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30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1A1"/>
    <a:srgbClr val="FFD242"/>
    <a:srgbClr val="FF00FF"/>
    <a:srgbClr val="3A3A3A"/>
    <a:srgbClr val="83CBEB"/>
    <a:srgbClr val="AEAEAE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84" autoAdjust="0"/>
  </p:normalViewPr>
  <p:slideViewPr>
    <p:cSldViewPr snapToGrid="0">
      <p:cViewPr varScale="1">
        <p:scale>
          <a:sx n="92" d="100"/>
          <a:sy n="92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6D29-B44B-4570-8A5D-C2AE547A4812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D155-3DA6-41B0-ADD0-AB050C806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73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73F9-1A61-09D0-1002-D1122BB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5A578-22C1-9878-24BE-D6B9B1889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3472F-9D54-02A9-7FD6-B966B19C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9280-F4FC-8287-498C-1FB1CA341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56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F65F-8250-823C-ECF4-D371C91FF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991A0-97BC-B05B-BC6C-BF62F7D84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BF2D2-BA33-A3A6-5D04-8E1ECC6B1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E6E8-5AAD-EE50-E61D-623EFF641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5432-1FCE-3A83-8F96-07EA92BF1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5A53B-A1D2-7F37-9CB5-9A44D705F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56768-CB29-6ECA-40A2-AEBC53678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34000-16A6-9C36-BA9A-5A6868578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87D4-2D0D-3311-7E29-7B1D5FE9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FC0F-ECD0-1CFB-A55B-D63118C4D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4D06-BB34-C5CC-D668-EF64EC6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0843-DE01-F560-C6B1-078E3065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EB54-EA91-63B2-CF72-741EBBD4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ADB-9FF7-AC24-A4D3-6C9AD67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3D81-FC44-3481-6F30-4F11D62F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65F8-EE0E-3756-F7E9-FBDAF60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8F88-AD6D-D333-24FF-74A1B78C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081E-F0ED-7991-434A-27A5EC2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6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1503-4515-6FFE-DA68-2C7140DB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299B-34CC-6235-8591-656D57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5B15-3E50-24B2-AC78-B26BF35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7005-CE29-5CF8-D910-C0C41F0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6586-934B-8C21-2224-B56C63C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733-8E8F-CDFB-2CC5-64D650C2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5789-A2CD-8AEA-4270-670085F4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8FBC-2F9C-A56A-BCDB-2FAC5AA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7F68-F8E6-F9A3-D3E0-8EEBCB7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21E5-5A6F-7ECE-F400-F2FFC93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0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A354-9D88-0B87-F479-677E38A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DD7-B218-0148-A26D-0FB39953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0CEA-95B8-EC5C-F4F7-299B438F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95CB-6AAD-1A95-E05F-F38DE6FB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D3CA-FB89-B3DD-1E0A-CA5A7B92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F558-11F9-3502-4386-441F2F1C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D5F9-683B-11A6-17B4-687EE315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E9A6-DDAA-415E-A690-368D276C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48AF-2051-8E5D-91BA-8FFC2DF1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FFCDF-32A2-9FEE-A061-4BA5CF14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5273-630A-0AA9-55A4-2D3D0F6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9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F0FA-3685-03F7-D45B-CA0FB5C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7011-9EFC-3B2D-D5E0-A83029CF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96CB-7832-DDBF-89F6-8DDF23C2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4E33-4F15-B899-C2AB-1CAA6FA4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30AA-06DA-D621-11EB-FB3C615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E216-B338-53E8-68A0-4099B956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540F8-1B7D-D231-9AC0-C38F8D09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B018-DB80-DFCF-EC68-8A5A1C0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01A3-1978-376F-C13D-1628DC4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1329B-9466-D8F3-BB61-2AF89C34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9E29-438B-50AE-DD74-9CA97E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C9D1-603F-B88D-EBCA-6B9CD0D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1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DD2E-7F50-F876-8267-81D39E6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B5091-0400-5C80-4522-F065E68B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828F-FB66-80AD-7FEB-D48F99B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717-A970-EF6C-C93D-85DEC2B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0127-F082-301D-4EB1-BD3AAB7A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0EA1-F573-DB02-E00B-5ECBABB9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AED0-7809-E48F-1296-2A0E82B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7B09-6703-3A76-506D-5D365B6A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99AB-F5E0-A588-D942-9C18743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6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037-662A-1B2A-A473-7DE76D36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75351-052B-A4A8-2198-3B9A959C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C453E-B7C7-C9DD-8589-9AAC862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703C-3473-B578-4CA5-C7ED042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C2CE-F95E-6B6A-6E81-F1AFE406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EE90-168D-8BDC-92EE-EA235DA1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2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3860-52CE-154B-1CF5-E99CCE4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D994-6D09-742B-2BE5-1DAB30FE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3B7D-4CB4-A889-52FB-3CA31736D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C74DD-EA2C-4570-B09A-096854266D53}" type="datetimeFigureOut">
              <a:rPr lang="en-CA" smtClean="0"/>
              <a:t>2025-03-27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290E-7F32-ADB1-2002-3E28DA8E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111-FC37-8EE6-0D93-10225A8B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2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07C51-C11D-1D70-221A-678115B3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ECF8F-0E11-7F61-F852-1B7723537861}"/>
              </a:ext>
            </a:extLst>
          </p:cNvPr>
          <p:cNvSpPr/>
          <p:nvPr/>
        </p:nvSpPr>
        <p:spPr>
          <a:xfrm>
            <a:off x="-1" y="2481943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latin typeface="+mj-lt"/>
              </a:rPr>
              <a:t>Reading and Writing to .csv files</a:t>
            </a:r>
            <a:endParaRPr lang="en-CA" sz="4000" b="1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CDD3-125A-2016-3757-345D0ACA9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72885"/>
            <a:ext cx="6944009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ICS 3U/3C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David Beilby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Zeyad</a:t>
            </a:r>
            <a:r>
              <a:rPr lang="en-US" dirty="0">
                <a:solidFill>
                  <a:schemeClr val="bg1"/>
                </a:solidFill>
              </a:rPr>
              <a:t> Nasr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Thomas Brittain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B5C2B-1B41-FE4A-C7AB-FB959A2C2B72}"/>
              </a:ext>
            </a:extLst>
          </p:cNvPr>
          <p:cNvSpPr/>
          <p:nvPr/>
        </p:nvSpPr>
        <p:spPr>
          <a:xfrm>
            <a:off x="1333500" y="5327744"/>
            <a:ext cx="1085850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5DCE1-FB95-B7F6-DDC1-43F5E8EE5952}"/>
              </a:ext>
            </a:extLst>
          </p:cNvPr>
          <p:cNvSpPr/>
          <p:nvPr/>
        </p:nvSpPr>
        <p:spPr>
          <a:xfrm>
            <a:off x="0" y="759594"/>
            <a:ext cx="6877050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AB204-5527-B817-2D35-2AA4A8CAD847}"/>
              </a:ext>
            </a:extLst>
          </p:cNvPr>
          <p:cNvSpPr/>
          <p:nvPr/>
        </p:nvSpPr>
        <p:spPr>
          <a:xfrm rot="5400000">
            <a:off x="7190936" y="3060384"/>
            <a:ext cx="6858004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4AFA546-DDFB-1030-45D6-C0588E258D64}"/>
              </a:ext>
            </a:extLst>
          </p:cNvPr>
          <p:cNvSpPr/>
          <p:nvPr/>
        </p:nvSpPr>
        <p:spPr>
          <a:xfrm flipH="1">
            <a:off x="6512084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3B0B535-C047-2367-356B-22D690203DF2}"/>
              </a:ext>
            </a:extLst>
          </p:cNvPr>
          <p:cNvSpPr/>
          <p:nvPr/>
        </p:nvSpPr>
        <p:spPr>
          <a:xfrm>
            <a:off x="6679788" y="17959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232D28E2-0762-6949-0493-8042262A37F9}"/>
              </a:ext>
            </a:extLst>
          </p:cNvPr>
          <p:cNvSpPr/>
          <p:nvPr/>
        </p:nvSpPr>
        <p:spPr>
          <a:xfrm rot="10800000" flipH="1">
            <a:off x="968535" y="534417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E545BEF-BB02-DB07-2E92-F02E18B0D833}"/>
              </a:ext>
            </a:extLst>
          </p:cNvPr>
          <p:cNvSpPr/>
          <p:nvPr/>
        </p:nvSpPr>
        <p:spPr>
          <a:xfrm>
            <a:off x="1210304" y="63992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590C2-AAC3-FCEF-F676-BE8EEBE9ED6B}"/>
              </a:ext>
            </a:extLst>
          </p:cNvPr>
          <p:cNvSpPr txBox="1"/>
          <p:nvPr/>
        </p:nvSpPr>
        <p:spPr>
          <a:xfrm>
            <a:off x="-13607" y="1875843"/>
            <a:ext cx="12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ierstadt" panose="020B0004020202020204" pitchFamily="34" charset="0"/>
              </a:rPr>
              <a:t>1.7: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DB8CB-DE41-727C-F9E4-8A64A423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53" y="3913290"/>
            <a:ext cx="7242015" cy="25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284D-E971-BC3D-474B-9CFBD625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EC7921-23D2-D2FA-FCD7-9EEA93B19614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AB051-3DCF-8EF8-A833-4AEEACA5A969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21EDB5-E74D-8C49-C8C0-AB26A3841B3D}"/>
              </a:ext>
            </a:extLst>
          </p:cNvPr>
          <p:cNvSpPr/>
          <p:nvPr/>
        </p:nvSpPr>
        <p:spPr>
          <a:xfrm rot="10800000">
            <a:off x="4995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5FC59-0E46-918A-D6DD-DB97D47D33CF}"/>
              </a:ext>
            </a:extLst>
          </p:cNvPr>
          <p:cNvSpPr/>
          <p:nvPr/>
        </p:nvSpPr>
        <p:spPr>
          <a:xfrm>
            <a:off x="2585752" y="4167147"/>
            <a:ext cx="6738361" cy="215883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5905-0B14-1FF6-B0EB-F1B29291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.csv files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E864-FA71-C8F8-5BF2-19C8E0CA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1635" y="4292853"/>
            <a:ext cx="6506593" cy="203313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CSV stands for comma separated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file type consisting of values of data, separated by commas and endlines (\n).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May be written as a .txt file as well, so long as the formatting stays the same.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F2C0108E-8684-C07D-6838-0CBE6F479856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03015E-F92B-C731-F3C6-243245A5B2F3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7CCC8A20-BCCD-096F-8282-4307C4D5501A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CA697A-86A3-0125-2462-CAAC00DC6089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011AFF-B5BC-5FB3-6866-509F0F910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68" y="678169"/>
            <a:ext cx="4489090" cy="318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8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1FC49-357D-371B-C6CA-753478D5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00A107-DF14-9E58-4325-C7CE476B5F6B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E4AF6-BB15-29C3-8271-1B5B90A083BA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A8EF5EE8-3F80-0A62-8F85-C596197C2B22}"/>
              </a:ext>
            </a:extLst>
          </p:cNvPr>
          <p:cNvSpPr/>
          <p:nvPr/>
        </p:nvSpPr>
        <p:spPr>
          <a:xfrm rot="10800000">
            <a:off x="4995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B2C21F-D3F3-A9FE-2736-9E83A5D217BB}"/>
              </a:ext>
            </a:extLst>
          </p:cNvPr>
          <p:cNvSpPr/>
          <p:nvPr/>
        </p:nvSpPr>
        <p:spPr>
          <a:xfrm>
            <a:off x="2736944" y="3348491"/>
            <a:ext cx="8685281" cy="334787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A3FB5-5B1A-2067-CA6F-C05A9D89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.csv files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9A21-B80B-4B25-F02F-1C4DDA57E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4605" y="3434857"/>
            <a:ext cx="8529957" cy="312710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methods for .csv file manipulation are the same as .txt file manipulation. Remember these methods for removing the \n and comma values from each 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rstrip</a:t>
            </a:r>
            <a:r>
              <a:rPr lang="en-US" dirty="0"/>
              <a:t>(“\n”) is a method of a string that replaces the end of a string if it exists. This will remove all </a:t>
            </a:r>
            <a:r>
              <a:rPr lang="en-US" dirty="0" err="1"/>
              <a:t>linebreaks</a:t>
            </a:r>
            <a:r>
              <a:rPr lang="en-US" dirty="0"/>
              <a:t> from the .csv import.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rsplit</a:t>
            </a:r>
            <a:r>
              <a:rPr lang="en-US" dirty="0"/>
              <a:t>(“,”) splits a string at specified positions into a list. This will separate the values of the .csv file into a list without any commas.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02F85475-237D-25A1-6E77-4630C01383E8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57A5F68-BC81-F91B-0606-49E365CA44C6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B7CC7924-96F1-8123-FB79-2EAB81E3C878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C60910A-34DF-B5B6-4725-2778FCC88D4E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2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Bierstadt Display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166</Words>
  <Application>Microsoft Office PowerPoint</Application>
  <PresentationFormat>Widescreen</PresentationFormat>
  <Paragraphs>17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Bierstadt</vt:lpstr>
      <vt:lpstr>Bierstadt Display</vt:lpstr>
      <vt:lpstr>Office Theme</vt:lpstr>
      <vt:lpstr>PowerPoint Presentation</vt:lpstr>
      <vt:lpstr>.csv files</vt:lpstr>
      <vt:lpstr>.csv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Brittain</dc:creator>
  <cp:lastModifiedBy>THIS  IS THOMAS</cp:lastModifiedBy>
  <cp:revision>24</cp:revision>
  <dcterms:created xsi:type="dcterms:W3CDTF">2025-02-03T22:29:12Z</dcterms:created>
  <dcterms:modified xsi:type="dcterms:W3CDTF">2025-03-27T16:09:53Z</dcterms:modified>
</cp:coreProperties>
</file>