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9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1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835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206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69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048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541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38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71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90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754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6BFC-F0DE-427C-BD1D-884ECE04B796}" type="datetimeFigureOut">
              <a:rPr lang="fr-CA" smtClean="0"/>
              <a:t>23-05-20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A7D-0032-46B5-9698-59D26CABF81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3483" y="647960"/>
            <a:ext cx="10747463" cy="5407308"/>
            <a:chOff x="613483" y="647960"/>
            <a:chExt cx="10747463" cy="5407308"/>
          </a:xfrm>
        </p:grpSpPr>
        <p:sp>
          <p:nvSpPr>
            <p:cNvPr id="15" name="Rectangle à coins arrondis 14"/>
            <p:cNvSpPr/>
            <p:nvPr/>
          </p:nvSpPr>
          <p:spPr>
            <a:xfrm rot="1663372">
              <a:off x="9298349" y="2293642"/>
              <a:ext cx="1759376" cy="25199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à coins arrondis 8"/>
            <p:cNvSpPr/>
            <p:nvPr/>
          </p:nvSpPr>
          <p:spPr>
            <a:xfrm rot="1663372">
              <a:off x="5258280" y="2255394"/>
              <a:ext cx="1759376" cy="25199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à coins arrondis 15"/>
            <p:cNvSpPr/>
            <p:nvPr/>
          </p:nvSpPr>
          <p:spPr>
            <a:xfrm rot="1663372">
              <a:off x="1256980" y="2263653"/>
              <a:ext cx="1759376" cy="25199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 flipV="1">
              <a:off x="7295527" y="3005355"/>
              <a:ext cx="2332717" cy="571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 flipV="1">
              <a:off x="7144144" y="3252113"/>
              <a:ext cx="2309626" cy="5764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 flipV="1">
              <a:off x="6991538" y="3480084"/>
              <a:ext cx="2354828" cy="712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/>
            <p:cNvCxnSpPr/>
            <p:nvPr/>
          </p:nvCxnSpPr>
          <p:spPr>
            <a:xfrm flipV="1">
              <a:off x="6715266" y="3993366"/>
              <a:ext cx="2282749" cy="100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V="1">
              <a:off x="6817403" y="3713077"/>
              <a:ext cx="2354828" cy="712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3266709" y="3002327"/>
              <a:ext cx="2332717" cy="571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3115326" y="3249085"/>
              <a:ext cx="2309626" cy="5764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2962720" y="3477056"/>
              <a:ext cx="2354828" cy="712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endCxn id="29" idx="2"/>
            </p:cNvCxnSpPr>
            <p:nvPr/>
          </p:nvCxnSpPr>
          <p:spPr>
            <a:xfrm flipV="1">
              <a:off x="2686448" y="3990338"/>
              <a:ext cx="2282749" cy="100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 flipV="1">
              <a:off x="2788585" y="3710049"/>
              <a:ext cx="2354828" cy="712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3191389" y="647960"/>
              <a:ext cx="6173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A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Lagged MultiLevel Bayesian Model for mediation analysis</a:t>
              </a:r>
              <a:endParaRPr lang="fr-CA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947904" y="2571148"/>
              <a:ext cx="2343886" cy="1904945"/>
              <a:chOff x="767984" y="2512536"/>
              <a:chExt cx="2343886" cy="1904945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1351661" y="2512536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1215560" y="2745895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1066368" y="2998290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917176" y="3231649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767984" y="3484045"/>
                <a:ext cx="1760209" cy="93343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4969197" y="2552111"/>
              <a:ext cx="2343886" cy="1904945"/>
              <a:chOff x="767984" y="2512536"/>
              <a:chExt cx="2343886" cy="1904945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1351661" y="2512536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1215560" y="2745895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1066368" y="2998290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917176" y="3231649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767984" y="3484045"/>
                <a:ext cx="1760209" cy="93343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9017060" y="2552110"/>
              <a:ext cx="2343886" cy="1904945"/>
              <a:chOff x="767984" y="2512536"/>
              <a:chExt cx="2343886" cy="1904945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1351661" y="2512536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215560" y="2745895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066368" y="2998290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917176" y="3231649"/>
                <a:ext cx="1760209" cy="933436"/>
              </a:xfrm>
              <a:prstGeom prst="ellips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 1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67984" y="3484045"/>
                <a:ext cx="1760209" cy="93343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3500" tIns="183500" rIns="183500" bIns="183500" numCol="1" spcCol="1270" anchor="ctr" anchorCtr="0">
                <a:noAutofit/>
              </a:bodyPr>
              <a:lstStyle/>
              <a:p>
                <a:pPr algn="ctr"/>
                <a:r>
                  <a:rPr lang="fr-CA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fr-CA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Connecteur droit avec flèche 36"/>
            <p:cNvCxnSpPr/>
            <p:nvPr/>
          </p:nvCxnSpPr>
          <p:spPr>
            <a:xfrm flipV="1">
              <a:off x="699032" y="2533075"/>
              <a:ext cx="613754" cy="1162149"/>
            </a:xfrm>
            <a:prstGeom prst="straightConnector1">
              <a:avLst/>
            </a:prstGeom>
            <a:ln w="9525">
              <a:solidFill>
                <a:srgbClr val="6A6A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 rot="17879387">
              <a:off x="491013" y="278590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</a:t>
              </a:r>
              <a:endParaRPr lang="fr-CA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Parenthèse fermante 38"/>
            <p:cNvSpPr/>
            <p:nvPr/>
          </p:nvSpPr>
          <p:spPr>
            <a:xfrm rot="5400000" flipH="1">
              <a:off x="3979896" y="645834"/>
              <a:ext cx="410484" cy="3063342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5716809" y="2369523"/>
              <a:ext cx="26604" cy="1635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388308" y="5131938"/>
              <a:ext cx="19010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A" b="1" dirty="0" smtClean="0">
                  <a:solidFill>
                    <a:srgbClr val="0070C0"/>
                  </a:solidFill>
                </a:rPr>
                <a:t>BIM = BA*BB</a:t>
              </a:r>
            </a:p>
            <a:p>
              <a:r>
                <a:rPr lang="fr-CA" b="1" dirty="0" smtClean="0"/>
                <a:t>WIM = WA*WB</a:t>
              </a:r>
            </a:p>
            <a:p>
              <a:r>
                <a:rPr lang="fr-CA" b="1" dirty="0" smtClean="0">
                  <a:solidFill>
                    <a:srgbClr val="FF0000"/>
                  </a:solidFill>
                </a:rPr>
                <a:t>LIM = LA*LB</a:t>
              </a:r>
              <a:endParaRPr lang="fr-CA" b="1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>
              <a:off x="9791231" y="2382747"/>
              <a:ext cx="26173" cy="15032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951815" y="2081285"/>
              <a:ext cx="451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>
                  <a:solidFill>
                    <a:srgbClr val="0070C0"/>
                  </a:solidFill>
                </a:rPr>
                <a:t>BA</a:t>
              </a:r>
              <a:endParaRPr lang="fr-CA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58227" y="2023278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 smtClean="0">
                  <a:solidFill>
                    <a:srgbClr val="0070C0"/>
                  </a:solidFill>
                </a:rPr>
                <a:t>BB</a:t>
              </a:r>
              <a:endParaRPr lang="fr-CA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66737" y="4063456"/>
              <a:ext cx="5232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/>
                <a:t>WA</a:t>
              </a:r>
              <a:endParaRPr lang="fr-CA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33762" y="4152320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/>
                <a:t>WB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50190" y="2383343"/>
              <a:ext cx="42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 smtClean="0">
                  <a:solidFill>
                    <a:srgbClr val="FF0000"/>
                  </a:solidFill>
                </a:rPr>
                <a:t>LA</a:t>
              </a:r>
              <a:endParaRPr lang="fr-CA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62488" y="2351943"/>
              <a:ext cx="412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>
                  <a:solidFill>
                    <a:srgbClr val="FF0000"/>
                  </a:solidFill>
                </a:rPr>
                <a:t>LB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64256" y="3672565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1</a:t>
              </a:r>
              <a:endParaRPr lang="fr-CA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73192" y="3429606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2</a:t>
              </a:r>
              <a:endParaRPr lang="fr-CA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95470" y="3183945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3</a:t>
              </a:r>
              <a:endParaRPr lang="fr-CA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60890" y="2925007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4</a:t>
              </a:r>
              <a:endParaRPr lang="fr-CA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94931" y="2679867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5</a:t>
              </a:r>
              <a:endParaRPr lang="fr-CA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59790" y="3701928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1</a:t>
              </a:r>
              <a:endParaRPr lang="fr-CA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68726" y="3458969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2</a:t>
              </a:r>
              <a:endParaRPr lang="fr-CA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91004" y="3213308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3</a:t>
              </a:r>
              <a:endParaRPr lang="fr-CA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56424" y="2954370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4</a:t>
              </a:r>
              <a:endParaRPr lang="fr-CA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90465" y="2709230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5</a:t>
              </a:r>
              <a:endParaRPr lang="fr-CA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5856" y="3634706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1</a:t>
              </a:r>
              <a:endParaRPr lang="fr-CA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24792" y="3391747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2</a:t>
              </a:r>
              <a:endParaRPr lang="fr-CA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447070" y="3146086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3</a:t>
              </a:r>
              <a:endParaRPr lang="fr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612490" y="2887148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4</a:t>
              </a:r>
              <a:endParaRPr lang="fr-CA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746531" y="2642008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200" dirty="0" smtClean="0"/>
                <a:t>YR 5</a:t>
              </a:r>
              <a:endParaRPr lang="fr-CA" sz="1200" dirty="0"/>
            </a:p>
          </p:txBody>
        </p:sp>
        <p:sp>
          <p:nvSpPr>
            <p:cNvPr id="83" name="Parenthèse fermante 82"/>
            <p:cNvSpPr/>
            <p:nvPr/>
          </p:nvSpPr>
          <p:spPr>
            <a:xfrm rot="5400000" flipH="1">
              <a:off x="8039243" y="649133"/>
              <a:ext cx="410484" cy="3063342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V="1">
              <a:off x="2708113" y="3529009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V="1">
              <a:off x="2870396" y="3285942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2984436" y="3055759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3132884" y="2782367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V="1">
              <a:off x="6737076" y="3504084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V="1">
              <a:off x="6899359" y="3261017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 flipV="1">
              <a:off x="7013399" y="3030834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7161847" y="2757442"/>
              <a:ext cx="2695569" cy="466718"/>
            </a:xfrm>
            <a:prstGeom prst="straightConnector1">
              <a:avLst/>
            </a:prstGeom>
            <a:ln w="57150">
              <a:gradFill>
                <a:gsLst>
                  <a:gs pos="89137">
                    <a:srgbClr val="FF9999"/>
                  </a:gs>
                  <a:gs pos="32000">
                    <a:srgbClr val="FF0000"/>
                  </a:gs>
                  <a:gs pos="56000">
                    <a:srgbClr val="FF9999"/>
                  </a:gs>
                  <a:gs pos="83000">
                    <a:srgbClr val="FF9999"/>
                  </a:gs>
                  <a:gs pos="100000">
                    <a:srgbClr val="FF9999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293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80</Words>
  <Application>Microsoft Office PowerPoint</Application>
  <PresentationFormat>Grand écran</PresentationFormat>
  <Paragraphs>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>Centre de recherche CHU Sainte-Justine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LAROQUE</dc:creator>
  <cp:lastModifiedBy>Flavie LAROQUE</cp:lastModifiedBy>
  <cp:revision>8</cp:revision>
  <dcterms:created xsi:type="dcterms:W3CDTF">2020-05-21T17:09:44Z</dcterms:created>
  <dcterms:modified xsi:type="dcterms:W3CDTF">2020-05-23T20:08:04Z</dcterms:modified>
</cp:coreProperties>
</file>