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D95DE-F8BB-4EA5-B389-EFA098D39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1DB173-33D2-4B58-8E92-3C735726B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395EE-C385-4566-B4D5-56FBCA1D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53592-6D2D-45AC-AB89-C64F666D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A9F47C-B49B-41EC-8487-20179E65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7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B595B-0346-454B-AE8D-F5F1F0D8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E2D058-013D-4D48-AB34-8411DA2FA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EFBBE4-F51C-4859-85C6-8ACC6B71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A4920-BA03-4476-8686-ABE6EEAA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33CA5-388E-4BBC-BEF4-72C24056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42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A0CA95-4D9D-4407-9940-A964C4ED0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520087-D847-4E4C-AC1E-BB4FCC388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1697D2-DA6C-44CF-94F4-3FD2CDCF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FB2B28-A53B-443B-8F9E-ED42E843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AC9F09-C17E-4500-9AC6-CAD8B650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6A5E8-58AB-409D-82A6-BE208BF1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24280-AD1D-42AF-A1AB-72F2397C1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94820-5BB6-45DC-865D-A9FAF2F5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A2BFF2-5513-46A1-9917-95BB05FC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794702-FF64-43B3-B1C5-AE40EF38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37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1A326-7553-449A-9FE6-16EE19CC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A8B81-5923-4A55-96F4-F56C42B76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F8D4A-4174-4487-9FED-FBC111F0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1749A-56B1-4CEC-B04D-8732D8D6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CAD51-4AE3-4A7D-970B-F81E698B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70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470AE-8FB8-4FE1-BA26-22A397C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7965E7-12D4-4975-BB20-1B308D688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325BA1-28E8-44F2-A6BE-D4BF2CFC1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B0D5BD-B129-4F37-9D5E-296117D4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33DB9-DEFC-4A6F-B630-B40261E8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A2A29F-B77F-48A2-9A03-23F28D41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6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7C88A-460E-410A-BBD1-C5603B0A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51A650-95FE-4EA2-9538-523E6F751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DD3977-CFD4-4F7E-9FFC-C1324E07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795A0C-4156-4232-B296-298E0C567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135956-11AE-4B76-9E68-422652E1F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18818D-83CE-45B3-88F6-C45CC2A5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DA97F9-4060-4713-A45D-E15EE927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EEDDED-675F-4086-A735-53549E90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86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1C292-25F7-40BC-B9F5-3445D4E6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33F025-DFA2-4D15-A7F0-534DC453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68B209-F521-48D8-9A6F-B57A674B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6EC9EA-076F-4556-99C3-5ACA7DC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99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F03716-2357-44C8-A9A2-13B6A626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9D6DF3-114A-44C4-A84B-2EA5DE3A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8A0B21-2425-4641-81B8-8E1FB70E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22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A0FCD-CB91-4D32-8335-52E6AB93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B28E2-FC2B-474B-AB75-D4CDBADA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421E23-EDBA-4256-9959-11B618A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0117ED-7E7A-44E5-8FCB-07C10189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41F80D-31FB-44D8-B639-6FD68D50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542137-9099-4286-A9DD-A9CCC7D9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85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24469-D670-4492-816F-36BED05B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C4BB7E-AA5B-4BA5-991F-BB259D524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890C4C-313C-44D9-BD21-FDC01D38E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BF2833-B65A-4454-971F-3085D7E4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4D41AD-D3C0-47E2-A506-A7407364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882F52-465B-46DC-9826-B5369A18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1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B4059C-5357-4BC8-A1FB-4B9B52BA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C08C90-CBCC-4FCB-9F51-9FDE155D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038A9-BD61-4FF9-86DA-EAC66BF93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3D4C-4904-48CE-9895-34442E332A5C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F1CC7-32F7-4A6D-8B73-EF2B5F5B4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972CB-11BE-4F2E-80BB-A786BD31A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AB26-96A0-48DF-B2A5-549F4EB47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0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8FF1A-A5AF-4399-99C4-8FE34E1FA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droits d’auteurs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F7E18-1CC8-486F-B78A-C3771F74B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Flavie Froment </a:t>
            </a:r>
          </a:p>
          <a:p>
            <a:r>
              <a:rPr lang="fr-FR" dirty="0"/>
              <a:t>La Manu promo 2020 </a:t>
            </a:r>
          </a:p>
          <a:p>
            <a:r>
              <a:rPr lang="fr-FR" dirty="0"/>
              <a:t>Web designer &amp; communication digitale</a:t>
            </a:r>
          </a:p>
        </p:txBody>
      </p:sp>
    </p:spTree>
    <p:extLst>
      <p:ext uri="{BB962C8B-B14F-4D97-AF65-F5344CB8AC3E}">
        <p14:creationId xmlns:p14="http://schemas.microsoft.com/office/powerpoint/2010/main" val="37523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DBC0F-C5C4-4922-996F-B72335AF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A7DC2-C84B-4904-8E3B-BFC3BCDA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627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Les droits d’auteurs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droits d’auteurs</dc:title>
  <dc:creator>Alia Gameuse ✔️</dc:creator>
  <cp:lastModifiedBy>Alia Gameuse ✔️</cp:lastModifiedBy>
  <cp:revision>2</cp:revision>
  <dcterms:created xsi:type="dcterms:W3CDTF">2020-04-17T21:00:56Z</dcterms:created>
  <dcterms:modified xsi:type="dcterms:W3CDTF">2020-04-17T23:09:19Z</dcterms:modified>
</cp:coreProperties>
</file>