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C0C8FA-25C9-40E0-9C4B-88E4C15FB9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Hypermarché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D8DF5B-5611-496D-8960-BDD4AB5D8B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28/06/2021 10:20:49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1" id="2" name="slide2">
            <a:extLst>
              <a:ext uri="{FF2B5EF4-FFF2-40B4-BE49-F238E27FC236}">
                <a16:creationId xmlns:a16="http://schemas.microsoft.com/office/drawing/2014/main" id="{CFEE0BCE-429D-4F4B-8390-244BE40A1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275"/>
            <a:ext cx="12192000" cy="47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1 (2)" id="3" name="slide3">
            <a:extLst>
              <a:ext uri="{FF2B5EF4-FFF2-40B4-BE49-F238E27FC236}">
                <a16:creationId xmlns:a16="http://schemas.microsoft.com/office/drawing/2014/main" id="{CC7F5E63-FF0F-4BD7-BCF7-3C3E1A64EC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49" y="0"/>
            <a:ext cx="1799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tes par Produit/Pays" id="4" name="slide4">
            <a:extLst>
              <a:ext uri="{FF2B5EF4-FFF2-40B4-BE49-F238E27FC236}">
                <a16:creationId xmlns:a16="http://schemas.microsoft.com/office/drawing/2014/main" id="{8386DC71-9427-4754-B009-D73445A7B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07" y="0"/>
            <a:ext cx="630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e" id="5" name="slide5">
            <a:extLst>
              <a:ext uri="{FF2B5EF4-FFF2-40B4-BE49-F238E27FC236}">
                <a16:creationId xmlns:a16="http://schemas.microsoft.com/office/drawing/2014/main" id="{A8CD7F77-5F52-4A39-A73E-85A8815B74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3314700"/>
            <a:ext cx="90773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tes par produit en France" id="6" name="slide6">
            <a:extLst>
              <a:ext uri="{FF2B5EF4-FFF2-40B4-BE49-F238E27FC236}">
                <a16:creationId xmlns:a16="http://schemas.microsoft.com/office/drawing/2014/main" id="{EF7A94CB-44CE-4EE5-9C64-FE62DF243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283"/>
            <a:ext cx="12192000" cy="44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tes par produit en région" id="7" name="slide7">
            <a:extLst>
              <a:ext uri="{FF2B5EF4-FFF2-40B4-BE49-F238E27FC236}">
                <a16:creationId xmlns:a16="http://schemas.microsoft.com/office/drawing/2014/main" id="{DB5DB4A0-4668-48F9-AC18-8243613167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62"/>
            <a:ext cx="12192000" cy="51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tes et profits / Régions" id="8" name="slide8">
            <a:extLst>
              <a:ext uri="{FF2B5EF4-FFF2-40B4-BE49-F238E27FC236}">
                <a16:creationId xmlns:a16="http://schemas.microsoft.com/office/drawing/2014/main" id="{680CC0D1-D3AC-4595-9851-6C5C6F522E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mise max / produit en 2017" id="9" name="slide9">
            <a:extLst>
              <a:ext uri="{FF2B5EF4-FFF2-40B4-BE49-F238E27FC236}">
                <a16:creationId xmlns:a16="http://schemas.microsoft.com/office/drawing/2014/main" id="{5C996FC9-36C2-43A7-B02D-D893416C37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40" y="0"/>
            <a:ext cx="4730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2021-06-28T08:20:59Z</dcterms:created>
  <dcterms:modified xsi:type="dcterms:W3CDTF">2021-06-28T08:20:59Z</dcterms:modified>
</cp:coreProperties>
</file>