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67E73-E8BF-C314-B453-A1B18C4E3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8DA617-E51C-B43B-6C70-B8AA353DC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2DF558-5FFA-1B0E-88F4-B011B5CCD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D0F6-77EA-49C4-8CFE-1ED327518EB6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BAC6B6-88A8-3303-BA34-F189B2A2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BCA4AF-365B-461C-6D31-F46FDC3A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CC99-6B60-4DAC-9FC4-28C60657D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30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369B7-1E77-D18F-F541-4F344DDC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14F833-C410-F33E-4AD1-DA5DE3BD7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5EF10D-4E87-A873-C6F1-0BDDA219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D0F6-77EA-49C4-8CFE-1ED327518EB6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3A569D-D168-787A-F1E0-9D4F70BB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5EF1D8-AC6D-1F24-D725-84B507FF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CC99-6B60-4DAC-9FC4-28C60657D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48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9850DE-9465-A755-2650-6B6956F2F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3CB2A8-CE86-EF90-BA0F-FF8FDCD25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76062E-4C48-CDA6-D42A-33F1EFE7B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D0F6-77EA-49C4-8CFE-1ED327518EB6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162E29-8FCE-E20A-6204-ABC33496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011C03-A993-BE9C-0872-1D4C9EA0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CC99-6B60-4DAC-9FC4-28C60657D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86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09A71-C592-060A-8E1F-5BE8EA914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F17AE-F56F-8686-4CD5-DAE6E602D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DE6DC6-0FE8-9561-2342-576DBF11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D0F6-77EA-49C4-8CFE-1ED327518EB6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D2D1EB-3F8D-2CBA-C211-3E53138E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8D9AE5-9E01-9B17-FB0B-E8DD4DBD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CC99-6B60-4DAC-9FC4-28C60657D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34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7C7EE-8179-9B09-0B1E-AF0D18D3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324D2B-626B-D737-B933-6EB008DA3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4EAB01-3213-66F1-7A59-EBE8BCB87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D0F6-77EA-49C4-8CFE-1ED327518EB6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16325D-29E2-41B7-241C-02CE29A7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349F4E-86CC-B5B3-DF5C-ADC7DD13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CC99-6B60-4DAC-9FC4-28C60657D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56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62593-E4F1-3346-8669-A9619D41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71D76B-21F7-1645-70D1-A75FA650F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20134E-6C9B-6ADF-9C48-10B6CF237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088515-A2BC-E120-CD0B-1987201B4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D0F6-77EA-49C4-8CFE-1ED327518EB6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40107B-829F-6322-5CB9-CFB969F5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9B5FCE-858A-7A7D-9EEE-5D43F507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CC99-6B60-4DAC-9FC4-28C60657D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02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92AB-7055-BA0B-0B5A-3ADC30483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C24985-A50B-C5C6-DAA2-105DE660D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BAA0D5-7047-39B3-CFF4-A6424B1A4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B92F65-6A49-ABA2-4D3C-4B74AD27D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A850EC9-0BEF-0E47-39CE-BDDE7B7B7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1ED338B-3813-F78D-3227-96FBD537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D0F6-77EA-49C4-8CFE-1ED327518EB6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69D647A-F1C6-81AB-9585-BD719CF9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3C82BC3-15CD-15D6-871E-23825803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CC99-6B60-4DAC-9FC4-28C60657D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07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2BBD7-E7F7-AD98-78EC-E47A4999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36DD53F-A3AE-57C4-1371-5A8B938E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D0F6-77EA-49C4-8CFE-1ED327518EB6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8D4A694-1ED1-8D76-1068-AC59409C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BC9CE0-830C-5743-DEB4-F53F4268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CC99-6B60-4DAC-9FC4-28C60657D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4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AB80B51-4B9C-D7CC-85B7-F9E61653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D0F6-77EA-49C4-8CFE-1ED327518EB6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B699E9-5DFF-6413-9366-8BC60A90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95D7C9-A776-4420-7916-75EACCBF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CC99-6B60-4DAC-9FC4-28C60657D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09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5212D-6CC7-DB64-16CE-B3A8D3F10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481070-411C-1B8A-B22D-9DDAA3C84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43F70B-EB48-1BD3-594D-14C0F33EE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5AAB3C-4412-C3F6-8A43-7E8CE12D3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D0F6-77EA-49C4-8CFE-1ED327518EB6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76CF5D-132F-AC94-91CC-F3831D8D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5EFC6D-6617-70D7-D245-0BD9F8EF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CC99-6B60-4DAC-9FC4-28C60657D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43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05913-1D9E-4C53-B123-AB53475A2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5C6486B-5F56-D9F8-BA71-97BA15FBA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A658C3-958F-23AC-BC66-ADD575677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A01CF1-FEDE-6386-061E-DA3C7D5D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D0F6-77EA-49C4-8CFE-1ED327518EB6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517430-4927-4A88-4AC5-E6E65152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195682-ED4C-220C-40B3-B1A15D4A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CC99-6B60-4DAC-9FC4-28C60657D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2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730C6A1-F87A-979C-66E5-3D089EC0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548B87-C32B-406E-0828-BF58486BE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021824-5B23-DDFC-C24D-39D93374C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AD0F6-77EA-49C4-8CFE-1ED327518EB6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DE9493-A7D8-E3CC-9FBC-810CFF516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243DBC-37DF-6FAE-74A8-29FFBBC7E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0CC99-6B60-4DAC-9FC4-28C60657D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88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882F8-A98C-4A67-6BC1-87591CD1D6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pt-BR" b="0" i="0" dirty="0">
                <a:effectLst/>
                <a:latin typeface="SegoeUIVariable"/>
              </a:rPr>
            </a:br>
            <a:r>
              <a:rPr lang="pt-BR" b="1" i="0" dirty="0">
                <a:effectLst/>
                <a:latin typeface="SegoeUIVariable"/>
              </a:rPr>
              <a:t>Título:</a:t>
            </a:r>
            <a:r>
              <a:rPr lang="pt-BR" b="0" i="0" dirty="0">
                <a:effectLst/>
                <a:latin typeface="SegoeUIVariable"/>
              </a:rPr>
              <a:t> Projeto de Calculadora</a:t>
            </a:r>
            <a:br>
              <a:rPr lang="pt-BR" b="0" i="0" dirty="0">
                <a:effectLst/>
                <a:latin typeface="SegoeUIVariable"/>
              </a:rPr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A539EA-6756-F672-0BEA-A8EA7625C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943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63B67-B0DA-97BC-C790-B027DF04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B87CF6-CCD7-CC10-AD9D-71BAB88F8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1FAC19-8956-8E0D-8F33-98B7F6C57240}"/>
              </a:ext>
            </a:extLst>
          </p:cNvPr>
          <p:cNvSpPr txBox="1"/>
          <p:nvPr/>
        </p:nvSpPr>
        <p:spPr>
          <a:xfrm>
            <a:off x="3046751" y="2732755"/>
            <a:ext cx="60935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pt-BR" sz="2800" b="1" i="0" dirty="0">
                <a:effectLst/>
                <a:latin typeface="SegoeUIVariable"/>
              </a:rPr>
              <a:t>Introdução</a:t>
            </a:r>
            <a:endParaRPr lang="pt-BR" sz="2800" b="0" i="0" dirty="0">
              <a:effectLst/>
              <a:latin typeface="SegoeUIVariabl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sz="2800" b="0" i="0" dirty="0">
                <a:effectLst/>
                <a:latin typeface="SegoeUIVariable"/>
              </a:rPr>
              <a:t>Objetivo do projeto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2800" b="0" i="0" dirty="0">
                <a:effectLst/>
                <a:latin typeface="SegoeUIVariable"/>
              </a:rPr>
              <a:t>Importância de uma calculadora</a:t>
            </a:r>
          </a:p>
        </p:txBody>
      </p:sp>
    </p:spTree>
    <p:extLst>
      <p:ext uri="{BB962C8B-B14F-4D97-AF65-F5344CB8AC3E}">
        <p14:creationId xmlns:p14="http://schemas.microsoft.com/office/powerpoint/2010/main" val="103369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F589C-7F82-39A5-82A8-2905A200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C7823B-2CA4-9D5E-0A0B-08588F623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9C3E788-F4A2-2CBA-723B-581391694751}"/>
              </a:ext>
            </a:extLst>
          </p:cNvPr>
          <p:cNvSpPr txBox="1"/>
          <p:nvPr/>
        </p:nvSpPr>
        <p:spPr>
          <a:xfrm>
            <a:off x="3211643" y="2169108"/>
            <a:ext cx="6093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pt-BR" b="1" i="0" dirty="0">
                <a:effectLst/>
                <a:latin typeface="SegoeUIVariable"/>
              </a:rPr>
              <a:t>Design da Calculadora</a:t>
            </a:r>
            <a:endParaRPr lang="pt-BR" b="0" i="0" dirty="0">
              <a:effectLst/>
              <a:latin typeface="SegoeUIVariabl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b="0" i="0" dirty="0">
                <a:effectLst/>
                <a:latin typeface="SegoeUIVariable"/>
              </a:rPr>
              <a:t>Interface do usuário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b="0" i="0" dirty="0">
                <a:effectLst/>
                <a:latin typeface="SegoeUIVariable"/>
              </a:rPr>
              <a:t>Botões e funcionalidades</a:t>
            </a:r>
          </a:p>
        </p:txBody>
      </p:sp>
    </p:spTree>
    <p:extLst>
      <p:ext uri="{BB962C8B-B14F-4D97-AF65-F5344CB8AC3E}">
        <p14:creationId xmlns:p14="http://schemas.microsoft.com/office/powerpoint/2010/main" val="344779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52992-D647-1003-618B-FA19B646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447D12-AC1F-7BFF-1B74-F9BE8556C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D21F58C-7255-18E1-49E8-5D325276BDC3}"/>
              </a:ext>
            </a:extLst>
          </p:cNvPr>
          <p:cNvSpPr txBox="1"/>
          <p:nvPr/>
        </p:nvSpPr>
        <p:spPr>
          <a:xfrm>
            <a:off x="3046751" y="2963587"/>
            <a:ext cx="6093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pt-BR" b="1" i="0" dirty="0">
                <a:effectLst/>
                <a:latin typeface="SegoeUIVariable"/>
              </a:rPr>
              <a:t>Implementação</a:t>
            </a:r>
            <a:endParaRPr lang="pt-BR" b="0" i="0" dirty="0">
              <a:effectLst/>
              <a:latin typeface="SegoeUIVariabl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b="0" i="0" dirty="0">
                <a:effectLst/>
                <a:latin typeface="SegoeUIVariable"/>
              </a:rPr>
              <a:t>Linguagem de programação utilizada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b="0" i="0" dirty="0">
                <a:effectLst/>
                <a:latin typeface="SegoeUIVariable"/>
              </a:rPr>
              <a:t>Lógica por trás das operações matemáticas</a:t>
            </a:r>
          </a:p>
        </p:txBody>
      </p:sp>
    </p:spTree>
    <p:extLst>
      <p:ext uri="{BB962C8B-B14F-4D97-AF65-F5344CB8AC3E}">
        <p14:creationId xmlns:p14="http://schemas.microsoft.com/office/powerpoint/2010/main" val="273767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C61C6-E9F8-42CD-D70B-9F6B4A28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F19126-37DC-BA62-4F49-B5E7F197C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pt-BR" b="1" i="0" dirty="0">
                <a:effectLst/>
                <a:latin typeface="SegoeUIVariable"/>
              </a:rPr>
              <a:t>Desafios e Soluções</a:t>
            </a:r>
            <a:endParaRPr lang="pt-BR" b="0" i="0" dirty="0">
              <a:effectLst/>
              <a:latin typeface="SegoeUIVariabl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b="0" i="0" dirty="0">
                <a:effectLst/>
                <a:latin typeface="SegoeUIVariable"/>
              </a:rPr>
              <a:t>Problemas encontrados durante o desenvolvimento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b="0" i="0" dirty="0">
                <a:effectLst/>
                <a:latin typeface="SegoeUIVariable"/>
              </a:rPr>
              <a:t>Como esses problemas foram resolvidos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779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6652B-5BDE-A8FC-FD01-1FD3F118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3C79A3-8A43-4651-EDCE-E9027AB82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pt-BR" b="1" i="0" dirty="0">
                <a:effectLst/>
                <a:latin typeface="SegoeUIVariable"/>
              </a:rPr>
              <a:t>Demonstração</a:t>
            </a:r>
            <a:endParaRPr lang="pt-BR" b="0" i="0" dirty="0">
              <a:effectLst/>
              <a:latin typeface="SegoeUIVariabl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b="0" i="0" dirty="0">
                <a:effectLst/>
                <a:latin typeface="SegoeUIVariable"/>
              </a:rPr>
              <a:t>Mostrar como a calculadora funciona na prática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51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D282D-B2C9-8916-117D-DF98FDCD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AEDCC1-5334-6B62-EB60-7B98DD190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40204F4-0557-38E2-BF75-49F2749EC545}"/>
              </a:ext>
            </a:extLst>
          </p:cNvPr>
          <p:cNvSpPr txBox="1"/>
          <p:nvPr/>
        </p:nvSpPr>
        <p:spPr>
          <a:xfrm>
            <a:off x="2597046" y="2322599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pt-BR" b="1" i="0" dirty="0">
                <a:effectLst/>
                <a:latin typeface="SegoeUIVariable"/>
              </a:rPr>
              <a:t>Conclusão</a:t>
            </a:r>
            <a:endParaRPr lang="pt-BR" b="0" i="0" dirty="0">
              <a:effectLst/>
              <a:latin typeface="SegoeUIVariabl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b="0" i="0" dirty="0">
                <a:effectLst/>
                <a:latin typeface="SegoeUIVariable"/>
              </a:rPr>
              <a:t>Resultados e aprendizados do projeto</a:t>
            </a:r>
          </a:p>
        </p:txBody>
      </p:sp>
    </p:spTree>
    <p:extLst>
      <p:ext uri="{BB962C8B-B14F-4D97-AF65-F5344CB8AC3E}">
        <p14:creationId xmlns:p14="http://schemas.microsoft.com/office/powerpoint/2010/main" val="9500137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62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SegoeUIVariable</vt:lpstr>
      <vt:lpstr>Tema do Office</vt:lpstr>
      <vt:lpstr> Título: Projeto de Calculadora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Título: Projeto de Calculadora </dc:title>
  <dc:creator>FLAVIO SERGIO EVANGELISTA VIEIRA</dc:creator>
  <cp:lastModifiedBy>FLAVIO SERGIO EVANGELISTA VIEIRA</cp:lastModifiedBy>
  <cp:revision>1</cp:revision>
  <dcterms:created xsi:type="dcterms:W3CDTF">2023-11-14T01:13:13Z</dcterms:created>
  <dcterms:modified xsi:type="dcterms:W3CDTF">2023-11-14T01:24:29Z</dcterms:modified>
</cp:coreProperties>
</file>