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8" r:id="rId2"/>
    <p:sldId id="416" r:id="rId3"/>
    <p:sldId id="417" r:id="rId4"/>
    <p:sldId id="437" r:id="rId5"/>
    <p:sldId id="438" r:id="rId6"/>
    <p:sldId id="439" r:id="rId7"/>
    <p:sldId id="440" r:id="rId8"/>
    <p:sldId id="450" r:id="rId9"/>
    <p:sldId id="451" r:id="rId10"/>
    <p:sldId id="425" r:id="rId11"/>
    <p:sldId id="435" r:id="rId12"/>
    <p:sldId id="436" r:id="rId13"/>
    <p:sldId id="424" r:id="rId14"/>
    <p:sldId id="442" r:id="rId15"/>
    <p:sldId id="441" r:id="rId16"/>
    <p:sldId id="443" r:id="rId17"/>
    <p:sldId id="444" r:id="rId18"/>
    <p:sldId id="445" r:id="rId19"/>
    <p:sldId id="446" r:id="rId20"/>
    <p:sldId id="447" r:id="rId21"/>
    <p:sldId id="448" r:id="rId22"/>
    <p:sldId id="449" r:id="rId23"/>
  </p:sldIdLst>
  <p:sldSz cx="9144000" cy="5143500" type="screen16x9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BBE0E3"/>
    <a:srgbClr val="FF7979"/>
    <a:srgbClr val="DD515B"/>
    <a:srgbClr val="89A4A7"/>
    <a:srgbClr val="EFEFEF"/>
    <a:srgbClr val="FF6D70"/>
    <a:srgbClr val="FF9966"/>
    <a:srgbClr val="C2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0826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A849F78-D963-4CE0-AE16-45B6924570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BA58BB4-B013-4F83-AFE7-CAAF1CA70E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9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7236296" y="0"/>
            <a:ext cx="1907704" cy="10595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00800" cy="4791075"/>
          </a:xfrm>
          <a:prstGeom prst="rect">
            <a:avLst/>
          </a:prstGeom>
          <a:ln>
            <a:noFill/>
          </a:ln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4299942"/>
          </a:xfrm>
          <a:prstGeom prst="rect">
            <a:avLst/>
          </a:prstGeom>
          <a:solidFill>
            <a:schemeClr val="accent1">
              <a:lumMod val="1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76064" y="2265412"/>
            <a:ext cx="7772400" cy="2034530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solidFill>
                  <a:schemeClr val="bg1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  <a:cs typeface="Aharoni" pitchFamily="2" charset="-79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592" y="4299943"/>
            <a:ext cx="7448872" cy="7200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5">
                    <a:lumMod val="25000"/>
                  </a:schemeClr>
                </a:solidFill>
                <a:latin typeface="Tw Cen MT Condensed" panose="020B0606020104020203" pitchFamily="34" charset="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77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123478"/>
            <a:ext cx="2699792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279" y="204788"/>
            <a:ext cx="2553505" cy="92680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3200" b="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279" y="1212900"/>
            <a:ext cx="2553505" cy="344708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0"/>
          </p:nvPr>
        </p:nvSpPr>
        <p:spPr>
          <a:xfrm>
            <a:off x="2774071" y="194444"/>
            <a:ext cx="6262425" cy="4465538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94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600450"/>
            <a:ext cx="8136904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latin typeface="Calibri Light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9552" y="459581"/>
            <a:ext cx="8136904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552" y="4025504"/>
            <a:ext cx="8136904" cy="603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5224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843558"/>
            <a:ext cx="8784976" cy="3888431"/>
          </a:xfrm>
          <a:prstGeom prst="rect">
            <a:avLst/>
          </a:prstGeom>
        </p:spPr>
        <p:txBody>
          <a:bodyPr vert="vert270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8096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20272" y="205978"/>
            <a:ext cx="1872208" cy="4526011"/>
          </a:xfrm>
          <a:prstGeom prst="rect">
            <a:avLst/>
          </a:prstGeom>
        </p:spPr>
        <p:txBody>
          <a:bodyPr vert="eaVert"/>
          <a:lstStyle>
            <a:lvl1pPr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05979"/>
            <a:ext cx="6624736" cy="4526011"/>
          </a:xfrm>
          <a:prstGeom prst="rect">
            <a:avLst/>
          </a:prstGeom>
        </p:spPr>
        <p:txBody>
          <a:bodyPr vert="vert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847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79512" y="843558"/>
            <a:ext cx="8784976" cy="396044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pPr lvl="0"/>
            <a:endParaRPr lang="pt-BR" noProof="0"/>
          </a:p>
        </p:txBody>
      </p:sp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2725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39502"/>
            <a:ext cx="8784976" cy="4392488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5421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20" y="205222"/>
            <a:ext cx="8154720" cy="5292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/>
          <p:cNvSpPr>
            <a:spLocks noGrp="1"/>
          </p:cNvSpPr>
          <p:nvPr>
            <p:ph type="clipArt" sz="half" idx="1"/>
          </p:nvPr>
        </p:nvSpPr>
        <p:spPr>
          <a:xfrm>
            <a:off x="162720" y="979663"/>
            <a:ext cx="4007520" cy="3789038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08480" y="979663"/>
            <a:ext cx="4008960" cy="37890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>
          <a:xfrm>
            <a:off x="482400" y="4898315"/>
            <a:ext cx="211968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>
          <a:xfrm>
            <a:off x="3101760" y="4898315"/>
            <a:ext cx="288864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>
          <a:xfrm>
            <a:off x="8294400" y="4898315"/>
            <a:ext cx="675360" cy="244106"/>
          </a:xfrm>
        </p:spPr>
        <p:txBody>
          <a:bodyPr/>
          <a:lstStyle>
            <a:lvl1pPr>
              <a:defRPr/>
            </a:lvl1pPr>
          </a:lstStyle>
          <a:p>
            <a:fld id="{EEDA4C55-D288-4990-BA38-13A427CF9CD7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9734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864096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621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3435846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ctrTitle" hasCustomPrompt="1"/>
          </p:nvPr>
        </p:nvSpPr>
        <p:spPr>
          <a:xfrm>
            <a:off x="1691680" y="3723878"/>
            <a:ext cx="5328592" cy="720079"/>
          </a:xfrm>
          <a:prstGeom prst="rect">
            <a:avLst/>
          </a:prstGeom>
        </p:spPr>
        <p:txBody>
          <a:bodyPr anchor="ctr"/>
          <a:lstStyle>
            <a:lvl1pPr algn="r">
              <a:defRPr sz="5000"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  <a:cs typeface="Aharoni" pitchFamily="2" charset="-79"/>
              </a:defRPr>
            </a:lvl1pPr>
          </a:lstStyle>
          <a:p>
            <a:r>
              <a:rPr lang="pt-BR" dirty="0"/>
              <a:t>Título Seção</a:t>
            </a:r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164287" y="3795885"/>
            <a:ext cx="165618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Subtítulo Seção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7092279" y="3723878"/>
            <a:ext cx="0" cy="720079"/>
          </a:xfrm>
          <a:prstGeom prst="line">
            <a:avLst/>
          </a:prstGeom>
          <a:ln w="12700">
            <a:solidFill>
              <a:srgbClr val="DD51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4248472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4644008" y="987574"/>
            <a:ext cx="432048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736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15566"/>
            <a:ext cx="432048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915566"/>
            <a:ext cx="4322177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1"/>
          </p:nvPr>
        </p:nvSpPr>
        <p:spPr>
          <a:xfrm>
            <a:off x="4645875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631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39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7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 Orientad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23528" y="771550"/>
            <a:ext cx="8640960" cy="3600400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Calibri Light" pitchFamily="34" charset="0"/>
              <a:buNone/>
              <a:defRPr>
                <a:solidFill>
                  <a:schemeClr val="bg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561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cao de Ter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19572" y="771550"/>
            <a:ext cx="7704856" cy="36004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Calibri Light" pitchFamily="34" charset="0"/>
              <a:buNone/>
              <a:defRPr sz="4400">
                <a:solidFill>
                  <a:schemeClr val="bg2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03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 userDrawn="1"/>
        </p:nvSpPr>
        <p:spPr>
          <a:xfrm>
            <a:off x="66029" y="4805810"/>
            <a:ext cx="272566" cy="2880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304997" y="4742077"/>
            <a:ext cx="3693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aseline="0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Codelab</a:t>
            </a:r>
            <a:r>
              <a:rPr lang="pt-BR" sz="110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– Unity3D: Animação</a:t>
            </a:r>
          </a:p>
          <a:p>
            <a:r>
              <a:rPr lang="pt-BR" sz="1000" b="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Prof. Flávio A. R. Calado (flavio.calado@prof.una.br)</a:t>
            </a:r>
            <a:endParaRPr lang="pt-BR" sz="1000" b="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3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4" r:id="rId16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err="1"/>
              <a:t>Codelab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/>
              <a:t>Prática 2: Criando uma animação</a:t>
            </a:r>
          </a:p>
        </p:txBody>
      </p:sp>
    </p:spTree>
    <p:extLst>
      <p:ext uri="{BB962C8B-B14F-4D97-AF65-F5344CB8AC3E}">
        <p14:creationId xmlns:p14="http://schemas.microsoft.com/office/powerpoint/2010/main" val="247304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 o 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Criar um script para movimentar o Walker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Selecione o Walker na </a:t>
            </a:r>
            <a:r>
              <a:rPr lang="pt-BR" sz="2400" dirty="0" err="1"/>
              <a:t>Hierarchy</a:t>
            </a:r>
            <a:endParaRPr lang="pt-BR" sz="2400" dirty="0"/>
          </a:p>
          <a:p>
            <a:pPr lvl="1"/>
            <a:r>
              <a:rPr lang="pt-BR" sz="2400" dirty="0"/>
              <a:t>Adicione um novo Script</a:t>
            </a:r>
          </a:p>
          <a:p>
            <a:pPr lvl="2"/>
            <a:r>
              <a:rPr lang="pt-BR" sz="2000" dirty="0"/>
              <a:t>Inspector &gt; </a:t>
            </a:r>
            <a:r>
              <a:rPr lang="pt-BR" sz="2000" dirty="0" err="1"/>
              <a:t>Add</a:t>
            </a:r>
            <a:r>
              <a:rPr lang="pt-BR" sz="2000" dirty="0"/>
              <a:t> </a:t>
            </a:r>
            <a:r>
              <a:rPr lang="pt-BR" sz="2000" dirty="0" err="1"/>
              <a:t>Component</a:t>
            </a:r>
            <a:r>
              <a:rPr lang="pt-BR" sz="2000" dirty="0"/>
              <a:t> &gt; New Script &gt; Nome: </a:t>
            </a:r>
            <a:r>
              <a:rPr lang="pt-BR" sz="2000" dirty="0" err="1"/>
              <a:t>MoverWalkerScript.cs</a:t>
            </a:r>
            <a:endParaRPr lang="pt-BR" sz="2000" dirty="0"/>
          </a:p>
          <a:p>
            <a:pPr lvl="1"/>
            <a:r>
              <a:rPr lang="pt-BR" sz="2400" dirty="0"/>
              <a:t>Abra o script no </a:t>
            </a:r>
            <a:r>
              <a:rPr lang="pt-BR" sz="2400" dirty="0" err="1"/>
              <a:t>MonoDevelop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79" y="1714520"/>
            <a:ext cx="1842196" cy="30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 o 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Abra o </a:t>
            </a:r>
            <a:r>
              <a:rPr lang="pt-BR" b="1" dirty="0" err="1"/>
              <a:t>MoverWalkerScript.cs</a:t>
            </a:r>
            <a:r>
              <a:rPr lang="pt-BR" b="1" dirty="0"/>
              <a:t> e, dentro do Update(), coloque:</a:t>
            </a:r>
          </a:p>
          <a:p>
            <a:pPr lvl="1"/>
            <a:r>
              <a:rPr lang="pt-BR" dirty="0"/>
              <a:t>Movimenta o objeto na direção “à frente” vagarosamente</a:t>
            </a:r>
          </a:p>
          <a:p>
            <a:pPr marL="800100" lvl="2" indent="0">
              <a:buNone/>
            </a:pPr>
            <a:r>
              <a:rPr lang="pt-BR" sz="1600" dirty="0" err="1">
                <a:latin typeface="Lucida Console" panose="020B0609040504020204" pitchFamily="49" charset="0"/>
              </a:rPr>
              <a:t>transform.Translate</a:t>
            </a:r>
            <a:r>
              <a:rPr lang="pt-BR" sz="1600" dirty="0">
                <a:latin typeface="Lucida Console" panose="020B0609040504020204" pitchFamily="49" charset="0"/>
              </a:rPr>
              <a:t> (Vector3.forward * .01f * </a:t>
            </a:r>
            <a:r>
              <a:rPr lang="pt-BR" sz="1600" dirty="0" err="1">
                <a:latin typeface="Lucida Console" panose="020B0609040504020204" pitchFamily="49" charset="0"/>
              </a:rPr>
              <a:t>Time.deltaTime</a:t>
            </a:r>
            <a:r>
              <a:rPr lang="pt-BR" sz="1600" dirty="0">
                <a:latin typeface="Lucida Console" panose="020B0609040504020204" pitchFamily="49" charset="0"/>
              </a:rPr>
              <a:t>);</a:t>
            </a:r>
            <a:endParaRPr lang="pt-BR" sz="1600" b="1" dirty="0"/>
          </a:p>
          <a:p>
            <a:pPr lvl="1"/>
            <a:r>
              <a:rPr lang="pt-BR" dirty="0"/>
              <a:t>Gira o objeto em torno do eixo vertical (</a:t>
            </a:r>
            <a:r>
              <a:rPr lang="pt-BR" dirty="0" err="1"/>
              <a:t>up</a:t>
            </a:r>
            <a:r>
              <a:rPr lang="pt-BR" dirty="0"/>
              <a:t>)</a:t>
            </a:r>
          </a:p>
          <a:p>
            <a:pPr marL="800100" lvl="2" indent="0">
              <a:buNone/>
            </a:pPr>
            <a:r>
              <a:rPr lang="pt-BR" sz="1600" dirty="0" err="1">
                <a:latin typeface="Lucida Console" panose="020B0609040504020204" pitchFamily="49" charset="0"/>
              </a:rPr>
              <a:t>transform.Translate</a:t>
            </a:r>
            <a:r>
              <a:rPr lang="pt-BR" sz="1600" dirty="0">
                <a:latin typeface="Lucida Console" panose="020B0609040504020204" pitchFamily="49" charset="0"/>
              </a:rPr>
              <a:t> (Vector3.up * 3f * </a:t>
            </a:r>
            <a:r>
              <a:rPr lang="pt-BR" sz="1600" dirty="0" err="1">
                <a:latin typeface="Lucida Console" panose="020B0609040504020204" pitchFamily="49" charset="0"/>
              </a:rPr>
              <a:t>Time.deltaTime</a:t>
            </a:r>
            <a:r>
              <a:rPr lang="pt-BR" sz="1600" dirty="0">
                <a:latin typeface="Lucida Console" panose="020B0609040504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054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 o Objeto</a:t>
            </a:r>
          </a:p>
        </p:txBody>
      </p:sp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69285"/>
            <a:ext cx="5698142" cy="3744913"/>
          </a:xfrm>
        </p:spPr>
      </p:pic>
    </p:spTree>
    <p:extLst>
      <p:ext uri="{BB962C8B-B14F-4D97-AF65-F5344CB8AC3E}">
        <p14:creationId xmlns:p14="http://schemas.microsoft.com/office/powerpoint/2010/main" val="42902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2:</a:t>
            </a:r>
            <a:br>
              <a:rPr lang="pt-BR" dirty="0"/>
            </a:br>
            <a:r>
              <a:rPr lang="pt-BR" dirty="0"/>
              <a:t>Demonstração Movimentação</a:t>
            </a:r>
          </a:p>
        </p:txBody>
      </p:sp>
    </p:spTree>
    <p:extLst>
      <p:ext uri="{BB962C8B-B14F-4D97-AF65-F5344CB8AC3E}">
        <p14:creationId xmlns:p14="http://schemas.microsoft.com/office/powerpoint/2010/main" val="19046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Animação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Selecione o Walker na </a:t>
            </a:r>
            <a:r>
              <a:rPr lang="pt-BR" b="1" dirty="0" err="1"/>
              <a:t>Hierarchy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Abrar</a:t>
            </a:r>
            <a:r>
              <a:rPr lang="pt-BR" b="1" dirty="0"/>
              <a:t> o painel de animação</a:t>
            </a:r>
          </a:p>
          <a:p>
            <a:pPr lvl="1"/>
            <a:r>
              <a:rPr lang="pt-BR" dirty="0" err="1"/>
              <a:t>Window</a:t>
            </a:r>
            <a:r>
              <a:rPr lang="pt-BR" dirty="0"/>
              <a:t> &gt; </a:t>
            </a:r>
            <a:r>
              <a:rPr lang="pt-BR" dirty="0" err="1"/>
              <a:t>Animation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Crie uma nova animação</a:t>
            </a:r>
          </a:p>
          <a:p>
            <a:pPr lvl="1"/>
            <a:r>
              <a:rPr lang="pt-BR" dirty="0" err="1"/>
              <a:t>Create</a:t>
            </a:r>
            <a:endParaRPr lang="pt-BR" dirty="0"/>
          </a:p>
          <a:p>
            <a:pPr lvl="1"/>
            <a:r>
              <a:rPr lang="pt-BR" dirty="0"/>
              <a:t>Selecione a pasta e defina um nome para ela</a:t>
            </a:r>
          </a:p>
        </p:txBody>
      </p:sp>
    </p:spTree>
    <p:extLst>
      <p:ext uri="{BB962C8B-B14F-4D97-AF65-F5344CB8AC3E}">
        <p14:creationId xmlns:p14="http://schemas.microsoft.com/office/powerpoint/2010/main" val="418523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Animação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35646"/>
            <a:ext cx="6894512" cy="3029087"/>
          </a:xfrm>
          <a:prstGeom prst="rect">
            <a:avLst/>
          </a:prstGeom>
        </p:spPr>
      </p:pic>
      <p:sp>
        <p:nvSpPr>
          <p:cNvPr id="4" name="Colchete Esquerdo 3"/>
          <p:cNvSpPr/>
          <p:nvPr/>
        </p:nvSpPr>
        <p:spPr>
          <a:xfrm rot="5400000">
            <a:off x="5951526" y="-585228"/>
            <a:ext cx="193275" cy="410445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48064" y="938403"/>
            <a:ext cx="20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 Light" panose="020F0302020204030204" pitchFamily="34" charset="0"/>
              </a:rPr>
              <a:t>tempo da animação</a:t>
            </a:r>
          </a:p>
        </p:txBody>
      </p:sp>
      <p:sp>
        <p:nvSpPr>
          <p:cNvPr id="6" name="Colchete Esquerdo 5"/>
          <p:cNvSpPr/>
          <p:nvPr/>
        </p:nvSpPr>
        <p:spPr>
          <a:xfrm rot="5400000">
            <a:off x="2527825" y="455569"/>
            <a:ext cx="199915" cy="2016223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587913" y="922294"/>
            <a:ext cx="20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 Light" panose="020F0302020204030204" pitchFamily="34" charset="0"/>
              </a:rPr>
              <a:t>elementos animados</a:t>
            </a:r>
          </a:p>
        </p:txBody>
      </p:sp>
    </p:spTree>
    <p:extLst>
      <p:ext uri="{BB962C8B-B14F-4D97-AF65-F5344CB8AC3E}">
        <p14:creationId xmlns:p14="http://schemas.microsoft.com/office/powerpoint/2010/main" val="80936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Animação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no </a:t>
            </a:r>
            <a:r>
              <a:rPr lang="pt-BR" dirty="0" err="1"/>
              <a:t>timeline</a:t>
            </a:r>
            <a:r>
              <a:rPr lang="pt-BR" dirty="0"/>
              <a:t> o momento 1 segundo</a:t>
            </a:r>
          </a:p>
          <a:p>
            <a:pPr lvl="1"/>
            <a:r>
              <a:rPr lang="pt-BR" dirty="0"/>
              <a:t>Criar um </a:t>
            </a:r>
            <a:r>
              <a:rPr lang="pt-BR" dirty="0" err="1"/>
              <a:t>keyframe</a:t>
            </a:r>
            <a:r>
              <a:rPr lang="pt-BR" dirty="0"/>
              <a:t> é criar um momento da animação em que um objeto sai do ponto inicial ao final</a:t>
            </a:r>
          </a:p>
          <a:p>
            <a:r>
              <a:rPr lang="pt-BR" dirty="0"/>
              <a:t>Selecione cada uma das partes da parte do pé direito e movimente para a posição final</a:t>
            </a:r>
          </a:p>
          <a:p>
            <a:pPr lvl="1"/>
            <a:r>
              <a:rPr lang="pt-BR" sz="2000" dirty="0" err="1"/>
              <a:t>rfFoot</a:t>
            </a:r>
            <a:endParaRPr lang="pt-BR" sz="2000" dirty="0"/>
          </a:p>
          <a:p>
            <a:pPr lvl="1"/>
            <a:r>
              <a:rPr lang="pt-BR" sz="2000" dirty="0" err="1"/>
              <a:t>rfShin</a:t>
            </a:r>
            <a:endParaRPr lang="pt-BR" sz="2000" dirty="0"/>
          </a:p>
          <a:p>
            <a:pPr lvl="1"/>
            <a:r>
              <a:rPr lang="pt-BR" sz="2000" dirty="0" err="1"/>
              <a:t>rfThigh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573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Animação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44861"/>
            <a:ext cx="6696744" cy="38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60140"/>
            <a:ext cx="8784976" cy="683418"/>
          </a:xfrm>
        </p:spPr>
        <p:txBody>
          <a:bodyPr/>
          <a:lstStyle/>
          <a:p>
            <a:r>
              <a:rPr lang="pt-BR" dirty="0"/>
              <a:t>Adicionando a Animação ao Walker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Selecione o Walker no </a:t>
            </a:r>
            <a:r>
              <a:rPr lang="pt-BR" sz="2800" b="1" dirty="0" err="1"/>
              <a:t>Hierarchy</a:t>
            </a:r>
            <a:endParaRPr lang="pt-BR" sz="2800" b="1" dirty="0"/>
          </a:p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Adicione um componente </a:t>
            </a:r>
            <a:r>
              <a:rPr lang="pt-BR" sz="2800" b="1" dirty="0" err="1"/>
              <a:t>Animation</a:t>
            </a:r>
            <a:r>
              <a:rPr lang="pt-BR" sz="2800" b="1" dirty="0"/>
              <a:t> ao Walker</a:t>
            </a:r>
          </a:p>
          <a:p>
            <a:pPr lvl="1"/>
            <a:r>
              <a:rPr lang="pt-BR" sz="2000" dirty="0"/>
              <a:t>Inspector &gt; </a:t>
            </a:r>
            <a:r>
              <a:rPr lang="pt-BR" sz="2000" dirty="0" err="1"/>
              <a:t>Add</a:t>
            </a:r>
            <a:r>
              <a:rPr lang="pt-BR" sz="2000" dirty="0"/>
              <a:t> </a:t>
            </a:r>
            <a:r>
              <a:rPr lang="pt-BR" sz="2000" dirty="0" err="1"/>
              <a:t>Component</a:t>
            </a:r>
            <a:r>
              <a:rPr lang="pt-BR" sz="2000" dirty="0"/>
              <a:t> &gt; </a:t>
            </a:r>
            <a:r>
              <a:rPr lang="pt-BR" sz="2000" dirty="0" err="1"/>
              <a:t>Miscelaneous</a:t>
            </a:r>
            <a:r>
              <a:rPr lang="pt-BR" sz="2000" dirty="0"/>
              <a:t> &gt; </a:t>
            </a:r>
            <a:r>
              <a:rPr lang="pt-BR" sz="2000" dirty="0" err="1"/>
              <a:t>Animation</a:t>
            </a:r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Selecione a animação na árvore do projeto</a:t>
            </a:r>
          </a:p>
          <a:p>
            <a:pPr lvl="1"/>
            <a:r>
              <a:rPr lang="pt-BR" sz="2000" dirty="0"/>
              <a:t>Project &gt; </a:t>
            </a:r>
            <a:r>
              <a:rPr lang="pt-BR" sz="2000" dirty="0" err="1"/>
              <a:t>animations</a:t>
            </a:r>
            <a:r>
              <a:rPr lang="pt-BR" sz="2000" dirty="0"/>
              <a:t> &gt; </a:t>
            </a:r>
            <a:r>
              <a:rPr lang="pt-BR" sz="2000" dirty="0" err="1"/>
              <a:t>walkerAnimation</a:t>
            </a:r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Arraste a animação para a propriedade </a:t>
            </a:r>
            <a:r>
              <a:rPr lang="pt-BR" sz="2800" b="1" dirty="0" err="1"/>
              <a:t>Animation</a:t>
            </a:r>
            <a:r>
              <a:rPr lang="pt-BR" sz="2800" b="1" dirty="0"/>
              <a:t> do Walker</a:t>
            </a:r>
          </a:p>
          <a:p>
            <a:pPr lvl="1"/>
            <a:r>
              <a:rPr lang="pt-BR" sz="2000" dirty="0" err="1"/>
              <a:t>Animation</a:t>
            </a:r>
            <a:r>
              <a:rPr lang="pt-BR" sz="2000" dirty="0"/>
              <a:t> &gt; </a:t>
            </a:r>
            <a:r>
              <a:rPr lang="pt-BR" sz="2000" dirty="0" err="1"/>
              <a:t>Animation</a:t>
            </a:r>
            <a:r>
              <a:rPr lang="pt-BR" sz="2000" dirty="0"/>
              <a:t> &gt; </a:t>
            </a:r>
            <a:r>
              <a:rPr lang="pt-BR" sz="2000" dirty="0" err="1"/>
              <a:t>walkerAnimation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07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err="1"/>
              <a:t>Unity</a:t>
            </a:r>
            <a:r>
              <a:rPr lang="pt-BR" sz="2400" dirty="0"/>
              <a:t> &gt; New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r">
              <a:buNone/>
            </a:pPr>
            <a:r>
              <a:rPr lang="pt-BR" sz="2400" dirty="0" err="1"/>
              <a:t>Projects</a:t>
            </a:r>
            <a:r>
              <a:rPr lang="pt-BR" sz="2400" dirty="0"/>
              <a:t> &gt; Projeto 3D &gt; </a:t>
            </a:r>
            <a:r>
              <a:rPr lang="pt-BR" sz="2400" dirty="0" err="1"/>
              <a:t>Create</a:t>
            </a:r>
            <a:r>
              <a:rPr lang="pt-BR" sz="2400" dirty="0"/>
              <a:t> Project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355726"/>
            <a:ext cx="3888432" cy="22391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91630"/>
            <a:ext cx="3744416" cy="21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2:</a:t>
            </a:r>
            <a:br>
              <a:rPr lang="pt-BR" dirty="0"/>
            </a:br>
            <a:r>
              <a:rPr lang="pt-BR" dirty="0"/>
              <a:t>Demonstração Animação</a:t>
            </a:r>
          </a:p>
        </p:txBody>
      </p:sp>
    </p:spTree>
    <p:extLst>
      <p:ext uri="{BB962C8B-B14F-4D97-AF65-F5344CB8AC3E}">
        <p14:creationId xmlns:p14="http://schemas.microsoft.com/office/powerpoint/2010/main" val="33958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60140"/>
            <a:ext cx="8784976" cy="683418"/>
          </a:xfrm>
        </p:spPr>
        <p:txBody>
          <a:bodyPr/>
          <a:lstStyle/>
          <a:p>
            <a:r>
              <a:rPr lang="pt-BR" dirty="0"/>
              <a:t>Melhorando a Animação do Walker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Selecione o frame 2 segundos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dirty="0"/>
              <a:t>Faça com que cada parte da animação volte a posição inicial</a:t>
            </a:r>
          </a:p>
          <a:p>
            <a:pPr marL="914400" lvl="1" indent="-514350"/>
            <a:r>
              <a:rPr lang="pt-BR" sz="2200" dirty="0"/>
              <a:t>Selecione cada uma das partes na </a:t>
            </a:r>
            <a:r>
              <a:rPr lang="pt-BR" sz="2200" dirty="0" err="1"/>
              <a:t>Hierarchy</a:t>
            </a:r>
            <a:endParaRPr lang="pt-BR" sz="2200" dirty="0"/>
          </a:p>
          <a:p>
            <a:pPr marL="914400" lvl="1" indent="-514350"/>
            <a:r>
              <a:rPr lang="pt-BR" sz="2200" dirty="0"/>
              <a:t>Volte com todos os valores de posição e rotação novamente para 0</a:t>
            </a:r>
          </a:p>
          <a:p>
            <a:pPr marL="1314450" lvl="2" indent="-514350"/>
            <a:r>
              <a:rPr lang="pt-BR" sz="1800" dirty="0"/>
              <a:t>Position (X:0, Y:0, Z:0)</a:t>
            </a:r>
          </a:p>
          <a:p>
            <a:pPr marL="1314450" lvl="2" indent="-514350"/>
            <a:r>
              <a:rPr lang="pt-BR" sz="1800" dirty="0" err="1"/>
              <a:t>Rotation</a:t>
            </a:r>
            <a:r>
              <a:rPr lang="pt-BR" sz="1800" dirty="0"/>
              <a:t> (X:0, Y:0, Z:0)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b="1" dirty="0"/>
              <a:t>Teste novamente e faça para os outros pés</a:t>
            </a:r>
          </a:p>
          <a:p>
            <a:pPr marL="914400" lvl="1" indent="-51435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578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2:</a:t>
            </a:r>
            <a:br>
              <a:rPr lang="pt-BR" dirty="0"/>
            </a:br>
            <a:r>
              <a:rPr lang="pt-BR" dirty="0"/>
              <a:t>Demonstração Final</a:t>
            </a:r>
          </a:p>
        </p:txBody>
      </p:sp>
    </p:spTree>
    <p:extLst>
      <p:ext uri="{BB962C8B-B14F-4D97-AF65-F5344CB8AC3E}">
        <p14:creationId xmlns:p14="http://schemas.microsoft.com/office/powerpoint/2010/main" val="37968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primeira animação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Animação = comportamento dinâmico de tudo que se movimenta na tela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Inserindo um modelo 3D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Inserindo e aplicando nossa primeira textura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Fazendo nossa primeira animação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Criando um script de movimentação</a:t>
            </a:r>
          </a:p>
        </p:txBody>
      </p:sp>
    </p:spTree>
    <p:extLst>
      <p:ext uri="{BB962C8B-B14F-4D97-AF65-F5344CB8AC3E}">
        <p14:creationId xmlns:p14="http://schemas.microsoft.com/office/powerpoint/2010/main" val="24420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1535472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2"/>
                </a:solidFill>
                <a:latin typeface="Calibri Light" panose="020F0302020204030204" pitchFamily="34" charset="0"/>
              </a:rPr>
              <a:t>Dica 1:</a:t>
            </a:r>
          </a:p>
          <a:p>
            <a:r>
              <a:rPr lang="pt-BR" sz="4400" dirty="0">
                <a:solidFill>
                  <a:srgbClr val="FF0000"/>
                </a:solidFill>
                <a:latin typeface="Calibri Light" panose="020F0302020204030204" pitchFamily="34" charset="0"/>
              </a:rPr>
              <a:t>Crie as pastas do projeto logo ao começá-lo para mantê-lo organizado</a:t>
            </a:r>
          </a:p>
        </p:txBody>
      </p:sp>
    </p:spTree>
    <p:extLst>
      <p:ext uri="{BB962C8B-B14F-4D97-AF65-F5344CB8AC3E}">
        <p14:creationId xmlns:p14="http://schemas.microsoft.com/office/powerpoint/2010/main" val="12686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</a:t>
            </a:r>
            <a:r>
              <a:rPr lang="pt-BR" dirty="0" err="1">
                <a:solidFill>
                  <a:srgbClr val="FF0000"/>
                </a:solidFill>
              </a:rPr>
              <a:t>models</a:t>
            </a:r>
            <a:r>
              <a:rPr lang="pt-BR" dirty="0"/>
              <a:t> no projeto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</a:t>
            </a:r>
            <a:r>
              <a:rPr lang="pt-BR" dirty="0">
                <a:solidFill>
                  <a:srgbClr val="FF0000"/>
                </a:solidFill>
              </a:rPr>
              <a:t>textures</a:t>
            </a:r>
            <a:r>
              <a:rPr lang="pt-BR" dirty="0"/>
              <a:t> no projeto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</a:t>
            </a:r>
            <a:r>
              <a:rPr lang="pt-BR" dirty="0">
                <a:solidFill>
                  <a:srgbClr val="FF0000"/>
                </a:solidFill>
              </a:rPr>
              <a:t>scripts</a:t>
            </a:r>
            <a:r>
              <a:rPr lang="pt-BR" dirty="0"/>
              <a:t> no projeto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</a:t>
            </a:r>
            <a:r>
              <a:rPr lang="pt-BR" dirty="0" err="1">
                <a:solidFill>
                  <a:srgbClr val="FF0000"/>
                </a:solidFill>
              </a:rPr>
              <a:t>animations</a:t>
            </a:r>
            <a:r>
              <a:rPr lang="pt-BR" dirty="0"/>
              <a:t> no projeto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</a:t>
            </a:r>
            <a:r>
              <a:rPr lang="pt-BR" dirty="0" err="1">
                <a:solidFill>
                  <a:srgbClr val="FF0000"/>
                </a:solidFill>
              </a:rPr>
              <a:t>scenes</a:t>
            </a:r>
            <a:r>
              <a:rPr lang="pt-BR" dirty="0"/>
              <a:t> no projeto</a:t>
            </a:r>
          </a:p>
        </p:txBody>
      </p:sp>
    </p:spTree>
    <p:extLst>
      <p:ext uri="{BB962C8B-B14F-4D97-AF65-F5344CB8AC3E}">
        <p14:creationId xmlns:p14="http://schemas.microsoft.com/office/powerpoint/2010/main" val="253752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um objeto no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 </a:t>
            </a:r>
            <a:r>
              <a:rPr lang="pt-BR" b="1" dirty="0" err="1"/>
              <a:t>Unity</a:t>
            </a:r>
            <a:r>
              <a:rPr lang="pt-BR" b="1" dirty="0"/>
              <a:t> permite que você insira modelos prontos (</a:t>
            </a:r>
            <a:r>
              <a:rPr lang="pt-BR" b="1" dirty="0" err="1"/>
              <a:t>assets</a:t>
            </a:r>
            <a:r>
              <a:rPr lang="pt-BR" b="1" dirty="0"/>
              <a:t>) nos seus projetos para aproveitá-los</a:t>
            </a:r>
          </a:p>
          <a:p>
            <a:pPr lvl="1"/>
            <a:r>
              <a:rPr lang="pt-BR" dirty="0"/>
              <a:t>Selecione o arquivo atat.obj para a pasta </a:t>
            </a:r>
            <a:r>
              <a:rPr lang="pt-BR" dirty="0" err="1"/>
              <a:t>models</a:t>
            </a:r>
            <a:endParaRPr lang="pt-BR" dirty="0"/>
          </a:p>
          <a:p>
            <a:pPr lvl="1"/>
            <a:r>
              <a:rPr lang="pt-BR" dirty="0"/>
              <a:t>Crie um plano no seu projeto</a:t>
            </a:r>
          </a:p>
          <a:p>
            <a:pPr lvl="2"/>
            <a:r>
              <a:rPr lang="pt-BR" sz="2800" dirty="0" err="1"/>
              <a:t>GameObject</a:t>
            </a:r>
            <a:r>
              <a:rPr lang="pt-BR" sz="2800" dirty="0"/>
              <a:t> &gt; 3D </a:t>
            </a:r>
            <a:r>
              <a:rPr lang="pt-BR" sz="2800" dirty="0" err="1"/>
              <a:t>Object</a:t>
            </a:r>
            <a:r>
              <a:rPr lang="pt-BR" sz="2800" dirty="0"/>
              <a:t> &gt; Plane</a:t>
            </a:r>
          </a:p>
          <a:p>
            <a:pPr lvl="1"/>
            <a:r>
              <a:rPr lang="pt-BR" dirty="0"/>
              <a:t>Arraste o objeto </a:t>
            </a:r>
            <a:r>
              <a:rPr lang="pt-BR" i="1" dirty="0" err="1"/>
              <a:t>atat</a:t>
            </a:r>
            <a:r>
              <a:rPr lang="pt-BR" dirty="0"/>
              <a:t> para a cena</a:t>
            </a:r>
          </a:p>
          <a:p>
            <a:pPr lvl="1"/>
            <a:r>
              <a:rPr lang="pt-BR" dirty="0"/>
              <a:t>Salve a cena</a:t>
            </a:r>
          </a:p>
        </p:txBody>
      </p:sp>
    </p:spTree>
    <p:extLst>
      <p:ext uri="{BB962C8B-B14F-4D97-AF65-F5344CB8AC3E}">
        <p14:creationId xmlns:p14="http://schemas.microsoft.com/office/powerpoint/2010/main" val="129078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Posicionando o Walker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Selecione o Walker</a:t>
            </a:r>
          </a:p>
          <a:p>
            <a:pPr lvl="2"/>
            <a:r>
              <a:rPr lang="pt-BR" dirty="0" err="1"/>
              <a:t>Hierarchy</a:t>
            </a:r>
            <a:r>
              <a:rPr lang="pt-BR" dirty="0"/>
              <a:t> &gt; Walker</a:t>
            </a:r>
          </a:p>
          <a:p>
            <a:pPr lvl="1"/>
            <a:r>
              <a:rPr lang="pt-BR" dirty="0"/>
              <a:t>Rotacione o modelo no Inspetor</a:t>
            </a:r>
          </a:p>
          <a:p>
            <a:pPr lvl="2"/>
            <a:r>
              <a:rPr lang="pt-BR" dirty="0"/>
              <a:t>Inspector &gt; </a:t>
            </a:r>
            <a:r>
              <a:rPr lang="pt-BR" dirty="0" err="1"/>
              <a:t>Transform</a:t>
            </a:r>
            <a:r>
              <a:rPr lang="pt-BR" dirty="0"/>
              <a:t> &gt; </a:t>
            </a:r>
            <a:r>
              <a:rPr lang="pt-BR" dirty="0" err="1"/>
              <a:t>Rotation</a:t>
            </a:r>
            <a:r>
              <a:rPr lang="pt-BR" dirty="0"/>
              <a:t> &gt; (X: 0, Y: 90, Z:0)</a:t>
            </a:r>
          </a:p>
        </p:txBody>
      </p:sp>
    </p:spTree>
    <p:extLst>
      <p:ext uri="{BB962C8B-B14F-4D97-AF65-F5344CB8AC3E}">
        <p14:creationId xmlns:p14="http://schemas.microsoft.com/office/powerpoint/2010/main" val="3219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uma textura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pt-BR" b="1" dirty="0"/>
              <a:t>Imagens que representam as texturas podem ser aplicadas aos objetos</a:t>
            </a:r>
          </a:p>
          <a:p>
            <a:pPr lvl="1"/>
            <a:r>
              <a:rPr lang="pt-BR" dirty="0"/>
              <a:t>Importe o arquivo silverTexture.jpeg para a pasta textures</a:t>
            </a:r>
          </a:p>
          <a:p>
            <a:pPr lvl="1"/>
            <a:r>
              <a:rPr lang="pt-BR" dirty="0"/>
              <a:t>Aplique, arrastando essa textura para cada uma das partes do Walker para termos uma nova</a:t>
            </a:r>
          </a:p>
        </p:txBody>
      </p:sp>
    </p:spTree>
    <p:extLst>
      <p:ext uri="{BB962C8B-B14F-4D97-AF65-F5344CB8AC3E}">
        <p14:creationId xmlns:p14="http://schemas.microsoft.com/office/powerpoint/2010/main" val="21661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2:</a:t>
            </a:r>
            <a:br>
              <a:rPr lang="pt-BR" dirty="0"/>
            </a:br>
            <a:r>
              <a:rPr lang="pt-BR" dirty="0"/>
              <a:t>Demonstração Visão do Objeto</a:t>
            </a:r>
          </a:p>
        </p:txBody>
      </p:sp>
    </p:spTree>
    <p:extLst>
      <p:ext uri="{BB962C8B-B14F-4D97-AF65-F5344CB8AC3E}">
        <p14:creationId xmlns:p14="http://schemas.microsoft.com/office/powerpoint/2010/main" val="418118303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561</Words>
  <Application>Microsoft Office PowerPoint</Application>
  <PresentationFormat>Apresentação na tela (16:9)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Microsoft JhengHei Light</vt:lpstr>
      <vt:lpstr>Microsoft JhengHei UI</vt:lpstr>
      <vt:lpstr>Aharoni</vt:lpstr>
      <vt:lpstr>Arial</vt:lpstr>
      <vt:lpstr>Calibri Light</vt:lpstr>
      <vt:lpstr>Lucida Console</vt:lpstr>
      <vt:lpstr>Tw Cen MT</vt:lpstr>
      <vt:lpstr>Tw Cen MT Condensed</vt:lpstr>
      <vt:lpstr>Design padrão</vt:lpstr>
      <vt:lpstr>Unity Codelab</vt:lpstr>
      <vt:lpstr>Criando um Novo Projeto</vt:lpstr>
      <vt:lpstr>Criando nossa primeira animação</vt:lpstr>
      <vt:lpstr>Apresentação do PowerPoint</vt:lpstr>
      <vt:lpstr>Preparando o projeto</vt:lpstr>
      <vt:lpstr>Inserindo um objeto no projeto</vt:lpstr>
      <vt:lpstr>Posicionando o Walker</vt:lpstr>
      <vt:lpstr>Aplicando uma textura</vt:lpstr>
      <vt:lpstr>Pratica 2: Demonstração Visão do Objeto</vt:lpstr>
      <vt:lpstr>Movimentando o Objeto</vt:lpstr>
      <vt:lpstr>Movimentando o Objeto</vt:lpstr>
      <vt:lpstr>Movimentando o Objeto</vt:lpstr>
      <vt:lpstr>Pratica 2: Demonstração Movimentação</vt:lpstr>
      <vt:lpstr>Criando uma Animação</vt:lpstr>
      <vt:lpstr>Apresentação do PowerPoint</vt:lpstr>
      <vt:lpstr>Criando uma Animação</vt:lpstr>
      <vt:lpstr>Criando uma Animação</vt:lpstr>
      <vt:lpstr>Criando uma Animação</vt:lpstr>
      <vt:lpstr>Adicionando a Animação ao Walker</vt:lpstr>
      <vt:lpstr>Pratica 2: Demonstração Animação</vt:lpstr>
      <vt:lpstr>Melhorando a Animação do Walker</vt:lpstr>
      <vt:lpstr>Pratica 2: Demonstração Final</vt:lpstr>
    </vt:vector>
  </TitlesOfParts>
  <Company>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sandra.viegas</dc:creator>
  <cp:lastModifiedBy>Flavio</cp:lastModifiedBy>
  <cp:revision>337</cp:revision>
  <dcterms:created xsi:type="dcterms:W3CDTF">2008-04-02T20:00:49Z</dcterms:created>
  <dcterms:modified xsi:type="dcterms:W3CDTF">2017-04-10T20:14:43Z</dcterms:modified>
</cp:coreProperties>
</file>