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48" r:id="rId2"/>
    <p:sldId id="392" r:id="rId3"/>
    <p:sldId id="425" r:id="rId4"/>
    <p:sldId id="442" r:id="rId5"/>
    <p:sldId id="416" r:id="rId6"/>
    <p:sldId id="439" r:id="rId7"/>
    <p:sldId id="427" r:id="rId8"/>
    <p:sldId id="441" r:id="rId9"/>
    <p:sldId id="428" r:id="rId10"/>
    <p:sldId id="426" r:id="rId11"/>
    <p:sldId id="431" r:id="rId12"/>
    <p:sldId id="430" r:id="rId13"/>
    <p:sldId id="432" r:id="rId14"/>
    <p:sldId id="433" r:id="rId15"/>
    <p:sldId id="444" r:id="rId16"/>
    <p:sldId id="440" r:id="rId17"/>
    <p:sldId id="434" r:id="rId18"/>
    <p:sldId id="443" r:id="rId19"/>
    <p:sldId id="438" r:id="rId20"/>
  </p:sldIdLst>
  <p:sldSz cx="9144000" cy="5143500" type="screen16x9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5050"/>
    <a:srgbClr val="BBE0E3"/>
    <a:srgbClr val="FF7979"/>
    <a:srgbClr val="DD515B"/>
    <a:srgbClr val="89A4A7"/>
    <a:srgbClr val="EFEFEF"/>
    <a:srgbClr val="FF6D70"/>
    <a:srgbClr val="FF9966"/>
    <a:srgbClr val="C226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3" autoAdjust="0"/>
    <p:restoredTop sz="90826" autoAdjust="0"/>
  </p:normalViewPr>
  <p:slideViewPr>
    <p:cSldViewPr>
      <p:cViewPr varScale="1">
        <p:scale>
          <a:sx n="87" d="100"/>
          <a:sy n="87" d="100"/>
        </p:scale>
        <p:origin x="906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292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8A849F78-D963-4CE0-AE16-45B69245703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955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6BA58BB4-B013-4F83-AFE7-CAAF1CA70E6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692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A58BB4-B013-4F83-AFE7-CAAF1CA70E61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76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7236296" y="0"/>
            <a:ext cx="1907704" cy="10595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400800" cy="4791075"/>
          </a:xfrm>
          <a:prstGeom prst="rect">
            <a:avLst/>
          </a:prstGeom>
          <a:ln>
            <a:noFill/>
          </a:ln>
        </p:spPr>
      </p:pic>
      <p:sp>
        <p:nvSpPr>
          <p:cNvPr id="8" name="Retângulo 7"/>
          <p:cNvSpPr/>
          <p:nvPr userDrawn="1"/>
        </p:nvSpPr>
        <p:spPr>
          <a:xfrm>
            <a:off x="0" y="0"/>
            <a:ext cx="9144000" cy="4299942"/>
          </a:xfrm>
          <a:prstGeom prst="rect">
            <a:avLst/>
          </a:prstGeom>
          <a:solidFill>
            <a:schemeClr val="accent1">
              <a:lumMod val="1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976064" y="2265412"/>
            <a:ext cx="7772400" cy="2034530"/>
          </a:xfrm>
          <a:prstGeom prst="rect">
            <a:avLst/>
          </a:prstGeom>
        </p:spPr>
        <p:txBody>
          <a:bodyPr anchor="b"/>
          <a:lstStyle>
            <a:lvl1pPr algn="r">
              <a:defRPr sz="5400">
                <a:solidFill>
                  <a:schemeClr val="bg1"/>
                </a:solidFill>
                <a:latin typeface="Tw Cen MT Condensed" panose="020B0606020104020203" pitchFamily="34" charset="0"/>
                <a:ea typeface="Microsoft JhengHei Light" panose="020B0304030504040204" pitchFamily="34" charset="-120"/>
                <a:cs typeface="Aharoni" pitchFamily="2" charset="-79"/>
              </a:defRPr>
            </a:lvl1pPr>
          </a:lstStyle>
          <a:p>
            <a:r>
              <a:rPr lang="pt-BR" dirty="0"/>
              <a:t>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9592" y="4299943"/>
            <a:ext cx="7448872" cy="72007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chemeClr val="accent5">
                    <a:lumMod val="25000"/>
                  </a:schemeClr>
                </a:solidFill>
                <a:latin typeface="Tw Cen MT Condensed" panose="020B0606020104020203" pitchFamily="34" charset="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16770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0" y="123478"/>
            <a:ext cx="2699792" cy="4608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4279" y="204788"/>
            <a:ext cx="2553505" cy="926802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3200" b="0">
                <a:solidFill>
                  <a:srgbClr val="DD515B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defRPr>
            </a:lvl1pPr>
          </a:lstStyle>
          <a:p>
            <a:r>
              <a:rPr lang="pt-BR" dirty="0"/>
              <a:t>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4279" y="1212900"/>
            <a:ext cx="2553505" cy="344708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latin typeface="Calibri Light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0"/>
          </p:nvPr>
        </p:nvSpPr>
        <p:spPr>
          <a:xfrm>
            <a:off x="2774071" y="194444"/>
            <a:ext cx="6262425" cy="4465538"/>
          </a:xfrm>
          <a:prstGeom prst="rect">
            <a:avLst/>
          </a:prstGeom>
        </p:spPr>
        <p:txBody>
          <a:bodyPr anchor="ctr"/>
          <a:lstStyle>
            <a:lvl1pPr marL="342900" indent="-342900">
              <a:buFont typeface="Calibri Light" pitchFamily="34" charset="0"/>
              <a:buChar char="»"/>
              <a:defRPr>
                <a:solidFill>
                  <a:schemeClr val="bg2"/>
                </a:solidFill>
                <a:latin typeface="Calibri Light" pitchFamily="34" charset="0"/>
              </a:defRPr>
            </a:lvl1pPr>
            <a:lvl2pPr marL="742950" indent="-285750">
              <a:buClr>
                <a:srgbClr val="92D050"/>
              </a:buClr>
              <a:buFont typeface="Calibri Light" panose="020F0302020204030204" pitchFamily="34" charset="0"/>
              <a:buChar char="•"/>
              <a:defRPr>
                <a:solidFill>
                  <a:schemeClr val="bg2"/>
                </a:solidFill>
                <a:latin typeface="Calibri Light" pitchFamily="34" charset="0"/>
              </a:defRPr>
            </a:lvl2pPr>
            <a:lvl3pPr marL="1143000" indent="-228600">
              <a:buFont typeface="Calibri Light" panose="020F0302020204030204" pitchFamily="34" charset="0"/>
              <a:buChar char="›"/>
              <a:defRPr>
                <a:solidFill>
                  <a:schemeClr val="bg2"/>
                </a:solidFill>
                <a:latin typeface="Calibri Light" pitchFamily="34" charset="0"/>
              </a:defRPr>
            </a:lvl3pPr>
            <a:lvl4pPr marL="1600200" indent="-228600">
              <a:buFont typeface="Calibri Light" panose="020F0302020204030204" pitchFamily="34" charset="0"/>
              <a:buChar char="˫"/>
              <a:defRPr>
                <a:solidFill>
                  <a:schemeClr val="bg2"/>
                </a:solidFill>
                <a:latin typeface="Calibri Light" pitchFamily="34" charset="0"/>
              </a:defRPr>
            </a:lvl4pPr>
            <a:lvl5pPr>
              <a:defRPr>
                <a:solidFill>
                  <a:schemeClr val="bg2"/>
                </a:solidFill>
                <a:latin typeface="Calibri Light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4943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3600450"/>
            <a:ext cx="8136904" cy="425054"/>
          </a:xfrm>
          <a:prstGeom prst="rect">
            <a:avLst/>
          </a:prstGeom>
        </p:spPr>
        <p:txBody>
          <a:bodyPr anchor="b"/>
          <a:lstStyle>
            <a:lvl1pPr algn="ctr">
              <a:defRPr sz="2000" b="1">
                <a:latin typeface="Calibri Light" pitchFamily="34" charset="0"/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39552" y="459581"/>
            <a:ext cx="8136904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39552" y="4025504"/>
            <a:ext cx="8136904" cy="6036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latin typeface="Calibri Light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052249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 hasCustomPrompt="1"/>
          </p:nvPr>
        </p:nvSpPr>
        <p:spPr>
          <a:xfrm>
            <a:off x="179512" y="160140"/>
            <a:ext cx="8784976" cy="683418"/>
          </a:xfrm>
          <a:prstGeom prst="rect">
            <a:avLst/>
          </a:prstGeom>
          <a:noFill/>
        </p:spPr>
        <p:txBody>
          <a:bodyPr anchor="ctr"/>
          <a:lstStyle>
            <a:lvl1pPr algn="l">
              <a:defRPr sz="4000">
                <a:solidFill>
                  <a:srgbClr val="DD515B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defRPr>
            </a:lvl1pPr>
          </a:lstStyle>
          <a:p>
            <a:r>
              <a:rPr lang="pt-BR" dirty="0"/>
              <a:t>título mestre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0"/>
          </p:nvPr>
        </p:nvSpPr>
        <p:spPr>
          <a:xfrm>
            <a:off x="179512" y="843558"/>
            <a:ext cx="8784976" cy="3888431"/>
          </a:xfrm>
          <a:prstGeom prst="rect">
            <a:avLst/>
          </a:prstGeom>
        </p:spPr>
        <p:txBody>
          <a:bodyPr vert="vert270" anchor="t"/>
          <a:lstStyle>
            <a:lvl1pPr marL="342900" indent="-342900">
              <a:buFont typeface="Calibri Light" pitchFamily="34" charset="0"/>
              <a:buChar char="»"/>
              <a:defRPr>
                <a:solidFill>
                  <a:schemeClr val="bg2"/>
                </a:solidFill>
                <a:latin typeface="Calibri Light" pitchFamily="34" charset="0"/>
              </a:defRPr>
            </a:lvl1pPr>
            <a:lvl2pPr marL="742950" indent="-285750">
              <a:buClr>
                <a:srgbClr val="92D050"/>
              </a:buClr>
              <a:buFont typeface="Calibri Light" panose="020F0302020204030204" pitchFamily="34" charset="0"/>
              <a:buChar char="•"/>
              <a:defRPr>
                <a:solidFill>
                  <a:schemeClr val="bg2"/>
                </a:solidFill>
                <a:latin typeface="Calibri Light" pitchFamily="34" charset="0"/>
              </a:defRPr>
            </a:lvl2pPr>
            <a:lvl3pPr marL="1143000" indent="-228600">
              <a:buFont typeface="Calibri Light" panose="020F0302020204030204" pitchFamily="34" charset="0"/>
              <a:buChar char="›"/>
              <a:defRPr>
                <a:solidFill>
                  <a:schemeClr val="bg2"/>
                </a:solidFill>
                <a:latin typeface="Calibri Light" pitchFamily="34" charset="0"/>
              </a:defRPr>
            </a:lvl3pPr>
            <a:lvl4pPr marL="1600200" indent="-228600">
              <a:buFont typeface="Calibri Light" panose="020F0302020204030204" pitchFamily="34" charset="0"/>
              <a:buChar char="˫"/>
              <a:defRPr>
                <a:solidFill>
                  <a:schemeClr val="bg2"/>
                </a:solidFill>
                <a:latin typeface="Calibri Light" pitchFamily="34" charset="0"/>
              </a:defRPr>
            </a:lvl4pPr>
            <a:lvl5pPr>
              <a:defRPr>
                <a:solidFill>
                  <a:schemeClr val="bg2"/>
                </a:solidFill>
                <a:latin typeface="Calibri Light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80966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20272" y="205978"/>
            <a:ext cx="1872208" cy="4526011"/>
          </a:xfrm>
          <a:prstGeom prst="rect">
            <a:avLst/>
          </a:prstGeom>
        </p:spPr>
        <p:txBody>
          <a:bodyPr vert="eaVert"/>
          <a:lstStyle>
            <a:lvl1pPr>
              <a:defRPr sz="4000">
                <a:solidFill>
                  <a:srgbClr val="DD515B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205979"/>
            <a:ext cx="6624736" cy="4526011"/>
          </a:xfrm>
          <a:prstGeom prst="rect">
            <a:avLst/>
          </a:prstGeom>
        </p:spPr>
        <p:txBody>
          <a:bodyPr vert="vert" anchor="t"/>
          <a:lstStyle>
            <a:lvl1pPr marL="342900" indent="-342900">
              <a:buFont typeface="Calibri Light" pitchFamily="34" charset="0"/>
              <a:buChar char="»"/>
              <a:defRPr>
                <a:solidFill>
                  <a:schemeClr val="bg2"/>
                </a:solidFill>
                <a:latin typeface="Calibri Light" pitchFamily="34" charset="0"/>
              </a:defRPr>
            </a:lvl1pPr>
            <a:lvl2pPr marL="742950" indent="-285750">
              <a:buClr>
                <a:srgbClr val="92D050"/>
              </a:buClr>
              <a:buFont typeface="Calibri Light" panose="020F0302020204030204" pitchFamily="34" charset="0"/>
              <a:buChar char="•"/>
              <a:defRPr>
                <a:solidFill>
                  <a:schemeClr val="bg2"/>
                </a:solidFill>
                <a:latin typeface="Calibri Light" pitchFamily="34" charset="0"/>
              </a:defRPr>
            </a:lvl2pPr>
            <a:lvl3pPr marL="1143000" indent="-228600">
              <a:buFont typeface="Calibri Light" panose="020F0302020204030204" pitchFamily="34" charset="0"/>
              <a:buChar char="›"/>
              <a:defRPr>
                <a:solidFill>
                  <a:schemeClr val="bg2"/>
                </a:solidFill>
                <a:latin typeface="Calibri Light" pitchFamily="34" charset="0"/>
              </a:defRPr>
            </a:lvl3pPr>
            <a:lvl4pPr marL="1600200" indent="-228600">
              <a:buFont typeface="Calibri Light" panose="020F0302020204030204" pitchFamily="34" charset="0"/>
              <a:buChar char="˫"/>
              <a:defRPr>
                <a:solidFill>
                  <a:schemeClr val="bg2"/>
                </a:solidFill>
                <a:latin typeface="Calibri Light" pitchFamily="34" charset="0"/>
              </a:defRPr>
            </a:lvl4pPr>
            <a:lvl5pPr>
              <a:defRPr>
                <a:solidFill>
                  <a:schemeClr val="bg2"/>
                </a:solidFill>
                <a:latin typeface="Calibri Light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28470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179512" y="843558"/>
            <a:ext cx="8784976" cy="396044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 pitchFamily="34" charset="0"/>
              </a:defRPr>
            </a:lvl1pPr>
          </a:lstStyle>
          <a:p>
            <a:pPr lvl="0"/>
            <a:endParaRPr lang="pt-BR" noProof="0"/>
          </a:p>
        </p:txBody>
      </p:sp>
      <p:sp>
        <p:nvSpPr>
          <p:cNvPr id="6" name="Título 1"/>
          <p:cNvSpPr>
            <a:spLocks noGrp="1"/>
          </p:cNvSpPr>
          <p:nvPr>
            <p:ph type="title" hasCustomPrompt="1"/>
          </p:nvPr>
        </p:nvSpPr>
        <p:spPr>
          <a:xfrm>
            <a:off x="179512" y="160140"/>
            <a:ext cx="8784976" cy="683418"/>
          </a:xfrm>
          <a:prstGeom prst="rect">
            <a:avLst/>
          </a:prstGeom>
          <a:noFill/>
        </p:spPr>
        <p:txBody>
          <a:bodyPr anchor="ctr"/>
          <a:lstStyle>
            <a:lvl1pPr algn="l">
              <a:defRPr sz="4000">
                <a:solidFill>
                  <a:srgbClr val="DD515B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defRPr>
            </a:lvl1pPr>
          </a:lstStyle>
          <a:p>
            <a:r>
              <a:rPr lang="pt-BR" dirty="0"/>
              <a:t>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27255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339502"/>
            <a:ext cx="8784976" cy="4392488"/>
          </a:xfrm>
          <a:prstGeom prst="rect">
            <a:avLst/>
          </a:prstGeom>
        </p:spPr>
        <p:txBody>
          <a:bodyPr anchor="t"/>
          <a:lstStyle>
            <a:lvl1pPr marL="342900" indent="-342900">
              <a:buFont typeface="Calibri Light" pitchFamily="34" charset="0"/>
              <a:buChar char="»"/>
              <a:defRPr>
                <a:solidFill>
                  <a:schemeClr val="bg2"/>
                </a:solidFill>
                <a:latin typeface="Calibri Light" pitchFamily="34" charset="0"/>
              </a:defRPr>
            </a:lvl1pPr>
            <a:lvl2pPr marL="742950" indent="-285750">
              <a:buClr>
                <a:srgbClr val="92D050"/>
              </a:buClr>
              <a:buFont typeface="Calibri Light" panose="020F0302020204030204" pitchFamily="34" charset="0"/>
              <a:buChar char="•"/>
              <a:defRPr>
                <a:solidFill>
                  <a:schemeClr val="bg2"/>
                </a:solidFill>
                <a:latin typeface="Calibri Light" pitchFamily="34" charset="0"/>
              </a:defRPr>
            </a:lvl2pPr>
            <a:lvl3pPr marL="1143000" indent="-228600">
              <a:buFont typeface="Calibri Light" panose="020F0302020204030204" pitchFamily="34" charset="0"/>
              <a:buChar char="›"/>
              <a:defRPr>
                <a:solidFill>
                  <a:schemeClr val="bg2"/>
                </a:solidFill>
                <a:latin typeface="Calibri Light" pitchFamily="34" charset="0"/>
              </a:defRPr>
            </a:lvl3pPr>
            <a:lvl4pPr marL="1600200" indent="-228600">
              <a:buFont typeface="Calibri Light" panose="020F0302020204030204" pitchFamily="34" charset="0"/>
              <a:buChar char="˫"/>
              <a:defRPr>
                <a:solidFill>
                  <a:schemeClr val="bg2"/>
                </a:solidFill>
                <a:latin typeface="Calibri Light" pitchFamily="34" charset="0"/>
              </a:defRPr>
            </a:lvl4pPr>
            <a:lvl5pPr>
              <a:defRPr>
                <a:solidFill>
                  <a:schemeClr val="bg2"/>
                </a:solidFill>
                <a:latin typeface="Calibri Light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54216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clip-art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720" y="205222"/>
            <a:ext cx="8154720" cy="529256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Online 2"/>
          <p:cNvSpPr>
            <a:spLocks noGrp="1"/>
          </p:cNvSpPr>
          <p:nvPr>
            <p:ph type="clipArt" sz="half" idx="1"/>
          </p:nvPr>
        </p:nvSpPr>
        <p:spPr>
          <a:xfrm>
            <a:off x="162720" y="979663"/>
            <a:ext cx="4007520" cy="3789038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308480" y="979663"/>
            <a:ext cx="4008960" cy="37890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>
          <a:xfrm>
            <a:off x="482400" y="4898315"/>
            <a:ext cx="2119680" cy="244106"/>
          </a:xfrm>
        </p:spPr>
        <p:txBody>
          <a:bodyPr/>
          <a:lstStyle>
            <a:lvl1pPr>
              <a:defRPr/>
            </a:lvl1pPr>
          </a:lstStyle>
          <a:p>
            <a:endParaRPr lang="en-GB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1"/>
          </p:nvPr>
        </p:nvSpPr>
        <p:spPr>
          <a:xfrm>
            <a:off x="3101760" y="4898315"/>
            <a:ext cx="2888640" cy="244106"/>
          </a:xfrm>
        </p:spPr>
        <p:txBody>
          <a:bodyPr/>
          <a:lstStyle>
            <a:lvl1pPr>
              <a:defRPr/>
            </a:lvl1pPr>
          </a:lstStyle>
          <a:p>
            <a:endParaRPr lang="en-GB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2"/>
          </p:nvPr>
        </p:nvSpPr>
        <p:spPr>
          <a:xfrm>
            <a:off x="8294400" y="4898315"/>
            <a:ext cx="675360" cy="244106"/>
          </a:xfrm>
        </p:spPr>
        <p:txBody>
          <a:bodyPr/>
          <a:lstStyle>
            <a:lvl1pPr>
              <a:defRPr/>
            </a:lvl1pPr>
          </a:lstStyle>
          <a:p>
            <a:fld id="{EEDA4C55-D288-4990-BA38-13A427CF9CD7}" type="slidenum">
              <a:rPr lang="en-GB" altLang="pt-BR"/>
              <a:pPr/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97348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512" y="160140"/>
            <a:ext cx="8784976" cy="683418"/>
          </a:xfrm>
          <a:prstGeom prst="rect">
            <a:avLst/>
          </a:prstGeom>
          <a:noFill/>
        </p:spPr>
        <p:txBody>
          <a:bodyPr anchor="ctr"/>
          <a:lstStyle>
            <a:lvl1pPr algn="l">
              <a:defRPr sz="4000">
                <a:solidFill>
                  <a:srgbClr val="DD515B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defRPr>
            </a:lvl1pPr>
          </a:lstStyle>
          <a:p>
            <a:r>
              <a:rPr lang="pt-BR" dirty="0"/>
              <a:t>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987574"/>
            <a:ext cx="8640960" cy="3744416"/>
          </a:xfrm>
          <a:prstGeom prst="rect">
            <a:avLst/>
          </a:prstGeom>
        </p:spPr>
        <p:txBody>
          <a:bodyPr anchor="t"/>
          <a:lstStyle>
            <a:lvl1pPr marL="342900" indent="-342900">
              <a:buFont typeface="Calibri Light" pitchFamily="34" charset="0"/>
              <a:buChar char="»"/>
              <a:defRPr>
                <a:solidFill>
                  <a:schemeClr val="bg2"/>
                </a:solidFill>
                <a:latin typeface="Calibri Light" pitchFamily="34" charset="0"/>
              </a:defRPr>
            </a:lvl1pPr>
            <a:lvl2pPr marL="742950" indent="-285750">
              <a:buClr>
                <a:srgbClr val="92D050"/>
              </a:buClr>
              <a:buFont typeface="Calibri Light" panose="020F0302020204030204" pitchFamily="34" charset="0"/>
              <a:buChar char="•"/>
              <a:defRPr>
                <a:solidFill>
                  <a:schemeClr val="bg2"/>
                </a:solidFill>
                <a:latin typeface="Calibri Light" pitchFamily="34" charset="0"/>
              </a:defRPr>
            </a:lvl2pPr>
            <a:lvl3pPr marL="1143000" indent="-228600">
              <a:buFont typeface="Calibri Light" panose="020F0302020204030204" pitchFamily="34" charset="0"/>
              <a:buChar char="›"/>
              <a:defRPr>
                <a:solidFill>
                  <a:schemeClr val="bg2"/>
                </a:solidFill>
                <a:latin typeface="Calibri Light" pitchFamily="34" charset="0"/>
              </a:defRPr>
            </a:lvl3pPr>
            <a:lvl4pPr marL="1600200" indent="-228600">
              <a:buFont typeface="Calibri Light" panose="020F0302020204030204" pitchFamily="34" charset="0"/>
              <a:buChar char="˫"/>
              <a:defRPr>
                <a:solidFill>
                  <a:schemeClr val="bg2"/>
                </a:solidFill>
                <a:latin typeface="Calibri Light" pitchFamily="34" charset="0"/>
              </a:defRPr>
            </a:lvl4pPr>
            <a:lvl5pPr>
              <a:defRPr>
                <a:solidFill>
                  <a:schemeClr val="bg2"/>
                </a:solidFill>
                <a:latin typeface="Calibri Light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56216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3435846"/>
          </a:xfrm>
          <a:prstGeom prst="rect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ctrTitle" hasCustomPrompt="1"/>
          </p:nvPr>
        </p:nvSpPr>
        <p:spPr>
          <a:xfrm>
            <a:off x="1691680" y="3723878"/>
            <a:ext cx="5328592" cy="720079"/>
          </a:xfrm>
          <a:prstGeom prst="rect">
            <a:avLst/>
          </a:prstGeom>
        </p:spPr>
        <p:txBody>
          <a:bodyPr anchor="ctr"/>
          <a:lstStyle>
            <a:lvl1pPr algn="r">
              <a:defRPr sz="5000">
                <a:solidFill>
                  <a:schemeClr val="bg1">
                    <a:lumMod val="50000"/>
                  </a:schemeClr>
                </a:solidFill>
                <a:latin typeface="Tw Cen MT Condensed" panose="020B0606020104020203" pitchFamily="34" charset="0"/>
                <a:cs typeface="Aharoni" pitchFamily="2" charset="-79"/>
              </a:defRPr>
            </a:lvl1pPr>
          </a:lstStyle>
          <a:p>
            <a:r>
              <a:rPr lang="pt-BR" dirty="0"/>
              <a:t>Título Seção</a:t>
            </a:r>
          </a:p>
        </p:txBody>
      </p:sp>
      <p:sp>
        <p:nvSpPr>
          <p:cNvPr id="6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7164287" y="3795885"/>
            <a:ext cx="165618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  <a:latin typeface="Tw Cen MT" panose="020B0602020104020603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dirty="0"/>
              <a:t>Subtítulo Seção</a:t>
            </a:r>
          </a:p>
        </p:txBody>
      </p:sp>
      <p:cxnSp>
        <p:nvCxnSpPr>
          <p:cNvPr id="4" name="Conector reto 3"/>
          <p:cNvCxnSpPr/>
          <p:nvPr userDrawn="1"/>
        </p:nvCxnSpPr>
        <p:spPr>
          <a:xfrm>
            <a:off x="7092279" y="3723878"/>
            <a:ext cx="0" cy="720079"/>
          </a:xfrm>
          <a:prstGeom prst="line">
            <a:avLst/>
          </a:prstGeom>
          <a:ln w="12700">
            <a:solidFill>
              <a:srgbClr val="DD51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FF5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"/>
            <a:ext cx="1907704" cy="104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57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179512" y="160140"/>
            <a:ext cx="8784976" cy="683418"/>
          </a:xfrm>
          <a:prstGeom prst="rect">
            <a:avLst/>
          </a:prstGeom>
          <a:noFill/>
        </p:spPr>
        <p:txBody>
          <a:bodyPr anchor="ctr"/>
          <a:lstStyle>
            <a:lvl1pPr algn="l">
              <a:defRPr sz="4000">
                <a:solidFill>
                  <a:srgbClr val="DD515B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defRPr>
            </a:lvl1pPr>
          </a:lstStyle>
          <a:p>
            <a:r>
              <a:rPr lang="pt-BR" dirty="0"/>
              <a:t>título mestre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987574"/>
            <a:ext cx="4248472" cy="3744416"/>
          </a:xfrm>
          <a:prstGeom prst="rect">
            <a:avLst/>
          </a:prstGeom>
        </p:spPr>
        <p:txBody>
          <a:bodyPr anchor="t"/>
          <a:lstStyle>
            <a:lvl1pPr marL="342900" indent="-342900">
              <a:buFont typeface="Calibri Light" pitchFamily="34" charset="0"/>
              <a:buChar char="»"/>
              <a:defRPr sz="2800">
                <a:solidFill>
                  <a:schemeClr val="bg2"/>
                </a:solidFill>
                <a:latin typeface="Calibri Light" pitchFamily="34" charset="0"/>
              </a:defRPr>
            </a:lvl1pPr>
            <a:lvl2pPr marL="742950" indent="-285750">
              <a:buClr>
                <a:srgbClr val="92D050"/>
              </a:buClr>
              <a:buFont typeface="Calibri Light" panose="020F0302020204030204" pitchFamily="34" charset="0"/>
              <a:buChar char="•"/>
              <a:defRPr sz="2400">
                <a:solidFill>
                  <a:schemeClr val="bg2"/>
                </a:solidFill>
                <a:latin typeface="Calibri Light" pitchFamily="34" charset="0"/>
              </a:defRPr>
            </a:lvl2pPr>
            <a:lvl3pPr marL="1143000" indent="-228600">
              <a:buFont typeface="Calibri Light" panose="020F0302020204030204" pitchFamily="34" charset="0"/>
              <a:buChar char="›"/>
              <a:defRPr sz="2000">
                <a:solidFill>
                  <a:schemeClr val="bg2"/>
                </a:solidFill>
                <a:latin typeface="Calibri Light" pitchFamily="34" charset="0"/>
              </a:defRPr>
            </a:lvl3pPr>
            <a:lvl4pPr marL="1600200" indent="-228600">
              <a:buFont typeface="Calibri Light" panose="020F0302020204030204" pitchFamily="34" charset="0"/>
              <a:buChar char="˫"/>
              <a:defRPr sz="1800">
                <a:solidFill>
                  <a:schemeClr val="bg2"/>
                </a:solidFill>
                <a:latin typeface="Calibri Light" pitchFamily="34" charset="0"/>
              </a:defRPr>
            </a:lvl4pPr>
            <a:lvl5pPr>
              <a:defRPr sz="1800">
                <a:solidFill>
                  <a:schemeClr val="bg2"/>
                </a:solidFill>
                <a:latin typeface="Calibri Light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8" name="Espaço Reservado para Conteúdo 2"/>
          <p:cNvSpPr>
            <a:spLocks noGrp="1"/>
          </p:cNvSpPr>
          <p:nvPr>
            <p:ph idx="10"/>
          </p:nvPr>
        </p:nvSpPr>
        <p:spPr>
          <a:xfrm>
            <a:off x="4644008" y="987574"/>
            <a:ext cx="4320480" cy="3744416"/>
          </a:xfrm>
          <a:prstGeom prst="rect">
            <a:avLst/>
          </a:prstGeom>
        </p:spPr>
        <p:txBody>
          <a:bodyPr anchor="t"/>
          <a:lstStyle>
            <a:lvl1pPr marL="342900" indent="-342900">
              <a:buFont typeface="Calibri Light" pitchFamily="34" charset="0"/>
              <a:buChar char="»"/>
              <a:defRPr sz="2800">
                <a:solidFill>
                  <a:schemeClr val="bg2"/>
                </a:solidFill>
                <a:latin typeface="Calibri Light" pitchFamily="34" charset="0"/>
              </a:defRPr>
            </a:lvl1pPr>
            <a:lvl2pPr marL="742950" indent="-285750">
              <a:buClr>
                <a:srgbClr val="92D050"/>
              </a:buClr>
              <a:buFont typeface="Calibri Light" panose="020F0302020204030204" pitchFamily="34" charset="0"/>
              <a:buChar char="•"/>
              <a:defRPr sz="2400">
                <a:solidFill>
                  <a:schemeClr val="bg2"/>
                </a:solidFill>
                <a:latin typeface="Calibri Light" pitchFamily="34" charset="0"/>
              </a:defRPr>
            </a:lvl2pPr>
            <a:lvl3pPr marL="1143000" indent="-228600">
              <a:buFont typeface="Calibri Light" panose="020F0302020204030204" pitchFamily="34" charset="0"/>
              <a:buChar char="›"/>
              <a:defRPr sz="2000">
                <a:solidFill>
                  <a:schemeClr val="bg2"/>
                </a:solidFill>
                <a:latin typeface="Calibri Light" pitchFamily="34" charset="0"/>
              </a:defRPr>
            </a:lvl3pPr>
            <a:lvl4pPr marL="1600200" indent="-228600">
              <a:buFont typeface="Calibri Light" panose="020F0302020204030204" pitchFamily="34" charset="0"/>
              <a:buChar char="˫"/>
              <a:defRPr sz="1800">
                <a:solidFill>
                  <a:schemeClr val="bg2"/>
                </a:solidFill>
                <a:latin typeface="Calibri Light" pitchFamily="34" charset="0"/>
              </a:defRPr>
            </a:lvl4pPr>
            <a:lvl5pPr>
              <a:defRPr sz="1800">
                <a:solidFill>
                  <a:schemeClr val="bg2"/>
                </a:solidFill>
                <a:latin typeface="Calibri Light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7366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9512" y="915566"/>
            <a:ext cx="4320480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chemeClr val="bg2"/>
                </a:solidFill>
                <a:latin typeface="Calibri Ligh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7" y="915566"/>
            <a:ext cx="4322177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chemeClr val="bg2"/>
                </a:solidFill>
                <a:latin typeface="Calibri Ligh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179512" y="160140"/>
            <a:ext cx="8784976" cy="683418"/>
          </a:xfrm>
          <a:prstGeom prst="rect">
            <a:avLst/>
          </a:prstGeom>
          <a:noFill/>
        </p:spPr>
        <p:txBody>
          <a:bodyPr anchor="ctr"/>
          <a:lstStyle>
            <a:lvl1pPr algn="l">
              <a:defRPr sz="4000">
                <a:solidFill>
                  <a:srgbClr val="DD515B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defRPr>
            </a:lvl1pPr>
          </a:lstStyle>
          <a:p>
            <a:r>
              <a:rPr lang="pt-BR" dirty="0"/>
              <a:t>título mestre</a:t>
            </a:r>
          </a:p>
        </p:txBody>
      </p:sp>
      <p:sp>
        <p:nvSpPr>
          <p:cNvPr id="8" name="Espaço Reservado para Conteúdo 2"/>
          <p:cNvSpPr>
            <a:spLocks noGrp="1"/>
          </p:cNvSpPr>
          <p:nvPr>
            <p:ph idx="10"/>
          </p:nvPr>
        </p:nvSpPr>
        <p:spPr>
          <a:xfrm>
            <a:off x="179512" y="1453176"/>
            <a:ext cx="4320480" cy="3278813"/>
          </a:xfrm>
          <a:prstGeom prst="rect">
            <a:avLst/>
          </a:prstGeom>
        </p:spPr>
        <p:txBody>
          <a:bodyPr anchor="t"/>
          <a:lstStyle>
            <a:lvl1pPr marL="342900" indent="-342900">
              <a:buFont typeface="Calibri Light" pitchFamily="34" charset="0"/>
              <a:buChar char="»"/>
              <a:defRPr sz="2400">
                <a:solidFill>
                  <a:schemeClr val="bg2"/>
                </a:solidFill>
                <a:latin typeface="Calibri Light" pitchFamily="34" charset="0"/>
              </a:defRPr>
            </a:lvl1pPr>
            <a:lvl2pPr marL="742950" indent="-285750">
              <a:buClr>
                <a:srgbClr val="92D050"/>
              </a:buClr>
              <a:buFont typeface="Calibri Light" panose="020F0302020204030204" pitchFamily="34" charset="0"/>
              <a:buChar char="•"/>
              <a:defRPr sz="2000">
                <a:solidFill>
                  <a:schemeClr val="bg2"/>
                </a:solidFill>
                <a:latin typeface="Calibri Light" pitchFamily="34" charset="0"/>
              </a:defRPr>
            </a:lvl2pPr>
            <a:lvl3pPr marL="1143000" indent="-228600">
              <a:buFont typeface="Calibri Light" panose="020F0302020204030204" pitchFamily="34" charset="0"/>
              <a:buChar char="›"/>
              <a:defRPr sz="1800">
                <a:solidFill>
                  <a:schemeClr val="bg2"/>
                </a:solidFill>
                <a:latin typeface="Calibri Light" pitchFamily="34" charset="0"/>
              </a:defRPr>
            </a:lvl3pPr>
            <a:lvl4pPr marL="1600200" indent="-228600">
              <a:buFont typeface="Calibri Light" panose="020F0302020204030204" pitchFamily="34" charset="0"/>
              <a:buChar char="˫"/>
              <a:defRPr sz="1600">
                <a:solidFill>
                  <a:schemeClr val="bg2"/>
                </a:solidFill>
                <a:latin typeface="Calibri Light" pitchFamily="34" charset="0"/>
              </a:defRPr>
            </a:lvl4pPr>
            <a:lvl5pPr>
              <a:defRPr sz="1600">
                <a:solidFill>
                  <a:schemeClr val="bg2"/>
                </a:solidFill>
                <a:latin typeface="Calibri Light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1"/>
          </p:nvPr>
        </p:nvSpPr>
        <p:spPr>
          <a:xfrm>
            <a:off x="4645875" y="1453176"/>
            <a:ext cx="4320480" cy="3278813"/>
          </a:xfrm>
          <a:prstGeom prst="rect">
            <a:avLst/>
          </a:prstGeom>
        </p:spPr>
        <p:txBody>
          <a:bodyPr anchor="t"/>
          <a:lstStyle>
            <a:lvl1pPr marL="342900" indent="-342900">
              <a:buFont typeface="Calibri Light" pitchFamily="34" charset="0"/>
              <a:buChar char="»"/>
              <a:defRPr sz="2400">
                <a:solidFill>
                  <a:schemeClr val="bg2"/>
                </a:solidFill>
                <a:latin typeface="Calibri Light" pitchFamily="34" charset="0"/>
              </a:defRPr>
            </a:lvl1pPr>
            <a:lvl2pPr marL="742950" indent="-285750">
              <a:buClr>
                <a:srgbClr val="92D050"/>
              </a:buClr>
              <a:buFont typeface="Calibri Light" panose="020F0302020204030204" pitchFamily="34" charset="0"/>
              <a:buChar char="•"/>
              <a:defRPr sz="2000">
                <a:solidFill>
                  <a:schemeClr val="bg2"/>
                </a:solidFill>
                <a:latin typeface="Calibri Light" pitchFamily="34" charset="0"/>
              </a:defRPr>
            </a:lvl2pPr>
            <a:lvl3pPr marL="1143000" indent="-228600">
              <a:buFont typeface="Calibri Light" panose="020F0302020204030204" pitchFamily="34" charset="0"/>
              <a:buChar char="›"/>
              <a:defRPr sz="1800">
                <a:solidFill>
                  <a:schemeClr val="bg2"/>
                </a:solidFill>
                <a:latin typeface="Calibri Light" pitchFamily="34" charset="0"/>
              </a:defRPr>
            </a:lvl3pPr>
            <a:lvl4pPr marL="1600200" indent="-228600">
              <a:buFont typeface="Calibri Light" panose="020F0302020204030204" pitchFamily="34" charset="0"/>
              <a:buChar char="˫"/>
              <a:defRPr sz="1600">
                <a:solidFill>
                  <a:schemeClr val="bg2"/>
                </a:solidFill>
                <a:latin typeface="Calibri Light" pitchFamily="34" charset="0"/>
              </a:defRPr>
            </a:lvl4pPr>
            <a:lvl5pPr>
              <a:defRPr sz="1600">
                <a:solidFill>
                  <a:schemeClr val="bg2"/>
                </a:solidFill>
                <a:latin typeface="Calibri Light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6311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 hasCustomPrompt="1"/>
          </p:nvPr>
        </p:nvSpPr>
        <p:spPr>
          <a:xfrm>
            <a:off x="179512" y="160140"/>
            <a:ext cx="8784976" cy="683418"/>
          </a:xfrm>
          <a:prstGeom prst="rect">
            <a:avLst/>
          </a:prstGeom>
          <a:noFill/>
        </p:spPr>
        <p:txBody>
          <a:bodyPr anchor="ctr"/>
          <a:lstStyle>
            <a:lvl1pPr algn="l">
              <a:defRPr sz="4000">
                <a:solidFill>
                  <a:srgbClr val="DD515B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defRPr>
            </a:lvl1pPr>
          </a:lstStyle>
          <a:p>
            <a:r>
              <a:rPr lang="pt-BR" dirty="0"/>
              <a:t>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23929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683568" y="1563638"/>
            <a:ext cx="7848872" cy="1944216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</a:pPr>
            <a:endParaRPr lang="pt-BR" sz="4000" b="1" kern="0" dirty="0"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176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gunta Orientado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683568" y="1563638"/>
            <a:ext cx="7848872" cy="1944216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</a:pPr>
            <a:endParaRPr lang="pt-BR" sz="4000" b="1" kern="0" dirty="0"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  <a:ea typeface="Microsoft JhengHei UI" panose="020B0604030504040204" pitchFamily="34" charset="-12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23528" y="771550"/>
            <a:ext cx="8640960" cy="3600400"/>
          </a:xfrm>
          <a:prstGeom prst="rect">
            <a:avLst/>
          </a:prstGeom>
        </p:spPr>
        <p:txBody>
          <a:bodyPr anchor="ctr"/>
          <a:lstStyle>
            <a:lvl1pPr marL="0" indent="0" algn="r">
              <a:buFont typeface="Calibri Light" pitchFamily="34" charset="0"/>
              <a:buNone/>
              <a:defRPr>
                <a:solidFill>
                  <a:schemeClr val="bg2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defRPr>
            </a:lvl1pPr>
            <a:lvl2pPr marL="457200" indent="0">
              <a:buClr>
                <a:srgbClr val="92D050"/>
              </a:buClr>
              <a:buFont typeface="Calibri Light" panose="020F0302020204030204" pitchFamily="34" charset="0"/>
              <a:buNone/>
              <a:defRPr>
                <a:solidFill>
                  <a:schemeClr val="bg2"/>
                </a:solidFill>
                <a:latin typeface="Calibri Light" pitchFamily="34" charset="0"/>
              </a:defRPr>
            </a:lvl2pPr>
            <a:lvl3pPr marL="914400" indent="0">
              <a:buFont typeface="Calibri Light" panose="020F0302020204030204" pitchFamily="34" charset="0"/>
              <a:buNone/>
              <a:defRPr>
                <a:solidFill>
                  <a:schemeClr val="bg2"/>
                </a:solidFill>
                <a:latin typeface="Calibri Light" pitchFamily="34" charset="0"/>
              </a:defRPr>
            </a:lvl3pPr>
            <a:lvl4pPr marL="1371600" indent="0">
              <a:buFont typeface="Calibri Light" panose="020F0302020204030204" pitchFamily="34" charset="0"/>
              <a:buNone/>
              <a:defRPr>
                <a:solidFill>
                  <a:schemeClr val="bg2"/>
                </a:solidFill>
                <a:latin typeface="Calibri Light" pitchFamily="34" charset="0"/>
              </a:defRPr>
            </a:lvl4pPr>
            <a:lvl5pPr marL="1828800" indent="0">
              <a:buNone/>
              <a:defRPr>
                <a:solidFill>
                  <a:schemeClr val="bg2"/>
                </a:solidFill>
                <a:latin typeface="Calibri Light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05615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cao de Term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683568" y="1563638"/>
            <a:ext cx="7848872" cy="1944216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</a:pPr>
            <a:endParaRPr lang="pt-BR" sz="4000" b="1" kern="0" dirty="0">
              <a:solidFill>
                <a:schemeClr val="bg1">
                  <a:lumMod val="50000"/>
                </a:schemeClr>
              </a:solidFill>
              <a:latin typeface="Tw Cen MT Condensed" panose="020B0606020104020203" pitchFamily="34" charset="0"/>
              <a:ea typeface="Microsoft JhengHei UI" panose="020B0604030504040204" pitchFamily="34" charset="-12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719572" y="771550"/>
            <a:ext cx="7704856" cy="3600400"/>
          </a:xfrm>
          <a:prstGeom prst="rect">
            <a:avLst/>
          </a:prstGeom>
        </p:spPr>
        <p:txBody>
          <a:bodyPr anchor="ctr"/>
          <a:lstStyle>
            <a:lvl1pPr marL="0" indent="0" algn="l">
              <a:buFont typeface="Calibri Light" pitchFamily="34" charset="0"/>
              <a:buNone/>
              <a:defRPr sz="4400">
                <a:solidFill>
                  <a:schemeClr val="bg2"/>
                </a:solidFill>
                <a:latin typeface="Tw Cen MT Condensed" panose="020B0606020104020203" pitchFamily="34" charset="0"/>
                <a:ea typeface="Microsoft JhengHei Light" panose="020B0304030504040204" pitchFamily="34" charset="-120"/>
              </a:defRPr>
            </a:lvl1pPr>
            <a:lvl2pPr marL="457200" indent="0">
              <a:buClr>
                <a:srgbClr val="92D050"/>
              </a:buClr>
              <a:buFont typeface="Calibri Light" panose="020F0302020204030204" pitchFamily="34" charset="0"/>
              <a:buNone/>
              <a:defRPr>
                <a:solidFill>
                  <a:schemeClr val="bg2"/>
                </a:solidFill>
                <a:latin typeface="Calibri Light" pitchFamily="34" charset="0"/>
              </a:defRPr>
            </a:lvl2pPr>
            <a:lvl3pPr marL="914400" indent="0">
              <a:buFont typeface="Calibri Light" panose="020F0302020204030204" pitchFamily="34" charset="0"/>
              <a:buNone/>
              <a:defRPr>
                <a:solidFill>
                  <a:schemeClr val="bg2"/>
                </a:solidFill>
                <a:latin typeface="Calibri Light" pitchFamily="34" charset="0"/>
              </a:defRPr>
            </a:lvl3pPr>
            <a:lvl4pPr marL="1371600" indent="0">
              <a:buFont typeface="Calibri Light" panose="020F0302020204030204" pitchFamily="34" charset="0"/>
              <a:buNone/>
              <a:defRPr>
                <a:solidFill>
                  <a:schemeClr val="bg2"/>
                </a:solidFill>
                <a:latin typeface="Calibri Light" pitchFamily="34" charset="0"/>
              </a:defRPr>
            </a:lvl4pPr>
            <a:lvl5pPr marL="1828800" indent="0">
              <a:buNone/>
              <a:defRPr>
                <a:solidFill>
                  <a:schemeClr val="bg2"/>
                </a:solidFill>
                <a:latin typeface="Calibri Light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85033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"/>
            <a:ext cx="1907704" cy="104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lipse 3"/>
          <p:cNvSpPr/>
          <p:nvPr userDrawn="1"/>
        </p:nvSpPr>
        <p:spPr>
          <a:xfrm>
            <a:off x="66029" y="4805810"/>
            <a:ext cx="272566" cy="28803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304997" y="4742077"/>
            <a:ext cx="36935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aseline="0" dirty="0" err="1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Codelab</a:t>
            </a:r>
            <a:r>
              <a:rPr lang="pt-BR" sz="1100" baseline="0" dirty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– Unity3D com Realidade Aumentada</a:t>
            </a:r>
          </a:p>
          <a:p>
            <a:r>
              <a:rPr lang="pt-BR" sz="1000" b="0" baseline="0" dirty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Prof. Flávio A. R. Calado (flavio.calado@prof.una.br)</a:t>
            </a:r>
            <a:endParaRPr lang="pt-BR" sz="1000" b="0" dirty="0">
              <a:solidFill>
                <a:schemeClr val="bg1">
                  <a:lumMod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2" r:id="rId8"/>
    <p:sldLayoutId id="2147483663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4" r:id="rId16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vuforia.com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uforia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hyperlink" Target="http://www.vuforia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hyperlink" Target="http://www.vuforia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pt-BR" dirty="0"/>
              <a:t>Tópicos Especiais </a:t>
            </a:r>
            <a:br>
              <a:rPr lang="pt-BR" dirty="0"/>
            </a:br>
            <a:r>
              <a:rPr lang="pt-BR" dirty="0"/>
              <a:t>em Sistemas de Informação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2800" dirty="0"/>
              <a:t>Prática 3: Introdução à Realidade Virtual e Aumentada</a:t>
            </a:r>
          </a:p>
        </p:txBody>
      </p:sp>
    </p:spTree>
    <p:extLst>
      <p:ext uri="{BB962C8B-B14F-4D97-AF65-F5344CB8AC3E}">
        <p14:creationId xmlns:p14="http://schemas.microsoft.com/office/powerpoint/2010/main" val="2473044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os Marcadores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23528" y="987574"/>
            <a:ext cx="4824536" cy="374441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Passo 5: Adicionar um alvo</a:t>
            </a:r>
          </a:p>
          <a:p>
            <a:pPr marL="457200" lvl="1" indent="0">
              <a:buNone/>
            </a:pPr>
            <a:r>
              <a:rPr lang="pt-BR" sz="2000" dirty="0">
                <a:hlinkClick r:id="rId2"/>
              </a:rPr>
              <a:t>www.vuforia.com</a:t>
            </a:r>
            <a:r>
              <a:rPr lang="pt-BR" sz="2000" dirty="0"/>
              <a:t> &gt; </a:t>
            </a:r>
            <a:r>
              <a:rPr lang="pt-BR" sz="2000" dirty="0" err="1"/>
              <a:t>Develop</a:t>
            </a:r>
            <a:r>
              <a:rPr lang="pt-BR" sz="2000" dirty="0"/>
              <a:t> &gt; Target Manager &gt; </a:t>
            </a:r>
            <a:r>
              <a:rPr lang="pt-BR" sz="2000" dirty="0" err="1"/>
              <a:t>Database</a:t>
            </a:r>
            <a:r>
              <a:rPr lang="pt-BR" sz="2000" dirty="0"/>
              <a:t> </a:t>
            </a:r>
            <a:r>
              <a:rPr lang="pt-BR" sz="2000" dirty="0" err="1"/>
              <a:t>Name</a:t>
            </a:r>
            <a:r>
              <a:rPr lang="pt-BR" sz="2000" dirty="0"/>
              <a:t> &gt; </a:t>
            </a:r>
            <a:r>
              <a:rPr lang="pt-BR" sz="2000" dirty="0" err="1"/>
              <a:t>Add</a:t>
            </a:r>
            <a:r>
              <a:rPr lang="pt-BR" sz="2000" dirty="0"/>
              <a:t> Target</a:t>
            </a:r>
          </a:p>
          <a:p>
            <a:pPr marL="457200" lvl="1" indent="0">
              <a:buNone/>
            </a:pPr>
            <a:r>
              <a:rPr lang="pt-BR" sz="2000" b="1" dirty="0" err="1"/>
              <a:t>Taret</a:t>
            </a:r>
            <a:r>
              <a:rPr lang="pt-BR" sz="2000" b="1" dirty="0"/>
              <a:t> </a:t>
            </a:r>
            <a:r>
              <a:rPr lang="pt-BR" sz="2000" b="1" dirty="0" err="1"/>
              <a:t>Name</a:t>
            </a:r>
            <a:r>
              <a:rPr lang="pt-BR" sz="2000" b="1" dirty="0"/>
              <a:t>: </a:t>
            </a:r>
            <a:r>
              <a:rPr lang="pt-BR" sz="2000" dirty="0"/>
              <a:t>nome do alvo</a:t>
            </a:r>
          </a:p>
          <a:p>
            <a:pPr marL="457200" lvl="1" indent="0">
              <a:buNone/>
            </a:pPr>
            <a:r>
              <a:rPr lang="pt-BR" sz="2000" b="1" dirty="0"/>
              <a:t>Target </a:t>
            </a:r>
            <a:r>
              <a:rPr lang="pt-BR" sz="2000" b="1" dirty="0" err="1"/>
              <a:t>Type</a:t>
            </a:r>
            <a:r>
              <a:rPr lang="pt-BR" sz="2000" b="1" dirty="0"/>
              <a:t>: </a:t>
            </a:r>
            <a:r>
              <a:rPr lang="pt-BR" sz="2000" dirty="0"/>
              <a:t>Single </a:t>
            </a:r>
            <a:r>
              <a:rPr lang="pt-BR" sz="2000" dirty="0" err="1"/>
              <a:t>Image</a:t>
            </a:r>
            <a:endParaRPr lang="pt-BR" sz="2000" dirty="0"/>
          </a:p>
          <a:p>
            <a:pPr marL="457200" lvl="1" indent="0">
              <a:buNone/>
            </a:pPr>
            <a:r>
              <a:rPr lang="pt-BR" sz="2000" b="1" dirty="0"/>
              <a:t>Target </a:t>
            </a:r>
            <a:r>
              <a:rPr lang="pt-BR" sz="2000" b="1" dirty="0" err="1"/>
              <a:t>Dimensions</a:t>
            </a:r>
            <a:r>
              <a:rPr lang="pt-BR" sz="2000" b="1" dirty="0"/>
              <a:t>: </a:t>
            </a:r>
            <a:r>
              <a:rPr lang="pt-BR" sz="2000" dirty="0"/>
              <a:t>unidades relativas de tamanho (não é pixels): entre 5 e 50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5292080" y="1203598"/>
            <a:ext cx="3429912" cy="329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0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Importante sobre marcadores</a:t>
            </a:r>
          </a:p>
        </p:txBody>
      </p:sp>
      <p:pic>
        <p:nvPicPr>
          <p:cNvPr id="9" name="Espaço Reservado para Conteúdo 8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38" y="1829395"/>
            <a:ext cx="6336605" cy="1092518"/>
          </a:xfrm>
        </p:spPr>
      </p:pic>
      <p:pic>
        <p:nvPicPr>
          <p:cNvPr id="11" name="Imagem 10" descr="Recorte de Te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248278"/>
            <a:ext cx="1800199" cy="1296014"/>
          </a:xfrm>
          <a:prstGeom prst="rect">
            <a:avLst/>
          </a:prstGeom>
        </p:spPr>
      </p:pic>
      <p:pic>
        <p:nvPicPr>
          <p:cNvPr id="13" name="Imagem 12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64" y="3108410"/>
            <a:ext cx="2443754" cy="1736000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179512" y="966663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alibri Light" panose="020F0302020204030204" pitchFamily="34" charset="0"/>
              </a:rPr>
              <a:t>A avaliação (Rating) indica a quantidade, qualidade e repetibilidade dos marcadores encontrados na imagem. Quanto maior a qualidade mais fácil será identifica-lo</a:t>
            </a:r>
          </a:p>
        </p:txBody>
      </p:sp>
      <p:sp>
        <p:nvSpPr>
          <p:cNvPr id="15" name="Seta: para a Direita 14"/>
          <p:cNvSpPr/>
          <p:nvPr/>
        </p:nvSpPr>
        <p:spPr>
          <a:xfrm>
            <a:off x="4504353" y="3862438"/>
            <a:ext cx="434308" cy="244415"/>
          </a:xfrm>
          <a:prstGeom prst="right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395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pt-BR" sz="3797" dirty="0" err="1"/>
              <a:t>Baixando</a:t>
            </a:r>
            <a:r>
              <a:rPr lang="en-US" altLang="pt-BR" sz="3797" dirty="0"/>
              <a:t> </a:t>
            </a:r>
            <a:r>
              <a:rPr lang="en-US" altLang="pt-BR" sz="3797" dirty="0" err="1"/>
              <a:t>marcadores</a:t>
            </a:r>
            <a:r>
              <a:rPr lang="en-US" altLang="pt-BR" sz="3797" dirty="0"/>
              <a:t> para o Unity3D</a:t>
            </a:r>
          </a:p>
        </p:txBody>
      </p:sp>
      <p:pic>
        <p:nvPicPr>
          <p:cNvPr id="7" name="Espaço Reservado para Conteúdo 8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97" y="1131590"/>
            <a:ext cx="6336605" cy="1092518"/>
          </a:xfrm>
        </p:spPr>
      </p:pic>
      <p:sp>
        <p:nvSpPr>
          <p:cNvPr id="2" name="Retângulo 1"/>
          <p:cNvSpPr/>
          <p:nvPr/>
        </p:nvSpPr>
        <p:spPr>
          <a:xfrm>
            <a:off x="5940152" y="1131590"/>
            <a:ext cx="1944216" cy="432048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97" y="2477898"/>
            <a:ext cx="3311802" cy="21536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CaixaDeTexto 10"/>
          <p:cNvSpPr txBox="1"/>
          <p:nvPr/>
        </p:nvSpPr>
        <p:spPr>
          <a:xfrm>
            <a:off x="4932040" y="2512140"/>
            <a:ext cx="40324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latin typeface="Calibri Light" panose="020F0302020204030204" pitchFamily="34" charset="0"/>
              </a:rPr>
              <a:t>Select</a:t>
            </a:r>
            <a:r>
              <a:rPr lang="pt-BR" sz="2000" b="1" dirty="0">
                <a:latin typeface="Calibri Light" panose="020F0302020204030204" pitchFamily="34" charset="0"/>
              </a:rPr>
              <a:t> a </a:t>
            </a:r>
            <a:r>
              <a:rPr lang="pt-BR" sz="2000" b="1" dirty="0" err="1">
                <a:latin typeface="Calibri Light" panose="020F0302020204030204" pitchFamily="34" charset="0"/>
              </a:rPr>
              <a:t>development</a:t>
            </a:r>
            <a:r>
              <a:rPr lang="pt-BR" sz="2000" b="1" dirty="0">
                <a:latin typeface="Calibri Light" panose="020F0302020204030204" pitchFamily="34" charset="0"/>
              </a:rPr>
              <a:t> </a:t>
            </a:r>
            <a:r>
              <a:rPr lang="pt-BR" sz="2000" b="1" dirty="0" err="1">
                <a:latin typeface="Calibri Light" panose="020F0302020204030204" pitchFamily="34" charset="0"/>
              </a:rPr>
              <a:t>platform</a:t>
            </a:r>
            <a:r>
              <a:rPr lang="pt-BR" sz="2000" b="1" dirty="0">
                <a:latin typeface="Calibri Light" panose="020F0302020204030204" pitchFamily="34" charset="0"/>
              </a:rPr>
              <a:t>: </a:t>
            </a:r>
            <a:r>
              <a:rPr lang="pt-BR" sz="2000" b="1" dirty="0" err="1">
                <a:latin typeface="Calibri Light" panose="020F0302020204030204" pitchFamily="34" charset="0"/>
              </a:rPr>
              <a:t>Unity</a:t>
            </a:r>
            <a:r>
              <a:rPr lang="pt-BR" sz="2000" b="1" dirty="0">
                <a:latin typeface="Calibri Light" panose="020F0302020204030204" pitchFamily="34" charset="0"/>
              </a:rPr>
              <a:t> Editor</a:t>
            </a:r>
          </a:p>
          <a:p>
            <a:endParaRPr lang="pt-BR" sz="2000" dirty="0">
              <a:latin typeface="Calibri Light" panose="020F0302020204030204" pitchFamily="34" charset="0"/>
            </a:endParaRPr>
          </a:p>
          <a:p>
            <a:r>
              <a:rPr lang="pt-BR" sz="2000" dirty="0">
                <a:latin typeface="Calibri Light" panose="020F0302020204030204" pitchFamily="34" charset="0"/>
              </a:rPr>
              <a:t>Criar e salvá-lo em uma pasta </a:t>
            </a:r>
            <a:r>
              <a:rPr lang="pt-BR" sz="2000" b="1" dirty="0" err="1">
                <a:latin typeface="Calibri Light" panose="020F0302020204030204" pitchFamily="34" charset="0"/>
              </a:rPr>
              <a:t>targets</a:t>
            </a:r>
            <a:r>
              <a:rPr lang="pt-BR" sz="2000" b="1" dirty="0">
                <a:latin typeface="Calibri Light" panose="020F0302020204030204" pitchFamily="34" charset="0"/>
              </a:rPr>
              <a:t> </a:t>
            </a:r>
            <a:r>
              <a:rPr lang="pt-BR" sz="2000" dirty="0">
                <a:latin typeface="Calibri Light" panose="020F0302020204030204" pitchFamily="34" charset="0"/>
              </a:rPr>
              <a:t>dentro do diretório do projeto</a:t>
            </a:r>
          </a:p>
        </p:txBody>
      </p:sp>
    </p:spTree>
    <p:extLst>
      <p:ext uri="{BB962C8B-B14F-4D97-AF65-F5344CB8AC3E}">
        <p14:creationId xmlns:p14="http://schemas.microsoft.com/office/powerpoint/2010/main" val="271231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Importando a Base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987574"/>
            <a:ext cx="5112568" cy="3744416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Importe o </a:t>
            </a:r>
            <a:r>
              <a:rPr lang="pt-BR" b="1" dirty="0" err="1"/>
              <a:t>Vuforia</a:t>
            </a:r>
            <a:r>
              <a:rPr lang="pt-BR" b="1" dirty="0"/>
              <a:t> no projeto dentro Unity3D</a:t>
            </a:r>
          </a:p>
          <a:p>
            <a:r>
              <a:rPr lang="pt-BR" sz="2000" dirty="0"/>
              <a:t>Unity3D &gt; </a:t>
            </a:r>
            <a:r>
              <a:rPr lang="pt-BR" sz="2000" dirty="0" err="1"/>
              <a:t>Assets</a:t>
            </a:r>
            <a:r>
              <a:rPr lang="pt-BR" sz="2000" dirty="0"/>
              <a:t> &gt; </a:t>
            </a:r>
            <a:r>
              <a:rPr lang="pt-BR" sz="2000" dirty="0" err="1"/>
              <a:t>Import</a:t>
            </a:r>
            <a:r>
              <a:rPr lang="pt-BR" sz="2000" dirty="0"/>
              <a:t> </a:t>
            </a:r>
            <a:r>
              <a:rPr lang="pt-BR" sz="2000" dirty="0" err="1"/>
              <a:t>Packages</a:t>
            </a:r>
            <a:r>
              <a:rPr lang="pt-BR" sz="2000" dirty="0"/>
              <a:t> &gt; </a:t>
            </a:r>
            <a:r>
              <a:rPr lang="pt-BR" sz="2000" dirty="0" err="1"/>
              <a:t>Custom</a:t>
            </a:r>
            <a:r>
              <a:rPr lang="pt-BR" sz="2000" dirty="0"/>
              <a:t> </a:t>
            </a:r>
            <a:r>
              <a:rPr lang="pt-BR" sz="2000" dirty="0" err="1"/>
              <a:t>Package</a:t>
            </a:r>
            <a:endParaRPr lang="pt-BR" sz="2000" dirty="0"/>
          </a:p>
          <a:p>
            <a:pPr lvl="1"/>
            <a:r>
              <a:rPr lang="pt-BR" sz="1800" dirty="0"/>
              <a:t>Selecione </a:t>
            </a:r>
            <a:r>
              <a:rPr lang="pt-BR" sz="1800" dirty="0" err="1"/>
              <a:t>Database_FirstApp.unitypackage</a:t>
            </a:r>
            <a:endParaRPr lang="pt-BR" sz="1800" dirty="0"/>
          </a:p>
          <a:p>
            <a:pPr lvl="1"/>
            <a:r>
              <a:rPr lang="pt-BR" sz="1800" dirty="0"/>
              <a:t>Pressione </a:t>
            </a:r>
            <a:r>
              <a:rPr lang="pt-BR" sz="1800" dirty="0" err="1"/>
              <a:t>import</a:t>
            </a:r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102965"/>
            <a:ext cx="33337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08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Projeto Unity3D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dirty="0"/>
              <a:t>Apague a câmera do projeto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pt-BR" sz="2000" dirty="0" err="1"/>
              <a:t>Hierarchy</a:t>
            </a:r>
            <a:r>
              <a:rPr lang="pt-BR" sz="2000" dirty="0"/>
              <a:t> &gt; </a:t>
            </a:r>
            <a:r>
              <a:rPr lang="pt-BR" sz="2000" dirty="0" err="1"/>
              <a:t>Main</a:t>
            </a:r>
            <a:r>
              <a:rPr lang="pt-BR" sz="2000" dirty="0"/>
              <a:t> </a:t>
            </a:r>
            <a:r>
              <a:rPr lang="pt-BR" sz="2000" dirty="0" err="1"/>
              <a:t>Camera</a:t>
            </a:r>
            <a:r>
              <a:rPr lang="pt-BR" sz="2000" dirty="0"/>
              <a:t> (Del)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dirty="0"/>
              <a:t>Inclua uma </a:t>
            </a:r>
            <a:r>
              <a:rPr lang="pt-BR" dirty="0" err="1"/>
              <a:t>ARCamera</a:t>
            </a:r>
            <a:r>
              <a:rPr lang="pt-BR" dirty="0"/>
              <a:t> no projeto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pt-BR" sz="2000" dirty="0"/>
              <a:t>Navegue até a pasta </a:t>
            </a:r>
            <a:r>
              <a:rPr lang="pt-BR" sz="2000" dirty="0" err="1"/>
              <a:t>Assets</a:t>
            </a:r>
            <a:r>
              <a:rPr lang="pt-BR" sz="2000" dirty="0"/>
              <a:t> / </a:t>
            </a:r>
            <a:r>
              <a:rPr lang="pt-BR" sz="2000" dirty="0" err="1"/>
              <a:t>Vuforia</a:t>
            </a:r>
            <a:r>
              <a:rPr lang="pt-BR" sz="2000" dirty="0"/>
              <a:t> / </a:t>
            </a:r>
            <a:r>
              <a:rPr lang="pt-BR" sz="2000" dirty="0" err="1"/>
              <a:t>Prefabs</a:t>
            </a:r>
            <a:r>
              <a:rPr lang="pt-BR" sz="2000" dirty="0"/>
              <a:t> 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pt-BR" sz="2000" dirty="0"/>
              <a:t>Selecione &gt; </a:t>
            </a:r>
            <a:r>
              <a:rPr lang="pt-BR" sz="2000" dirty="0" err="1"/>
              <a:t>ARCAmera</a:t>
            </a:r>
            <a:r>
              <a:rPr lang="pt-BR" sz="2000" dirty="0"/>
              <a:t> e arraste para </a:t>
            </a:r>
            <a:r>
              <a:rPr lang="pt-BR" sz="2000" dirty="0" err="1"/>
              <a:t>Hierarchy</a:t>
            </a:r>
            <a:endParaRPr lang="pt-BR" sz="2000" dirty="0"/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dirty="0"/>
              <a:t>Inclua um Target no projeto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pt-BR" sz="2000" dirty="0"/>
              <a:t>Project: Navegue até a pasta </a:t>
            </a:r>
            <a:r>
              <a:rPr lang="pt-BR" sz="2000" dirty="0" err="1"/>
              <a:t>Assets</a:t>
            </a:r>
            <a:r>
              <a:rPr lang="pt-BR" sz="2000" dirty="0"/>
              <a:t> / </a:t>
            </a:r>
            <a:r>
              <a:rPr lang="pt-BR" sz="2000" dirty="0" err="1"/>
              <a:t>Vuforia</a:t>
            </a:r>
            <a:r>
              <a:rPr lang="pt-BR" sz="2000" dirty="0"/>
              <a:t> / </a:t>
            </a:r>
            <a:r>
              <a:rPr lang="pt-BR" sz="2000" dirty="0" err="1"/>
              <a:t>Prefabs</a:t>
            </a:r>
            <a:r>
              <a:rPr lang="pt-BR" sz="2000" dirty="0"/>
              <a:t> 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pt-BR" sz="2000" dirty="0"/>
              <a:t>Selecione &gt; </a:t>
            </a:r>
            <a:r>
              <a:rPr lang="pt-BR" sz="2000" dirty="0" err="1"/>
              <a:t>ImageTarget</a:t>
            </a:r>
            <a:r>
              <a:rPr lang="pt-BR" sz="2000" dirty="0"/>
              <a:t> e arraste para </a:t>
            </a:r>
            <a:r>
              <a:rPr lang="pt-BR" sz="2000" dirty="0" err="1"/>
              <a:t>Hierarchy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28657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Projeto Unity3D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pt-BR" sz="2800" dirty="0"/>
              <a:t>Coloque os Elementos sob o </a:t>
            </a:r>
            <a:r>
              <a:rPr lang="pt-BR" sz="2800" dirty="0" err="1"/>
              <a:t>ImageTarget</a:t>
            </a:r>
            <a:r>
              <a:rPr lang="pt-BR" sz="2800" dirty="0"/>
              <a:t>: somente o que estive sob o </a:t>
            </a:r>
            <a:r>
              <a:rPr lang="pt-BR" sz="2800" dirty="0" err="1"/>
              <a:t>target</a:t>
            </a:r>
            <a:r>
              <a:rPr lang="pt-BR" sz="2800" dirty="0"/>
              <a:t> é acionado quando a imagem é rastreada</a:t>
            </a:r>
          </a:p>
          <a:p>
            <a:pPr lvl="2">
              <a:spcBef>
                <a:spcPts val="600"/>
              </a:spcBef>
              <a:spcAft>
                <a:spcPts val="0"/>
              </a:spcAft>
            </a:pPr>
            <a:r>
              <a:rPr lang="pt-BR" sz="2000" dirty="0"/>
              <a:t>Plano</a:t>
            </a:r>
          </a:p>
          <a:p>
            <a:pPr lvl="2">
              <a:spcBef>
                <a:spcPts val="600"/>
              </a:spcBef>
              <a:spcAft>
                <a:spcPts val="0"/>
              </a:spcAft>
            </a:pPr>
            <a:r>
              <a:rPr lang="pt-BR" sz="2000" dirty="0"/>
              <a:t>Walker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2427734"/>
            <a:ext cx="2090927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96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Configure a Licença de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987574"/>
            <a:ext cx="5832648" cy="3744416"/>
          </a:xfrm>
        </p:spPr>
        <p:txBody>
          <a:bodyPr/>
          <a:lstStyle/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sz="2800" dirty="0"/>
              <a:t>Selecione a </a:t>
            </a:r>
            <a:r>
              <a:rPr lang="pt-BR" sz="2800" dirty="0" err="1"/>
              <a:t>ARCamera</a:t>
            </a:r>
            <a:r>
              <a:rPr lang="pt-BR" sz="2800" dirty="0"/>
              <a:t> no projeto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pt-BR" sz="1800" dirty="0" err="1"/>
              <a:t>Hierarchy</a:t>
            </a:r>
            <a:r>
              <a:rPr lang="pt-BR" sz="1800" dirty="0"/>
              <a:t> &gt; </a:t>
            </a:r>
            <a:r>
              <a:rPr lang="pt-BR" sz="1800" dirty="0" err="1"/>
              <a:t>ARCamera</a:t>
            </a:r>
            <a:endParaRPr lang="pt-BR" sz="1800" dirty="0"/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sz="2800" dirty="0"/>
              <a:t>Abra </a:t>
            </a:r>
            <a:r>
              <a:rPr lang="pt-BR" sz="2800" dirty="0" err="1"/>
              <a:t>Vuforia</a:t>
            </a:r>
            <a:r>
              <a:rPr lang="pt-BR" sz="2800" dirty="0"/>
              <a:t> </a:t>
            </a:r>
            <a:r>
              <a:rPr lang="pt-BR" sz="2800" dirty="0" err="1"/>
              <a:t>Configuration</a:t>
            </a:r>
            <a:r>
              <a:rPr lang="pt-BR" sz="2800" dirty="0"/>
              <a:t> no Inspector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sz="2800" dirty="0"/>
              <a:t>Copie a Licença da </a:t>
            </a:r>
            <a:r>
              <a:rPr lang="pt-BR" sz="2800" dirty="0" err="1"/>
              <a:t>Vuforia</a:t>
            </a:r>
            <a:r>
              <a:rPr lang="pt-BR" sz="2800" dirty="0"/>
              <a:t> que estava no bloco de nota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pt-BR" sz="2800" dirty="0"/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045" y="843558"/>
            <a:ext cx="2664708" cy="174723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331045" y="2404547"/>
            <a:ext cx="2664708" cy="186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715766"/>
            <a:ext cx="2449890" cy="2321623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6331045" y="3087964"/>
            <a:ext cx="2664708" cy="563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164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987574"/>
            <a:ext cx="6048672" cy="374441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sz="2400" b="1" dirty="0"/>
              <a:t>Conecte a </a:t>
            </a:r>
            <a:r>
              <a:rPr lang="pt-BR" sz="2400" b="1" dirty="0" err="1"/>
              <a:t>ARCamera</a:t>
            </a:r>
            <a:r>
              <a:rPr lang="pt-BR" sz="2400" b="1" dirty="0"/>
              <a:t> no </a:t>
            </a:r>
            <a:r>
              <a:rPr lang="pt-BR" sz="2400" b="1" dirty="0" err="1"/>
              <a:t>dataset</a:t>
            </a:r>
            <a:endParaRPr lang="pt-BR" sz="2400" b="1" dirty="0"/>
          </a:p>
          <a:p>
            <a:pPr marL="914400" lvl="1" indent="-514350"/>
            <a:r>
              <a:rPr lang="pt-BR" sz="2000" dirty="0"/>
              <a:t>Selecione </a:t>
            </a:r>
            <a:r>
              <a:rPr lang="pt-BR" sz="2000" dirty="0" err="1"/>
              <a:t>ARCamera</a:t>
            </a:r>
            <a:endParaRPr lang="pt-BR" sz="2000" dirty="0"/>
          </a:p>
          <a:p>
            <a:pPr marL="914400" lvl="1" indent="-514350"/>
            <a:r>
              <a:rPr lang="pt-BR" sz="2000" dirty="0"/>
              <a:t>Inspector &gt; Open </a:t>
            </a:r>
            <a:r>
              <a:rPr lang="pt-BR" sz="2000" dirty="0" err="1"/>
              <a:t>Vuforia</a:t>
            </a:r>
            <a:r>
              <a:rPr lang="pt-BR" sz="2000" dirty="0"/>
              <a:t> </a:t>
            </a:r>
            <a:r>
              <a:rPr lang="pt-BR" sz="2000" dirty="0" err="1"/>
              <a:t>Configuration</a:t>
            </a:r>
            <a:endParaRPr lang="pt-BR" sz="2000" dirty="0"/>
          </a:p>
          <a:p>
            <a:pPr marL="914400" lvl="1" indent="-514350"/>
            <a:r>
              <a:rPr lang="pt-BR" sz="2000" dirty="0" err="1"/>
              <a:t>Datasets</a:t>
            </a:r>
            <a:r>
              <a:rPr lang="pt-BR" sz="2000" dirty="0"/>
              <a:t> </a:t>
            </a:r>
          </a:p>
          <a:p>
            <a:pPr marL="1314450" lvl="2" indent="-514350"/>
            <a:r>
              <a:rPr lang="pt-BR" sz="1600" b="1" dirty="0" err="1"/>
              <a:t>Load</a:t>
            </a:r>
            <a:r>
              <a:rPr lang="pt-BR" sz="1600" b="1" dirty="0"/>
              <a:t> </a:t>
            </a:r>
            <a:r>
              <a:rPr lang="pt-BR" sz="1600" b="1" dirty="0" err="1"/>
              <a:t>DabaseName</a:t>
            </a:r>
            <a:r>
              <a:rPr lang="pt-BR" sz="1600" b="1" dirty="0"/>
              <a:t> = </a:t>
            </a:r>
            <a:r>
              <a:rPr lang="pt-BR" sz="1600" b="1" dirty="0" err="1"/>
              <a:t>True</a:t>
            </a:r>
            <a:endParaRPr lang="pt-BR" sz="1600" b="1" dirty="0"/>
          </a:p>
          <a:p>
            <a:pPr marL="1314450" lvl="2" indent="-514350"/>
            <a:r>
              <a:rPr lang="pt-BR" sz="1600" b="1" dirty="0" err="1"/>
              <a:t>Activate</a:t>
            </a:r>
            <a:r>
              <a:rPr lang="pt-BR" sz="1600" b="1" dirty="0"/>
              <a:t> = </a:t>
            </a:r>
            <a:r>
              <a:rPr lang="pt-BR" sz="1600" b="1" dirty="0" err="1"/>
              <a:t>True</a:t>
            </a:r>
            <a:endParaRPr lang="pt-BR" sz="1600" b="1" dirty="0"/>
          </a:p>
          <a:p>
            <a:pPr marL="514350" indent="-514350">
              <a:buFont typeface="+mj-lt"/>
              <a:buAutoNum type="arabicPeriod"/>
            </a:pPr>
            <a:r>
              <a:rPr lang="pt-BR" sz="2400" b="1" dirty="0"/>
              <a:t>Conecte o </a:t>
            </a:r>
            <a:r>
              <a:rPr lang="pt-BR" sz="2400" b="1" dirty="0" err="1"/>
              <a:t>ImageTarget</a:t>
            </a:r>
            <a:r>
              <a:rPr lang="pt-BR" sz="2400" b="1" dirty="0"/>
              <a:t> no </a:t>
            </a:r>
            <a:r>
              <a:rPr lang="pt-BR" sz="2400" b="1" dirty="0" err="1"/>
              <a:t>dataset</a:t>
            </a:r>
            <a:endParaRPr lang="pt-BR" sz="2400" b="1" dirty="0"/>
          </a:p>
          <a:p>
            <a:pPr marL="914400" lvl="1" indent="-514350"/>
            <a:r>
              <a:rPr lang="pt-BR" sz="2000" dirty="0"/>
              <a:t>Selecione </a:t>
            </a:r>
            <a:r>
              <a:rPr lang="pt-BR" sz="2000" dirty="0" err="1"/>
              <a:t>ImageTarget</a:t>
            </a:r>
            <a:endParaRPr lang="pt-BR" sz="2000" dirty="0"/>
          </a:p>
          <a:p>
            <a:pPr marL="914400" lvl="1" indent="-514350"/>
            <a:r>
              <a:rPr lang="pt-BR" sz="2000" dirty="0"/>
              <a:t>Inspector &gt; </a:t>
            </a:r>
            <a:r>
              <a:rPr lang="pt-BR" sz="2000" dirty="0" err="1"/>
              <a:t>Image</a:t>
            </a:r>
            <a:r>
              <a:rPr lang="pt-BR" sz="2000" dirty="0"/>
              <a:t> Target </a:t>
            </a:r>
            <a:r>
              <a:rPr lang="pt-BR" sz="2000" dirty="0" err="1"/>
              <a:t>Behavior</a:t>
            </a:r>
            <a:endParaRPr lang="pt-BR" sz="2000" dirty="0"/>
          </a:p>
          <a:p>
            <a:pPr marL="1314450" lvl="2" indent="-514350"/>
            <a:r>
              <a:rPr lang="pt-BR" sz="1600" b="1" dirty="0" err="1"/>
              <a:t>Database</a:t>
            </a:r>
            <a:r>
              <a:rPr lang="pt-BR" sz="1600" b="1" dirty="0"/>
              <a:t> = </a:t>
            </a:r>
            <a:r>
              <a:rPr lang="pt-BR" sz="1600" b="1" dirty="0" err="1"/>
              <a:t>DatabaseName</a:t>
            </a:r>
            <a:endParaRPr lang="pt-BR" sz="1600" b="1" dirty="0"/>
          </a:p>
          <a:p>
            <a:pPr marL="1314450" lvl="2" indent="-514350"/>
            <a:r>
              <a:rPr lang="pt-BR" sz="1600" b="1" dirty="0" err="1"/>
              <a:t>ImageTargert</a:t>
            </a:r>
            <a:r>
              <a:rPr lang="pt-BR" sz="1600" b="1" dirty="0"/>
              <a:t> = </a:t>
            </a:r>
            <a:r>
              <a:rPr lang="pt-BR" sz="1600" b="1" dirty="0" err="1"/>
              <a:t>ImageName</a:t>
            </a:r>
            <a:endParaRPr lang="pt-BR" sz="1600" b="1" dirty="0"/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448" y="1131590"/>
            <a:ext cx="2449890" cy="2321623"/>
          </a:xfrm>
          <a:prstGeom prst="rect">
            <a:avLst/>
          </a:prstGeom>
        </p:spPr>
      </p:pic>
      <p:pic>
        <p:nvPicPr>
          <p:cNvPr id="7" name="Imagem 6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334" y="3857810"/>
            <a:ext cx="3762900" cy="1162212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6258707" y="3080388"/>
            <a:ext cx="2664708" cy="491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129855" y="4299629"/>
            <a:ext cx="3771197" cy="491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712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9512" y="2211710"/>
            <a:ext cx="8784976" cy="683418"/>
          </a:xfrm>
        </p:spPr>
        <p:txBody>
          <a:bodyPr/>
          <a:lstStyle/>
          <a:p>
            <a:pPr algn="ctr"/>
            <a:r>
              <a:rPr lang="pt-BR" dirty="0"/>
              <a:t>Pratica 3:</a:t>
            </a:r>
            <a:br>
              <a:rPr lang="pt-BR" dirty="0"/>
            </a:br>
            <a:r>
              <a:rPr lang="pt-BR" dirty="0"/>
              <a:t>Demonstração Realidade Aumentada</a:t>
            </a:r>
          </a:p>
        </p:txBody>
      </p:sp>
    </p:spTree>
    <p:extLst>
      <p:ext uri="{BB962C8B-B14F-4D97-AF65-F5344CB8AC3E}">
        <p14:creationId xmlns:p14="http://schemas.microsoft.com/office/powerpoint/2010/main" val="4181183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e distribuindo ...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323528" y="987574"/>
            <a:ext cx="4745814" cy="3744416"/>
          </a:xfrm>
        </p:spPr>
        <p:txBody>
          <a:bodyPr/>
          <a:lstStyle/>
          <a:p>
            <a:pPr marL="0" indent="0">
              <a:buNone/>
            </a:pPr>
            <a:r>
              <a:rPr lang="pt-BR" sz="3200" dirty="0"/>
              <a:t>Selecione a plataforma</a:t>
            </a:r>
          </a:p>
          <a:p>
            <a:r>
              <a:rPr lang="pt-BR" sz="2400" dirty="0"/>
              <a:t>Android / </a:t>
            </a:r>
            <a:r>
              <a:rPr lang="pt-BR" sz="2400" dirty="0" err="1"/>
              <a:t>iOs</a:t>
            </a:r>
            <a:r>
              <a:rPr lang="pt-BR" sz="2400" dirty="0"/>
              <a:t> (necessário os </a:t>
            </a:r>
            <a:r>
              <a:rPr lang="pt-BR" sz="2400" dirty="0" err="1"/>
              <a:t>SDKs</a:t>
            </a:r>
            <a:r>
              <a:rPr lang="pt-BR" sz="2400" dirty="0"/>
              <a:t> instalados</a:t>
            </a:r>
          </a:p>
          <a:p>
            <a:pPr marL="0" indent="0">
              <a:buNone/>
            </a:pPr>
            <a:r>
              <a:rPr lang="pt-BR" sz="3200" dirty="0"/>
              <a:t>Mande para o aparelho</a:t>
            </a:r>
          </a:p>
          <a:p>
            <a:r>
              <a:rPr lang="pt-BR" sz="2400" dirty="0"/>
              <a:t>Conecte o aparelho</a:t>
            </a:r>
          </a:p>
          <a:p>
            <a:r>
              <a:rPr lang="pt-BR" sz="2400" dirty="0"/>
              <a:t>Pressione: Build &amp; </a:t>
            </a:r>
            <a:r>
              <a:rPr lang="pt-BR" sz="2400" dirty="0" err="1"/>
              <a:t>Run</a:t>
            </a:r>
            <a:endParaRPr lang="pt-BR" sz="2400" dirty="0"/>
          </a:p>
        </p:txBody>
      </p:sp>
      <p:pic>
        <p:nvPicPr>
          <p:cNvPr id="9" name="Picture 5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987325"/>
            <a:ext cx="3469367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23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539552" y="3723878"/>
            <a:ext cx="6480720" cy="720079"/>
          </a:xfrm>
        </p:spPr>
        <p:txBody>
          <a:bodyPr/>
          <a:lstStyle/>
          <a:p>
            <a:r>
              <a:rPr lang="pt-BR" dirty="0"/>
              <a:t>Unity3D + </a:t>
            </a:r>
            <a:r>
              <a:rPr lang="pt-BR" dirty="0" err="1"/>
              <a:t>Vuforia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sz="12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505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763688" y="987574"/>
            <a:ext cx="5657594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3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Vuforia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323528" y="987574"/>
            <a:ext cx="4536504" cy="3744416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Plataforma de realidade aumentada que controla bases de dados personalizadas por projeto</a:t>
            </a:r>
          </a:p>
          <a:p>
            <a:r>
              <a:rPr lang="pt-BR" sz="2000" dirty="0"/>
              <a:t>Gratuita para desenvolvimento / paga para distribuição comercial</a:t>
            </a:r>
          </a:p>
          <a:p>
            <a:r>
              <a:rPr lang="pt-BR" sz="2000" dirty="0"/>
              <a:t>Fácil de integrar e utilizar</a:t>
            </a:r>
          </a:p>
          <a:p>
            <a:r>
              <a:rPr lang="pt-BR" sz="2000" dirty="0"/>
              <a:t>Utiliza </a:t>
            </a:r>
            <a:r>
              <a:rPr lang="pt-BR" sz="2000" dirty="0" err="1"/>
              <a:t>openGL</a:t>
            </a:r>
            <a:r>
              <a:rPr lang="pt-BR" sz="2000" dirty="0"/>
              <a:t> (biblioteca de computação gráfica)</a:t>
            </a:r>
          </a:p>
        </p:txBody>
      </p:sp>
      <p:pic>
        <p:nvPicPr>
          <p:cNvPr id="6" name="Picture 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563638"/>
            <a:ext cx="3784228" cy="295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99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Projeto Prática 2</a:t>
            </a:r>
          </a:p>
          <a:p>
            <a:r>
              <a:rPr lang="pt-BR" dirty="0"/>
              <a:t>desert-texture.jpeg</a:t>
            </a:r>
          </a:p>
          <a:p>
            <a:r>
              <a:rPr lang="pt-BR" dirty="0"/>
              <a:t>SuperInteressanteMarker.jpg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203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conta no </a:t>
            </a:r>
            <a:r>
              <a:rPr lang="pt-BR" dirty="0" err="1"/>
              <a:t>Vuforia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Passo 1: Criar um conta </a:t>
            </a:r>
            <a:r>
              <a:rPr lang="pt-BR" dirty="0" err="1"/>
              <a:t>Dev</a:t>
            </a:r>
            <a:r>
              <a:rPr lang="pt-BR" dirty="0"/>
              <a:t> no </a:t>
            </a:r>
            <a:r>
              <a:rPr lang="pt-BR" dirty="0" err="1"/>
              <a:t>Vuforia</a:t>
            </a:r>
            <a:endParaRPr lang="pt-BR" dirty="0"/>
          </a:p>
          <a:p>
            <a:pPr marL="457200" lvl="1" indent="0">
              <a:buNone/>
            </a:pPr>
            <a:r>
              <a:rPr lang="pt-BR" dirty="0">
                <a:hlinkClick r:id="rId2"/>
              </a:rPr>
              <a:t>www.vuforia.com</a:t>
            </a:r>
            <a:r>
              <a:rPr lang="pt-BR" dirty="0"/>
              <a:t> &gt; </a:t>
            </a:r>
            <a:r>
              <a:rPr lang="pt-BR" dirty="0" err="1"/>
              <a:t>Dev</a:t>
            </a:r>
            <a:r>
              <a:rPr lang="pt-BR" dirty="0"/>
              <a:t> Portal &gt; </a:t>
            </a:r>
            <a:r>
              <a:rPr lang="pt-BR" dirty="0" err="1"/>
              <a:t>Register</a:t>
            </a:r>
            <a:endParaRPr lang="pt-BR" dirty="0"/>
          </a:p>
          <a:p>
            <a:pPr marL="57150" indent="0">
              <a:buNone/>
            </a:pPr>
            <a:endParaRPr lang="pt-BR" dirty="0"/>
          </a:p>
          <a:p>
            <a:pPr marL="57150" indent="0">
              <a:buNone/>
            </a:pPr>
            <a:r>
              <a:rPr lang="pt-BR" dirty="0"/>
              <a:t>Passo 2: Baixar o </a:t>
            </a:r>
            <a:r>
              <a:rPr lang="pt-BR" dirty="0" err="1"/>
              <a:t>vuforia</a:t>
            </a:r>
            <a:r>
              <a:rPr lang="pt-BR" dirty="0"/>
              <a:t> para Unity3D do repositório do </a:t>
            </a:r>
            <a:r>
              <a:rPr lang="pt-BR" dirty="0" err="1"/>
              <a:t>codelab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938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Integrando o </a:t>
            </a:r>
            <a:r>
              <a:rPr lang="pt-BR" dirty="0" err="1"/>
              <a:t>Vuforia</a:t>
            </a:r>
            <a:r>
              <a:rPr lang="pt-BR" dirty="0"/>
              <a:t> e Unity3D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987574"/>
            <a:ext cx="5472608" cy="3744416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Importe o </a:t>
            </a:r>
            <a:r>
              <a:rPr lang="pt-BR" b="1" dirty="0" err="1"/>
              <a:t>Vuforia</a:t>
            </a:r>
            <a:r>
              <a:rPr lang="pt-BR" b="1" dirty="0"/>
              <a:t> no projeto dentro Unity3D</a:t>
            </a:r>
          </a:p>
          <a:p>
            <a:r>
              <a:rPr lang="pt-BR" sz="2000" dirty="0"/>
              <a:t>Unity3D &gt; </a:t>
            </a:r>
            <a:r>
              <a:rPr lang="pt-BR" sz="2000" dirty="0" err="1"/>
              <a:t>Assets</a:t>
            </a:r>
            <a:r>
              <a:rPr lang="pt-BR" sz="2000" dirty="0"/>
              <a:t> &gt; </a:t>
            </a:r>
            <a:r>
              <a:rPr lang="pt-BR" sz="2000" dirty="0" err="1"/>
              <a:t>Import</a:t>
            </a:r>
            <a:r>
              <a:rPr lang="pt-BR" sz="2000" dirty="0"/>
              <a:t> </a:t>
            </a:r>
            <a:r>
              <a:rPr lang="pt-BR" sz="2000" dirty="0" err="1"/>
              <a:t>Packages</a:t>
            </a:r>
            <a:r>
              <a:rPr lang="pt-BR" sz="2000" dirty="0"/>
              <a:t> &gt; </a:t>
            </a:r>
            <a:r>
              <a:rPr lang="pt-BR" sz="2000" dirty="0" err="1"/>
              <a:t>Custom</a:t>
            </a:r>
            <a:r>
              <a:rPr lang="pt-BR" sz="2000" dirty="0"/>
              <a:t> </a:t>
            </a:r>
            <a:r>
              <a:rPr lang="pt-BR" sz="2000" dirty="0" err="1"/>
              <a:t>Package</a:t>
            </a:r>
            <a:endParaRPr lang="pt-BR" sz="2000" dirty="0"/>
          </a:p>
          <a:p>
            <a:pPr lvl="1"/>
            <a:r>
              <a:rPr lang="pt-BR" sz="1800" dirty="0"/>
              <a:t>Selecione vuforia-unity-6-2-10.unitypackage</a:t>
            </a:r>
          </a:p>
          <a:p>
            <a:pPr lvl="1"/>
            <a:r>
              <a:rPr lang="pt-BR" sz="1800" dirty="0"/>
              <a:t>Pressione </a:t>
            </a:r>
            <a:r>
              <a:rPr lang="pt-BR" sz="1800" dirty="0" err="1"/>
              <a:t>import</a:t>
            </a: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491630"/>
            <a:ext cx="284441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9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os Marcadores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Passo 3: Criar uma </a:t>
            </a:r>
            <a:r>
              <a:rPr lang="pt-BR" dirty="0" err="1"/>
              <a:t>uma</a:t>
            </a:r>
            <a:r>
              <a:rPr lang="pt-BR" dirty="0"/>
              <a:t> chave de licença</a:t>
            </a:r>
          </a:p>
          <a:p>
            <a:pPr marL="457200" lvl="1" indent="0">
              <a:buNone/>
            </a:pPr>
            <a:r>
              <a:rPr lang="pt-BR" sz="2000" dirty="0">
                <a:hlinkClick r:id="rId2"/>
              </a:rPr>
              <a:t>www.vuforia.com</a:t>
            </a:r>
            <a:r>
              <a:rPr lang="pt-BR" sz="2000" dirty="0"/>
              <a:t> &gt; </a:t>
            </a:r>
            <a:r>
              <a:rPr lang="pt-BR" sz="2000" dirty="0" err="1"/>
              <a:t>Develop</a:t>
            </a:r>
            <a:r>
              <a:rPr lang="pt-BR" sz="2000" dirty="0"/>
              <a:t> &gt; </a:t>
            </a:r>
            <a:r>
              <a:rPr lang="pt-BR" sz="2000" dirty="0" err="1"/>
              <a:t>License</a:t>
            </a:r>
            <a:r>
              <a:rPr lang="pt-BR" sz="2000" dirty="0"/>
              <a:t> Manager &gt; </a:t>
            </a:r>
            <a:r>
              <a:rPr lang="pt-BR" sz="2000" dirty="0" err="1"/>
              <a:t>Create</a:t>
            </a:r>
            <a:r>
              <a:rPr lang="pt-BR" sz="2000" dirty="0"/>
              <a:t> </a:t>
            </a:r>
            <a:r>
              <a:rPr lang="pt-BR" sz="2000" dirty="0" err="1"/>
              <a:t>your</a:t>
            </a:r>
            <a:r>
              <a:rPr lang="pt-BR" sz="2000" dirty="0"/>
              <a:t> </a:t>
            </a:r>
            <a:r>
              <a:rPr lang="pt-BR" sz="2000" dirty="0" err="1"/>
              <a:t>first</a:t>
            </a:r>
            <a:r>
              <a:rPr lang="pt-BR" sz="2000" dirty="0"/>
              <a:t> </a:t>
            </a:r>
            <a:r>
              <a:rPr lang="pt-BR" sz="2000" dirty="0" err="1"/>
              <a:t>license</a:t>
            </a:r>
            <a:r>
              <a:rPr lang="pt-BR" sz="2000" dirty="0"/>
              <a:t> </a:t>
            </a:r>
            <a:r>
              <a:rPr lang="pt-BR" sz="2000" dirty="0" err="1"/>
              <a:t>key</a:t>
            </a:r>
            <a:endParaRPr lang="pt-BR" sz="2000" dirty="0"/>
          </a:p>
          <a:p>
            <a:pPr marL="457200" lvl="1" indent="0">
              <a:buNone/>
            </a:pPr>
            <a:r>
              <a:rPr lang="pt-BR" sz="2000" dirty="0" err="1"/>
              <a:t>License</a:t>
            </a:r>
            <a:r>
              <a:rPr lang="pt-BR" sz="2000" dirty="0"/>
              <a:t> </a:t>
            </a:r>
            <a:r>
              <a:rPr lang="pt-BR" sz="2000" dirty="0" err="1"/>
              <a:t>Type</a:t>
            </a:r>
            <a:r>
              <a:rPr lang="pt-BR" sz="2000" dirty="0"/>
              <a:t>: </a:t>
            </a:r>
            <a:r>
              <a:rPr lang="pt-BR" sz="2000" dirty="0" err="1"/>
              <a:t>Development</a:t>
            </a:r>
            <a:endParaRPr lang="pt-BR" sz="2000" dirty="0"/>
          </a:p>
          <a:p>
            <a:pPr marL="457200" lvl="1" indent="0">
              <a:buNone/>
            </a:pPr>
            <a:r>
              <a:rPr lang="pt-BR" sz="2000" dirty="0"/>
              <a:t>App </a:t>
            </a:r>
            <a:r>
              <a:rPr lang="pt-BR" sz="2000" dirty="0" err="1"/>
              <a:t>Name</a:t>
            </a:r>
            <a:r>
              <a:rPr lang="pt-BR" sz="2000" dirty="0"/>
              <a:t>: </a:t>
            </a:r>
            <a:r>
              <a:rPr lang="pt-BR" sz="2000" i="1" dirty="0" err="1"/>
              <a:t>ARFirstApp</a:t>
            </a:r>
            <a:endParaRPr lang="pt-BR" sz="2000" dirty="0"/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79" y="2773054"/>
            <a:ext cx="6905857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63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os Marcadores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Passo 3: Copie a licença para o Bloco de Notas</a:t>
            </a:r>
          </a:p>
          <a:p>
            <a:pPr lvl="1"/>
            <a:r>
              <a:rPr lang="pt-BR" dirty="0"/>
              <a:t>Clique no nome da licença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Copie a </a:t>
            </a:r>
            <a:r>
              <a:rPr lang="pt-BR" dirty="0" err="1"/>
              <a:t>key</a:t>
            </a:r>
            <a:r>
              <a:rPr lang="pt-BR" dirty="0"/>
              <a:t> para o bloco de notas</a:t>
            </a:r>
          </a:p>
        </p:txBody>
      </p:sp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80" y="2139702"/>
            <a:ext cx="4860032" cy="1129099"/>
          </a:xfrm>
          <a:prstGeom prst="rect">
            <a:avLst/>
          </a:prstGeom>
        </p:spPr>
      </p:pic>
      <p:pic>
        <p:nvPicPr>
          <p:cNvPr id="8" name="Imagem 7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427734"/>
            <a:ext cx="2442454" cy="2164998"/>
          </a:xfrm>
          <a:prstGeom prst="rect">
            <a:avLst/>
          </a:prstGeom>
        </p:spPr>
      </p:pic>
      <p:sp>
        <p:nvSpPr>
          <p:cNvPr id="9" name="Seta: para a Direita 8"/>
          <p:cNvSpPr/>
          <p:nvPr/>
        </p:nvSpPr>
        <p:spPr>
          <a:xfrm>
            <a:off x="5915736" y="2859782"/>
            <a:ext cx="350311" cy="2880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6338337" y="3114763"/>
            <a:ext cx="241642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238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os Marcadores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Passo 4: Adicionar um banco de dados</a:t>
            </a:r>
          </a:p>
          <a:p>
            <a:pPr marL="457200" lvl="1" indent="0">
              <a:buNone/>
            </a:pPr>
            <a:r>
              <a:rPr lang="pt-BR" sz="2000" dirty="0">
                <a:hlinkClick r:id="rId2"/>
              </a:rPr>
              <a:t>www.vuforia.com</a:t>
            </a:r>
            <a:r>
              <a:rPr lang="pt-BR" sz="2000" dirty="0"/>
              <a:t> &gt; </a:t>
            </a:r>
            <a:r>
              <a:rPr lang="pt-BR" sz="2000" dirty="0" err="1"/>
              <a:t>Develop</a:t>
            </a:r>
            <a:r>
              <a:rPr lang="pt-BR" sz="2000" dirty="0"/>
              <a:t> &gt; Target Manager &gt; </a:t>
            </a:r>
            <a:r>
              <a:rPr lang="pt-BR" sz="2000" dirty="0" err="1"/>
              <a:t>Create</a:t>
            </a:r>
            <a:r>
              <a:rPr lang="pt-BR" sz="2000" dirty="0"/>
              <a:t> </a:t>
            </a:r>
            <a:r>
              <a:rPr lang="pt-BR" sz="2000" dirty="0" err="1"/>
              <a:t>your</a:t>
            </a:r>
            <a:r>
              <a:rPr lang="pt-BR" sz="2000" dirty="0"/>
              <a:t> </a:t>
            </a:r>
            <a:r>
              <a:rPr lang="pt-BR" sz="2000" dirty="0" err="1"/>
              <a:t>first</a:t>
            </a:r>
            <a:r>
              <a:rPr lang="pt-BR" sz="2000" dirty="0"/>
              <a:t> </a:t>
            </a:r>
            <a:r>
              <a:rPr lang="pt-BR" sz="2000" dirty="0" err="1"/>
              <a:t>database</a:t>
            </a:r>
            <a:endParaRPr lang="pt-BR" sz="2000" dirty="0"/>
          </a:p>
          <a:p>
            <a:pPr marL="457200" lvl="1" indent="0">
              <a:buNone/>
            </a:pPr>
            <a:r>
              <a:rPr lang="pt-BR" sz="2000" dirty="0" err="1"/>
              <a:t>Type</a:t>
            </a:r>
            <a:r>
              <a:rPr lang="pt-BR" sz="2000" dirty="0"/>
              <a:t>: </a:t>
            </a:r>
            <a:r>
              <a:rPr lang="pt-BR" sz="2000" dirty="0" err="1"/>
              <a:t>Device</a:t>
            </a:r>
            <a:endParaRPr lang="pt-BR" sz="2000" dirty="0"/>
          </a:p>
          <a:p>
            <a:pPr marL="457200" lvl="1" indent="0">
              <a:buNone/>
            </a:pPr>
            <a:r>
              <a:rPr lang="pt-BR" sz="2000" dirty="0" err="1"/>
              <a:t>Database</a:t>
            </a:r>
            <a:r>
              <a:rPr lang="pt-BR" sz="2000" dirty="0"/>
              <a:t> </a:t>
            </a:r>
            <a:r>
              <a:rPr lang="pt-BR" sz="2000" dirty="0" err="1"/>
              <a:t>Name</a:t>
            </a:r>
            <a:r>
              <a:rPr lang="pt-BR" sz="2000" dirty="0"/>
              <a:t>: </a:t>
            </a:r>
            <a:r>
              <a:rPr lang="pt-BR" sz="2000" i="1" dirty="0" err="1"/>
              <a:t>ARFirstApp</a:t>
            </a:r>
            <a:endParaRPr lang="pt-BR" sz="2000" dirty="0"/>
          </a:p>
        </p:txBody>
      </p:sp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782815"/>
            <a:ext cx="6084168" cy="180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33999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4808</TotalTime>
  <Words>541</Words>
  <Application>Microsoft Office PowerPoint</Application>
  <PresentationFormat>Apresentação na tela (16:9)</PresentationFormat>
  <Paragraphs>96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Microsoft JhengHei Light</vt:lpstr>
      <vt:lpstr>Microsoft JhengHei UI</vt:lpstr>
      <vt:lpstr>Aharoni</vt:lpstr>
      <vt:lpstr>Arial</vt:lpstr>
      <vt:lpstr>Calibri Light</vt:lpstr>
      <vt:lpstr>Tw Cen MT</vt:lpstr>
      <vt:lpstr>Tw Cen MT Condensed</vt:lpstr>
      <vt:lpstr>Design padrão</vt:lpstr>
      <vt:lpstr>Tópicos Especiais  em Sistemas de Informação</vt:lpstr>
      <vt:lpstr>Unity3D + Vuforia</vt:lpstr>
      <vt:lpstr>Vuforia</vt:lpstr>
      <vt:lpstr>Material</vt:lpstr>
      <vt:lpstr>Criando uma conta no Vuforia</vt:lpstr>
      <vt:lpstr>Integrando o Vuforia e Unity3D</vt:lpstr>
      <vt:lpstr>Criando os Marcadores</vt:lpstr>
      <vt:lpstr>Criando os Marcadores</vt:lpstr>
      <vt:lpstr>Criando os Marcadores</vt:lpstr>
      <vt:lpstr>Criando os Marcadores</vt:lpstr>
      <vt:lpstr>Importante sobre marcadores</vt:lpstr>
      <vt:lpstr>Baixando marcadores para o Unity3D</vt:lpstr>
      <vt:lpstr>Importando a Base de Dados</vt:lpstr>
      <vt:lpstr>Configurando o Projeto Unity3D</vt:lpstr>
      <vt:lpstr>Configurando o Projeto Unity3D</vt:lpstr>
      <vt:lpstr>Configure a Licença de Uso</vt:lpstr>
      <vt:lpstr>Configurando o Banco de Dados</vt:lpstr>
      <vt:lpstr>Pratica 3: Demonstração Realidade Aumentada</vt:lpstr>
      <vt:lpstr>Compilando e distribuindo ...</vt:lpstr>
    </vt:vector>
  </TitlesOfParts>
  <Company>una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sandra.viegas</dc:creator>
  <cp:lastModifiedBy>Flavio</cp:lastModifiedBy>
  <cp:revision>321</cp:revision>
  <dcterms:created xsi:type="dcterms:W3CDTF">2008-04-02T20:00:49Z</dcterms:created>
  <dcterms:modified xsi:type="dcterms:W3CDTF">2017-04-10T20:17:13Z</dcterms:modified>
</cp:coreProperties>
</file>