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C209B2-0F8A-426A-A954-59591E29C97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2DCCBF-B65C-4FFF-8EE2-4FF54BABF1A0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5135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09B2-0F8A-426A-A954-59591E29C97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CBF-B65C-4FFF-8EE2-4FF54BABF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09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09B2-0F8A-426A-A954-59591E29C97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CBF-B65C-4FFF-8EE2-4FF54BABF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73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09B2-0F8A-426A-A954-59591E29C97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CBF-B65C-4FFF-8EE2-4FF54BABF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31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209B2-0F8A-426A-A954-59591E29C97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DCCBF-B65C-4FFF-8EE2-4FF54BABF1A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892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09B2-0F8A-426A-A954-59591E29C97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CBF-B65C-4FFF-8EE2-4FF54BABF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6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09B2-0F8A-426A-A954-59591E29C97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CBF-B65C-4FFF-8EE2-4FF54BABF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51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09B2-0F8A-426A-A954-59591E29C97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CBF-B65C-4FFF-8EE2-4FF54BABF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0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09B2-0F8A-426A-A954-59591E29C97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CCBF-B65C-4FFF-8EE2-4FF54BABF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78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209B2-0F8A-426A-A954-59591E29C97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DCCBF-B65C-4FFF-8EE2-4FF54BABF1A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83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209B2-0F8A-426A-A954-59591E29C97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DCCBF-B65C-4FFF-8EE2-4FF54BABF1A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56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2C209B2-0F8A-426A-A954-59591E29C97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42DCCBF-B65C-4FFF-8EE2-4FF54BABF1A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095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B639-E8CF-453F-9B67-94F840CD2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prévia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95902F-6848-45D5-A8AC-0D04D1BC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661"/>
            <a:ext cx="9144000" cy="1655762"/>
          </a:xfrm>
        </p:spPr>
        <p:txBody>
          <a:bodyPr/>
          <a:lstStyle/>
          <a:p>
            <a:r>
              <a:rPr lang="pt-BR" dirty="0"/>
              <a:t>Trabalho de IEC 2020.1 T.A </a:t>
            </a:r>
          </a:p>
          <a:p>
            <a:r>
              <a:rPr lang="pt-BR" dirty="0"/>
              <a:t>Flávio Jerônimo</a:t>
            </a:r>
          </a:p>
        </p:txBody>
      </p:sp>
    </p:spTree>
    <p:extLst>
      <p:ext uri="{BB962C8B-B14F-4D97-AF65-F5344CB8AC3E}">
        <p14:creationId xmlns:p14="http://schemas.microsoft.com/office/powerpoint/2010/main" val="346805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7F7EB-5321-4E36-9410-2A3093AF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Adaptar-se ao cotidiano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1BEFB-DB7C-4951-B68B-20B3F6FD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2470"/>
            <a:ext cx="9601200" cy="4304930"/>
          </a:xfrm>
        </p:spPr>
        <p:txBody>
          <a:bodyPr/>
          <a:lstStyle/>
          <a:p>
            <a:r>
              <a:rPr lang="pt-BR" dirty="0"/>
              <a:t>Em março de 2020 entramos em quarentena</a:t>
            </a:r>
          </a:p>
          <a:p>
            <a:r>
              <a:rPr lang="pt-BR" dirty="0"/>
              <a:t>No início todos passaram por muitas dificuldades para se adaptar</a:t>
            </a:r>
          </a:p>
          <a:p>
            <a:r>
              <a:rPr lang="pt-BR" dirty="0"/>
              <a:t>Máscara, álcool, distanciamento social (o máximo possível)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Meu trabalho foi feito pensando em uma maneira de aumentar a segurança das pessoas que precisem entrar em algum estabelecimento durante essa pandemia</a:t>
            </a:r>
          </a:p>
        </p:txBody>
      </p:sp>
    </p:spTree>
    <p:extLst>
      <p:ext uri="{BB962C8B-B14F-4D97-AF65-F5344CB8AC3E}">
        <p14:creationId xmlns:p14="http://schemas.microsoft.com/office/powerpoint/2010/main" val="233913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EB4AB-F57B-404C-BE22-476CCA18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 automática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DE93EE-20CD-466F-8BEF-2B6CC39A7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89" y="1332669"/>
            <a:ext cx="5930022" cy="5292059"/>
          </a:xfrm>
        </p:spPr>
      </p:pic>
    </p:spTree>
    <p:extLst>
      <p:ext uri="{BB962C8B-B14F-4D97-AF65-F5344CB8AC3E}">
        <p14:creationId xmlns:p14="http://schemas.microsoft.com/office/powerpoint/2010/main" val="290078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92AAB3-AFA6-480C-A0A0-D3FC18F9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83581"/>
            <a:ext cx="9601200" cy="5183819"/>
          </a:xfrm>
        </p:spPr>
        <p:txBody>
          <a:bodyPr/>
          <a:lstStyle/>
          <a:p>
            <a:r>
              <a:rPr lang="pt-BR" sz="1800" dirty="0"/>
              <a:t>Minha ideia consiste em colocar um sensor de distância um pouco acima das maçanetas das portas que detecta a mão (ou um outro objeto, ou o próprio corpo da pessoa) entre 3cm e 10cm do sensor, e assim aciona um motor para abrir a porta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" name="2020-12-10 09-39-43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CEF166DD-EFFA-481C-97ED-8983325562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29909" y="1547029"/>
            <a:ext cx="8532181" cy="479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92E1B-0B7B-4BB7-BA94-0AA4C5E50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56949"/>
            <a:ext cx="9601200" cy="5254842"/>
          </a:xfrm>
        </p:spPr>
        <p:txBody>
          <a:bodyPr/>
          <a:lstStyle/>
          <a:p>
            <a:r>
              <a:rPr lang="pt-BR" dirty="0"/>
              <a:t>Como visto no gif anteriormente, o motor abre a porta até um máximo (que é possível definir no código) e após isso ela fecha</a:t>
            </a:r>
          </a:p>
          <a:p>
            <a:r>
              <a:rPr lang="pt-BR" dirty="0"/>
              <a:t>Mas e se a porta começar a fechar antes que a pessoa saia da frente dela ?</a:t>
            </a:r>
          </a:p>
        </p:txBody>
      </p:sp>
      <p:pic>
        <p:nvPicPr>
          <p:cNvPr id="5" name="2020-12-10 09-52-23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27DC28BF-2F4D-4C7E-BD6F-4AB5A17222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07090" y="1741947"/>
            <a:ext cx="8777819" cy="49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3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57</TotalTime>
  <Words>160</Words>
  <Application>Microsoft Office PowerPoint</Application>
  <PresentationFormat>Widescreen</PresentationFormat>
  <Paragraphs>14</Paragraphs>
  <Slides>5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Franklin Gothic Book</vt:lpstr>
      <vt:lpstr>Cortar</vt:lpstr>
      <vt:lpstr>Apresentação prévia</vt:lpstr>
      <vt:lpstr>Adaptar-se ao cotidiano</vt:lpstr>
      <vt:lpstr>Porta automática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prévia</dc:title>
  <dc:creator>Flavio Filho</dc:creator>
  <cp:lastModifiedBy>Flavio Filho</cp:lastModifiedBy>
  <cp:revision>7</cp:revision>
  <dcterms:created xsi:type="dcterms:W3CDTF">2020-12-10T12:05:57Z</dcterms:created>
  <dcterms:modified xsi:type="dcterms:W3CDTF">2020-12-21T21:34:46Z</dcterms:modified>
</cp:coreProperties>
</file>