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7559675" cy="106918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C6C20-BE85-7BCF-2833-B37E5B585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246D064-B0F5-765E-89BA-B4225919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1A95F-2E00-48D0-A52E-F97E86B043B4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C244CAF-23A2-51C4-6822-FF2219618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FBB19E-5BC5-AACE-9715-1CB7F89A8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7A78D5-94FF-4F61-899D-7A8EC9D1F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808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AC8BC58-B5CB-800D-2C3F-82F047F1B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1583854-A651-486E-8753-723557A8D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919FFF-AACF-03E2-41D6-021828C06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81A95F-2E00-48D0-A52E-F97E86B043B4}" type="datetimeFigureOut">
              <a:rPr lang="fr-FR" smtClean="0"/>
              <a:t>20/03/2024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E17ED58-6FC4-B11E-A594-EAC0EDB5DC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E1A2ED-984F-74E1-94B0-7449FC188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A78D5-94FF-4F61-899D-7A8EC9D1F9B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855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E2AB8BF9-2B27-1F36-F519-ECA4A34C7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94DC9C9-EB99-F55B-DE94-257F6BAE51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27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1555C6C8-FA50-32E0-A8A6-CE77067D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E37D481-3813-8D4A-BBBE-E037AC43B30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51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BBBBF31B-C843-3A5E-A7C1-FB7C50BC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DD39D319-74C6-1B2B-52C9-A1E9A7AD159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610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44B92AA5-FC45-ED45-1703-734D2504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5F6FBF-9CFA-0CAF-AD1D-3AFC71D318A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33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DED63FAC-DEAF-C083-73B3-AE02736BC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F4D5736-E439-D3C4-0B1A-ACA0B08007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9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8C046215-8F93-5AA0-A169-15D46F5A8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E3E53FC-C5E9-5912-3875-B20C79A7D24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952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C17B3518-84C4-4E57-DDE5-8B2FBCFB0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B77D31B-9CA9-116D-BDC1-CC63C2F1A6A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604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3E848D91-D62D-AC03-A3CB-63ED9BB02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188F2A4-A1DA-BD53-D717-EBDFBDD887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69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99CF684D-D5B3-685F-A611-74CF5BAF0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D0D6A75-BFC0-5F75-E10B-8274B52BDD6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92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DCC5C078-F3C2-070D-092E-E492837D2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B1BE8EE-5C5C-37AE-33C4-62827BCDA12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730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A8D0EB90-97ED-4C13-1F70-DD04605A0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40A80A16-CB5A-2196-5C26-E8B4472E9D9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9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3E87CE84-AFA0-B31F-806F-62724E9C4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B73792F-2E2E-165F-0DE7-FF7D695998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16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12536C85-636E-AA05-F06A-B35A95C4D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E2CB47-C280-E384-7220-3FF3BC94FA5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10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51909978-63B5-6D49-76BF-9871181CB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1561806-519E-88C0-E0BD-31917D6903E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40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0AA7648B-7734-86C5-1662-BB7CB1022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2A7073E-EFA9-B95F-3EFC-9F25D8CA015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5752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0B845BAF-7ECA-B543-9EE7-EBFE59BEA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EBD82E-0A24-BF9C-64A8-A651A4E8AED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0628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58C9ADB9-E884-2140-492C-F1944330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E9D1C16-CF8E-242A-F773-ED410D1E40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69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B123B977-3102-EEED-E73D-6E4A9F02D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7175FC8-60DB-F928-88B7-6B1D9E2D27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3895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59E4A918-1973-9AC0-3B91-46D9DA2E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E77A4F7-3E9E-8958-9B41-D9B3FA99A6F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4328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69F48878-902E-B543-33A7-31578CD1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32A4D29-2BC8-66BA-987D-8CD8FA5616E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07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BBBDE31C-65E5-891A-1D0E-7BEB36FE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9EEBB64-1164-B8E8-181B-0F8BE613368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980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2FA8C3C0-6BF3-562D-7566-A445D19B7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8B311BB-916C-82D6-394A-41D5C6F9B19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62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2C059FAA-03A8-4142-A2B9-8158285B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2DB5A5C-7BC6-909B-7723-D52B9B576CE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675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B2A0CE54-8080-0907-BF8F-0C29E0098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2F6A4DE-CF82-0A03-3973-567FAAF573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818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85809CD6-5A17-885F-4B1D-A067E2E9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5216657-97F8-FB29-82EA-C35962443FC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402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2CC4513D-5561-ECCB-8ECC-F1553E187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396ECE9-8878-A332-4CB2-1BAD14206FF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16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BEA303C3-5D46-D863-52B1-CA165AFD8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62ED445-3328-F420-AEA0-5533CB15898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46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54E9B3CC-D8FF-C964-5468-51729C994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25AAA34-A865-F4CA-6227-7610200186A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4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1C3C069E-E2C2-1A91-2E58-53AC374DB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C78E4F8D-2A2F-2315-BC18-F8369754A63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3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0E99F643-F069-5924-DA0D-DD62DC3B0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85807CA-A1DA-BF94-A55D-5831392DB9B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961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DB25D2D7-5B35-5F53-F763-F98E544A5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54C7238B-1153-4F13-B44F-9904030AABD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237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 hidden="1">
            <a:extLst>
              <a:ext uri="{FF2B5EF4-FFF2-40B4-BE49-F238E27FC236}">
                <a16:creationId xmlns:a16="http://schemas.microsoft.com/office/drawing/2014/main" id="{B9829249-9F37-5BA4-A5F1-C6F9C789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8B54D870-24C6-6997-1158-BBE33D17240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9400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32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Flavio TAVERNIER</dc:creator>
  <cp:lastModifiedBy>Flavio TAVERNIER</cp:lastModifiedBy>
  <cp:revision>1</cp:revision>
  <dcterms:created xsi:type="dcterms:W3CDTF">2024-03-20T20:28:02Z</dcterms:created>
  <dcterms:modified xsi:type="dcterms:W3CDTF">2024-03-20T20:28:02Z</dcterms:modified>
</cp:coreProperties>
</file>