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8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1/30/2019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1/30/2019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1/30/2019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1/30/2019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ebah.com.br/content/ABAAAfP1cAG/robotica-industrial?part=5"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gadgetynews.com/ubtech-brings-alpha-1s-jimu-robots-uk/" TargetMode="External"/><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FF2E56-701D-42B1-9C1B-1BB8BE61BD30}"/>
              </a:ext>
            </a:extLst>
          </p:cNvPr>
          <p:cNvSpPr>
            <a:spLocks noGrp="1"/>
          </p:cNvSpPr>
          <p:nvPr>
            <p:ph type="ctrTitle"/>
          </p:nvPr>
        </p:nvSpPr>
        <p:spPr/>
        <p:txBody>
          <a:bodyPr/>
          <a:lstStyle/>
          <a:p>
            <a:r>
              <a:rPr lang="es-MX" dirty="0"/>
              <a:t>PROYECTO:</a:t>
            </a:r>
            <a:br>
              <a:rPr lang="es-MX" dirty="0"/>
            </a:br>
            <a:r>
              <a:rPr lang="es-MX" b="1" dirty="0"/>
              <a:t>BRAZO ROBOTICO CILINDRICO</a:t>
            </a:r>
            <a:endParaRPr lang="es-MX" dirty="0"/>
          </a:p>
        </p:txBody>
      </p:sp>
      <p:sp>
        <p:nvSpPr>
          <p:cNvPr id="3" name="Subtítulo 2">
            <a:extLst>
              <a:ext uri="{FF2B5EF4-FFF2-40B4-BE49-F238E27FC236}">
                <a16:creationId xmlns:a16="http://schemas.microsoft.com/office/drawing/2014/main" id="{A43F7DD4-D315-48AF-94E0-FC8AB0641DCF}"/>
              </a:ext>
            </a:extLst>
          </p:cNvPr>
          <p:cNvSpPr>
            <a:spLocks noGrp="1"/>
          </p:cNvSpPr>
          <p:nvPr>
            <p:ph type="subTitle" idx="1"/>
          </p:nvPr>
        </p:nvSpPr>
        <p:spPr>
          <a:xfrm>
            <a:off x="1876424" y="3602037"/>
            <a:ext cx="8791575" cy="2387599"/>
          </a:xfrm>
        </p:spPr>
        <p:txBody>
          <a:bodyPr>
            <a:normAutofit fontScale="92500"/>
          </a:bodyPr>
          <a:lstStyle/>
          <a:p>
            <a:r>
              <a:rPr lang="es-MX" dirty="0"/>
              <a:t>ALUMNOS: </a:t>
            </a:r>
            <a:r>
              <a:rPr lang="es-MX" b="1" dirty="0"/>
              <a:t>CHRISTIAN SALVADOR GOMEZ CARRILLO, FCO. JAVIER HERNANDEZ MORALES, FLAVIO ANTONIO VAZQUEZ, ALEXIS ISRAEL VIORATO ARAMBULA.</a:t>
            </a:r>
          </a:p>
          <a:p>
            <a:r>
              <a:rPr lang="es-MX" b="1" dirty="0" err="1"/>
              <a:t>PROFESOR:Morán</a:t>
            </a:r>
            <a:r>
              <a:rPr lang="es-MX" b="1" dirty="0"/>
              <a:t> Garabito Carlos Enrique</a:t>
            </a:r>
          </a:p>
          <a:p>
            <a:r>
              <a:rPr lang="es-MX" dirty="0"/>
              <a:t>INGENIERIA MECATRONICA</a:t>
            </a:r>
          </a:p>
          <a:p>
            <a:r>
              <a:rPr lang="es-MX" dirty="0" err="1"/>
              <a:t>MATERIA:</a:t>
            </a:r>
            <a:r>
              <a:rPr lang="es-MX" b="1" dirty="0" err="1"/>
              <a:t>Cinematica</a:t>
            </a:r>
            <a:r>
              <a:rPr lang="es-MX" b="1" dirty="0"/>
              <a:t> de robots</a:t>
            </a:r>
            <a:endParaRPr lang="es-MX" dirty="0"/>
          </a:p>
        </p:txBody>
      </p:sp>
      <p:pic>
        <p:nvPicPr>
          <p:cNvPr id="5" name="Imagen 4">
            <a:extLst>
              <a:ext uri="{FF2B5EF4-FFF2-40B4-BE49-F238E27FC236}">
                <a16:creationId xmlns:a16="http://schemas.microsoft.com/office/drawing/2014/main" id="{AF79F888-ACCF-4AAF-88C6-5931F9B5460A}"/>
              </a:ext>
            </a:extLst>
          </p:cNvPr>
          <p:cNvPicPr>
            <a:picLocks noChangeAspect="1"/>
          </p:cNvPicPr>
          <p:nvPr/>
        </p:nvPicPr>
        <p:blipFill>
          <a:blip r:embed="rId2"/>
          <a:stretch>
            <a:fillRect/>
          </a:stretch>
        </p:blipFill>
        <p:spPr>
          <a:xfrm>
            <a:off x="5357814" y="211138"/>
            <a:ext cx="6491286" cy="1389062"/>
          </a:xfrm>
          <a:prstGeom prst="rect">
            <a:avLst/>
          </a:prstGeom>
        </p:spPr>
      </p:pic>
    </p:spTree>
    <p:extLst>
      <p:ext uri="{BB962C8B-B14F-4D97-AF65-F5344CB8AC3E}">
        <p14:creationId xmlns:p14="http://schemas.microsoft.com/office/powerpoint/2010/main" val="1267965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1693B9-AE31-4EB6-88D1-B7A078E0F333}"/>
              </a:ext>
            </a:extLst>
          </p:cNvPr>
          <p:cNvSpPr>
            <a:spLocks noGrp="1"/>
          </p:cNvSpPr>
          <p:nvPr>
            <p:ph type="title"/>
          </p:nvPr>
        </p:nvSpPr>
        <p:spPr/>
        <p:txBody>
          <a:bodyPr/>
          <a:lstStyle/>
          <a:p>
            <a:pPr algn="ctr"/>
            <a:r>
              <a:rPr lang="es-MX" dirty="0"/>
              <a:t>INTRODUCCION </a:t>
            </a:r>
          </a:p>
        </p:txBody>
      </p:sp>
      <p:pic>
        <p:nvPicPr>
          <p:cNvPr id="4" name="Marcador de contenido 3">
            <a:extLst>
              <a:ext uri="{FF2B5EF4-FFF2-40B4-BE49-F238E27FC236}">
                <a16:creationId xmlns:a16="http://schemas.microsoft.com/office/drawing/2014/main" id="{E4597717-AB48-4852-8FCF-005DF6E2C6E5}"/>
              </a:ext>
            </a:extLst>
          </p:cNvPr>
          <p:cNvPicPr>
            <a:picLocks noGrp="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57238" y="2696368"/>
            <a:ext cx="4151313" cy="2632869"/>
          </a:xfrm>
          <a:prstGeom prst="rect">
            <a:avLst/>
          </a:prstGeom>
        </p:spPr>
      </p:pic>
    </p:spTree>
    <p:extLst>
      <p:ext uri="{BB962C8B-B14F-4D97-AF65-F5344CB8AC3E}">
        <p14:creationId xmlns:p14="http://schemas.microsoft.com/office/powerpoint/2010/main" val="1311250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EF7AF-7407-4AF2-AB0A-F36EFBC4F9F0}"/>
              </a:ext>
            </a:extLst>
          </p:cNvPr>
          <p:cNvSpPr>
            <a:spLocks noGrp="1"/>
          </p:cNvSpPr>
          <p:nvPr>
            <p:ph type="title"/>
          </p:nvPr>
        </p:nvSpPr>
        <p:spPr/>
        <p:txBody>
          <a:bodyPr/>
          <a:lstStyle/>
          <a:p>
            <a:r>
              <a:rPr lang="es-MX" dirty="0"/>
              <a:t>MARCO TEORICO </a:t>
            </a:r>
          </a:p>
        </p:txBody>
      </p:sp>
      <p:pic>
        <p:nvPicPr>
          <p:cNvPr id="4" name="Marcador de contenido 3">
            <a:extLst>
              <a:ext uri="{FF2B5EF4-FFF2-40B4-BE49-F238E27FC236}">
                <a16:creationId xmlns:a16="http://schemas.microsoft.com/office/drawing/2014/main" id="{161FF48D-AFC3-496D-A7A6-23371ED9F773}"/>
              </a:ext>
            </a:extLst>
          </p:cNvPr>
          <p:cNvPicPr>
            <a:picLocks noGrp="1" noChangeAspect="1"/>
          </p:cNvPicPr>
          <p:nvPr>
            <p:ph idx="1"/>
          </p:nvPr>
        </p:nvPicPr>
        <p:blipFill>
          <a:blip r:embed="rId2"/>
          <a:stretch>
            <a:fillRect/>
          </a:stretch>
        </p:blipFill>
        <p:spPr>
          <a:xfrm>
            <a:off x="1141413" y="2363788"/>
            <a:ext cx="2540635" cy="3541712"/>
          </a:xfrm>
          <a:prstGeom prst="rect">
            <a:avLst/>
          </a:prstGeom>
        </p:spPr>
      </p:pic>
    </p:spTree>
    <p:extLst>
      <p:ext uri="{BB962C8B-B14F-4D97-AF65-F5344CB8AC3E}">
        <p14:creationId xmlns:p14="http://schemas.microsoft.com/office/powerpoint/2010/main" val="1018300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3B3FE5-56FE-421C-962E-A1F163ADFA0E}"/>
              </a:ext>
            </a:extLst>
          </p:cNvPr>
          <p:cNvSpPr>
            <a:spLocks noGrp="1"/>
          </p:cNvSpPr>
          <p:nvPr>
            <p:ph type="title"/>
          </p:nvPr>
        </p:nvSpPr>
        <p:spPr/>
        <p:txBody>
          <a:bodyPr/>
          <a:lstStyle/>
          <a:p>
            <a:r>
              <a:rPr lang="es-MX" dirty="0"/>
              <a:t>OBJETIVO</a:t>
            </a:r>
            <a:br>
              <a:rPr lang="es-MX" dirty="0"/>
            </a:br>
            <a:endParaRPr lang="es-MX" dirty="0"/>
          </a:p>
        </p:txBody>
      </p:sp>
      <p:pic>
        <p:nvPicPr>
          <p:cNvPr id="4" name="Marcador de contenido 3">
            <a:extLst>
              <a:ext uri="{FF2B5EF4-FFF2-40B4-BE49-F238E27FC236}">
                <a16:creationId xmlns:a16="http://schemas.microsoft.com/office/drawing/2014/main" id="{ADA54899-3383-4107-8CF7-497521D88853}"/>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36201" y="1996116"/>
            <a:ext cx="4364412" cy="3947484"/>
          </a:xfrm>
          <a:prstGeom prst="rect">
            <a:avLst/>
          </a:prstGeom>
        </p:spPr>
      </p:pic>
    </p:spTree>
    <p:extLst>
      <p:ext uri="{BB962C8B-B14F-4D97-AF65-F5344CB8AC3E}">
        <p14:creationId xmlns:p14="http://schemas.microsoft.com/office/powerpoint/2010/main" val="3196529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B8C8FF-65BA-4459-A2C1-87F382969807}"/>
              </a:ext>
            </a:extLst>
          </p:cNvPr>
          <p:cNvSpPr>
            <a:spLocks noGrp="1"/>
          </p:cNvSpPr>
          <p:nvPr>
            <p:ph type="title"/>
          </p:nvPr>
        </p:nvSpPr>
        <p:spPr/>
        <p:txBody>
          <a:bodyPr/>
          <a:lstStyle/>
          <a:p>
            <a:r>
              <a:rPr lang="es-MX" b="1" dirty="0"/>
              <a:t>JUSTIFICACION PROYECTO</a:t>
            </a:r>
            <a:endParaRPr lang="es-MX" dirty="0"/>
          </a:p>
        </p:txBody>
      </p:sp>
      <p:sp>
        <p:nvSpPr>
          <p:cNvPr id="3" name="Marcador de contenido 2">
            <a:extLst>
              <a:ext uri="{FF2B5EF4-FFF2-40B4-BE49-F238E27FC236}">
                <a16:creationId xmlns:a16="http://schemas.microsoft.com/office/drawing/2014/main" id="{1794E121-2127-4F66-AAA7-632AA140C8A6}"/>
              </a:ext>
            </a:extLst>
          </p:cNvPr>
          <p:cNvSpPr>
            <a:spLocks noGrp="1"/>
          </p:cNvSpPr>
          <p:nvPr>
            <p:ph idx="1"/>
          </p:nvPr>
        </p:nvSpPr>
        <p:spPr/>
        <p:txBody>
          <a:bodyPr/>
          <a:lstStyle/>
          <a:p>
            <a:r>
              <a:rPr lang="es-MX" dirty="0"/>
              <a:t>Haremos la elaboración de este proyecto porque algunos integrantes de nuestro equipo se han familiarizado más con este robot ya que lo hemos visto al menos una vez. Este robot es muy útil para facilitar el trabajo de mover cosas de un lugar a otro de manera rápida y aunque actualmente ya existen demasiados tipos de estos, nosotros implementaremos más elementos</a:t>
            </a:r>
          </a:p>
        </p:txBody>
      </p:sp>
      <p:pic>
        <p:nvPicPr>
          <p:cNvPr id="5" name="Imagen 4">
            <a:extLst>
              <a:ext uri="{FF2B5EF4-FFF2-40B4-BE49-F238E27FC236}">
                <a16:creationId xmlns:a16="http://schemas.microsoft.com/office/drawing/2014/main" id="{A435665F-F403-4D79-9856-48922363C8CB}"/>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537681" y="52337"/>
            <a:ext cx="2106631" cy="2197150"/>
          </a:xfrm>
          <a:prstGeom prst="rect">
            <a:avLst/>
          </a:prstGeom>
        </p:spPr>
      </p:pic>
    </p:spTree>
    <p:extLst>
      <p:ext uri="{BB962C8B-B14F-4D97-AF65-F5344CB8AC3E}">
        <p14:creationId xmlns:p14="http://schemas.microsoft.com/office/powerpoint/2010/main" val="3991519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262EE5-4F90-4580-8611-FEFB47FF595E}"/>
              </a:ext>
            </a:extLst>
          </p:cNvPr>
          <p:cNvSpPr>
            <a:spLocks noGrp="1"/>
          </p:cNvSpPr>
          <p:nvPr>
            <p:ph type="title"/>
          </p:nvPr>
        </p:nvSpPr>
        <p:spPr>
          <a:xfrm>
            <a:off x="855663" y="0"/>
            <a:ext cx="2944812" cy="1478570"/>
          </a:xfrm>
        </p:spPr>
        <p:txBody>
          <a:bodyPr/>
          <a:lstStyle/>
          <a:p>
            <a:r>
              <a:rPr lang="es-MX" dirty="0"/>
              <a:t>PROTOTIPO DE BRAZO</a:t>
            </a:r>
          </a:p>
        </p:txBody>
      </p:sp>
      <p:pic>
        <p:nvPicPr>
          <p:cNvPr id="4" name="Marcador de contenido 3">
            <a:extLst>
              <a:ext uri="{FF2B5EF4-FFF2-40B4-BE49-F238E27FC236}">
                <a16:creationId xmlns:a16="http://schemas.microsoft.com/office/drawing/2014/main" id="{30B4F9FC-E86A-46C5-B9CD-8FB2336815DA}"/>
              </a:ext>
            </a:extLst>
          </p:cNvPr>
          <p:cNvPicPr>
            <a:picLocks noGrp="1"/>
          </p:cNvPicPr>
          <p:nvPr>
            <p:ph idx="1"/>
          </p:nvPr>
        </p:nvPicPr>
        <p:blipFill rotWithShape="1">
          <a:blip r:embed="rId2"/>
          <a:srcRect l="18500" t="24149" r="27020" b="9741"/>
          <a:stretch/>
        </p:blipFill>
        <p:spPr bwMode="auto">
          <a:xfrm>
            <a:off x="7861366" y="192088"/>
            <a:ext cx="4086225" cy="2465387"/>
          </a:xfrm>
          <a:prstGeom prst="rect">
            <a:avLst/>
          </a:prstGeom>
          <a:ln>
            <a:noFill/>
          </a:ln>
          <a:extLst>
            <a:ext uri="{53640926-AAD7-44D8-BBD7-CCE9431645EC}">
              <a14:shadowObscured xmlns:a14="http://schemas.microsoft.com/office/drawing/2010/main"/>
            </a:ext>
          </a:extLst>
        </p:spPr>
      </p:pic>
      <p:pic>
        <p:nvPicPr>
          <p:cNvPr id="5" name="Imagen 4">
            <a:extLst>
              <a:ext uri="{FF2B5EF4-FFF2-40B4-BE49-F238E27FC236}">
                <a16:creationId xmlns:a16="http://schemas.microsoft.com/office/drawing/2014/main" id="{4E92E14E-8894-4333-84F8-E9F386FBA60B}"/>
              </a:ext>
            </a:extLst>
          </p:cNvPr>
          <p:cNvPicPr/>
          <p:nvPr/>
        </p:nvPicPr>
        <p:blipFill rotWithShape="1">
          <a:blip r:embed="rId3"/>
          <a:srcRect l="18500" t="21433" r="26341" b="10042"/>
          <a:stretch/>
        </p:blipFill>
        <p:spPr bwMode="auto">
          <a:xfrm>
            <a:off x="3294063" y="454024"/>
            <a:ext cx="4086225" cy="2853690"/>
          </a:xfrm>
          <a:prstGeom prst="rect">
            <a:avLst/>
          </a:prstGeom>
          <a:ln>
            <a:noFill/>
          </a:ln>
          <a:extLst>
            <a:ext uri="{53640926-AAD7-44D8-BBD7-CCE9431645EC}">
              <a14:shadowObscured xmlns:a14="http://schemas.microsoft.com/office/drawing/2010/main"/>
            </a:ext>
          </a:extLst>
        </p:spPr>
      </p:pic>
      <p:pic>
        <p:nvPicPr>
          <p:cNvPr id="6" name="Imagen 5">
            <a:extLst>
              <a:ext uri="{FF2B5EF4-FFF2-40B4-BE49-F238E27FC236}">
                <a16:creationId xmlns:a16="http://schemas.microsoft.com/office/drawing/2014/main" id="{C12E434F-BEDF-4B0D-8534-C4E2760AEE10}"/>
              </a:ext>
            </a:extLst>
          </p:cNvPr>
          <p:cNvPicPr/>
          <p:nvPr/>
        </p:nvPicPr>
        <p:blipFill rotWithShape="1">
          <a:blip r:embed="rId4"/>
          <a:srcRect l="17991" t="21735" r="26341" b="9740"/>
          <a:stretch/>
        </p:blipFill>
        <p:spPr bwMode="auto">
          <a:xfrm>
            <a:off x="522288" y="3675381"/>
            <a:ext cx="3943350" cy="2728595"/>
          </a:xfrm>
          <a:prstGeom prst="rect">
            <a:avLst/>
          </a:prstGeom>
          <a:ln>
            <a:noFill/>
          </a:ln>
          <a:extLst>
            <a:ext uri="{53640926-AAD7-44D8-BBD7-CCE9431645EC}">
              <a14:shadowObscured xmlns:a14="http://schemas.microsoft.com/office/drawing/2010/main"/>
            </a:ext>
          </a:extLst>
        </p:spPr>
      </p:pic>
      <p:pic>
        <p:nvPicPr>
          <p:cNvPr id="7" name="Imagen 6">
            <a:extLst>
              <a:ext uri="{FF2B5EF4-FFF2-40B4-BE49-F238E27FC236}">
                <a16:creationId xmlns:a16="http://schemas.microsoft.com/office/drawing/2014/main" id="{45952194-08C0-4023-AAD3-8FD614EB5124}"/>
              </a:ext>
            </a:extLst>
          </p:cNvPr>
          <p:cNvPicPr/>
          <p:nvPr/>
        </p:nvPicPr>
        <p:blipFill rotWithShape="1">
          <a:blip r:embed="rId5"/>
          <a:srcRect l="17481" t="21433" r="27189" b="9740"/>
          <a:stretch/>
        </p:blipFill>
        <p:spPr bwMode="auto">
          <a:xfrm>
            <a:off x="4929188" y="3636012"/>
            <a:ext cx="4191000" cy="293052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78371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5F6686-92FC-4D01-87F6-AE58DE2C5EDB}"/>
              </a:ext>
            </a:extLst>
          </p:cNvPr>
          <p:cNvSpPr>
            <a:spLocks noGrp="1"/>
          </p:cNvSpPr>
          <p:nvPr>
            <p:ph type="title"/>
          </p:nvPr>
        </p:nvSpPr>
        <p:spPr/>
        <p:txBody>
          <a:bodyPr/>
          <a:lstStyle/>
          <a:p>
            <a:endParaRPr lang="es-MX" dirty="0"/>
          </a:p>
        </p:txBody>
      </p:sp>
      <p:pic>
        <p:nvPicPr>
          <p:cNvPr id="4" name="Imagen 3">
            <a:extLst>
              <a:ext uri="{FF2B5EF4-FFF2-40B4-BE49-F238E27FC236}">
                <a16:creationId xmlns:a16="http://schemas.microsoft.com/office/drawing/2014/main" id="{8DA323F8-4BA7-40C6-96FF-86C6E8E99E64}"/>
              </a:ext>
            </a:extLst>
          </p:cNvPr>
          <p:cNvPicPr/>
          <p:nvPr/>
        </p:nvPicPr>
        <p:blipFill rotWithShape="1">
          <a:blip r:embed="rId2"/>
          <a:srcRect l="18159" t="21433" r="30246" b="9741"/>
          <a:stretch/>
        </p:blipFill>
        <p:spPr bwMode="auto">
          <a:xfrm>
            <a:off x="1104899" y="150496"/>
            <a:ext cx="4543425" cy="3407410"/>
          </a:xfrm>
          <a:prstGeom prst="rect">
            <a:avLst/>
          </a:prstGeom>
          <a:ln>
            <a:noFill/>
          </a:ln>
          <a:extLst>
            <a:ext uri="{53640926-AAD7-44D8-BBD7-CCE9431645EC}">
              <a14:shadowObscured xmlns:a14="http://schemas.microsoft.com/office/drawing/2010/main"/>
            </a:ext>
          </a:extLst>
        </p:spPr>
      </p:pic>
      <p:pic>
        <p:nvPicPr>
          <p:cNvPr id="5" name="Marcador de contenido 4">
            <a:extLst>
              <a:ext uri="{FF2B5EF4-FFF2-40B4-BE49-F238E27FC236}">
                <a16:creationId xmlns:a16="http://schemas.microsoft.com/office/drawing/2014/main" id="{DDE39912-15DB-4357-B894-63C3F13D066C}"/>
              </a:ext>
            </a:extLst>
          </p:cNvPr>
          <p:cNvPicPr>
            <a:picLocks noGrp="1"/>
          </p:cNvPicPr>
          <p:nvPr>
            <p:ph idx="1"/>
          </p:nvPr>
        </p:nvPicPr>
        <p:blipFill rotWithShape="1">
          <a:blip r:embed="rId3"/>
          <a:srcRect l="18158" t="25960" r="35168" b="13364"/>
          <a:stretch/>
        </p:blipFill>
        <p:spPr bwMode="auto">
          <a:xfrm>
            <a:off x="6433440" y="259081"/>
            <a:ext cx="4845747" cy="3541712"/>
          </a:xfrm>
          <a:prstGeom prst="rect">
            <a:avLst/>
          </a:prstGeom>
          <a:ln>
            <a:noFill/>
          </a:ln>
          <a:extLst>
            <a:ext uri="{53640926-AAD7-44D8-BBD7-CCE9431645EC}">
              <a14:shadowObscured xmlns:a14="http://schemas.microsoft.com/office/drawing/2010/main"/>
            </a:ext>
          </a:extLst>
        </p:spPr>
      </p:pic>
      <p:pic>
        <p:nvPicPr>
          <p:cNvPr id="6" name="Imagen 5">
            <a:extLst>
              <a:ext uri="{FF2B5EF4-FFF2-40B4-BE49-F238E27FC236}">
                <a16:creationId xmlns:a16="http://schemas.microsoft.com/office/drawing/2014/main" id="{FA54F4B4-778C-4A36-9105-3FBC35B317F5}"/>
              </a:ext>
            </a:extLst>
          </p:cNvPr>
          <p:cNvPicPr/>
          <p:nvPr/>
        </p:nvPicPr>
        <p:blipFill rotWithShape="1">
          <a:blip r:embed="rId4"/>
          <a:srcRect l="18500" t="22943" r="25662" b="16079"/>
          <a:stretch/>
        </p:blipFill>
        <p:spPr bwMode="auto">
          <a:xfrm>
            <a:off x="3376612" y="4111653"/>
            <a:ext cx="4581525" cy="281241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91279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FB18CF-94B5-465D-9263-37579F9CC9C5}"/>
              </a:ext>
            </a:extLst>
          </p:cNvPr>
          <p:cNvSpPr>
            <a:spLocks noGrp="1"/>
          </p:cNvSpPr>
          <p:nvPr>
            <p:ph type="title"/>
          </p:nvPr>
        </p:nvSpPr>
        <p:spPr>
          <a:xfrm>
            <a:off x="1141413" y="618518"/>
            <a:ext cx="9905998" cy="1024545"/>
          </a:xfrm>
        </p:spPr>
        <p:txBody>
          <a:bodyPr>
            <a:normAutofit fontScale="90000"/>
          </a:bodyPr>
          <a:lstStyle/>
          <a:p>
            <a:r>
              <a:rPr lang="es-MX" dirty="0"/>
              <a:t> </a:t>
            </a:r>
            <a:br>
              <a:rPr lang="es-MX" dirty="0"/>
            </a:br>
            <a:r>
              <a:rPr lang="es-MX" b="1" dirty="0"/>
              <a:t>CRONOGRAMA DE ACTIVIDADES:</a:t>
            </a:r>
            <a:br>
              <a:rPr lang="es-MX" dirty="0"/>
            </a:br>
            <a:endParaRPr lang="es-MX" dirty="0"/>
          </a:p>
        </p:txBody>
      </p:sp>
      <p:pic>
        <p:nvPicPr>
          <p:cNvPr id="8" name="Marcador de contenido 7">
            <a:extLst>
              <a:ext uri="{FF2B5EF4-FFF2-40B4-BE49-F238E27FC236}">
                <a16:creationId xmlns:a16="http://schemas.microsoft.com/office/drawing/2014/main" id="{ABFEC1FE-C769-41C1-AB34-6328CC10F916}"/>
              </a:ext>
            </a:extLst>
          </p:cNvPr>
          <p:cNvPicPr>
            <a:picLocks noGrp="1" noChangeAspect="1"/>
          </p:cNvPicPr>
          <p:nvPr>
            <p:ph idx="1"/>
          </p:nvPr>
        </p:nvPicPr>
        <p:blipFill>
          <a:blip r:embed="rId2"/>
          <a:stretch>
            <a:fillRect/>
          </a:stretch>
        </p:blipFill>
        <p:spPr>
          <a:xfrm>
            <a:off x="800100" y="1514475"/>
            <a:ext cx="9905998" cy="4276725"/>
          </a:xfrm>
        </p:spPr>
      </p:pic>
    </p:spTree>
    <p:extLst>
      <p:ext uri="{BB962C8B-B14F-4D97-AF65-F5344CB8AC3E}">
        <p14:creationId xmlns:p14="http://schemas.microsoft.com/office/powerpoint/2010/main" val="8509156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TM04033919[[fn=Circuito]]</Template>
  <TotalTime>36</TotalTime>
  <Words>109</Words>
  <Application>Microsoft Office PowerPoint</Application>
  <PresentationFormat>Panorámica</PresentationFormat>
  <Paragraphs>12</Paragraphs>
  <Slides>8</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8</vt:i4>
      </vt:variant>
    </vt:vector>
  </HeadingPairs>
  <TitlesOfParts>
    <vt:vector size="11" baseType="lpstr">
      <vt:lpstr>Arial</vt:lpstr>
      <vt:lpstr>Tw Cen MT</vt:lpstr>
      <vt:lpstr>Circuito</vt:lpstr>
      <vt:lpstr>PROYECTO: BRAZO ROBOTICO CILINDRICO</vt:lpstr>
      <vt:lpstr>INTRODUCCION </vt:lpstr>
      <vt:lpstr>MARCO TEORICO </vt:lpstr>
      <vt:lpstr>OBJETIVO </vt:lpstr>
      <vt:lpstr>JUSTIFICACION PROYECTO</vt:lpstr>
      <vt:lpstr>PROTOTIPO DE BRAZO</vt:lpstr>
      <vt:lpstr>Presentación de PowerPoint</vt:lpstr>
      <vt:lpstr>  CRONOGRAMA DE ACTIVIDADES: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CHRISTIAN CARRILLO</dc:creator>
  <cp:lastModifiedBy>CHRISTIAN CARRILLO</cp:lastModifiedBy>
  <cp:revision>3</cp:revision>
  <dcterms:created xsi:type="dcterms:W3CDTF">2019-01-30T18:28:46Z</dcterms:created>
  <dcterms:modified xsi:type="dcterms:W3CDTF">2019-01-30T19:05:37Z</dcterms:modified>
</cp:coreProperties>
</file>