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6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91421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6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182843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6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2742651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6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365686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6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457108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6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548530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6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6399519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6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731373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chemeClr val="accent6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chemeClr val="accent6"/>
        </a:fontRef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chemeClr val="accent6"/>
        </a:fontRef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n">
        <a:fontRef idx="major">
          <a:schemeClr val="accent6"/>
        </a:fontRef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n">
        <a:fontRef idx="major">
          <a:schemeClr val="accent6"/>
        </a:fontRef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CC"/>
          </a:solidFill>
        </a:fill>
      </a:tcStyle>
    </a:wholeTbl>
    <a:band2H>
      <a:tcTxStyle b="def" i="def"/>
      <a:tcStyle>
        <a:tcBdr/>
        <a:fill>
          <a:solidFill>
            <a:schemeClr val="accent5">
              <a:lumOff val="12892"/>
            </a:schemeClr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5">
              <a:lumOff val="7764"/>
            </a:schemeClr>
          </a:solidFill>
        </a:fill>
      </a:tcStyle>
    </a:wholeTbl>
    <a:band2H>
      <a:tcTxStyle b="def" i="def"/>
      <a:tcStyle>
        <a:tcBdr/>
        <a:fill>
          <a:solidFill>
            <a:srgbClr val="EDEDED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DFDF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chemeClr val="accent6"/>
        </a:fontRef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0F0F0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ajor">
          <a:schemeClr val="accent6"/>
        </a:fontRef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6"/>
              </a:solidFill>
              <a:prstDash val="solid"/>
              <a:bevel/>
            </a:ln>
          </a:top>
          <a:bottom>
            <a:ln w="25400" cap="flat">
              <a:solidFill>
                <a:schemeClr val="accent6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6"/>
              </a:solidFill>
              <a:prstDash val="solid"/>
              <a:bevel/>
            </a:ln>
          </a:top>
          <a:bottom>
            <a:ln w="25400" cap="flat">
              <a:solidFill>
                <a:schemeClr val="accent6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chemeClr val="accent6"/>
        </a:fontRef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DFDF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" name="Shape 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sldNum" sz="quarter" idx="2"/>
          </p:nvPr>
        </p:nvSpPr>
        <p:spPr>
          <a:xfrm>
            <a:off x="17472448" y="12344400"/>
            <a:ext cx="5686637" cy="736601"/>
          </a:xfrm>
          <a:prstGeom prst="rect">
            <a:avLst/>
          </a:prstGeom>
        </p:spPr>
        <p:txBody>
          <a:bodyPr/>
          <a:lstStyle>
            <a:lvl1pPr algn="r">
              <a:defRPr sz="2400">
                <a:solidFill>
                  <a:srgbClr val="BEBEB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24914" y="184149"/>
            <a:ext cx="21934171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24914" y="3200400"/>
            <a:ext cx="21934171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23024521" y="664604"/>
            <a:ext cx="962186" cy="576545"/>
          </a:xfrm>
          <a:prstGeom prst="rect">
            <a:avLst/>
          </a:prstGeom>
          <a:ln w="12700">
            <a:miter lim="400000"/>
          </a:ln>
        </p:spPr>
        <p:txBody>
          <a:bodyPr lIns="91421" tIns="91421" rIns="91421" bIns="91421" anchor="ctr">
            <a:spAutoFit/>
          </a:bodyPr>
          <a:lstStyle>
            <a:lvl1pPr algn="ctr">
              <a:defRPr sz="26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chemeClr val="accent6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chemeClr val="accent6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chemeClr val="accent6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chemeClr val="accent6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chemeClr val="accent6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chemeClr val="accent6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chemeClr val="accent6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chemeClr val="accent6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chemeClr val="accent6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457109" marR="0" indent="-457109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chemeClr val="accent6"/>
          </a:solidFill>
          <a:uFillTx/>
          <a:latin typeface="+mj-lt"/>
          <a:ea typeface="+mj-ea"/>
          <a:cs typeface="+mj-cs"/>
          <a:sym typeface="Helvetica"/>
        </a:defRPr>
      </a:lvl1pPr>
      <a:lvl2pPr marL="1462747" marR="0" indent="-548530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chemeClr val="accent6"/>
          </a:solidFill>
          <a:uFillTx/>
          <a:latin typeface="+mj-lt"/>
          <a:ea typeface="+mj-ea"/>
          <a:cs typeface="+mj-cs"/>
          <a:sym typeface="Helvetica"/>
        </a:defRPr>
      </a:lvl2pPr>
      <a:lvl3pPr marL="2437912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chemeClr val="accent6"/>
          </a:solidFill>
          <a:uFillTx/>
          <a:latin typeface="+mj-lt"/>
          <a:ea typeface="+mj-ea"/>
          <a:cs typeface="+mj-cs"/>
          <a:sym typeface="Helvetica"/>
        </a:defRPr>
      </a:lvl3pPr>
      <a:lvl4pPr marL="3428314" marR="0" indent="-685663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chemeClr val="accent6"/>
          </a:solidFill>
          <a:uFillTx/>
          <a:latin typeface="+mj-lt"/>
          <a:ea typeface="+mj-ea"/>
          <a:cs typeface="+mj-cs"/>
          <a:sym typeface="Helvetica"/>
        </a:defRPr>
      </a:lvl4pPr>
      <a:lvl5pPr marL="4342531" marR="0" indent="-685663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chemeClr val="accent6"/>
          </a:solidFill>
          <a:uFillTx/>
          <a:latin typeface="+mj-lt"/>
          <a:ea typeface="+mj-ea"/>
          <a:cs typeface="+mj-cs"/>
          <a:sym typeface="Helvetica"/>
        </a:defRPr>
      </a:lvl5pPr>
      <a:lvl6pPr marL="5180563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chemeClr val="accent6"/>
          </a:solidFill>
          <a:uFillTx/>
          <a:latin typeface="+mj-lt"/>
          <a:ea typeface="+mj-ea"/>
          <a:cs typeface="+mj-cs"/>
          <a:sym typeface="Helvetica"/>
        </a:defRPr>
      </a:lvl6pPr>
      <a:lvl7pPr marL="6094780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chemeClr val="accent6"/>
          </a:solidFill>
          <a:uFillTx/>
          <a:latin typeface="+mj-lt"/>
          <a:ea typeface="+mj-ea"/>
          <a:cs typeface="+mj-cs"/>
          <a:sym typeface="Helvetica"/>
        </a:defRPr>
      </a:lvl7pPr>
      <a:lvl8pPr marL="7008997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chemeClr val="accent6"/>
          </a:solidFill>
          <a:uFillTx/>
          <a:latin typeface="+mj-lt"/>
          <a:ea typeface="+mj-ea"/>
          <a:cs typeface="+mj-cs"/>
          <a:sym typeface="Helvetica"/>
        </a:defRPr>
      </a:lvl8pPr>
      <a:lvl9pPr marL="7923215" marR="0" indent="-609479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800" u="none">
          <a:ln>
            <a:noFill/>
          </a:ln>
          <a:solidFill>
            <a:schemeClr val="accent6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914216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1828433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2742651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3656867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4571086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5485303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6399519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7313737" algn="ctr" defTabSz="1828433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2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body" sz="quarter" idx="4294967295"/>
          </p:nvPr>
        </p:nvSpPr>
        <p:spPr>
          <a:xfrm>
            <a:off x="10731596" y="1535941"/>
            <a:ext cx="8521607" cy="178374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914400">
              <a:spcBef>
                <a:spcPts val="1000"/>
              </a:spcBef>
              <a:buSzTx/>
              <a:buFontTx/>
              <a:buNone/>
              <a:defRPr sz="5000">
                <a:solidFill>
                  <a:srgbClr val="575252"/>
                </a:solidFill>
                <a:latin typeface="Stag Book"/>
                <a:ea typeface="Stag Book"/>
                <a:cs typeface="Stag Book"/>
                <a:sym typeface="Stag Book"/>
              </a:defRPr>
            </a:pPr>
            <a:r>
              <a:t>Centro Integrado de</a:t>
            </a:r>
          </a:p>
          <a:p>
            <a:pPr marL="0" indent="0" defTabSz="914400">
              <a:spcBef>
                <a:spcPts val="1000"/>
              </a:spcBef>
              <a:buSzTx/>
              <a:buFontTx/>
              <a:buNone/>
              <a:defRPr sz="5000">
                <a:solidFill>
                  <a:srgbClr val="575252"/>
                </a:solidFill>
                <a:latin typeface="Stag Book"/>
                <a:ea typeface="Stag Book"/>
                <a:cs typeface="Stag Book"/>
                <a:sym typeface="Stag Book"/>
              </a:defRPr>
            </a:pPr>
            <a:r>
              <a:t>    </a:t>
            </a:r>
            <a:r>
              <a:rPr>
                <a:solidFill>
                  <a:srgbClr val="71BC26"/>
                </a:solidFill>
              </a:rPr>
              <a:t>Tecnologia</a:t>
            </a:r>
            <a:r>
              <a:rPr>
                <a:solidFill>
                  <a:srgbClr val="72BD26"/>
                </a:solidFill>
              </a:rPr>
              <a:t> </a:t>
            </a:r>
            <a:r>
              <a:t>da </a:t>
            </a:r>
            <a:r>
              <a:rPr>
                <a:solidFill>
                  <a:srgbClr val="72BD26"/>
                </a:solidFill>
              </a:rPr>
              <a:t>Informação</a:t>
            </a:r>
          </a:p>
        </p:txBody>
      </p:sp>
      <p:grpSp>
        <p:nvGrpSpPr>
          <p:cNvPr id="51" name="Group 51"/>
          <p:cNvGrpSpPr/>
          <p:nvPr/>
        </p:nvGrpSpPr>
        <p:grpSpPr>
          <a:xfrm>
            <a:off x="12134758" y="9893918"/>
            <a:ext cx="10605949" cy="2721772"/>
            <a:chOff x="0" y="0"/>
            <a:chExt cx="10605947" cy="2721771"/>
          </a:xfrm>
        </p:grpSpPr>
        <p:pic>
          <p:nvPicPr>
            <p:cNvPr id="49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773172" y="0"/>
              <a:ext cx="8832776" cy="27217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" name="Shape 50"/>
            <p:cNvSpPr/>
            <p:nvPr/>
          </p:nvSpPr>
          <p:spPr>
            <a:xfrm>
              <a:off x="0" y="202010"/>
              <a:ext cx="9284338" cy="16967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r" defTabSz="914400">
                <a:lnSpc>
                  <a:spcPct val="90000"/>
                </a:lnSpc>
                <a:defRPr sz="7200">
                  <a:solidFill>
                    <a:srgbClr val="FFFFFF"/>
                  </a:solidFill>
                  <a:latin typeface="Exo Regular"/>
                  <a:ea typeface="Exo Regular"/>
                  <a:cs typeface="Exo Regular"/>
                  <a:sym typeface="Exo Regular"/>
                </a:defRPr>
              </a:pPr>
              <a:r>
                <a:t>Matheus Lins</a:t>
              </a:r>
              <a:endParaRPr sz="3200"/>
            </a:p>
            <a:p>
              <a:pPr lvl="1" indent="457200" algn="r" defTabSz="914400">
                <a:lnSpc>
                  <a:spcPct val="90000"/>
                </a:lnSpc>
                <a:defRPr sz="3000">
                  <a:solidFill>
                    <a:srgbClr val="575252"/>
                  </a:solidFill>
                  <a:latin typeface="Exo Regular"/>
                  <a:ea typeface="Exo Regular"/>
                  <a:cs typeface="Exo Regular"/>
                  <a:sym typeface="Exo Regular"/>
                </a:defRPr>
              </a:pPr>
              <a:r>
                <a:t>    	</a:t>
              </a:r>
              <a:r>
                <a:rPr>
                  <a:solidFill>
                    <a:srgbClr val="72BD26"/>
                  </a:solidFill>
                </a:rPr>
                <a:t>Assessor de Comunicação</a:t>
              </a:r>
            </a:p>
          </p:txBody>
        </p:sp>
      </p:grpSp>
      <p:sp>
        <p:nvSpPr>
          <p:cNvPr id="52" name="Shape 52" descr="Testando valor vazio!"/>
          <p:cNvSpPr/>
          <p:nvPr/>
        </p:nvSpPr>
        <p:spPr>
          <a:xfrm>
            <a:off x="1880495" y="6164580"/>
            <a:ext cx="20623009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defRPr sz="7700">
                <a:solidFill>
                  <a:srgbClr val="000000"/>
                </a:solidFill>
                <a:latin typeface="Exo Regular"/>
                <a:ea typeface="Exo Regular"/>
                <a:cs typeface="Exo Regular"/>
                <a:sym typeface="Exo Regular"/>
              </a:defRPr>
            </a:lvl1pPr>
          </a:lstStyle>
          <a:p>
            <a:pPr/>
            <a:r>
              <a:t>Candidatura à Diretoria de Marketing - FEJEPE</a:t>
            </a:r>
          </a:p>
        </p:txBody>
      </p:sp>
      <p:pic>
        <p:nvPicPr>
          <p:cNvPr id="53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30797" y="1033542"/>
            <a:ext cx="5172530" cy="27885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/>
        </p:nvSpPr>
        <p:spPr>
          <a:xfrm flipV="1">
            <a:off x="5850441" y="8709207"/>
            <a:ext cx="1" cy="1051944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headEnd type="oval"/>
            <a:tail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418" name="Shape 418"/>
          <p:cNvSpPr/>
          <p:nvPr/>
        </p:nvSpPr>
        <p:spPr>
          <a:xfrm>
            <a:off x="5879314" y="9788104"/>
            <a:ext cx="4522909" cy="1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tail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419" name="Shape 419"/>
          <p:cNvSpPr/>
          <p:nvPr/>
        </p:nvSpPr>
        <p:spPr>
          <a:xfrm>
            <a:off x="10747865" y="9437385"/>
            <a:ext cx="3132646" cy="3133464"/>
          </a:xfrm>
          <a:prstGeom prst="ellipse">
            <a:avLst/>
          </a:prstGeom>
          <a:solidFill>
            <a:srgbClr val="3D6D1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32" name="Group 432"/>
          <p:cNvGrpSpPr/>
          <p:nvPr/>
        </p:nvGrpSpPr>
        <p:grpSpPr>
          <a:xfrm>
            <a:off x="10445306" y="9134748"/>
            <a:ext cx="3737762" cy="3738737"/>
            <a:chOff x="0" y="0"/>
            <a:chExt cx="3737761" cy="3738735"/>
          </a:xfrm>
        </p:grpSpPr>
        <p:sp>
          <p:nvSpPr>
            <p:cNvPr id="420" name="Shape 420"/>
            <p:cNvSpPr/>
            <p:nvPr/>
          </p:nvSpPr>
          <p:spPr>
            <a:xfrm>
              <a:off x="2752751" y="274906"/>
              <a:ext cx="712376" cy="710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979"/>
                  </a:moveTo>
                  <a:cubicBezTo>
                    <a:pt x="16904" y="11219"/>
                    <a:pt x="10435" y="4718"/>
                    <a:pt x="2713" y="0"/>
                  </a:cubicBezTo>
                  <a:cubicBezTo>
                    <a:pt x="0" y="4614"/>
                    <a:pt x="0" y="4614"/>
                    <a:pt x="0" y="4614"/>
                  </a:cubicBezTo>
                  <a:cubicBezTo>
                    <a:pt x="6887" y="8913"/>
                    <a:pt x="12730" y="14680"/>
                    <a:pt x="17009" y="21600"/>
                  </a:cubicBezTo>
                  <a:lnTo>
                    <a:pt x="21600" y="18979"/>
                  </a:ln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1912853" y="0"/>
              <a:ext cx="855290" cy="38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9924"/>
                    <a:pt x="0" y="9924"/>
                    <a:pt x="0" y="9924"/>
                  </a:cubicBezTo>
                  <a:cubicBezTo>
                    <a:pt x="6968" y="10314"/>
                    <a:pt x="13587" y="14595"/>
                    <a:pt x="19335" y="21600"/>
                  </a:cubicBezTo>
                  <a:cubicBezTo>
                    <a:pt x="21600" y="13038"/>
                    <a:pt x="21600" y="13038"/>
                    <a:pt x="21600" y="13038"/>
                  </a:cubicBezTo>
                  <a:cubicBezTo>
                    <a:pt x="15155" y="5059"/>
                    <a:pt x="7839" y="389"/>
                    <a:pt x="0" y="0"/>
                  </a:cubicBez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355190" y="974271"/>
              <a:ext cx="382572" cy="851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57" y="0"/>
                  </a:moveTo>
                  <a:cubicBezTo>
                    <a:pt x="0" y="2274"/>
                    <a:pt x="0" y="2274"/>
                    <a:pt x="0" y="2274"/>
                  </a:cubicBezTo>
                  <a:cubicBezTo>
                    <a:pt x="7200" y="8045"/>
                    <a:pt x="11286" y="14604"/>
                    <a:pt x="11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211" y="13817"/>
                    <a:pt x="16541" y="6471"/>
                    <a:pt x="8757" y="0"/>
                  </a:cubicBez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355190" y="1913352"/>
              <a:ext cx="382572" cy="855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676" y="0"/>
                  </a:moveTo>
                  <a:cubicBezTo>
                    <a:pt x="11286" y="6968"/>
                    <a:pt x="7200" y="13587"/>
                    <a:pt x="0" y="19335"/>
                  </a:cubicBezTo>
                  <a:cubicBezTo>
                    <a:pt x="8757" y="21600"/>
                    <a:pt x="8757" y="21600"/>
                    <a:pt x="8757" y="21600"/>
                  </a:cubicBezTo>
                  <a:cubicBezTo>
                    <a:pt x="16541" y="15155"/>
                    <a:pt x="21211" y="7839"/>
                    <a:pt x="21600" y="0"/>
                  </a:cubicBezTo>
                  <a:lnTo>
                    <a:pt x="11676" y="0"/>
                  </a:ln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2752751" y="2753468"/>
              <a:ext cx="712376" cy="712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13"/>
                  </a:moveTo>
                  <a:cubicBezTo>
                    <a:pt x="17009" y="0"/>
                    <a:pt x="17009" y="0"/>
                    <a:pt x="17009" y="0"/>
                  </a:cubicBezTo>
                  <a:cubicBezTo>
                    <a:pt x="12730" y="6887"/>
                    <a:pt x="6887" y="12730"/>
                    <a:pt x="0" y="17009"/>
                  </a:cubicBezTo>
                  <a:cubicBezTo>
                    <a:pt x="2713" y="21600"/>
                    <a:pt x="2713" y="21600"/>
                    <a:pt x="2713" y="21600"/>
                  </a:cubicBezTo>
                  <a:cubicBezTo>
                    <a:pt x="10435" y="16904"/>
                    <a:pt x="16904" y="10435"/>
                    <a:pt x="21600" y="2713"/>
                  </a:cubicBez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912853" y="3360462"/>
              <a:ext cx="855290" cy="37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640"/>
                  </a:moveTo>
                  <a:cubicBezTo>
                    <a:pt x="19335" y="0"/>
                    <a:pt x="19335" y="0"/>
                    <a:pt x="19335" y="0"/>
                  </a:cubicBezTo>
                  <a:cubicBezTo>
                    <a:pt x="13587" y="7069"/>
                    <a:pt x="6968" y="11193"/>
                    <a:pt x="0" y="11585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7839" y="21207"/>
                    <a:pt x="15155" y="16495"/>
                    <a:pt x="21600" y="8640"/>
                  </a:cubicBez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974017" y="3360462"/>
              <a:ext cx="850891" cy="37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640"/>
                  </a:moveTo>
                  <a:cubicBezTo>
                    <a:pt x="6471" y="16495"/>
                    <a:pt x="13817" y="21207"/>
                    <a:pt x="21600" y="21600"/>
                  </a:cubicBezTo>
                  <a:cubicBezTo>
                    <a:pt x="21600" y="11585"/>
                    <a:pt x="21600" y="11585"/>
                    <a:pt x="21600" y="11585"/>
                  </a:cubicBezTo>
                  <a:cubicBezTo>
                    <a:pt x="14604" y="11193"/>
                    <a:pt x="8045" y="7069"/>
                    <a:pt x="2274" y="0"/>
                  </a:cubicBezTo>
                  <a:lnTo>
                    <a:pt x="0" y="8640"/>
                  </a:ln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274834" y="2753468"/>
              <a:ext cx="710177" cy="712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14" y="0"/>
                  </a:moveTo>
                  <a:cubicBezTo>
                    <a:pt x="0" y="2713"/>
                    <a:pt x="0" y="2713"/>
                    <a:pt x="0" y="2713"/>
                  </a:cubicBezTo>
                  <a:cubicBezTo>
                    <a:pt x="4718" y="10435"/>
                    <a:pt x="11219" y="16904"/>
                    <a:pt x="18979" y="21600"/>
                  </a:cubicBezTo>
                  <a:cubicBezTo>
                    <a:pt x="21600" y="17009"/>
                    <a:pt x="21600" y="17009"/>
                    <a:pt x="21600" y="17009"/>
                  </a:cubicBezTo>
                  <a:cubicBezTo>
                    <a:pt x="14680" y="12730"/>
                    <a:pt x="8913" y="6887"/>
                    <a:pt x="4614" y="0"/>
                  </a:cubicBezTo>
                  <a:close/>
                </a:path>
              </a:pathLst>
            </a:custGeom>
            <a:solidFill>
              <a:srgbClr val="599D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0" y="1913352"/>
              <a:ext cx="382571" cy="855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9" y="7839"/>
                    <a:pt x="5059" y="15155"/>
                    <a:pt x="13038" y="21600"/>
                  </a:cubicBezTo>
                  <a:cubicBezTo>
                    <a:pt x="21600" y="19335"/>
                    <a:pt x="21600" y="19335"/>
                    <a:pt x="21600" y="19335"/>
                  </a:cubicBezTo>
                  <a:cubicBezTo>
                    <a:pt x="14595" y="13587"/>
                    <a:pt x="10314" y="6968"/>
                    <a:pt x="99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9D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0" y="974271"/>
              <a:ext cx="382571" cy="851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24" y="21600"/>
                  </a:moveTo>
                  <a:cubicBezTo>
                    <a:pt x="10314" y="14604"/>
                    <a:pt x="14595" y="8045"/>
                    <a:pt x="21600" y="2274"/>
                  </a:cubicBezTo>
                  <a:cubicBezTo>
                    <a:pt x="13038" y="0"/>
                    <a:pt x="13038" y="0"/>
                    <a:pt x="13038" y="0"/>
                  </a:cubicBezTo>
                  <a:cubicBezTo>
                    <a:pt x="5059" y="6471"/>
                    <a:pt x="389" y="13817"/>
                    <a:pt x="0" y="21600"/>
                  </a:cubicBezTo>
                  <a:lnTo>
                    <a:pt x="9924" y="21600"/>
                  </a:lnTo>
                  <a:close/>
                </a:path>
              </a:pathLst>
            </a:custGeom>
            <a:solidFill>
              <a:srgbClr val="599D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274834" y="274906"/>
              <a:ext cx="710177" cy="710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979"/>
                  </a:moveTo>
                  <a:cubicBezTo>
                    <a:pt x="4614" y="21600"/>
                    <a:pt x="4614" y="21600"/>
                    <a:pt x="4614" y="21600"/>
                  </a:cubicBezTo>
                  <a:cubicBezTo>
                    <a:pt x="8913" y="14680"/>
                    <a:pt x="14680" y="8913"/>
                    <a:pt x="21600" y="4614"/>
                  </a:cubicBezTo>
                  <a:cubicBezTo>
                    <a:pt x="18979" y="0"/>
                    <a:pt x="18979" y="0"/>
                    <a:pt x="18979" y="0"/>
                  </a:cubicBezTo>
                  <a:cubicBezTo>
                    <a:pt x="11219" y="4718"/>
                    <a:pt x="4718" y="11219"/>
                    <a:pt x="0" y="18979"/>
                  </a:cubicBezTo>
                  <a:close/>
                </a:path>
              </a:pathLst>
            </a:custGeom>
            <a:solidFill>
              <a:srgbClr val="599D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974017" y="0"/>
              <a:ext cx="850891" cy="38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038"/>
                  </a:moveTo>
                  <a:cubicBezTo>
                    <a:pt x="2186" y="21600"/>
                    <a:pt x="2186" y="21600"/>
                    <a:pt x="2186" y="21600"/>
                  </a:cubicBezTo>
                  <a:cubicBezTo>
                    <a:pt x="8045" y="14595"/>
                    <a:pt x="14604" y="10314"/>
                    <a:pt x="21600" y="99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3817" y="389"/>
                    <a:pt x="6471" y="5059"/>
                    <a:pt x="0" y="13038"/>
                  </a:cubicBezTo>
                  <a:close/>
                </a:path>
              </a:pathLst>
            </a:custGeom>
            <a:solidFill>
              <a:srgbClr val="599D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35" name="Group 435"/>
          <p:cNvGrpSpPr/>
          <p:nvPr/>
        </p:nvGrpSpPr>
        <p:grpSpPr>
          <a:xfrm>
            <a:off x="4853497" y="1171707"/>
            <a:ext cx="14677006" cy="2300844"/>
            <a:chOff x="0" y="128334"/>
            <a:chExt cx="14677004" cy="2300842"/>
          </a:xfrm>
        </p:grpSpPr>
        <p:sp>
          <p:nvSpPr>
            <p:cNvPr id="433" name="Shape 433"/>
            <p:cNvSpPr/>
            <p:nvPr/>
          </p:nvSpPr>
          <p:spPr>
            <a:xfrm>
              <a:off x="0" y="128334"/>
              <a:ext cx="14677006" cy="2300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6000">
                  <a:solidFill>
                    <a:srgbClr val="61B31D"/>
                  </a:solidFill>
                  <a:latin typeface="Exo DemiBold"/>
                  <a:ea typeface="Exo DemiBold"/>
                  <a:cs typeface="Exo DemiBold"/>
                  <a:sym typeface="Exo DemiBold"/>
                </a:defRPr>
              </a:lvl1pPr>
            </a:lstStyle>
            <a:p>
              <a:pPr/>
              <a:r>
                <a:t>Assessoria de Integração e Alinhamento</a:t>
              </a:r>
            </a:p>
          </p:txBody>
        </p:sp>
        <p:sp>
          <p:nvSpPr>
            <p:cNvPr id="434" name="Shape 434"/>
            <p:cNvSpPr/>
            <p:nvPr/>
          </p:nvSpPr>
          <p:spPr>
            <a:xfrm>
              <a:off x="6416394" y="1448165"/>
              <a:ext cx="1844216" cy="108582"/>
            </a:xfrm>
            <a:prstGeom prst="rect">
              <a:avLst/>
            </a:prstGeom>
            <a:solidFill>
              <a:srgbClr val="61B31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2"/>
                  </a:solidFill>
                </a:defRPr>
              </a:pPr>
            </a:p>
          </p:txBody>
        </p:sp>
      </p:grpSp>
      <p:sp>
        <p:nvSpPr>
          <p:cNvPr id="436" name="Shape 436"/>
          <p:cNvSpPr/>
          <p:nvPr/>
        </p:nvSpPr>
        <p:spPr>
          <a:xfrm>
            <a:off x="7083430" y="3452540"/>
            <a:ext cx="10217141" cy="690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 algn="ctr">
              <a:defRPr i="1" sz="3000">
                <a:solidFill>
                  <a:srgbClr val="595959"/>
                </a:solidFill>
                <a:latin typeface="Exo DemiBold"/>
                <a:ea typeface="Exo DemiBold"/>
                <a:cs typeface="Exo DemiBold"/>
                <a:sym typeface="Exo DemiBold"/>
              </a:defRPr>
            </a:lvl1pPr>
          </a:lstStyle>
          <a:p>
            <a:pPr/>
            <a:r>
              <a:t>“Tornar o MEJ Pernambucano mais Alinhado e Integrado”</a:t>
            </a:r>
          </a:p>
        </p:txBody>
      </p:sp>
      <p:sp>
        <p:nvSpPr>
          <p:cNvPr id="437" name="Shape 437"/>
          <p:cNvSpPr/>
          <p:nvPr/>
        </p:nvSpPr>
        <p:spPr>
          <a:xfrm flipV="1">
            <a:off x="12398344" y="7201618"/>
            <a:ext cx="1" cy="1479380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headEnd type="oval"/>
            <a:tail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438" name="Shape 438"/>
          <p:cNvSpPr/>
          <p:nvPr/>
        </p:nvSpPr>
        <p:spPr>
          <a:xfrm>
            <a:off x="18533558" y="8516642"/>
            <a:ext cx="1" cy="1271636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headEnd type="oval"/>
            <a:tail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439" name="Shape 439"/>
          <p:cNvSpPr/>
          <p:nvPr/>
        </p:nvSpPr>
        <p:spPr>
          <a:xfrm>
            <a:off x="14226153" y="9855649"/>
            <a:ext cx="4297153" cy="1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head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grpSp>
        <p:nvGrpSpPr>
          <p:cNvPr id="442" name="Group 442"/>
          <p:cNvGrpSpPr/>
          <p:nvPr/>
        </p:nvGrpSpPr>
        <p:grpSpPr>
          <a:xfrm>
            <a:off x="9732531" y="5186082"/>
            <a:ext cx="5177216" cy="1869814"/>
            <a:chOff x="-429155" y="-24694"/>
            <a:chExt cx="5177214" cy="1869812"/>
          </a:xfrm>
        </p:grpSpPr>
        <p:sp>
          <p:nvSpPr>
            <p:cNvPr id="440" name="Shape 440"/>
            <p:cNvSpPr/>
            <p:nvPr/>
          </p:nvSpPr>
          <p:spPr>
            <a:xfrm>
              <a:off x="-429156" y="1330295"/>
              <a:ext cx="5177216" cy="514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Autofit/>
            </a:bodyPr>
            <a:lstStyle>
              <a:lvl1pPr algn="ctr">
                <a:defRPr sz="2500">
                  <a:solidFill>
                    <a:schemeClr val="accent4">
                      <a:lumOff val="16666"/>
                    </a:schemeClr>
                  </a:solidFill>
                  <a:latin typeface="Exo Light"/>
                  <a:ea typeface="Exo Light"/>
                  <a:cs typeface="Exo Light"/>
                  <a:sym typeface="Exo Light"/>
                </a:defRPr>
              </a:lvl1pPr>
            </a:lstStyle>
            <a:p>
              <a:pPr/>
              <a:r>
                <a:t>Empreendedorismo Universitário</a:t>
              </a:r>
            </a:p>
          </p:txBody>
        </p:sp>
        <p:pic>
          <p:nvPicPr>
            <p:cNvPr id="441" name="eu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684" t="0" r="1684" b="0"/>
            <a:stretch>
              <a:fillRect/>
            </a:stretch>
          </p:blipFill>
          <p:spPr>
            <a:xfrm>
              <a:off x="1404993" y="-24695"/>
              <a:ext cx="1508727" cy="13410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3" name="Shape 443"/>
          <p:cNvSpPr/>
          <p:nvPr/>
        </p:nvSpPr>
        <p:spPr>
          <a:xfrm>
            <a:off x="11563436" y="10372598"/>
            <a:ext cx="1501504" cy="1263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767" y="5419"/>
                </a:moveTo>
                <a:cubicBezTo>
                  <a:pt x="4051" y="5419"/>
                  <a:pt x="4271" y="5505"/>
                  <a:pt x="4428" y="5687"/>
                </a:cubicBezTo>
                <a:cubicBezTo>
                  <a:pt x="4586" y="5865"/>
                  <a:pt x="4701" y="6078"/>
                  <a:pt x="4766" y="6326"/>
                </a:cubicBezTo>
                <a:cubicBezTo>
                  <a:pt x="4835" y="6574"/>
                  <a:pt x="4879" y="6836"/>
                  <a:pt x="4893" y="7106"/>
                </a:cubicBezTo>
                <a:cubicBezTo>
                  <a:pt x="4910" y="7377"/>
                  <a:pt x="4917" y="7596"/>
                  <a:pt x="4917" y="7760"/>
                </a:cubicBezTo>
                <a:lnTo>
                  <a:pt x="4917" y="9856"/>
                </a:lnTo>
                <a:cubicBezTo>
                  <a:pt x="4809" y="9928"/>
                  <a:pt x="4720" y="10015"/>
                  <a:pt x="4646" y="10110"/>
                </a:cubicBezTo>
                <a:cubicBezTo>
                  <a:pt x="4574" y="10208"/>
                  <a:pt x="4468" y="10257"/>
                  <a:pt x="4329" y="10257"/>
                </a:cubicBezTo>
                <a:lnTo>
                  <a:pt x="561" y="10257"/>
                </a:lnTo>
                <a:cubicBezTo>
                  <a:pt x="439" y="10257"/>
                  <a:pt x="338" y="10208"/>
                  <a:pt x="256" y="10110"/>
                </a:cubicBezTo>
                <a:cubicBezTo>
                  <a:pt x="177" y="10015"/>
                  <a:pt x="93" y="9928"/>
                  <a:pt x="0" y="9856"/>
                </a:cubicBezTo>
                <a:lnTo>
                  <a:pt x="0" y="7760"/>
                </a:lnTo>
                <a:cubicBezTo>
                  <a:pt x="0" y="7596"/>
                  <a:pt x="4" y="7377"/>
                  <a:pt x="12" y="7106"/>
                </a:cubicBezTo>
                <a:cubicBezTo>
                  <a:pt x="19" y="6836"/>
                  <a:pt x="57" y="6574"/>
                  <a:pt x="124" y="6326"/>
                </a:cubicBezTo>
                <a:cubicBezTo>
                  <a:pt x="196" y="6078"/>
                  <a:pt x="309" y="5865"/>
                  <a:pt x="465" y="5687"/>
                </a:cubicBezTo>
                <a:cubicBezTo>
                  <a:pt x="624" y="5508"/>
                  <a:pt x="842" y="5419"/>
                  <a:pt x="1123" y="5419"/>
                </a:cubicBezTo>
                <a:cubicBezTo>
                  <a:pt x="782" y="5151"/>
                  <a:pt x="508" y="4803"/>
                  <a:pt x="304" y="4377"/>
                </a:cubicBezTo>
                <a:cubicBezTo>
                  <a:pt x="103" y="3950"/>
                  <a:pt x="0" y="3469"/>
                  <a:pt x="0" y="2937"/>
                </a:cubicBezTo>
                <a:cubicBezTo>
                  <a:pt x="0" y="2539"/>
                  <a:pt x="64" y="2162"/>
                  <a:pt x="189" y="1805"/>
                </a:cubicBezTo>
                <a:cubicBezTo>
                  <a:pt x="316" y="1448"/>
                  <a:pt x="491" y="1134"/>
                  <a:pt x="717" y="861"/>
                </a:cubicBezTo>
                <a:cubicBezTo>
                  <a:pt x="943" y="590"/>
                  <a:pt x="1207" y="380"/>
                  <a:pt x="1504" y="227"/>
                </a:cubicBezTo>
                <a:cubicBezTo>
                  <a:pt x="1804" y="77"/>
                  <a:pt x="2119" y="0"/>
                  <a:pt x="2445" y="0"/>
                </a:cubicBezTo>
                <a:cubicBezTo>
                  <a:pt x="2793" y="0"/>
                  <a:pt x="3115" y="77"/>
                  <a:pt x="3412" y="227"/>
                </a:cubicBezTo>
                <a:cubicBezTo>
                  <a:pt x="3712" y="380"/>
                  <a:pt x="3969" y="590"/>
                  <a:pt x="4188" y="861"/>
                </a:cubicBezTo>
                <a:cubicBezTo>
                  <a:pt x="4406" y="1134"/>
                  <a:pt x="4584" y="1448"/>
                  <a:pt x="4716" y="1805"/>
                </a:cubicBezTo>
                <a:cubicBezTo>
                  <a:pt x="4850" y="2162"/>
                  <a:pt x="4917" y="2539"/>
                  <a:pt x="4917" y="2937"/>
                </a:cubicBezTo>
                <a:cubicBezTo>
                  <a:pt x="4917" y="3458"/>
                  <a:pt x="4814" y="3939"/>
                  <a:pt x="4603" y="4371"/>
                </a:cubicBezTo>
                <a:cubicBezTo>
                  <a:pt x="4392" y="4800"/>
                  <a:pt x="4115" y="5151"/>
                  <a:pt x="3767" y="5419"/>
                </a:cubicBezTo>
                <a:moveTo>
                  <a:pt x="18166" y="12063"/>
                </a:moveTo>
                <a:cubicBezTo>
                  <a:pt x="18673" y="12605"/>
                  <a:pt x="19071" y="13143"/>
                  <a:pt x="19357" y="13670"/>
                </a:cubicBezTo>
                <a:cubicBezTo>
                  <a:pt x="19642" y="14197"/>
                  <a:pt x="19789" y="14802"/>
                  <a:pt x="19789" y="15481"/>
                </a:cubicBezTo>
                <a:lnTo>
                  <a:pt x="19789" y="20817"/>
                </a:lnTo>
                <a:cubicBezTo>
                  <a:pt x="19695" y="20869"/>
                  <a:pt x="19621" y="20932"/>
                  <a:pt x="19558" y="20996"/>
                </a:cubicBezTo>
                <a:cubicBezTo>
                  <a:pt x="19498" y="21062"/>
                  <a:pt x="19426" y="21123"/>
                  <a:pt x="19345" y="21192"/>
                </a:cubicBezTo>
                <a:cubicBezTo>
                  <a:pt x="19263" y="21252"/>
                  <a:pt x="19174" y="21318"/>
                  <a:pt x="19076" y="21387"/>
                </a:cubicBezTo>
                <a:cubicBezTo>
                  <a:pt x="18977" y="21456"/>
                  <a:pt x="18836" y="21529"/>
                  <a:pt x="18663" y="21600"/>
                </a:cubicBezTo>
                <a:lnTo>
                  <a:pt x="2942" y="21600"/>
                </a:lnTo>
                <a:cubicBezTo>
                  <a:pt x="2675" y="21600"/>
                  <a:pt x="2467" y="21500"/>
                  <a:pt x="2318" y="21292"/>
                </a:cubicBezTo>
                <a:cubicBezTo>
                  <a:pt x="2167" y="21082"/>
                  <a:pt x="2003" y="20927"/>
                  <a:pt x="1819" y="20817"/>
                </a:cubicBezTo>
                <a:lnTo>
                  <a:pt x="1819" y="15481"/>
                </a:lnTo>
                <a:cubicBezTo>
                  <a:pt x="1819" y="14764"/>
                  <a:pt x="1989" y="14128"/>
                  <a:pt x="2335" y="13572"/>
                </a:cubicBezTo>
                <a:cubicBezTo>
                  <a:pt x="2678" y="13019"/>
                  <a:pt x="3052" y="12512"/>
                  <a:pt x="3460" y="12063"/>
                </a:cubicBezTo>
                <a:cubicBezTo>
                  <a:pt x="3535" y="11971"/>
                  <a:pt x="3633" y="11870"/>
                  <a:pt x="3753" y="11767"/>
                </a:cubicBezTo>
                <a:cubicBezTo>
                  <a:pt x="3873" y="11660"/>
                  <a:pt x="4000" y="11591"/>
                  <a:pt x="4137" y="11554"/>
                </a:cubicBezTo>
                <a:cubicBezTo>
                  <a:pt x="4276" y="11496"/>
                  <a:pt x="4432" y="11467"/>
                  <a:pt x="4610" y="11456"/>
                </a:cubicBezTo>
                <a:cubicBezTo>
                  <a:pt x="4785" y="11447"/>
                  <a:pt x="4956" y="11424"/>
                  <a:pt x="5126" y="11389"/>
                </a:cubicBezTo>
                <a:cubicBezTo>
                  <a:pt x="5594" y="11300"/>
                  <a:pt x="6091" y="11211"/>
                  <a:pt x="6621" y="11122"/>
                </a:cubicBezTo>
                <a:cubicBezTo>
                  <a:pt x="7149" y="11035"/>
                  <a:pt x="7665" y="10946"/>
                  <a:pt x="8172" y="10854"/>
                </a:cubicBezTo>
                <a:cubicBezTo>
                  <a:pt x="7483" y="10326"/>
                  <a:pt x="6928" y="9632"/>
                  <a:pt x="6513" y="8762"/>
                </a:cubicBezTo>
                <a:cubicBezTo>
                  <a:pt x="6093" y="7896"/>
                  <a:pt x="5884" y="6940"/>
                  <a:pt x="5884" y="5903"/>
                </a:cubicBezTo>
                <a:cubicBezTo>
                  <a:pt x="5884" y="5097"/>
                  <a:pt x="6016" y="4331"/>
                  <a:pt x="6275" y="3608"/>
                </a:cubicBezTo>
                <a:cubicBezTo>
                  <a:pt x="6535" y="2885"/>
                  <a:pt x="6887" y="2260"/>
                  <a:pt x="7331" y="1733"/>
                </a:cubicBezTo>
                <a:cubicBezTo>
                  <a:pt x="7778" y="1203"/>
                  <a:pt x="8299" y="786"/>
                  <a:pt x="8894" y="472"/>
                </a:cubicBezTo>
                <a:cubicBezTo>
                  <a:pt x="9494" y="158"/>
                  <a:pt x="10125" y="3"/>
                  <a:pt x="10803" y="3"/>
                </a:cubicBezTo>
                <a:cubicBezTo>
                  <a:pt x="11477" y="3"/>
                  <a:pt x="12113" y="158"/>
                  <a:pt x="12711" y="472"/>
                </a:cubicBezTo>
                <a:cubicBezTo>
                  <a:pt x="13308" y="786"/>
                  <a:pt x="13827" y="1203"/>
                  <a:pt x="14273" y="1733"/>
                </a:cubicBezTo>
                <a:cubicBezTo>
                  <a:pt x="14717" y="2260"/>
                  <a:pt x="15068" y="2885"/>
                  <a:pt x="15329" y="3608"/>
                </a:cubicBezTo>
                <a:cubicBezTo>
                  <a:pt x="15591" y="4331"/>
                  <a:pt x="15720" y="5097"/>
                  <a:pt x="15720" y="5903"/>
                </a:cubicBezTo>
                <a:cubicBezTo>
                  <a:pt x="15720" y="6939"/>
                  <a:pt x="15514" y="7890"/>
                  <a:pt x="15101" y="8757"/>
                </a:cubicBezTo>
                <a:cubicBezTo>
                  <a:pt x="14686" y="9620"/>
                  <a:pt x="14129" y="10320"/>
                  <a:pt x="13433" y="10854"/>
                </a:cubicBezTo>
                <a:cubicBezTo>
                  <a:pt x="13937" y="10946"/>
                  <a:pt x="14453" y="11032"/>
                  <a:pt x="14979" y="11116"/>
                </a:cubicBezTo>
                <a:cubicBezTo>
                  <a:pt x="15505" y="11199"/>
                  <a:pt x="16006" y="11289"/>
                  <a:pt x="16479" y="11389"/>
                </a:cubicBezTo>
                <a:cubicBezTo>
                  <a:pt x="16654" y="11427"/>
                  <a:pt x="16827" y="11450"/>
                  <a:pt x="16995" y="11456"/>
                </a:cubicBezTo>
                <a:cubicBezTo>
                  <a:pt x="17163" y="11467"/>
                  <a:pt x="17324" y="11496"/>
                  <a:pt x="17468" y="11554"/>
                </a:cubicBezTo>
                <a:cubicBezTo>
                  <a:pt x="17604" y="11591"/>
                  <a:pt x="17732" y="11660"/>
                  <a:pt x="17852" y="11767"/>
                </a:cubicBezTo>
                <a:cubicBezTo>
                  <a:pt x="17967" y="11870"/>
                  <a:pt x="18075" y="11971"/>
                  <a:pt x="18166" y="12063"/>
                </a:cubicBezTo>
                <a:moveTo>
                  <a:pt x="20475" y="5419"/>
                </a:moveTo>
                <a:cubicBezTo>
                  <a:pt x="20758" y="5419"/>
                  <a:pt x="20974" y="5505"/>
                  <a:pt x="21125" y="5687"/>
                </a:cubicBezTo>
                <a:cubicBezTo>
                  <a:pt x="21272" y="5865"/>
                  <a:pt x="21382" y="6078"/>
                  <a:pt x="21449" y="6326"/>
                </a:cubicBezTo>
                <a:cubicBezTo>
                  <a:pt x="21521" y="6574"/>
                  <a:pt x="21562" y="6836"/>
                  <a:pt x="21577" y="7106"/>
                </a:cubicBezTo>
                <a:cubicBezTo>
                  <a:pt x="21593" y="7377"/>
                  <a:pt x="21600" y="7596"/>
                  <a:pt x="21600" y="7760"/>
                </a:cubicBezTo>
                <a:lnTo>
                  <a:pt x="21600" y="9856"/>
                </a:lnTo>
                <a:cubicBezTo>
                  <a:pt x="21509" y="9928"/>
                  <a:pt x="21423" y="10015"/>
                  <a:pt x="21341" y="10110"/>
                </a:cubicBezTo>
                <a:cubicBezTo>
                  <a:pt x="21262" y="10208"/>
                  <a:pt x="21159" y="10257"/>
                  <a:pt x="21037" y="10257"/>
                </a:cubicBezTo>
                <a:lnTo>
                  <a:pt x="17269" y="10257"/>
                </a:lnTo>
                <a:cubicBezTo>
                  <a:pt x="17132" y="10257"/>
                  <a:pt x="17024" y="10208"/>
                  <a:pt x="16954" y="10110"/>
                </a:cubicBezTo>
                <a:cubicBezTo>
                  <a:pt x="16880" y="10015"/>
                  <a:pt x="16791" y="9928"/>
                  <a:pt x="16683" y="9856"/>
                </a:cubicBezTo>
                <a:lnTo>
                  <a:pt x="16683" y="7760"/>
                </a:lnTo>
                <a:cubicBezTo>
                  <a:pt x="16683" y="7596"/>
                  <a:pt x="16693" y="7377"/>
                  <a:pt x="16707" y="7106"/>
                </a:cubicBezTo>
                <a:cubicBezTo>
                  <a:pt x="16721" y="6836"/>
                  <a:pt x="16767" y="6574"/>
                  <a:pt x="16837" y="6326"/>
                </a:cubicBezTo>
                <a:cubicBezTo>
                  <a:pt x="16913" y="6078"/>
                  <a:pt x="17024" y="5865"/>
                  <a:pt x="17184" y="5687"/>
                </a:cubicBezTo>
                <a:cubicBezTo>
                  <a:pt x="17338" y="5508"/>
                  <a:pt x="17557" y="5419"/>
                  <a:pt x="17830" y="5419"/>
                </a:cubicBezTo>
                <a:cubicBezTo>
                  <a:pt x="17489" y="5151"/>
                  <a:pt x="17211" y="4803"/>
                  <a:pt x="17000" y="4377"/>
                </a:cubicBezTo>
                <a:cubicBezTo>
                  <a:pt x="16789" y="3950"/>
                  <a:pt x="16683" y="3469"/>
                  <a:pt x="16683" y="2937"/>
                </a:cubicBezTo>
                <a:cubicBezTo>
                  <a:pt x="16683" y="2539"/>
                  <a:pt x="16745" y="2162"/>
                  <a:pt x="16873" y="1805"/>
                </a:cubicBezTo>
                <a:cubicBezTo>
                  <a:pt x="17000" y="1448"/>
                  <a:pt x="17175" y="1134"/>
                  <a:pt x="17401" y="861"/>
                </a:cubicBezTo>
                <a:cubicBezTo>
                  <a:pt x="17626" y="590"/>
                  <a:pt x="17890" y="380"/>
                  <a:pt x="18188" y="227"/>
                </a:cubicBezTo>
                <a:cubicBezTo>
                  <a:pt x="18488" y="77"/>
                  <a:pt x="18809" y="0"/>
                  <a:pt x="19153" y="0"/>
                </a:cubicBezTo>
                <a:cubicBezTo>
                  <a:pt x="19481" y="0"/>
                  <a:pt x="19796" y="77"/>
                  <a:pt x="20096" y="227"/>
                </a:cubicBezTo>
                <a:cubicBezTo>
                  <a:pt x="20396" y="380"/>
                  <a:pt x="20657" y="590"/>
                  <a:pt x="20883" y="861"/>
                </a:cubicBezTo>
                <a:cubicBezTo>
                  <a:pt x="21109" y="1134"/>
                  <a:pt x="21286" y="1448"/>
                  <a:pt x="21413" y="1805"/>
                </a:cubicBezTo>
                <a:cubicBezTo>
                  <a:pt x="21538" y="2162"/>
                  <a:pt x="21600" y="2539"/>
                  <a:pt x="21600" y="2937"/>
                </a:cubicBezTo>
                <a:cubicBezTo>
                  <a:pt x="21600" y="3458"/>
                  <a:pt x="21500" y="3939"/>
                  <a:pt x="21296" y="4371"/>
                </a:cubicBezTo>
                <a:cubicBezTo>
                  <a:pt x="21094" y="4800"/>
                  <a:pt x="20821" y="5151"/>
                  <a:pt x="20475" y="5419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194">
              <a:defRPr sz="5800">
                <a:solidFill>
                  <a:srgbClr val="44CEB9"/>
                </a:solidFill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446" name="Group 446"/>
          <p:cNvGrpSpPr/>
          <p:nvPr/>
        </p:nvGrpSpPr>
        <p:grpSpPr>
          <a:xfrm>
            <a:off x="4791642" y="6278854"/>
            <a:ext cx="2117599" cy="2286707"/>
            <a:chOff x="0" y="0"/>
            <a:chExt cx="2117598" cy="2286705"/>
          </a:xfrm>
        </p:grpSpPr>
        <p:sp>
          <p:nvSpPr>
            <p:cNvPr id="444" name="Shape 444"/>
            <p:cNvSpPr/>
            <p:nvPr/>
          </p:nvSpPr>
          <p:spPr>
            <a:xfrm>
              <a:off x="0" y="1662729"/>
              <a:ext cx="2117599" cy="623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Autofit/>
            </a:bodyPr>
            <a:lstStyle>
              <a:lvl1pPr algn="ctr">
                <a:defRPr sz="2500">
                  <a:solidFill>
                    <a:schemeClr val="accent4">
                      <a:lumOff val="16666"/>
                    </a:schemeClr>
                  </a:solidFill>
                  <a:latin typeface="Exo Light"/>
                  <a:ea typeface="Exo Light"/>
                  <a:cs typeface="Exo Light"/>
                  <a:sym typeface="Exo Light"/>
                </a:defRPr>
              </a:lvl1pPr>
            </a:lstStyle>
            <a:p>
              <a:pPr/>
              <a:r>
                <a:t>Ciranda MEJ</a:t>
              </a:r>
            </a:p>
          </p:txBody>
        </p:sp>
        <p:pic>
          <p:nvPicPr>
            <p:cNvPr id="445" name="ciranda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8047" y="0"/>
              <a:ext cx="1501504" cy="1579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49" name="Group 449"/>
          <p:cNvGrpSpPr/>
          <p:nvPr/>
        </p:nvGrpSpPr>
        <p:grpSpPr>
          <a:xfrm>
            <a:off x="16776351" y="5954063"/>
            <a:ext cx="3514416" cy="2381068"/>
            <a:chOff x="0" y="0"/>
            <a:chExt cx="3514414" cy="2381067"/>
          </a:xfrm>
        </p:grpSpPr>
        <p:sp>
          <p:nvSpPr>
            <p:cNvPr id="447" name="Shape 447"/>
            <p:cNvSpPr/>
            <p:nvPr/>
          </p:nvSpPr>
          <p:spPr>
            <a:xfrm>
              <a:off x="0" y="1757091"/>
              <a:ext cx="3514415" cy="623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Autofit/>
            </a:bodyPr>
            <a:lstStyle>
              <a:lvl1pPr algn="ctr">
                <a:defRPr sz="2500">
                  <a:solidFill>
                    <a:schemeClr val="accent4">
                      <a:lumOff val="16666"/>
                    </a:schemeClr>
                  </a:solidFill>
                  <a:latin typeface="Exo Light"/>
                  <a:ea typeface="Exo Light"/>
                  <a:cs typeface="Exo Light"/>
                  <a:sym typeface="Exo Light"/>
                </a:defRPr>
              </a:lvl1pPr>
            </a:lstStyle>
            <a:p>
              <a:pPr/>
              <a:r>
                <a:t>FEJEPEADA</a:t>
              </a:r>
            </a:p>
          </p:txBody>
        </p:sp>
        <p:pic>
          <p:nvPicPr>
            <p:cNvPr id="448" name="ball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939049" y="0"/>
              <a:ext cx="1636504" cy="16365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r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4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3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3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5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2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2" dur="3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"/>
                            </p:stCondLst>
                            <p:childTnLst>
                              <p:par>
                                <p:cTn id="34" presetClass="entr" nodeType="afterEffect" presetSubtype="4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6" dur="3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3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4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5" dur="3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"/>
                            </p:stCondLst>
                            <p:childTnLst>
                              <p:par>
                                <p:cTn id="47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3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4" dur="3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"/>
                            </p:stCondLst>
                            <p:childTnLst>
                              <p:par>
                                <p:cTn id="56" presetClass="entr" nodeType="afterEffect" presetSubtype="4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8" dur="3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"/>
                            </p:stCondLst>
                            <p:childTnLst>
                              <p:par>
                                <p:cTn id="60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3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5" grpId="1"/>
      <p:bldP build="whole" bldLvl="1" animBg="1" rev="0" advAuto="0" spid="443" grpId="5"/>
      <p:bldP build="whole" bldLvl="1" animBg="1" rev="0" advAuto="0" spid="438" grpId="12"/>
      <p:bldP build="whole" bldLvl="1" animBg="1" rev="0" advAuto="0" spid="442" grpId="10"/>
      <p:bldP build="whole" bldLvl="1" animBg="1" rev="0" advAuto="0" spid="432" grpId="4"/>
      <p:bldP build="whole" bldLvl="1" animBg="1" rev="0" advAuto="0" spid="417" grpId="7"/>
      <p:bldP build="whole" bldLvl="1" animBg="1" rev="0" advAuto="0" spid="418" grpId="6"/>
      <p:bldP build="whole" bldLvl="1" animBg="1" rev="0" advAuto="0" spid="449" grpId="13"/>
      <p:bldP build="whole" bldLvl="1" animBg="1" rev="0" advAuto="0" spid="436" grpId="2"/>
      <p:bldP build="whole" bldLvl="1" animBg="1" rev="0" advAuto="0" spid="419" grpId="3"/>
      <p:bldP build="whole" bldLvl="1" animBg="1" rev="0" advAuto="0" spid="437" grpId="9"/>
      <p:bldP build="whole" bldLvl="1" animBg="1" rev="0" advAuto="0" spid="446" grpId="8"/>
      <p:bldP build="whole" bldLvl="1" animBg="1" rev="0" advAuto="0" spid="439" grpId="1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/>
        </p:nvSpPr>
        <p:spPr>
          <a:xfrm>
            <a:off x="14665177" y="10468657"/>
            <a:ext cx="2579889" cy="1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headEnd type="oval"/>
            <a:tail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452" name="Shape 452"/>
          <p:cNvSpPr/>
          <p:nvPr/>
        </p:nvSpPr>
        <p:spPr>
          <a:xfrm>
            <a:off x="10747865" y="9437385"/>
            <a:ext cx="3132646" cy="3133464"/>
          </a:xfrm>
          <a:prstGeom prst="ellipse">
            <a:avLst/>
          </a:prstGeom>
          <a:solidFill>
            <a:srgbClr val="3D6D1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65" name="Group 465"/>
          <p:cNvGrpSpPr/>
          <p:nvPr/>
        </p:nvGrpSpPr>
        <p:grpSpPr>
          <a:xfrm>
            <a:off x="10445306" y="9134748"/>
            <a:ext cx="3737762" cy="3738737"/>
            <a:chOff x="0" y="0"/>
            <a:chExt cx="3737761" cy="3738735"/>
          </a:xfrm>
        </p:grpSpPr>
        <p:sp>
          <p:nvSpPr>
            <p:cNvPr id="453" name="Shape 453"/>
            <p:cNvSpPr/>
            <p:nvPr/>
          </p:nvSpPr>
          <p:spPr>
            <a:xfrm>
              <a:off x="2752751" y="274906"/>
              <a:ext cx="712376" cy="710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979"/>
                  </a:moveTo>
                  <a:cubicBezTo>
                    <a:pt x="16904" y="11219"/>
                    <a:pt x="10435" y="4718"/>
                    <a:pt x="2713" y="0"/>
                  </a:cubicBezTo>
                  <a:cubicBezTo>
                    <a:pt x="0" y="4614"/>
                    <a:pt x="0" y="4614"/>
                    <a:pt x="0" y="4614"/>
                  </a:cubicBezTo>
                  <a:cubicBezTo>
                    <a:pt x="6887" y="8913"/>
                    <a:pt x="12730" y="14680"/>
                    <a:pt x="17009" y="21600"/>
                  </a:cubicBezTo>
                  <a:lnTo>
                    <a:pt x="21600" y="18979"/>
                  </a:ln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912853" y="0"/>
              <a:ext cx="855290" cy="38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9924"/>
                    <a:pt x="0" y="9924"/>
                    <a:pt x="0" y="9924"/>
                  </a:cubicBezTo>
                  <a:cubicBezTo>
                    <a:pt x="6968" y="10314"/>
                    <a:pt x="13587" y="14595"/>
                    <a:pt x="19335" y="21600"/>
                  </a:cubicBezTo>
                  <a:cubicBezTo>
                    <a:pt x="21600" y="13038"/>
                    <a:pt x="21600" y="13038"/>
                    <a:pt x="21600" y="13038"/>
                  </a:cubicBezTo>
                  <a:cubicBezTo>
                    <a:pt x="15155" y="5059"/>
                    <a:pt x="7839" y="389"/>
                    <a:pt x="0" y="0"/>
                  </a:cubicBez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3355190" y="974271"/>
              <a:ext cx="382572" cy="851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57" y="0"/>
                  </a:moveTo>
                  <a:cubicBezTo>
                    <a:pt x="0" y="2274"/>
                    <a:pt x="0" y="2274"/>
                    <a:pt x="0" y="2274"/>
                  </a:cubicBezTo>
                  <a:cubicBezTo>
                    <a:pt x="7200" y="8045"/>
                    <a:pt x="11286" y="14604"/>
                    <a:pt x="11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211" y="13817"/>
                    <a:pt x="16541" y="6471"/>
                    <a:pt x="8757" y="0"/>
                  </a:cubicBez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3355190" y="1913352"/>
              <a:ext cx="382572" cy="855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676" y="0"/>
                  </a:moveTo>
                  <a:cubicBezTo>
                    <a:pt x="11286" y="6968"/>
                    <a:pt x="7200" y="13587"/>
                    <a:pt x="0" y="19335"/>
                  </a:cubicBezTo>
                  <a:cubicBezTo>
                    <a:pt x="8757" y="21600"/>
                    <a:pt x="8757" y="21600"/>
                    <a:pt x="8757" y="21600"/>
                  </a:cubicBezTo>
                  <a:cubicBezTo>
                    <a:pt x="16541" y="15155"/>
                    <a:pt x="21211" y="7839"/>
                    <a:pt x="21600" y="0"/>
                  </a:cubicBezTo>
                  <a:lnTo>
                    <a:pt x="11676" y="0"/>
                  </a:ln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2752751" y="2753468"/>
              <a:ext cx="712376" cy="712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13"/>
                  </a:moveTo>
                  <a:cubicBezTo>
                    <a:pt x="17009" y="0"/>
                    <a:pt x="17009" y="0"/>
                    <a:pt x="17009" y="0"/>
                  </a:cubicBezTo>
                  <a:cubicBezTo>
                    <a:pt x="12730" y="6887"/>
                    <a:pt x="6887" y="12730"/>
                    <a:pt x="0" y="17009"/>
                  </a:cubicBezTo>
                  <a:cubicBezTo>
                    <a:pt x="2713" y="21600"/>
                    <a:pt x="2713" y="21600"/>
                    <a:pt x="2713" y="21600"/>
                  </a:cubicBezTo>
                  <a:cubicBezTo>
                    <a:pt x="10435" y="16904"/>
                    <a:pt x="16904" y="10435"/>
                    <a:pt x="21600" y="2713"/>
                  </a:cubicBez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912853" y="3360462"/>
              <a:ext cx="855290" cy="37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640"/>
                  </a:moveTo>
                  <a:cubicBezTo>
                    <a:pt x="19335" y="0"/>
                    <a:pt x="19335" y="0"/>
                    <a:pt x="19335" y="0"/>
                  </a:cubicBezTo>
                  <a:cubicBezTo>
                    <a:pt x="13587" y="7069"/>
                    <a:pt x="6968" y="11193"/>
                    <a:pt x="0" y="11585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7839" y="21207"/>
                    <a:pt x="15155" y="16495"/>
                    <a:pt x="21600" y="8640"/>
                  </a:cubicBez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974017" y="3360462"/>
              <a:ext cx="850891" cy="37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640"/>
                  </a:moveTo>
                  <a:cubicBezTo>
                    <a:pt x="6471" y="16495"/>
                    <a:pt x="13817" y="21207"/>
                    <a:pt x="21600" y="21600"/>
                  </a:cubicBezTo>
                  <a:cubicBezTo>
                    <a:pt x="21600" y="11585"/>
                    <a:pt x="21600" y="11585"/>
                    <a:pt x="21600" y="11585"/>
                  </a:cubicBezTo>
                  <a:cubicBezTo>
                    <a:pt x="14604" y="11193"/>
                    <a:pt x="8045" y="7069"/>
                    <a:pt x="2274" y="0"/>
                  </a:cubicBezTo>
                  <a:lnTo>
                    <a:pt x="0" y="8640"/>
                  </a:ln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274834" y="2753468"/>
              <a:ext cx="710177" cy="712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14" y="0"/>
                  </a:moveTo>
                  <a:cubicBezTo>
                    <a:pt x="0" y="2713"/>
                    <a:pt x="0" y="2713"/>
                    <a:pt x="0" y="2713"/>
                  </a:cubicBezTo>
                  <a:cubicBezTo>
                    <a:pt x="4718" y="10435"/>
                    <a:pt x="11219" y="16904"/>
                    <a:pt x="18979" y="21600"/>
                  </a:cubicBezTo>
                  <a:cubicBezTo>
                    <a:pt x="21600" y="17009"/>
                    <a:pt x="21600" y="17009"/>
                    <a:pt x="21600" y="17009"/>
                  </a:cubicBezTo>
                  <a:cubicBezTo>
                    <a:pt x="14680" y="12730"/>
                    <a:pt x="8913" y="6887"/>
                    <a:pt x="4614" y="0"/>
                  </a:cubicBezTo>
                  <a:close/>
                </a:path>
              </a:pathLst>
            </a:custGeom>
            <a:solidFill>
              <a:srgbClr val="599D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0" y="1913352"/>
              <a:ext cx="382571" cy="855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9" y="7839"/>
                    <a:pt x="5059" y="15155"/>
                    <a:pt x="13038" y="21600"/>
                  </a:cubicBezTo>
                  <a:cubicBezTo>
                    <a:pt x="21600" y="19335"/>
                    <a:pt x="21600" y="19335"/>
                    <a:pt x="21600" y="19335"/>
                  </a:cubicBezTo>
                  <a:cubicBezTo>
                    <a:pt x="14595" y="13587"/>
                    <a:pt x="10314" y="6968"/>
                    <a:pt x="99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9D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0" y="974271"/>
              <a:ext cx="382571" cy="851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24" y="21600"/>
                  </a:moveTo>
                  <a:cubicBezTo>
                    <a:pt x="10314" y="14604"/>
                    <a:pt x="14595" y="8045"/>
                    <a:pt x="21600" y="2274"/>
                  </a:cubicBezTo>
                  <a:cubicBezTo>
                    <a:pt x="13038" y="0"/>
                    <a:pt x="13038" y="0"/>
                    <a:pt x="13038" y="0"/>
                  </a:cubicBezTo>
                  <a:cubicBezTo>
                    <a:pt x="5059" y="6471"/>
                    <a:pt x="389" y="13817"/>
                    <a:pt x="0" y="21600"/>
                  </a:cubicBezTo>
                  <a:lnTo>
                    <a:pt x="9924" y="21600"/>
                  </a:lnTo>
                  <a:close/>
                </a:path>
              </a:pathLst>
            </a:custGeom>
            <a:solidFill>
              <a:srgbClr val="599D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74834" y="274906"/>
              <a:ext cx="710177" cy="710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979"/>
                  </a:moveTo>
                  <a:cubicBezTo>
                    <a:pt x="4614" y="21600"/>
                    <a:pt x="4614" y="21600"/>
                    <a:pt x="4614" y="21600"/>
                  </a:cubicBezTo>
                  <a:cubicBezTo>
                    <a:pt x="8913" y="14680"/>
                    <a:pt x="14680" y="8913"/>
                    <a:pt x="21600" y="4614"/>
                  </a:cubicBezTo>
                  <a:cubicBezTo>
                    <a:pt x="18979" y="0"/>
                    <a:pt x="18979" y="0"/>
                    <a:pt x="18979" y="0"/>
                  </a:cubicBezTo>
                  <a:cubicBezTo>
                    <a:pt x="11219" y="4718"/>
                    <a:pt x="4718" y="11219"/>
                    <a:pt x="0" y="18979"/>
                  </a:cubicBezTo>
                  <a:close/>
                </a:path>
              </a:pathLst>
            </a:custGeom>
            <a:solidFill>
              <a:srgbClr val="599D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974017" y="0"/>
              <a:ext cx="850891" cy="38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038"/>
                  </a:moveTo>
                  <a:cubicBezTo>
                    <a:pt x="2186" y="21600"/>
                    <a:pt x="2186" y="21600"/>
                    <a:pt x="2186" y="21600"/>
                  </a:cubicBezTo>
                  <a:cubicBezTo>
                    <a:pt x="8045" y="14595"/>
                    <a:pt x="14604" y="10314"/>
                    <a:pt x="21600" y="99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3817" y="389"/>
                    <a:pt x="6471" y="5059"/>
                    <a:pt x="0" y="13038"/>
                  </a:cubicBezTo>
                  <a:close/>
                </a:path>
              </a:pathLst>
            </a:custGeom>
            <a:solidFill>
              <a:srgbClr val="599D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68" name="Group 468"/>
          <p:cNvGrpSpPr/>
          <p:nvPr/>
        </p:nvGrpSpPr>
        <p:grpSpPr>
          <a:xfrm>
            <a:off x="4853497" y="752563"/>
            <a:ext cx="14677006" cy="2300843"/>
            <a:chOff x="0" y="0"/>
            <a:chExt cx="14677004" cy="2300842"/>
          </a:xfrm>
        </p:grpSpPr>
        <p:sp>
          <p:nvSpPr>
            <p:cNvPr id="466" name="Shape 466"/>
            <p:cNvSpPr/>
            <p:nvPr/>
          </p:nvSpPr>
          <p:spPr>
            <a:xfrm>
              <a:off x="0" y="-1"/>
              <a:ext cx="14677006" cy="2300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8800">
                  <a:solidFill>
                    <a:srgbClr val="61B31D"/>
                  </a:solidFill>
                  <a:latin typeface="Exo DemiBold"/>
                  <a:ea typeface="Exo DemiBold"/>
                  <a:cs typeface="Exo DemiBold"/>
                  <a:sym typeface="Exo DemiBold"/>
                </a:defRPr>
              </a:lvl1pPr>
            </a:lstStyle>
            <a:p>
              <a:pPr/>
              <a:r>
                <a:t>Assessoria de TI</a:t>
              </a:r>
            </a:p>
          </p:txBody>
        </p:sp>
        <p:sp>
          <p:nvSpPr>
            <p:cNvPr id="467" name="Shape 467"/>
            <p:cNvSpPr/>
            <p:nvPr/>
          </p:nvSpPr>
          <p:spPr>
            <a:xfrm>
              <a:off x="6416394" y="1850825"/>
              <a:ext cx="1844216" cy="108582"/>
            </a:xfrm>
            <a:prstGeom prst="rect">
              <a:avLst/>
            </a:prstGeom>
            <a:solidFill>
              <a:srgbClr val="61B31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2"/>
                  </a:solidFill>
                </a:defRPr>
              </a:pPr>
            </a:p>
          </p:txBody>
        </p:sp>
      </p:grpSp>
      <p:sp>
        <p:nvSpPr>
          <p:cNvPr id="469" name="Shape 469"/>
          <p:cNvSpPr/>
          <p:nvPr/>
        </p:nvSpPr>
        <p:spPr>
          <a:xfrm>
            <a:off x="7083430" y="3452540"/>
            <a:ext cx="10217141" cy="690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 algn="ctr">
              <a:defRPr i="1" sz="3000">
                <a:solidFill>
                  <a:srgbClr val="595959"/>
                </a:solidFill>
                <a:latin typeface="Exo DemiBold"/>
                <a:ea typeface="Exo DemiBold"/>
                <a:cs typeface="Exo DemiBold"/>
                <a:sym typeface="Exo DemiBold"/>
              </a:defRPr>
            </a:lvl1pPr>
          </a:lstStyle>
          <a:p>
            <a:pPr/>
            <a:r>
              <a:t>“Otimizar os processos da Unidade de Marketing”</a:t>
            </a:r>
          </a:p>
        </p:txBody>
      </p:sp>
      <p:sp>
        <p:nvSpPr>
          <p:cNvPr id="470" name="Shape 470"/>
          <p:cNvSpPr/>
          <p:nvPr/>
        </p:nvSpPr>
        <p:spPr>
          <a:xfrm flipV="1">
            <a:off x="11315814" y="7904378"/>
            <a:ext cx="1" cy="937598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headEnd type="oval"/>
            <a:tail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471" name="Shape 471"/>
          <p:cNvSpPr/>
          <p:nvPr/>
        </p:nvSpPr>
        <p:spPr>
          <a:xfrm>
            <a:off x="15245121" y="7383749"/>
            <a:ext cx="1" cy="1437074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headEnd type="oval"/>
            <a:tail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472" name="Shape 472"/>
          <p:cNvSpPr/>
          <p:nvPr/>
        </p:nvSpPr>
        <p:spPr>
          <a:xfrm flipH="1">
            <a:off x="12654609" y="8835034"/>
            <a:ext cx="2543317" cy="1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head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grpSp>
        <p:nvGrpSpPr>
          <p:cNvPr id="475" name="Group 475"/>
          <p:cNvGrpSpPr/>
          <p:nvPr/>
        </p:nvGrpSpPr>
        <p:grpSpPr>
          <a:xfrm>
            <a:off x="4267851" y="6074939"/>
            <a:ext cx="3165180" cy="2528126"/>
            <a:chOff x="0" y="0"/>
            <a:chExt cx="3165179" cy="2528124"/>
          </a:xfrm>
        </p:grpSpPr>
        <p:sp>
          <p:nvSpPr>
            <p:cNvPr id="473" name="Shape 473"/>
            <p:cNvSpPr/>
            <p:nvPr/>
          </p:nvSpPr>
          <p:spPr>
            <a:xfrm>
              <a:off x="0" y="1453430"/>
              <a:ext cx="3165180" cy="10746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Autofit/>
            </a:bodyPr>
            <a:lstStyle>
              <a:lvl1pPr algn="ctr">
                <a:defRPr sz="2500">
                  <a:solidFill>
                    <a:schemeClr val="accent4">
                      <a:lumOff val="16666"/>
                    </a:schemeClr>
                  </a:solidFill>
                  <a:latin typeface="Exo Light"/>
                  <a:ea typeface="Exo Light"/>
                  <a:cs typeface="Exo Light"/>
                  <a:sym typeface="Exo Light"/>
                </a:defRPr>
              </a:lvl1pPr>
            </a:lstStyle>
            <a:p>
              <a:pPr/>
              <a:r>
                <a:t>Vivência Empresarial (Blog)</a:t>
              </a:r>
            </a:p>
          </p:txBody>
        </p:sp>
        <p:pic>
          <p:nvPicPr>
            <p:cNvPr id="474" name="blog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04500" y="0"/>
              <a:ext cx="1756179" cy="13784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76" name="Shape 476"/>
          <p:cNvSpPr/>
          <p:nvPr/>
        </p:nvSpPr>
        <p:spPr>
          <a:xfrm>
            <a:off x="17267053" y="8938393"/>
            <a:ext cx="1" cy="1507692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headEnd type="oval"/>
            <a:tail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477" name="Shape 477"/>
          <p:cNvSpPr/>
          <p:nvPr/>
        </p:nvSpPr>
        <p:spPr>
          <a:xfrm flipH="1">
            <a:off x="17260825" y="8916792"/>
            <a:ext cx="801999" cy="1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headEnd type="oval"/>
            <a:tail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478" name="Shape 478"/>
          <p:cNvSpPr/>
          <p:nvPr/>
        </p:nvSpPr>
        <p:spPr>
          <a:xfrm>
            <a:off x="11665570" y="10352727"/>
            <a:ext cx="1297236" cy="1302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73" y="2850"/>
                </a:moveTo>
                <a:cubicBezTo>
                  <a:pt x="18364" y="3806"/>
                  <a:pt x="19525" y="5033"/>
                  <a:pt x="20355" y="6530"/>
                </a:cubicBezTo>
                <a:cubicBezTo>
                  <a:pt x="21185" y="8031"/>
                  <a:pt x="21600" y="9635"/>
                  <a:pt x="21600" y="11343"/>
                </a:cubicBezTo>
                <a:cubicBezTo>
                  <a:pt x="21600" y="12760"/>
                  <a:pt x="21319" y="14088"/>
                  <a:pt x="20755" y="15329"/>
                </a:cubicBezTo>
                <a:cubicBezTo>
                  <a:pt x="20185" y="16570"/>
                  <a:pt x="19416" y="17655"/>
                  <a:pt x="18434" y="18588"/>
                </a:cubicBezTo>
                <a:cubicBezTo>
                  <a:pt x="17452" y="19521"/>
                  <a:pt x="16301" y="20256"/>
                  <a:pt x="14985" y="20794"/>
                </a:cubicBezTo>
                <a:cubicBezTo>
                  <a:pt x="13670" y="21333"/>
                  <a:pt x="12270" y="21600"/>
                  <a:pt x="10775" y="21600"/>
                </a:cubicBezTo>
                <a:cubicBezTo>
                  <a:pt x="9287" y="21600"/>
                  <a:pt x="7890" y="21333"/>
                  <a:pt x="6584" y="20794"/>
                </a:cubicBezTo>
                <a:cubicBezTo>
                  <a:pt x="5278" y="20256"/>
                  <a:pt x="4136" y="19521"/>
                  <a:pt x="3160" y="18588"/>
                </a:cubicBezTo>
                <a:cubicBezTo>
                  <a:pt x="2184" y="17655"/>
                  <a:pt x="1412" y="16570"/>
                  <a:pt x="845" y="15329"/>
                </a:cubicBezTo>
                <a:cubicBezTo>
                  <a:pt x="278" y="14088"/>
                  <a:pt x="0" y="12760"/>
                  <a:pt x="0" y="11343"/>
                </a:cubicBezTo>
                <a:cubicBezTo>
                  <a:pt x="0" y="9635"/>
                  <a:pt x="415" y="8031"/>
                  <a:pt x="1245" y="6530"/>
                </a:cubicBezTo>
                <a:cubicBezTo>
                  <a:pt x="2075" y="5033"/>
                  <a:pt x="3236" y="3806"/>
                  <a:pt x="4724" y="2850"/>
                </a:cubicBezTo>
                <a:cubicBezTo>
                  <a:pt x="4839" y="2761"/>
                  <a:pt x="4975" y="2732"/>
                  <a:pt x="5130" y="2770"/>
                </a:cubicBezTo>
                <a:cubicBezTo>
                  <a:pt x="5306" y="2804"/>
                  <a:pt x="5430" y="2879"/>
                  <a:pt x="5493" y="2989"/>
                </a:cubicBezTo>
                <a:lnTo>
                  <a:pt x="6800" y="4797"/>
                </a:lnTo>
                <a:cubicBezTo>
                  <a:pt x="6896" y="4906"/>
                  <a:pt x="6927" y="5033"/>
                  <a:pt x="6887" y="5174"/>
                </a:cubicBezTo>
                <a:cubicBezTo>
                  <a:pt x="6848" y="5318"/>
                  <a:pt x="6769" y="5436"/>
                  <a:pt x="6654" y="5525"/>
                </a:cubicBezTo>
                <a:cubicBezTo>
                  <a:pt x="5630" y="6185"/>
                  <a:pt x="4833" y="7026"/>
                  <a:pt x="4269" y="8042"/>
                </a:cubicBezTo>
                <a:cubicBezTo>
                  <a:pt x="3703" y="9056"/>
                  <a:pt x="3421" y="10156"/>
                  <a:pt x="3421" y="11343"/>
                </a:cubicBezTo>
                <a:cubicBezTo>
                  <a:pt x="3421" y="12299"/>
                  <a:pt x="3612" y="13209"/>
                  <a:pt x="3993" y="14067"/>
                </a:cubicBezTo>
                <a:cubicBezTo>
                  <a:pt x="4375" y="14926"/>
                  <a:pt x="4900" y="15668"/>
                  <a:pt x="5569" y="16299"/>
                </a:cubicBezTo>
                <a:cubicBezTo>
                  <a:pt x="6236" y="16930"/>
                  <a:pt x="7021" y="17431"/>
                  <a:pt x="7918" y="17797"/>
                </a:cubicBezTo>
                <a:cubicBezTo>
                  <a:pt x="8815" y="18162"/>
                  <a:pt x="9769" y="18347"/>
                  <a:pt x="10772" y="18347"/>
                </a:cubicBezTo>
                <a:cubicBezTo>
                  <a:pt x="11779" y="18347"/>
                  <a:pt x="12734" y="18162"/>
                  <a:pt x="13640" y="17797"/>
                </a:cubicBezTo>
                <a:cubicBezTo>
                  <a:pt x="14543" y="17431"/>
                  <a:pt x="15334" y="16930"/>
                  <a:pt x="16010" y="16299"/>
                </a:cubicBezTo>
                <a:cubicBezTo>
                  <a:pt x="16685" y="15669"/>
                  <a:pt x="17216" y="14928"/>
                  <a:pt x="17597" y="14076"/>
                </a:cubicBezTo>
                <a:cubicBezTo>
                  <a:pt x="17979" y="13221"/>
                  <a:pt x="18170" y="12308"/>
                  <a:pt x="18170" y="11343"/>
                </a:cubicBezTo>
                <a:cubicBezTo>
                  <a:pt x="18170" y="10156"/>
                  <a:pt x="17882" y="9056"/>
                  <a:pt x="17313" y="8042"/>
                </a:cubicBezTo>
                <a:cubicBezTo>
                  <a:pt x="16743" y="7023"/>
                  <a:pt x="15952" y="6185"/>
                  <a:pt x="14934" y="5525"/>
                </a:cubicBezTo>
                <a:cubicBezTo>
                  <a:pt x="14801" y="5436"/>
                  <a:pt x="14722" y="5324"/>
                  <a:pt x="14704" y="5197"/>
                </a:cubicBezTo>
                <a:cubicBezTo>
                  <a:pt x="14664" y="5050"/>
                  <a:pt x="14694" y="4915"/>
                  <a:pt x="14788" y="4797"/>
                </a:cubicBezTo>
                <a:lnTo>
                  <a:pt x="16067" y="2989"/>
                </a:lnTo>
                <a:cubicBezTo>
                  <a:pt x="16161" y="2879"/>
                  <a:pt x="16285" y="2810"/>
                  <a:pt x="16437" y="2784"/>
                </a:cubicBezTo>
                <a:cubicBezTo>
                  <a:pt x="16594" y="2755"/>
                  <a:pt x="16740" y="2778"/>
                  <a:pt x="16873" y="2850"/>
                </a:cubicBezTo>
                <a:moveTo>
                  <a:pt x="9663" y="10778"/>
                </a:moveTo>
                <a:cubicBezTo>
                  <a:pt x="9509" y="10778"/>
                  <a:pt x="9375" y="10726"/>
                  <a:pt x="9263" y="10625"/>
                </a:cubicBezTo>
                <a:cubicBezTo>
                  <a:pt x="9154" y="10524"/>
                  <a:pt x="9096" y="10398"/>
                  <a:pt x="9096" y="10239"/>
                </a:cubicBezTo>
                <a:lnTo>
                  <a:pt x="9096" y="535"/>
                </a:lnTo>
                <a:cubicBezTo>
                  <a:pt x="9096" y="388"/>
                  <a:pt x="9151" y="264"/>
                  <a:pt x="9257" y="158"/>
                </a:cubicBezTo>
                <a:cubicBezTo>
                  <a:pt x="9363" y="48"/>
                  <a:pt x="9496" y="0"/>
                  <a:pt x="9663" y="0"/>
                </a:cubicBezTo>
                <a:lnTo>
                  <a:pt x="11943" y="0"/>
                </a:lnTo>
                <a:cubicBezTo>
                  <a:pt x="12097" y="0"/>
                  <a:pt x="12231" y="48"/>
                  <a:pt x="12340" y="158"/>
                </a:cubicBezTo>
                <a:cubicBezTo>
                  <a:pt x="12452" y="264"/>
                  <a:pt x="12510" y="388"/>
                  <a:pt x="12510" y="535"/>
                </a:cubicBezTo>
                <a:lnTo>
                  <a:pt x="12510" y="10239"/>
                </a:lnTo>
                <a:cubicBezTo>
                  <a:pt x="12510" y="10386"/>
                  <a:pt x="12455" y="10513"/>
                  <a:pt x="12349" y="10620"/>
                </a:cubicBezTo>
                <a:cubicBezTo>
                  <a:pt x="12243" y="10723"/>
                  <a:pt x="12107" y="10778"/>
                  <a:pt x="11943" y="10778"/>
                </a:cubicBezTo>
                <a:lnTo>
                  <a:pt x="9663" y="10778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194">
              <a:defRPr sz="5800">
                <a:solidFill>
                  <a:srgbClr val="44CEB9"/>
                </a:solidFill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479" name="Shape 479"/>
          <p:cNvSpPr/>
          <p:nvPr/>
        </p:nvSpPr>
        <p:spPr>
          <a:xfrm flipV="1">
            <a:off x="5850441" y="8709207"/>
            <a:ext cx="1" cy="1051944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headEnd type="oval"/>
            <a:tail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480" name="Shape 480"/>
          <p:cNvSpPr/>
          <p:nvPr/>
        </p:nvSpPr>
        <p:spPr>
          <a:xfrm>
            <a:off x="5879314" y="9788104"/>
            <a:ext cx="4522909" cy="1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tail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grpSp>
        <p:nvGrpSpPr>
          <p:cNvPr id="485" name="Group 485"/>
          <p:cNvGrpSpPr/>
          <p:nvPr/>
        </p:nvGrpSpPr>
        <p:grpSpPr>
          <a:xfrm>
            <a:off x="8208820" y="4741906"/>
            <a:ext cx="4060628" cy="2358104"/>
            <a:chOff x="0" y="0"/>
            <a:chExt cx="4060626" cy="2358102"/>
          </a:xfrm>
        </p:grpSpPr>
        <p:grpSp>
          <p:nvGrpSpPr>
            <p:cNvPr id="483" name="Group 483"/>
            <p:cNvGrpSpPr/>
            <p:nvPr/>
          </p:nvGrpSpPr>
          <p:grpSpPr>
            <a:xfrm>
              <a:off x="0" y="0"/>
              <a:ext cx="4060627" cy="2358103"/>
              <a:chOff x="0" y="0"/>
              <a:chExt cx="4060626" cy="2358102"/>
            </a:xfrm>
          </p:grpSpPr>
          <p:sp>
            <p:nvSpPr>
              <p:cNvPr id="481" name="Shape 481"/>
              <p:cNvSpPr/>
              <p:nvPr/>
            </p:nvSpPr>
            <p:spPr>
              <a:xfrm>
                <a:off x="0" y="1785673"/>
                <a:ext cx="4060627" cy="572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Autofit/>
              </a:bodyPr>
              <a:lstStyle>
                <a:lvl1pPr algn="ctr">
                  <a:defRPr sz="2500">
                    <a:solidFill>
                      <a:schemeClr val="accent4">
                        <a:lumOff val="16666"/>
                      </a:schemeClr>
                    </a:solidFill>
                    <a:latin typeface="Exo Light"/>
                    <a:ea typeface="Exo Light"/>
                    <a:cs typeface="Exo Light"/>
                    <a:sym typeface="Exo Light"/>
                  </a:defRPr>
                </a:lvl1pPr>
              </a:lstStyle>
              <a:p>
                <a:pPr/>
                <a:r>
                  <a:t>SEO</a:t>
                </a:r>
              </a:p>
            </p:txBody>
          </p:sp>
          <p:sp>
            <p:nvSpPr>
              <p:cNvPr id="482" name="Shape 482"/>
              <p:cNvSpPr/>
              <p:nvPr/>
            </p:nvSpPr>
            <p:spPr>
              <a:xfrm>
                <a:off x="1253699" y="0"/>
                <a:ext cx="1553229" cy="1553636"/>
              </a:xfrm>
              <a:prstGeom prst="ellipse">
                <a:avLst/>
              </a:prstGeom>
              <a:solidFill>
                <a:srgbClr val="5AAA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484" name="Shape 484"/>
            <p:cNvSpPr/>
            <p:nvPr/>
          </p:nvSpPr>
          <p:spPr>
            <a:xfrm>
              <a:off x="1625245" y="400105"/>
              <a:ext cx="779932" cy="622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475" fill="norm" stroke="1" extrusionOk="0">
                  <a:moveTo>
                    <a:pt x="21155" y="375"/>
                  </a:moveTo>
                  <a:cubicBezTo>
                    <a:pt x="16444" y="10703"/>
                    <a:pt x="16444" y="10703"/>
                    <a:pt x="16444" y="10703"/>
                  </a:cubicBezTo>
                  <a:cubicBezTo>
                    <a:pt x="16044" y="11203"/>
                    <a:pt x="15644" y="11203"/>
                    <a:pt x="15244" y="10703"/>
                  </a:cubicBezTo>
                  <a:cubicBezTo>
                    <a:pt x="12889" y="8204"/>
                    <a:pt x="12889" y="8204"/>
                    <a:pt x="12889" y="8204"/>
                  </a:cubicBezTo>
                  <a:cubicBezTo>
                    <a:pt x="12489" y="7704"/>
                    <a:pt x="12489" y="7704"/>
                    <a:pt x="12089" y="8204"/>
                  </a:cubicBezTo>
                  <a:cubicBezTo>
                    <a:pt x="8533" y="14645"/>
                    <a:pt x="8533" y="14645"/>
                    <a:pt x="8533" y="14645"/>
                  </a:cubicBezTo>
                  <a:cubicBezTo>
                    <a:pt x="8533" y="15145"/>
                    <a:pt x="8178" y="15145"/>
                    <a:pt x="7778" y="14645"/>
                  </a:cubicBezTo>
                  <a:cubicBezTo>
                    <a:pt x="6178" y="13146"/>
                    <a:pt x="6178" y="13146"/>
                    <a:pt x="6178" y="13146"/>
                  </a:cubicBezTo>
                  <a:cubicBezTo>
                    <a:pt x="5778" y="12646"/>
                    <a:pt x="5378" y="12646"/>
                    <a:pt x="5378" y="13146"/>
                  </a:cubicBezTo>
                  <a:cubicBezTo>
                    <a:pt x="267" y="21031"/>
                    <a:pt x="267" y="21031"/>
                    <a:pt x="267" y="21031"/>
                  </a:cubicBezTo>
                  <a:cubicBezTo>
                    <a:pt x="-89" y="21475"/>
                    <a:pt x="-89" y="21475"/>
                    <a:pt x="267" y="21475"/>
                  </a:cubicBezTo>
                  <a:cubicBezTo>
                    <a:pt x="21511" y="21475"/>
                    <a:pt x="21511" y="21475"/>
                    <a:pt x="21511" y="21475"/>
                  </a:cubicBezTo>
                  <a:cubicBezTo>
                    <a:pt x="21511" y="375"/>
                    <a:pt x="21511" y="375"/>
                    <a:pt x="21511" y="375"/>
                  </a:cubicBezTo>
                  <a:cubicBezTo>
                    <a:pt x="21511" y="-125"/>
                    <a:pt x="21511" y="-125"/>
                    <a:pt x="21155" y="375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488" name="Group 488"/>
          <p:cNvGrpSpPr/>
          <p:nvPr/>
        </p:nvGrpSpPr>
        <p:grpSpPr>
          <a:xfrm>
            <a:off x="13463178" y="5286705"/>
            <a:ext cx="3514416" cy="1923777"/>
            <a:chOff x="0" y="0"/>
            <a:chExt cx="3514414" cy="1923775"/>
          </a:xfrm>
        </p:grpSpPr>
        <p:sp>
          <p:nvSpPr>
            <p:cNvPr id="486" name="Shape 486"/>
            <p:cNvSpPr/>
            <p:nvPr/>
          </p:nvSpPr>
          <p:spPr>
            <a:xfrm>
              <a:off x="0" y="1299799"/>
              <a:ext cx="3514415" cy="623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Autofit/>
            </a:bodyPr>
            <a:lstStyle>
              <a:lvl1pPr algn="ctr">
                <a:defRPr sz="2500">
                  <a:solidFill>
                    <a:schemeClr val="accent4">
                      <a:lumOff val="16666"/>
                    </a:schemeClr>
                  </a:solidFill>
                  <a:latin typeface="Exo Light"/>
                  <a:ea typeface="Exo Light"/>
                  <a:cs typeface="Exo Light"/>
                  <a:sym typeface="Exo Light"/>
                </a:defRPr>
              </a:lvl1pPr>
            </a:lstStyle>
            <a:p>
              <a:pPr/>
              <a:r>
                <a:t>E-commerce</a:t>
              </a:r>
            </a:p>
          </p:txBody>
        </p:sp>
        <p:pic>
          <p:nvPicPr>
            <p:cNvPr id="487" name="ca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8140" y="0"/>
              <a:ext cx="1498136" cy="12685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93" name="Group 493"/>
          <p:cNvGrpSpPr/>
          <p:nvPr/>
        </p:nvGrpSpPr>
        <p:grpSpPr>
          <a:xfrm>
            <a:off x="18165931" y="7267675"/>
            <a:ext cx="3834690" cy="1935333"/>
            <a:chOff x="0" y="0"/>
            <a:chExt cx="3834688" cy="1935332"/>
          </a:xfrm>
        </p:grpSpPr>
        <p:sp>
          <p:nvSpPr>
            <p:cNvPr id="489" name="Shape 489"/>
            <p:cNvSpPr/>
            <p:nvPr/>
          </p:nvSpPr>
          <p:spPr>
            <a:xfrm>
              <a:off x="0" y="1362902"/>
              <a:ext cx="3834689" cy="5724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Autofit/>
            </a:bodyPr>
            <a:lstStyle>
              <a:lvl1pPr algn="ctr">
                <a:defRPr sz="2500">
                  <a:solidFill>
                    <a:schemeClr val="accent4">
                      <a:lumOff val="16666"/>
                    </a:schemeClr>
                  </a:solidFill>
                  <a:latin typeface="Exo Light"/>
                  <a:ea typeface="Exo Light"/>
                  <a:cs typeface="Exo Light"/>
                  <a:sym typeface="Exo Light"/>
                </a:defRPr>
              </a:lvl1pPr>
            </a:lstStyle>
            <a:p>
              <a:pPr/>
              <a:r>
                <a:t>FEJEPE Consultoria Júnior</a:t>
              </a:r>
            </a:p>
          </p:txBody>
        </p:sp>
        <p:grpSp>
          <p:nvGrpSpPr>
            <p:cNvPr id="492" name="Group 492"/>
            <p:cNvGrpSpPr/>
            <p:nvPr/>
          </p:nvGrpSpPr>
          <p:grpSpPr>
            <a:xfrm>
              <a:off x="1285302" y="0"/>
              <a:ext cx="1264086" cy="1268505"/>
              <a:chOff x="0" y="0"/>
              <a:chExt cx="1264084" cy="1268504"/>
            </a:xfrm>
          </p:grpSpPr>
          <p:sp>
            <p:nvSpPr>
              <p:cNvPr id="490" name="Shape 490"/>
              <p:cNvSpPr/>
              <p:nvPr/>
            </p:nvSpPr>
            <p:spPr>
              <a:xfrm>
                <a:off x="-1" y="0"/>
                <a:ext cx="1264086" cy="12685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500" y="0"/>
                    </a:moveTo>
                    <a:cubicBezTo>
                      <a:pt x="8944" y="0"/>
                      <a:pt x="5400" y="3544"/>
                      <a:pt x="5400" y="8100"/>
                    </a:cubicBezTo>
                    <a:cubicBezTo>
                      <a:pt x="5400" y="9450"/>
                      <a:pt x="5738" y="10800"/>
                      <a:pt x="6413" y="11813"/>
                    </a:cubicBezTo>
                    <a:cubicBezTo>
                      <a:pt x="675" y="17550"/>
                      <a:pt x="675" y="17550"/>
                      <a:pt x="675" y="17550"/>
                    </a:cubicBezTo>
                    <a:cubicBezTo>
                      <a:pt x="675" y="17550"/>
                      <a:pt x="675" y="17550"/>
                      <a:pt x="675" y="17550"/>
                    </a:cubicBezTo>
                    <a:cubicBezTo>
                      <a:pt x="338" y="17888"/>
                      <a:pt x="0" y="18563"/>
                      <a:pt x="0" y="19238"/>
                    </a:cubicBezTo>
                    <a:cubicBezTo>
                      <a:pt x="0" y="20588"/>
                      <a:pt x="1013" y="21600"/>
                      <a:pt x="2363" y="21600"/>
                    </a:cubicBezTo>
                    <a:cubicBezTo>
                      <a:pt x="3037" y="21600"/>
                      <a:pt x="3713" y="21263"/>
                      <a:pt x="4050" y="20925"/>
                    </a:cubicBezTo>
                    <a:cubicBezTo>
                      <a:pt x="4050" y="20925"/>
                      <a:pt x="4050" y="20925"/>
                      <a:pt x="4050" y="20925"/>
                    </a:cubicBezTo>
                    <a:cubicBezTo>
                      <a:pt x="9787" y="15188"/>
                      <a:pt x="9787" y="15188"/>
                      <a:pt x="9787" y="15188"/>
                    </a:cubicBezTo>
                    <a:cubicBezTo>
                      <a:pt x="10800" y="15862"/>
                      <a:pt x="12150" y="16200"/>
                      <a:pt x="13500" y="16200"/>
                    </a:cubicBezTo>
                    <a:cubicBezTo>
                      <a:pt x="18056" y="16200"/>
                      <a:pt x="21600" y="12656"/>
                      <a:pt x="21600" y="8100"/>
                    </a:cubicBezTo>
                    <a:cubicBezTo>
                      <a:pt x="21600" y="3544"/>
                      <a:pt x="18056" y="0"/>
                      <a:pt x="13500" y="0"/>
                    </a:cubicBezTo>
                    <a:close/>
                    <a:moveTo>
                      <a:pt x="3206" y="20081"/>
                    </a:moveTo>
                    <a:cubicBezTo>
                      <a:pt x="3037" y="20250"/>
                      <a:pt x="2700" y="20419"/>
                      <a:pt x="2363" y="20419"/>
                    </a:cubicBezTo>
                    <a:cubicBezTo>
                      <a:pt x="1688" y="20419"/>
                      <a:pt x="1181" y="19913"/>
                      <a:pt x="1181" y="19238"/>
                    </a:cubicBezTo>
                    <a:cubicBezTo>
                      <a:pt x="1181" y="18900"/>
                      <a:pt x="1350" y="18563"/>
                      <a:pt x="1519" y="18394"/>
                    </a:cubicBezTo>
                    <a:cubicBezTo>
                      <a:pt x="1519" y="18394"/>
                      <a:pt x="1519" y="18394"/>
                      <a:pt x="1519" y="18394"/>
                    </a:cubicBezTo>
                    <a:cubicBezTo>
                      <a:pt x="6919" y="12994"/>
                      <a:pt x="6919" y="12994"/>
                      <a:pt x="6919" y="12994"/>
                    </a:cubicBezTo>
                    <a:cubicBezTo>
                      <a:pt x="7425" y="13500"/>
                      <a:pt x="8100" y="14175"/>
                      <a:pt x="8606" y="14681"/>
                    </a:cubicBezTo>
                    <a:lnTo>
                      <a:pt x="3206" y="20081"/>
                    </a:lnTo>
                    <a:close/>
                    <a:moveTo>
                      <a:pt x="13500" y="14850"/>
                    </a:moveTo>
                    <a:cubicBezTo>
                      <a:pt x="9787" y="14850"/>
                      <a:pt x="6750" y="11813"/>
                      <a:pt x="6750" y="8100"/>
                    </a:cubicBezTo>
                    <a:cubicBezTo>
                      <a:pt x="6750" y="4388"/>
                      <a:pt x="9787" y="1350"/>
                      <a:pt x="13500" y="1350"/>
                    </a:cubicBezTo>
                    <a:cubicBezTo>
                      <a:pt x="17212" y="1350"/>
                      <a:pt x="20250" y="4388"/>
                      <a:pt x="20250" y="8100"/>
                    </a:cubicBezTo>
                    <a:cubicBezTo>
                      <a:pt x="20250" y="11813"/>
                      <a:pt x="17212" y="14850"/>
                      <a:pt x="13500" y="14850"/>
                    </a:cubicBezTo>
                    <a:close/>
                  </a:path>
                </a:pathLst>
              </a:custGeom>
              <a:solidFill>
                <a:srgbClr val="579F4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1" name="Shape 491"/>
              <p:cNvSpPr/>
              <p:nvPr/>
            </p:nvSpPr>
            <p:spPr>
              <a:xfrm>
                <a:off x="515451" y="200506"/>
                <a:ext cx="294545" cy="29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160" y="0"/>
                    </a:moveTo>
                    <a:cubicBezTo>
                      <a:pt x="9360" y="0"/>
                      <a:pt x="0" y="9360"/>
                      <a:pt x="0" y="20160"/>
                    </a:cubicBezTo>
                    <a:cubicBezTo>
                      <a:pt x="0" y="20880"/>
                      <a:pt x="720" y="21600"/>
                      <a:pt x="1440" y="21600"/>
                    </a:cubicBezTo>
                    <a:cubicBezTo>
                      <a:pt x="2160" y="21600"/>
                      <a:pt x="2880" y="20880"/>
                      <a:pt x="2880" y="20160"/>
                    </a:cubicBezTo>
                    <a:cubicBezTo>
                      <a:pt x="2880" y="10800"/>
                      <a:pt x="10800" y="2880"/>
                      <a:pt x="20160" y="2880"/>
                    </a:cubicBezTo>
                    <a:cubicBezTo>
                      <a:pt x="20880" y="2880"/>
                      <a:pt x="21600" y="2160"/>
                      <a:pt x="21600" y="1440"/>
                    </a:cubicBezTo>
                    <a:cubicBezTo>
                      <a:pt x="21600" y="720"/>
                      <a:pt x="20880" y="0"/>
                      <a:pt x="201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494" name="Shape 494"/>
          <p:cNvSpPr/>
          <p:nvPr/>
        </p:nvSpPr>
        <p:spPr>
          <a:xfrm>
            <a:off x="10242407" y="7845335"/>
            <a:ext cx="1059196" cy="1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headEnd type="oval"/>
            <a:tail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495" name="Shape 495"/>
          <p:cNvSpPr/>
          <p:nvPr/>
        </p:nvSpPr>
        <p:spPr>
          <a:xfrm>
            <a:off x="10226434" y="7137381"/>
            <a:ext cx="1" cy="699447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headEnd type="oval"/>
            <a:tail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r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4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3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3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5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2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2" dur="3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"/>
                            </p:stCondLst>
                            <p:childTnLst>
                              <p:par>
                                <p:cTn id="34" presetClass="entr" nodeType="afterEffect" presetSubtype="4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6" dur="3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3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4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5" dur="3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"/>
                            </p:stCondLst>
                            <p:childTnLst>
                              <p:par>
                                <p:cTn id="47" presetClass="entr" nodeType="afterEffect" presetSubtype="2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9" dur="3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"/>
                            </p:stCondLst>
                            <p:childTnLst>
                              <p:par>
                                <p:cTn id="51" presetClass="entr" nodeType="afterEffect" presetSubtype="4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3" dur="3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0"/>
                            </p:stCondLst>
                            <p:childTnLst>
                              <p:par>
                                <p:cTn id="55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3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2" dur="3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"/>
                            </p:stCondLst>
                            <p:childTnLst>
                              <p:par>
                                <p:cTn id="64" presetClass="entr" nodeType="afterEffect" presetSubtype="4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66" dur="3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"/>
                            </p:stCondLst>
                            <p:childTnLst>
                              <p:par>
                                <p:cTn id="68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3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5" dur="3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"/>
                            </p:stCondLst>
                            <p:childTnLst>
                              <p:par>
                                <p:cTn id="77" presetClass="entr" nodeType="afterEffect" presetSubtype="4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9" dur="3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"/>
                            </p:stCondLst>
                            <p:childTnLst>
                              <p:par>
                                <p:cTn id="81" presetClass="entr" nodeType="after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3" dur="3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"/>
                            </p:stCondLst>
                            <p:childTnLst>
                              <p:par>
                                <p:cTn id="85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7" dur="3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1" grpId="16"/>
      <p:bldP build="whole" bldLvl="1" animBg="1" rev="0" advAuto="0" spid="478" grpId="5"/>
      <p:bldP build="whole" bldLvl="1" animBg="1" rev="0" advAuto="0" spid="479" grpId="7"/>
      <p:bldP build="whole" bldLvl="1" animBg="1" rev="0" advAuto="0" spid="470" grpId="9"/>
      <p:bldP build="whole" bldLvl="1" animBg="1" rev="0" advAuto="0" spid="475" grpId="8"/>
      <p:bldP build="whole" bldLvl="1" animBg="1" rev="0" advAuto="0" spid="465" grpId="4"/>
      <p:bldP build="whole" bldLvl="1" animBg="1" rev="0" advAuto="0" spid="477" grpId="18"/>
      <p:bldP build="whole" bldLvl="1" animBg="1" rev="0" advAuto="0" spid="493" grpId="19"/>
      <p:bldP build="whole" bldLvl="1" animBg="1" rev="0" advAuto="0" spid="495" grpId="11"/>
      <p:bldP build="whole" bldLvl="1" animBg="1" rev="0" advAuto="0" spid="468" grpId="1"/>
      <p:bldP build="whole" bldLvl="1" animBg="1" rev="0" advAuto="0" spid="472" grpId="13"/>
      <p:bldP build="whole" bldLvl="1" animBg="1" rev="0" advAuto="0" spid="494" grpId="10"/>
      <p:bldP build="whole" bldLvl="1" animBg="1" rev="0" advAuto="0" spid="480" grpId="6"/>
      <p:bldP build="whole" bldLvl="1" animBg="1" rev="0" advAuto="0" spid="452" grpId="3"/>
      <p:bldP build="whole" bldLvl="1" animBg="1" rev="0" advAuto="0" spid="469" grpId="2"/>
      <p:bldP build="whole" bldLvl="1" animBg="1" rev="0" advAuto="0" spid="485" grpId="12"/>
      <p:bldP build="whole" bldLvl="1" animBg="1" rev="0" advAuto="0" spid="471" grpId="14"/>
      <p:bldP build="whole" bldLvl="1" animBg="1" rev="0" advAuto="0" spid="488" grpId="15"/>
      <p:bldP build="whole" bldLvl="1" animBg="1" rev="0" advAuto="0" spid="476" grpId="17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 flipV="1">
            <a:off x="8165185" y="7713276"/>
            <a:ext cx="1" cy="1507692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headEnd type="oval"/>
            <a:tail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498" name="Shape 498"/>
          <p:cNvSpPr/>
          <p:nvPr/>
        </p:nvSpPr>
        <p:spPr>
          <a:xfrm>
            <a:off x="8118661" y="9235178"/>
            <a:ext cx="2394232" cy="1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tail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499" name="Shape 499"/>
          <p:cNvSpPr/>
          <p:nvPr/>
        </p:nvSpPr>
        <p:spPr>
          <a:xfrm>
            <a:off x="10747865" y="9437385"/>
            <a:ext cx="3132646" cy="3133464"/>
          </a:xfrm>
          <a:prstGeom prst="ellipse">
            <a:avLst/>
          </a:prstGeom>
          <a:solidFill>
            <a:srgbClr val="3D6D1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12" name="Group 512"/>
          <p:cNvGrpSpPr/>
          <p:nvPr/>
        </p:nvGrpSpPr>
        <p:grpSpPr>
          <a:xfrm>
            <a:off x="10445306" y="9134748"/>
            <a:ext cx="3737762" cy="3738737"/>
            <a:chOff x="0" y="0"/>
            <a:chExt cx="3737761" cy="3738735"/>
          </a:xfrm>
        </p:grpSpPr>
        <p:sp>
          <p:nvSpPr>
            <p:cNvPr id="500" name="Shape 500"/>
            <p:cNvSpPr/>
            <p:nvPr/>
          </p:nvSpPr>
          <p:spPr>
            <a:xfrm>
              <a:off x="2752751" y="274906"/>
              <a:ext cx="712376" cy="710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979"/>
                  </a:moveTo>
                  <a:cubicBezTo>
                    <a:pt x="16904" y="11219"/>
                    <a:pt x="10435" y="4718"/>
                    <a:pt x="2713" y="0"/>
                  </a:cubicBezTo>
                  <a:cubicBezTo>
                    <a:pt x="0" y="4614"/>
                    <a:pt x="0" y="4614"/>
                    <a:pt x="0" y="4614"/>
                  </a:cubicBezTo>
                  <a:cubicBezTo>
                    <a:pt x="6887" y="8913"/>
                    <a:pt x="12730" y="14680"/>
                    <a:pt x="17009" y="21600"/>
                  </a:cubicBezTo>
                  <a:lnTo>
                    <a:pt x="21600" y="18979"/>
                  </a:ln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912853" y="0"/>
              <a:ext cx="855290" cy="38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9924"/>
                    <a:pt x="0" y="9924"/>
                    <a:pt x="0" y="9924"/>
                  </a:cubicBezTo>
                  <a:cubicBezTo>
                    <a:pt x="6968" y="10314"/>
                    <a:pt x="13587" y="14595"/>
                    <a:pt x="19335" y="21600"/>
                  </a:cubicBezTo>
                  <a:cubicBezTo>
                    <a:pt x="21600" y="13038"/>
                    <a:pt x="21600" y="13038"/>
                    <a:pt x="21600" y="13038"/>
                  </a:cubicBezTo>
                  <a:cubicBezTo>
                    <a:pt x="15155" y="5059"/>
                    <a:pt x="7839" y="389"/>
                    <a:pt x="0" y="0"/>
                  </a:cubicBez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3355190" y="974271"/>
              <a:ext cx="382572" cy="851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57" y="0"/>
                  </a:moveTo>
                  <a:cubicBezTo>
                    <a:pt x="0" y="2274"/>
                    <a:pt x="0" y="2274"/>
                    <a:pt x="0" y="2274"/>
                  </a:cubicBezTo>
                  <a:cubicBezTo>
                    <a:pt x="7200" y="8045"/>
                    <a:pt x="11286" y="14604"/>
                    <a:pt x="11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211" y="13817"/>
                    <a:pt x="16541" y="6471"/>
                    <a:pt x="8757" y="0"/>
                  </a:cubicBez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3355190" y="1913352"/>
              <a:ext cx="382572" cy="855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676" y="0"/>
                  </a:moveTo>
                  <a:cubicBezTo>
                    <a:pt x="11286" y="6968"/>
                    <a:pt x="7200" y="13587"/>
                    <a:pt x="0" y="19335"/>
                  </a:cubicBezTo>
                  <a:cubicBezTo>
                    <a:pt x="8757" y="21600"/>
                    <a:pt x="8757" y="21600"/>
                    <a:pt x="8757" y="21600"/>
                  </a:cubicBezTo>
                  <a:cubicBezTo>
                    <a:pt x="16541" y="15155"/>
                    <a:pt x="21211" y="7839"/>
                    <a:pt x="21600" y="0"/>
                  </a:cubicBezTo>
                  <a:lnTo>
                    <a:pt x="11676" y="0"/>
                  </a:ln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752751" y="2753468"/>
              <a:ext cx="712376" cy="712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13"/>
                  </a:moveTo>
                  <a:cubicBezTo>
                    <a:pt x="17009" y="0"/>
                    <a:pt x="17009" y="0"/>
                    <a:pt x="17009" y="0"/>
                  </a:cubicBezTo>
                  <a:cubicBezTo>
                    <a:pt x="12730" y="6887"/>
                    <a:pt x="6887" y="12730"/>
                    <a:pt x="0" y="17009"/>
                  </a:cubicBezTo>
                  <a:cubicBezTo>
                    <a:pt x="2713" y="21600"/>
                    <a:pt x="2713" y="21600"/>
                    <a:pt x="2713" y="21600"/>
                  </a:cubicBezTo>
                  <a:cubicBezTo>
                    <a:pt x="10435" y="16904"/>
                    <a:pt x="16904" y="10435"/>
                    <a:pt x="21600" y="2713"/>
                  </a:cubicBez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1912853" y="3360462"/>
              <a:ext cx="855290" cy="37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640"/>
                  </a:moveTo>
                  <a:cubicBezTo>
                    <a:pt x="19335" y="0"/>
                    <a:pt x="19335" y="0"/>
                    <a:pt x="19335" y="0"/>
                  </a:cubicBezTo>
                  <a:cubicBezTo>
                    <a:pt x="13587" y="7069"/>
                    <a:pt x="6968" y="11193"/>
                    <a:pt x="0" y="11585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7839" y="21207"/>
                    <a:pt x="15155" y="16495"/>
                    <a:pt x="21600" y="8640"/>
                  </a:cubicBez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974017" y="3360462"/>
              <a:ext cx="850891" cy="37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640"/>
                  </a:moveTo>
                  <a:cubicBezTo>
                    <a:pt x="6471" y="16495"/>
                    <a:pt x="13817" y="21207"/>
                    <a:pt x="21600" y="21600"/>
                  </a:cubicBezTo>
                  <a:cubicBezTo>
                    <a:pt x="21600" y="11585"/>
                    <a:pt x="21600" y="11585"/>
                    <a:pt x="21600" y="11585"/>
                  </a:cubicBezTo>
                  <a:cubicBezTo>
                    <a:pt x="14604" y="11193"/>
                    <a:pt x="8045" y="7069"/>
                    <a:pt x="2274" y="0"/>
                  </a:cubicBezTo>
                  <a:lnTo>
                    <a:pt x="0" y="8640"/>
                  </a:ln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74834" y="2753468"/>
              <a:ext cx="710177" cy="712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14" y="0"/>
                  </a:moveTo>
                  <a:cubicBezTo>
                    <a:pt x="0" y="2713"/>
                    <a:pt x="0" y="2713"/>
                    <a:pt x="0" y="2713"/>
                  </a:cubicBezTo>
                  <a:cubicBezTo>
                    <a:pt x="4718" y="10435"/>
                    <a:pt x="11219" y="16904"/>
                    <a:pt x="18979" y="21600"/>
                  </a:cubicBezTo>
                  <a:cubicBezTo>
                    <a:pt x="21600" y="17009"/>
                    <a:pt x="21600" y="17009"/>
                    <a:pt x="21600" y="17009"/>
                  </a:cubicBezTo>
                  <a:cubicBezTo>
                    <a:pt x="14680" y="12730"/>
                    <a:pt x="8913" y="6887"/>
                    <a:pt x="4614" y="0"/>
                  </a:cubicBezTo>
                  <a:close/>
                </a:path>
              </a:pathLst>
            </a:custGeom>
            <a:solidFill>
              <a:srgbClr val="599D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0" y="1913352"/>
              <a:ext cx="382571" cy="855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9" y="7839"/>
                    <a:pt x="5059" y="15155"/>
                    <a:pt x="13038" y="21600"/>
                  </a:cubicBezTo>
                  <a:cubicBezTo>
                    <a:pt x="21600" y="19335"/>
                    <a:pt x="21600" y="19335"/>
                    <a:pt x="21600" y="19335"/>
                  </a:cubicBezTo>
                  <a:cubicBezTo>
                    <a:pt x="14595" y="13587"/>
                    <a:pt x="10314" y="6968"/>
                    <a:pt x="99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9D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0" y="974271"/>
              <a:ext cx="382571" cy="851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24" y="21600"/>
                  </a:moveTo>
                  <a:cubicBezTo>
                    <a:pt x="10314" y="14604"/>
                    <a:pt x="14595" y="8045"/>
                    <a:pt x="21600" y="2274"/>
                  </a:cubicBezTo>
                  <a:cubicBezTo>
                    <a:pt x="13038" y="0"/>
                    <a:pt x="13038" y="0"/>
                    <a:pt x="13038" y="0"/>
                  </a:cubicBezTo>
                  <a:cubicBezTo>
                    <a:pt x="5059" y="6471"/>
                    <a:pt x="389" y="13817"/>
                    <a:pt x="0" y="21600"/>
                  </a:cubicBezTo>
                  <a:lnTo>
                    <a:pt x="9924" y="21600"/>
                  </a:lnTo>
                  <a:close/>
                </a:path>
              </a:pathLst>
            </a:custGeom>
            <a:solidFill>
              <a:srgbClr val="599D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74834" y="274906"/>
              <a:ext cx="710177" cy="710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979"/>
                  </a:moveTo>
                  <a:cubicBezTo>
                    <a:pt x="4614" y="21600"/>
                    <a:pt x="4614" y="21600"/>
                    <a:pt x="4614" y="21600"/>
                  </a:cubicBezTo>
                  <a:cubicBezTo>
                    <a:pt x="8913" y="14680"/>
                    <a:pt x="14680" y="8913"/>
                    <a:pt x="21600" y="4614"/>
                  </a:cubicBezTo>
                  <a:cubicBezTo>
                    <a:pt x="18979" y="0"/>
                    <a:pt x="18979" y="0"/>
                    <a:pt x="18979" y="0"/>
                  </a:cubicBezTo>
                  <a:cubicBezTo>
                    <a:pt x="11219" y="4718"/>
                    <a:pt x="4718" y="11219"/>
                    <a:pt x="0" y="18979"/>
                  </a:cubicBezTo>
                  <a:close/>
                </a:path>
              </a:pathLst>
            </a:custGeom>
            <a:solidFill>
              <a:srgbClr val="599D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974017" y="0"/>
              <a:ext cx="850891" cy="38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038"/>
                  </a:moveTo>
                  <a:cubicBezTo>
                    <a:pt x="2186" y="21600"/>
                    <a:pt x="2186" y="21600"/>
                    <a:pt x="2186" y="21600"/>
                  </a:cubicBezTo>
                  <a:cubicBezTo>
                    <a:pt x="8045" y="14595"/>
                    <a:pt x="14604" y="10314"/>
                    <a:pt x="21600" y="99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3817" y="389"/>
                    <a:pt x="6471" y="5059"/>
                    <a:pt x="0" y="13038"/>
                  </a:cubicBezTo>
                  <a:close/>
                </a:path>
              </a:pathLst>
            </a:custGeom>
            <a:solidFill>
              <a:srgbClr val="599D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15" name="Group 515"/>
          <p:cNvGrpSpPr/>
          <p:nvPr/>
        </p:nvGrpSpPr>
        <p:grpSpPr>
          <a:xfrm>
            <a:off x="4853497" y="752563"/>
            <a:ext cx="14677006" cy="2300843"/>
            <a:chOff x="0" y="0"/>
            <a:chExt cx="14677004" cy="2300842"/>
          </a:xfrm>
        </p:grpSpPr>
        <p:sp>
          <p:nvSpPr>
            <p:cNvPr id="513" name="Shape 513"/>
            <p:cNvSpPr/>
            <p:nvPr/>
          </p:nvSpPr>
          <p:spPr>
            <a:xfrm>
              <a:off x="0" y="-1"/>
              <a:ext cx="14677006" cy="2300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7900">
                  <a:solidFill>
                    <a:srgbClr val="61B31D"/>
                  </a:solidFill>
                  <a:latin typeface="Exo DemiBold"/>
                  <a:ea typeface="Exo DemiBold"/>
                  <a:cs typeface="Exo DemiBold"/>
                  <a:sym typeface="Exo DemiBold"/>
                </a:defRPr>
              </a:lvl1pPr>
            </a:lstStyle>
            <a:p>
              <a:pPr/>
              <a:r>
                <a:t>Assessoria de Relações Públicas</a:t>
              </a:r>
            </a:p>
          </p:txBody>
        </p:sp>
        <p:sp>
          <p:nvSpPr>
            <p:cNvPr id="514" name="Shape 514"/>
            <p:cNvSpPr/>
            <p:nvPr/>
          </p:nvSpPr>
          <p:spPr>
            <a:xfrm>
              <a:off x="6416394" y="1850825"/>
              <a:ext cx="1844216" cy="108582"/>
            </a:xfrm>
            <a:prstGeom prst="rect">
              <a:avLst/>
            </a:prstGeom>
            <a:solidFill>
              <a:srgbClr val="61B31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2"/>
                  </a:solidFill>
                </a:defRPr>
              </a:pPr>
            </a:p>
          </p:txBody>
        </p:sp>
      </p:grpSp>
      <p:sp>
        <p:nvSpPr>
          <p:cNvPr id="516" name="Shape 516"/>
          <p:cNvSpPr/>
          <p:nvPr/>
        </p:nvSpPr>
        <p:spPr>
          <a:xfrm>
            <a:off x="7083430" y="3452540"/>
            <a:ext cx="10217141" cy="690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 algn="ctr">
              <a:defRPr i="1" sz="3000">
                <a:solidFill>
                  <a:srgbClr val="595959"/>
                </a:solidFill>
                <a:latin typeface="Exo DemiBold"/>
                <a:ea typeface="Exo DemiBold"/>
                <a:cs typeface="Exo DemiBold"/>
                <a:sym typeface="Exo DemiBold"/>
              </a:defRPr>
            </a:lvl1pPr>
          </a:lstStyle>
          <a:p>
            <a:pPr/>
            <a:r>
              <a:t>“Representar a marca da FEJEPE na mídia externa”</a:t>
            </a:r>
          </a:p>
        </p:txBody>
      </p:sp>
      <p:sp>
        <p:nvSpPr>
          <p:cNvPr id="517" name="Shape 517"/>
          <p:cNvSpPr/>
          <p:nvPr/>
        </p:nvSpPr>
        <p:spPr>
          <a:xfrm flipV="1">
            <a:off x="12096240" y="7200916"/>
            <a:ext cx="1" cy="1479380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headEnd type="oval"/>
            <a:tail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518" name="Shape 518"/>
          <p:cNvSpPr/>
          <p:nvPr/>
        </p:nvSpPr>
        <p:spPr>
          <a:xfrm>
            <a:off x="16283983" y="7604917"/>
            <a:ext cx="1" cy="1437074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headEnd type="oval"/>
            <a:tail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519" name="Shape 519"/>
          <p:cNvSpPr/>
          <p:nvPr/>
        </p:nvSpPr>
        <p:spPr>
          <a:xfrm>
            <a:off x="13758749" y="9056202"/>
            <a:ext cx="2543317" cy="1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head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520" name="Shape 520"/>
          <p:cNvSpPr/>
          <p:nvPr/>
        </p:nvSpPr>
        <p:spPr>
          <a:xfrm>
            <a:off x="11513030" y="10398523"/>
            <a:ext cx="1602315" cy="1211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86" fill="norm" stroke="1" extrusionOk="0">
                <a:moveTo>
                  <a:pt x="21600" y="2653"/>
                </a:moveTo>
                <a:cubicBezTo>
                  <a:pt x="21600" y="11332"/>
                  <a:pt x="21600" y="11332"/>
                  <a:pt x="21600" y="11332"/>
                </a:cubicBezTo>
                <a:cubicBezTo>
                  <a:pt x="21600" y="11332"/>
                  <a:pt x="20146" y="11810"/>
                  <a:pt x="19972" y="11810"/>
                </a:cubicBezTo>
                <a:cubicBezTo>
                  <a:pt x="19603" y="11810"/>
                  <a:pt x="18691" y="12287"/>
                  <a:pt x="18148" y="11332"/>
                </a:cubicBezTo>
                <a:cubicBezTo>
                  <a:pt x="17063" y="10152"/>
                  <a:pt x="13438" y="5237"/>
                  <a:pt x="13438" y="5237"/>
                </a:cubicBezTo>
                <a:cubicBezTo>
                  <a:pt x="13438" y="5237"/>
                  <a:pt x="12895" y="4535"/>
                  <a:pt x="11788" y="5237"/>
                </a:cubicBezTo>
                <a:cubicBezTo>
                  <a:pt x="10898" y="5939"/>
                  <a:pt x="9617" y="6866"/>
                  <a:pt x="9074" y="7119"/>
                </a:cubicBezTo>
                <a:cubicBezTo>
                  <a:pt x="8901" y="7344"/>
                  <a:pt x="8531" y="7568"/>
                  <a:pt x="8336" y="7568"/>
                </a:cubicBezTo>
                <a:cubicBezTo>
                  <a:pt x="7620" y="7568"/>
                  <a:pt x="7077" y="6641"/>
                  <a:pt x="7077" y="5714"/>
                </a:cubicBezTo>
                <a:cubicBezTo>
                  <a:pt x="7077" y="4984"/>
                  <a:pt x="7446" y="4535"/>
                  <a:pt x="7815" y="4282"/>
                </a:cubicBezTo>
                <a:cubicBezTo>
                  <a:pt x="9248" y="3102"/>
                  <a:pt x="11983" y="1248"/>
                  <a:pt x="13069" y="293"/>
                </a:cubicBezTo>
                <a:cubicBezTo>
                  <a:pt x="13785" y="-156"/>
                  <a:pt x="14154" y="-156"/>
                  <a:pt x="15239" y="771"/>
                </a:cubicBezTo>
                <a:cubicBezTo>
                  <a:pt x="16325" y="2175"/>
                  <a:pt x="17432" y="3355"/>
                  <a:pt x="17432" y="3355"/>
                </a:cubicBezTo>
                <a:cubicBezTo>
                  <a:pt x="17432" y="3355"/>
                  <a:pt x="17779" y="3580"/>
                  <a:pt x="18148" y="3580"/>
                </a:cubicBezTo>
                <a:cubicBezTo>
                  <a:pt x="19060" y="3355"/>
                  <a:pt x="21600" y="2653"/>
                  <a:pt x="21600" y="2653"/>
                </a:cubicBezTo>
                <a:close/>
                <a:moveTo>
                  <a:pt x="7251" y="17427"/>
                </a:moveTo>
                <a:cubicBezTo>
                  <a:pt x="7446" y="16978"/>
                  <a:pt x="7446" y="16276"/>
                  <a:pt x="7077" y="15798"/>
                </a:cubicBezTo>
                <a:cubicBezTo>
                  <a:pt x="6708" y="15321"/>
                  <a:pt x="6361" y="15321"/>
                  <a:pt x="5992" y="15321"/>
                </a:cubicBezTo>
                <a:cubicBezTo>
                  <a:pt x="5992" y="14871"/>
                  <a:pt x="5992" y="14169"/>
                  <a:pt x="5623" y="13916"/>
                </a:cubicBezTo>
                <a:cubicBezTo>
                  <a:pt x="5449" y="13439"/>
                  <a:pt x="4906" y="13214"/>
                  <a:pt x="4537" y="13439"/>
                </a:cubicBezTo>
                <a:cubicBezTo>
                  <a:pt x="4711" y="12989"/>
                  <a:pt x="4537" y="12287"/>
                  <a:pt x="4363" y="11810"/>
                </a:cubicBezTo>
                <a:cubicBezTo>
                  <a:pt x="3821" y="11107"/>
                  <a:pt x="2909" y="11332"/>
                  <a:pt x="2366" y="12034"/>
                </a:cubicBezTo>
                <a:cubicBezTo>
                  <a:pt x="1997" y="12512"/>
                  <a:pt x="1628" y="13916"/>
                  <a:pt x="1997" y="14619"/>
                </a:cubicBezTo>
                <a:cubicBezTo>
                  <a:pt x="2540" y="15321"/>
                  <a:pt x="3083" y="14871"/>
                  <a:pt x="3452" y="14871"/>
                </a:cubicBezTo>
                <a:cubicBezTo>
                  <a:pt x="3452" y="15321"/>
                  <a:pt x="3083" y="15798"/>
                  <a:pt x="3452" y="16500"/>
                </a:cubicBezTo>
                <a:cubicBezTo>
                  <a:pt x="3821" y="17203"/>
                  <a:pt x="4537" y="16753"/>
                  <a:pt x="4906" y="16753"/>
                </a:cubicBezTo>
                <a:cubicBezTo>
                  <a:pt x="4711" y="17203"/>
                  <a:pt x="4363" y="17905"/>
                  <a:pt x="4906" y="18607"/>
                </a:cubicBezTo>
                <a:cubicBezTo>
                  <a:pt x="5253" y="19085"/>
                  <a:pt x="5992" y="18860"/>
                  <a:pt x="6361" y="18607"/>
                </a:cubicBezTo>
                <a:cubicBezTo>
                  <a:pt x="6165" y="19309"/>
                  <a:pt x="5818" y="19787"/>
                  <a:pt x="6361" y="20742"/>
                </a:cubicBezTo>
                <a:cubicBezTo>
                  <a:pt x="6903" y="21444"/>
                  <a:pt x="7989" y="20966"/>
                  <a:pt x="8531" y="20264"/>
                </a:cubicBezTo>
                <a:cubicBezTo>
                  <a:pt x="9074" y="19562"/>
                  <a:pt x="9074" y="18607"/>
                  <a:pt x="8531" y="17905"/>
                </a:cubicBezTo>
                <a:cubicBezTo>
                  <a:pt x="8162" y="17427"/>
                  <a:pt x="7815" y="17427"/>
                  <a:pt x="7251" y="17427"/>
                </a:cubicBezTo>
                <a:close/>
                <a:moveTo>
                  <a:pt x="17063" y="12989"/>
                </a:moveTo>
                <a:cubicBezTo>
                  <a:pt x="13242" y="7821"/>
                  <a:pt x="15066" y="10152"/>
                  <a:pt x="12895" y="7344"/>
                </a:cubicBezTo>
                <a:cubicBezTo>
                  <a:pt x="12895" y="7344"/>
                  <a:pt x="12352" y="6417"/>
                  <a:pt x="11440" y="7119"/>
                </a:cubicBezTo>
                <a:cubicBezTo>
                  <a:pt x="10898" y="7344"/>
                  <a:pt x="10160" y="7821"/>
                  <a:pt x="9617" y="8299"/>
                </a:cubicBezTo>
                <a:cubicBezTo>
                  <a:pt x="9074" y="8523"/>
                  <a:pt x="8531" y="8748"/>
                  <a:pt x="8336" y="8748"/>
                </a:cubicBezTo>
                <a:cubicBezTo>
                  <a:pt x="7077" y="8748"/>
                  <a:pt x="6165" y="7344"/>
                  <a:pt x="6165" y="5939"/>
                </a:cubicBezTo>
                <a:cubicBezTo>
                  <a:pt x="6165" y="4759"/>
                  <a:pt x="6534" y="3833"/>
                  <a:pt x="7251" y="3355"/>
                </a:cubicBezTo>
                <a:cubicBezTo>
                  <a:pt x="7989" y="2653"/>
                  <a:pt x="9986" y="1248"/>
                  <a:pt x="9986" y="1248"/>
                </a:cubicBezTo>
                <a:cubicBezTo>
                  <a:pt x="9986" y="1248"/>
                  <a:pt x="9443" y="69"/>
                  <a:pt x="8162" y="69"/>
                </a:cubicBezTo>
                <a:cubicBezTo>
                  <a:pt x="6708" y="69"/>
                  <a:pt x="3994" y="2653"/>
                  <a:pt x="3994" y="2653"/>
                </a:cubicBezTo>
                <a:cubicBezTo>
                  <a:pt x="3994" y="2653"/>
                  <a:pt x="3256" y="3102"/>
                  <a:pt x="2171" y="2653"/>
                </a:cubicBezTo>
                <a:cubicBezTo>
                  <a:pt x="0" y="1698"/>
                  <a:pt x="0" y="1698"/>
                  <a:pt x="0" y="1698"/>
                </a:cubicBezTo>
                <a:cubicBezTo>
                  <a:pt x="0" y="11810"/>
                  <a:pt x="0" y="11810"/>
                  <a:pt x="0" y="11810"/>
                </a:cubicBezTo>
                <a:cubicBezTo>
                  <a:pt x="0" y="11810"/>
                  <a:pt x="543" y="12034"/>
                  <a:pt x="1085" y="12287"/>
                </a:cubicBezTo>
                <a:cubicBezTo>
                  <a:pt x="1281" y="11810"/>
                  <a:pt x="1454" y="11332"/>
                  <a:pt x="1802" y="10855"/>
                </a:cubicBezTo>
                <a:cubicBezTo>
                  <a:pt x="2714" y="9703"/>
                  <a:pt x="4168" y="9703"/>
                  <a:pt x="5080" y="10855"/>
                </a:cubicBezTo>
                <a:cubicBezTo>
                  <a:pt x="5253" y="11332"/>
                  <a:pt x="5449" y="11557"/>
                  <a:pt x="5449" y="12034"/>
                </a:cubicBezTo>
                <a:cubicBezTo>
                  <a:pt x="5818" y="12287"/>
                  <a:pt x="6165" y="12512"/>
                  <a:pt x="6361" y="12989"/>
                </a:cubicBezTo>
                <a:cubicBezTo>
                  <a:pt x="6708" y="13214"/>
                  <a:pt x="6903" y="13692"/>
                  <a:pt x="6903" y="14169"/>
                </a:cubicBezTo>
                <a:cubicBezTo>
                  <a:pt x="7251" y="14169"/>
                  <a:pt x="7620" y="14394"/>
                  <a:pt x="7815" y="14871"/>
                </a:cubicBezTo>
                <a:cubicBezTo>
                  <a:pt x="8162" y="15321"/>
                  <a:pt x="8336" y="15798"/>
                  <a:pt x="8336" y="16276"/>
                </a:cubicBezTo>
                <a:cubicBezTo>
                  <a:pt x="8705" y="16276"/>
                  <a:pt x="9074" y="16500"/>
                  <a:pt x="9248" y="16978"/>
                </a:cubicBezTo>
                <a:cubicBezTo>
                  <a:pt x="9791" y="17680"/>
                  <a:pt x="9986" y="18607"/>
                  <a:pt x="9791" y="19562"/>
                </a:cubicBezTo>
                <a:cubicBezTo>
                  <a:pt x="9986" y="19562"/>
                  <a:pt x="10160" y="20011"/>
                  <a:pt x="10355" y="20264"/>
                </a:cubicBezTo>
                <a:cubicBezTo>
                  <a:pt x="10702" y="20742"/>
                  <a:pt x="11440" y="20742"/>
                  <a:pt x="11788" y="20264"/>
                </a:cubicBezTo>
                <a:cubicBezTo>
                  <a:pt x="12157" y="19787"/>
                  <a:pt x="12157" y="18860"/>
                  <a:pt x="11788" y="18382"/>
                </a:cubicBezTo>
                <a:lnTo>
                  <a:pt x="11614" y="18382"/>
                </a:lnTo>
                <a:cubicBezTo>
                  <a:pt x="10529" y="16753"/>
                  <a:pt x="10355" y="16500"/>
                  <a:pt x="10529" y="16276"/>
                </a:cubicBezTo>
                <a:cubicBezTo>
                  <a:pt x="10702" y="16276"/>
                  <a:pt x="10898" y="16500"/>
                  <a:pt x="12157" y="18382"/>
                </a:cubicBezTo>
                <a:cubicBezTo>
                  <a:pt x="12352" y="18607"/>
                  <a:pt x="12352" y="18607"/>
                  <a:pt x="12352" y="18607"/>
                </a:cubicBezTo>
                <a:cubicBezTo>
                  <a:pt x="12699" y="19085"/>
                  <a:pt x="13242" y="19085"/>
                  <a:pt x="13611" y="18607"/>
                </a:cubicBezTo>
                <a:cubicBezTo>
                  <a:pt x="13980" y="18158"/>
                  <a:pt x="13980" y="17203"/>
                  <a:pt x="13611" y="16753"/>
                </a:cubicBezTo>
                <a:cubicBezTo>
                  <a:pt x="12352" y="14871"/>
                  <a:pt x="12157" y="14619"/>
                  <a:pt x="12157" y="14394"/>
                </a:cubicBezTo>
                <a:cubicBezTo>
                  <a:pt x="12352" y="14394"/>
                  <a:pt x="12895" y="15321"/>
                  <a:pt x="14154" y="16978"/>
                </a:cubicBezTo>
                <a:cubicBezTo>
                  <a:pt x="14523" y="17427"/>
                  <a:pt x="15239" y="17427"/>
                  <a:pt x="15608" y="16978"/>
                </a:cubicBezTo>
                <a:cubicBezTo>
                  <a:pt x="15782" y="16500"/>
                  <a:pt x="15977" y="15798"/>
                  <a:pt x="15608" y="15096"/>
                </a:cubicBezTo>
                <a:cubicBezTo>
                  <a:pt x="13980" y="12989"/>
                  <a:pt x="13980" y="12989"/>
                  <a:pt x="14154" y="12737"/>
                </a:cubicBezTo>
                <a:lnTo>
                  <a:pt x="15782" y="14619"/>
                </a:lnTo>
                <a:cubicBezTo>
                  <a:pt x="15782" y="14871"/>
                  <a:pt x="15782" y="14871"/>
                  <a:pt x="15782" y="14871"/>
                </a:cubicBezTo>
                <a:cubicBezTo>
                  <a:pt x="16151" y="15321"/>
                  <a:pt x="16694" y="15321"/>
                  <a:pt x="17063" y="14871"/>
                </a:cubicBezTo>
                <a:cubicBezTo>
                  <a:pt x="17432" y="14169"/>
                  <a:pt x="17432" y="13439"/>
                  <a:pt x="17063" y="1298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523" name="Group 523"/>
          <p:cNvGrpSpPr/>
          <p:nvPr/>
        </p:nvGrpSpPr>
        <p:grpSpPr>
          <a:xfrm>
            <a:off x="6603145" y="5379888"/>
            <a:ext cx="3124081" cy="2568829"/>
            <a:chOff x="0" y="0"/>
            <a:chExt cx="3124079" cy="2568828"/>
          </a:xfrm>
        </p:grpSpPr>
        <p:sp>
          <p:nvSpPr>
            <p:cNvPr id="521" name="Shape 521"/>
            <p:cNvSpPr/>
            <p:nvPr/>
          </p:nvSpPr>
          <p:spPr>
            <a:xfrm>
              <a:off x="0" y="1648280"/>
              <a:ext cx="3124080" cy="920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Autofit/>
            </a:bodyPr>
            <a:lstStyle>
              <a:lvl1pPr algn="ctr">
                <a:defRPr sz="2500">
                  <a:solidFill>
                    <a:schemeClr val="accent4">
                      <a:lumOff val="16666"/>
                    </a:schemeClr>
                  </a:solidFill>
                  <a:latin typeface="Exo Light"/>
                  <a:ea typeface="Exo Light"/>
                  <a:cs typeface="Exo Light"/>
                  <a:sym typeface="Exo Light"/>
                </a:defRPr>
              </a:lvl1pPr>
            </a:lstStyle>
            <a:p>
              <a:pPr/>
              <a:r>
                <a:t>Rede de Contatos</a:t>
              </a:r>
            </a:p>
          </p:txBody>
        </p:sp>
        <p:pic>
          <p:nvPicPr>
            <p:cNvPr id="522" name="red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97126" y="0"/>
              <a:ext cx="1729826" cy="1482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26" name="Group 526"/>
          <p:cNvGrpSpPr/>
          <p:nvPr/>
        </p:nvGrpSpPr>
        <p:grpSpPr>
          <a:xfrm>
            <a:off x="14526775" y="5425948"/>
            <a:ext cx="3514416" cy="2097036"/>
            <a:chOff x="0" y="0"/>
            <a:chExt cx="3514414" cy="2097034"/>
          </a:xfrm>
        </p:grpSpPr>
        <p:sp>
          <p:nvSpPr>
            <p:cNvPr id="524" name="Shape 524"/>
            <p:cNvSpPr/>
            <p:nvPr/>
          </p:nvSpPr>
          <p:spPr>
            <a:xfrm>
              <a:off x="0" y="1473058"/>
              <a:ext cx="3514415" cy="623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Autofit/>
            </a:bodyPr>
            <a:lstStyle>
              <a:lvl1pPr algn="ctr">
                <a:defRPr sz="2500">
                  <a:solidFill>
                    <a:schemeClr val="accent4">
                      <a:lumOff val="16666"/>
                    </a:schemeClr>
                  </a:solidFill>
                  <a:latin typeface="Exo Light"/>
                  <a:ea typeface="Exo Light"/>
                  <a:cs typeface="Exo Light"/>
                  <a:sym typeface="Exo Light"/>
                </a:defRPr>
              </a:lvl1pPr>
            </a:lstStyle>
            <a:p>
              <a:pPr/>
              <a:r>
                <a:t>Buscar Parcerias</a:t>
              </a:r>
            </a:p>
          </p:txBody>
        </p:sp>
        <p:sp>
          <p:nvSpPr>
            <p:cNvPr id="525" name="Shape 525"/>
            <p:cNvSpPr/>
            <p:nvPr/>
          </p:nvSpPr>
          <p:spPr>
            <a:xfrm>
              <a:off x="956051" y="0"/>
              <a:ext cx="1602315" cy="1211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6" fill="norm" stroke="1" extrusionOk="0">
                  <a:moveTo>
                    <a:pt x="21600" y="2653"/>
                  </a:moveTo>
                  <a:cubicBezTo>
                    <a:pt x="21600" y="11332"/>
                    <a:pt x="21600" y="11332"/>
                    <a:pt x="21600" y="11332"/>
                  </a:cubicBezTo>
                  <a:cubicBezTo>
                    <a:pt x="21600" y="11332"/>
                    <a:pt x="20146" y="11810"/>
                    <a:pt x="19972" y="11810"/>
                  </a:cubicBezTo>
                  <a:cubicBezTo>
                    <a:pt x="19603" y="11810"/>
                    <a:pt x="18691" y="12287"/>
                    <a:pt x="18148" y="11332"/>
                  </a:cubicBezTo>
                  <a:cubicBezTo>
                    <a:pt x="17063" y="10152"/>
                    <a:pt x="13438" y="5237"/>
                    <a:pt x="13438" y="5237"/>
                  </a:cubicBezTo>
                  <a:cubicBezTo>
                    <a:pt x="13438" y="5237"/>
                    <a:pt x="12895" y="4535"/>
                    <a:pt x="11788" y="5237"/>
                  </a:cubicBezTo>
                  <a:cubicBezTo>
                    <a:pt x="10898" y="5939"/>
                    <a:pt x="9617" y="6866"/>
                    <a:pt x="9074" y="7119"/>
                  </a:cubicBezTo>
                  <a:cubicBezTo>
                    <a:pt x="8901" y="7344"/>
                    <a:pt x="8531" y="7568"/>
                    <a:pt x="8336" y="7568"/>
                  </a:cubicBezTo>
                  <a:cubicBezTo>
                    <a:pt x="7620" y="7568"/>
                    <a:pt x="7077" y="6641"/>
                    <a:pt x="7077" y="5714"/>
                  </a:cubicBezTo>
                  <a:cubicBezTo>
                    <a:pt x="7077" y="4984"/>
                    <a:pt x="7446" y="4535"/>
                    <a:pt x="7815" y="4282"/>
                  </a:cubicBezTo>
                  <a:cubicBezTo>
                    <a:pt x="9248" y="3102"/>
                    <a:pt x="11983" y="1248"/>
                    <a:pt x="13069" y="293"/>
                  </a:cubicBezTo>
                  <a:cubicBezTo>
                    <a:pt x="13785" y="-156"/>
                    <a:pt x="14154" y="-156"/>
                    <a:pt x="15239" y="771"/>
                  </a:cubicBezTo>
                  <a:cubicBezTo>
                    <a:pt x="16325" y="2175"/>
                    <a:pt x="17432" y="3355"/>
                    <a:pt x="17432" y="3355"/>
                  </a:cubicBezTo>
                  <a:cubicBezTo>
                    <a:pt x="17432" y="3355"/>
                    <a:pt x="17779" y="3580"/>
                    <a:pt x="18148" y="3580"/>
                  </a:cubicBezTo>
                  <a:cubicBezTo>
                    <a:pt x="19060" y="3355"/>
                    <a:pt x="21600" y="2653"/>
                    <a:pt x="21600" y="2653"/>
                  </a:cubicBezTo>
                  <a:close/>
                  <a:moveTo>
                    <a:pt x="7251" y="17427"/>
                  </a:moveTo>
                  <a:cubicBezTo>
                    <a:pt x="7446" y="16978"/>
                    <a:pt x="7446" y="16276"/>
                    <a:pt x="7077" y="15798"/>
                  </a:cubicBezTo>
                  <a:cubicBezTo>
                    <a:pt x="6708" y="15321"/>
                    <a:pt x="6361" y="15321"/>
                    <a:pt x="5992" y="15321"/>
                  </a:cubicBezTo>
                  <a:cubicBezTo>
                    <a:pt x="5992" y="14871"/>
                    <a:pt x="5992" y="14169"/>
                    <a:pt x="5623" y="13916"/>
                  </a:cubicBezTo>
                  <a:cubicBezTo>
                    <a:pt x="5449" y="13439"/>
                    <a:pt x="4906" y="13214"/>
                    <a:pt x="4537" y="13439"/>
                  </a:cubicBezTo>
                  <a:cubicBezTo>
                    <a:pt x="4711" y="12989"/>
                    <a:pt x="4537" y="12287"/>
                    <a:pt x="4363" y="11810"/>
                  </a:cubicBezTo>
                  <a:cubicBezTo>
                    <a:pt x="3821" y="11107"/>
                    <a:pt x="2909" y="11332"/>
                    <a:pt x="2366" y="12034"/>
                  </a:cubicBezTo>
                  <a:cubicBezTo>
                    <a:pt x="1997" y="12512"/>
                    <a:pt x="1628" y="13916"/>
                    <a:pt x="1997" y="14619"/>
                  </a:cubicBezTo>
                  <a:cubicBezTo>
                    <a:pt x="2540" y="15321"/>
                    <a:pt x="3083" y="14871"/>
                    <a:pt x="3452" y="14871"/>
                  </a:cubicBezTo>
                  <a:cubicBezTo>
                    <a:pt x="3452" y="15321"/>
                    <a:pt x="3083" y="15798"/>
                    <a:pt x="3452" y="16500"/>
                  </a:cubicBezTo>
                  <a:cubicBezTo>
                    <a:pt x="3821" y="17203"/>
                    <a:pt x="4537" y="16753"/>
                    <a:pt x="4906" y="16753"/>
                  </a:cubicBezTo>
                  <a:cubicBezTo>
                    <a:pt x="4711" y="17203"/>
                    <a:pt x="4363" y="17905"/>
                    <a:pt x="4906" y="18607"/>
                  </a:cubicBezTo>
                  <a:cubicBezTo>
                    <a:pt x="5253" y="19085"/>
                    <a:pt x="5992" y="18860"/>
                    <a:pt x="6361" y="18607"/>
                  </a:cubicBezTo>
                  <a:cubicBezTo>
                    <a:pt x="6165" y="19309"/>
                    <a:pt x="5818" y="19787"/>
                    <a:pt x="6361" y="20742"/>
                  </a:cubicBezTo>
                  <a:cubicBezTo>
                    <a:pt x="6903" y="21444"/>
                    <a:pt x="7989" y="20966"/>
                    <a:pt x="8531" y="20264"/>
                  </a:cubicBezTo>
                  <a:cubicBezTo>
                    <a:pt x="9074" y="19562"/>
                    <a:pt x="9074" y="18607"/>
                    <a:pt x="8531" y="17905"/>
                  </a:cubicBezTo>
                  <a:cubicBezTo>
                    <a:pt x="8162" y="17427"/>
                    <a:pt x="7815" y="17427"/>
                    <a:pt x="7251" y="17427"/>
                  </a:cubicBezTo>
                  <a:close/>
                  <a:moveTo>
                    <a:pt x="17063" y="12989"/>
                  </a:moveTo>
                  <a:cubicBezTo>
                    <a:pt x="13242" y="7821"/>
                    <a:pt x="15066" y="10152"/>
                    <a:pt x="12895" y="7344"/>
                  </a:cubicBezTo>
                  <a:cubicBezTo>
                    <a:pt x="12895" y="7344"/>
                    <a:pt x="12352" y="6417"/>
                    <a:pt x="11440" y="7119"/>
                  </a:cubicBezTo>
                  <a:cubicBezTo>
                    <a:pt x="10898" y="7344"/>
                    <a:pt x="10160" y="7821"/>
                    <a:pt x="9617" y="8299"/>
                  </a:cubicBezTo>
                  <a:cubicBezTo>
                    <a:pt x="9074" y="8523"/>
                    <a:pt x="8531" y="8748"/>
                    <a:pt x="8336" y="8748"/>
                  </a:cubicBezTo>
                  <a:cubicBezTo>
                    <a:pt x="7077" y="8748"/>
                    <a:pt x="6165" y="7344"/>
                    <a:pt x="6165" y="5939"/>
                  </a:cubicBezTo>
                  <a:cubicBezTo>
                    <a:pt x="6165" y="4759"/>
                    <a:pt x="6534" y="3833"/>
                    <a:pt x="7251" y="3355"/>
                  </a:cubicBezTo>
                  <a:cubicBezTo>
                    <a:pt x="7989" y="2653"/>
                    <a:pt x="9986" y="1248"/>
                    <a:pt x="9986" y="1248"/>
                  </a:cubicBezTo>
                  <a:cubicBezTo>
                    <a:pt x="9986" y="1248"/>
                    <a:pt x="9443" y="69"/>
                    <a:pt x="8162" y="69"/>
                  </a:cubicBezTo>
                  <a:cubicBezTo>
                    <a:pt x="6708" y="69"/>
                    <a:pt x="3994" y="2653"/>
                    <a:pt x="3994" y="2653"/>
                  </a:cubicBezTo>
                  <a:cubicBezTo>
                    <a:pt x="3994" y="2653"/>
                    <a:pt x="3256" y="3102"/>
                    <a:pt x="2171" y="2653"/>
                  </a:cubicBezTo>
                  <a:cubicBezTo>
                    <a:pt x="0" y="1698"/>
                    <a:pt x="0" y="1698"/>
                    <a:pt x="0" y="1698"/>
                  </a:cubicBezTo>
                  <a:cubicBezTo>
                    <a:pt x="0" y="11810"/>
                    <a:pt x="0" y="11810"/>
                    <a:pt x="0" y="11810"/>
                  </a:cubicBezTo>
                  <a:cubicBezTo>
                    <a:pt x="0" y="11810"/>
                    <a:pt x="543" y="12034"/>
                    <a:pt x="1085" y="12287"/>
                  </a:cubicBezTo>
                  <a:cubicBezTo>
                    <a:pt x="1281" y="11810"/>
                    <a:pt x="1454" y="11332"/>
                    <a:pt x="1802" y="10855"/>
                  </a:cubicBezTo>
                  <a:cubicBezTo>
                    <a:pt x="2714" y="9703"/>
                    <a:pt x="4168" y="9703"/>
                    <a:pt x="5080" y="10855"/>
                  </a:cubicBezTo>
                  <a:cubicBezTo>
                    <a:pt x="5253" y="11332"/>
                    <a:pt x="5449" y="11557"/>
                    <a:pt x="5449" y="12034"/>
                  </a:cubicBezTo>
                  <a:cubicBezTo>
                    <a:pt x="5818" y="12287"/>
                    <a:pt x="6165" y="12512"/>
                    <a:pt x="6361" y="12989"/>
                  </a:cubicBezTo>
                  <a:cubicBezTo>
                    <a:pt x="6708" y="13214"/>
                    <a:pt x="6903" y="13692"/>
                    <a:pt x="6903" y="14169"/>
                  </a:cubicBezTo>
                  <a:cubicBezTo>
                    <a:pt x="7251" y="14169"/>
                    <a:pt x="7620" y="14394"/>
                    <a:pt x="7815" y="14871"/>
                  </a:cubicBezTo>
                  <a:cubicBezTo>
                    <a:pt x="8162" y="15321"/>
                    <a:pt x="8336" y="15798"/>
                    <a:pt x="8336" y="16276"/>
                  </a:cubicBezTo>
                  <a:cubicBezTo>
                    <a:pt x="8705" y="16276"/>
                    <a:pt x="9074" y="16500"/>
                    <a:pt x="9248" y="16978"/>
                  </a:cubicBezTo>
                  <a:cubicBezTo>
                    <a:pt x="9791" y="17680"/>
                    <a:pt x="9986" y="18607"/>
                    <a:pt x="9791" y="19562"/>
                  </a:cubicBezTo>
                  <a:cubicBezTo>
                    <a:pt x="9986" y="19562"/>
                    <a:pt x="10160" y="20011"/>
                    <a:pt x="10355" y="20264"/>
                  </a:cubicBezTo>
                  <a:cubicBezTo>
                    <a:pt x="10702" y="20742"/>
                    <a:pt x="11440" y="20742"/>
                    <a:pt x="11788" y="20264"/>
                  </a:cubicBezTo>
                  <a:cubicBezTo>
                    <a:pt x="12157" y="19787"/>
                    <a:pt x="12157" y="18860"/>
                    <a:pt x="11788" y="18382"/>
                  </a:cubicBezTo>
                  <a:lnTo>
                    <a:pt x="11614" y="18382"/>
                  </a:lnTo>
                  <a:cubicBezTo>
                    <a:pt x="10529" y="16753"/>
                    <a:pt x="10355" y="16500"/>
                    <a:pt x="10529" y="16276"/>
                  </a:cubicBezTo>
                  <a:cubicBezTo>
                    <a:pt x="10702" y="16276"/>
                    <a:pt x="10898" y="16500"/>
                    <a:pt x="12157" y="18382"/>
                  </a:cubicBezTo>
                  <a:cubicBezTo>
                    <a:pt x="12352" y="18607"/>
                    <a:pt x="12352" y="18607"/>
                    <a:pt x="12352" y="18607"/>
                  </a:cubicBezTo>
                  <a:cubicBezTo>
                    <a:pt x="12699" y="19085"/>
                    <a:pt x="13242" y="19085"/>
                    <a:pt x="13611" y="18607"/>
                  </a:cubicBezTo>
                  <a:cubicBezTo>
                    <a:pt x="13980" y="18158"/>
                    <a:pt x="13980" y="17203"/>
                    <a:pt x="13611" y="16753"/>
                  </a:cubicBezTo>
                  <a:cubicBezTo>
                    <a:pt x="12352" y="14871"/>
                    <a:pt x="12157" y="14619"/>
                    <a:pt x="12157" y="14394"/>
                  </a:cubicBezTo>
                  <a:cubicBezTo>
                    <a:pt x="12352" y="14394"/>
                    <a:pt x="12895" y="15321"/>
                    <a:pt x="14154" y="16978"/>
                  </a:cubicBezTo>
                  <a:cubicBezTo>
                    <a:pt x="14523" y="17427"/>
                    <a:pt x="15239" y="17427"/>
                    <a:pt x="15608" y="16978"/>
                  </a:cubicBezTo>
                  <a:cubicBezTo>
                    <a:pt x="15782" y="16500"/>
                    <a:pt x="15977" y="15798"/>
                    <a:pt x="15608" y="15096"/>
                  </a:cubicBezTo>
                  <a:cubicBezTo>
                    <a:pt x="13980" y="12989"/>
                    <a:pt x="13980" y="12989"/>
                    <a:pt x="14154" y="12737"/>
                  </a:cubicBezTo>
                  <a:lnTo>
                    <a:pt x="15782" y="14619"/>
                  </a:lnTo>
                  <a:cubicBezTo>
                    <a:pt x="15782" y="14871"/>
                    <a:pt x="15782" y="14871"/>
                    <a:pt x="15782" y="14871"/>
                  </a:cubicBezTo>
                  <a:cubicBezTo>
                    <a:pt x="16151" y="15321"/>
                    <a:pt x="16694" y="15321"/>
                    <a:pt x="17063" y="14871"/>
                  </a:cubicBezTo>
                  <a:cubicBezTo>
                    <a:pt x="17432" y="14169"/>
                    <a:pt x="17432" y="13439"/>
                    <a:pt x="17063" y="12989"/>
                  </a:cubicBezTo>
                  <a:close/>
                </a:path>
              </a:pathLst>
            </a:custGeom>
            <a:solidFill>
              <a:srgbClr val="61B31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529" name="Group 529"/>
          <p:cNvGrpSpPr/>
          <p:nvPr/>
        </p:nvGrpSpPr>
        <p:grpSpPr>
          <a:xfrm>
            <a:off x="10065926" y="4885281"/>
            <a:ext cx="4060628" cy="2192939"/>
            <a:chOff x="0" y="0"/>
            <a:chExt cx="4060626" cy="2192937"/>
          </a:xfrm>
        </p:grpSpPr>
        <p:sp>
          <p:nvSpPr>
            <p:cNvPr id="527" name="Shape 527"/>
            <p:cNvSpPr/>
            <p:nvPr/>
          </p:nvSpPr>
          <p:spPr>
            <a:xfrm>
              <a:off x="0" y="1620508"/>
              <a:ext cx="4060627" cy="572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Autofit/>
            </a:bodyPr>
            <a:lstStyle>
              <a:lvl1pPr algn="ctr">
                <a:defRPr sz="2500">
                  <a:solidFill>
                    <a:schemeClr val="accent4">
                      <a:lumOff val="16666"/>
                    </a:schemeClr>
                  </a:solidFill>
                  <a:latin typeface="Exo Light"/>
                  <a:ea typeface="Exo Light"/>
                  <a:cs typeface="Exo Light"/>
                  <a:sym typeface="Exo Light"/>
                </a:defRPr>
              </a:lvl1pPr>
            </a:lstStyle>
            <a:p>
              <a:pPr/>
              <a:r>
                <a:t>Entender Necessidades</a:t>
              </a:r>
            </a:p>
          </p:txBody>
        </p:sp>
        <p:pic>
          <p:nvPicPr>
            <p:cNvPr id="528" name="need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51040" y="0"/>
              <a:ext cx="1558546" cy="1558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r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4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3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3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5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2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2" dur="3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"/>
                            </p:stCondLst>
                            <p:childTnLst>
                              <p:par>
                                <p:cTn id="34" presetClass="entr" nodeType="afterEffect" presetSubtype="4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6" dur="3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3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4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5" dur="3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"/>
                            </p:stCondLst>
                            <p:childTnLst>
                              <p:par>
                                <p:cTn id="47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3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4" dur="3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"/>
                            </p:stCondLst>
                            <p:childTnLst>
                              <p:par>
                                <p:cTn id="56" presetClass="entr" nodeType="afterEffect" presetSubtype="4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8" dur="3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"/>
                            </p:stCondLst>
                            <p:childTnLst>
                              <p:par>
                                <p:cTn id="60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3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6" grpId="13"/>
      <p:bldP build="whole" bldLvl="1" animBg="1" rev="0" advAuto="0" spid="512" grpId="4"/>
      <p:bldP build="whole" bldLvl="1" animBg="1" rev="0" advAuto="0" spid="517" grpId="9"/>
      <p:bldP build="whole" bldLvl="1" animBg="1" rev="0" advAuto="0" spid="516" grpId="2"/>
      <p:bldP build="whole" bldLvl="1" animBg="1" rev="0" advAuto="0" spid="520" grpId="5"/>
      <p:bldP build="whole" bldLvl="1" animBg="1" rev="0" advAuto="0" spid="515" grpId="1"/>
      <p:bldP build="whole" bldLvl="1" animBg="1" rev="0" advAuto="0" spid="499" grpId="3"/>
      <p:bldP build="whole" bldLvl="1" animBg="1" rev="0" advAuto="0" spid="497" grpId="7"/>
      <p:bldP build="whole" bldLvl="1" animBg="1" rev="0" advAuto="0" spid="529" grpId="10"/>
      <p:bldP build="whole" bldLvl="1" animBg="1" rev="0" advAuto="0" spid="523" grpId="8"/>
      <p:bldP build="whole" bldLvl="1" animBg="1" rev="0" advAuto="0" spid="518" grpId="12"/>
      <p:bldP build="whole" bldLvl="1" animBg="1" rev="0" advAuto="0" spid="498" grpId="6"/>
      <p:bldP build="whole" bldLvl="1" animBg="1" rev="0" advAuto="0" spid="519" grpId="1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roup 533"/>
          <p:cNvGrpSpPr/>
          <p:nvPr/>
        </p:nvGrpSpPr>
        <p:grpSpPr>
          <a:xfrm>
            <a:off x="5240754" y="875118"/>
            <a:ext cx="13902492" cy="2179426"/>
            <a:chOff x="0" y="0"/>
            <a:chExt cx="13902490" cy="2179425"/>
          </a:xfrm>
        </p:grpSpPr>
        <p:sp>
          <p:nvSpPr>
            <p:cNvPr id="531" name="Shape 531"/>
            <p:cNvSpPr/>
            <p:nvPr/>
          </p:nvSpPr>
          <p:spPr>
            <a:xfrm>
              <a:off x="0" y="-1"/>
              <a:ext cx="13902492" cy="21794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8800">
                  <a:solidFill>
                    <a:srgbClr val="61B31D"/>
                  </a:solidFill>
                  <a:latin typeface="Exo DemiBold"/>
                  <a:ea typeface="Exo DemiBold"/>
                  <a:cs typeface="Exo DemiBold"/>
                  <a:sym typeface="Exo DemiBold"/>
                </a:defRPr>
              </a:lvl1pPr>
            </a:lstStyle>
            <a:p>
              <a:pPr/>
              <a:r>
                <a:t>Resultados Esperados</a:t>
              </a:r>
            </a:p>
          </p:txBody>
        </p:sp>
        <p:sp>
          <p:nvSpPr>
            <p:cNvPr id="532" name="Shape 532"/>
            <p:cNvSpPr/>
            <p:nvPr/>
          </p:nvSpPr>
          <p:spPr>
            <a:xfrm>
              <a:off x="6077798" y="1753156"/>
              <a:ext cx="1746895" cy="102852"/>
            </a:xfrm>
            <a:prstGeom prst="rect">
              <a:avLst/>
            </a:prstGeom>
            <a:solidFill>
              <a:srgbClr val="61B31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2"/>
                  </a:solidFill>
                </a:defRPr>
              </a:pPr>
            </a:p>
          </p:txBody>
        </p:sp>
      </p:grpSp>
      <p:sp>
        <p:nvSpPr>
          <p:cNvPr id="534" name="Shape 534"/>
          <p:cNvSpPr/>
          <p:nvPr/>
        </p:nvSpPr>
        <p:spPr>
          <a:xfrm>
            <a:off x="4423419" y="3804894"/>
            <a:ext cx="12133644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just">
              <a:defRPr sz="4500">
                <a:solidFill>
                  <a:schemeClr val="accent1">
                    <a:lumOff val="-3686"/>
                  </a:schemeClr>
                </a:solidFill>
                <a:latin typeface="Exo Regular"/>
                <a:ea typeface="Exo Regular"/>
                <a:cs typeface="Exo Regular"/>
                <a:sym typeface="Exo Regular"/>
              </a:defRPr>
            </a:lvl1pPr>
          </a:lstStyle>
          <a:p>
            <a:pPr/>
            <a:r>
              <a:t>Tornar mais atrativo cada o produto da FEJEPE;</a:t>
            </a:r>
          </a:p>
        </p:txBody>
      </p:sp>
      <p:sp>
        <p:nvSpPr>
          <p:cNvPr id="535" name="Shape 535"/>
          <p:cNvSpPr/>
          <p:nvPr/>
        </p:nvSpPr>
        <p:spPr>
          <a:xfrm>
            <a:off x="4426155" y="5692294"/>
            <a:ext cx="16537052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just">
              <a:defRPr sz="4500">
                <a:solidFill>
                  <a:schemeClr val="accent1">
                    <a:lumOff val="-3686"/>
                  </a:schemeClr>
                </a:solidFill>
                <a:latin typeface="Exo Regular"/>
                <a:ea typeface="Exo Regular"/>
                <a:cs typeface="Exo Regular"/>
                <a:sym typeface="Exo Regular"/>
              </a:defRPr>
            </a:lvl1pPr>
          </a:lstStyle>
          <a:p>
            <a:pPr/>
            <a:r>
              <a:t>Fortalecer a marca da FEJEPE através de mídias de alto impacto;</a:t>
            </a:r>
          </a:p>
        </p:txBody>
      </p:sp>
      <p:sp>
        <p:nvSpPr>
          <p:cNvPr id="536" name="Shape 536"/>
          <p:cNvSpPr/>
          <p:nvPr/>
        </p:nvSpPr>
        <p:spPr>
          <a:xfrm>
            <a:off x="4440551" y="7287593"/>
            <a:ext cx="16142209" cy="143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just">
              <a:defRPr sz="4000">
                <a:solidFill>
                  <a:schemeClr val="accent1">
                    <a:lumOff val="-3686"/>
                  </a:schemeClr>
                </a:solidFill>
                <a:latin typeface="Exo Regular"/>
                <a:ea typeface="Exo Regular"/>
                <a:cs typeface="Exo Regular"/>
                <a:sym typeface="Exo Regular"/>
              </a:defRPr>
            </a:pPr>
            <a:r>
              <a:t>Agregar ainda mais valor as nossas empresas juniores federadas e ao </a:t>
            </a:r>
          </a:p>
          <a:p>
            <a:pPr algn="just">
              <a:defRPr sz="4000">
                <a:solidFill>
                  <a:schemeClr val="accent1">
                    <a:lumOff val="-3686"/>
                  </a:schemeClr>
                </a:solidFill>
                <a:latin typeface="Exo Regular"/>
                <a:ea typeface="Exo Regular"/>
                <a:cs typeface="Exo Regular"/>
                <a:sym typeface="Exo Regular"/>
              </a:defRPr>
            </a:pPr>
            <a:r>
              <a:t>MEJ Pernambucano como um todo;</a:t>
            </a:r>
          </a:p>
        </p:txBody>
      </p:sp>
      <p:sp>
        <p:nvSpPr>
          <p:cNvPr id="537" name="Shape 537"/>
          <p:cNvSpPr/>
          <p:nvPr/>
        </p:nvSpPr>
        <p:spPr>
          <a:xfrm>
            <a:off x="4404078" y="9467092"/>
            <a:ext cx="9149843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just">
              <a:defRPr sz="4500">
                <a:solidFill>
                  <a:schemeClr val="accent1">
                    <a:lumOff val="-3686"/>
                  </a:schemeClr>
                </a:solidFill>
                <a:latin typeface="Exo Regular"/>
                <a:ea typeface="Exo Regular"/>
                <a:cs typeface="Exo Regular"/>
                <a:sym typeface="Exo Regular"/>
              </a:defRPr>
            </a:lvl1pPr>
          </a:lstStyle>
          <a:p>
            <a:pPr/>
            <a:r>
              <a:t>Alavancar os resultados da FEJEPE;</a:t>
            </a:r>
          </a:p>
        </p:txBody>
      </p:sp>
      <p:grpSp>
        <p:nvGrpSpPr>
          <p:cNvPr id="558" name="Group 558"/>
          <p:cNvGrpSpPr/>
          <p:nvPr/>
        </p:nvGrpSpPr>
        <p:grpSpPr>
          <a:xfrm>
            <a:off x="2699815" y="3605767"/>
            <a:ext cx="1525222" cy="8708319"/>
            <a:chOff x="0" y="0"/>
            <a:chExt cx="1525221" cy="8708317"/>
          </a:xfrm>
        </p:grpSpPr>
        <p:grpSp>
          <p:nvGrpSpPr>
            <p:cNvPr id="541" name="Group 541"/>
            <p:cNvGrpSpPr/>
            <p:nvPr/>
          </p:nvGrpSpPr>
          <p:grpSpPr>
            <a:xfrm>
              <a:off x="54190" y="0"/>
              <a:ext cx="1468295" cy="1251694"/>
              <a:chOff x="0" y="134655"/>
              <a:chExt cx="1468293" cy="1251693"/>
            </a:xfrm>
          </p:grpSpPr>
          <p:sp>
            <p:nvSpPr>
              <p:cNvPr id="538" name="Shape 538"/>
              <p:cNvSpPr/>
              <p:nvPr/>
            </p:nvSpPr>
            <p:spPr>
              <a:xfrm flipH="1" rot="10800000">
                <a:off x="1319541" y="134655"/>
                <a:ext cx="148753" cy="1238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581"/>
                      <a:pt x="21600" y="1297"/>
                    </a:cubicBezTo>
                    <a:lnTo>
                      <a:pt x="21600" y="20303"/>
                    </a:lnTo>
                    <a:cubicBezTo>
                      <a:pt x="21600" y="21019"/>
                      <a:pt x="16764" y="21600"/>
                      <a:pt x="10800" y="21600"/>
                    </a:cubicBezTo>
                    <a:lnTo>
                      <a:pt x="10800" y="21600"/>
                    </a:lnTo>
                    <a:cubicBezTo>
                      <a:pt x="4835" y="21600"/>
                      <a:pt x="0" y="21019"/>
                      <a:pt x="0" y="20303"/>
                    </a:cubicBezTo>
                    <a:lnTo>
                      <a:pt x="0" y="1297"/>
                    </a:lnTo>
                    <a:cubicBezTo>
                      <a:pt x="0" y="581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39" name="Shape 539"/>
              <p:cNvSpPr/>
              <p:nvPr/>
            </p:nvSpPr>
            <p:spPr>
              <a:xfrm flipH="1" rot="10800000">
                <a:off x="1319541" y="147499"/>
                <a:ext cx="148753" cy="1238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581"/>
                      <a:pt x="21600" y="1297"/>
                    </a:cubicBezTo>
                    <a:lnTo>
                      <a:pt x="21600" y="20303"/>
                    </a:lnTo>
                    <a:cubicBezTo>
                      <a:pt x="21600" y="21019"/>
                      <a:pt x="16764" y="21600"/>
                      <a:pt x="10800" y="21600"/>
                    </a:cubicBezTo>
                    <a:lnTo>
                      <a:pt x="10800" y="21600"/>
                    </a:lnTo>
                    <a:cubicBezTo>
                      <a:pt x="4835" y="21600"/>
                      <a:pt x="0" y="21019"/>
                      <a:pt x="0" y="20303"/>
                    </a:cubicBezTo>
                    <a:lnTo>
                      <a:pt x="0" y="1297"/>
                    </a:lnTo>
                    <a:cubicBezTo>
                      <a:pt x="0" y="581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40" name="Shape 540"/>
              <p:cNvSpPr/>
              <p:nvPr/>
            </p:nvSpPr>
            <p:spPr>
              <a:xfrm>
                <a:off x="0" y="360571"/>
                <a:ext cx="877229" cy="8810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823" y="0"/>
                      <a:pt x="0" y="4823"/>
                      <a:pt x="0" y="10800"/>
                    </a:cubicBezTo>
                    <a:cubicBezTo>
                      <a:pt x="0" y="16777"/>
                      <a:pt x="4823" y="21600"/>
                      <a:pt x="10800" y="21600"/>
                    </a:cubicBezTo>
                    <a:cubicBezTo>
                      <a:pt x="16777" y="21600"/>
                      <a:pt x="21600" y="16777"/>
                      <a:pt x="21600" y="10800"/>
                    </a:cubicBezTo>
                    <a:cubicBezTo>
                      <a:pt x="21600" y="4823"/>
                      <a:pt x="16777" y="0"/>
                      <a:pt x="10800" y="0"/>
                    </a:cubicBezTo>
                    <a:close/>
                    <a:moveTo>
                      <a:pt x="8965" y="16619"/>
                    </a:moveTo>
                    <a:cubicBezTo>
                      <a:pt x="3880" y="11534"/>
                      <a:pt x="3880" y="11534"/>
                      <a:pt x="3880" y="11534"/>
                    </a:cubicBezTo>
                    <a:cubicBezTo>
                      <a:pt x="6029" y="9332"/>
                      <a:pt x="6029" y="9332"/>
                      <a:pt x="6029" y="9332"/>
                    </a:cubicBezTo>
                    <a:cubicBezTo>
                      <a:pt x="8965" y="12268"/>
                      <a:pt x="8965" y="12268"/>
                      <a:pt x="8965" y="12268"/>
                    </a:cubicBezTo>
                    <a:cubicBezTo>
                      <a:pt x="15728" y="5505"/>
                      <a:pt x="15728" y="5505"/>
                      <a:pt x="15728" y="5505"/>
                    </a:cubicBezTo>
                    <a:cubicBezTo>
                      <a:pt x="17878" y="7654"/>
                      <a:pt x="17878" y="7654"/>
                      <a:pt x="17878" y="7654"/>
                    </a:cubicBezTo>
                    <a:cubicBezTo>
                      <a:pt x="8965" y="16619"/>
                      <a:pt x="8965" y="16619"/>
                      <a:pt x="8965" y="16619"/>
                    </a:cubicBezTo>
                    <a:close/>
                  </a:path>
                </a:pathLst>
              </a:custGeom>
              <a:solidFill>
                <a:srgbClr val="61B31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545" name="Group 545"/>
            <p:cNvGrpSpPr/>
            <p:nvPr/>
          </p:nvGrpSpPr>
          <p:grpSpPr>
            <a:xfrm>
              <a:off x="56927" y="1887399"/>
              <a:ext cx="1468295" cy="1251695"/>
              <a:chOff x="0" y="134655"/>
              <a:chExt cx="1468293" cy="1251693"/>
            </a:xfrm>
          </p:grpSpPr>
          <p:sp>
            <p:nvSpPr>
              <p:cNvPr id="542" name="Shape 542"/>
              <p:cNvSpPr/>
              <p:nvPr/>
            </p:nvSpPr>
            <p:spPr>
              <a:xfrm flipH="1" rot="10800000">
                <a:off x="1319541" y="134655"/>
                <a:ext cx="148753" cy="1238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581"/>
                      <a:pt x="21600" y="1297"/>
                    </a:cubicBezTo>
                    <a:lnTo>
                      <a:pt x="21600" y="20303"/>
                    </a:lnTo>
                    <a:cubicBezTo>
                      <a:pt x="21600" y="21019"/>
                      <a:pt x="16764" y="21600"/>
                      <a:pt x="10800" y="21600"/>
                    </a:cubicBezTo>
                    <a:lnTo>
                      <a:pt x="10800" y="21600"/>
                    </a:lnTo>
                    <a:cubicBezTo>
                      <a:pt x="4835" y="21600"/>
                      <a:pt x="0" y="21019"/>
                      <a:pt x="0" y="20303"/>
                    </a:cubicBezTo>
                    <a:lnTo>
                      <a:pt x="0" y="1297"/>
                    </a:lnTo>
                    <a:cubicBezTo>
                      <a:pt x="0" y="581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43" name="Shape 543"/>
              <p:cNvSpPr/>
              <p:nvPr/>
            </p:nvSpPr>
            <p:spPr>
              <a:xfrm flipH="1" rot="10800000">
                <a:off x="1319541" y="147499"/>
                <a:ext cx="148753" cy="1238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581"/>
                      <a:pt x="21600" y="1297"/>
                    </a:cubicBezTo>
                    <a:lnTo>
                      <a:pt x="21600" y="20303"/>
                    </a:lnTo>
                    <a:cubicBezTo>
                      <a:pt x="21600" y="21019"/>
                      <a:pt x="16764" y="21600"/>
                      <a:pt x="10800" y="21600"/>
                    </a:cubicBezTo>
                    <a:lnTo>
                      <a:pt x="10800" y="21600"/>
                    </a:lnTo>
                    <a:cubicBezTo>
                      <a:pt x="4835" y="21600"/>
                      <a:pt x="0" y="21019"/>
                      <a:pt x="0" y="20303"/>
                    </a:cubicBezTo>
                    <a:lnTo>
                      <a:pt x="0" y="1297"/>
                    </a:lnTo>
                    <a:cubicBezTo>
                      <a:pt x="0" y="581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44" name="Shape 544"/>
              <p:cNvSpPr/>
              <p:nvPr/>
            </p:nvSpPr>
            <p:spPr>
              <a:xfrm>
                <a:off x="0" y="360571"/>
                <a:ext cx="877229" cy="8810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823" y="0"/>
                      <a:pt x="0" y="4823"/>
                      <a:pt x="0" y="10800"/>
                    </a:cubicBezTo>
                    <a:cubicBezTo>
                      <a:pt x="0" y="16777"/>
                      <a:pt x="4823" y="21600"/>
                      <a:pt x="10800" y="21600"/>
                    </a:cubicBezTo>
                    <a:cubicBezTo>
                      <a:pt x="16777" y="21600"/>
                      <a:pt x="21600" y="16777"/>
                      <a:pt x="21600" y="10800"/>
                    </a:cubicBezTo>
                    <a:cubicBezTo>
                      <a:pt x="21600" y="4823"/>
                      <a:pt x="16777" y="0"/>
                      <a:pt x="10800" y="0"/>
                    </a:cubicBezTo>
                    <a:close/>
                    <a:moveTo>
                      <a:pt x="8965" y="16619"/>
                    </a:moveTo>
                    <a:cubicBezTo>
                      <a:pt x="3880" y="11534"/>
                      <a:pt x="3880" y="11534"/>
                      <a:pt x="3880" y="11534"/>
                    </a:cubicBezTo>
                    <a:cubicBezTo>
                      <a:pt x="6029" y="9332"/>
                      <a:pt x="6029" y="9332"/>
                      <a:pt x="6029" y="9332"/>
                    </a:cubicBezTo>
                    <a:cubicBezTo>
                      <a:pt x="8965" y="12268"/>
                      <a:pt x="8965" y="12268"/>
                      <a:pt x="8965" y="12268"/>
                    </a:cubicBezTo>
                    <a:cubicBezTo>
                      <a:pt x="15728" y="5505"/>
                      <a:pt x="15728" y="5505"/>
                      <a:pt x="15728" y="5505"/>
                    </a:cubicBezTo>
                    <a:cubicBezTo>
                      <a:pt x="17878" y="7654"/>
                      <a:pt x="17878" y="7654"/>
                      <a:pt x="17878" y="7654"/>
                    </a:cubicBezTo>
                    <a:cubicBezTo>
                      <a:pt x="8965" y="16619"/>
                      <a:pt x="8965" y="16619"/>
                      <a:pt x="8965" y="16619"/>
                    </a:cubicBezTo>
                    <a:close/>
                  </a:path>
                </a:pathLst>
              </a:custGeom>
              <a:solidFill>
                <a:srgbClr val="61B31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549" name="Group 549"/>
            <p:cNvGrpSpPr/>
            <p:nvPr/>
          </p:nvGrpSpPr>
          <p:grpSpPr>
            <a:xfrm>
              <a:off x="38953" y="3774798"/>
              <a:ext cx="1468295" cy="1251695"/>
              <a:chOff x="0" y="134655"/>
              <a:chExt cx="1468293" cy="1251693"/>
            </a:xfrm>
          </p:grpSpPr>
          <p:sp>
            <p:nvSpPr>
              <p:cNvPr id="546" name="Shape 546"/>
              <p:cNvSpPr/>
              <p:nvPr/>
            </p:nvSpPr>
            <p:spPr>
              <a:xfrm flipH="1" rot="10800000">
                <a:off x="1319541" y="134655"/>
                <a:ext cx="148753" cy="1238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581"/>
                      <a:pt x="21600" y="1297"/>
                    </a:cubicBezTo>
                    <a:lnTo>
                      <a:pt x="21600" y="20303"/>
                    </a:lnTo>
                    <a:cubicBezTo>
                      <a:pt x="21600" y="21019"/>
                      <a:pt x="16764" y="21600"/>
                      <a:pt x="10800" y="21600"/>
                    </a:cubicBezTo>
                    <a:lnTo>
                      <a:pt x="10800" y="21600"/>
                    </a:lnTo>
                    <a:cubicBezTo>
                      <a:pt x="4835" y="21600"/>
                      <a:pt x="0" y="21019"/>
                      <a:pt x="0" y="20303"/>
                    </a:cubicBezTo>
                    <a:lnTo>
                      <a:pt x="0" y="1297"/>
                    </a:lnTo>
                    <a:cubicBezTo>
                      <a:pt x="0" y="581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47" name="Shape 547"/>
              <p:cNvSpPr/>
              <p:nvPr/>
            </p:nvSpPr>
            <p:spPr>
              <a:xfrm flipH="1" rot="10800000">
                <a:off x="1319541" y="147499"/>
                <a:ext cx="148753" cy="1238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581"/>
                      <a:pt x="21600" y="1297"/>
                    </a:cubicBezTo>
                    <a:lnTo>
                      <a:pt x="21600" y="20303"/>
                    </a:lnTo>
                    <a:cubicBezTo>
                      <a:pt x="21600" y="21019"/>
                      <a:pt x="16764" y="21600"/>
                      <a:pt x="10800" y="21600"/>
                    </a:cubicBezTo>
                    <a:lnTo>
                      <a:pt x="10800" y="21600"/>
                    </a:lnTo>
                    <a:cubicBezTo>
                      <a:pt x="4835" y="21600"/>
                      <a:pt x="0" y="21019"/>
                      <a:pt x="0" y="20303"/>
                    </a:cubicBezTo>
                    <a:lnTo>
                      <a:pt x="0" y="1297"/>
                    </a:lnTo>
                    <a:cubicBezTo>
                      <a:pt x="0" y="581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48" name="Shape 548"/>
              <p:cNvSpPr/>
              <p:nvPr/>
            </p:nvSpPr>
            <p:spPr>
              <a:xfrm>
                <a:off x="0" y="360571"/>
                <a:ext cx="877229" cy="8810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823" y="0"/>
                      <a:pt x="0" y="4823"/>
                      <a:pt x="0" y="10800"/>
                    </a:cubicBezTo>
                    <a:cubicBezTo>
                      <a:pt x="0" y="16777"/>
                      <a:pt x="4823" y="21600"/>
                      <a:pt x="10800" y="21600"/>
                    </a:cubicBezTo>
                    <a:cubicBezTo>
                      <a:pt x="16777" y="21600"/>
                      <a:pt x="21600" y="16777"/>
                      <a:pt x="21600" y="10800"/>
                    </a:cubicBezTo>
                    <a:cubicBezTo>
                      <a:pt x="21600" y="4823"/>
                      <a:pt x="16777" y="0"/>
                      <a:pt x="10800" y="0"/>
                    </a:cubicBezTo>
                    <a:close/>
                    <a:moveTo>
                      <a:pt x="8965" y="16619"/>
                    </a:moveTo>
                    <a:cubicBezTo>
                      <a:pt x="3880" y="11534"/>
                      <a:pt x="3880" y="11534"/>
                      <a:pt x="3880" y="11534"/>
                    </a:cubicBezTo>
                    <a:cubicBezTo>
                      <a:pt x="6029" y="9332"/>
                      <a:pt x="6029" y="9332"/>
                      <a:pt x="6029" y="9332"/>
                    </a:cubicBezTo>
                    <a:cubicBezTo>
                      <a:pt x="8965" y="12268"/>
                      <a:pt x="8965" y="12268"/>
                      <a:pt x="8965" y="12268"/>
                    </a:cubicBezTo>
                    <a:cubicBezTo>
                      <a:pt x="15728" y="5505"/>
                      <a:pt x="15728" y="5505"/>
                      <a:pt x="15728" y="5505"/>
                    </a:cubicBezTo>
                    <a:cubicBezTo>
                      <a:pt x="17878" y="7654"/>
                      <a:pt x="17878" y="7654"/>
                      <a:pt x="17878" y="7654"/>
                    </a:cubicBezTo>
                    <a:cubicBezTo>
                      <a:pt x="8965" y="16619"/>
                      <a:pt x="8965" y="16619"/>
                      <a:pt x="8965" y="16619"/>
                    </a:cubicBezTo>
                    <a:close/>
                  </a:path>
                </a:pathLst>
              </a:custGeom>
              <a:solidFill>
                <a:srgbClr val="61B31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553" name="Group 553"/>
            <p:cNvGrpSpPr/>
            <p:nvPr/>
          </p:nvGrpSpPr>
          <p:grpSpPr>
            <a:xfrm>
              <a:off x="34850" y="5662197"/>
              <a:ext cx="1468295" cy="1251695"/>
              <a:chOff x="0" y="134655"/>
              <a:chExt cx="1468293" cy="1251693"/>
            </a:xfrm>
          </p:grpSpPr>
          <p:sp>
            <p:nvSpPr>
              <p:cNvPr id="550" name="Shape 550"/>
              <p:cNvSpPr/>
              <p:nvPr/>
            </p:nvSpPr>
            <p:spPr>
              <a:xfrm flipH="1" rot="10800000">
                <a:off x="1319541" y="134655"/>
                <a:ext cx="148753" cy="1238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581"/>
                      <a:pt x="21600" y="1297"/>
                    </a:cubicBezTo>
                    <a:lnTo>
                      <a:pt x="21600" y="20303"/>
                    </a:lnTo>
                    <a:cubicBezTo>
                      <a:pt x="21600" y="21019"/>
                      <a:pt x="16764" y="21600"/>
                      <a:pt x="10800" y="21600"/>
                    </a:cubicBezTo>
                    <a:lnTo>
                      <a:pt x="10800" y="21600"/>
                    </a:lnTo>
                    <a:cubicBezTo>
                      <a:pt x="4835" y="21600"/>
                      <a:pt x="0" y="21019"/>
                      <a:pt x="0" y="20303"/>
                    </a:cubicBezTo>
                    <a:lnTo>
                      <a:pt x="0" y="1297"/>
                    </a:lnTo>
                    <a:cubicBezTo>
                      <a:pt x="0" y="581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51" name="Shape 551"/>
              <p:cNvSpPr/>
              <p:nvPr/>
            </p:nvSpPr>
            <p:spPr>
              <a:xfrm flipH="1" rot="10800000">
                <a:off x="1319541" y="147499"/>
                <a:ext cx="148753" cy="1238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581"/>
                      <a:pt x="21600" y="1297"/>
                    </a:cubicBezTo>
                    <a:lnTo>
                      <a:pt x="21600" y="20303"/>
                    </a:lnTo>
                    <a:cubicBezTo>
                      <a:pt x="21600" y="21019"/>
                      <a:pt x="16764" y="21600"/>
                      <a:pt x="10800" y="21600"/>
                    </a:cubicBezTo>
                    <a:lnTo>
                      <a:pt x="10800" y="21600"/>
                    </a:lnTo>
                    <a:cubicBezTo>
                      <a:pt x="4835" y="21600"/>
                      <a:pt x="0" y="21019"/>
                      <a:pt x="0" y="20303"/>
                    </a:cubicBezTo>
                    <a:lnTo>
                      <a:pt x="0" y="1297"/>
                    </a:lnTo>
                    <a:cubicBezTo>
                      <a:pt x="0" y="581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52" name="Shape 552"/>
              <p:cNvSpPr/>
              <p:nvPr/>
            </p:nvSpPr>
            <p:spPr>
              <a:xfrm>
                <a:off x="0" y="360571"/>
                <a:ext cx="877229" cy="8810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823" y="0"/>
                      <a:pt x="0" y="4823"/>
                      <a:pt x="0" y="10800"/>
                    </a:cubicBezTo>
                    <a:cubicBezTo>
                      <a:pt x="0" y="16777"/>
                      <a:pt x="4823" y="21600"/>
                      <a:pt x="10800" y="21600"/>
                    </a:cubicBezTo>
                    <a:cubicBezTo>
                      <a:pt x="16777" y="21600"/>
                      <a:pt x="21600" y="16777"/>
                      <a:pt x="21600" y="10800"/>
                    </a:cubicBezTo>
                    <a:cubicBezTo>
                      <a:pt x="21600" y="4823"/>
                      <a:pt x="16777" y="0"/>
                      <a:pt x="10800" y="0"/>
                    </a:cubicBezTo>
                    <a:close/>
                    <a:moveTo>
                      <a:pt x="8965" y="16619"/>
                    </a:moveTo>
                    <a:cubicBezTo>
                      <a:pt x="3880" y="11534"/>
                      <a:pt x="3880" y="11534"/>
                      <a:pt x="3880" y="11534"/>
                    </a:cubicBezTo>
                    <a:cubicBezTo>
                      <a:pt x="6029" y="9332"/>
                      <a:pt x="6029" y="9332"/>
                      <a:pt x="6029" y="9332"/>
                    </a:cubicBezTo>
                    <a:cubicBezTo>
                      <a:pt x="8965" y="12268"/>
                      <a:pt x="8965" y="12268"/>
                      <a:pt x="8965" y="12268"/>
                    </a:cubicBezTo>
                    <a:cubicBezTo>
                      <a:pt x="15728" y="5505"/>
                      <a:pt x="15728" y="5505"/>
                      <a:pt x="15728" y="5505"/>
                    </a:cubicBezTo>
                    <a:cubicBezTo>
                      <a:pt x="17878" y="7654"/>
                      <a:pt x="17878" y="7654"/>
                      <a:pt x="17878" y="7654"/>
                    </a:cubicBezTo>
                    <a:cubicBezTo>
                      <a:pt x="8965" y="16619"/>
                      <a:pt x="8965" y="16619"/>
                      <a:pt x="8965" y="16619"/>
                    </a:cubicBezTo>
                    <a:close/>
                  </a:path>
                </a:pathLst>
              </a:custGeom>
              <a:solidFill>
                <a:srgbClr val="61B31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557" name="Group 557"/>
            <p:cNvGrpSpPr/>
            <p:nvPr/>
          </p:nvGrpSpPr>
          <p:grpSpPr>
            <a:xfrm>
              <a:off x="-1" y="7456623"/>
              <a:ext cx="1468295" cy="1251695"/>
              <a:chOff x="0" y="134655"/>
              <a:chExt cx="1468293" cy="1251693"/>
            </a:xfrm>
          </p:grpSpPr>
          <p:sp>
            <p:nvSpPr>
              <p:cNvPr id="554" name="Shape 554"/>
              <p:cNvSpPr/>
              <p:nvPr/>
            </p:nvSpPr>
            <p:spPr>
              <a:xfrm flipH="1" rot="10800000">
                <a:off x="1319541" y="134655"/>
                <a:ext cx="148753" cy="1238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581"/>
                      <a:pt x="21600" y="1297"/>
                    </a:cubicBezTo>
                    <a:lnTo>
                      <a:pt x="21600" y="20303"/>
                    </a:lnTo>
                    <a:cubicBezTo>
                      <a:pt x="21600" y="21019"/>
                      <a:pt x="16764" y="21600"/>
                      <a:pt x="10800" y="21600"/>
                    </a:cubicBezTo>
                    <a:lnTo>
                      <a:pt x="10800" y="21600"/>
                    </a:lnTo>
                    <a:cubicBezTo>
                      <a:pt x="4835" y="21600"/>
                      <a:pt x="0" y="21019"/>
                      <a:pt x="0" y="20303"/>
                    </a:cubicBezTo>
                    <a:lnTo>
                      <a:pt x="0" y="1297"/>
                    </a:lnTo>
                    <a:cubicBezTo>
                      <a:pt x="0" y="581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55" name="Shape 555"/>
              <p:cNvSpPr/>
              <p:nvPr/>
            </p:nvSpPr>
            <p:spPr>
              <a:xfrm flipH="1" rot="10800000">
                <a:off x="1319541" y="147499"/>
                <a:ext cx="148753" cy="1238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581"/>
                      <a:pt x="21600" y="1297"/>
                    </a:cubicBezTo>
                    <a:lnTo>
                      <a:pt x="21600" y="20303"/>
                    </a:lnTo>
                    <a:cubicBezTo>
                      <a:pt x="21600" y="21019"/>
                      <a:pt x="16764" y="21600"/>
                      <a:pt x="10800" y="21600"/>
                    </a:cubicBezTo>
                    <a:lnTo>
                      <a:pt x="10800" y="21600"/>
                    </a:lnTo>
                    <a:cubicBezTo>
                      <a:pt x="4835" y="21600"/>
                      <a:pt x="0" y="21019"/>
                      <a:pt x="0" y="20303"/>
                    </a:cubicBezTo>
                    <a:lnTo>
                      <a:pt x="0" y="1297"/>
                    </a:lnTo>
                    <a:cubicBezTo>
                      <a:pt x="0" y="581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B8B8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56" name="Shape 556"/>
              <p:cNvSpPr/>
              <p:nvPr/>
            </p:nvSpPr>
            <p:spPr>
              <a:xfrm>
                <a:off x="0" y="360571"/>
                <a:ext cx="877229" cy="8810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823" y="0"/>
                      <a:pt x="0" y="4823"/>
                      <a:pt x="0" y="10800"/>
                    </a:cubicBezTo>
                    <a:cubicBezTo>
                      <a:pt x="0" y="16777"/>
                      <a:pt x="4823" y="21600"/>
                      <a:pt x="10800" y="21600"/>
                    </a:cubicBezTo>
                    <a:cubicBezTo>
                      <a:pt x="16777" y="21600"/>
                      <a:pt x="21600" y="16777"/>
                      <a:pt x="21600" y="10800"/>
                    </a:cubicBezTo>
                    <a:cubicBezTo>
                      <a:pt x="21600" y="4823"/>
                      <a:pt x="16777" y="0"/>
                      <a:pt x="10800" y="0"/>
                    </a:cubicBezTo>
                    <a:close/>
                    <a:moveTo>
                      <a:pt x="8965" y="16619"/>
                    </a:moveTo>
                    <a:cubicBezTo>
                      <a:pt x="3880" y="11534"/>
                      <a:pt x="3880" y="11534"/>
                      <a:pt x="3880" y="11534"/>
                    </a:cubicBezTo>
                    <a:cubicBezTo>
                      <a:pt x="6029" y="9332"/>
                      <a:pt x="6029" y="9332"/>
                      <a:pt x="6029" y="9332"/>
                    </a:cubicBezTo>
                    <a:cubicBezTo>
                      <a:pt x="8965" y="12268"/>
                      <a:pt x="8965" y="12268"/>
                      <a:pt x="8965" y="12268"/>
                    </a:cubicBezTo>
                    <a:cubicBezTo>
                      <a:pt x="15728" y="5505"/>
                      <a:pt x="15728" y="5505"/>
                      <a:pt x="15728" y="5505"/>
                    </a:cubicBezTo>
                    <a:cubicBezTo>
                      <a:pt x="17878" y="7654"/>
                      <a:pt x="17878" y="7654"/>
                      <a:pt x="17878" y="7654"/>
                    </a:cubicBezTo>
                    <a:cubicBezTo>
                      <a:pt x="8965" y="16619"/>
                      <a:pt x="8965" y="16619"/>
                      <a:pt x="8965" y="16619"/>
                    </a:cubicBezTo>
                    <a:close/>
                  </a:path>
                </a:pathLst>
              </a:custGeom>
              <a:solidFill>
                <a:srgbClr val="61B31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559" name="Shape 559"/>
          <p:cNvSpPr/>
          <p:nvPr/>
        </p:nvSpPr>
        <p:spPr>
          <a:xfrm>
            <a:off x="4369227" y="11261519"/>
            <a:ext cx="10393427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just">
              <a:defRPr sz="4500">
                <a:solidFill>
                  <a:schemeClr val="accent1">
                    <a:lumOff val="-3686"/>
                  </a:schemeClr>
                </a:solidFill>
                <a:latin typeface="Exo Regular"/>
                <a:ea typeface="Exo Regular"/>
                <a:cs typeface="Exo Regular"/>
                <a:sym typeface="Exo Regular"/>
              </a:defRPr>
            </a:lvl1pPr>
          </a:lstStyle>
          <a:p>
            <a:pPr/>
            <a:r>
              <a:t>Tornar Pernambuco mais empreendedor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r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4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499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499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499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9" grpId="7"/>
      <p:bldP build="whole" bldLvl="1" animBg="1" rev="0" advAuto="0" spid="536" grpId="5"/>
      <p:bldP build="whole" bldLvl="1" animBg="1" rev="0" advAuto="0" spid="534" grpId="3"/>
      <p:bldP build="whole" bldLvl="1" animBg="1" rev="0" advAuto="0" spid="533" grpId="1"/>
      <p:bldP build="whole" bldLvl="1" animBg="1" rev="0" advAuto="0" spid="537" grpId="6"/>
      <p:bldP build="whole" bldLvl="1" animBg="1" rev="0" advAuto="0" spid="535" grpId="4"/>
      <p:bldP build="whole" bldLvl="1" animBg="1" rev="0" advAuto="0" spid="558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15846386" y="9695067"/>
            <a:ext cx="4476717" cy="295277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 w="25400">
            <a:solidFill>
              <a:srgbClr val="000000">
                <a:alpha val="0"/>
              </a:srgbClr>
            </a:solidFill>
            <a:miter lim="0"/>
          </a:ln>
        </p:spPr>
        <p:txBody>
          <a:bodyPr lIns="45719" rIns="45719" anchor="ctr"/>
          <a:lstStyle/>
          <a:p>
            <a:pPr>
              <a:defRPr sz="5600"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62" name="Shape 562"/>
          <p:cNvSpPr/>
          <p:nvPr/>
        </p:nvSpPr>
        <p:spPr>
          <a:xfrm>
            <a:off x="12117326" y="9695067"/>
            <a:ext cx="3723751" cy="31034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 w="25400">
            <a:solidFill>
              <a:srgbClr val="000000">
                <a:alpha val="0"/>
              </a:srgbClr>
            </a:solidFill>
            <a:miter lim="0"/>
          </a:ln>
        </p:spPr>
        <p:txBody>
          <a:bodyPr lIns="45719" rIns="45719" anchor="ctr"/>
          <a:lstStyle/>
          <a:p>
            <a:pPr>
              <a:defRPr sz="5600"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63" name="Shape 563"/>
          <p:cNvSpPr/>
          <p:nvPr/>
        </p:nvSpPr>
        <p:spPr>
          <a:xfrm>
            <a:off x="8064698" y="9695067"/>
            <a:ext cx="3787005" cy="295277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 w="25400">
            <a:solidFill>
              <a:srgbClr val="000000">
                <a:alpha val="0"/>
              </a:srgbClr>
            </a:solidFill>
            <a:miter lim="0"/>
          </a:ln>
        </p:spPr>
        <p:txBody>
          <a:bodyPr lIns="45719" rIns="45719" anchor="ctr"/>
          <a:lstStyle/>
          <a:p>
            <a:pPr>
              <a:defRPr sz="5600"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64" name="Shape 564"/>
          <p:cNvSpPr/>
          <p:nvPr/>
        </p:nvSpPr>
        <p:spPr>
          <a:xfrm>
            <a:off x="3885107" y="9695067"/>
            <a:ext cx="4013557" cy="295277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 w="25400">
            <a:solidFill>
              <a:srgbClr val="000000">
                <a:alpha val="0"/>
              </a:srgbClr>
            </a:solidFill>
            <a:miter lim="0"/>
          </a:ln>
        </p:spPr>
        <p:txBody>
          <a:bodyPr lIns="45719" rIns="45719" anchor="ctr"/>
          <a:lstStyle/>
          <a:p>
            <a:pPr>
              <a:defRPr sz="5600"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65" name="Shape 565"/>
          <p:cNvSpPr/>
          <p:nvPr/>
        </p:nvSpPr>
        <p:spPr>
          <a:xfrm>
            <a:off x="3662898" y="9507727"/>
            <a:ext cx="669719" cy="669918"/>
          </a:xfrm>
          <a:prstGeom prst="ellipse">
            <a:avLst/>
          </a:prstGeom>
          <a:solidFill>
            <a:srgbClr val="C9C9C9"/>
          </a:solidFill>
          <a:ln w="25400">
            <a:solidFill>
              <a:srgbClr val="000000">
                <a:alpha val="0"/>
              </a:srgbClr>
            </a:solidFill>
            <a:miter lim="0"/>
          </a:ln>
        </p:spPr>
        <p:txBody>
          <a:bodyPr lIns="45719" rIns="45719" anchor="ctr"/>
          <a:lstStyle/>
          <a:p>
            <a:pPr>
              <a:defRPr sz="5600"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66" name="Shape 566"/>
          <p:cNvSpPr/>
          <p:nvPr/>
        </p:nvSpPr>
        <p:spPr>
          <a:xfrm>
            <a:off x="20141618" y="9507727"/>
            <a:ext cx="669719" cy="669918"/>
          </a:xfrm>
          <a:prstGeom prst="ellipse">
            <a:avLst/>
          </a:prstGeom>
          <a:solidFill>
            <a:srgbClr val="3A3A3A"/>
          </a:solidFill>
          <a:ln w="25400">
            <a:solidFill>
              <a:srgbClr val="000000">
                <a:alpha val="0"/>
              </a:srgbClr>
            </a:solidFill>
            <a:miter lim="0"/>
          </a:ln>
        </p:spPr>
        <p:txBody>
          <a:bodyPr lIns="45719" rIns="45719" anchor="ctr"/>
          <a:lstStyle/>
          <a:p>
            <a:pPr>
              <a:defRPr sz="5600">
                <a:solidFill>
                  <a:srgbClr val="2BB1E8"/>
                </a:solidFill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67" name="Shape 567"/>
          <p:cNvSpPr/>
          <p:nvPr/>
        </p:nvSpPr>
        <p:spPr>
          <a:xfrm>
            <a:off x="7601076" y="9507727"/>
            <a:ext cx="668131" cy="669918"/>
          </a:xfrm>
          <a:prstGeom prst="ellipse">
            <a:avLst/>
          </a:prstGeom>
          <a:solidFill>
            <a:srgbClr val="A4A4A4"/>
          </a:solidFill>
          <a:ln w="25400">
            <a:solidFill>
              <a:srgbClr val="000000">
                <a:alpha val="0"/>
              </a:srgbClr>
            </a:solidFill>
            <a:miter lim="0"/>
          </a:ln>
        </p:spPr>
        <p:txBody>
          <a:bodyPr lIns="45719" rIns="45719" anchor="ctr"/>
          <a:lstStyle/>
          <a:p>
            <a:pPr>
              <a:defRPr sz="5600"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68" name="Shape 568"/>
          <p:cNvSpPr/>
          <p:nvPr/>
        </p:nvSpPr>
        <p:spPr>
          <a:xfrm>
            <a:off x="11537666" y="9507727"/>
            <a:ext cx="669719" cy="669918"/>
          </a:xfrm>
          <a:prstGeom prst="ellipse">
            <a:avLst/>
          </a:prstGeom>
          <a:solidFill>
            <a:schemeClr val="accent4">
              <a:lumOff val="16666"/>
            </a:schemeClr>
          </a:solidFill>
          <a:ln w="25400">
            <a:solidFill>
              <a:srgbClr val="000000">
                <a:alpha val="0"/>
              </a:srgbClr>
            </a:solidFill>
            <a:miter lim="0"/>
          </a:ln>
        </p:spPr>
        <p:txBody>
          <a:bodyPr lIns="45719" rIns="45719" anchor="ctr"/>
          <a:lstStyle/>
          <a:p>
            <a:pPr>
              <a:defRPr sz="5600"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69" name="Shape 569"/>
          <p:cNvSpPr/>
          <p:nvPr/>
        </p:nvSpPr>
        <p:spPr>
          <a:xfrm rot="21599989">
            <a:off x="3735919" y="8921955"/>
            <a:ext cx="498347" cy="333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36" y="21600"/>
                </a:moveTo>
                <a:cubicBezTo>
                  <a:pt x="969" y="21600"/>
                  <a:pt x="657" y="21366"/>
                  <a:pt x="392" y="20891"/>
                </a:cubicBezTo>
                <a:cubicBezTo>
                  <a:pt x="132" y="20402"/>
                  <a:pt x="0" y="19836"/>
                  <a:pt x="0" y="19172"/>
                </a:cubicBezTo>
                <a:cubicBezTo>
                  <a:pt x="0" y="18481"/>
                  <a:pt x="135" y="17908"/>
                  <a:pt x="403" y="17420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20"/>
                </a:lnTo>
                <a:cubicBezTo>
                  <a:pt x="21464" y="17908"/>
                  <a:pt x="21600" y="18481"/>
                  <a:pt x="21600" y="19172"/>
                </a:cubicBezTo>
                <a:cubicBezTo>
                  <a:pt x="21600" y="19816"/>
                  <a:pt x="21467" y="20376"/>
                  <a:pt x="21203" y="20871"/>
                </a:cubicBezTo>
                <a:cubicBezTo>
                  <a:pt x="20942" y="21360"/>
                  <a:pt x="20626" y="21600"/>
                  <a:pt x="20263" y="21600"/>
                </a:cubicBezTo>
                <a:lnTo>
                  <a:pt x="1336" y="21600"/>
                </a:lnTo>
                <a:close/>
              </a:path>
            </a:pathLst>
          </a:custGeom>
          <a:solidFill>
            <a:srgbClr val="C9C9C9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109">
              <a:defRPr sz="3000"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70" name="Shape 570"/>
          <p:cNvSpPr/>
          <p:nvPr/>
        </p:nvSpPr>
        <p:spPr>
          <a:xfrm rot="21599989">
            <a:off x="7682032" y="8921955"/>
            <a:ext cx="499935" cy="333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36" y="21600"/>
                </a:moveTo>
                <a:cubicBezTo>
                  <a:pt x="969" y="21600"/>
                  <a:pt x="657" y="21366"/>
                  <a:pt x="392" y="20891"/>
                </a:cubicBezTo>
                <a:cubicBezTo>
                  <a:pt x="132" y="20402"/>
                  <a:pt x="0" y="19836"/>
                  <a:pt x="0" y="19172"/>
                </a:cubicBezTo>
                <a:cubicBezTo>
                  <a:pt x="0" y="18481"/>
                  <a:pt x="135" y="17908"/>
                  <a:pt x="403" y="17420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20"/>
                </a:lnTo>
                <a:cubicBezTo>
                  <a:pt x="21464" y="17908"/>
                  <a:pt x="21600" y="18481"/>
                  <a:pt x="21600" y="19172"/>
                </a:cubicBezTo>
                <a:cubicBezTo>
                  <a:pt x="21600" y="19816"/>
                  <a:pt x="21467" y="20376"/>
                  <a:pt x="21203" y="20871"/>
                </a:cubicBezTo>
                <a:cubicBezTo>
                  <a:pt x="20942" y="21360"/>
                  <a:pt x="20626" y="21600"/>
                  <a:pt x="20263" y="21600"/>
                </a:cubicBezTo>
                <a:lnTo>
                  <a:pt x="1336" y="21600"/>
                </a:lnTo>
                <a:close/>
              </a:path>
            </a:pathLst>
          </a:custGeom>
          <a:solidFill>
            <a:srgbClr val="A4A4A4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109">
              <a:defRPr sz="3000"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71" name="Shape 571"/>
          <p:cNvSpPr/>
          <p:nvPr/>
        </p:nvSpPr>
        <p:spPr>
          <a:xfrm rot="21599989">
            <a:off x="11623383" y="8921955"/>
            <a:ext cx="499935" cy="333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36" y="21600"/>
                </a:moveTo>
                <a:cubicBezTo>
                  <a:pt x="969" y="21600"/>
                  <a:pt x="657" y="21366"/>
                  <a:pt x="392" y="20891"/>
                </a:cubicBezTo>
                <a:cubicBezTo>
                  <a:pt x="132" y="20402"/>
                  <a:pt x="0" y="19836"/>
                  <a:pt x="0" y="19172"/>
                </a:cubicBezTo>
                <a:cubicBezTo>
                  <a:pt x="0" y="18481"/>
                  <a:pt x="135" y="17908"/>
                  <a:pt x="403" y="17420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20"/>
                </a:lnTo>
                <a:cubicBezTo>
                  <a:pt x="21464" y="17908"/>
                  <a:pt x="21600" y="18481"/>
                  <a:pt x="21600" y="19172"/>
                </a:cubicBezTo>
                <a:cubicBezTo>
                  <a:pt x="21600" y="19816"/>
                  <a:pt x="21467" y="20376"/>
                  <a:pt x="21203" y="20871"/>
                </a:cubicBezTo>
                <a:cubicBezTo>
                  <a:pt x="20942" y="21360"/>
                  <a:pt x="20626" y="21600"/>
                  <a:pt x="20263" y="21600"/>
                </a:cubicBezTo>
                <a:lnTo>
                  <a:pt x="1336" y="21600"/>
                </a:lnTo>
                <a:close/>
              </a:path>
            </a:pathLst>
          </a:custGeom>
          <a:solidFill>
            <a:schemeClr val="accent4">
              <a:lumOff val="16666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defTabSz="457109">
              <a:defRPr sz="3000"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72" name="Shape 572"/>
          <p:cNvSpPr/>
          <p:nvPr/>
        </p:nvSpPr>
        <p:spPr>
          <a:xfrm rot="21599989">
            <a:off x="20219402" y="8921955"/>
            <a:ext cx="499933" cy="333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36" y="21600"/>
                </a:moveTo>
                <a:cubicBezTo>
                  <a:pt x="969" y="21600"/>
                  <a:pt x="657" y="21366"/>
                  <a:pt x="392" y="20891"/>
                </a:cubicBezTo>
                <a:cubicBezTo>
                  <a:pt x="132" y="20402"/>
                  <a:pt x="0" y="19836"/>
                  <a:pt x="0" y="19172"/>
                </a:cubicBezTo>
                <a:cubicBezTo>
                  <a:pt x="0" y="18481"/>
                  <a:pt x="135" y="17908"/>
                  <a:pt x="403" y="17420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20"/>
                </a:lnTo>
                <a:cubicBezTo>
                  <a:pt x="21464" y="17908"/>
                  <a:pt x="21600" y="18481"/>
                  <a:pt x="21600" y="19172"/>
                </a:cubicBezTo>
                <a:cubicBezTo>
                  <a:pt x="21600" y="19816"/>
                  <a:pt x="21467" y="20376"/>
                  <a:pt x="21203" y="20871"/>
                </a:cubicBezTo>
                <a:cubicBezTo>
                  <a:pt x="20942" y="21360"/>
                  <a:pt x="20626" y="21600"/>
                  <a:pt x="20263" y="21600"/>
                </a:cubicBezTo>
                <a:lnTo>
                  <a:pt x="1336" y="21600"/>
                </a:lnTo>
                <a:close/>
              </a:path>
            </a:pathLst>
          </a:custGeom>
          <a:solidFill>
            <a:srgbClr val="3A3A3A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109">
              <a:defRPr sz="3000"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575" name="Group 575"/>
          <p:cNvGrpSpPr/>
          <p:nvPr/>
        </p:nvGrpSpPr>
        <p:grpSpPr>
          <a:xfrm>
            <a:off x="5240754" y="875118"/>
            <a:ext cx="13902492" cy="2179426"/>
            <a:chOff x="0" y="0"/>
            <a:chExt cx="13902490" cy="2179425"/>
          </a:xfrm>
        </p:grpSpPr>
        <p:sp>
          <p:nvSpPr>
            <p:cNvPr id="573" name="Shape 573"/>
            <p:cNvSpPr/>
            <p:nvPr/>
          </p:nvSpPr>
          <p:spPr>
            <a:xfrm>
              <a:off x="0" y="-1"/>
              <a:ext cx="13902492" cy="21794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8800">
                  <a:solidFill>
                    <a:srgbClr val="61B31D"/>
                  </a:solidFill>
                  <a:latin typeface="Exo DemiBold"/>
                  <a:ea typeface="Exo DemiBold"/>
                  <a:cs typeface="Exo DemiBold"/>
                  <a:sym typeface="Exo DemiBold"/>
                </a:defRPr>
              </a:lvl1pPr>
            </a:lstStyle>
            <a:p>
              <a:pPr/>
              <a:r>
                <a:t>Minha trajetória no MEJ</a:t>
              </a:r>
            </a:p>
          </p:txBody>
        </p:sp>
        <p:sp>
          <p:nvSpPr>
            <p:cNvPr id="574" name="Shape 574"/>
            <p:cNvSpPr/>
            <p:nvPr/>
          </p:nvSpPr>
          <p:spPr>
            <a:xfrm>
              <a:off x="6077798" y="1753156"/>
              <a:ext cx="1746895" cy="102852"/>
            </a:xfrm>
            <a:prstGeom prst="rect">
              <a:avLst/>
            </a:prstGeom>
            <a:solidFill>
              <a:srgbClr val="61B31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2"/>
                  </a:solidFill>
                </a:defRPr>
              </a:pPr>
            </a:p>
          </p:txBody>
        </p:sp>
      </p:grpSp>
      <p:sp>
        <p:nvSpPr>
          <p:cNvPr id="576" name="Shape 576"/>
          <p:cNvSpPr/>
          <p:nvPr/>
        </p:nvSpPr>
        <p:spPr>
          <a:xfrm>
            <a:off x="2962718" y="6196560"/>
            <a:ext cx="2297747" cy="2298345"/>
          </a:xfrm>
          <a:prstGeom prst="ellipse">
            <a:avLst/>
          </a:prstGeom>
          <a:solidFill>
            <a:srgbClr val="71D0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400">
                <a:solidFill>
                  <a:srgbClr val="FFFFFF"/>
                </a:solidFill>
              </a:defRPr>
            </a:pPr>
          </a:p>
        </p:txBody>
      </p:sp>
      <p:sp>
        <p:nvSpPr>
          <p:cNvPr id="577" name="Shape 577"/>
          <p:cNvSpPr/>
          <p:nvPr/>
        </p:nvSpPr>
        <p:spPr>
          <a:xfrm>
            <a:off x="6845391" y="6196560"/>
            <a:ext cx="2297747" cy="2298345"/>
          </a:xfrm>
          <a:prstGeom prst="ellipse">
            <a:avLst/>
          </a:prstGeom>
          <a:solidFill>
            <a:srgbClr val="61B3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400">
                <a:solidFill>
                  <a:srgbClr val="FFFFFF"/>
                </a:solidFill>
              </a:defRPr>
            </a:pPr>
          </a:p>
        </p:txBody>
      </p:sp>
      <p:sp>
        <p:nvSpPr>
          <p:cNvPr id="578" name="Shape 578"/>
          <p:cNvSpPr/>
          <p:nvPr/>
        </p:nvSpPr>
        <p:spPr>
          <a:xfrm>
            <a:off x="10723652" y="6196560"/>
            <a:ext cx="2297747" cy="2298345"/>
          </a:xfrm>
          <a:prstGeom prst="ellipse">
            <a:avLst/>
          </a:prstGeom>
          <a:solidFill>
            <a:srgbClr val="4C8F1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400">
                <a:solidFill>
                  <a:srgbClr val="FFFFFF"/>
                </a:solidFill>
              </a:defRPr>
            </a:pPr>
          </a:p>
        </p:txBody>
      </p:sp>
      <p:sp>
        <p:nvSpPr>
          <p:cNvPr id="579" name="Shape 579"/>
          <p:cNvSpPr/>
          <p:nvPr/>
        </p:nvSpPr>
        <p:spPr>
          <a:xfrm>
            <a:off x="14847787" y="6116085"/>
            <a:ext cx="2297747" cy="2298345"/>
          </a:xfrm>
          <a:prstGeom prst="ellipse">
            <a:avLst/>
          </a:prstGeom>
          <a:solidFill>
            <a:srgbClr val="3A691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400">
                <a:solidFill>
                  <a:srgbClr val="FFFFFF"/>
                </a:solidFill>
              </a:defRPr>
            </a:pPr>
          </a:p>
        </p:txBody>
      </p:sp>
      <p:sp>
        <p:nvSpPr>
          <p:cNvPr id="580" name="Shape 580"/>
          <p:cNvSpPr/>
          <p:nvPr/>
        </p:nvSpPr>
        <p:spPr>
          <a:xfrm>
            <a:off x="3248277" y="6919012"/>
            <a:ext cx="1726630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500">
                <a:solidFill>
                  <a:srgbClr val="FFFFFF"/>
                </a:solidFill>
                <a:latin typeface="Exo Regular"/>
                <a:ea typeface="Exo Regular"/>
                <a:cs typeface="Exo Regular"/>
                <a:sym typeface="Exo Regular"/>
              </a:defRPr>
            </a:lvl1pPr>
          </a:lstStyle>
          <a:p>
            <a:pPr/>
            <a:r>
              <a:t>2014.1</a:t>
            </a:r>
          </a:p>
        </p:txBody>
      </p:sp>
      <p:sp>
        <p:nvSpPr>
          <p:cNvPr id="581" name="Shape 581"/>
          <p:cNvSpPr/>
          <p:nvPr/>
        </p:nvSpPr>
        <p:spPr>
          <a:xfrm>
            <a:off x="7063798" y="6919012"/>
            <a:ext cx="1860932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500">
                <a:solidFill>
                  <a:srgbClr val="FFFFFF"/>
                </a:solidFill>
                <a:latin typeface="Exo Regular"/>
                <a:ea typeface="Exo Regular"/>
                <a:cs typeface="Exo Regular"/>
                <a:sym typeface="Exo Regular"/>
              </a:defRPr>
            </a:lvl1pPr>
          </a:lstStyle>
          <a:p>
            <a:pPr/>
            <a:r>
              <a:t>2014.2</a:t>
            </a:r>
          </a:p>
        </p:txBody>
      </p:sp>
      <p:sp>
        <p:nvSpPr>
          <p:cNvPr id="582" name="Shape 582"/>
          <p:cNvSpPr/>
          <p:nvPr/>
        </p:nvSpPr>
        <p:spPr>
          <a:xfrm>
            <a:off x="11013622" y="6919012"/>
            <a:ext cx="1726629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500">
                <a:solidFill>
                  <a:srgbClr val="FFFFFF"/>
                </a:solidFill>
                <a:latin typeface="Exo Regular"/>
                <a:ea typeface="Exo Regular"/>
                <a:cs typeface="Exo Regular"/>
                <a:sym typeface="Exo Regular"/>
              </a:defRPr>
            </a:lvl1pPr>
          </a:lstStyle>
          <a:p>
            <a:pPr/>
            <a:r>
              <a:t>2015.1</a:t>
            </a:r>
          </a:p>
        </p:txBody>
      </p:sp>
      <p:sp>
        <p:nvSpPr>
          <p:cNvPr id="583" name="Shape 583"/>
          <p:cNvSpPr/>
          <p:nvPr/>
        </p:nvSpPr>
        <p:spPr>
          <a:xfrm>
            <a:off x="19327604" y="6196560"/>
            <a:ext cx="2297747" cy="2298345"/>
          </a:xfrm>
          <a:prstGeom prst="ellipse">
            <a:avLst/>
          </a:prstGeom>
          <a:solidFill>
            <a:srgbClr val="203E0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400">
                <a:solidFill>
                  <a:srgbClr val="FFFFFF"/>
                </a:solidFill>
              </a:defRPr>
            </a:pPr>
          </a:p>
        </p:txBody>
      </p:sp>
      <p:sp>
        <p:nvSpPr>
          <p:cNvPr id="584" name="Shape 584"/>
          <p:cNvSpPr/>
          <p:nvPr/>
        </p:nvSpPr>
        <p:spPr>
          <a:xfrm>
            <a:off x="15133346" y="6838537"/>
            <a:ext cx="1738059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500">
                <a:solidFill>
                  <a:srgbClr val="FFFFFF"/>
                </a:solidFill>
                <a:latin typeface="Exo Regular"/>
                <a:ea typeface="Exo Regular"/>
                <a:cs typeface="Exo Regular"/>
                <a:sym typeface="Exo Regular"/>
              </a:defRPr>
            </a:lvl1pPr>
          </a:lstStyle>
          <a:p>
            <a:pPr/>
            <a:r>
              <a:t>2016.1</a:t>
            </a:r>
          </a:p>
        </p:txBody>
      </p:sp>
      <p:sp>
        <p:nvSpPr>
          <p:cNvPr id="585" name="Shape 585"/>
          <p:cNvSpPr/>
          <p:nvPr/>
        </p:nvSpPr>
        <p:spPr>
          <a:xfrm>
            <a:off x="19607448" y="6919012"/>
            <a:ext cx="1738059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500">
                <a:solidFill>
                  <a:srgbClr val="FFFFFF"/>
                </a:solidFill>
                <a:latin typeface="Exo Regular"/>
                <a:ea typeface="Exo Regular"/>
                <a:cs typeface="Exo Regular"/>
                <a:sym typeface="Exo Regular"/>
              </a:defRPr>
            </a:lvl1pPr>
          </a:lstStyle>
          <a:p>
            <a:pPr/>
            <a:r>
              <a:t>2016.1</a:t>
            </a:r>
          </a:p>
        </p:txBody>
      </p:sp>
      <p:sp>
        <p:nvSpPr>
          <p:cNvPr id="586" name="Shape 586"/>
          <p:cNvSpPr/>
          <p:nvPr/>
        </p:nvSpPr>
        <p:spPr>
          <a:xfrm>
            <a:off x="2590365" y="4662069"/>
            <a:ext cx="3042453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defRPr sz="3000">
                <a:solidFill>
                  <a:srgbClr val="000000"/>
                </a:solidFill>
                <a:latin typeface="Exo Regular"/>
                <a:ea typeface="Exo Regular"/>
                <a:cs typeface="Exo Regular"/>
                <a:sym typeface="Exo Regular"/>
              </a:defRPr>
            </a:lvl1pPr>
          </a:lstStyle>
          <a:p>
            <a:pPr/>
            <a:r>
              <a:t>Gestor de Projetos - CITi</a:t>
            </a:r>
          </a:p>
        </p:txBody>
      </p:sp>
      <p:sp>
        <p:nvSpPr>
          <p:cNvPr id="587" name="Shape 587"/>
          <p:cNvSpPr/>
          <p:nvPr/>
        </p:nvSpPr>
        <p:spPr>
          <a:xfrm>
            <a:off x="6498653" y="4662069"/>
            <a:ext cx="2872977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defRPr sz="3000">
                <a:solidFill>
                  <a:srgbClr val="000000"/>
                </a:solidFill>
                <a:latin typeface="Exo Regular"/>
                <a:ea typeface="Exo Regular"/>
                <a:cs typeface="Exo Regular"/>
                <a:sym typeface="Exo Regular"/>
              </a:defRPr>
            </a:lvl1pPr>
          </a:lstStyle>
          <a:p>
            <a:pPr/>
            <a:r>
              <a:t>Coordenador de TI - FEJEPE</a:t>
            </a:r>
          </a:p>
        </p:txBody>
      </p:sp>
      <p:sp>
        <p:nvSpPr>
          <p:cNvPr id="588" name="Shape 588"/>
          <p:cNvSpPr/>
          <p:nvPr/>
        </p:nvSpPr>
        <p:spPr>
          <a:xfrm>
            <a:off x="10471943" y="4662069"/>
            <a:ext cx="2801164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defRPr sz="3000">
                <a:solidFill>
                  <a:srgbClr val="000000"/>
                </a:solidFill>
                <a:latin typeface="Exo Regular"/>
                <a:ea typeface="Exo Regular"/>
                <a:cs typeface="Exo Regular"/>
                <a:sym typeface="Exo Regular"/>
              </a:defRPr>
            </a:lvl1pPr>
          </a:lstStyle>
          <a:p>
            <a:pPr/>
            <a:r>
              <a:t>Assessor de TI - EPEEJ</a:t>
            </a:r>
          </a:p>
        </p:txBody>
      </p:sp>
      <p:sp>
        <p:nvSpPr>
          <p:cNvPr id="589" name="Shape 589"/>
          <p:cNvSpPr/>
          <p:nvPr/>
        </p:nvSpPr>
        <p:spPr>
          <a:xfrm>
            <a:off x="14475434" y="4581594"/>
            <a:ext cx="3042453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defRPr sz="3000">
                <a:solidFill>
                  <a:srgbClr val="000000"/>
                </a:solidFill>
                <a:latin typeface="Exo Regular"/>
                <a:ea typeface="Exo Regular"/>
                <a:cs typeface="Exo Regular"/>
                <a:sym typeface="Exo Regular"/>
              </a:defRPr>
            </a:lvl1pPr>
          </a:lstStyle>
          <a:p>
            <a:pPr/>
            <a:r>
              <a:t>Assessor de conteúdo - EPEEJ</a:t>
            </a:r>
          </a:p>
        </p:txBody>
      </p:sp>
      <p:sp>
        <p:nvSpPr>
          <p:cNvPr id="590" name="Shape 590"/>
          <p:cNvSpPr/>
          <p:nvPr/>
        </p:nvSpPr>
        <p:spPr>
          <a:xfrm>
            <a:off x="18341401" y="4662068"/>
            <a:ext cx="4270153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defRPr sz="3000">
                <a:solidFill>
                  <a:srgbClr val="000000"/>
                </a:solidFill>
                <a:latin typeface="Exo Regular"/>
                <a:ea typeface="Exo Regular"/>
                <a:cs typeface="Exo Regular"/>
                <a:sym typeface="Exo Regular"/>
              </a:defRPr>
            </a:lvl1pPr>
          </a:lstStyle>
          <a:p>
            <a:pPr/>
            <a:r>
              <a:t>Assessor de comunicação - FEJEPE</a:t>
            </a:r>
          </a:p>
        </p:txBody>
      </p:sp>
      <p:sp>
        <p:nvSpPr>
          <p:cNvPr id="591" name="Shape 591"/>
          <p:cNvSpPr/>
          <p:nvPr/>
        </p:nvSpPr>
        <p:spPr>
          <a:xfrm>
            <a:off x="15660975" y="9427252"/>
            <a:ext cx="669719" cy="669919"/>
          </a:xfrm>
          <a:prstGeom prst="ellipse">
            <a:avLst/>
          </a:prstGeom>
          <a:solidFill>
            <a:srgbClr val="565656"/>
          </a:solidFill>
          <a:ln w="25400">
            <a:solidFill>
              <a:srgbClr val="000000">
                <a:alpha val="0"/>
              </a:srgbClr>
            </a:solidFill>
            <a:miter lim="0"/>
          </a:ln>
        </p:spPr>
        <p:txBody>
          <a:bodyPr lIns="45719" rIns="45719" anchor="ctr"/>
          <a:lstStyle/>
          <a:p>
            <a:pPr>
              <a:defRPr sz="5600"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92" name="Shape 592"/>
          <p:cNvSpPr/>
          <p:nvPr/>
        </p:nvSpPr>
        <p:spPr>
          <a:xfrm rot="21599989">
            <a:off x="15746693" y="8841480"/>
            <a:ext cx="499935" cy="333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36" y="21600"/>
                </a:moveTo>
                <a:cubicBezTo>
                  <a:pt x="969" y="21600"/>
                  <a:pt x="657" y="21366"/>
                  <a:pt x="392" y="20891"/>
                </a:cubicBezTo>
                <a:cubicBezTo>
                  <a:pt x="132" y="20402"/>
                  <a:pt x="0" y="19836"/>
                  <a:pt x="0" y="19172"/>
                </a:cubicBezTo>
                <a:cubicBezTo>
                  <a:pt x="0" y="18481"/>
                  <a:pt x="135" y="17908"/>
                  <a:pt x="403" y="17420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20"/>
                </a:lnTo>
                <a:cubicBezTo>
                  <a:pt x="21464" y="17908"/>
                  <a:pt x="21600" y="18481"/>
                  <a:pt x="21600" y="19172"/>
                </a:cubicBezTo>
                <a:cubicBezTo>
                  <a:pt x="21600" y="19816"/>
                  <a:pt x="21467" y="20376"/>
                  <a:pt x="21203" y="20871"/>
                </a:cubicBezTo>
                <a:cubicBezTo>
                  <a:pt x="20942" y="21360"/>
                  <a:pt x="20626" y="21600"/>
                  <a:pt x="20263" y="21600"/>
                </a:cubicBezTo>
                <a:lnTo>
                  <a:pt x="1336" y="21600"/>
                </a:lnTo>
                <a:close/>
              </a:path>
            </a:pathLst>
          </a:custGeom>
          <a:solidFill>
            <a:srgbClr val="565656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109">
              <a:defRPr sz="3000"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"/>
                            </p:stCondLst>
                            <p:childTnLst>
                              <p:par>
                                <p:cTn id="16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99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99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99"/>
                            </p:stCondLst>
                            <p:childTnLst>
                              <p:par>
                                <p:cTn id="21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99"/>
                            </p:stCondLst>
                            <p:childTnLst>
                              <p:par>
                                <p:cTn id="26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199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3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"/>
                            </p:stCondLst>
                            <p:childTnLst>
                              <p:par>
                                <p:cTn id="40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99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99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99"/>
                            </p:stCondLst>
                            <p:childTnLst>
                              <p:par>
                                <p:cTn id="45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99"/>
                            </p:stCondLst>
                            <p:childTnLst>
                              <p:par>
                                <p:cTn id="50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199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7" dur="3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"/>
                            </p:stCondLst>
                            <p:childTnLst>
                              <p:par>
                                <p:cTn id="59" presetClass="entr" nodeType="after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"/>
                            </p:stCondLst>
                            <p:childTnLst>
                              <p:par>
                                <p:cTn id="64" presetClass="entr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99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99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99"/>
                            </p:stCondLst>
                            <p:childTnLst>
                              <p:par>
                                <p:cTn id="69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99"/>
                            </p:stCondLst>
                            <p:childTnLst>
                              <p:par>
                                <p:cTn id="74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6" dur="199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1" dur="3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"/>
                            </p:stCondLst>
                            <p:childTnLst>
                              <p:par>
                                <p:cTn id="83" presetClass="entr" nodeType="afterEffect" presetSubtype="4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"/>
                            </p:stCondLst>
                            <p:childTnLst>
                              <p:par>
                                <p:cTn id="88" presetClass="entr" nodeType="afterEffect" presetSubtype="4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99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99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99"/>
                            </p:stCondLst>
                            <p:childTnLst>
                              <p:par>
                                <p:cTn id="93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99"/>
                            </p:stCondLst>
                            <p:childTnLst>
                              <p:par>
                                <p:cTn id="98" presetClass="entr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0" dur="199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ntr" nodeType="clickEffect" presetSubtype="8" presetID="2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5" dur="3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"/>
                            </p:stCondLst>
                            <p:childTnLst>
                              <p:par>
                                <p:cTn id="107" presetClass="entr" nodeType="afterEffect" presetSubtype="4" presetID="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0"/>
                            </p:stCondLst>
                            <p:childTnLst>
                              <p:par>
                                <p:cTn id="112" presetClass="entr" nodeType="afterEffect" presetSubtype="4" presetID="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99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99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99"/>
                            </p:stCondLst>
                            <p:childTnLst>
                              <p:par>
                                <p:cTn id="117" presetClass="entr" nodeType="afterEffect" presetSubtype="16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99"/>
                            </p:stCondLst>
                            <p:childTnLst>
                              <p:par>
                                <p:cTn id="122" presetClass="entr" nodeType="after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4" dur="199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3" grpId="11"/>
      <p:bldP build="whole" bldLvl="1" animBg="1" rev="0" advAuto="0" spid="589" grpId="20"/>
      <p:bldP build="whole" bldLvl="1" animBg="1" rev="0" advAuto="0" spid="568" grpId="13"/>
      <p:bldP build="whole" bldLvl="1" animBg="1" rev="0" advAuto="0" spid="576" grpId="4"/>
      <p:bldP build="whole" bldLvl="1" animBg="1" rev="0" advAuto="0" spid="588" grpId="15"/>
      <p:bldP build="whole" bldLvl="1" animBg="1" rev="0" advAuto="0" spid="565" grpId="3"/>
      <p:bldP build="whole" bldLvl="1" animBg="1" rev="0" advAuto="0" spid="590" grpId="25"/>
      <p:bldP build="whole" bldLvl="1" animBg="1" rev="0" advAuto="0" spid="572" grpId="22"/>
      <p:bldP build="whole" bldLvl="1" animBg="1" rev="0" advAuto="0" spid="562" grpId="16"/>
      <p:bldP build="whole" bldLvl="1" animBg="1" rev="0" advAuto="0" spid="583" grpId="24"/>
      <p:bldP build="whole" bldLvl="1" animBg="1" rev="0" advAuto="0" spid="571" grpId="12"/>
      <p:bldP build="whole" bldLvl="1" animBg="1" rev="0" advAuto="0" spid="586" grpId="5"/>
      <p:bldP build="whole" bldLvl="1" animBg="1" rev="0" advAuto="0" spid="570" grpId="7"/>
      <p:bldP build="whole" bldLvl="1" animBg="1" rev="0" advAuto="0" spid="567" grpId="8"/>
      <p:bldP build="whole" bldLvl="1" animBg="1" rev="0" advAuto="0" spid="566" grpId="23"/>
      <p:bldP build="whole" bldLvl="1" animBg="1" rev="0" advAuto="0" spid="575" grpId="1"/>
      <p:bldP build="whole" bldLvl="1" animBg="1" rev="0" advAuto="0" spid="564" grpId="6"/>
      <p:bldP build="whole" bldLvl="1" animBg="1" rev="0" advAuto="0" spid="561" grpId="21"/>
      <p:bldP build="whole" bldLvl="1" animBg="1" rev="0" advAuto="0" spid="587" grpId="10"/>
      <p:bldP build="whole" bldLvl="1" animBg="1" rev="0" advAuto="0" spid="579" grpId="19"/>
      <p:bldP build="whole" bldLvl="1" animBg="1" rev="0" advAuto="0" spid="591" grpId="18"/>
      <p:bldP build="whole" bldLvl="1" animBg="1" rev="0" advAuto="0" spid="577" grpId="9"/>
      <p:bldP build="whole" bldLvl="1" animBg="1" rev="0" advAuto="0" spid="569" grpId="2"/>
      <p:bldP build="whole" bldLvl="1" animBg="1" rev="0" advAuto="0" spid="578" grpId="14"/>
      <p:bldP build="whole" bldLvl="1" animBg="1" rev="0" advAuto="0" spid="592" grpId="17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1696" y="32299"/>
            <a:ext cx="24487392" cy="14336258"/>
          </a:xfrm>
          <a:prstGeom prst="rect">
            <a:avLst/>
          </a:prstGeom>
          <a:ln w="12700">
            <a:miter lim="400000"/>
          </a:ln>
        </p:spPr>
      </p:pic>
      <p:sp>
        <p:nvSpPr>
          <p:cNvPr id="595" name="Shape 595"/>
          <p:cNvSpPr/>
          <p:nvPr/>
        </p:nvSpPr>
        <p:spPr>
          <a:xfrm>
            <a:off x="-172590" y="-200057"/>
            <a:ext cx="24729180" cy="14336258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defRPr sz="1800">
                <a:solidFill>
                  <a:srgbClr val="FFFFFF"/>
                </a:solidFill>
              </a:defRPr>
            </a:pPr>
          </a:p>
        </p:txBody>
      </p:sp>
      <p:grpSp>
        <p:nvGrpSpPr>
          <p:cNvPr id="601" name="Group 601"/>
          <p:cNvGrpSpPr/>
          <p:nvPr/>
        </p:nvGrpSpPr>
        <p:grpSpPr>
          <a:xfrm>
            <a:off x="-465217" y="4327143"/>
            <a:ext cx="13727757" cy="6164105"/>
            <a:chOff x="0" y="0"/>
            <a:chExt cx="13727755" cy="6164103"/>
          </a:xfrm>
        </p:grpSpPr>
        <p:sp>
          <p:nvSpPr>
            <p:cNvPr id="596" name="Shape 596"/>
            <p:cNvSpPr/>
            <p:nvPr/>
          </p:nvSpPr>
          <p:spPr>
            <a:xfrm flipH="1" rot="5400000">
              <a:off x="3781825" y="-3781827"/>
              <a:ext cx="6164105" cy="13727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1207"/>
                    <a:pt x="21600" y="2695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695"/>
                  </a:lnTo>
                  <a:cubicBezTo>
                    <a:pt x="0" y="1207"/>
                    <a:pt x="4835" y="0"/>
                    <a:pt x="108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Off val="32878"/>
                  </a:schemeClr>
                </a:gs>
                <a:gs pos="50000">
                  <a:srgbClr val="9D9D9D"/>
                </a:gs>
                <a:gs pos="100000">
                  <a:schemeClr val="accent4">
                    <a:lumOff val="21854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5763899" y="4574468"/>
              <a:ext cx="2199958" cy="675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914400">
                <a:defRPr sz="3500">
                  <a:solidFill>
                    <a:srgbClr val="FFFFFF"/>
                  </a:solidFill>
                  <a:latin typeface="Exo Regular"/>
                  <a:ea typeface="Exo Regular"/>
                  <a:cs typeface="Exo Regular"/>
                  <a:sym typeface="Exo Regular"/>
                </a:defRPr>
              </a:lvl1pPr>
            </a:lstStyle>
            <a:p>
              <a:pPr/>
              <a:r>
                <a:t>Steve Jobs</a:t>
              </a:r>
            </a:p>
          </p:txBody>
        </p:sp>
        <p:sp>
          <p:nvSpPr>
            <p:cNvPr id="598" name="Shape 598"/>
            <p:cNvSpPr/>
            <p:nvPr/>
          </p:nvSpPr>
          <p:spPr>
            <a:xfrm>
              <a:off x="795940" y="1373057"/>
              <a:ext cx="12135876" cy="3200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457200">
                <a:lnSpc>
                  <a:spcPts val="11700"/>
                </a:lnSpc>
                <a:defRPr sz="5900">
                  <a:solidFill>
                    <a:srgbClr val="FFFFFF"/>
                  </a:solidFill>
                  <a:latin typeface="Exo Light"/>
                  <a:ea typeface="Exo Light"/>
                  <a:cs typeface="Exo Light"/>
                  <a:sym typeface="Exo Light"/>
                </a:defRPr>
              </a:lvl1pPr>
            </a:lstStyle>
            <a:p>
              <a:pPr/>
              <a:r>
                <a:t>Você não pode conectar os pontos olhando para frente. Você só pode conecta-los olhando para trás</a:t>
              </a:r>
            </a:p>
          </p:txBody>
        </p:sp>
        <p:sp>
          <p:nvSpPr>
            <p:cNvPr id="599" name="Shape 599"/>
            <p:cNvSpPr/>
            <p:nvPr/>
          </p:nvSpPr>
          <p:spPr>
            <a:xfrm>
              <a:off x="736284" y="125209"/>
              <a:ext cx="876988" cy="1106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914400">
                <a:defRPr sz="15000">
                  <a:solidFill>
                    <a:srgbClr val="FFFFFF"/>
                  </a:solidFill>
                  <a:latin typeface="Exo Light"/>
                  <a:ea typeface="Exo Light"/>
                  <a:cs typeface="Exo Light"/>
                  <a:sym typeface="Exo Light"/>
                </a:defRPr>
              </a:lvl1pPr>
            </a:lstStyle>
            <a:p>
              <a:pPr/>
              <a:r>
                <a:t>“</a:t>
              </a:r>
            </a:p>
          </p:txBody>
        </p:sp>
        <p:sp>
          <p:nvSpPr>
            <p:cNvPr id="600" name="Shape 600"/>
            <p:cNvSpPr/>
            <p:nvPr/>
          </p:nvSpPr>
          <p:spPr>
            <a:xfrm>
              <a:off x="11801889" y="4247271"/>
              <a:ext cx="876988" cy="1330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914400">
                <a:defRPr sz="15000">
                  <a:solidFill>
                    <a:srgbClr val="FFFFFF"/>
                  </a:solidFill>
                  <a:latin typeface="Exo Light"/>
                  <a:ea typeface="Exo Light"/>
                  <a:cs typeface="Exo Light"/>
                  <a:sym typeface="Exo Light"/>
                </a:defRPr>
              </a:lvl1pPr>
            </a:lstStyle>
            <a:p>
              <a:pPr/>
              <a:r>
                <a:t>”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 flipH="1" rot="16200000">
            <a:off x="9622497" y="8253775"/>
            <a:ext cx="3350314" cy="628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3175">
            <a:solidFill>
              <a:srgbClr val="D9D9D9"/>
            </a:solidFill>
            <a:headEnd type="oval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58" name="Group 58"/>
          <p:cNvGrpSpPr/>
          <p:nvPr/>
        </p:nvGrpSpPr>
        <p:grpSpPr>
          <a:xfrm>
            <a:off x="4749058" y="842255"/>
            <a:ext cx="13902492" cy="2179427"/>
            <a:chOff x="0" y="0"/>
            <a:chExt cx="13902490" cy="2179425"/>
          </a:xfrm>
        </p:grpSpPr>
        <p:sp>
          <p:nvSpPr>
            <p:cNvPr id="56" name="Shape 56"/>
            <p:cNvSpPr/>
            <p:nvPr/>
          </p:nvSpPr>
          <p:spPr>
            <a:xfrm>
              <a:off x="0" y="-1"/>
              <a:ext cx="13902492" cy="21794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8800">
                  <a:solidFill>
                    <a:srgbClr val="61B31D"/>
                  </a:solidFill>
                  <a:latin typeface="Exo DemiBold"/>
                  <a:ea typeface="Exo DemiBold"/>
                  <a:cs typeface="Exo DemiBold"/>
                  <a:sym typeface="Exo DemiBold"/>
                </a:defRPr>
              </a:lvl1pPr>
            </a:lstStyle>
            <a:p>
              <a:pPr/>
              <a:r>
                <a:t>Cenário do MEJ Nacional</a:t>
              </a:r>
            </a:p>
          </p:txBody>
        </p:sp>
        <p:sp>
          <p:nvSpPr>
            <p:cNvPr id="57" name="Shape 57"/>
            <p:cNvSpPr/>
            <p:nvPr/>
          </p:nvSpPr>
          <p:spPr>
            <a:xfrm>
              <a:off x="6077797" y="1753156"/>
              <a:ext cx="1746896" cy="102852"/>
            </a:xfrm>
            <a:prstGeom prst="rect">
              <a:avLst/>
            </a:prstGeom>
            <a:solidFill>
              <a:srgbClr val="61B31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2"/>
                  </a:solidFill>
                </a:defRPr>
              </a:pPr>
            </a:p>
          </p:txBody>
        </p:sp>
      </p:grpSp>
      <p:pic>
        <p:nvPicPr>
          <p:cNvPr id="5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1890" y="4227420"/>
            <a:ext cx="7844072" cy="7783052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>
            <a:off x="3784789" y="3145147"/>
            <a:ext cx="1784351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0">
                <a:latin typeface="Exo Regular"/>
                <a:ea typeface="Exo Regular"/>
                <a:cs typeface="Exo Regular"/>
                <a:sym typeface="Exo Regular"/>
              </a:defRPr>
            </a:lvl1pPr>
          </a:lstStyle>
          <a:p>
            <a:pPr/>
            <a:r>
              <a:t>2014</a:t>
            </a:r>
          </a:p>
        </p:txBody>
      </p:sp>
      <p:sp>
        <p:nvSpPr>
          <p:cNvPr id="61" name="Shape 61"/>
          <p:cNvSpPr/>
          <p:nvPr/>
        </p:nvSpPr>
        <p:spPr>
          <a:xfrm>
            <a:off x="16893745" y="3145147"/>
            <a:ext cx="1784351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0">
                <a:latin typeface="Exo Regular"/>
                <a:ea typeface="Exo Regular"/>
                <a:cs typeface="Exo Regular"/>
                <a:sym typeface="Exo Regular"/>
              </a:defRPr>
            </a:lvl1pPr>
          </a:lstStyle>
          <a:p>
            <a:pPr/>
            <a:r>
              <a:t>2015</a:t>
            </a:r>
          </a:p>
        </p:txBody>
      </p:sp>
      <p:grpSp>
        <p:nvGrpSpPr>
          <p:cNvPr id="66" name="Group 66"/>
          <p:cNvGrpSpPr/>
          <p:nvPr/>
        </p:nvGrpSpPr>
        <p:grpSpPr>
          <a:xfrm>
            <a:off x="2055302" y="6318561"/>
            <a:ext cx="5387256" cy="1500622"/>
            <a:chOff x="0" y="0"/>
            <a:chExt cx="5387254" cy="1500621"/>
          </a:xfrm>
        </p:grpSpPr>
        <p:sp>
          <p:nvSpPr>
            <p:cNvPr id="62" name="Shape 62"/>
            <p:cNvSpPr/>
            <p:nvPr/>
          </p:nvSpPr>
          <p:spPr>
            <a:xfrm flipH="1">
              <a:off x="2790449" y="580861"/>
              <a:ext cx="2596806" cy="367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76200" cap="flat">
              <a:solidFill>
                <a:srgbClr val="D9D9D9"/>
              </a:solidFill>
              <a:prstDash val="solid"/>
              <a:round/>
              <a:headEnd type="oval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65" name="Group 65"/>
            <p:cNvGrpSpPr/>
            <p:nvPr/>
          </p:nvGrpSpPr>
          <p:grpSpPr>
            <a:xfrm>
              <a:off x="0" y="0"/>
              <a:ext cx="2484628" cy="1500622"/>
              <a:chOff x="0" y="0"/>
              <a:chExt cx="2484627" cy="1500621"/>
            </a:xfrm>
          </p:grpSpPr>
          <p:pic>
            <p:nvPicPr>
              <p:cNvPr id="63" name="check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92888" y="0"/>
                <a:ext cx="898852" cy="76454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4" name="Shape 64"/>
              <p:cNvSpPr/>
              <p:nvPr/>
            </p:nvSpPr>
            <p:spPr>
              <a:xfrm>
                <a:off x="0" y="901181"/>
                <a:ext cx="2484628" cy="59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000">
                    <a:latin typeface="Exo Regular"/>
                    <a:ea typeface="Exo Regular"/>
                    <a:cs typeface="Exo Regular"/>
                    <a:sym typeface="Exo Regular"/>
                  </a:defRPr>
                </a:lvl1pPr>
              </a:lstStyle>
              <a:p>
                <a:pPr/>
                <a:r>
                  <a:t>R$5,7 Milhões</a:t>
                </a:r>
              </a:p>
            </p:txBody>
          </p:sp>
        </p:grpSp>
      </p:grpSp>
      <p:grpSp>
        <p:nvGrpSpPr>
          <p:cNvPr id="71" name="Group 71"/>
          <p:cNvGrpSpPr/>
          <p:nvPr/>
        </p:nvGrpSpPr>
        <p:grpSpPr>
          <a:xfrm>
            <a:off x="2532505" y="8547092"/>
            <a:ext cx="6293126" cy="1804890"/>
            <a:chOff x="0" y="0"/>
            <a:chExt cx="6293125" cy="1804889"/>
          </a:xfrm>
        </p:grpSpPr>
        <p:sp>
          <p:nvSpPr>
            <p:cNvPr id="67" name="Shape 67"/>
            <p:cNvSpPr/>
            <p:nvPr/>
          </p:nvSpPr>
          <p:spPr>
            <a:xfrm flipH="1">
              <a:off x="2294246" y="1138586"/>
              <a:ext cx="3998880" cy="12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76200" cap="flat">
              <a:solidFill>
                <a:srgbClr val="D9D9D9"/>
              </a:solidFill>
              <a:prstDash val="solid"/>
              <a:round/>
              <a:headEnd type="oval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70" name="Group 70"/>
            <p:cNvGrpSpPr/>
            <p:nvPr/>
          </p:nvGrpSpPr>
          <p:grpSpPr>
            <a:xfrm>
              <a:off x="0" y="0"/>
              <a:ext cx="1530223" cy="1804890"/>
              <a:chOff x="0" y="0"/>
              <a:chExt cx="1530222" cy="1804889"/>
            </a:xfrm>
          </p:grpSpPr>
          <p:pic>
            <p:nvPicPr>
              <p:cNvPr id="68" name="casa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254596" y="0"/>
                <a:ext cx="1021031" cy="969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9" name="Shape 69"/>
              <p:cNvSpPr/>
              <p:nvPr/>
            </p:nvSpPr>
            <p:spPr>
              <a:xfrm>
                <a:off x="0" y="1205449"/>
                <a:ext cx="1530223" cy="59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000">
                    <a:latin typeface="Exo Regular"/>
                    <a:ea typeface="Exo Regular"/>
                    <a:cs typeface="Exo Regular"/>
                    <a:sym typeface="Exo Regular"/>
                  </a:defRPr>
                </a:lvl1pPr>
              </a:lstStyle>
              <a:p>
                <a:pPr/>
                <a:r>
                  <a:t>222 EJ’s</a:t>
                </a:r>
              </a:p>
            </p:txBody>
          </p:sp>
        </p:grpSp>
      </p:grpSp>
      <p:grpSp>
        <p:nvGrpSpPr>
          <p:cNvPr id="76" name="Group 76"/>
          <p:cNvGrpSpPr/>
          <p:nvPr/>
        </p:nvGrpSpPr>
        <p:grpSpPr>
          <a:xfrm>
            <a:off x="15380458" y="7216501"/>
            <a:ext cx="5022712" cy="1830291"/>
            <a:chOff x="0" y="0"/>
            <a:chExt cx="5022711" cy="1830289"/>
          </a:xfrm>
        </p:grpSpPr>
        <p:sp>
          <p:nvSpPr>
            <p:cNvPr id="72" name="Shape 72"/>
            <p:cNvSpPr/>
            <p:nvPr/>
          </p:nvSpPr>
          <p:spPr>
            <a:xfrm flipH="1">
              <a:off x="0" y="1185640"/>
              <a:ext cx="3142683" cy="13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76200" cap="flat">
              <a:solidFill>
                <a:schemeClr val="accent6"/>
              </a:solidFill>
              <a:prstDash val="solid"/>
              <a:round/>
              <a:headEnd type="oval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75" name="Group 75"/>
            <p:cNvGrpSpPr/>
            <p:nvPr/>
          </p:nvGrpSpPr>
          <p:grpSpPr>
            <a:xfrm>
              <a:off x="3672701" y="0"/>
              <a:ext cx="1350011" cy="1830290"/>
              <a:chOff x="90106" y="0"/>
              <a:chExt cx="1350010" cy="1830289"/>
            </a:xfrm>
          </p:grpSpPr>
          <p:pic>
            <p:nvPicPr>
              <p:cNvPr id="73" name="casa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254596" y="0"/>
                <a:ext cx="1021031" cy="969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4" name="Shape 74"/>
              <p:cNvSpPr/>
              <p:nvPr/>
            </p:nvSpPr>
            <p:spPr>
              <a:xfrm>
                <a:off x="90106" y="1230849"/>
                <a:ext cx="1350011" cy="59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000">
                    <a:latin typeface="Exo Regular"/>
                    <a:ea typeface="Exo Regular"/>
                    <a:cs typeface="Exo Regular"/>
                    <a:sym typeface="Exo Regular"/>
                  </a:defRPr>
                </a:lvl1pPr>
              </a:lstStyle>
              <a:p>
                <a:pPr/>
                <a:r>
                  <a:t>311 EJ’s</a:t>
                </a:r>
              </a:p>
            </p:txBody>
          </p:sp>
        </p:grpSp>
      </p:grpSp>
      <p:grpSp>
        <p:nvGrpSpPr>
          <p:cNvPr id="81" name="Group 81"/>
          <p:cNvGrpSpPr/>
          <p:nvPr/>
        </p:nvGrpSpPr>
        <p:grpSpPr>
          <a:xfrm>
            <a:off x="15098022" y="4997761"/>
            <a:ext cx="5793590" cy="1421335"/>
            <a:chOff x="0" y="0"/>
            <a:chExt cx="5793589" cy="1421334"/>
          </a:xfrm>
        </p:grpSpPr>
        <p:sp>
          <p:nvSpPr>
            <p:cNvPr id="77" name="Shape 77"/>
            <p:cNvSpPr/>
            <p:nvPr/>
          </p:nvSpPr>
          <p:spPr>
            <a:xfrm flipH="1">
              <a:off x="0" y="837558"/>
              <a:ext cx="3187130" cy="367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0" y="21600"/>
                  </a:lnTo>
                </a:path>
              </a:pathLst>
            </a:custGeom>
            <a:noFill/>
            <a:ln w="76200" cap="flat">
              <a:solidFill>
                <a:schemeClr val="accent6"/>
              </a:solidFill>
              <a:prstDash val="solid"/>
              <a:round/>
              <a:headEnd type="oval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80" name="Group 80"/>
            <p:cNvGrpSpPr/>
            <p:nvPr/>
          </p:nvGrpSpPr>
          <p:grpSpPr>
            <a:xfrm>
              <a:off x="3466695" y="0"/>
              <a:ext cx="2326895" cy="1421335"/>
              <a:chOff x="0" y="0"/>
              <a:chExt cx="2326894" cy="1421334"/>
            </a:xfrm>
          </p:grpSpPr>
          <p:pic>
            <p:nvPicPr>
              <p:cNvPr id="78" name="check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4021" y="0"/>
                <a:ext cx="898852" cy="76454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9" name="Shape 79"/>
              <p:cNvSpPr/>
              <p:nvPr/>
            </p:nvSpPr>
            <p:spPr>
              <a:xfrm>
                <a:off x="0" y="821894"/>
                <a:ext cx="2326894" cy="59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000">
                    <a:latin typeface="Exo Regular"/>
                    <a:ea typeface="Exo Regular"/>
                    <a:cs typeface="Exo Regular"/>
                    <a:sym typeface="Exo Regular"/>
                  </a:defRPr>
                </a:lvl1pPr>
              </a:lstStyle>
              <a:p>
                <a:pPr/>
                <a:r>
                  <a:t>R$10 Milhões</a:t>
                </a:r>
              </a:p>
            </p:txBody>
          </p:sp>
        </p:grpSp>
      </p:grpSp>
      <p:grpSp>
        <p:nvGrpSpPr>
          <p:cNvPr id="86" name="Group 86"/>
          <p:cNvGrpSpPr/>
          <p:nvPr/>
        </p:nvGrpSpPr>
        <p:grpSpPr>
          <a:xfrm>
            <a:off x="14012698" y="9658447"/>
            <a:ext cx="6222198" cy="2004545"/>
            <a:chOff x="0" y="0"/>
            <a:chExt cx="6222197" cy="2004543"/>
          </a:xfrm>
        </p:grpSpPr>
        <p:sp>
          <p:nvSpPr>
            <p:cNvPr id="82" name="Shape 82"/>
            <p:cNvSpPr/>
            <p:nvPr/>
          </p:nvSpPr>
          <p:spPr>
            <a:xfrm flipH="1">
              <a:off x="0" y="943254"/>
              <a:ext cx="4488127" cy="524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0800" y="21600"/>
                  </a:lnTo>
                  <a:lnTo>
                    <a:pt x="10800" y="0"/>
                  </a:lnTo>
                  <a:lnTo>
                    <a:pt x="0" y="0"/>
                  </a:lnTo>
                </a:path>
              </a:pathLst>
            </a:custGeom>
            <a:noFill/>
            <a:ln w="76200" cap="flat">
              <a:solidFill>
                <a:schemeClr val="accent6"/>
              </a:solidFill>
              <a:prstDash val="solid"/>
              <a:round/>
              <a:headEnd type="oval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85" name="Group 85"/>
            <p:cNvGrpSpPr/>
            <p:nvPr/>
          </p:nvGrpSpPr>
          <p:grpSpPr>
            <a:xfrm>
              <a:off x="5252425" y="0"/>
              <a:ext cx="969773" cy="2004544"/>
              <a:chOff x="0" y="0"/>
              <a:chExt cx="969772" cy="2004543"/>
            </a:xfrm>
          </p:grpSpPr>
          <p:pic>
            <p:nvPicPr>
              <p:cNvPr id="83" name="boneco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93442" y="0"/>
                <a:ext cx="739200" cy="12713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4" name="Shape 84"/>
              <p:cNvSpPr/>
              <p:nvPr/>
            </p:nvSpPr>
            <p:spPr>
              <a:xfrm>
                <a:off x="0" y="1405103"/>
                <a:ext cx="969772" cy="59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000">
                    <a:latin typeface="Exo Regular"/>
                    <a:ea typeface="Exo Regular"/>
                    <a:cs typeface="Exo Regular"/>
                    <a:sym typeface="Exo Regular"/>
                  </a:defRPr>
                </a:lvl1pPr>
              </a:lstStyle>
              <a:p>
                <a:pPr/>
                <a:r>
                  <a:t>11 Mil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00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99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99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2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8" dur="6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3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"/>
                            </p:stCondLst>
                            <p:childTnLst>
                              <p:par>
                                <p:cTn id="25" presetClass="entr" nodeType="afterEffect" presetSubtype="2" presetID="2" grpId="5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6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6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3" dur="6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"/>
                            </p:stCondLst>
                            <p:childTnLst>
                              <p:par>
                                <p:cTn id="45" presetClass="entr" nodeType="afterEffect" presetSubtype="4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" grpId="3"/>
      <p:bldP build="whole" bldLvl="1" animBg="1" rev="0" advAuto="0" spid="61" grpId="5"/>
      <p:bldP build="whole" bldLvl="1" animBg="1" rev="0" advAuto="0" spid="58" grpId="1"/>
      <p:bldP build="whole" bldLvl="1" animBg="1" rev="0" advAuto="0" spid="71" grpId="4"/>
      <p:bldP build="whole" bldLvl="1" animBg="1" rev="0" advAuto="0" spid="60" grpId="2"/>
      <p:bldP build="whole" bldLvl="1" animBg="1" rev="0" advAuto="0" spid="86" grpId="8"/>
      <p:bldP build="whole" bldLvl="1" animBg="1" rev="0" advAuto="0" spid="76" grpId="7"/>
      <p:bldP build="whole" bldLvl="1" animBg="1" rev="0" advAuto="0" spid="55" grpId="9"/>
      <p:bldP build="whole" bldLvl="1" animBg="1" rev="0" advAuto="0" spid="81" grpId="6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90"/>
          <p:cNvGrpSpPr/>
          <p:nvPr/>
        </p:nvGrpSpPr>
        <p:grpSpPr>
          <a:xfrm>
            <a:off x="1611366" y="8400338"/>
            <a:ext cx="3097886" cy="2611431"/>
            <a:chOff x="0" y="0"/>
            <a:chExt cx="3097885" cy="2611429"/>
          </a:xfrm>
        </p:grpSpPr>
        <p:sp>
          <p:nvSpPr>
            <p:cNvPr id="88" name="Shape 88"/>
            <p:cNvSpPr/>
            <p:nvPr/>
          </p:nvSpPr>
          <p:spPr>
            <a:xfrm>
              <a:off x="710133" y="0"/>
              <a:ext cx="1733809" cy="1734260"/>
            </a:xfrm>
            <a:prstGeom prst="ellipse">
              <a:avLst/>
            </a:prstGeom>
            <a:solidFill>
              <a:srgbClr val="61B31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" name="Shape 89"/>
            <p:cNvSpPr/>
            <p:nvPr/>
          </p:nvSpPr>
          <p:spPr>
            <a:xfrm>
              <a:off x="0" y="1910389"/>
              <a:ext cx="3097886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Exo Regular"/>
                  <a:ea typeface="Exo Regular"/>
                  <a:cs typeface="Exo Regular"/>
                  <a:sym typeface="Exo Regular"/>
                </a:defRPr>
              </a:lvl1pPr>
            </a:lstStyle>
            <a:p>
              <a:pPr/>
              <a:r>
                <a:t>27 Federações</a:t>
              </a:r>
            </a:p>
          </p:txBody>
        </p:sp>
      </p:grpSp>
      <p:sp>
        <p:nvSpPr>
          <p:cNvPr id="91" name="Shape 91"/>
          <p:cNvSpPr/>
          <p:nvPr/>
        </p:nvSpPr>
        <p:spPr>
          <a:xfrm>
            <a:off x="18986765" y="8311396"/>
            <a:ext cx="470213" cy="722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63" fill="norm" stroke="1" extrusionOk="0">
                <a:moveTo>
                  <a:pt x="20539" y="17715"/>
                </a:moveTo>
                <a:cubicBezTo>
                  <a:pt x="9486" y="10630"/>
                  <a:pt x="9486" y="10630"/>
                  <a:pt x="9486" y="10630"/>
                </a:cubicBezTo>
                <a:cubicBezTo>
                  <a:pt x="20539" y="3545"/>
                  <a:pt x="20539" y="3545"/>
                  <a:pt x="20539" y="3545"/>
                </a:cubicBezTo>
                <a:cubicBezTo>
                  <a:pt x="21600" y="2530"/>
                  <a:pt x="21600" y="1180"/>
                  <a:pt x="20539" y="510"/>
                </a:cubicBezTo>
                <a:cubicBezTo>
                  <a:pt x="19494" y="-170"/>
                  <a:pt x="17388" y="-170"/>
                  <a:pt x="15804" y="510"/>
                </a:cubicBezTo>
                <a:cubicBezTo>
                  <a:pt x="0" y="10630"/>
                  <a:pt x="0" y="10630"/>
                  <a:pt x="0" y="10630"/>
                </a:cubicBezTo>
                <a:cubicBezTo>
                  <a:pt x="15804" y="20760"/>
                  <a:pt x="15804" y="20760"/>
                  <a:pt x="15804" y="20760"/>
                </a:cubicBezTo>
                <a:cubicBezTo>
                  <a:pt x="17388" y="21430"/>
                  <a:pt x="19494" y="21430"/>
                  <a:pt x="20539" y="20760"/>
                </a:cubicBezTo>
                <a:cubicBezTo>
                  <a:pt x="21078" y="20080"/>
                  <a:pt x="21600" y="19745"/>
                  <a:pt x="21600" y="19065"/>
                </a:cubicBezTo>
                <a:cubicBezTo>
                  <a:pt x="21600" y="18395"/>
                  <a:pt x="21078" y="18060"/>
                  <a:pt x="20539" y="17715"/>
                </a:cubicBezTo>
              </a:path>
            </a:pathLst>
          </a:custGeom>
          <a:solidFill>
            <a:srgbClr val="61B31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41" name="Group 141"/>
          <p:cNvGrpSpPr/>
          <p:nvPr/>
        </p:nvGrpSpPr>
        <p:grpSpPr>
          <a:xfrm>
            <a:off x="14268352" y="5087974"/>
            <a:ext cx="7158425" cy="3670129"/>
            <a:chOff x="0" y="0"/>
            <a:chExt cx="7158423" cy="3670127"/>
          </a:xfrm>
        </p:grpSpPr>
        <p:sp>
          <p:nvSpPr>
            <p:cNvPr id="92" name="Shape 92"/>
            <p:cNvSpPr/>
            <p:nvPr/>
          </p:nvSpPr>
          <p:spPr>
            <a:xfrm>
              <a:off x="1746745" y="0"/>
              <a:ext cx="194784" cy="194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49" y="21600"/>
                  </a:moveTo>
                  <a:cubicBezTo>
                    <a:pt x="5001" y="21600"/>
                    <a:pt x="0" y="16599"/>
                    <a:pt x="0" y="9949"/>
                  </a:cubicBezTo>
                  <a:cubicBezTo>
                    <a:pt x="0" y="4948"/>
                    <a:pt x="5001" y="0"/>
                    <a:pt x="9949" y="0"/>
                  </a:cubicBezTo>
                  <a:cubicBezTo>
                    <a:pt x="16599" y="0"/>
                    <a:pt x="21600" y="4948"/>
                    <a:pt x="21600" y="9949"/>
                  </a:cubicBezTo>
                  <a:cubicBezTo>
                    <a:pt x="21600" y="16599"/>
                    <a:pt x="16599" y="21600"/>
                    <a:pt x="9949" y="21600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3" name="Shape 93"/>
            <p:cNvSpPr/>
            <p:nvPr/>
          </p:nvSpPr>
          <p:spPr>
            <a:xfrm>
              <a:off x="1746745" y="3473174"/>
              <a:ext cx="194784" cy="196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49" y="21600"/>
                  </a:moveTo>
                  <a:cubicBezTo>
                    <a:pt x="5001" y="21600"/>
                    <a:pt x="0" y="16611"/>
                    <a:pt x="0" y="11623"/>
                  </a:cubicBezTo>
                  <a:cubicBezTo>
                    <a:pt x="0" y="4989"/>
                    <a:pt x="5001" y="0"/>
                    <a:pt x="9949" y="0"/>
                  </a:cubicBezTo>
                  <a:cubicBezTo>
                    <a:pt x="16599" y="0"/>
                    <a:pt x="21600" y="4989"/>
                    <a:pt x="21600" y="11623"/>
                  </a:cubicBezTo>
                  <a:cubicBezTo>
                    <a:pt x="21600" y="16611"/>
                    <a:pt x="16599" y="21600"/>
                    <a:pt x="9949" y="21600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4" name="Shape 94"/>
            <p:cNvSpPr/>
            <p:nvPr/>
          </p:nvSpPr>
          <p:spPr>
            <a:xfrm>
              <a:off x="3476515" y="1745079"/>
              <a:ext cx="194782" cy="179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3581"/>
                    <a:pt x="4960" y="0"/>
                    <a:pt x="11627" y="0"/>
                  </a:cubicBezTo>
                  <a:cubicBezTo>
                    <a:pt x="16587" y="0"/>
                    <a:pt x="21600" y="3581"/>
                    <a:pt x="21600" y="10800"/>
                  </a:cubicBezTo>
                  <a:cubicBezTo>
                    <a:pt x="21600" y="16171"/>
                    <a:pt x="16587" y="21600"/>
                    <a:pt x="11627" y="21600"/>
                  </a:cubicBezTo>
                  <a:cubicBezTo>
                    <a:pt x="4960" y="21600"/>
                    <a:pt x="0" y="16171"/>
                    <a:pt x="0" y="10800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1745079"/>
              <a:ext cx="194783" cy="179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3581"/>
                    <a:pt x="5001" y="0"/>
                    <a:pt x="11651" y="0"/>
                  </a:cubicBezTo>
                  <a:cubicBezTo>
                    <a:pt x="16599" y="0"/>
                    <a:pt x="21600" y="3581"/>
                    <a:pt x="21600" y="10800"/>
                  </a:cubicBezTo>
                  <a:cubicBezTo>
                    <a:pt x="21600" y="16171"/>
                    <a:pt x="16599" y="21600"/>
                    <a:pt x="11651" y="21600"/>
                  </a:cubicBezTo>
                  <a:cubicBezTo>
                    <a:pt x="5001" y="21600"/>
                    <a:pt x="0" y="16171"/>
                    <a:pt x="0" y="10800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6" name="Shape 96"/>
            <p:cNvSpPr/>
            <p:nvPr/>
          </p:nvSpPr>
          <p:spPr>
            <a:xfrm>
              <a:off x="508007" y="2968977"/>
              <a:ext cx="192782" cy="191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4" h="19685" fill="norm" stroke="1" extrusionOk="0">
                  <a:moveTo>
                    <a:pt x="3477" y="16237"/>
                  </a:moveTo>
                  <a:cubicBezTo>
                    <a:pt x="-1159" y="13123"/>
                    <a:pt x="-1159" y="6945"/>
                    <a:pt x="3477" y="2299"/>
                  </a:cubicBezTo>
                  <a:cubicBezTo>
                    <a:pt x="6534" y="-766"/>
                    <a:pt x="12699" y="-766"/>
                    <a:pt x="17334" y="2299"/>
                  </a:cubicBezTo>
                  <a:cubicBezTo>
                    <a:pt x="20441" y="6945"/>
                    <a:pt x="20441" y="13123"/>
                    <a:pt x="17334" y="16237"/>
                  </a:cubicBezTo>
                  <a:cubicBezTo>
                    <a:pt x="12699" y="20834"/>
                    <a:pt x="6534" y="20834"/>
                    <a:pt x="3477" y="16237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7" name="Shape 97"/>
            <p:cNvSpPr/>
            <p:nvPr/>
          </p:nvSpPr>
          <p:spPr>
            <a:xfrm>
              <a:off x="2972626" y="2968977"/>
              <a:ext cx="192783" cy="191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4" h="19685" fill="norm" stroke="1" extrusionOk="0">
                  <a:moveTo>
                    <a:pt x="2330" y="2299"/>
                  </a:moveTo>
                  <a:cubicBezTo>
                    <a:pt x="6916" y="-766"/>
                    <a:pt x="13081" y="-766"/>
                    <a:pt x="16187" y="2299"/>
                  </a:cubicBezTo>
                  <a:cubicBezTo>
                    <a:pt x="20823" y="6945"/>
                    <a:pt x="20823" y="13123"/>
                    <a:pt x="16187" y="16237"/>
                  </a:cubicBezTo>
                  <a:cubicBezTo>
                    <a:pt x="13081" y="20834"/>
                    <a:pt x="6916" y="20834"/>
                    <a:pt x="2330" y="16237"/>
                  </a:cubicBezTo>
                  <a:cubicBezTo>
                    <a:pt x="-777" y="13123"/>
                    <a:pt x="-777" y="6945"/>
                    <a:pt x="2330" y="2299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8" name="Shape 98"/>
            <p:cNvSpPr/>
            <p:nvPr/>
          </p:nvSpPr>
          <p:spPr>
            <a:xfrm>
              <a:off x="508007" y="505808"/>
              <a:ext cx="192782" cy="191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4" h="19685" fill="norm" stroke="1" extrusionOk="0">
                  <a:moveTo>
                    <a:pt x="3477" y="3448"/>
                  </a:moveTo>
                  <a:cubicBezTo>
                    <a:pt x="6534" y="-1149"/>
                    <a:pt x="12699" y="-1149"/>
                    <a:pt x="17334" y="3448"/>
                  </a:cubicBezTo>
                  <a:cubicBezTo>
                    <a:pt x="20441" y="6562"/>
                    <a:pt x="20441" y="12740"/>
                    <a:pt x="17334" y="17386"/>
                  </a:cubicBezTo>
                  <a:cubicBezTo>
                    <a:pt x="12699" y="20451"/>
                    <a:pt x="6534" y="20451"/>
                    <a:pt x="3477" y="17386"/>
                  </a:cubicBezTo>
                  <a:cubicBezTo>
                    <a:pt x="-1159" y="12740"/>
                    <a:pt x="-1159" y="6562"/>
                    <a:pt x="3477" y="3448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9" name="Shape 99"/>
            <p:cNvSpPr/>
            <p:nvPr/>
          </p:nvSpPr>
          <p:spPr>
            <a:xfrm>
              <a:off x="1079211" y="3346681"/>
              <a:ext cx="190612" cy="19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39" h="19637" fill="norm" stroke="1" extrusionOk="0">
                  <a:moveTo>
                    <a:pt x="6731" y="19066"/>
                  </a:moveTo>
                  <a:cubicBezTo>
                    <a:pt x="552" y="16008"/>
                    <a:pt x="-980" y="11373"/>
                    <a:pt x="552" y="5208"/>
                  </a:cubicBezTo>
                  <a:cubicBezTo>
                    <a:pt x="2085" y="573"/>
                    <a:pt x="8263" y="-956"/>
                    <a:pt x="12909" y="573"/>
                  </a:cubicBezTo>
                  <a:cubicBezTo>
                    <a:pt x="19088" y="2151"/>
                    <a:pt x="20620" y="8315"/>
                    <a:pt x="19088" y="12902"/>
                  </a:cubicBezTo>
                  <a:cubicBezTo>
                    <a:pt x="15974" y="19066"/>
                    <a:pt x="11377" y="20644"/>
                    <a:pt x="6731" y="19066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350551" y="2401864"/>
              <a:ext cx="192299" cy="191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15" h="19481" fill="norm" stroke="1" extrusionOk="0">
                  <a:moveTo>
                    <a:pt x="571" y="6579"/>
                  </a:moveTo>
                  <a:cubicBezTo>
                    <a:pt x="3629" y="1944"/>
                    <a:pt x="8264" y="-1163"/>
                    <a:pt x="12900" y="415"/>
                  </a:cubicBezTo>
                  <a:cubicBezTo>
                    <a:pt x="19064" y="3473"/>
                    <a:pt x="20593" y="8108"/>
                    <a:pt x="19064" y="14273"/>
                  </a:cubicBezTo>
                  <a:cubicBezTo>
                    <a:pt x="17486" y="18908"/>
                    <a:pt x="11322" y="20437"/>
                    <a:pt x="6735" y="18908"/>
                  </a:cubicBezTo>
                  <a:cubicBezTo>
                    <a:pt x="571" y="17330"/>
                    <a:pt x="-1007" y="11166"/>
                    <a:pt x="571" y="6579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32061" y="1069045"/>
              <a:ext cx="197349" cy="197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10" h="18808" fill="norm" stroke="1" extrusionOk="0">
                  <a:moveTo>
                    <a:pt x="371" y="5453"/>
                  </a:moveTo>
                  <a:cubicBezTo>
                    <a:pt x="3272" y="1169"/>
                    <a:pt x="9029" y="-1732"/>
                    <a:pt x="13312" y="1169"/>
                  </a:cubicBezTo>
                  <a:cubicBezTo>
                    <a:pt x="17642" y="2597"/>
                    <a:pt x="20543" y="8354"/>
                    <a:pt x="17642" y="12683"/>
                  </a:cubicBezTo>
                  <a:cubicBezTo>
                    <a:pt x="16214" y="16967"/>
                    <a:pt x="10457" y="19868"/>
                    <a:pt x="6128" y="18440"/>
                  </a:cubicBezTo>
                  <a:cubicBezTo>
                    <a:pt x="1798" y="15539"/>
                    <a:pt x="-1057" y="11210"/>
                    <a:pt x="371" y="5453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32061" y="2401864"/>
              <a:ext cx="197349" cy="191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10" h="19481" fill="norm" stroke="1" extrusionOk="0">
                  <a:moveTo>
                    <a:pt x="371" y="14273"/>
                  </a:moveTo>
                  <a:cubicBezTo>
                    <a:pt x="-1057" y="8108"/>
                    <a:pt x="1798" y="3473"/>
                    <a:pt x="6128" y="415"/>
                  </a:cubicBezTo>
                  <a:cubicBezTo>
                    <a:pt x="10457" y="-1163"/>
                    <a:pt x="16214" y="1944"/>
                    <a:pt x="17642" y="6579"/>
                  </a:cubicBezTo>
                  <a:cubicBezTo>
                    <a:pt x="20543" y="11166"/>
                    <a:pt x="17642" y="17330"/>
                    <a:pt x="13312" y="18908"/>
                  </a:cubicBezTo>
                  <a:cubicBezTo>
                    <a:pt x="9029" y="20437"/>
                    <a:pt x="3272" y="18908"/>
                    <a:pt x="371" y="14273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409740" y="3346681"/>
              <a:ext cx="188938" cy="19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179" h="19637" fill="norm" stroke="1" extrusionOk="0">
                  <a:moveTo>
                    <a:pt x="5489" y="573"/>
                  </a:moveTo>
                  <a:cubicBezTo>
                    <a:pt x="9827" y="-956"/>
                    <a:pt x="15597" y="573"/>
                    <a:pt x="17027" y="5208"/>
                  </a:cubicBezTo>
                  <a:cubicBezTo>
                    <a:pt x="19889" y="11373"/>
                    <a:pt x="17027" y="16008"/>
                    <a:pt x="12689" y="19066"/>
                  </a:cubicBezTo>
                  <a:cubicBezTo>
                    <a:pt x="8351" y="20644"/>
                    <a:pt x="2581" y="19066"/>
                    <a:pt x="1151" y="12902"/>
                  </a:cubicBezTo>
                  <a:cubicBezTo>
                    <a:pt x="-1711" y="8315"/>
                    <a:pt x="1151" y="2151"/>
                    <a:pt x="5489" y="573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079211" y="128403"/>
              <a:ext cx="190612" cy="190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39" h="19661" fill="norm" stroke="1" extrusionOk="0">
                  <a:moveTo>
                    <a:pt x="6731" y="552"/>
                  </a:moveTo>
                  <a:cubicBezTo>
                    <a:pt x="11377" y="-980"/>
                    <a:pt x="15974" y="552"/>
                    <a:pt x="19088" y="6731"/>
                  </a:cubicBezTo>
                  <a:cubicBezTo>
                    <a:pt x="20620" y="11377"/>
                    <a:pt x="19088" y="17555"/>
                    <a:pt x="12909" y="19088"/>
                  </a:cubicBezTo>
                  <a:cubicBezTo>
                    <a:pt x="8263" y="20620"/>
                    <a:pt x="2085" y="19088"/>
                    <a:pt x="552" y="14442"/>
                  </a:cubicBezTo>
                  <a:cubicBezTo>
                    <a:pt x="-980" y="8263"/>
                    <a:pt x="552" y="3617"/>
                    <a:pt x="6731" y="552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398670" y="29722"/>
              <a:ext cx="199373" cy="194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7" h="21600" fill="norm" stroke="1" extrusionOk="0">
                  <a:moveTo>
                    <a:pt x="12329" y="21600"/>
                  </a:moveTo>
                  <a:cubicBezTo>
                    <a:pt x="6164" y="21600"/>
                    <a:pt x="1529" y="18301"/>
                    <a:pt x="0" y="13300"/>
                  </a:cubicBezTo>
                  <a:cubicBezTo>
                    <a:pt x="0" y="6650"/>
                    <a:pt x="3107" y="1649"/>
                    <a:pt x="7693" y="0"/>
                  </a:cubicBezTo>
                  <a:cubicBezTo>
                    <a:pt x="13858" y="0"/>
                    <a:pt x="18493" y="3352"/>
                    <a:pt x="20022" y="8300"/>
                  </a:cubicBezTo>
                  <a:cubicBezTo>
                    <a:pt x="21600" y="14950"/>
                    <a:pt x="16964" y="19951"/>
                    <a:pt x="12329" y="21600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087203" y="3440551"/>
              <a:ext cx="188204" cy="197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97" h="20368" fill="norm" stroke="1" extrusionOk="0">
                  <a:moveTo>
                    <a:pt x="11158" y="20368"/>
                  </a:moveTo>
                  <a:cubicBezTo>
                    <a:pt x="6571" y="20368"/>
                    <a:pt x="407" y="17303"/>
                    <a:pt x="407" y="12657"/>
                  </a:cubicBezTo>
                  <a:cubicBezTo>
                    <a:pt x="-1171" y="6479"/>
                    <a:pt x="1936" y="1833"/>
                    <a:pt x="8100" y="300"/>
                  </a:cubicBezTo>
                  <a:cubicBezTo>
                    <a:pt x="12736" y="-1232"/>
                    <a:pt x="17322" y="3365"/>
                    <a:pt x="18900" y="8011"/>
                  </a:cubicBezTo>
                  <a:cubicBezTo>
                    <a:pt x="20429" y="14190"/>
                    <a:pt x="15793" y="18836"/>
                    <a:pt x="11158" y="20368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43318" y="2074139"/>
              <a:ext cx="188204" cy="194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97" h="21600" fill="norm" stroke="1" extrusionOk="0">
                  <a:moveTo>
                    <a:pt x="407" y="13300"/>
                  </a:moveTo>
                  <a:cubicBezTo>
                    <a:pt x="-1171" y="6650"/>
                    <a:pt x="1936" y="1649"/>
                    <a:pt x="8100" y="0"/>
                  </a:cubicBezTo>
                  <a:cubicBezTo>
                    <a:pt x="12736" y="0"/>
                    <a:pt x="17322" y="3352"/>
                    <a:pt x="18900" y="8300"/>
                  </a:cubicBezTo>
                  <a:cubicBezTo>
                    <a:pt x="20429" y="14950"/>
                    <a:pt x="15793" y="19951"/>
                    <a:pt x="11158" y="21600"/>
                  </a:cubicBezTo>
                  <a:cubicBezTo>
                    <a:pt x="6571" y="21600"/>
                    <a:pt x="407" y="18301"/>
                    <a:pt x="407" y="13300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777327" y="3186365"/>
              <a:ext cx="186336" cy="18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99" h="19166" fill="norm" stroke="1" extrusionOk="0">
                  <a:moveTo>
                    <a:pt x="3668" y="16999"/>
                  </a:moveTo>
                  <a:cubicBezTo>
                    <a:pt x="-929" y="13942"/>
                    <a:pt x="-929" y="9306"/>
                    <a:pt x="2136" y="4670"/>
                  </a:cubicBezTo>
                  <a:cubicBezTo>
                    <a:pt x="5249" y="84"/>
                    <a:pt x="11428" y="-1494"/>
                    <a:pt x="14493" y="1613"/>
                  </a:cubicBezTo>
                  <a:cubicBezTo>
                    <a:pt x="19139" y="4670"/>
                    <a:pt x="20671" y="10835"/>
                    <a:pt x="17606" y="15470"/>
                  </a:cubicBezTo>
                  <a:cubicBezTo>
                    <a:pt x="14493" y="20106"/>
                    <a:pt x="8314" y="20106"/>
                    <a:pt x="3668" y="16999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189421" y="2706576"/>
              <a:ext cx="195920" cy="191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50" h="19489" fill="norm" stroke="1" extrusionOk="0">
                  <a:moveTo>
                    <a:pt x="1487" y="4670"/>
                  </a:moveTo>
                  <a:cubicBezTo>
                    <a:pt x="4394" y="84"/>
                    <a:pt x="10163" y="-1494"/>
                    <a:pt x="14456" y="1613"/>
                  </a:cubicBezTo>
                  <a:cubicBezTo>
                    <a:pt x="18794" y="4670"/>
                    <a:pt x="20225" y="10835"/>
                    <a:pt x="17363" y="15470"/>
                  </a:cubicBezTo>
                  <a:cubicBezTo>
                    <a:pt x="14456" y="20106"/>
                    <a:pt x="8687" y="20106"/>
                    <a:pt x="4394" y="18577"/>
                  </a:cubicBezTo>
                  <a:cubicBezTo>
                    <a:pt x="56" y="15470"/>
                    <a:pt x="-1375" y="9306"/>
                    <a:pt x="1487" y="4670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00815" y="766057"/>
              <a:ext cx="186293" cy="197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94" h="18831" fill="norm" stroke="1" extrusionOk="0">
                  <a:moveTo>
                    <a:pt x="1593" y="4373"/>
                  </a:moveTo>
                  <a:cubicBezTo>
                    <a:pt x="4706" y="44"/>
                    <a:pt x="10885" y="-1384"/>
                    <a:pt x="15482" y="1517"/>
                  </a:cubicBezTo>
                  <a:cubicBezTo>
                    <a:pt x="20128" y="4373"/>
                    <a:pt x="20128" y="10130"/>
                    <a:pt x="17063" y="14459"/>
                  </a:cubicBezTo>
                  <a:cubicBezTo>
                    <a:pt x="13950" y="18788"/>
                    <a:pt x="7771" y="20216"/>
                    <a:pt x="4706" y="17315"/>
                  </a:cubicBezTo>
                  <a:cubicBezTo>
                    <a:pt x="60" y="14459"/>
                    <a:pt x="-1472" y="8702"/>
                    <a:pt x="1593" y="4373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398670" y="3440551"/>
              <a:ext cx="199373" cy="197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7" h="20368" fill="norm" stroke="1" extrusionOk="0">
                  <a:moveTo>
                    <a:pt x="7693" y="20368"/>
                  </a:moveTo>
                  <a:cubicBezTo>
                    <a:pt x="3107" y="18836"/>
                    <a:pt x="0" y="14190"/>
                    <a:pt x="0" y="8011"/>
                  </a:cubicBezTo>
                  <a:cubicBezTo>
                    <a:pt x="1529" y="3365"/>
                    <a:pt x="6164" y="-1232"/>
                    <a:pt x="12329" y="300"/>
                  </a:cubicBezTo>
                  <a:cubicBezTo>
                    <a:pt x="16964" y="1833"/>
                    <a:pt x="21600" y="6479"/>
                    <a:pt x="20022" y="12657"/>
                  </a:cubicBezTo>
                  <a:cubicBezTo>
                    <a:pt x="18493" y="17303"/>
                    <a:pt x="13858" y="20368"/>
                    <a:pt x="7693" y="20368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3444678" y="2074139"/>
              <a:ext cx="197352" cy="194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4" h="21600" fill="norm" stroke="1" extrusionOk="0">
                  <a:moveTo>
                    <a:pt x="0" y="8300"/>
                  </a:moveTo>
                  <a:cubicBezTo>
                    <a:pt x="1532" y="3352"/>
                    <a:pt x="6178" y="0"/>
                    <a:pt x="12357" y="0"/>
                  </a:cubicBezTo>
                  <a:cubicBezTo>
                    <a:pt x="16954" y="1649"/>
                    <a:pt x="21600" y="6650"/>
                    <a:pt x="20018" y="13300"/>
                  </a:cubicBezTo>
                  <a:cubicBezTo>
                    <a:pt x="18486" y="18301"/>
                    <a:pt x="13889" y="21600"/>
                    <a:pt x="7711" y="21600"/>
                  </a:cubicBezTo>
                  <a:cubicBezTo>
                    <a:pt x="3114" y="19951"/>
                    <a:pt x="0" y="14950"/>
                    <a:pt x="0" y="8300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43318" y="1396133"/>
              <a:ext cx="188204" cy="197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97" h="20368" fill="norm" stroke="1" extrusionOk="0">
                  <a:moveTo>
                    <a:pt x="407" y="8011"/>
                  </a:moveTo>
                  <a:cubicBezTo>
                    <a:pt x="407" y="3365"/>
                    <a:pt x="6571" y="-1232"/>
                    <a:pt x="11158" y="300"/>
                  </a:cubicBezTo>
                  <a:cubicBezTo>
                    <a:pt x="15793" y="1833"/>
                    <a:pt x="20429" y="6479"/>
                    <a:pt x="18900" y="12657"/>
                  </a:cubicBezTo>
                  <a:cubicBezTo>
                    <a:pt x="17322" y="17303"/>
                    <a:pt x="12736" y="20368"/>
                    <a:pt x="8100" y="20368"/>
                  </a:cubicBezTo>
                  <a:cubicBezTo>
                    <a:pt x="1936" y="18836"/>
                    <a:pt x="-1171" y="14190"/>
                    <a:pt x="407" y="8011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300815" y="2706576"/>
              <a:ext cx="186293" cy="191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94" h="19489" fill="norm" stroke="1" extrusionOk="0">
                  <a:moveTo>
                    <a:pt x="1593" y="15470"/>
                  </a:moveTo>
                  <a:cubicBezTo>
                    <a:pt x="-1472" y="10835"/>
                    <a:pt x="60" y="4670"/>
                    <a:pt x="4706" y="1613"/>
                  </a:cubicBezTo>
                  <a:cubicBezTo>
                    <a:pt x="7771" y="-1494"/>
                    <a:pt x="13950" y="84"/>
                    <a:pt x="17063" y="4670"/>
                  </a:cubicBezTo>
                  <a:cubicBezTo>
                    <a:pt x="20128" y="9306"/>
                    <a:pt x="20128" y="15470"/>
                    <a:pt x="15482" y="18577"/>
                  </a:cubicBezTo>
                  <a:cubicBezTo>
                    <a:pt x="10885" y="20106"/>
                    <a:pt x="4706" y="20106"/>
                    <a:pt x="1593" y="15470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707632" y="3186365"/>
              <a:ext cx="195919" cy="18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50" h="19166" fill="norm" stroke="1" extrusionOk="0">
                  <a:moveTo>
                    <a:pt x="4394" y="1613"/>
                  </a:moveTo>
                  <a:cubicBezTo>
                    <a:pt x="8687" y="-1494"/>
                    <a:pt x="14456" y="84"/>
                    <a:pt x="17363" y="4670"/>
                  </a:cubicBezTo>
                  <a:cubicBezTo>
                    <a:pt x="20225" y="9306"/>
                    <a:pt x="18794" y="13942"/>
                    <a:pt x="14456" y="16999"/>
                  </a:cubicBezTo>
                  <a:cubicBezTo>
                    <a:pt x="10163" y="20106"/>
                    <a:pt x="4394" y="20106"/>
                    <a:pt x="1487" y="15470"/>
                  </a:cubicBezTo>
                  <a:cubicBezTo>
                    <a:pt x="-1375" y="10835"/>
                    <a:pt x="56" y="4670"/>
                    <a:pt x="4394" y="1613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77327" y="293689"/>
              <a:ext cx="186336" cy="188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99" h="19178" fill="norm" stroke="1" extrusionOk="0">
                  <a:moveTo>
                    <a:pt x="3668" y="2168"/>
                  </a:moveTo>
                  <a:cubicBezTo>
                    <a:pt x="8314" y="-939"/>
                    <a:pt x="14493" y="-939"/>
                    <a:pt x="17606" y="3697"/>
                  </a:cubicBezTo>
                  <a:cubicBezTo>
                    <a:pt x="20671" y="8332"/>
                    <a:pt x="19139" y="14497"/>
                    <a:pt x="14493" y="17554"/>
                  </a:cubicBezTo>
                  <a:cubicBezTo>
                    <a:pt x="11428" y="20661"/>
                    <a:pt x="5249" y="19132"/>
                    <a:pt x="2136" y="14497"/>
                  </a:cubicBezTo>
                  <a:cubicBezTo>
                    <a:pt x="-929" y="9861"/>
                    <a:pt x="-929" y="3697"/>
                    <a:pt x="3668" y="2168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5219016" y="3473174"/>
              <a:ext cx="194783" cy="196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49" y="0"/>
                  </a:moveTo>
                  <a:cubicBezTo>
                    <a:pt x="16599" y="0"/>
                    <a:pt x="21600" y="4989"/>
                    <a:pt x="21600" y="11623"/>
                  </a:cubicBezTo>
                  <a:cubicBezTo>
                    <a:pt x="21600" y="16611"/>
                    <a:pt x="16599" y="21600"/>
                    <a:pt x="9949" y="21600"/>
                  </a:cubicBezTo>
                  <a:cubicBezTo>
                    <a:pt x="4948" y="21600"/>
                    <a:pt x="0" y="16611"/>
                    <a:pt x="0" y="11623"/>
                  </a:cubicBezTo>
                  <a:cubicBezTo>
                    <a:pt x="0" y="4989"/>
                    <a:pt x="4948" y="0"/>
                    <a:pt x="9949" y="0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5219016" y="0"/>
              <a:ext cx="194783" cy="194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49" y="0"/>
                  </a:moveTo>
                  <a:cubicBezTo>
                    <a:pt x="16599" y="0"/>
                    <a:pt x="21600" y="4948"/>
                    <a:pt x="21600" y="9949"/>
                  </a:cubicBezTo>
                  <a:cubicBezTo>
                    <a:pt x="21600" y="16599"/>
                    <a:pt x="16599" y="21600"/>
                    <a:pt x="9949" y="21600"/>
                  </a:cubicBezTo>
                  <a:cubicBezTo>
                    <a:pt x="4948" y="21600"/>
                    <a:pt x="0" y="16599"/>
                    <a:pt x="0" y="9949"/>
                  </a:cubicBezTo>
                  <a:cubicBezTo>
                    <a:pt x="0" y="4948"/>
                    <a:pt x="4948" y="0"/>
                    <a:pt x="9949" y="0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963641" y="1745079"/>
              <a:ext cx="194783" cy="179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961"/>
                    <a:pt x="16599" y="21600"/>
                    <a:pt x="9949" y="21600"/>
                  </a:cubicBezTo>
                  <a:cubicBezTo>
                    <a:pt x="4948" y="21600"/>
                    <a:pt x="0" y="17961"/>
                    <a:pt x="0" y="10800"/>
                  </a:cubicBezTo>
                  <a:cubicBezTo>
                    <a:pt x="0" y="5371"/>
                    <a:pt x="4948" y="0"/>
                    <a:pt x="9949" y="0"/>
                  </a:cubicBezTo>
                  <a:cubicBezTo>
                    <a:pt x="16599" y="0"/>
                    <a:pt x="21600" y="5371"/>
                    <a:pt x="21600" y="10800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448556" y="505808"/>
              <a:ext cx="190931" cy="191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2" h="19685" fill="norm" stroke="1" extrusionOk="0">
                  <a:moveTo>
                    <a:pt x="17373" y="3448"/>
                  </a:moveTo>
                  <a:cubicBezTo>
                    <a:pt x="20438" y="6562"/>
                    <a:pt x="20438" y="12740"/>
                    <a:pt x="17373" y="17386"/>
                  </a:cubicBezTo>
                  <a:cubicBezTo>
                    <a:pt x="12727" y="20451"/>
                    <a:pt x="6549" y="20451"/>
                    <a:pt x="3484" y="17386"/>
                  </a:cubicBezTo>
                  <a:cubicBezTo>
                    <a:pt x="-1162" y="12740"/>
                    <a:pt x="-1162" y="6562"/>
                    <a:pt x="3484" y="3448"/>
                  </a:cubicBezTo>
                  <a:cubicBezTo>
                    <a:pt x="6549" y="-1149"/>
                    <a:pt x="12727" y="-1149"/>
                    <a:pt x="17373" y="3448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3993509" y="505808"/>
              <a:ext cx="192782" cy="191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64" h="19685" fill="norm" stroke="1" extrusionOk="0">
                  <a:moveTo>
                    <a:pt x="16187" y="17386"/>
                  </a:moveTo>
                  <a:cubicBezTo>
                    <a:pt x="13081" y="20451"/>
                    <a:pt x="6916" y="20451"/>
                    <a:pt x="2330" y="17386"/>
                  </a:cubicBezTo>
                  <a:cubicBezTo>
                    <a:pt x="-777" y="12740"/>
                    <a:pt x="-777" y="6562"/>
                    <a:pt x="2330" y="3448"/>
                  </a:cubicBezTo>
                  <a:cubicBezTo>
                    <a:pt x="6916" y="-1149"/>
                    <a:pt x="13081" y="-1149"/>
                    <a:pt x="16187" y="3448"/>
                  </a:cubicBezTo>
                  <a:cubicBezTo>
                    <a:pt x="20823" y="6562"/>
                    <a:pt x="20823" y="12740"/>
                    <a:pt x="16187" y="17386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448556" y="2968977"/>
              <a:ext cx="190931" cy="191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2" h="19685" fill="norm" stroke="1" extrusionOk="0">
                  <a:moveTo>
                    <a:pt x="17373" y="16237"/>
                  </a:moveTo>
                  <a:cubicBezTo>
                    <a:pt x="12727" y="20834"/>
                    <a:pt x="6549" y="20834"/>
                    <a:pt x="3484" y="16237"/>
                  </a:cubicBezTo>
                  <a:cubicBezTo>
                    <a:pt x="-1162" y="13123"/>
                    <a:pt x="-1162" y="6945"/>
                    <a:pt x="3484" y="2299"/>
                  </a:cubicBezTo>
                  <a:cubicBezTo>
                    <a:pt x="6549" y="-766"/>
                    <a:pt x="12727" y="-766"/>
                    <a:pt x="17373" y="2299"/>
                  </a:cubicBezTo>
                  <a:cubicBezTo>
                    <a:pt x="20438" y="6945"/>
                    <a:pt x="20438" y="13123"/>
                    <a:pt x="17373" y="16237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890511" y="129894"/>
              <a:ext cx="189332" cy="195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08" h="18830" fill="norm" stroke="1" extrusionOk="0">
                  <a:moveTo>
                    <a:pt x="12931" y="372"/>
                  </a:moveTo>
                  <a:cubicBezTo>
                    <a:pt x="17577" y="3233"/>
                    <a:pt x="20642" y="7572"/>
                    <a:pt x="19110" y="13341"/>
                  </a:cubicBezTo>
                  <a:cubicBezTo>
                    <a:pt x="15996" y="17679"/>
                    <a:pt x="11399" y="20541"/>
                    <a:pt x="5220" y="17679"/>
                  </a:cubicBezTo>
                  <a:cubicBezTo>
                    <a:pt x="574" y="16249"/>
                    <a:pt x="-958" y="10479"/>
                    <a:pt x="574" y="6141"/>
                  </a:cubicBezTo>
                  <a:cubicBezTo>
                    <a:pt x="2107" y="1803"/>
                    <a:pt x="8285" y="-1059"/>
                    <a:pt x="12931" y="372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3613149" y="1077501"/>
              <a:ext cx="195713" cy="192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30" h="19638" fill="norm" stroke="1" extrusionOk="0">
                  <a:moveTo>
                    <a:pt x="18458" y="12923"/>
                  </a:moveTo>
                  <a:cubicBezTo>
                    <a:pt x="15597" y="19087"/>
                    <a:pt x="9827" y="20616"/>
                    <a:pt x="5489" y="19087"/>
                  </a:cubicBezTo>
                  <a:cubicBezTo>
                    <a:pt x="1151" y="15980"/>
                    <a:pt x="-1711" y="11345"/>
                    <a:pt x="1151" y="5180"/>
                  </a:cubicBezTo>
                  <a:cubicBezTo>
                    <a:pt x="2581" y="594"/>
                    <a:pt x="8351" y="-984"/>
                    <a:pt x="12689" y="594"/>
                  </a:cubicBezTo>
                  <a:cubicBezTo>
                    <a:pt x="17027" y="2123"/>
                    <a:pt x="19889" y="8287"/>
                    <a:pt x="18458" y="12923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824072" y="2401857"/>
              <a:ext cx="197321" cy="197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08" h="18807" fill="norm" stroke="1" extrusionOk="0">
                  <a:moveTo>
                    <a:pt x="17639" y="13329"/>
                  </a:moveTo>
                  <a:cubicBezTo>
                    <a:pt x="16211" y="17659"/>
                    <a:pt x="10454" y="20514"/>
                    <a:pt x="6125" y="17659"/>
                  </a:cubicBezTo>
                  <a:cubicBezTo>
                    <a:pt x="1841" y="16185"/>
                    <a:pt x="-1060" y="10428"/>
                    <a:pt x="368" y="6145"/>
                  </a:cubicBezTo>
                  <a:cubicBezTo>
                    <a:pt x="3269" y="1815"/>
                    <a:pt x="9026" y="-1086"/>
                    <a:pt x="13355" y="388"/>
                  </a:cubicBezTo>
                  <a:cubicBezTo>
                    <a:pt x="17639" y="3243"/>
                    <a:pt x="20540" y="9000"/>
                    <a:pt x="17639" y="13329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824072" y="1077501"/>
              <a:ext cx="197321" cy="192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08" h="19638" fill="norm" stroke="1" extrusionOk="0">
                  <a:moveTo>
                    <a:pt x="17639" y="5180"/>
                  </a:moveTo>
                  <a:cubicBezTo>
                    <a:pt x="20540" y="11345"/>
                    <a:pt x="17639" y="15980"/>
                    <a:pt x="13355" y="19087"/>
                  </a:cubicBezTo>
                  <a:cubicBezTo>
                    <a:pt x="9026" y="20616"/>
                    <a:pt x="3269" y="19087"/>
                    <a:pt x="368" y="12923"/>
                  </a:cubicBezTo>
                  <a:cubicBezTo>
                    <a:pt x="-1060" y="8287"/>
                    <a:pt x="1841" y="2123"/>
                    <a:pt x="6125" y="594"/>
                  </a:cubicBezTo>
                  <a:cubicBezTo>
                    <a:pt x="10454" y="-984"/>
                    <a:pt x="16211" y="594"/>
                    <a:pt x="17639" y="5180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4553366" y="129894"/>
              <a:ext cx="190712" cy="195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53" h="18830" fill="norm" stroke="1" extrusionOk="0">
                  <a:moveTo>
                    <a:pt x="14273" y="17679"/>
                  </a:moveTo>
                  <a:cubicBezTo>
                    <a:pt x="8108" y="20541"/>
                    <a:pt x="3473" y="17679"/>
                    <a:pt x="415" y="13341"/>
                  </a:cubicBezTo>
                  <a:cubicBezTo>
                    <a:pt x="-1163" y="7572"/>
                    <a:pt x="1944" y="3233"/>
                    <a:pt x="6579" y="372"/>
                  </a:cubicBezTo>
                  <a:cubicBezTo>
                    <a:pt x="11166" y="-1059"/>
                    <a:pt x="17330" y="1803"/>
                    <a:pt x="18859" y="6141"/>
                  </a:cubicBezTo>
                  <a:cubicBezTo>
                    <a:pt x="20437" y="10479"/>
                    <a:pt x="18859" y="16249"/>
                    <a:pt x="14273" y="17679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5890511" y="3346894"/>
              <a:ext cx="189332" cy="192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08" h="19615" fill="norm" stroke="1" extrusionOk="0">
                  <a:moveTo>
                    <a:pt x="12931" y="19044"/>
                  </a:moveTo>
                  <a:cubicBezTo>
                    <a:pt x="8285" y="20622"/>
                    <a:pt x="2107" y="19044"/>
                    <a:pt x="574" y="12880"/>
                  </a:cubicBezTo>
                  <a:cubicBezTo>
                    <a:pt x="-958" y="8293"/>
                    <a:pt x="574" y="2129"/>
                    <a:pt x="5220" y="551"/>
                  </a:cubicBezTo>
                  <a:cubicBezTo>
                    <a:pt x="11399" y="-978"/>
                    <a:pt x="15996" y="551"/>
                    <a:pt x="19110" y="6715"/>
                  </a:cubicBezTo>
                  <a:cubicBezTo>
                    <a:pt x="20642" y="11351"/>
                    <a:pt x="17577" y="15986"/>
                    <a:pt x="12931" y="19044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5561321" y="3443452"/>
              <a:ext cx="189069" cy="194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85" h="21600" fill="norm" stroke="1" extrusionOk="0">
                  <a:moveTo>
                    <a:pt x="8128" y="0"/>
                  </a:moveTo>
                  <a:cubicBezTo>
                    <a:pt x="12715" y="0"/>
                    <a:pt x="18879" y="3299"/>
                    <a:pt x="18879" y="8300"/>
                  </a:cubicBezTo>
                  <a:cubicBezTo>
                    <a:pt x="20457" y="14950"/>
                    <a:pt x="17350" y="19951"/>
                    <a:pt x="11186" y="21600"/>
                  </a:cubicBezTo>
                  <a:cubicBezTo>
                    <a:pt x="6550" y="21600"/>
                    <a:pt x="386" y="18301"/>
                    <a:pt x="386" y="13300"/>
                  </a:cubicBezTo>
                  <a:cubicBezTo>
                    <a:pt x="-1143" y="6650"/>
                    <a:pt x="1964" y="1649"/>
                    <a:pt x="8128" y="0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4884147" y="29722"/>
              <a:ext cx="187473" cy="199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6" h="20337" fill="norm" stroke="1" extrusionOk="0">
                  <a:moveTo>
                    <a:pt x="8101" y="0"/>
                  </a:moveTo>
                  <a:cubicBezTo>
                    <a:pt x="12747" y="0"/>
                    <a:pt x="17393" y="3107"/>
                    <a:pt x="18926" y="7693"/>
                  </a:cubicBezTo>
                  <a:cubicBezTo>
                    <a:pt x="20458" y="13858"/>
                    <a:pt x="17393" y="18493"/>
                    <a:pt x="11215" y="20022"/>
                  </a:cubicBezTo>
                  <a:cubicBezTo>
                    <a:pt x="6569" y="21600"/>
                    <a:pt x="390" y="16964"/>
                    <a:pt x="390" y="12329"/>
                  </a:cubicBezTo>
                  <a:cubicBezTo>
                    <a:pt x="-1142" y="6164"/>
                    <a:pt x="1923" y="1529"/>
                    <a:pt x="8101" y="0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930155" y="1399036"/>
              <a:ext cx="187472" cy="194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6" h="21600" fill="norm" stroke="1" extrusionOk="0">
                  <a:moveTo>
                    <a:pt x="18926" y="8300"/>
                  </a:moveTo>
                  <a:cubicBezTo>
                    <a:pt x="20458" y="14950"/>
                    <a:pt x="17393" y="19951"/>
                    <a:pt x="11215" y="21600"/>
                  </a:cubicBezTo>
                  <a:cubicBezTo>
                    <a:pt x="6569" y="21600"/>
                    <a:pt x="390" y="18301"/>
                    <a:pt x="390" y="13300"/>
                  </a:cubicBezTo>
                  <a:cubicBezTo>
                    <a:pt x="-1142" y="6650"/>
                    <a:pt x="1923" y="1649"/>
                    <a:pt x="8101" y="0"/>
                  </a:cubicBezTo>
                  <a:cubicBezTo>
                    <a:pt x="12747" y="0"/>
                    <a:pt x="17393" y="3299"/>
                    <a:pt x="18926" y="8300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182376" y="293689"/>
              <a:ext cx="197581" cy="188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33" h="19178" fill="norm" stroke="1" extrusionOk="0">
                  <a:moveTo>
                    <a:pt x="14447" y="2168"/>
                  </a:moveTo>
                  <a:cubicBezTo>
                    <a:pt x="18776" y="5225"/>
                    <a:pt x="20204" y="11390"/>
                    <a:pt x="17349" y="14497"/>
                  </a:cubicBezTo>
                  <a:cubicBezTo>
                    <a:pt x="14447" y="19132"/>
                    <a:pt x="8690" y="20661"/>
                    <a:pt x="4361" y="17554"/>
                  </a:cubicBezTo>
                  <a:cubicBezTo>
                    <a:pt x="78" y="14497"/>
                    <a:pt x="-1396" y="8332"/>
                    <a:pt x="1505" y="3697"/>
                  </a:cubicBezTo>
                  <a:cubicBezTo>
                    <a:pt x="4361" y="-939"/>
                    <a:pt x="10118" y="-939"/>
                    <a:pt x="14447" y="2168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3775558" y="775603"/>
              <a:ext cx="197581" cy="188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33" h="19178" fill="norm" stroke="1" extrusionOk="0">
                  <a:moveTo>
                    <a:pt x="17349" y="14497"/>
                  </a:moveTo>
                  <a:cubicBezTo>
                    <a:pt x="14447" y="19132"/>
                    <a:pt x="8690" y="20661"/>
                    <a:pt x="4361" y="17554"/>
                  </a:cubicBezTo>
                  <a:cubicBezTo>
                    <a:pt x="78" y="14497"/>
                    <a:pt x="-1396" y="8332"/>
                    <a:pt x="1505" y="3697"/>
                  </a:cubicBezTo>
                  <a:cubicBezTo>
                    <a:pt x="4361" y="-939"/>
                    <a:pt x="10118" y="-939"/>
                    <a:pt x="14447" y="2168"/>
                  </a:cubicBezTo>
                  <a:cubicBezTo>
                    <a:pt x="18776" y="5225"/>
                    <a:pt x="20204" y="9861"/>
                    <a:pt x="17349" y="14497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6662043" y="2706567"/>
              <a:ext cx="197581" cy="197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33" h="18833" fill="norm" stroke="1" extrusionOk="0">
                  <a:moveTo>
                    <a:pt x="17349" y="14447"/>
                  </a:moveTo>
                  <a:cubicBezTo>
                    <a:pt x="14447" y="18776"/>
                    <a:pt x="8690" y="20204"/>
                    <a:pt x="4361" y="17349"/>
                  </a:cubicBezTo>
                  <a:cubicBezTo>
                    <a:pt x="78" y="14447"/>
                    <a:pt x="-1396" y="8690"/>
                    <a:pt x="1505" y="4361"/>
                  </a:cubicBezTo>
                  <a:cubicBezTo>
                    <a:pt x="4361" y="78"/>
                    <a:pt x="10118" y="-1396"/>
                    <a:pt x="14447" y="1505"/>
                  </a:cubicBezTo>
                  <a:cubicBezTo>
                    <a:pt x="18776" y="4361"/>
                    <a:pt x="20204" y="10118"/>
                    <a:pt x="17349" y="14447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5561321" y="29722"/>
              <a:ext cx="189069" cy="199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85" h="20337" fill="norm" stroke="1" extrusionOk="0">
                  <a:moveTo>
                    <a:pt x="11186" y="0"/>
                  </a:moveTo>
                  <a:cubicBezTo>
                    <a:pt x="17350" y="1529"/>
                    <a:pt x="20457" y="6164"/>
                    <a:pt x="18879" y="12329"/>
                  </a:cubicBezTo>
                  <a:cubicBezTo>
                    <a:pt x="18879" y="16964"/>
                    <a:pt x="12715" y="21600"/>
                    <a:pt x="8128" y="20022"/>
                  </a:cubicBezTo>
                  <a:cubicBezTo>
                    <a:pt x="1964" y="18493"/>
                    <a:pt x="-1143" y="13858"/>
                    <a:pt x="386" y="7693"/>
                  </a:cubicBezTo>
                  <a:cubicBezTo>
                    <a:pt x="386" y="3107"/>
                    <a:pt x="6550" y="0"/>
                    <a:pt x="11186" y="0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3517347" y="1399036"/>
              <a:ext cx="187127" cy="194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80" h="21600" fill="norm" stroke="1" extrusionOk="0">
                  <a:moveTo>
                    <a:pt x="18872" y="13300"/>
                  </a:moveTo>
                  <a:cubicBezTo>
                    <a:pt x="18872" y="18301"/>
                    <a:pt x="12694" y="21600"/>
                    <a:pt x="8097" y="21600"/>
                  </a:cubicBezTo>
                  <a:cubicBezTo>
                    <a:pt x="1968" y="19951"/>
                    <a:pt x="-1146" y="14950"/>
                    <a:pt x="386" y="8300"/>
                  </a:cubicBezTo>
                  <a:cubicBezTo>
                    <a:pt x="1968" y="3299"/>
                    <a:pt x="6565" y="0"/>
                    <a:pt x="11162" y="0"/>
                  </a:cubicBezTo>
                  <a:cubicBezTo>
                    <a:pt x="17340" y="1649"/>
                    <a:pt x="20454" y="6650"/>
                    <a:pt x="18872" y="13300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930155" y="2074139"/>
              <a:ext cx="187472" cy="199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6" h="20337" fill="norm" stroke="1" extrusionOk="0">
                  <a:moveTo>
                    <a:pt x="18926" y="12329"/>
                  </a:moveTo>
                  <a:cubicBezTo>
                    <a:pt x="17393" y="16964"/>
                    <a:pt x="12747" y="21600"/>
                    <a:pt x="8101" y="20022"/>
                  </a:cubicBezTo>
                  <a:cubicBezTo>
                    <a:pt x="1923" y="18493"/>
                    <a:pt x="-1142" y="13858"/>
                    <a:pt x="390" y="7693"/>
                  </a:cubicBezTo>
                  <a:cubicBezTo>
                    <a:pt x="390" y="3107"/>
                    <a:pt x="6569" y="0"/>
                    <a:pt x="11215" y="0"/>
                  </a:cubicBezTo>
                  <a:cubicBezTo>
                    <a:pt x="17393" y="1529"/>
                    <a:pt x="20458" y="6164"/>
                    <a:pt x="18926" y="12329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6662043" y="775603"/>
              <a:ext cx="197581" cy="188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33" h="19178" fill="norm" stroke="1" extrusionOk="0">
                  <a:moveTo>
                    <a:pt x="17349" y="3697"/>
                  </a:moveTo>
                  <a:cubicBezTo>
                    <a:pt x="20204" y="8332"/>
                    <a:pt x="18776" y="14497"/>
                    <a:pt x="14447" y="17554"/>
                  </a:cubicBezTo>
                  <a:cubicBezTo>
                    <a:pt x="10118" y="20661"/>
                    <a:pt x="4361" y="19132"/>
                    <a:pt x="1505" y="14497"/>
                  </a:cubicBezTo>
                  <a:cubicBezTo>
                    <a:pt x="-1396" y="9861"/>
                    <a:pt x="78" y="5225"/>
                    <a:pt x="4361" y="2168"/>
                  </a:cubicBezTo>
                  <a:cubicBezTo>
                    <a:pt x="8690" y="-939"/>
                    <a:pt x="14447" y="-939"/>
                    <a:pt x="17349" y="3697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257355" y="293689"/>
              <a:ext cx="191062" cy="188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89" h="19178" fill="norm" stroke="1" extrusionOk="0">
                  <a:moveTo>
                    <a:pt x="15470" y="17554"/>
                  </a:moveTo>
                  <a:cubicBezTo>
                    <a:pt x="10835" y="20661"/>
                    <a:pt x="4670" y="19132"/>
                    <a:pt x="1613" y="14497"/>
                  </a:cubicBezTo>
                  <a:cubicBezTo>
                    <a:pt x="-1494" y="11390"/>
                    <a:pt x="84" y="5225"/>
                    <a:pt x="4670" y="2168"/>
                  </a:cubicBezTo>
                  <a:cubicBezTo>
                    <a:pt x="9306" y="-939"/>
                    <a:pt x="15470" y="-939"/>
                    <a:pt x="18577" y="3697"/>
                  </a:cubicBezTo>
                  <a:cubicBezTo>
                    <a:pt x="20106" y="8332"/>
                    <a:pt x="20106" y="14497"/>
                    <a:pt x="15470" y="17554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182376" y="3186357"/>
              <a:ext cx="197581" cy="197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33" h="18833" fill="norm" stroke="1" extrusionOk="0">
                  <a:moveTo>
                    <a:pt x="14447" y="17349"/>
                  </a:moveTo>
                  <a:cubicBezTo>
                    <a:pt x="10118" y="20204"/>
                    <a:pt x="4361" y="18776"/>
                    <a:pt x="1505" y="14447"/>
                  </a:cubicBezTo>
                  <a:cubicBezTo>
                    <a:pt x="-1396" y="10118"/>
                    <a:pt x="78" y="4361"/>
                    <a:pt x="4361" y="1505"/>
                  </a:cubicBezTo>
                  <a:cubicBezTo>
                    <a:pt x="8690" y="-1396"/>
                    <a:pt x="14447" y="78"/>
                    <a:pt x="17349" y="4361"/>
                  </a:cubicBezTo>
                  <a:cubicBezTo>
                    <a:pt x="20204" y="8690"/>
                    <a:pt x="18776" y="14447"/>
                    <a:pt x="14447" y="17349"/>
                  </a:cubicBezTo>
                </a:path>
              </a:pathLst>
            </a:cu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142" name="Shape 142"/>
          <p:cNvSpPr/>
          <p:nvPr/>
        </p:nvSpPr>
        <p:spPr>
          <a:xfrm>
            <a:off x="17889263" y="8156491"/>
            <a:ext cx="1032064" cy="1032332"/>
          </a:xfrm>
          <a:prstGeom prst="ellipse">
            <a:avLst/>
          </a:prstGeom>
          <a:solidFill>
            <a:srgbClr val="61B3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16248479" y="4527177"/>
            <a:ext cx="1054605" cy="1054878"/>
          </a:xfrm>
          <a:prstGeom prst="ellipse">
            <a:avLst/>
          </a:prstGeom>
          <a:solidFill>
            <a:srgbClr val="61B3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812702" y="4713558"/>
            <a:ext cx="11557876" cy="201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 defTabSz="457200">
              <a:defRPr sz="4000">
                <a:solidFill>
                  <a:srgbClr val="61B31D"/>
                </a:solidFill>
                <a:latin typeface="Exo Regular"/>
                <a:ea typeface="Exo Regular"/>
                <a:cs typeface="Exo Regular"/>
                <a:sym typeface="Exo Regular"/>
              </a:defRPr>
            </a:pPr>
            <a:r>
              <a:t>Formar por meio da </a:t>
            </a:r>
            <a:r>
              <a:rPr>
                <a:latin typeface="Exo DemiBold"/>
                <a:ea typeface="Exo DemiBold"/>
                <a:cs typeface="Exo DemiBold"/>
                <a:sym typeface="Exo DemiBold"/>
              </a:rPr>
              <a:t>Vivência Empresarial</a:t>
            </a:r>
            <a:r>
              <a:t>, Empreendedores </a:t>
            </a:r>
            <a:r>
              <a:rPr>
                <a:latin typeface="Exo DemiBold"/>
                <a:ea typeface="Exo DemiBold"/>
                <a:cs typeface="Exo DemiBold"/>
                <a:sym typeface="Exo DemiBold"/>
              </a:rPr>
              <a:t>comprometidos</a:t>
            </a:r>
            <a:r>
              <a:t> e </a:t>
            </a:r>
            <a:r>
              <a:rPr>
                <a:latin typeface="Exo DemiBold"/>
                <a:ea typeface="Exo DemiBold"/>
                <a:cs typeface="Exo DemiBold"/>
                <a:sym typeface="Exo DemiBold"/>
              </a:rPr>
              <a:t>capazes</a:t>
            </a:r>
            <a:r>
              <a:t> de transformar o país</a:t>
            </a:r>
          </a:p>
        </p:txBody>
      </p:sp>
      <p:sp>
        <p:nvSpPr>
          <p:cNvPr id="145" name="Shape 145"/>
          <p:cNvSpPr/>
          <p:nvPr/>
        </p:nvSpPr>
        <p:spPr>
          <a:xfrm>
            <a:off x="1317715" y="7562365"/>
            <a:ext cx="10547851" cy="1"/>
          </a:xfrm>
          <a:prstGeom prst="line">
            <a:avLst/>
          </a:prstGeom>
          <a:ln w="50800">
            <a:solidFill>
              <a:srgbClr val="E5E5E5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grpSp>
        <p:nvGrpSpPr>
          <p:cNvPr id="153" name="Group 153"/>
          <p:cNvGrpSpPr/>
          <p:nvPr/>
        </p:nvGrpSpPr>
        <p:grpSpPr>
          <a:xfrm>
            <a:off x="18170189" y="8364411"/>
            <a:ext cx="470212" cy="616491"/>
            <a:chOff x="0" y="0"/>
            <a:chExt cx="470211" cy="616489"/>
          </a:xfrm>
        </p:grpSpPr>
        <p:sp>
          <p:nvSpPr>
            <p:cNvPr id="146" name="Shape 146"/>
            <p:cNvSpPr/>
            <p:nvPr/>
          </p:nvSpPr>
          <p:spPr>
            <a:xfrm>
              <a:off x="0" y="411401"/>
              <a:ext cx="205035" cy="205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32" y="0"/>
                  </a:moveTo>
                  <a:lnTo>
                    <a:pt x="0" y="15668"/>
                  </a:lnTo>
                  <a:lnTo>
                    <a:pt x="10252" y="12444"/>
                  </a:lnTo>
                  <a:lnTo>
                    <a:pt x="16184" y="21600"/>
                  </a:lnTo>
                  <a:lnTo>
                    <a:pt x="21600" y="5416"/>
                  </a:lnTo>
                  <a:lnTo>
                    <a:pt x="16184" y="580"/>
                  </a:lnTo>
                  <a:lnTo>
                    <a:pt x="5932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0" y="411401"/>
              <a:ext cx="205035" cy="205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32" y="0"/>
                  </a:moveTo>
                  <a:lnTo>
                    <a:pt x="0" y="15668"/>
                  </a:lnTo>
                  <a:lnTo>
                    <a:pt x="10252" y="12444"/>
                  </a:lnTo>
                  <a:lnTo>
                    <a:pt x="16184" y="21600"/>
                  </a:lnTo>
                  <a:lnTo>
                    <a:pt x="21600" y="5416"/>
                  </a:lnTo>
                  <a:lnTo>
                    <a:pt x="16184" y="580"/>
                  </a:lnTo>
                  <a:lnTo>
                    <a:pt x="5932" y="0"/>
                  </a:ln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65176" y="411401"/>
              <a:ext cx="205036" cy="205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84" y="0"/>
                  </a:moveTo>
                  <a:lnTo>
                    <a:pt x="5416" y="580"/>
                  </a:lnTo>
                  <a:lnTo>
                    <a:pt x="0" y="5416"/>
                  </a:lnTo>
                  <a:lnTo>
                    <a:pt x="5932" y="21600"/>
                  </a:lnTo>
                  <a:lnTo>
                    <a:pt x="11348" y="12444"/>
                  </a:lnTo>
                  <a:lnTo>
                    <a:pt x="21600" y="15668"/>
                  </a:lnTo>
                  <a:lnTo>
                    <a:pt x="16184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65176" y="411401"/>
              <a:ext cx="205036" cy="205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184" y="0"/>
                  </a:moveTo>
                  <a:lnTo>
                    <a:pt x="5416" y="580"/>
                  </a:lnTo>
                  <a:lnTo>
                    <a:pt x="0" y="5416"/>
                  </a:lnTo>
                  <a:lnTo>
                    <a:pt x="5932" y="21600"/>
                  </a:lnTo>
                  <a:lnTo>
                    <a:pt x="11348" y="12444"/>
                  </a:lnTo>
                  <a:lnTo>
                    <a:pt x="21600" y="15668"/>
                  </a:lnTo>
                  <a:lnTo>
                    <a:pt x="16184" y="0"/>
                  </a:ln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6235" y="0"/>
              <a:ext cx="445857" cy="440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361" y="18596"/>
                  </a:moveTo>
                  <a:cubicBezTo>
                    <a:pt x="18629" y="14090"/>
                    <a:pt x="18629" y="14090"/>
                    <a:pt x="18629" y="14090"/>
                  </a:cubicBezTo>
                  <a:cubicBezTo>
                    <a:pt x="21600" y="10815"/>
                    <a:pt x="21600" y="10815"/>
                    <a:pt x="21600" y="10815"/>
                  </a:cubicBezTo>
                  <a:cubicBezTo>
                    <a:pt x="18629" y="7540"/>
                    <a:pt x="18629" y="7540"/>
                    <a:pt x="18629" y="7540"/>
                  </a:cubicBezTo>
                  <a:cubicBezTo>
                    <a:pt x="18361" y="3034"/>
                    <a:pt x="18361" y="3034"/>
                    <a:pt x="18361" y="3034"/>
                  </a:cubicBezTo>
                  <a:cubicBezTo>
                    <a:pt x="13905" y="2764"/>
                    <a:pt x="13905" y="2764"/>
                    <a:pt x="13905" y="2764"/>
                  </a:cubicBezTo>
                  <a:cubicBezTo>
                    <a:pt x="10666" y="0"/>
                    <a:pt x="10666" y="0"/>
                    <a:pt x="10666" y="0"/>
                  </a:cubicBezTo>
                  <a:cubicBezTo>
                    <a:pt x="7428" y="2764"/>
                    <a:pt x="7428" y="2764"/>
                    <a:pt x="7428" y="2764"/>
                  </a:cubicBezTo>
                  <a:cubicBezTo>
                    <a:pt x="2971" y="3034"/>
                    <a:pt x="2971" y="3034"/>
                    <a:pt x="2971" y="3034"/>
                  </a:cubicBezTo>
                  <a:cubicBezTo>
                    <a:pt x="2733" y="7540"/>
                    <a:pt x="2733" y="7540"/>
                    <a:pt x="2733" y="7540"/>
                  </a:cubicBezTo>
                  <a:cubicBezTo>
                    <a:pt x="0" y="10815"/>
                    <a:pt x="0" y="10815"/>
                    <a:pt x="0" y="10815"/>
                  </a:cubicBezTo>
                  <a:cubicBezTo>
                    <a:pt x="2733" y="14090"/>
                    <a:pt x="2733" y="14090"/>
                    <a:pt x="2733" y="14090"/>
                  </a:cubicBezTo>
                  <a:cubicBezTo>
                    <a:pt x="2971" y="18596"/>
                    <a:pt x="2971" y="18596"/>
                    <a:pt x="2971" y="18596"/>
                  </a:cubicBezTo>
                  <a:cubicBezTo>
                    <a:pt x="7428" y="18866"/>
                    <a:pt x="7428" y="18866"/>
                    <a:pt x="7428" y="18866"/>
                  </a:cubicBezTo>
                  <a:cubicBezTo>
                    <a:pt x="10666" y="21600"/>
                    <a:pt x="10666" y="21600"/>
                    <a:pt x="10666" y="21600"/>
                  </a:cubicBezTo>
                  <a:cubicBezTo>
                    <a:pt x="13905" y="18866"/>
                    <a:pt x="13905" y="18866"/>
                    <a:pt x="13905" y="18866"/>
                  </a:cubicBezTo>
                  <a:lnTo>
                    <a:pt x="18361" y="18596"/>
                  </a:lnTo>
                  <a:close/>
                  <a:moveTo>
                    <a:pt x="10666" y="16853"/>
                  </a:moveTo>
                  <a:cubicBezTo>
                    <a:pt x="7428" y="16853"/>
                    <a:pt x="4724" y="14090"/>
                    <a:pt x="4724" y="10815"/>
                  </a:cubicBezTo>
                  <a:cubicBezTo>
                    <a:pt x="4724" y="7300"/>
                    <a:pt x="7428" y="4777"/>
                    <a:pt x="10666" y="4777"/>
                  </a:cubicBezTo>
                  <a:cubicBezTo>
                    <a:pt x="13905" y="4777"/>
                    <a:pt x="16638" y="7300"/>
                    <a:pt x="16638" y="10815"/>
                  </a:cubicBezTo>
                  <a:cubicBezTo>
                    <a:pt x="16638" y="14090"/>
                    <a:pt x="13905" y="16853"/>
                    <a:pt x="10666" y="1685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94823" y="148861"/>
              <a:ext cx="61625" cy="137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154"/>
                  </a:moveTo>
                  <a:lnTo>
                    <a:pt x="1925" y="6404"/>
                  </a:lnTo>
                  <a:lnTo>
                    <a:pt x="10693" y="4779"/>
                  </a:lnTo>
                  <a:lnTo>
                    <a:pt x="10693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2618" y="0"/>
                  </a:lnTo>
                  <a:lnTo>
                    <a:pt x="0" y="315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94823" y="148861"/>
              <a:ext cx="61625" cy="137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154"/>
                  </a:moveTo>
                  <a:lnTo>
                    <a:pt x="1925" y="6404"/>
                  </a:lnTo>
                  <a:lnTo>
                    <a:pt x="10693" y="4779"/>
                  </a:lnTo>
                  <a:lnTo>
                    <a:pt x="10693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2618" y="0"/>
                  </a:lnTo>
                  <a:lnTo>
                    <a:pt x="0" y="3154"/>
                  </a:ln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56" name="Group 156"/>
          <p:cNvGrpSpPr/>
          <p:nvPr/>
        </p:nvGrpSpPr>
        <p:grpSpPr>
          <a:xfrm>
            <a:off x="5240754" y="875118"/>
            <a:ext cx="13902492" cy="2179426"/>
            <a:chOff x="0" y="0"/>
            <a:chExt cx="13902490" cy="2179425"/>
          </a:xfrm>
        </p:grpSpPr>
        <p:sp>
          <p:nvSpPr>
            <p:cNvPr id="154" name="Shape 154"/>
            <p:cNvSpPr/>
            <p:nvPr/>
          </p:nvSpPr>
          <p:spPr>
            <a:xfrm>
              <a:off x="0" y="-1"/>
              <a:ext cx="13902492" cy="21794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8800">
                  <a:solidFill>
                    <a:srgbClr val="61B31D"/>
                  </a:solidFill>
                  <a:latin typeface="Exo DemiBold"/>
                  <a:ea typeface="Exo DemiBold"/>
                  <a:cs typeface="Exo DemiBold"/>
                  <a:sym typeface="Exo DemiBold"/>
                </a:defRPr>
              </a:lvl1pPr>
            </a:lstStyle>
            <a:p>
              <a:pPr/>
              <a:r>
                <a:t>Nova Estratégia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6077798" y="1753156"/>
              <a:ext cx="1746895" cy="102852"/>
            </a:xfrm>
            <a:prstGeom prst="rect">
              <a:avLst/>
            </a:prstGeom>
            <a:solidFill>
              <a:srgbClr val="61B31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2"/>
                  </a:solidFill>
                </a:defRPr>
              </a:pPr>
            </a:p>
          </p:txBody>
        </p:sp>
      </p:grpSp>
      <p:sp>
        <p:nvSpPr>
          <p:cNvPr id="157" name="Shape 157"/>
          <p:cNvSpPr/>
          <p:nvPr/>
        </p:nvSpPr>
        <p:spPr>
          <a:xfrm>
            <a:off x="16467418" y="4800176"/>
            <a:ext cx="616728" cy="508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598" y="2167"/>
                </a:moveTo>
                <a:cubicBezTo>
                  <a:pt x="3598" y="2549"/>
                  <a:pt x="3517" y="2902"/>
                  <a:pt x="3358" y="3213"/>
                </a:cubicBezTo>
                <a:cubicBezTo>
                  <a:pt x="3197" y="3525"/>
                  <a:pt x="2981" y="3792"/>
                  <a:pt x="2707" y="4006"/>
                </a:cubicBezTo>
                <a:lnTo>
                  <a:pt x="2707" y="21051"/>
                </a:lnTo>
                <a:cubicBezTo>
                  <a:pt x="2707" y="21204"/>
                  <a:pt x="2663" y="21330"/>
                  <a:pt x="2580" y="21439"/>
                </a:cubicBezTo>
                <a:cubicBezTo>
                  <a:pt x="2492" y="21548"/>
                  <a:pt x="2386" y="21600"/>
                  <a:pt x="2262" y="21600"/>
                </a:cubicBezTo>
                <a:lnTo>
                  <a:pt x="1348" y="21600"/>
                </a:lnTo>
                <a:cubicBezTo>
                  <a:pt x="1221" y="21600"/>
                  <a:pt x="1118" y="21545"/>
                  <a:pt x="1038" y="21439"/>
                </a:cubicBezTo>
                <a:cubicBezTo>
                  <a:pt x="954" y="21330"/>
                  <a:pt x="913" y="21204"/>
                  <a:pt x="913" y="21051"/>
                </a:cubicBezTo>
                <a:lnTo>
                  <a:pt x="913" y="4006"/>
                </a:lnTo>
                <a:cubicBezTo>
                  <a:pt x="641" y="3792"/>
                  <a:pt x="421" y="3525"/>
                  <a:pt x="252" y="3213"/>
                </a:cubicBezTo>
                <a:cubicBezTo>
                  <a:pt x="83" y="2902"/>
                  <a:pt x="0" y="2549"/>
                  <a:pt x="0" y="2167"/>
                </a:cubicBezTo>
                <a:cubicBezTo>
                  <a:pt x="0" y="1574"/>
                  <a:pt x="176" y="1069"/>
                  <a:pt x="528" y="640"/>
                </a:cubicBezTo>
                <a:cubicBezTo>
                  <a:pt x="878" y="211"/>
                  <a:pt x="1304" y="0"/>
                  <a:pt x="1804" y="0"/>
                </a:cubicBezTo>
                <a:cubicBezTo>
                  <a:pt x="2296" y="0"/>
                  <a:pt x="2719" y="211"/>
                  <a:pt x="3069" y="640"/>
                </a:cubicBezTo>
                <a:cubicBezTo>
                  <a:pt x="3422" y="1069"/>
                  <a:pt x="3598" y="1571"/>
                  <a:pt x="3598" y="2167"/>
                </a:cubicBezTo>
                <a:moveTo>
                  <a:pt x="20839" y="2476"/>
                </a:moveTo>
                <a:cubicBezTo>
                  <a:pt x="21064" y="2323"/>
                  <a:pt x="21248" y="2297"/>
                  <a:pt x="21390" y="2391"/>
                </a:cubicBezTo>
                <a:cubicBezTo>
                  <a:pt x="21530" y="2485"/>
                  <a:pt x="21600" y="2684"/>
                  <a:pt x="21600" y="2996"/>
                </a:cubicBezTo>
                <a:lnTo>
                  <a:pt x="21600" y="13516"/>
                </a:lnTo>
                <a:cubicBezTo>
                  <a:pt x="21600" y="13804"/>
                  <a:pt x="21527" y="14107"/>
                  <a:pt x="21383" y="14421"/>
                </a:cubicBezTo>
                <a:cubicBezTo>
                  <a:pt x="21238" y="14738"/>
                  <a:pt x="21057" y="14967"/>
                  <a:pt x="20839" y="15120"/>
                </a:cubicBezTo>
                <a:cubicBezTo>
                  <a:pt x="19955" y="15758"/>
                  <a:pt x="19147" y="16166"/>
                  <a:pt x="18413" y="16351"/>
                </a:cubicBezTo>
                <a:cubicBezTo>
                  <a:pt x="17679" y="16530"/>
                  <a:pt x="17037" y="16607"/>
                  <a:pt x="16491" y="16568"/>
                </a:cubicBezTo>
                <a:cubicBezTo>
                  <a:pt x="15850" y="16527"/>
                  <a:pt x="15282" y="16372"/>
                  <a:pt x="14792" y="16104"/>
                </a:cubicBezTo>
                <a:cubicBezTo>
                  <a:pt x="14393" y="15852"/>
                  <a:pt x="14004" y="15608"/>
                  <a:pt x="13624" y="15379"/>
                </a:cubicBezTo>
                <a:cubicBezTo>
                  <a:pt x="13245" y="15147"/>
                  <a:pt x="12858" y="14947"/>
                  <a:pt x="12459" y="14774"/>
                </a:cubicBezTo>
                <a:cubicBezTo>
                  <a:pt x="12060" y="14600"/>
                  <a:pt x="11641" y="14462"/>
                  <a:pt x="11198" y="14359"/>
                </a:cubicBezTo>
                <a:cubicBezTo>
                  <a:pt x="10757" y="14257"/>
                  <a:pt x="10269" y="14204"/>
                  <a:pt x="9738" y="14204"/>
                </a:cubicBezTo>
                <a:cubicBezTo>
                  <a:pt x="9310" y="14221"/>
                  <a:pt x="8825" y="14307"/>
                  <a:pt x="8286" y="14456"/>
                </a:cubicBezTo>
                <a:cubicBezTo>
                  <a:pt x="7824" y="14589"/>
                  <a:pt x="7266" y="14800"/>
                  <a:pt x="6605" y="15091"/>
                </a:cubicBezTo>
                <a:cubicBezTo>
                  <a:pt x="5944" y="15382"/>
                  <a:pt x="5207" y="15793"/>
                  <a:pt x="4394" y="16328"/>
                </a:cubicBezTo>
                <a:cubicBezTo>
                  <a:pt x="4169" y="16477"/>
                  <a:pt x="3978" y="16495"/>
                  <a:pt x="3826" y="16383"/>
                </a:cubicBezTo>
                <a:cubicBezTo>
                  <a:pt x="3674" y="16269"/>
                  <a:pt x="3598" y="16060"/>
                  <a:pt x="3598" y="15752"/>
                </a:cubicBezTo>
                <a:lnTo>
                  <a:pt x="3598" y="5273"/>
                </a:lnTo>
                <a:cubicBezTo>
                  <a:pt x="3598" y="4964"/>
                  <a:pt x="3674" y="4653"/>
                  <a:pt x="3826" y="4347"/>
                </a:cubicBezTo>
                <a:cubicBezTo>
                  <a:pt x="3978" y="4036"/>
                  <a:pt x="4169" y="3807"/>
                  <a:pt x="4394" y="3654"/>
                </a:cubicBezTo>
                <a:cubicBezTo>
                  <a:pt x="5207" y="3143"/>
                  <a:pt x="5941" y="2737"/>
                  <a:pt x="6597" y="2447"/>
                </a:cubicBezTo>
                <a:cubicBezTo>
                  <a:pt x="7253" y="2156"/>
                  <a:pt x="7816" y="1944"/>
                  <a:pt x="8286" y="1812"/>
                </a:cubicBezTo>
                <a:cubicBezTo>
                  <a:pt x="8832" y="1665"/>
                  <a:pt x="9317" y="1580"/>
                  <a:pt x="9738" y="1559"/>
                </a:cubicBezTo>
                <a:cubicBezTo>
                  <a:pt x="10269" y="1559"/>
                  <a:pt x="10757" y="1612"/>
                  <a:pt x="11198" y="1715"/>
                </a:cubicBezTo>
                <a:cubicBezTo>
                  <a:pt x="11641" y="1818"/>
                  <a:pt x="12060" y="1956"/>
                  <a:pt x="12459" y="2135"/>
                </a:cubicBezTo>
                <a:cubicBezTo>
                  <a:pt x="12858" y="2306"/>
                  <a:pt x="13243" y="2508"/>
                  <a:pt x="13620" y="2737"/>
                </a:cubicBezTo>
                <a:cubicBezTo>
                  <a:pt x="13994" y="2967"/>
                  <a:pt x="14386" y="3207"/>
                  <a:pt x="14792" y="3463"/>
                </a:cubicBezTo>
                <a:cubicBezTo>
                  <a:pt x="15282" y="3736"/>
                  <a:pt x="15850" y="3889"/>
                  <a:pt x="16491" y="3924"/>
                </a:cubicBezTo>
                <a:cubicBezTo>
                  <a:pt x="17037" y="3965"/>
                  <a:pt x="17679" y="3889"/>
                  <a:pt x="18413" y="3707"/>
                </a:cubicBezTo>
                <a:cubicBezTo>
                  <a:pt x="19147" y="3522"/>
                  <a:pt x="19958" y="3113"/>
                  <a:pt x="20839" y="2476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194">
              <a:defRPr sz="5800">
                <a:solidFill>
                  <a:srgbClr val="44CEB9"/>
                </a:solidFill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158" name="federaca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2372" y="8823513"/>
            <a:ext cx="1032064" cy="8879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1" name="Group 161"/>
          <p:cNvGrpSpPr/>
          <p:nvPr/>
        </p:nvGrpSpPr>
        <p:grpSpPr>
          <a:xfrm>
            <a:off x="5833042" y="8391872"/>
            <a:ext cx="1733810" cy="2628363"/>
            <a:chOff x="710133" y="0"/>
            <a:chExt cx="1733808" cy="2628362"/>
          </a:xfrm>
        </p:grpSpPr>
        <p:sp>
          <p:nvSpPr>
            <p:cNvPr id="159" name="Shape 159"/>
            <p:cNvSpPr/>
            <p:nvPr/>
          </p:nvSpPr>
          <p:spPr>
            <a:xfrm>
              <a:off x="710133" y="0"/>
              <a:ext cx="1733809" cy="1734260"/>
            </a:xfrm>
            <a:prstGeom prst="ellipse">
              <a:avLst/>
            </a:prstGeom>
            <a:solidFill>
              <a:srgbClr val="61B31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0" name="Shape 160"/>
            <p:cNvSpPr/>
            <p:nvPr/>
          </p:nvSpPr>
          <p:spPr>
            <a:xfrm>
              <a:off x="772187" y="1927322"/>
              <a:ext cx="1609701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Exo Regular"/>
                  <a:ea typeface="Exo Regular"/>
                  <a:cs typeface="Exo Regular"/>
                  <a:sym typeface="Exo Regular"/>
                </a:defRPr>
              </a:lvl1pPr>
            </a:lstStyle>
            <a:p>
              <a:pPr/>
              <a:r>
                <a:t>600 EF</a:t>
              </a:r>
            </a:p>
          </p:txBody>
        </p:sp>
      </p:grpSp>
      <p:sp>
        <p:nvSpPr>
          <p:cNvPr id="162" name="Shape 162"/>
          <p:cNvSpPr/>
          <p:nvPr/>
        </p:nvSpPr>
        <p:spPr>
          <a:xfrm>
            <a:off x="6166026" y="8780208"/>
            <a:ext cx="1067842" cy="957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6" h="21375" fill="norm" stroke="1" extrusionOk="0">
                <a:moveTo>
                  <a:pt x="20929" y="11051"/>
                </a:moveTo>
                <a:cubicBezTo>
                  <a:pt x="11350" y="675"/>
                  <a:pt x="11350" y="675"/>
                  <a:pt x="11350" y="675"/>
                </a:cubicBezTo>
                <a:cubicBezTo>
                  <a:pt x="10928" y="-225"/>
                  <a:pt x="10129" y="-225"/>
                  <a:pt x="9707" y="675"/>
                </a:cubicBezTo>
                <a:cubicBezTo>
                  <a:pt x="175" y="11051"/>
                  <a:pt x="175" y="11051"/>
                  <a:pt x="175" y="11051"/>
                </a:cubicBezTo>
                <a:cubicBezTo>
                  <a:pt x="-248" y="11475"/>
                  <a:pt x="175" y="11951"/>
                  <a:pt x="597" y="11951"/>
                </a:cubicBezTo>
                <a:cubicBezTo>
                  <a:pt x="2663" y="11951"/>
                  <a:pt x="2663" y="11951"/>
                  <a:pt x="2663" y="11951"/>
                </a:cubicBezTo>
                <a:cubicBezTo>
                  <a:pt x="2663" y="20422"/>
                  <a:pt x="2663" y="20422"/>
                  <a:pt x="2663" y="20422"/>
                </a:cubicBezTo>
                <a:cubicBezTo>
                  <a:pt x="2663" y="20899"/>
                  <a:pt x="2663" y="21375"/>
                  <a:pt x="3462" y="21375"/>
                </a:cubicBezTo>
                <a:cubicBezTo>
                  <a:pt x="8063" y="21375"/>
                  <a:pt x="8063" y="21375"/>
                  <a:pt x="8063" y="21375"/>
                </a:cubicBezTo>
                <a:cubicBezTo>
                  <a:pt x="8063" y="12904"/>
                  <a:pt x="8063" y="12904"/>
                  <a:pt x="8063" y="12904"/>
                </a:cubicBezTo>
                <a:cubicBezTo>
                  <a:pt x="13041" y="12904"/>
                  <a:pt x="13041" y="12904"/>
                  <a:pt x="13041" y="12904"/>
                </a:cubicBezTo>
                <a:cubicBezTo>
                  <a:pt x="13041" y="21375"/>
                  <a:pt x="13041" y="21375"/>
                  <a:pt x="13041" y="21375"/>
                </a:cubicBezTo>
                <a:cubicBezTo>
                  <a:pt x="17642" y="21375"/>
                  <a:pt x="17642" y="21375"/>
                  <a:pt x="17642" y="21375"/>
                </a:cubicBezTo>
                <a:cubicBezTo>
                  <a:pt x="18441" y="21375"/>
                  <a:pt x="18441" y="20899"/>
                  <a:pt x="18441" y="20422"/>
                </a:cubicBezTo>
                <a:cubicBezTo>
                  <a:pt x="18441" y="11951"/>
                  <a:pt x="18441" y="11951"/>
                  <a:pt x="18441" y="11951"/>
                </a:cubicBezTo>
                <a:cubicBezTo>
                  <a:pt x="20554" y="11951"/>
                  <a:pt x="20554" y="11951"/>
                  <a:pt x="20554" y="11951"/>
                </a:cubicBezTo>
                <a:cubicBezTo>
                  <a:pt x="20929" y="11951"/>
                  <a:pt x="21352" y="11475"/>
                  <a:pt x="20929" y="11051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65" name="Group 165"/>
          <p:cNvGrpSpPr/>
          <p:nvPr/>
        </p:nvGrpSpPr>
        <p:grpSpPr>
          <a:xfrm>
            <a:off x="9264080" y="8391872"/>
            <a:ext cx="1733810" cy="2628363"/>
            <a:chOff x="710133" y="0"/>
            <a:chExt cx="1733808" cy="2628362"/>
          </a:xfrm>
        </p:grpSpPr>
        <p:sp>
          <p:nvSpPr>
            <p:cNvPr id="163" name="Shape 163"/>
            <p:cNvSpPr/>
            <p:nvPr/>
          </p:nvSpPr>
          <p:spPr>
            <a:xfrm>
              <a:off x="710133" y="0"/>
              <a:ext cx="1733809" cy="1734260"/>
            </a:xfrm>
            <a:prstGeom prst="ellipse">
              <a:avLst/>
            </a:prstGeom>
            <a:solidFill>
              <a:srgbClr val="61B31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4" name="Shape 164"/>
            <p:cNvSpPr/>
            <p:nvPr/>
          </p:nvSpPr>
          <p:spPr>
            <a:xfrm>
              <a:off x="773101" y="1927322"/>
              <a:ext cx="1579069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Exo Regular"/>
                  <a:ea typeface="Exo Regular"/>
                  <a:cs typeface="Exo Regular"/>
                  <a:sym typeface="Exo Regular"/>
                </a:defRPr>
              </a:lvl1pPr>
            </a:lstStyle>
            <a:p>
              <a:pPr/>
              <a:r>
                <a:t>330 EC</a:t>
              </a:r>
            </a:p>
          </p:txBody>
        </p:sp>
      </p:grpSp>
      <p:sp>
        <p:nvSpPr>
          <p:cNvPr id="166" name="Shape 166"/>
          <p:cNvSpPr/>
          <p:nvPr/>
        </p:nvSpPr>
        <p:spPr>
          <a:xfrm>
            <a:off x="9678419" y="8897741"/>
            <a:ext cx="905132" cy="7225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1" h="21475" fill="norm" stroke="1" extrusionOk="0">
                <a:moveTo>
                  <a:pt x="21155" y="375"/>
                </a:moveTo>
                <a:cubicBezTo>
                  <a:pt x="16444" y="10703"/>
                  <a:pt x="16444" y="10703"/>
                  <a:pt x="16444" y="10703"/>
                </a:cubicBezTo>
                <a:cubicBezTo>
                  <a:pt x="16044" y="11203"/>
                  <a:pt x="15644" y="11203"/>
                  <a:pt x="15244" y="10703"/>
                </a:cubicBezTo>
                <a:cubicBezTo>
                  <a:pt x="12889" y="8204"/>
                  <a:pt x="12889" y="8204"/>
                  <a:pt x="12889" y="8204"/>
                </a:cubicBezTo>
                <a:cubicBezTo>
                  <a:pt x="12489" y="7704"/>
                  <a:pt x="12489" y="7704"/>
                  <a:pt x="12089" y="8204"/>
                </a:cubicBezTo>
                <a:cubicBezTo>
                  <a:pt x="8533" y="14645"/>
                  <a:pt x="8533" y="14645"/>
                  <a:pt x="8533" y="14645"/>
                </a:cubicBezTo>
                <a:cubicBezTo>
                  <a:pt x="8533" y="15145"/>
                  <a:pt x="8178" y="15145"/>
                  <a:pt x="7778" y="14645"/>
                </a:cubicBezTo>
                <a:cubicBezTo>
                  <a:pt x="6178" y="13146"/>
                  <a:pt x="6178" y="13146"/>
                  <a:pt x="6178" y="13146"/>
                </a:cubicBezTo>
                <a:cubicBezTo>
                  <a:pt x="5778" y="12646"/>
                  <a:pt x="5378" y="12646"/>
                  <a:pt x="5378" y="13146"/>
                </a:cubicBezTo>
                <a:cubicBezTo>
                  <a:pt x="267" y="21031"/>
                  <a:pt x="267" y="21031"/>
                  <a:pt x="267" y="21031"/>
                </a:cubicBezTo>
                <a:cubicBezTo>
                  <a:pt x="-89" y="21475"/>
                  <a:pt x="-89" y="21475"/>
                  <a:pt x="267" y="21475"/>
                </a:cubicBezTo>
                <a:cubicBezTo>
                  <a:pt x="21511" y="21475"/>
                  <a:pt x="21511" y="21475"/>
                  <a:pt x="21511" y="21475"/>
                </a:cubicBezTo>
                <a:cubicBezTo>
                  <a:pt x="21511" y="375"/>
                  <a:pt x="21511" y="375"/>
                  <a:pt x="21511" y="375"/>
                </a:cubicBezTo>
                <a:cubicBezTo>
                  <a:pt x="21511" y="-125"/>
                  <a:pt x="21511" y="-125"/>
                  <a:pt x="21155" y="375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99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99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99"/>
                            </p:stCondLst>
                            <p:childTnLst>
                              <p:par>
                                <p:cTn id="19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99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99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99"/>
                            </p:stCondLst>
                            <p:childTnLst>
                              <p:par>
                                <p:cTn id="31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99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99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499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9"/>
                            </p:stCondLst>
                            <p:childTnLst>
                              <p:par>
                                <p:cTn id="50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8" dur="499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99"/>
                            </p:stCondLst>
                            <p:childTnLst>
                              <p:par>
                                <p:cTn id="60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8" dur="499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99"/>
                            </p:stCondLst>
                            <p:childTnLst>
                              <p:par>
                                <p:cTn id="70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13"/>
      <p:bldP build="whole" bldLvl="1" animBg="1" rev="0" advAuto="0" spid="157" grpId="3"/>
      <p:bldP build="whole" bldLvl="1" animBg="1" rev="0" advAuto="0" spid="91" grpId="5"/>
      <p:bldP build="whole" bldLvl="1" animBg="1" rev="0" advAuto="0" spid="90" grpId="10"/>
      <p:bldP build="whole" bldLvl="1" animBg="1" rev="0" advAuto="0" spid="145" grpId="9"/>
      <p:bldP build="whole" bldLvl="1" animBg="1" rev="0" advAuto="0" spid="142" grpId="6"/>
      <p:bldP build="whole" bldLvl="1" animBg="1" rev="0" advAuto="0" spid="156" grpId="1"/>
      <p:bldP build="whole" bldLvl="1" animBg="1" rev="0" advAuto="0" spid="161" grpId="12"/>
      <p:bldP build="whole" bldLvl="1" animBg="1" rev="0" advAuto="0" spid="166" grpId="15"/>
      <p:bldP build="whole" bldLvl="1" animBg="1" rev="0" advAuto="0" spid="144" grpId="8"/>
      <p:bldP build="whole" bldLvl="1" animBg="1" rev="0" advAuto="0" spid="165" grpId="14"/>
      <p:bldP build="whole" bldLvl="1" animBg="1" rev="0" advAuto="0" spid="143" grpId="2"/>
      <p:bldP build="whole" bldLvl="1" animBg="1" rev="0" advAuto="0" spid="141" grpId="4"/>
      <p:bldP build="whole" bldLvl="1" animBg="1" rev="0" advAuto="0" spid="158" grpId="11"/>
      <p:bldP build="whole" bldLvl="1" animBg="1" rev="0" advAuto="0" spid="153" grpId="7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1"/>
          <p:cNvGrpSpPr/>
          <p:nvPr/>
        </p:nvGrpSpPr>
        <p:grpSpPr>
          <a:xfrm>
            <a:off x="11605761" y="4075989"/>
            <a:ext cx="1212331" cy="1463041"/>
            <a:chOff x="0" y="0"/>
            <a:chExt cx="1212329" cy="1463040"/>
          </a:xfrm>
        </p:grpSpPr>
        <p:sp>
          <p:nvSpPr>
            <p:cNvPr id="168" name="Shape 168"/>
            <p:cNvSpPr/>
            <p:nvPr/>
          </p:nvSpPr>
          <p:spPr>
            <a:xfrm>
              <a:off x="0" y="0"/>
              <a:ext cx="1212330" cy="1210579"/>
            </a:xfrm>
            <a:prstGeom prst="ellipse">
              <a:avLst/>
            </a:prstGeom>
            <a:solidFill>
              <a:srgbClr val="57A2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77541" y="338588"/>
              <a:ext cx="857247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Exo DemiBold"/>
                  <a:ea typeface="Exo DemiBold"/>
                  <a:cs typeface="Exo DemiBold"/>
                  <a:sym typeface="Exo DemiBold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70" name="Shape 170"/>
            <p:cNvSpPr/>
            <p:nvPr/>
          </p:nvSpPr>
          <p:spPr>
            <a:xfrm rot="10800000">
              <a:off x="177918" y="1034681"/>
              <a:ext cx="856494" cy="428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748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7A2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5" name="Group 175"/>
          <p:cNvGrpSpPr/>
          <p:nvPr/>
        </p:nvGrpSpPr>
        <p:grpSpPr>
          <a:xfrm>
            <a:off x="14449234" y="4098075"/>
            <a:ext cx="1212331" cy="1463041"/>
            <a:chOff x="0" y="0"/>
            <a:chExt cx="1212329" cy="1463040"/>
          </a:xfrm>
        </p:grpSpPr>
        <p:sp>
          <p:nvSpPr>
            <p:cNvPr id="172" name="Shape 172"/>
            <p:cNvSpPr/>
            <p:nvPr/>
          </p:nvSpPr>
          <p:spPr>
            <a:xfrm>
              <a:off x="0" y="0"/>
              <a:ext cx="1212330" cy="1210579"/>
            </a:xfrm>
            <a:prstGeom prst="ellipse">
              <a:avLst/>
            </a:prstGeom>
            <a:solidFill>
              <a:srgbClr val="3E750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77542" y="338588"/>
              <a:ext cx="857247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Exo DemiBold"/>
                  <a:ea typeface="Exo DemiBold"/>
                  <a:cs typeface="Exo DemiBold"/>
                  <a:sym typeface="Exo DemiBold"/>
                </a:defRPr>
              </a:lvl1pPr>
            </a:lstStyle>
            <a:p>
              <a:pPr>
                <a:defRPr>
                  <a:solidFill>
                    <a:schemeClr val="accent6"/>
                  </a:solidFill>
                  <a:latin typeface="Exo Regular"/>
                  <a:ea typeface="Exo Regular"/>
                  <a:cs typeface="Exo Regular"/>
                  <a:sym typeface="Exo Regular"/>
                </a:defRPr>
              </a:pPr>
              <a:r>
                <a:rPr>
                  <a:solidFill>
                    <a:srgbClr val="FFFFFF"/>
                  </a:solidFill>
                  <a:latin typeface="Exo DemiBold"/>
                  <a:ea typeface="Exo DemiBold"/>
                  <a:cs typeface="Exo DemiBold"/>
                  <a:sym typeface="Exo DemiBold"/>
                </a:rPr>
                <a:t>1</a:t>
              </a:r>
            </a:p>
          </p:txBody>
        </p:sp>
        <p:sp>
          <p:nvSpPr>
            <p:cNvPr id="174" name="Shape 174"/>
            <p:cNvSpPr/>
            <p:nvPr/>
          </p:nvSpPr>
          <p:spPr>
            <a:xfrm rot="10800000">
              <a:off x="177919" y="1034681"/>
              <a:ext cx="856493" cy="428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748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E750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9" name="Group 179"/>
          <p:cNvGrpSpPr/>
          <p:nvPr/>
        </p:nvGrpSpPr>
        <p:grpSpPr>
          <a:xfrm>
            <a:off x="8701904" y="4075989"/>
            <a:ext cx="1212331" cy="1463042"/>
            <a:chOff x="0" y="0"/>
            <a:chExt cx="1212329" cy="1463040"/>
          </a:xfrm>
        </p:grpSpPr>
        <p:sp>
          <p:nvSpPr>
            <p:cNvPr id="176" name="Shape 176"/>
            <p:cNvSpPr/>
            <p:nvPr/>
          </p:nvSpPr>
          <p:spPr>
            <a:xfrm>
              <a:off x="0" y="0"/>
              <a:ext cx="1212330" cy="1210579"/>
            </a:xfrm>
            <a:prstGeom prst="ellipse">
              <a:avLst/>
            </a:prstGeom>
            <a:solidFill>
              <a:srgbClr val="71CF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71CF21"/>
                  </a:solidFill>
                </a:defRPr>
              </a:pPr>
            </a:p>
          </p:txBody>
        </p:sp>
        <p:sp>
          <p:nvSpPr>
            <p:cNvPr id="177" name="Shape 177"/>
            <p:cNvSpPr/>
            <p:nvPr/>
          </p:nvSpPr>
          <p:spPr>
            <a:xfrm>
              <a:off x="177542" y="338588"/>
              <a:ext cx="857247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Exo DemiBold"/>
                  <a:ea typeface="Exo DemiBold"/>
                  <a:cs typeface="Exo DemiBold"/>
                  <a:sym typeface="Exo DemiBold"/>
                </a:defRPr>
              </a:lvl1pPr>
            </a:lstStyle>
            <a:p>
              <a:pPr>
                <a:defRPr>
                  <a:solidFill>
                    <a:schemeClr val="accent6"/>
                  </a:solidFill>
                  <a:latin typeface="Exo Regular"/>
                  <a:ea typeface="Exo Regular"/>
                  <a:cs typeface="Exo Regular"/>
                  <a:sym typeface="Exo Regular"/>
                </a:defRPr>
              </a:pPr>
              <a:r>
                <a:rPr>
                  <a:solidFill>
                    <a:srgbClr val="FFFFFF"/>
                  </a:solidFill>
                  <a:latin typeface="Exo DemiBold"/>
                  <a:ea typeface="Exo DemiBold"/>
                  <a:cs typeface="Exo DemiBold"/>
                  <a:sym typeface="Exo DemiBold"/>
                </a:rPr>
                <a:t>2</a:t>
              </a:r>
            </a:p>
          </p:txBody>
        </p:sp>
        <p:sp>
          <p:nvSpPr>
            <p:cNvPr id="178" name="Shape 178"/>
            <p:cNvSpPr/>
            <p:nvPr/>
          </p:nvSpPr>
          <p:spPr>
            <a:xfrm rot="10800000">
              <a:off x="177919" y="1034681"/>
              <a:ext cx="856493" cy="428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748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1CF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0" name="Shape 180"/>
          <p:cNvSpPr/>
          <p:nvPr/>
        </p:nvSpPr>
        <p:spPr>
          <a:xfrm>
            <a:off x="9318812" y="5822488"/>
            <a:ext cx="1" cy="3438799"/>
          </a:xfrm>
          <a:prstGeom prst="line">
            <a:avLst/>
          </a:prstGeom>
          <a:ln w="12700">
            <a:solidFill>
              <a:srgbClr val="71CF21"/>
            </a:solidFill>
            <a:bevel/>
            <a:head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181" name="Shape 181"/>
          <p:cNvSpPr/>
          <p:nvPr/>
        </p:nvSpPr>
        <p:spPr>
          <a:xfrm flipH="1">
            <a:off x="12188172" y="5822488"/>
            <a:ext cx="3828" cy="2713321"/>
          </a:xfrm>
          <a:prstGeom prst="line">
            <a:avLst/>
          </a:prstGeom>
          <a:ln w="12700">
            <a:solidFill>
              <a:srgbClr val="57A219"/>
            </a:solidFill>
            <a:bevel/>
            <a:head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15065187" y="5822488"/>
            <a:ext cx="1" cy="1310476"/>
          </a:xfrm>
          <a:prstGeom prst="line">
            <a:avLst/>
          </a:prstGeom>
          <a:ln w="12700">
            <a:solidFill>
              <a:srgbClr val="3E750E"/>
            </a:solidFill>
            <a:bevel/>
            <a:head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grpSp>
        <p:nvGrpSpPr>
          <p:cNvPr id="185" name="Group 185"/>
          <p:cNvGrpSpPr/>
          <p:nvPr/>
        </p:nvGrpSpPr>
        <p:grpSpPr>
          <a:xfrm>
            <a:off x="5240754" y="875118"/>
            <a:ext cx="13902492" cy="2179426"/>
            <a:chOff x="0" y="0"/>
            <a:chExt cx="13902490" cy="2179425"/>
          </a:xfrm>
        </p:grpSpPr>
        <p:sp>
          <p:nvSpPr>
            <p:cNvPr id="183" name="Shape 183"/>
            <p:cNvSpPr/>
            <p:nvPr/>
          </p:nvSpPr>
          <p:spPr>
            <a:xfrm>
              <a:off x="0" y="-1"/>
              <a:ext cx="13902492" cy="21794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8800">
                  <a:solidFill>
                    <a:srgbClr val="61B31D"/>
                  </a:solidFill>
                  <a:latin typeface="Exo DemiBold"/>
                  <a:ea typeface="Exo DemiBold"/>
                  <a:cs typeface="Exo DemiBold"/>
                  <a:sym typeface="Exo DemiBold"/>
                </a:defRPr>
              </a:lvl1pPr>
            </a:lstStyle>
            <a:p>
              <a:pPr/>
              <a:r>
                <a:t>Metas da FEJEPE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6077798" y="1753156"/>
              <a:ext cx="1746895" cy="102852"/>
            </a:xfrm>
            <a:prstGeom prst="rect">
              <a:avLst/>
            </a:prstGeom>
            <a:solidFill>
              <a:srgbClr val="61B31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2"/>
                  </a:solidFill>
                </a:defRPr>
              </a:pPr>
            </a:p>
          </p:txBody>
        </p:sp>
      </p:grpSp>
      <p:grpSp>
        <p:nvGrpSpPr>
          <p:cNvPr id="190" name="Group 190"/>
          <p:cNvGrpSpPr/>
          <p:nvPr/>
        </p:nvGrpSpPr>
        <p:grpSpPr>
          <a:xfrm>
            <a:off x="10059327" y="8535807"/>
            <a:ext cx="4265346" cy="4953313"/>
            <a:chOff x="0" y="0"/>
            <a:chExt cx="4265345" cy="4953311"/>
          </a:xfrm>
        </p:grpSpPr>
        <p:grpSp>
          <p:nvGrpSpPr>
            <p:cNvPr id="188" name="Group 188"/>
            <p:cNvGrpSpPr/>
            <p:nvPr/>
          </p:nvGrpSpPr>
          <p:grpSpPr>
            <a:xfrm>
              <a:off x="0" y="0"/>
              <a:ext cx="4265346" cy="3139549"/>
              <a:chOff x="0" y="0"/>
              <a:chExt cx="4265345" cy="3139548"/>
            </a:xfrm>
          </p:grpSpPr>
          <p:sp>
            <p:nvSpPr>
              <p:cNvPr id="186" name="Shape 186"/>
              <p:cNvSpPr/>
              <p:nvPr/>
            </p:nvSpPr>
            <p:spPr>
              <a:xfrm>
                <a:off x="0" y="0"/>
                <a:ext cx="4265346" cy="31395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5861" y="0"/>
                      <a:pt x="5712" y="18543"/>
                      <a:pt x="0" y="21600"/>
                    </a:cubicBezTo>
                    <a:cubicBezTo>
                      <a:pt x="10800" y="21600"/>
                      <a:pt x="10800" y="21600"/>
                      <a:pt x="10800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15888" y="18543"/>
                      <a:pt x="15739" y="0"/>
                      <a:pt x="10800" y="0"/>
                    </a:cubicBezTo>
                    <a:close/>
                  </a:path>
                </a:pathLst>
              </a:custGeom>
              <a:solidFill>
                <a:srgbClr val="57A31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2132672" y="0"/>
                <a:ext cx="2132673" cy="31395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cubicBezTo>
                      <a:pt x="10176" y="18543"/>
                      <a:pt x="9877" y="0"/>
                      <a:pt x="0" y="0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D493A">
                  <a:alpha val="1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89" name="Shape 189"/>
            <p:cNvSpPr/>
            <p:nvPr/>
          </p:nvSpPr>
          <p:spPr>
            <a:xfrm>
              <a:off x="444587" y="3147371"/>
              <a:ext cx="3376169" cy="1805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2000">
                  <a:solidFill>
                    <a:srgbClr val="57A219"/>
                  </a:solidFill>
                  <a:latin typeface="Exo Regular"/>
                  <a:ea typeface="Exo Regular"/>
                  <a:cs typeface="Exo Regular"/>
                  <a:sym typeface="Exo Regular"/>
                </a:defRPr>
              </a:pPr>
              <a:r>
                <a:t>CITi</a:t>
              </a:r>
            </a:p>
            <a:p>
              <a:pPr algn="ctr">
                <a:defRPr sz="2000">
                  <a:solidFill>
                    <a:srgbClr val="57A219"/>
                  </a:solidFill>
                  <a:latin typeface="Exo Regular"/>
                  <a:ea typeface="Exo Regular"/>
                  <a:cs typeface="Exo Regular"/>
                  <a:sym typeface="Exo Regular"/>
                </a:defRPr>
              </a:pPr>
              <a:r>
                <a:t>FCAP JR. Consultoria</a:t>
              </a:r>
            </a:p>
            <a:p>
              <a:pPr algn="ctr">
                <a:defRPr sz="2000">
                  <a:solidFill>
                    <a:srgbClr val="57A219"/>
                  </a:solidFill>
                  <a:latin typeface="Exo Regular"/>
                  <a:ea typeface="Exo Regular"/>
                  <a:cs typeface="Exo Regular"/>
                  <a:sym typeface="Exo Regular"/>
                </a:defRPr>
              </a:pPr>
              <a:r>
                <a:t>Poli Júnior Engenharia</a:t>
              </a:r>
            </a:p>
            <a:p>
              <a:pPr algn="ctr">
                <a:defRPr sz="2000">
                  <a:solidFill>
                    <a:srgbClr val="57A219"/>
                  </a:solidFill>
                  <a:latin typeface="Exo Regular"/>
                  <a:ea typeface="Exo Regular"/>
                  <a:cs typeface="Exo Regular"/>
                  <a:sym typeface="Exo Regular"/>
                </a:defRPr>
              </a:pPr>
              <a:r>
                <a:t>Minera Consultoria</a:t>
              </a:r>
            </a:p>
            <a:p>
              <a:pPr algn="ctr">
                <a:defRPr sz="2000">
                  <a:solidFill>
                    <a:srgbClr val="57A219"/>
                  </a:solidFill>
                  <a:latin typeface="Exo Regular"/>
                  <a:ea typeface="Exo Regular"/>
                  <a:cs typeface="Exo Regular"/>
                  <a:sym typeface="Exo Regular"/>
                </a:defRPr>
              </a:pPr>
              <a:r>
                <a:t>Elementos Júnior Consultoria</a:t>
              </a:r>
            </a:p>
          </p:txBody>
        </p:sp>
      </p:grpSp>
      <p:grpSp>
        <p:nvGrpSpPr>
          <p:cNvPr id="195" name="Group 195"/>
          <p:cNvGrpSpPr/>
          <p:nvPr/>
        </p:nvGrpSpPr>
        <p:grpSpPr>
          <a:xfrm>
            <a:off x="12932514" y="7132964"/>
            <a:ext cx="4265346" cy="5157327"/>
            <a:chOff x="0" y="0"/>
            <a:chExt cx="4265345" cy="5157326"/>
          </a:xfrm>
        </p:grpSpPr>
        <p:grpSp>
          <p:nvGrpSpPr>
            <p:cNvPr id="193" name="Group 193"/>
            <p:cNvGrpSpPr/>
            <p:nvPr/>
          </p:nvGrpSpPr>
          <p:grpSpPr>
            <a:xfrm>
              <a:off x="0" y="0"/>
              <a:ext cx="4265346" cy="4542391"/>
              <a:chOff x="0" y="0"/>
              <a:chExt cx="4265345" cy="4542390"/>
            </a:xfrm>
          </p:grpSpPr>
          <p:sp>
            <p:nvSpPr>
              <p:cNvPr id="191" name="Shape 191"/>
              <p:cNvSpPr/>
              <p:nvPr/>
            </p:nvSpPr>
            <p:spPr>
              <a:xfrm>
                <a:off x="0" y="0"/>
                <a:ext cx="4265346" cy="4542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5861" y="0"/>
                      <a:pt x="5712" y="18543"/>
                      <a:pt x="0" y="21600"/>
                    </a:cubicBezTo>
                    <a:cubicBezTo>
                      <a:pt x="10800" y="21600"/>
                      <a:pt x="10800" y="21600"/>
                      <a:pt x="10800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15888" y="18543"/>
                      <a:pt x="15739" y="0"/>
                      <a:pt x="10800" y="0"/>
                    </a:cubicBezTo>
                    <a:close/>
                  </a:path>
                </a:pathLst>
              </a:custGeom>
              <a:solidFill>
                <a:srgbClr val="3D750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2132672" y="0"/>
                <a:ext cx="2132674" cy="4542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cubicBezTo>
                      <a:pt x="10176" y="18543"/>
                      <a:pt x="9877" y="0"/>
                      <a:pt x="0" y="0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464646">
                  <a:alpha val="1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94" name="Shape 194"/>
            <p:cNvSpPr/>
            <p:nvPr/>
          </p:nvSpPr>
          <p:spPr>
            <a:xfrm>
              <a:off x="1027271" y="4710286"/>
              <a:ext cx="2210804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100">
                  <a:solidFill>
                    <a:srgbClr val="4C8F14"/>
                  </a:solidFill>
                  <a:latin typeface="Exo Regular"/>
                  <a:ea typeface="Exo Regular"/>
                  <a:cs typeface="Exo Regular"/>
                  <a:sym typeface="Exo Regular"/>
                </a:defRPr>
              </a:lvl1pPr>
            </a:lstStyle>
            <a:p>
              <a:pPr/>
              <a:r>
                <a:t>A.C.E. Consultoria</a:t>
              </a:r>
            </a:p>
          </p:txBody>
        </p:sp>
      </p:grpSp>
      <p:grpSp>
        <p:nvGrpSpPr>
          <p:cNvPr id="200" name="Group 200"/>
          <p:cNvGrpSpPr/>
          <p:nvPr/>
        </p:nvGrpSpPr>
        <p:grpSpPr>
          <a:xfrm>
            <a:off x="7186140" y="9261288"/>
            <a:ext cx="4265346" cy="3362363"/>
            <a:chOff x="0" y="0"/>
            <a:chExt cx="4265345" cy="3362362"/>
          </a:xfrm>
        </p:grpSpPr>
        <p:grpSp>
          <p:nvGrpSpPr>
            <p:cNvPr id="198" name="Group 198"/>
            <p:cNvGrpSpPr/>
            <p:nvPr/>
          </p:nvGrpSpPr>
          <p:grpSpPr>
            <a:xfrm>
              <a:off x="0" y="0"/>
              <a:ext cx="4265346" cy="2414068"/>
              <a:chOff x="0" y="0"/>
              <a:chExt cx="4265345" cy="2414067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0" y="0"/>
                <a:ext cx="4265346" cy="24140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5861" y="0"/>
                      <a:pt x="5712" y="18543"/>
                      <a:pt x="0" y="21600"/>
                    </a:cubicBezTo>
                    <a:cubicBezTo>
                      <a:pt x="10800" y="21600"/>
                      <a:pt x="10800" y="21600"/>
                      <a:pt x="10800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15888" y="18543"/>
                      <a:pt x="15739" y="0"/>
                      <a:pt x="10800" y="0"/>
                    </a:cubicBezTo>
                    <a:close/>
                  </a:path>
                </a:pathLst>
              </a:custGeom>
              <a:solidFill>
                <a:srgbClr val="71CF2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2132672" y="0"/>
                <a:ext cx="2132673" cy="24140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cubicBezTo>
                      <a:pt x="10176" y="18543"/>
                      <a:pt x="9877" y="0"/>
                      <a:pt x="0" y="0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181818">
                  <a:alpha val="1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99" name="Shape 199"/>
            <p:cNvSpPr/>
            <p:nvPr/>
          </p:nvSpPr>
          <p:spPr>
            <a:xfrm>
              <a:off x="1619536" y="2559722"/>
              <a:ext cx="1004787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2100">
                  <a:solidFill>
                    <a:srgbClr val="71CF21"/>
                  </a:solidFill>
                  <a:latin typeface="Exo Regular"/>
                  <a:ea typeface="Exo Regular"/>
                  <a:cs typeface="Exo Regular"/>
                  <a:sym typeface="Exo Regular"/>
                </a:defRPr>
              </a:pPr>
              <a:r>
                <a:t>Prisma</a:t>
              </a:r>
            </a:p>
            <a:p>
              <a:pPr algn="ctr">
                <a:defRPr sz="2100">
                  <a:solidFill>
                    <a:srgbClr val="71CF21"/>
                  </a:solidFill>
                  <a:latin typeface="Exo Regular"/>
                  <a:ea typeface="Exo Regular"/>
                  <a:cs typeface="Exo Regular"/>
                  <a:sym typeface="Exo Regular"/>
                </a:defRPr>
              </a:pPr>
              <a:r>
                <a:t>Infoco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Class="entr" nodeType="after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3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"/>
                            </p:stCondLst>
                            <p:childTnLst>
                              <p:par>
                                <p:cTn id="30" presetClass="entr" nodeType="afterEffect" presetSubtype="4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00"/>
                            </p:stCondLst>
                            <p:childTnLst>
                              <p:par>
                                <p:cTn id="34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3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8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"/>
                            </p:stCondLst>
                            <p:childTnLst>
                              <p:par>
                                <p:cTn id="44" presetClass="entr" nodeType="afterEffect" presetSubtype="4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300"/>
                            </p:stCondLst>
                            <p:childTnLst>
                              <p:par>
                                <p:cTn id="48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3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5"/>
      <p:bldP build="whole" bldLvl="1" animBg="1" rev="0" advAuto="0" spid="185" grpId="1"/>
      <p:bldP build="whole" bldLvl="1" animBg="1" rev="0" advAuto="0" spid="179" grpId="4"/>
      <p:bldP build="whole" bldLvl="1" animBg="1" rev="0" advAuto="0" spid="195" grpId="8"/>
      <p:bldP build="whole" bldLvl="1" animBg="1" rev="0" advAuto="0" spid="182" grpId="9"/>
      <p:bldP build="whole" bldLvl="1" animBg="1" rev="0" advAuto="0" spid="180" grpId="3"/>
      <p:bldP build="whole" bldLvl="1" animBg="1" rev="0" advAuto="0" spid="181" grpId="6"/>
      <p:bldP build="whole" bldLvl="1" animBg="1" rev="0" advAuto="0" spid="175" grpId="10"/>
      <p:bldP build="whole" bldLvl="1" animBg="1" rev="0" advAuto="0" spid="200" grpId="2"/>
      <p:bldP build="whole" bldLvl="1" animBg="1" rev="0" advAuto="0" spid="171" grpId="7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 flipH="1" rot="5400000">
            <a:off x="8395982" y="-2960921"/>
            <a:ext cx="3694529" cy="20476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65" y="0"/>
                  <a:pt x="21600" y="1207"/>
                  <a:pt x="21600" y="2695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695"/>
                </a:lnTo>
                <a:cubicBezTo>
                  <a:pt x="0" y="1207"/>
                  <a:pt x="4835" y="0"/>
                  <a:pt x="10800" y="0"/>
                </a:cubicBezTo>
                <a:close/>
              </a:path>
            </a:pathLst>
          </a:custGeom>
          <a:solidFill>
            <a:srgbClr val="5DAD1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4628350" y="6148362"/>
            <a:ext cx="12528551" cy="2258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>
            <a:spAutoFit/>
          </a:bodyPr>
          <a:lstStyle>
            <a:lvl1pPr algn="ctr">
              <a:lnSpc>
                <a:spcPct val="90000"/>
              </a:lnSpc>
              <a:defRPr sz="6500">
                <a:solidFill>
                  <a:srgbClr val="FFFFFF"/>
                </a:solidFill>
                <a:latin typeface="Exo Light"/>
                <a:ea typeface="Exo Light"/>
                <a:cs typeface="Exo Light"/>
                <a:sym typeface="Exo Light"/>
              </a:defRPr>
            </a:lvl1pPr>
          </a:lstStyle>
          <a:p>
            <a:pPr/>
            <a:r>
              <a:t>Mais e Melhores projetos, por um Pernambuco mais empreendedor</a:t>
            </a:r>
          </a:p>
        </p:txBody>
      </p:sp>
      <p:grpSp>
        <p:nvGrpSpPr>
          <p:cNvPr id="206" name="Group 206"/>
          <p:cNvGrpSpPr/>
          <p:nvPr/>
        </p:nvGrpSpPr>
        <p:grpSpPr>
          <a:xfrm>
            <a:off x="5240754" y="814654"/>
            <a:ext cx="13902492" cy="2179427"/>
            <a:chOff x="0" y="0"/>
            <a:chExt cx="13902490" cy="2179425"/>
          </a:xfrm>
        </p:grpSpPr>
        <p:sp>
          <p:nvSpPr>
            <p:cNvPr id="204" name="Shape 204"/>
            <p:cNvSpPr/>
            <p:nvPr/>
          </p:nvSpPr>
          <p:spPr>
            <a:xfrm>
              <a:off x="0" y="-1"/>
              <a:ext cx="13902492" cy="21794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8800">
                  <a:solidFill>
                    <a:srgbClr val="61B31D"/>
                  </a:solidFill>
                  <a:latin typeface="Exo DemiBold"/>
                  <a:ea typeface="Exo DemiBold"/>
                  <a:cs typeface="Exo DemiBold"/>
                  <a:sym typeface="Exo DemiBold"/>
                </a:defRPr>
              </a:lvl1pPr>
            </a:lstStyle>
            <a:p>
              <a:pPr/>
              <a:r>
                <a:t>O Propósito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6077798" y="1753156"/>
              <a:ext cx="1746895" cy="102852"/>
            </a:xfrm>
            <a:prstGeom prst="rect">
              <a:avLst/>
            </a:prstGeom>
            <a:solidFill>
              <a:srgbClr val="61B31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2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3"/>
      <p:bldP build="whole" bldLvl="1" animBg="1" rev="0" advAuto="0" spid="206" grpId="1"/>
      <p:bldP build="whole" bldLvl="1" animBg="1" rev="0" advAuto="0" spid="202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8029713" y="7359345"/>
            <a:ext cx="4446313" cy="2214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721" y="0"/>
                </a:lnTo>
                <a:lnTo>
                  <a:pt x="2760" y="1566"/>
                </a:lnTo>
                <a:cubicBezTo>
                  <a:pt x="3174" y="9750"/>
                  <a:pt x="6616" y="16137"/>
                  <a:pt x="10800" y="16137"/>
                </a:cubicBezTo>
                <a:cubicBezTo>
                  <a:pt x="14984" y="16137"/>
                  <a:pt x="18426" y="9750"/>
                  <a:pt x="18840" y="1566"/>
                </a:cubicBezTo>
                <a:lnTo>
                  <a:pt x="18879" y="0"/>
                </a:lnTo>
                <a:lnTo>
                  <a:pt x="21600" y="0"/>
                </a:lnTo>
                <a:lnTo>
                  <a:pt x="21547" y="2125"/>
                </a:lnTo>
                <a:cubicBezTo>
                  <a:pt x="20993" y="13064"/>
                  <a:pt x="16393" y="21600"/>
                  <a:pt x="10800" y="21600"/>
                </a:cubicBezTo>
                <a:cubicBezTo>
                  <a:pt x="5207" y="21600"/>
                  <a:pt x="607" y="13064"/>
                  <a:pt x="53" y="2125"/>
                </a:cubicBezTo>
                <a:close/>
              </a:path>
            </a:pathLst>
          </a:custGeom>
          <a:solidFill>
            <a:srgbClr val="61B3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9" name="Shape 209"/>
          <p:cNvSpPr/>
          <p:nvPr/>
        </p:nvSpPr>
        <p:spPr>
          <a:xfrm flipH="1" rot="10800000">
            <a:off x="4151451" y="5144653"/>
            <a:ext cx="4446313" cy="2214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721" y="0"/>
                </a:lnTo>
                <a:lnTo>
                  <a:pt x="2760" y="1566"/>
                </a:lnTo>
                <a:cubicBezTo>
                  <a:pt x="3174" y="9750"/>
                  <a:pt x="6616" y="16137"/>
                  <a:pt x="10800" y="16137"/>
                </a:cubicBezTo>
                <a:cubicBezTo>
                  <a:pt x="14984" y="16137"/>
                  <a:pt x="18426" y="9750"/>
                  <a:pt x="18840" y="1566"/>
                </a:cubicBezTo>
                <a:lnTo>
                  <a:pt x="18879" y="0"/>
                </a:lnTo>
                <a:lnTo>
                  <a:pt x="21600" y="0"/>
                </a:lnTo>
                <a:lnTo>
                  <a:pt x="21547" y="2125"/>
                </a:lnTo>
                <a:cubicBezTo>
                  <a:pt x="20993" y="13064"/>
                  <a:pt x="16393" y="21600"/>
                  <a:pt x="10800" y="21600"/>
                </a:cubicBezTo>
                <a:cubicBezTo>
                  <a:pt x="5207" y="21600"/>
                  <a:pt x="607" y="13064"/>
                  <a:pt x="53" y="2125"/>
                </a:cubicBezTo>
                <a:close/>
              </a:path>
            </a:pathLst>
          </a:custGeom>
          <a:solidFill>
            <a:srgbClr val="71D0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15786236" y="7359345"/>
            <a:ext cx="4446313" cy="2214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721" y="0"/>
                </a:lnTo>
                <a:lnTo>
                  <a:pt x="2760" y="1566"/>
                </a:lnTo>
                <a:cubicBezTo>
                  <a:pt x="3174" y="9750"/>
                  <a:pt x="6616" y="16137"/>
                  <a:pt x="10800" y="16137"/>
                </a:cubicBezTo>
                <a:cubicBezTo>
                  <a:pt x="14984" y="16137"/>
                  <a:pt x="18426" y="9750"/>
                  <a:pt x="18840" y="1566"/>
                </a:cubicBezTo>
                <a:lnTo>
                  <a:pt x="18879" y="0"/>
                </a:lnTo>
                <a:lnTo>
                  <a:pt x="21600" y="0"/>
                </a:lnTo>
                <a:lnTo>
                  <a:pt x="21547" y="2125"/>
                </a:lnTo>
                <a:cubicBezTo>
                  <a:pt x="20993" y="13064"/>
                  <a:pt x="16393" y="21600"/>
                  <a:pt x="10800" y="21600"/>
                </a:cubicBezTo>
                <a:cubicBezTo>
                  <a:pt x="5207" y="21600"/>
                  <a:pt x="607" y="13064"/>
                  <a:pt x="53" y="2125"/>
                </a:cubicBezTo>
                <a:close/>
              </a:path>
            </a:pathLst>
          </a:custGeom>
          <a:solidFill>
            <a:srgbClr val="3A691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1" name="Shape 211"/>
          <p:cNvSpPr/>
          <p:nvPr/>
        </p:nvSpPr>
        <p:spPr>
          <a:xfrm flipH="1" rot="10800000">
            <a:off x="11907975" y="5144653"/>
            <a:ext cx="4446313" cy="2214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721" y="0"/>
                </a:lnTo>
                <a:lnTo>
                  <a:pt x="2760" y="1566"/>
                </a:lnTo>
                <a:cubicBezTo>
                  <a:pt x="3174" y="9750"/>
                  <a:pt x="6616" y="16137"/>
                  <a:pt x="10800" y="16137"/>
                </a:cubicBezTo>
                <a:cubicBezTo>
                  <a:pt x="14984" y="16137"/>
                  <a:pt x="18426" y="9750"/>
                  <a:pt x="18840" y="1566"/>
                </a:cubicBezTo>
                <a:lnTo>
                  <a:pt x="18879" y="0"/>
                </a:lnTo>
                <a:lnTo>
                  <a:pt x="21600" y="0"/>
                </a:lnTo>
                <a:lnTo>
                  <a:pt x="21547" y="2125"/>
                </a:lnTo>
                <a:cubicBezTo>
                  <a:pt x="20993" y="13064"/>
                  <a:pt x="16393" y="21600"/>
                  <a:pt x="10800" y="21600"/>
                </a:cubicBezTo>
                <a:cubicBezTo>
                  <a:pt x="5207" y="21600"/>
                  <a:pt x="607" y="13064"/>
                  <a:pt x="53" y="2125"/>
                </a:cubicBezTo>
                <a:close/>
              </a:path>
            </a:pathLst>
          </a:custGeom>
          <a:solidFill>
            <a:srgbClr val="4C8F1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4718954" y="8854756"/>
            <a:ext cx="3299817" cy="1173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2500">
                <a:solidFill>
                  <a:srgbClr val="5DAD1A"/>
                </a:solidFill>
                <a:latin typeface="Exo DemiBold"/>
                <a:ea typeface="Exo DemiBold"/>
                <a:cs typeface="Exo DemiBold"/>
                <a:sym typeface="Exo DemiBold"/>
              </a:defRPr>
            </a:lvl1pPr>
          </a:lstStyle>
          <a:p>
            <a:pPr>
              <a:defRPr>
                <a:latin typeface="Neris Thin"/>
                <a:ea typeface="Neris Thin"/>
                <a:cs typeface="Neris Thin"/>
                <a:sym typeface="Neris Thin"/>
              </a:defRPr>
            </a:pPr>
            <a:r>
              <a:rPr>
                <a:latin typeface="Exo DemiBold"/>
                <a:ea typeface="Exo DemiBold"/>
                <a:cs typeface="Exo DemiBold"/>
                <a:sym typeface="Exo DemiBold"/>
              </a:rPr>
              <a:t>NENHUM  IMPACTO ESTRATEGICAMENTE RELEVANTE</a:t>
            </a:r>
          </a:p>
        </p:txBody>
      </p:sp>
      <p:sp>
        <p:nvSpPr>
          <p:cNvPr id="213" name="Shape 213"/>
          <p:cNvSpPr/>
          <p:nvPr/>
        </p:nvSpPr>
        <p:spPr>
          <a:xfrm>
            <a:off x="5220538" y="6197543"/>
            <a:ext cx="2297747" cy="2298345"/>
          </a:xfrm>
          <a:prstGeom prst="ellipse">
            <a:avLst/>
          </a:prstGeom>
          <a:solidFill>
            <a:srgbClr val="71D0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400">
                <a:solidFill>
                  <a:srgbClr val="FFFFFF"/>
                </a:solidFill>
              </a:defRPr>
            </a:pPr>
          </a:p>
        </p:txBody>
      </p:sp>
      <p:sp>
        <p:nvSpPr>
          <p:cNvPr id="214" name="Shape 214"/>
          <p:cNvSpPr/>
          <p:nvPr/>
        </p:nvSpPr>
        <p:spPr>
          <a:xfrm>
            <a:off x="9103211" y="6197543"/>
            <a:ext cx="2297747" cy="2298345"/>
          </a:xfrm>
          <a:prstGeom prst="ellipse">
            <a:avLst/>
          </a:prstGeom>
          <a:solidFill>
            <a:srgbClr val="61B3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400">
                <a:solidFill>
                  <a:srgbClr val="FFFFFF"/>
                </a:solidFill>
              </a:defRPr>
            </a:pPr>
          </a:p>
        </p:txBody>
      </p:sp>
      <p:sp>
        <p:nvSpPr>
          <p:cNvPr id="215" name="Shape 215"/>
          <p:cNvSpPr/>
          <p:nvPr/>
        </p:nvSpPr>
        <p:spPr>
          <a:xfrm>
            <a:off x="12981472" y="6197543"/>
            <a:ext cx="2297747" cy="2298345"/>
          </a:xfrm>
          <a:prstGeom prst="ellipse">
            <a:avLst/>
          </a:prstGeom>
          <a:solidFill>
            <a:srgbClr val="4C8F1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400">
                <a:solidFill>
                  <a:srgbClr val="FFFFFF"/>
                </a:solidFill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16859733" y="6197543"/>
            <a:ext cx="2297747" cy="2298345"/>
          </a:xfrm>
          <a:prstGeom prst="ellipse">
            <a:avLst/>
          </a:prstGeom>
          <a:solidFill>
            <a:srgbClr val="3A691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400">
                <a:solidFill>
                  <a:srgbClr val="FFFFFF"/>
                </a:solidFill>
              </a:defRPr>
            </a:pPr>
          </a:p>
        </p:txBody>
      </p:sp>
      <p:grpSp>
        <p:nvGrpSpPr>
          <p:cNvPr id="219" name="Group 219"/>
          <p:cNvGrpSpPr/>
          <p:nvPr/>
        </p:nvGrpSpPr>
        <p:grpSpPr>
          <a:xfrm>
            <a:off x="5240754" y="648776"/>
            <a:ext cx="13902492" cy="2179427"/>
            <a:chOff x="0" y="0"/>
            <a:chExt cx="13902490" cy="2179425"/>
          </a:xfrm>
        </p:grpSpPr>
        <p:sp>
          <p:nvSpPr>
            <p:cNvPr id="217" name="Shape 217"/>
            <p:cNvSpPr/>
            <p:nvPr/>
          </p:nvSpPr>
          <p:spPr>
            <a:xfrm>
              <a:off x="0" y="-1"/>
              <a:ext cx="13902492" cy="21794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8800">
                  <a:solidFill>
                    <a:srgbClr val="61B31D"/>
                  </a:solidFill>
                  <a:latin typeface="Exo DemiBold"/>
                  <a:ea typeface="Exo DemiBold"/>
                  <a:cs typeface="Exo DemiBold"/>
                  <a:sym typeface="Exo DemiBold"/>
                </a:defRPr>
              </a:lvl1pPr>
            </a:lstStyle>
            <a:p>
              <a:pPr/>
              <a:r>
                <a:t>Trajetória de Marketing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6077798" y="1753156"/>
              <a:ext cx="1746895" cy="102852"/>
            </a:xfrm>
            <a:prstGeom prst="rect">
              <a:avLst/>
            </a:prstGeom>
            <a:solidFill>
              <a:srgbClr val="61B31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2"/>
                  </a:solidFill>
                </a:defRPr>
              </a:pPr>
            </a:p>
          </p:txBody>
        </p:sp>
      </p:grpSp>
      <p:sp>
        <p:nvSpPr>
          <p:cNvPr id="220" name="Shape 220"/>
          <p:cNvSpPr/>
          <p:nvPr/>
        </p:nvSpPr>
        <p:spPr>
          <a:xfrm>
            <a:off x="8642906" y="5087069"/>
            <a:ext cx="3299817" cy="796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2500">
                <a:solidFill>
                  <a:srgbClr val="5DAD1A"/>
                </a:solidFill>
                <a:latin typeface="Exo DemiBold"/>
                <a:ea typeface="Exo DemiBold"/>
                <a:cs typeface="Exo DemiBold"/>
                <a:sym typeface="Exo DemiBold"/>
              </a:defRPr>
            </a:lvl1pPr>
          </a:lstStyle>
          <a:p>
            <a:pPr/>
            <a:r>
              <a:t>INÍCIO DE UMA NOVA GESTÃO</a:t>
            </a:r>
          </a:p>
        </p:txBody>
      </p:sp>
      <p:sp>
        <p:nvSpPr>
          <p:cNvPr id="221" name="Shape 221"/>
          <p:cNvSpPr/>
          <p:nvPr/>
        </p:nvSpPr>
        <p:spPr>
          <a:xfrm>
            <a:off x="12481223" y="8856501"/>
            <a:ext cx="3299817" cy="796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685800">
              <a:lnSpc>
                <a:spcPct val="90000"/>
              </a:lnSpc>
              <a:spcBef>
                <a:spcPts val="700"/>
              </a:spcBef>
              <a:defRPr sz="2500">
                <a:solidFill>
                  <a:srgbClr val="5DAD1A"/>
                </a:solidFill>
                <a:latin typeface="Exo DemiBold"/>
                <a:ea typeface="Exo DemiBold"/>
                <a:cs typeface="Exo DemiBold"/>
                <a:sym typeface="Exo DemiBold"/>
              </a:defRPr>
            </a:lvl1pPr>
          </a:lstStyle>
          <a:p>
            <a:pPr/>
            <a:r>
              <a:t>EMPODERAMENTO DA ÁREA COMO UNIDADE</a:t>
            </a:r>
          </a:p>
        </p:txBody>
      </p:sp>
      <p:pic>
        <p:nvPicPr>
          <p:cNvPr id="222" name="ques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36759" y="6831095"/>
            <a:ext cx="745267" cy="103124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Shape 223"/>
          <p:cNvSpPr/>
          <p:nvPr/>
        </p:nvSpPr>
        <p:spPr>
          <a:xfrm>
            <a:off x="5692458" y="6919995"/>
            <a:ext cx="1364299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500">
                <a:solidFill>
                  <a:srgbClr val="FFFFFF"/>
                </a:solidFill>
                <a:latin typeface="Exo Regular"/>
                <a:ea typeface="Exo Regular"/>
                <a:cs typeface="Exo Regular"/>
                <a:sym typeface="Exo Regular"/>
              </a:defRPr>
            </a:lvl1pPr>
          </a:lstStyle>
          <a:p>
            <a:pPr/>
            <a:r>
              <a:t>2014</a:t>
            </a:r>
          </a:p>
        </p:txBody>
      </p:sp>
      <p:sp>
        <p:nvSpPr>
          <p:cNvPr id="224" name="Shape 224"/>
          <p:cNvSpPr/>
          <p:nvPr/>
        </p:nvSpPr>
        <p:spPr>
          <a:xfrm>
            <a:off x="9610665" y="6919995"/>
            <a:ext cx="1364299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500">
                <a:solidFill>
                  <a:srgbClr val="FFFFFF"/>
                </a:solidFill>
                <a:latin typeface="Exo Regular"/>
                <a:ea typeface="Exo Regular"/>
                <a:cs typeface="Exo Regular"/>
                <a:sym typeface="Exo Regular"/>
              </a:defRPr>
            </a:lvl1pPr>
          </a:lstStyle>
          <a:p>
            <a:pPr/>
            <a:r>
              <a:t>2015</a:t>
            </a:r>
          </a:p>
        </p:txBody>
      </p:sp>
      <p:sp>
        <p:nvSpPr>
          <p:cNvPr id="225" name="Shape 225"/>
          <p:cNvSpPr/>
          <p:nvPr/>
        </p:nvSpPr>
        <p:spPr>
          <a:xfrm>
            <a:off x="13448982" y="6919995"/>
            <a:ext cx="1375729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500">
                <a:solidFill>
                  <a:srgbClr val="FFFFFF"/>
                </a:solidFill>
                <a:latin typeface="Exo Regular"/>
                <a:ea typeface="Exo Regular"/>
                <a:cs typeface="Exo Regular"/>
                <a:sym typeface="Exo Regular"/>
              </a:defRPr>
            </a:lvl1pPr>
          </a:lstStyle>
          <a:p>
            <a:pPr/>
            <a:r>
              <a:t>2016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1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10"/>
      <p:bldP build="whole" bldLvl="1" animBg="1" rev="0" advAuto="0" spid="208" grpId="5"/>
      <p:bldP build="whole" bldLvl="1" animBg="1" rev="0" advAuto="0" spid="219" grpId="1"/>
      <p:bldP build="whole" bldLvl="1" animBg="1" rev="0" advAuto="0" spid="215" grpId="9"/>
      <p:bldP build="whole" bldLvl="1" animBg="1" rev="0" advAuto="0" spid="211" grpId="8"/>
      <p:bldP build="whole" bldLvl="1" animBg="1" rev="0" advAuto="0" spid="213" grpId="3"/>
      <p:bldP build="whole" bldLvl="1" animBg="1" rev="0" advAuto="0" spid="212" grpId="4"/>
      <p:bldP build="whole" bldLvl="1" animBg="1" rev="0" advAuto="0" spid="209" grpId="2"/>
      <p:bldP build="whole" bldLvl="1" animBg="1" rev="0" advAuto="0" spid="220" grpId="7"/>
      <p:bldP build="whole" bldLvl="1" animBg="1" rev="0" advAuto="0" spid="214" grpId="6"/>
      <p:bldP build="whole" bldLvl="1" animBg="1" rev="0" advAuto="0" spid="216" grpId="12"/>
      <p:bldP build="whole" bldLvl="1" animBg="1" rev="0" advAuto="0" spid="210" grpId="1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8447078" y="3622568"/>
            <a:ext cx="2201460" cy="2202033"/>
          </a:xfrm>
          <a:prstGeom prst="ellipse">
            <a:avLst/>
          </a:prstGeom>
          <a:solidFill>
            <a:srgbClr val="3D6D1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40" name="Group 240"/>
          <p:cNvGrpSpPr/>
          <p:nvPr/>
        </p:nvGrpSpPr>
        <p:grpSpPr>
          <a:xfrm>
            <a:off x="8099923" y="3275324"/>
            <a:ext cx="2895767" cy="2896522"/>
            <a:chOff x="0" y="0"/>
            <a:chExt cx="2895766" cy="2896520"/>
          </a:xfrm>
        </p:grpSpPr>
        <p:sp>
          <p:nvSpPr>
            <p:cNvPr id="228" name="Shape 228"/>
            <p:cNvSpPr/>
            <p:nvPr/>
          </p:nvSpPr>
          <p:spPr>
            <a:xfrm>
              <a:off x="2132646" y="212978"/>
              <a:ext cx="551901" cy="550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979"/>
                  </a:moveTo>
                  <a:cubicBezTo>
                    <a:pt x="16904" y="11219"/>
                    <a:pt x="10435" y="4718"/>
                    <a:pt x="2713" y="0"/>
                  </a:cubicBezTo>
                  <a:cubicBezTo>
                    <a:pt x="0" y="4614"/>
                    <a:pt x="0" y="4614"/>
                    <a:pt x="0" y="4614"/>
                  </a:cubicBezTo>
                  <a:cubicBezTo>
                    <a:pt x="6887" y="8913"/>
                    <a:pt x="12730" y="14680"/>
                    <a:pt x="17009" y="21600"/>
                  </a:cubicBezTo>
                  <a:lnTo>
                    <a:pt x="21600" y="18979"/>
                  </a:ln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481950" y="0"/>
              <a:ext cx="662621" cy="29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9924"/>
                    <a:pt x="0" y="9924"/>
                    <a:pt x="0" y="9924"/>
                  </a:cubicBezTo>
                  <a:cubicBezTo>
                    <a:pt x="6968" y="10314"/>
                    <a:pt x="13587" y="14595"/>
                    <a:pt x="19335" y="21600"/>
                  </a:cubicBezTo>
                  <a:cubicBezTo>
                    <a:pt x="21600" y="13038"/>
                    <a:pt x="21600" y="13038"/>
                    <a:pt x="21600" y="13038"/>
                  </a:cubicBezTo>
                  <a:cubicBezTo>
                    <a:pt x="15155" y="5059"/>
                    <a:pt x="7839" y="389"/>
                    <a:pt x="0" y="0"/>
                  </a:cubicBez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2599376" y="754799"/>
              <a:ext cx="296391" cy="659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57" y="0"/>
                  </a:moveTo>
                  <a:cubicBezTo>
                    <a:pt x="0" y="2274"/>
                    <a:pt x="0" y="2274"/>
                    <a:pt x="0" y="2274"/>
                  </a:cubicBezTo>
                  <a:cubicBezTo>
                    <a:pt x="7200" y="8045"/>
                    <a:pt x="11286" y="14604"/>
                    <a:pt x="11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211" y="13817"/>
                    <a:pt x="16541" y="6471"/>
                    <a:pt x="8757" y="0"/>
                  </a:cubicBez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2599376" y="1482336"/>
              <a:ext cx="296391" cy="662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676" y="0"/>
                  </a:moveTo>
                  <a:cubicBezTo>
                    <a:pt x="11286" y="6968"/>
                    <a:pt x="7200" y="13587"/>
                    <a:pt x="0" y="19335"/>
                  </a:cubicBezTo>
                  <a:cubicBezTo>
                    <a:pt x="8757" y="21600"/>
                    <a:pt x="8757" y="21600"/>
                    <a:pt x="8757" y="21600"/>
                  </a:cubicBezTo>
                  <a:cubicBezTo>
                    <a:pt x="16541" y="15155"/>
                    <a:pt x="21211" y="7839"/>
                    <a:pt x="21600" y="0"/>
                  </a:cubicBezTo>
                  <a:lnTo>
                    <a:pt x="11676" y="0"/>
                  </a:ln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2132646" y="2133202"/>
              <a:ext cx="551901" cy="552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13"/>
                  </a:moveTo>
                  <a:cubicBezTo>
                    <a:pt x="17009" y="0"/>
                    <a:pt x="17009" y="0"/>
                    <a:pt x="17009" y="0"/>
                  </a:cubicBezTo>
                  <a:cubicBezTo>
                    <a:pt x="12730" y="6887"/>
                    <a:pt x="6887" y="12730"/>
                    <a:pt x="0" y="17009"/>
                  </a:cubicBezTo>
                  <a:cubicBezTo>
                    <a:pt x="2713" y="21600"/>
                    <a:pt x="2713" y="21600"/>
                    <a:pt x="2713" y="21600"/>
                  </a:cubicBezTo>
                  <a:cubicBezTo>
                    <a:pt x="10435" y="16904"/>
                    <a:pt x="16904" y="10435"/>
                    <a:pt x="21600" y="2713"/>
                  </a:cubicBez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481950" y="2603460"/>
              <a:ext cx="662621" cy="293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640"/>
                  </a:moveTo>
                  <a:cubicBezTo>
                    <a:pt x="19335" y="0"/>
                    <a:pt x="19335" y="0"/>
                    <a:pt x="19335" y="0"/>
                  </a:cubicBezTo>
                  <a:cubicBezTo>
                    <a:pt x="13587" y="7069"/>
                    <a:pt x="6968" y="11193"/>
                    <a:pt x="0" y="11585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7839" y="21207"/>
                    <a:pt x="15155" y="16495"/>
                    <a:pt x="21600" y="8640"/>
                  </a:cubicBez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54603" y="2603460"/>
              <a:ext cx="659214" cy="293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640"/>
                  </a:moveTo>
                  <a:cubicBezTo>
                    <a:pt x="6471" y="16495"/>
                    <a:pt x="13817" y="21207"/>
                    <a:pt x="21600" y="21600"/>
                  </a:cubicBezTo>
                  <a:cubicBezTo>
                    <a:pt x="21600" y="11585"/>
                    <a:pt x="21600" y="11585"/>
                    <a:pt x="21600" y="11585"/>
                  </a:cubicBezTo>
                  <a:cubicBezTo>
                    <a:pt x="14604" y="11193"/>
                    <a:pt x="8045" y="7069"/>
                    <a:pt x="2274" y="0"/>
                  </a:cubicBezTo>
                  <a:lnTo>
                    <a:pt x="0" y="8640"/>
                  </a:ln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12923" y="2133202"/>
              <a:ext cx="550197" cy="552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14" y="0"/>
                  </a:moveTo>
                  <a:cubicBezTo>
                    <a:pt x="0" y="2713"/>
                    <a:pt x="0" y="2713"/>
                    <a:pt x="0" y="2713"/>
                  </a:cubicBezTo>
                  <a:cubicBezTo>
                    <a:pt x="4718" y="10435"/>
                    <a:pt x="11219" y="16904"/>
                    <a:pt x="18979" y="21600"/>
                  </a:cubicBezTo>
                  <a:cubicBezTo>
                    <a:pt x="21600" y="17009"/>
                    <a:pt x="21600" y="17009"/>
                    <a:pt x="21600" y="17009"/>
                  </a:cubicBezTo>
                  <a:cubicBezTo>
                    <a:pt x="14680" y="12730"/>
                    <a:pt x="8913" y="6887"/>
                    <a:pt x="4614" y="0"/>
                  </a:cubicBezTo>
                  <a:close/>
                </a:path>
              </a:pathLst>
            </a:custGeom>
            <a:solidFill>
              <a:srgbClr val="599D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0" y="1482336"/>
              <a:ext cx="296391" cy="662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9" y="7839"/>
                    <a:pt x="5059" y="15155"/>
                    <a:pt x="13038" y="21600"/>
                  </a:cubicBezTo>
                  <a:cubicBezTo>
                    <a:pt x="21600" y="19335"/>
                    <a:pt x="21600" y="19335"/>
                    <a:pt x="21600" y="19335"/>
                  </a:cubicBezTo>
                  <a:cubicBezTo>
                    <a:pt x="14595" y="13587"/>
                    <a:pt x="10314" y="6968"/>
                    <a:pt x="99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9D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0" y="754799"/>
              <a:ext cx="296391" cy="659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24" y="21600"/>
                  </a:moveTo>
                  <a:cubicBezTo>
                    <a:pt x="10314" y="14604"/>
                    <a:pt x="14595" y="8045"/>
                    <a:pt x="21600" y="2274"/>
                  </a:cubicBezTo>
                  <a:cubicBezTo>
                    <a:pt x="13038" y="0"/>
                    <a:pt x="13038" y="0"/>
                    <a:pt x="13038" y="0"/>
                  </a:cubicBezTo>
                  <a:cubicBezTo>
                    <a:pt x="5059" y="6471"/>
                    <a:pt x="389" y="13817"/>
                    <a:pt x="0" y="21600"/>
                  </a:cubicBezTo>
                  <a:lnTo>
                    <a:pt x="9924" y="21600"/>
                  </a:lnTo>
                  <a:close/>
                </a:path>
              </a:pathLst>
            </a:custGeom>
            <a:solidFill>
              <a:srgbClr val="599D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212923" y="212978"/>
              <a:ext cx="550197" cy="550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979"/>
                  </a:moveTo>
                  <a:cubicBezTo>
                    <a:pt x="4614" y="21600"/>
                    <a:pt x="4614" y="21600"/>
                    <a:pt x="4614" y="21600"/>
                  </a:cubicBezTo>
                  <a:cubicBezTo>
                    <a:pt x="8913" y="14680"/>
                    <a:pt x="14680" y="8913"/>
                    <a:pt x="21600" y="4614"/>
                  </a:cubicBezTo>
                  <a:cubicBezTo>
                    <a:pt x="18979" y="0"/>
                    <a:pt x="18979" y="0"/>
                    <a:pt x="18979" y="0"/>
                  </a:cubicBezTo>
                  <a:cubicBezTo>
                    <a:pt x="11219" y="4718"/>
                    <a:pt x="4718" y="11219"/>
                    <a:pt x="0" y="18979"/>
                  </a:cubicBezTo>
                  <a:close/>
                </a:path>
              </a:pathLst>
            </a:custGeom>
            <a:solidFill>
              <a:srgbClr val="599D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754603" y="0"/>
              <a:ext cx="659214" cy="29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038"/>
                  </a:moveTo>
                  <a:cubicBezTo>
                    <a:pt x="2186" y="21600"/>
                    <a:pt x="2186" y="21600"/>
                    <a:pt x="2186" y="21600"/>
                  </a:cubicBezTo>
                  <a:cubicBezTo>
                    <a:pt x="8045" y="14595"/>
                    <a:pt x="14604" y="10314"/>
                    <a:pt x="21600" y="99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3817" y="389"/>
                    <a:pt x="6471" y="5059"/>
                    <a:pt x="0" y="13038"/>
                  </a:cubicBezTo>
                  <a:close/>
                </a:path>
              </a:pathLst>
            </a:custGeom>
            <a:solidFill>
              <a:srgbClr val="599D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41" name="Shape 241"/>
          <p:cNvSpPr/>
          <p:nvPr/>
        </p:nvSpPr>
        <p:spPr>
          <a:xfrm>
            <a:off x="7887222" y="7054476"/>
            <a:ext cx="3321173" cy="1402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 algn="ctr">
              <a:defRPr sz="2400">
                <a:latin typeface="Exo Regular"/>
                <a:ea typeface="Exo Regular"/>
                <a:cs typeface="Exo Regular"/>
                <a:sym typeface="Exo Regular"/>
              </a:defRPr>
            </a:lvl1pPr>
          </a:lstStyle>
          <a:p>
            <a:pPr/>
            <a:r>
              <a:t>Levar a mensagem até a ponta de forma clara e objetiva</a:t>
            </a:r>
          </a:p>
        </p:txBody>
      </p:sp>
      <p:sp>
        <p:nvSpPr>
          <p:cNvPr id="242" name="Shape 242"/>
          <p:cNvSpPr/>
          <p:nvPr/>
        </p:nvSpPr>
        <p:spPr>
          <a:xfrm>
            <a:off x="8099925" y="6376038"/>
            <a:ext cx="2895767" cy="79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 algn="ctr">
              <a:defRPr>
                <a:solidFill>
                  <a:srgbClr val="61B31D"/>
                </a:solidFill>
                <a:latin typeface="Exo DemiBold"/>
                <a:ea typeface="Exo DemiBold"/>
                <a:cs typeface="Exo DemiBold"/>
                <a:sym typeface="Exo DemiBold"/>
              </a:defRPr>
            </a:lvl1pPr>
          </a:lstStyle>
          <a:p>
            <a:pPr>
              <a:defRPr>
                <a:latin typeface="Exo Regular"/>
                <a:ea typeface="Exo Regular"/>
                <a:cs typeface="Exo Regular"/>
                <a:sym typeface="Exo Regular"/>
              </a:defRPr>
            </a:pPr>
            <a:r>
              <a:rPr>
                <a:latin typeface="Exo DemiBold"/>
                <a:ea typeface="Exo DemiBold"/>
                <a:cs typeface="Exo DemiBold"/>
                <a:sym typeface="Exo DemiBold"/>
              </a:rPr>
              <a:t>Comunicação</a:t>
            </a:r>
          </a:p>
        </p:txBody>
      </p:sp>
      <p:sp>
        <p:nvSpPr>
          <p:cNvPr id="243" name="Shape 243"/>
          <p:cNvSpPr/>
          <p:nvPr/>
        </p:nvSpPr>
        <p:spPr>
          <a:xfrm>
            <a:off x="8944819" y="4220962"/>
            <a:ext cx="1205979" cy="1005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9" fill="norm" stroke="1" extrusionOk="0">
                <a:moveTo>
                  <a:pt x="21600" y="9391"/>
                </a:moveTo>
                <a:cubicBezTo>
                  <a:pt x="21600" y="9887"/>
                  <a:pt x="21473" y="10321"/>
                  <a:pt x="21218" y="10697"/>
                </a:cubicBezTo>
                <a:cubicBezTo>
                  <a:pt x="20963" y="11073"/>
                  <a:pt x="20648" y="11313"/>
                  <a:pt x="20263" y="11428"/>
                </a:cubicBezTo>
                <a:lnTo>
                  <a:pt x="20263" y="16611"/>
                </a:lnTo>
                <a:cubicBezTo>
                  <a:pt x="20263" y="17201"/>
                  <a:pt x="20087" y="17708"/>
                  <a:pt x="19730" y="18128"/>
                </a:cubicBezTo>
                <a:cubicBezTo>
                  <a:pt x="19375" y="18551"/>
                  <a:pt x="18951" y="18759"/>
                  <a:pt x="18459" y="18759"/>
                </a:cubicBezTo>
                <a:cubicBezTo>
                  <a:pt x="17928" y="18122"/>
                  <a:pt x="17286" y="17506"/>
                  <a:pt x="16537" y="16904"/>
                </a:cubicBezTo>
                <a:cubicBezTo>
                  <a:pt x="15786" y="16306"/>
                  <a:pt x="14980" y="15757"/>
                  <a:pt x="14116" y="15255"/>
                </a:cubicBezTo>
                <a:cubicBezTo>
                  <a:pt x="13254" y="14756"/>
                  <a:pt x="12363" y="14325"/>
                  <a:pt x="11450" y="13969"/>
                </a:cubicBezTo>
                <a:cubicBezTo>
                  <a:pt x="10537" y="13614"/>
                  <a:pt x="9648" y="13380"/>
                  <a:pt x="8789" y="13268"/>
                </a:cubicBezTo>
                <a:cubicBezTo>
                  <a:pt x="8453" y="13379"/>
                  <a:pt x="8179" y="13564"/>
                  <a:pt x="7969" y="13829"/>
                </a:cubicBezTo>
                <a:cubicBezTo>
                  <a:pt x="7758" y="14093"/>
                  <a:pt x="7614" y="14386"/>
                  <a:pt x="7535" y="14706"/>
                </a:cubicBezTo>
                <a:cubicBezTo>
                  <a:pt x="7457" y="15029"/>
                  <a:pt x="7450" y="15361"/>
                  <a:pt x="7511" y="15698"/>
                </a:cubicBezTo>
                <a:cubicBezTo>
                  <a:pt x="7575" y="16036"/>
                  <a:pt x="7719" y="16341"/>
                  <a:pt x="7947" y="16611"/>
                </a:cubicBezTo>
                <a:cubicBezTo>
                  <a:pt x="7751" y="16992"/>
                  <a:pt x="7660" y="17347"/>
                  <a:pt x="7677" y="17673"/>
                </a:cubicBezTo>
                <a:cubicBezTo>
                  <a:pt x="7692" y="17993"/>
                  <a:pt x="7773" y="18307"/>
                  <a:pt x="7917" y="18606"/>
                </a:cubicBezTo>
                <a:cubicBezTo>
                  <a:pt x="8059" y="18909"/>
                  <a:pt x="8255" y="19193"/>
                  <a:pt x="8498" y="19469"/>
                </a:cubicBezTo>
                <a:cubicBezTo>
                  <a:pt x="8737" y="19745"/>
                  <a:pt x="8997" y="20021"/>
                  <a:pt x="9271" y="20291"/>
                </a:cubicBezTo>
                <a:cubicBezTo>
                  <a:pt x="9114" y="20696"/>
                  <a:pt x="8843" y="21001"/>
                  <a:pt x="8456" y="21213"/>
                </a:cubicBezTo>
                <a:cubicBezTo>
                  <a:pt x="8069" y="21424"/>
                  <a:pt x="7655" y="21541"/>
                  <a:pt x="7212" y="21571"/>
                </a:cubicBezTo>
                <a:cubicBezTo>
                  <a:pt x="6772" y="21600"/>
                  <a:pt x="6341" y="21550"/>
                  <a:pt x="5917" y="21424"/>
                </a:cubicBezTo>
                <a:cubicBezTo>
                  <a:pt x="5496" y="21295"/>
                  <a:pt x="5163" y="21092"/>
                  <a:pt x="4923" y="20811"/>
                </a:cubicBezTo>
                <a:cubicBezTo>
                  <a:pt x="4781" y="20241"/>
                  <a:pt x="4625" y="19657"/>
                  <a:pt x="4453" y="19056"/>
                </a:cubicBezTo>
                <a:cubicBezTo>
                  <a:pt x="4282" y="18454"/>
                  <a:pt x="4140" y="17843"/>
                  <a:pt x="4032" y="17224"/>
                </a:cubicBezTo>
                <a:cubicBezTo>
                  <a:pt x="3922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50" y="13154"/>
                </a:cubicBezTo>
                <a:lnTo>
                  <a:pt x="1804" y="13154"/>
                </a:lnTo>
                <a:cubicBezTo>
                  <a:pt x="1312" y="13154"/>
                  <a:pt x="889" y="12945"/>
                  <a:pt x="534" y="12523"/>
                </a:cubicBezTo>
                <a:cubicBezTo>
                  <a:pt x="176" y="12100"/>
                  <a:pt x="0" y="11592"/>
                  <a:pt x="0" y="10991"/>
                </a:cubicBezTo>
                <a:lnTo>
                  <a:pt x="0" y="7774"/>
                </a:lnTo>
                <a:cubicBezTo>
                  <a:pt x="0" y="7184"/>
                  <a:pt x="176" y="6677"/>
                  <a:pt x="526" y="6245"/>
                </a:cubicBezTo>
                <a:cubicBezTo>
                  <a:pt x="879" y="5820"/>
                  <a:pt x="1305" y="5605"/>
                  <a:pt x="1804" y="5605"/>
                </a:cubicBezTo>
                <a:lnTo>
                  <a:pt x="7653" y="5605"/>
                </a:lnTo>
                <a:cubicBezTo>
                  <a:pt x="8551" y="5605"/>
                  <a:pt x="9509" y="5450"/>
                  <a:pt x="10525" y="5136"/>
                </a:cubicBezTo>
                <a:cubicBezTo>
                  <a:pt x="11541" y="4822"/>
                  <a:pt x="12537" y="4399"/>
                  <a:pt x="13511" y="3874"/>
                </a:cubicBezTo>
                <a:cubicBezTo>
                  <a:pt x="14488" y="3343"/>
                  <a:pt x="15409" y="2744"/>
                  <a:pt x="16273" y="2072"/>
                </a:cubicBezTo>
                <a:cubicBezTo>
                  <a:pt x="17135" y="1406"/>
                  <a:pt x="17864" y="713"/>
                  <a:pt x="18459" y="0"/>
                </a:cubicBezTo>
                <a:cubicBezTo>
                  <a:pt x="18951" y="0"/>
                  <a:pt x="19375" y="214"/>
                  <a:pt x="19730" y="634"/>
                </a:cubicBezTo>
                <a:cubicBezTo>
                  <a:pt x="20087" y="1057"/>
                  <a:pt x="20263" y="1567"/>
                  <a:pt x="20263" y="2166"/>
                </a:cubicBezTo>
                <a:lnTo>
                  <a:pt x="20263" y="7334"/>
                </a:lnTo>
                <a:cubicBezTo>
                  <a:pt x="20648" y="7446"/>
                  <a:pt x="20963" y="7692"/>
                  <a:pt x="21218" y="8071"/>
                </a:cubicBezTo>
                <a:cubicBezTo>
                  <a:pt x="21473" y="8455"/>
                  <a:pt x="21600" y="8895"/>
                  <a:pt x="21600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3" y="4452"/>
                </a:cubicBezTo>
                <a:cubicBezTo>
                  <a:pt x="15810" y="4963"/>
                  <a:pt x="15066" y="5423"/>
                  <a:pt x="14280" y="5834"/>
                </a:cubicBezTo>
                <a:cubicBezTo>
                  <a:pt x="13494" y="6245"/>
                  <a:pt x="12694" y="6609"/>
                  <a:pt x="11878" y="6923"/>
                </a:cubicBezTo>
                <a:cubicBezTo>
                  <a:pt x="11061" y="7237"/>
                  <a:pt x="10255" y="7463"/>
                  <a:pt x="9457" y="7604"/>
                </a:cubicBezTo>
                <a:lnTo>
                  <a:pt x="9457" y="11173"/>
                </a:lnTo>
                <a:cubicBezTo>
                  <a:pt x="10255" y="11325"/>
                  <a:pt x="11061" y="11554"/>
                  <a:pt x="11878" y="11862"/>
                </a:cubicBezTo>
                <a:cubicBezTo>
                  <a:pt x="12694" y="12170"/>
                  <a:pt x="13494" y="12537"/>
                  <a:pt x="14280" y="12957"/>
                </a:cubicBezTo>
                <a:cubicBezTo>
                  <a:pt x="15066" y="13379"/>
                  <a:pt x="15813" y="13843"/>
                  <a:pt x="16525" y="14348"/>
                </a:cubicBezTo>
                <a:cubicBezTo>
                  <a:pt x="17235" y="14856"/>
                  <a:pt x="17881" y="15381"/>
                  <a:pt x="18459" y="15921"/>
                </a:cubicBezTo>
                <a:lnTo>
                  <a:pt x="18459" y="285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46" name="Group 246"/>
          <p:cNvGrpSpPr/>
          <p:nvPr/>
        </p:nvGrpSpPr>
        <p:grpSpPr>
          <a:xfrm>
            <a:off x="5240754" y="648776"/>
            <a:ext cx="13902492" cy="2179427"/>
            <a:chOff x="0" y="0"/>
            <a:chExt cx="13902490" cy="2179425"/>
          </a:xfrm>
        </p:grpSpPr>
        <p:sp>
          <p:nvSpPr>
            <p:cNvPr id="244" name="Shape 244"/>
            <p:cNvSpPr/>
            <p:nvPr/>
          </p:nvSpPr>
          <p:spPr>
            <a:xfrm>
              <a:off x="0" y="-1"/>
              <a:ext cx="13902492" cy="21794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8000">
                  <a:solidFill>
                    <a:srgbClr val="61B31D"/>
                  </a:solidFill>
                  <a:latin typeface="Exo DemiBold"/>
                  <a:ea typeface="Exo DemiBold"/>
                  <a:cs typeface="Exo DemiBold"/>
                  <a:sym typeface="Exo DemiBold"/>
                </a:defRPr>
              </a:lvl1pPr>
            </a:lstStyle>
            <a:p>
              <a:pPr/>
              <a:r>
                <a:t>Pilares do Marketing</a:t>
              </a:r>
            </a:p>
          </p:txBody>
        </p:sp>
        <p:sp>
          <p:nvSpPr>
            <p:cNvPr id="245" name="Shape 245"/>
            <p:cNvSpPr/>
            <p:nvPr/>
          </p:nvSpPr>
          <p:spPr>
            <a:xfrm>
              <a:off x="6077798" y="1591324"/>
              <a:ext cx="1746895" cy="102851"/>
            </a:xfrm>
            <a:prstGeom prst="rect">
              <a:avLst/>
            </a:prstGeom>
            <a:solidFill>
              <a:srgbClr val="61B31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2"/>
                  </a:solidFill>
                </a:defRPr>
              </a:pPr>
            </a:p>
          </p:txBody>
        </p:sp>
      </p:grpSp>
      <p:sp>
        <p:nvSpPr>
          <p:cNvPr id="247" name="Shape 247"/>
          <p:cNvSpPr/>
          <p:nvPr/>
        </p:nvSpPr>
        <p:spPr>
          <a:xfrm>
            <a:off x="13745915" y="3535856"/>
            <a:ext cx="2201459" cy="2202033"/>
          </a:xfrm>
          <a:prstGeom prst="ellipse">
            <a:avLst/>
          </a:prstGeom>
          <a:solidFill>
            <a:srgbClr val="3D6D1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60" name="Group 260"/>
          <p:cNvGrpSpPr/>
          <p:nvPr/>
        </p:nvGrpSpPr>
        <p:grpSpPr>
          <a:xfrm>
            <a:off x="13398759" y="3188612"/>
            <a:ext cx="2895767" cy="2896521"/>
            <a:chOff x="0" y="0"/>
            <a:chExt cx="2895766" cy="2896520"/>
          </a:xfrm>
        </p:grpSpPr>
        <p:sp>
          <p:nvSpPr>
            <p:cNvPr id="248" name="Shape 248"/>
            <p:cNvSpPr/>
            <p:nvPr/>
          </p:nvSpPr>
          <p:spPr>
            <a:xfrm>
              <a:off x="2132646" y="212978"/>
              <a:ext cx="551901" cy="550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979"/>
                  </a:moveTo>
                  <a:cubicBezTo>
                    <a:pt x="16904" y="11219"/>
                    <a:pt x="10435" y="4718"/>
                    <a:pt x="2713" y="0"/>
                  </a:cubicBezTo>
                  <a:cubicBezTo>
                    <a:pt x="0" y="4614"/>
                    <a:pt x="0" y="4614"/>
                    <a:pt x="0" y="4614"/>
                  </a:cubicBezTo>
                  <a:cubicBezTo>
                    <a:pt x="6887" y="8913"/>
                    <a:pt x="12730" y="14680"/>
                    <a:pt x="17009" y="21600"/>
                  </a:cubicBezTo>
                  <a:lnTo>
                    <a:pt x="21600" y="18979"/>
                  </a:ln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1481950" y="0"/>
              <a:ext cx="662621" cy="29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9924"/>
                    <a:pt x="0" y="9924"/>
                    <a:pt x="0" y="9924"/>
                  </a:cubicBezTo>
                  <a:cubicBezTo>
                    <a:pt x="6968" y="10314"/>
                    <a:pt x="13587" y="14595"/>
                    <a:pt x="19335" y="21600"/>
                  </a:cubicBezTo>
                  <a:cubicBezTo>
                    <a:pt x="21600" y="13038"/>
                    <a:pt x="21600" y="13038"/>
                    <a:pt x="21600" y="13038"/>
                  </a:cubicBezTo>
                  <a:cubicBezTo>
                    <a:pt x="15155" y="5059"/>
                    <a:pt x="7839" y="389"/>
                    <a:pt x="0" y="0"/>
                  </a:cubicBez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599376" y="754799"/>
              <a:ext cx="296391" cy="659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57" y="0"/>
                  </a:moveTo>
                  <a:cubicBezTo>
                    <a:pt x="0" y="2274"/>
                    <a:pt x="0" y="2274"/>
                    <a:pt x="0" y="2274"/>
                  </a:cubicBezTo>
                  <a:cubicBezTo>
                    <a:pt x="7200" y="8045"/>
                    <a:pt x="11286" y="14604"/>
                    <a:pt x="11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211" y="13817"/>
                    <a:pt x="16541" y="6471"/>
                    <a:pt x="8757" y="0"/>
                  </a:cubicBez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599376" y="1482336"/>
              <a:ext cx="296391" cy="662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676" y="0"/>
                  </a:moveTo>
                  <a:cubicBezTo>
                    <a:pt x="11286" y="6968"/>
                    <a:pt x="7200" y="13587"/>
                    <a:pt x="0" y="19335"/>
                  </a:cubicBezTo>
                  <a:cubicBezTo>
                    <a:pt x="8757" y="21600"/>
                    <a:pt x="8757" y="21600"/>
                    <a:pt x="8757" y="21600"/>
                  </a:cubicBezTo>
                  <a:cubicBezTo>
                    <a:pt x="16541" y="15155"/>
                    <a:pt x="21211" y="7839"/>
                    <a:pt x="21600" y="0"/>
                  </a:cubicBezTo>
                  <a:lnTo>
                    <a:pt x="11676" y="0"/>
                  </a:ln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132646" y="2133202"/>
              <a:ext cx="551901" cy="552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13"/>
                  </a:moveTo>
                  <a:cubicBezTo>
                    <a:pt x="17009" y="0"/>
                    <a:pt x="17009" y="0"/>
                    <a:pt x="17009" y="0"/>
                  </a:cubicBezTo>
                  <a:cubicBezTo>
                    <a:pt x="12730" y="6887"/>
                    <a:pt x="6887" y="12730"/>
                    <a:pt x="0" y="17009"/>
                  </a:cubicBezTo>
                  <a:cubicBezTo>
                    <a:pt x="2713" y="21600"/>
                    <a:pt x="2713" y="21600"/>
                    <a:pt x="2713" y="21600"/>
                  </a:cubicBezTo>
                  <a:cubicBezTo>
                    <a:pt x="10435" y="16904"/>
                    <a:pt x="16904" y="10435"/>
                    <a:pt x="21600" y="2713"/>
                  </a:cubicBez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1481950" y="2603460"/>
              <a:ext cx="662621" cy="293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640"/>
                  </a:moveTo>
                  <a:cubicBezTo>
                    <a:pt x="19335" y="0"/>
                    <a:pt x="19335" y="0"/>
                    <a:pt x="19335" y="0"/>
                  </a:cubicBezTo>
                  <a:cubicBezTo>
                    <a:pt x="13587" y="7069"/>
                    <a:pt x="6968" y="11193"/>
                    <a:pt x="0" y="11585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7839" y="21207"/>
                    <a:pt x="15155" y="16495"/>
                    <a:pt x="21600" y="8640"/>
                  </a:cubicBez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754603" y="2603460"/>
              <a:ext cx="659214" cy="293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640"/>
                  </a:moveTo>
                  <a:cubicBezTo>
                    <a:pt x="6471" y="16495"/>
                    <a:pt x="13817" y="21207"/>
                    <a:pt x="21600" y="21600"/>
                  </a:cubicBezTo>
                  <a:cubicBezTo>
                    <a:pt x="21600" y="11585"/>
                    <a:pt x="21600" y="11585"/>
                    <a:pt x="21600" y="11585"/>
                  </a:cubicBezTo>
                  <a:cubicBezTo>
                    <a:pt x="14604" y="11193"/>
                    <a:pt x="8045" y="7069"/>
                    <a:pt x="2274" y="0"/>
                  </a:cubicBezTo>
                  <a:lnTo>
                    <a:pt x="0" y="8640"/>
                  </a:ln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12923" y="2133202"/>
              <a:ext cx="550197" cy="552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14" y="0"/>
                  </a:moveTo>
                  <a:cubicBezTo>
                    <a:pt x="0" y="2713"/>
                    <a:pt x="0" y="2713"/>
                    <a:pt x="0" y="2713"/>
                  </a:cubicBezTo>
                  <a:cubicBezTo>
                    <a:pt x="4718" y="10435"/>
                    <a:pt x="11219" y="16904"/>
                    <a:pt x="18979" y="21600"/>
                  </a:cubicBezTo>
                  <a:cubicBezTo>
                    <a:pt x="21600" y="17009"/>
                    <a:pt x="21600" y="17009"/>
                    <a:pt x="21600" y="17009"/>
                  </a:cubicBezTo>
                  <a:cubicBezTo>
                    <a:pt x="14680" y="12730"/>
                    <a:pt x="8913" y="6887"/>
                    <a:pt x="4614" y="0"/>
                  </a:cubicBezTo>
                  <a:close/>
                </a:path>
              </a:pathLst>
            </a:custGeom>
            <a:solidFill>
              <a:srgbClr val="599D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0" y="1482336"/>
              <a:ext cx="296391" cy="662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9" y="7839"/>
                    <a:pt x="5059" y="15155"/>
                    <a:pt x="13038" y="21600"/>
                  </a:cubicBezTo>
                  <a:cubicBezTo>
                    <a:pt x="21600" y="19335"/>
                    <a:pt x="21600" y="19335"/>
                    <a:pt x="21600" y="19335"/>
                  </a:cubicBezTo>
                  <a:cubicBezTo>
                    <a:pt x="14595" y="13587"/>
                    <a:pt x="10314" y="6968"/>
                    <a:pt x="99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9D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0" y="754799"/>
              <a:ext cx="296391" cy="659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24" y="21600"/>
                  </a:moveTo>
                  <a:cubicBezTo>
                    <a:pt x="10314" y="14604"/>
                    <a:pt x="14595" y="8045"/>
                    <a:pt x="21600" y="2274"/>
                  </a:cubicBezTo>
                  <a:cubicBezTo>
                    <a:pt x="13038" y="0"/>
                    <a:pt x="13038" y="0"/>
                    <a:pt x="13038" y="0"/>
                  </a:cubicBezTo>
                  <a:cubicBezTo>
                    <a:pt x="5059" y="6471"/>
                    <a:pt x="389" y="13817"/>
                    <a:pt x="0" y="21600"/>
                  </a:cubicBezTo>
                  <a:lnTo>
                    <a:pt x="9924" y="21600"/>
                  </a:lnTo>
                  <a:close/>
                </a:path>
              </a:pathLst>
            </a:custGeom>
            <a:solidFill>
              <a:srgbClr val="599D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12923" y="212978"/>
              <a:ext cx="550197" cy="550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979"/>
                  </a:moveTo>
                  <a:cubicBezTo>
                    <a:pt x="4614" y="21600"/>
                    <a:pt x="4614" y="21600"/>
                    <a:pt x="4614" y="21600"/>
                  </a:cubicBezTo>
                  <a:cubicBezTo>
                    <a:pt x="8913" y="14680"/>
                    <a:pt x="14680" y="8913"/>
                    <a:pt x="21600" y="4614"/>
                  </a:cubicBezTo>
                  <a:cubicBezTo>
                    <a:pt x="18979" y="0"/>
                    <a:pt x="18979" y="0"/>
                    <a:pt x="18979" y="0"/>
                  </a:cubicBezTo>
                  <a:cubicBezTo>
                    <a:pt x="11219" y="4718"/>
                    <a:pt x="4718" y="11219"/>
                    <a:pt x="0" y="18979"/>
                  </a:cubicBezTo>
                  <a:close/>
                </a:path>
              </a:pathLst>
            </a:custGeom>
            <a:solidFill>
              <a:srgbClr val="599D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754603" y="0"/>
              <a:ext cx="659214" cy="29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038"/>
                  </a:moveTo>
                  <a:cubicBezTo>
                    <a:pt x="2186" y="21600"/>
                    <a:pt x="2186" y="21600"/>
                    <a:pt x="2186" y="21600"/>
                  </a:cubicBezTo>
                  <a:cubicBezTo>
                    <a:pt x="8045" y="14595"/>
                    <a:pt x="14604" y="10314"/>
                    <a:pt x="21600" y="99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3817" y="389"/>
                    <a:pt x="6471" y="5059"/>
                    <a:pt x="0" y="13038"/>
                  </a:cubicBezTo>
                  <a:close/>
                </a:path>
              </a:pathLst>
            </a:custGeom>
            <a:solidFill>
              <a:srgbClr val="599D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1" name="Shape 261"/>
          <p:cNvSpPr/>
          <p:nvPr/>
        </p:nvSpPr>
        <p:spPr>
          <a:xfrm>
            <a:off x="13337179" y="7054476"/>
            <a:ext cx="3018931" cy="1402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 algn="ctr">
              <a:defRPr sz="2400">
                <a:latin typeface="Exo Regular"/>
                <a:ea typeface="Exo Regular"/>
                <a:cs typeface="Exo Regular"/>
                <a:sym typeface="Exo Regular"/>
              </a:defRPr>
            </a:lvl1pPr>
          </a:lstStyle>
          <a:p>
            <a:pPr/>
            <a:r>
              <a:t>Tornar o MEJ Pernambucano mais Alinhado e Integrado</a:t>
            </a:r>
          </a:p>
        </p:txBody>
      </p:sp>
      <p:sp>
        <p:nvSpPr>
          <p:cNvPr id="262" name="Shape 262"/>
          <p:cNvSpPr/>
          <p:nvPr/>
        </p:nvSpPr>
        <p:spPr>
          <a:xfrm>
            <a:off x="12588048" y="6439538"/>
            <a:ext cx="4517192" cy="665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 algn="ctr">
              <a:defRPr sz="2900">
                <a:solidFill>
                  <a:srgbClr val="61B31D"/>
                </a:solidFill>
                <a:latin typeface="Exo DemiBold"/>
                <a:ea typeface="Exo DemiBold"/>
                <a:cs typeface="Exo DemiBold"/>
                <a:sym typeface="Exo DemiBold"/>
              </a:defRPr>
            </a:lvl1pPr>
          </a:lstStyle>
          <a:p>
            <a:pPr>
              <a:defRPr>
                <a:latin typeface="Exo Regular"/>
                <a:ea typeface="Exo Regular"/>
                <a:cs typeface="Exo Regular"/>
                <a:sym typeface="Exo Regular"/>
              </a:defRPr>
            </a:pPr>
            <a:r>
              <a:rPr>
                <a:latin typeface="Exo DemiBold"/>
                <a:ea typeface="Exo DemiBold"/>
                <a:cs typeface="Exo DemiBold"/>
                <a:sym typeface="Exo DemiBold"/>
              </a:rPr>
              <a:t>Integração e Alinhamento</a:t>
            </a:r>
          </a:p>
        </p:txBody>
      </p:sp>
      <p:sp>
        <p:nvSpPr>
          <p:cNvPr id="263" name="Shape 263"/>
          <p:cNvSpPr/>
          <p:nvPr/>
        </p:nvSpPr>
        <p:spPr>
          <a:xfrm>
            <a:off x="14285081" y="4164496"/>
            <a:ext cx="1123127" cy="944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767" y="5419"/>
                </a:moveTo>
                <a:cubicBezTo>
                  <a:pt x="4051" y="5419"/>
                  <a:pt x="4271" y="5505"/>
                  <a:pt x="4428" y="5687"/>
                </a:cubicBezTo>
                <a:cubicBezTo>
                  <a:pt x="4586" y="5865"/>
                  <a:pt x="4701" y="6078"/>
                  <a:pt x="4766" y="6326"/>
                </a:cubicBezTo>
                <a:cubicBezTo>
                  <a:pt x="4835" y="6574"/>
                  <a:pt x="4879" y="6836"/>
                  <a:pt x="4893" y="7106"/>
                </a:cubicBezTo>
                <a:cubicBezTo>
                  <a:pt x="4910" y="7377"/>
                  <a:pt x="4917" y="7596"/>
                  <a:pt x="4917" y="7760"/>
                </a:cubicBezTo>
                <a:lnTo>
                  <a:pt x="4917" y="9856"/>
                </a:lnTo>
                <a:cubicBezTo>
                  <a:pt x="4809" y="9928"/>
                  <a:pt x="4720" y="10015"/>
                  <a:pt x="4646" y="10110"/>
                </a:cubicBezTo>
                <a:cubicBezTo>
                  <a:pt x="4574" y="10208"/>
                  <a:pt x="4468" y="10257"/>
                  <a:pt x="4329" y="10257"/>
                </a:cubicBezTo>
                <a:lnTo>
                  <a:pt x="561" y="10257"/>
                </a:lnTo>
                <a:cubicBezTo>
                  <a:pt x="439" y="10257"/>
                  <a:pt x="338" y="10208"/>
                  <a:pt x="256" y="10110"/>
                </a:cubicBezTo>
                <a:cubicBezTo>
                  <a:pt x="177" y="10015"/>
                  <a:pt x="93" y="9928"/>
                  <a:pt x="0" y="9856"/>
                </a:cubicBezTo>
                <a:lnTo>
                  <a:pt x="0" y="7760"/>
                </a:lnTo>
                <a:cubicBezTo>
                  <a:pt x="0" y="7596"/>
                  <a:pt x="4" y="7377"/>
                  <a:pt x="12" y="7106"/>
                </a:cubicBezTo>
                <a:cubicBezTo>
                  <a:pt x="19" y="6836"/>
                  <a:pt x="57" y="6574"/>
                  <a:pt x="124" y="6326"/>
                </a:cubicBezTo>
                <a:cubicBezTo>
                  <a:pt x="196" y="6078"/>
                  <a:pt x="309" y="5865"/>
                  <a:pt x="465" y="5687"/>
                </a:cubicBezTo>
                <a:cubicBezTo>
                  <a:pt x="624" y="5508"/>
                  <a:pt x="842" y="5419"/>
                  <a:pt x="1123" y="5419"/>
                </a:cubicBezTo>
                <a:cubicBezTo>
                  <a:pt x="782" y="5151"/>
                  <a:pt x="508" y="4803"/>
                  <a:pt x="304" y="4377"/>
                </a:cubicBezTo>
                <a:cubicBezTo>
                  <a:pt x="103" y="3950"/>
                  <a:pt x="0" y="3469"/>
                  <a:pt x="0" y="2937"/>
                </a:cubicBezTo>
                <a:cubicBezTo>
                  <a:pt x="0" y="2539"/>
                  <a:pt x="64" y="2162"/>
                  <a:pt x="189" y="1805"/>
                </a:cubicBezTo>
                <a:cubicBezTo>
                  <a:pt x="316" y="1448"/>
                  <a:pt x="491" y="1134"/>
                  <a:pt x="717" y="861"/>
                </a:cubicBezTo>
                <a:cubicBezTo>
                  <a:pt x="943" y="590"/>
                  <a:pt x="1207" y="380"/>
                  <a:pt x="1504" y="227"/>
                </a:cubicBezTo>
                <a:cubicBezTo>
                  <a:pt x="1804" y="77"/>
                  <a:pt x="2119" y="0"/>
                  <a:pt x="2445" y="0"/>
                </a:cubicBezTo>
                <a:cubicBezTo>
                  <a:pt x="2793" y="0"/>
                  <a:pt x="3115" y="77"/>
                  <a:pt x="3412" y="227"/>
                </a:cubicBezTo>
                <a:cubicBezTo>
                  <a:pt x="3712" y="380"/>
                  <a:pt x="3969" y="590"/>
                  <a:pt x="4188" y="861"/>
                </a:cubicBezTo>
                <a:cubicBezTo>
                  <a:pt x="4406" y="1134"/>
                  <a:pt x="4584" y="1448"/>
                  <a:pt x="4716" y="1805"/>
                </a:cubicBezTo>
                <a:cubicBezTo>
                  <a:pt x="4850" y="2162"/>
                  <a:pt x="4917" y="2539"/>
                  <a:pt x="4917" y="2937"/>
                </a:cubicBezTo>
                <a:cubicBezTo>
                  <a:pt x="4917" y="3458"/>
                  <a:pt x="4814" y="3939"/>
                  <a:pt x="4603" y="4371"/>
                </a:cubicBezTo>
                <a:cubicBezTo>
                  <a:pt x="4392" y="4800"/>
                  <a:pt x="4115" y="5151"/>
                  <a:pt x="3767" y="5419"/>
                </a:cubicBezTo>
                <a:moveTo>
                  <a:pt x="18166" y="12063"/>
                </a:moveTo>
                <a:cubicBezTo>
                  <a:pt x="18673" y="12605"/>
                  <a:pt x="19071" y="13143"/>
                  <a:pt x="19357" y="13670"/>
                </a:cubicBezTo>
                <a:cubicBezTo>
                  <a:pt x="19642" y="14197"/>
                  <a:pt x="19789" y="14802"/>
                  <a:pt x="19789" y="15481"/>
                </a:cubicBezTo>
                <a:lnTo>
                  <a:pt x="19789" y="20817"/>
                </a:lnTo>
                <a:cubicBezTo>
                  <a:pt x="19695" y="20869"/>
                  <a:pt x="19621" y="20932"/>
                  <a:pt x="19558" y="20996"/>
                </a:cubicBezTo>
                <a:cubicBezTo>
                  <a:pt x="19498" y="21062"/>
                  <a:pt x="19426" y="21123"/>
                  <a:pt x="19345" y="21192"/>
                </a:cubicBezTo>
                <a:cubicBezTo>
                  <a:pt x="19263" y="21252"/>
                  <a:pt x="19174" y="21318"/>
                  <a:pt x="19076" y="21387"/>
                </a:cubicBezTo>
                <a:cubicBezTo>
                  <a:pt x="18977" y="21456"/>
                  <a:pt x="18836" y="21529"/>
                  <a:pt x="18663" y="21600"/>
                </a:cubicBezTo>
                <a:lnTo>
                  <a:pt x="2942" y="21600"/>
                </a:lnTo>
                <a:cubicBezTo>
                  <a:pt x="2675" y="21600"/>
                  <a:pt x="2467" y="21500"/>
                  <a:pt x="2318" y="21292"/>
                </a:cubicBezTo>
                <a:cubicBezTo>
                  <a:pt x="2167" y="21082"/>
                  <a:pt x="2003" y="20927"/>
                  <a:pt x="1819" y="20817"/>
                </a:cubicBezTo>
                <a:lnTo>
                  <a:pt x="1819" y="15481"/>
                </a:lnTo>
                <a:cubicBezTo>
                  <a:pt x="1819" y="14764"/>
                  <a:pt x="1989" y="14128"/>
                  <a:pt x="2335" y="13572"/>
                </a:cubicBezTo>
                <a:cubicBezTo>
                  <a:pt x="2678" y="13019"/>
                  <a:pt x="3052" y="12512"/>
                  <a:pt x="3460" y="12063"/>
                </a:cubicBezTo>
                <a:cubicBezTo>
                  <a:pt x="3535" y="11971"/>
                  <a:pt x="3633" y="11870"/>
                  <a:pt x="3753" y="11767"/>
                </a:cubicBezTo>
                <a:cubicBezTo>
                  <a:pt x="3873" y="11660"/>
                  <a:pt x="4000" y="11591"/>
                  <a:pt x="4137" y="11554"/>
                </a:cubicBezTo>
                <a:cubicBezTo>
                  <a:pt x="4276" y="11496"/>
                  <a:pt x="4432" y="11467"/>
                  <a:pt x="4610" y="11456"/>
                </a:cubicBezTo>
                <a:cubicBezTo>
                  <a:pt x="4785" y="11447"/>
                  <a:pt x="4956" y="11424"/>
                  <a:pt x="5126" y="11389"/>
                </a:cubicBezTo>
                <a:cubicBezTo>
                  <a:pt x="5594" y="11300"/>
                  <a:pt x="6091" y="11211"/>
                  <a:pt x="6621" y="11122"/>
                </a:cubicBezTo>
                <a:cubicBezTo>
                  <a:pt x="7149" y="11035"/>
                  <a:pt x="7665" y="10946"/>
                  <a:pt x="8172" y="10854"/>
                </a:cubicBezTo>
                <a:cubicBezTo>
                  <a:pt x="7483" y="10326"/>
                  <a:pt x="6928" y="9632"/>
                  <a:pt x="6513" y="8762"/>
                </a:cubicBezTo>
                <a:cubicBezTo>
                  <a:pt x="6093" y="7896"/>
                  <a:pt x="5884" y="6940"/>
                  <a:pt x="5884" y="5903"/>
                </a:cubicBezTo>
                <a:cubicBezTo>
                  <a:pt x="5884" y="5097"/>
                  <a:pt x="6016" y="4331"/>
                  <a:pt x="6275" y="3608"/>
                </a:cubicBezTo>
                <a:cubicBezTo>
                  <a:pt x="6535" y="2885"/>
                  <a:pt x="6887" y="2260"/>
                  <a:pt x="7331" y="1733"/>
                </a:cubicBezTo>
                <a:cubicBezTo>
                  <a:pt x="7778" y="1203"/>
                  <a:pt x="8299" y="786"/>
                  <a:pt x="8894" y="472"/>
                </a:cubicBezTo>
                <a:cubicBezTo>
                  <a:pt x="9494" y="158"/>
                  <a:pt x="10125" y="3"/>
                  <a:pt x="10803" y="3"/>
                </a:cubicBezTo>
                <a:cubicBezTo>
                  <a:pt x="11477" y="3"/>
                  <a:pt x="12113" y="158"/>
                  <a:pt x="12711" y="472"/>
                </a:cubicBezTo>
                <a:cubicBezTo>
                  <a:pt x="13308" y="786"/>
                  <a:pt x="13827" y="1203"/>
                  <a:pt x="14273" y="1733"/>
                </a:cubicBezTo>
                <a:cubicBezTo>
                  <a:pt x="14717" y="2260"/>
                  <a:pt x="15068" y="2885"/>
                  <a:pt x="15329" y="3608"/>
                </a:cubicBezTo>
                <a:cubicBezTo>
                  <a:pt x="15591" y="4331"/>
                  <a:pt x="15720" y="5097"/>
                  <a:pt x="15720" y="5903"/>
                </a:cubicBezTo>
                <a:cubicBezTo>
                  <a:pt x="15720" y="6939"/>
                  <a:pt x="15514" y="7890"/>
                  <a:pt x="15101" y="8757"/>
                </a:cubicBezTo>
                <a:cubicBezTo>
                  <a:pt x="14686" y="9620"/>
                  <a:pt x="14129" y="10320"/>
                  <a:pt x="13433" y="10854"/>
                </a:cubicBezTo>
                <a:cubicBezTo>
                  <a:pt x="13937" y="10946"/>
                  <a:pt x="14453" y="11032"/>
                  <a:pt x="14979" y="11116"/>
                </a:cubicBezTo>
                <a:cubicBezTo>
                  <a:pt x="15505" y="11199"/>
                  <a:pt x="16006" y="11289"/>
                  <a:pt x="16479" y="11389"/>
                </a:cubicBezTo>
                <a:cubicBezTo>
                  <a:pt x="16654" y="11427"/>
                  <a:pt x="16827" y="11450"/>
                  <a:pt x="16995" y="11456"/>
                </a:cubicBezTo>
                <a:cubicBezTo>
                  <a:pt x="17163" y="11467"/>
                  <a:pt x="17324" y="11496"/>
                  <a:pt x="17468" y="11554"/>
                </a:cubicBezTo>
                <a:cubicBezTo>
                  <a:pt x="17604" y="11591"/>
                  <a:pt x="17732" y="11660"/>
                  <a:pt x="17852" y="11767"/>
                </a:cubicBezTo>
                <a:cubicBezTo>
                  <a:pt x="17967" y="11870"/>
                  <a:pt x="18075" y="11971"/>
                  <a:pt x="18166" y="12063"/>
                </a:cubicBezTo>
                <a:moveTo>
                  <a:pt x="20475" y="5419"/>
                </a:moveTo>
                <a:cubicBezTo>
                  <a:pt x="20758" y="5419"/>
                  <a:pt x="20974" y="5505"/>
                  <a:pt x="21125" y="5687"/>
                </a:cubicBezTo>
                <a:cubicBezTo>
                  <a:pt x="21272" y="5865"/>
                  <a:pt x="21382" y="6078"/>
                  <a:pt x="21449" y="6326"/>
                </a:cubicBezTo>
                <a:cubicBezTo>
                  <a:pt x="21521" y="6574"/>
                  <a:pt x="21562" y="6836"/>
                  <a:pt x="21577" y="7106"/>
                </a:cubicBezTo>
                <a:cubicBezTo>
                  <a:pt x="21593" y="7377"/>
                  <a:pt x="21600" y="7596"/>
                  <a:pt x="21600" y="7760"/>
                </a:cubicBezTo>
                <a:lnTo>
                  <a:pt x="21600" y="9856"/>
                </a:lnTo>
                <a:cubicBezTo>
                  <a:pt x="21509" y="9928"/>
                  <a:pt x="21423" y="10015"/>
                  <a:pt x="21341" y="10110"/>
                </a:cubicBezTo>
                <a:cubicBezTo>
                  <a:pt x="21262" y="10208"/>
                  <a:pt x="21159" y="10257"/>
                  <a:pt x="21037" y="10257"/>
                </a:cubicBezTo>
                <a:lnTo>
                  <a:pt x="17269" y="10257"/>
                </a:lnTo>
                <a:cubicBezTo>
                  <a:pt x="17132" y="10257"/>
                  <a:pt x="17024" y="10208"/>
                  <a:pt x="16954" y="10110"/>
                </a:cubicBezTo>
                <a:cubicBezTo>
                  <a:pt x="16880" y="10015"/>
                  <a:pt x="16791" y="9928"/>
                  <a:pt x="16683" y="9856"/>
                </a:cubicBezTo>
                <a:lnTo>
                  <a:pt x="16683" y="7760"/>
                </a:lnTo>
                <a:cubicBezTo>
                  <a:pt x="16683" y="7596"/>
                  <a:pt x="16693" y="7377"/>
                  <a:pt x="16707" y="7106"/>
                </a:cubicBezTo>
                <a:cubicBezTo>
                  <a:pt x="16721" y="6836"/>
                  <a:pt x="16767" y="6574"/>
                  <a:pt x="16837" y="6326"/>
                </a:cubicBezTo>
                <a:cubicBezTo>
                  <a:pt x="16913" y="6078"/>
                  <a:pt x="17024" y="5865"/>
                  <a:pt x="17184" y="5687"/>
                </a:cubicBezTo>
                <a:cubicBezTo>
                  <a:pt x="17338" y="5508"/>
                  <a:pt x="17557" y="5419"/>
                  <a:pt x="17830" y="5419"/>
                </a:cubicBezTo>
                <a:cubicBezTo>
                  <a:pt x="17489" y="5151"/>
                  <a:pt x="17211" y="4803"/>
                  <a:pt x="17000" y="4377"/>
                </a:cubicBezTo>
                <a:cubicBezTo>
                  <a:pt x="16789" y="3950"/>
                  <a:pt x="16683" y="3469"/>
                  <a:pt x="16683" y="2937"/>
                </a:cubicBezTo>
                <a:cubicBezTo>
                  <a:pt x="16683" y="2539"/>
                  <a:pt x="16745" y="2162"/>
                  <a:pt x="16873" y="1805"/>
                </a:cubicBezTo>
                <a:cubicBezTo>
                  <a:pt x="17000" y="1448"/>
                  <a:pt x="17175" y="1134"/>
                  <a:pt x="17401" y="861"/>
                </a:cubicBezTo>
                <a:cubicBezTo>
                  <a:pt x="17626" y="590"/>
                  <a:pt x="17890" y="380"/>
                  <a:pt x="18188" y="227"/>
                </a:cubicBezTo>
                <a:cubicBezTo>
                  <a:pt x="18488" y="77"/>
                  <a:pt x="18809" y="0"/>
                  <a:pt x="19153" y="0"/>
                </a:cubicBezTo>
                <a:cubicBezTo>
                  <a:pt x="19481" y="0"/>
                  <a:pt x="19796" y="77"/>
                  <a:pt x="20096" y="227"/>
                </a:cubicBezTo>
                <a:cubicBezTo>
                  <a:pt x="20396" y="380"/>
                  <a:pt x="20657" y="590"/>
                  <a:pt x="20883" y="861"/>
                </a:cubicBezTo>
                <a:cubicBezTo>
                  <a:pt x="21109" y="1134"/>
                  <a:pt x="21286" y="1448"/>
                  <a:pt x="21413" y="1805"/>
                </a:cubicBezTo>
                <a:cubicBezTo>
                  <a:pt x="21538" y="2162"/>
                  <a:pt x="21600" y="2539"/>
                  <a:pt x="21600" y="2937"/>
                </a:cubicBezTo>
                <a:cubicBezTo>
                  <a:pt x="21600" y="3458"/>
                  <a:pt x="21500" y="3939"/>
                  <a:pt x="21296" y="4371"/>
                </a:cubicBezTo>
                <a:cubicBezTo>
                  <a:pt x="21094" y="4800"/>
                  <a:pt x="20821" y="5151"/>
                  <a:pt x="20475" y="5419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194">
              <a:defRPr sz="5800">
                <a:solidFill>
                  <a:srgbClr val="44CEB9"/>
                </a:solidFill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9268808" y="9080347"/>
            <a:ext cx="1765229" cy="1765688"/>
          </a:xfrm>
          <a:prstGeom prst="ellipse">
            <a:avLst/>
          </a:prstGeom>
          <a:solidFill>
            <a:srgbClr val="66B22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77" name="Group 277"/>
          <p:cNvGrpSpPr/>
          <p:nvPr/>
        </p:nvGrpSpPr>
        <p:grpSpPr>
          <a:xfrm>
            <a:off x="9008260" y="8819730"/>
            <a:ext cx="2286326" cy="2286922"/>
            <a:chOff x="0" y="0"/>
            <a:chExt cx="2286325" cy="2286920"/>
          </a:xfrm>
        </p:grpSpPr>
        <p:sp>
          <p:nvSpPr>
            <p:cNvPr id="265" name="Shape 265"/>
            <p:cNvSpPr/>
            <p:nvPr/>
          </p:nvSpPr>
          <p:spPr>
            <a:xfrm>
              <a:off x="1683811" y="168155"/>
              <a:ext cx="435748" cy="434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979"/>
                  </a:moveTo>
                  <a:cubicBezTo>
                    <a:pt x="16904" y="11219"/>
                    <a:pt x="10435" y="4718"/>
                    <a:pt x="2713" y="0"/>
                  </a:cubicBezTo>
                  <a:cubicBezTo>
                    <a:pt x="0" y="4614"/>
                    <a:pt x="0" y="4614"/>
                    <a:pt x="0" y="4614"/>
                  </a:cubicBezTo>
                  <a:cubicBezTo>
                    <a:pt x="6887" y="8913"/>
                    <a:pt x="12730" y="14680"/>
                    <a:pt x="17009" y="21600"/>
                  </a:cubicBezTo>
                  <a:lnTo>
                    <a:pt x="21600" y="18979"/>
                  </a:lnTo>
                  <a:close/>
                </a:path>
              </a:pathLst>
            </a:custGeom>
            <a:solidFill>
              <a:srgbClr val="5FA6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1170060" y="0"/>
              <a:ext cx="523166" cy="234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9924"/>
                    <a:pt x="0" y="9924"/>
                    <a:pt x="0" y="9924"/>
                  </a:cubicBezTo>
                  <a:cubicBezTo>
                    <a:pt x="6968" y="10314"/>
                    <a:pt x="13587" y="14595"/>
                    <a:pt x="19335" y="21600"/>
                  </a:cubicBezTo>
                  <a:cubicBezTo>
                    <a:pt x="21600" y="13038"/>
                    <a:pt x="21600" y="13038"/>
                    <a:pt x="21600" y="13038"/>
                  </a:cubicBezTo>
                  <a:cubicBezTo>
                    <a:pt x="15155" y="5059"/>
                    <a:pt x="7839" y="389"/>
                    <a:pt x="0" y="0"/>
                  </a:cubicBezTo>
                  <a:close/>
                </a:path>
              </a:pathLst>
            </a:custGeom>
            <a:solidFill>
              <a:srgbClr val="5FA6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052313" y="595945"/>
              <a:ext cx="234013" cy="520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57" y="0"/>
                  </a:moveTo>
                  <a:cubicBezTo>
                    <a:pt x="0" y="2274"/>
                    <a:pt x="0" y="2274"/>
                    <a:pt x="0" y="2274"/>
                  </a:cubicBezTo>
                  <a:cubicBezTo>
                    <a:pt x="7200" y="8045"/>
                    <a:pt x="11286" y="14604"/>
                    <a:pt x="11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211" y="13817"/>
                    <a:pt x="16541" y="6471"/>
                    <a:pt x="8757" y="0"/>
                  </a:cubicBezTo>
                  <a:close/>
                </a:path>
              </a:pathLst>
            </a:custGeom>
            <a:solidFill>
              <a:srgbClr val="5FA6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052313" y="1170364"/>
              <a:ext cx="234013" cy="523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676" y="0"/>
                  </a:moveTo>
                  <a:cubicBezTo>
                    <a:pt x="11286" y="6968"/>
                    <a:pt x="7200" y="13587"/>
                    <a:pt x="0" y="19335"/>
                  </a:cubicBezTo>
                  <a:cubicBezTo>
                    <a:pt x="8757" y="21600"/>
                    <a:pt x="8757" y="21600"/>
                    <a:pt x="8757" y="21600"/>
                  </a:cubicBezTo>
                  <a:cubicBezTo>
                    <a:pt x="16541" y="15155"/>
                    <a:pt x="21211" y="7839"/>
                    <a:pt x="21600" y="0"/>
                  </a:cubicBezTo>
                  <a:lnTo>
                    <a:pt x="11676" y="0"/>
                  </a:lnTo>
                  <a:close/>
                </a:path>
              </a:pathLst>
            </a:custGeom>
            <a:solidFill>
              <a:srgbClr val="5FA6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683811" y="1684249"/>
              <a:ext cx="435748" cy="435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13"/>
                  </a:moveTo>
                  <a:cubicBezTo>
                    <a:pt x="17009" y="0"/>
                    <a:pt x="17009" y="0"/>
                    <a:pt x="17009" y="0"/>
                  </a:cubicBezTo>
                  <a:cubicBezTo>
                    <a:pt x="12730" y="6887"/>
                    <a:pt x="6887" y="12730"/>
                    <a:pt x="0" y="17009"/>
                  </a:cubicBezTo>
                  <a:cubicBezTo>
                    <a:pt x="2713" y="21600"/>
                    <a:pt x="2713" y="21600"/>
                    <a:pt x="2713" y="21600"/>
                  </a:cubicBezTo>
                  <a:cubicBezTo>
                    <a:pt x="10435" y="16904"/>
                    <a:pt x="16904" y="10435"/>
                    <a:pt x="21600" y="2713"/>
                  </a:cubicBezTo>
                  <a:close/>
                </a:path>
              </a:pathLst>
            </a:custGeom>
            <a:solidFill>
              <a:srgbClr val="5FA6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170060" y="2055537"/>
              <a:ext cx="523166" cy="231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640"/>
                  </a:moveTo>
                  <a:cubicBezTo>
                    <a:pt x="19335" y="0"/>
                    <a:pt x="19335" y="0"/>
                    <a:pt x="19335" y="0"/>
                  </a:cubicBezTo>
                  <a:cubicBezTo>
                    <a:pt x="13587" y="7069"/>
                    <a:pt x="6968" y="11193"/>
                    <a:pt x="0" y="11585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7839" y="21207"/>
                    <a:pt x="15155" y="16495"/>
                    <a:pt x="21600" y="8640"/>
                  </a:cubicBezTo>
                  <a:close/>
                </a:path>
              </a:pathLst>
            </a:custGeom>
            <a:solidFill>
              <a:srgbClr val="5FA6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95789" y="2055537"/>
              <a:ext cx="520477" cy="231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640"/>
                  </a:moveTo>
                  <a:cubicBezTo>
                    <a:pt x="6471" y="16495"/>
                    <a:pt x="13817" y="21207"/>
                    <a:pt x="21600" y="21600"/>
                  </a:cubicBezTo>
                  <a:cubicBezTo>
                    <a:pt x="21600" y="11585"/>
                    <a:pt x="21600" y="11585"/>
                    <a:pt x="21600" y="11585"/>
                  </a:cubicBezTo>
                  <a:cubicBezTo>
                    <a:pt x="14604" y="11193"/>
                    <a:pt x="8045" y="7069"/>
                    <a:pt x="2274" y="0"/>
                  </a:cubicBezTo>
                  <a:lnTo>
                    <a:pt x="0" y="8640"/>
                  </a:lnTo>
                  <a:close/>
                </a:path>
              </a:pathLst>
            </a:custGeom>
            <a:solidFill>
              <a:srgbClr val="5FA6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168111" y="1684249"/>
              <a:ext cx="434404" cy="435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14" y="0"/>
                  </a:moveTo>
                  <a:cubicBezTo>
                    <a:pt x="0" y="2713"/>
                    <a:pt x="0" y="2713"/>
                    <a:pt x="0" y="2713"/>
                  </a:cubicBezTo>
                  <a:cubicBezTo>
                    <a:pt x="4718" y="10435"/>
                    <a:pt x="11219" y="16904"/>
                    <a:pt x="18979" y="21600"/>
                  </a:cubicBezTo>
                  <a:cubicBezTo>
                    <a:pt x="21600" y="17009"/>
                    <a:pt x="21600" y="17009"/>
                    <a:pt x="21600" y="17009"/>
                  </a:cubicBezTo>
                  <a:cubicBezTo>
                    <a:pt x="14680" y="12730"/>
                    <a:pt x="8913" y="6887"/>
                    <a:pt x="4614" y="0"/>
                  </a:cubicBezTo>
                  <a:close/>
                </a:path>
              </a:pathLst>
            </a:custGeom>
            <a:solidFill>
              <a:srgbClr val="78D0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0" y="1170364"/>
              <a:ext cx="234013" cy="523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9" y="7839"/>
                    <a:pt x="5059" y="15155"/>
                    <a:pt x="13038" y="21600"/>
                  </a:cubicBezTo>
                  <a:cubicBezTo>
                    <a:pt x="21600" y="19335"/>
                    <a:pt x="21600" y="19335"/>
                    <a:pt x="21600" y="19335"/>
                  </a:cubicBezTo>
                  <a:cubicBezTo>
                    <a:pt x="14595" y="13587"/>
                    <a:pt x="10314" y="6968"/>
                    <a:pt x="99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8D0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0" y="595945"/>
              <a:ext cx="234013" cy="520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24" y="21600"/>
                  </a:moveTo>
                  <a:cubicBezTo>
                    <a:pt x="10314" y="14604"/>
                    <a:pt x="14595" y="8045"/>
                    <a:pt x="21600" y="2274"/>
                  </a:cubicBezTo>
                  <a:cubicBezTo>
                    <a:pt x="13038" y="0"/>
                    <a:pt x="13038" y="0"/>
                    <a:pt x="13038" y="0"/>
                  </a:cubicBezTo>
                  <a:cubicBezTo>
                    <a:pt x="5059" y="6471"/>
                    <a:pt x="389" y="13817"/>
                    <a:pt x="0" y="21600"/>
                  </a:cubicBezTo>
                  <a:lnTo>
                    <a:pt x="9924" y="21600"/>
                  </a:lnTo>
                  <a:close/>
                </a:path>
              </a:pathLst>
            </a:custGeom>
            <a:solidFill>
              <a:srgbClr val="78D0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168111" y="168155"/>
              <a:ext cx="434404" cy="434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979"/>
                  </a:moveTo>
                  <a:cubicBezTo>
                    <a:pt x="4614" y="21600"/>
                    <a:pt x="4614" y="21600"/>
                    <a:pt x="4614" y="21600"/>
                  </a:cubicBezTo>
                  <a:cubicBezTo>
                    <a:pt x="8913" y="14680"/>
                    <a:pt x="14680" y="8913"/>
                    <a:pt x="21600" y="4614"/>
                  </a:cubicBezTo>
                  <a:cubicBezTo>
                    <a:pt x="18979" y="0"/>
                    <a:pt x="18979" y="0"/>
                    <a:pt x="18979" y="0"/>
                  </a:cubicBezTo>
                  <a:cubicBezTo>
                    <a:pt x="11219" y="4718"/>
                    <a:pt x="4718" y="11219"/>
                    <a:pt x="0" y="18979"/>
                  </a:cubicBezTo>
                  <a:close/>
                </a:path>
              </a:pathLst>
            </a:custGeom>
            <a:solidFill>
              <a:srgbClr val="78D0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95789" y="0"/>
              <a:ext cx="520477" cy="234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038"/>
                  </a:moveTo>
                  <a:cubicBezTo>
                    <a:pt x="2186" y="21600"/>
                    <a:pt x="2186" y="21600"/>
                    <a:pt x="2186" y="21600"/>
                  </a:cubicBezTo>
                  <a:cubicBezTo>
                    <a:pt x="8045" y="14595"/>
                    <a:pt x="14604" y="10314"/>
                    <a:pt x="21600" y="99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3817" y="389"/>
                    <a:pt x="6471" y="5059"/>
                    <a:pt x="0" y="13038"/>
                  </a:cubicBezTo>
                  <a:close/>
                </a:path>
              </a:pathLst>
            </a:custGeom>
            <a:solidFill>
              <a:srgbClr val="78D0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78" name="Shape 278"/>
          <p:cNvSpPr/>
          <p:nvPr/>
        </p:nvSpPr>
        <p:spPr>
          <a:xfrm>
            <a:off x="8257755" y="11735608"/>
            <a:ext cx="3735180" cy="99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 algn="ctr">
              <a:defRPr sz="2400">
                <a:latin typeface="Exo Regular"/>
                <a:ea typeface="Exo Regular"/>
                <a:cs typeface="Exo Regular"/>
                <a:sym typeface="Exo Regular"/>
              </a:defRPr>
            </a:lvl1pPr>
          </a:lstStyle>
          <a:p>
            <a:pPr/>
            <a:r>
              <a:t>Otimizar os processos da Unidade de Marketing</a:t>
            </a:r>
          </a:p>
        </p:txBody>
      </p:sp>
      <p:sp>
        <p:nvSpPr>
          <p:cNvPr id="279" name="Shape 279"/>
          <p:cNvSpPr/>
          <p:nvPr/>
        </p:nvSpPr>
        <p:spPr>
          <a:xfrm>
            <a:off x="8135934" y="11071172"/>
            <a:ext cx="3978821" cy="792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 algn="ctr">
              <a:defRPr>
                <a:solidFill>
                  <a:srgbClr val="61B31D"/>
                </a:solidFill>
                <a:latin typeface="Exo DemiBold"/>
                <a:ea typeface="Exo DemiBold"/>
                <a:cs typeface="Exo DemiBold"/>
                <a:sym typeface="Exo DemiBold"/>
              </a:defRPr>
            </a:lvl1pPr>
          </a:lstStyle>
          <a:p>
            <a:pPr>
              <a:defRPr>
                <a:latin typeface="Exo Regular"/>
                <a:ea typeface="Exo Regular"/>
                <a:cs typeface="Exo Regular"/>
                <a:sym typeface="Exo Regular"/>
              </a:defRPr>
            </a:pPr>
            <a:r>
              <a:rPr>
                <a:latin typeface="Exo DemiBold"/>
                <a:ea typeface="Exo DemiBold"/>
                <a:cs typeface="Exo DemiBold"/>
                <a:sym typeface="Exo DemiBold"/>
              </a:rPr>
              <a:t>TI</a:t>
            </a:r>
          </a:p>
        </p:txBody>
      </p:sp>
      <p:sp>
        <p:nvSpPr>
          <p:cNvPr id="280" name="Shape 280"/>
          <p:cNvSpPr/>
          <p:nvPr/>
        </p:nvSpPr>
        <p:spPr>
          <a:xfrm>
            <a:off x="13397525" y="9027856"/>
            <a:ext cx="1870183" cy="1870670"/>
          </a:xfrm>
          <a:prstGeom prst="ellipse">
            <a:avLst/>
          </a:prstGeom>
          <a:solidFill>
            <a:srgbClr val="66B22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93" name="Group 293"/>
          <p:cNvGrpSpPr/>
          <p:nvPr/>
        </p:nvGrpSpPr>
        <p:grpSpPr>
          <a:xfrm>
            <a:off x="13190710" y="8821071"/>
            <a:ext cx="2283813" cy="2284409"/>
            <a:chOff x="0" y="0"/>
            <a:chExt cx="2283812" cy="2284407"/>
          </a:xfrm>
        </p:grpSpPr>
        <p:sp>
          <p:nvSpPr>
            <p:cNvPr id="281" name="Shape 281"/>
            <p:cNvSpPr/>
            <p:nvPr/>
          </p:nvSpPr>
          <p:spPr>
            <a:xfrm>
              <a:off x="1681960" y="167970"/>
              <a:ext cx="435269" cy="434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979"/>
                  </a:moveTo>
                  <a:cubicBezTo>
                    <a:pt x="16904" y="11219"/>
                    <a:pt x="10435" y="4718"/>
                    <a:pt x="2713" y="0"/>
                  </a:cubicBezTo>
                  <a:cubicBezTo>
                    <a:pt x="0" y="4614"/>
                    <a:pt x="0" y="4614"/>
                    <a:pt x="0" y="4614"/>
                  </a:cubicBezTo>
                  <a:cubicBezTo>
                    <a:pt x="6887" y="8913"/>
                    <a:pt x="12730" y="14680"/>
                    <a:pt x="17009" y="21600"/>
                  </a:cubicBezTo>
                  <a:lnTo>
                    <a:pt x="21600" y="18979"/>
                  </a:lnTo>
                  <a:close/>
                </a:path>
              </a:pathLst>
            </a:custGeom>
            <a:solidFill>
              <a:srgbClr val="5FA72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1168774" y="0"/>
              <a:ext cx="522591" cy="23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9924"/>
                    <a:pt x="0" y="9924"/>
                    <a:pt x="0" y="9924"/>
                  </a:cubicBezTo>
                  <a:cubicBezTo>
                    <a:pt x="6968" y="10314"/>
                    <a:pt x="13587" y="14595"/>
                    <a:pt x="19335" y="21600"/>
                  </a:cubicBezTo>
                  <a:cubicBezTo>
                    <a:pt x="21600" y="13038"/>
                    <a:pt x="21600" y="13038"/>
                    <a:pt x="21600" y="13038"/>
                  </a:cubicBezTo>
                  <a:cubicBezTo>
                    <a:pt x="15155" y="5059"/>
                    <a:pt x="7839" y="389"/>
                    <a:pt x="0" y="0"/>
                  </a:cubicBezTo>
                  <a:close/>
                </a:path>
              </a:pathLst>
            </a:custGeom>
            <a:solidFill>
              <a:srgbClr val="5FA72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050057" y="595290"/>
              <a:ext cx="233756" cy="520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57" y="0"/>
                  </a:moveTo>
                  <a:cubicBezTo>
                    <a:pt x="0" y="2274"/>
                    <a:pt x="0" y="2274"/>
                    <a:pt x="0" y="2274"/>
                  </a:cubicBezTo>
                  <a:cubicBezTo>
                    <a:pt x="7200" y="8045"/>
                    <a:pt x="11286" y="14604"/>
                    <a:pt x="11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211" y="13817"/>
                    <a:pt x="16541" y="6471"/>
                    <a:pt x="8757" y="0"/>
                  </a:cubicBezTo>
                  <a:close/>
                </a:path>
              </a:pathLst>
            </a:custGeom>
            <a:solidFill>
              <a:srgbClr val="5FA72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050057" y="1169078"/>
              <a:ext cx="233756" cy="52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676" y="0"/>
                  </a:moveTo>
                  <a:cubicBezTo>
                    <a:pt x="11286" y="6968"/>
                    <a:pt x="7200" y="13587"/>
                    <a:pt x="0" y="19335"/>
                  </a:cubicBezTo>
                  <a:cubicBezTo>
                    <a:pt x="8757" y="21600"/>
                    <a:pt x="8757" y="21600"/>
                    <a:pt x="8757" y="21600"/>
                  </a:cubicBezTo>
                  <a:cubicBezTo>
                    <a:pt x="16541" y="15155"/>
                    <a:pt x="21211" y="7839"/>
                    <a:pt x="21600" y="0"/>
                  </a:cubicBezTo>
                  <a:lnTo>
                    <a:pt x="11676" y="0"/>
                  </a:lnTo>
                  <a:close/>
                </a:path>
              </a:pathLst>
            </a:custGeom>
            <a:solidFill>
              <a:srgbClr val="5FA72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1681960" y="1682398"/>
              <a:ext cx="435269" cy="435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13"/>
                  </a:moveTo>
                  <a:cubicBezTo>
                    <a:pt x="17009" y="0"/>
                    <a:pt x="17009" y="0"/>
                    <a:pt x="17009" y="0"/>
                  </a:cubicBezTo>
                  <a:cubicBezTo>
                    <a:pt x="12730" y="6887"/>
                    <a:pt x="6887" y="12730"/>
                    <a:pt x="0" y="17009"/>
                  </a:cubicBezTo>
                  <a:cubicBezTo>
                    <a:pt x="2713" y="21600"/>
                    <a:pt x="2713" y="21600"/>
                    <a:pt x="2713" y="21600"/>
                  </a:cubicBezTo>
                  <a:cubicBezTo>
                    <a:pt x="10435" y="16904"/>
                    <a:pt x="16904" y="10435"/>
                    <a:pt x="21600" y="2713"/>
                  </a:cubicBezTo>
                  <a:close/>
                </a:path>
              </a:pathLst>
            </a:custGeom>
            <a:solidFill>
              <a:srgbClr val="5FA72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1168774" y="2053278"/>
              <a:ext cx="522591" cy="231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640"/>
                  </a:moveTo>
                  <a:cubicBezTo>
                    <a:pt x="19335" y="0"/>
                    <a:pt x="19335" y="0"/>
                    <a:pt x="19335" y="0"/>
                  </a:cubicBezTo>
                  <a:cubicBezTo>
                    <a:pt x="13587" y="7069"/>
                    <a:pt x="6968" y="11193"/>
                    <a:pt x="0" y="11585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7839" y="21207"/>
                    <a:pt x="15155" y="16495"/>
                    <a:pt x="21600" y="8640"/>
                  </a:cubicBezTo>
                  <a:close/>
                </a:path>
              </a:pathLst>
            </a:custGeom>
            <a:solidFill>
              <a:srgbClr val="5FA72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595135" y="2053278"/>
              <a:ext cx="519904" cy="231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640"/>
                  </a:moveTo>
                  <a:cubicBezTo>
                    <a:pt x="6471" y="16495"/>
                    <a:pt x="13817" y="21207"/>
                    <a:pt x="21600" y="21600"/>
                  </a:cubicBezTo>
                  <a:cubicBezTo>
                    <a:pt x="21600" y="11585"/>
                    <a:pt x="21600" y="11585"/>
                    <a:pt x="21600" y="11585"/>
                  </a:cubicBezTo>
                  <a:cubicBezTo>
                    <a:pt x="14604" y="11193"/>
                    <a:pt x="8045" y="7069"/>
                    <a:pt x="2274" y="0"/>
                  </a:cubicBezTo>
                  <a:lnTo>
                    <a:pt x="0" y="8640"/>
                  </a:lnTo>
                  <a:close/>
                </a:path>
              </a:pathLst>
            </a:custGeom>
            <a:solidFill>
              <a:srgbClr val="5FA72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167926" y="1682398"/>
              <a:ext cx="433926" cy="435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14" y="0"/>
                  </a:moveTo>
                  <a:cubicBezTo>
                    <a:pt x="0" y="2713"/>
                    <a:pt x="0" y="2713"/>
                    <a:pt x="0" y="2713"/>
                  </a:cubicBezTo>
                  <a:cubicBezTo>
                    <a:pt x="4718" y="10435"/>
                    <a:pt x="11219" y="16904"/>
                    <a:pt x="18979" y="21600"/>
                  </a:cubicBezTo>
                  <a:cubicBezTo>
                    <a:pt x="21600" y="17009"/>
                    <a:pt x="21600" y="17009"/>
                    <a:pt x="21600" y="17009"/>
                  </a:cubicBezTo>
                  <a:cubicBezTo>
                    <a:pt x="14680" y="12730"/>
                    <a:pt x="8913" y="6887"/>
                    <a:pt x="4614" y="0"/>
                  </a:cubicBezTo>
                  <a:close/>
                </a:path>
              </a:pathLst>
            </a:custGeom>
            <a:solidFill>
              <a:srgbClr val="79D0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0" y="1169078"/>
              <a:ext cx="233755" cy="52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9" y="7839"/>
                    <a:pt x="5059" y="15155"/>
                    <a:pt x="13038" y="21600"/>
                  </a:cubicBezTo>
                  <a:cubicBezTo>
                    <a:pt x="21600" y="19335"/>
                    <a:pt x="21600" y="19335"/>
                    <a:pt x="21600" y="19335"/>
                  </a:cubicBezTo>
                  <a:cubicBezTo>
                    <a:pt x="14595" y="13587"/>
                    <a:pt x="10314" y="6968"/>
                    <a:pt x="99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9D0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0" y="595290"/>
              <a:ext cx="233755" cy="520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24" y="21600"/>
                  </a:moveTo>
                  <a:cubicBezTo>
                    <a:pt x="10314" y="14604"/>
                    <a:pt x="14595" y="8045"/>
                    <a:pt x="21600" y="2274"/>
                  </a:cubicBezTo>
                  <a:cubicBezTo>
                    <a:pt x="13038" y="0"/>
                    <a:pt x="13038" y="0"/>
                    <a:pt x="13038" y="0"/>
                  </a:cubicBezTo>
                  <a:cubicBezTo>
                    <a:pt x="5059" y="6471"/>
                    <a:pt x="389" y="13817"/>
                    <a:pt x="0" y="21600"/>
                  </a:cubicBezTo>
                  <a:lnTo>
                    <a:pt x="9924" y="21600"/>
                  </a:lnTo>
                  <a:close/>
                </a:path>
              </a:pathLst>
            </a:custGeom>
            <a:solidFill>
              <a:srgbClr val="79D0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167926" y="167970"/>
              <a:ext cx="433926" cy="434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979"/>
                  </a:moveTo>
                  <a:cubicBezTo>
                    <a:pt x="4614" y="21600"/>
                    <a:pt x="4614" y="21600"/>
                    <a:pt x="4614" y="21600"/>
                  </a:cubicBezTo>
                  <a:cubicBezTo>
                    <a:pt x="8913" y="14680"/>
                    <a:pt x="14680" y="8913"/>
                    <a:pt x="21600" y="4614"/>
                  </a:cubicBezTo>
                  <a:cubicBezTo>
                    <a:pt x="18979" y="0"/>
                    <a:pt x="18979" y="0"/>
                    <a:pt x="18979" y="0"/>
                  </a:cubicBezTo>
                  <a:cubicBezTo>
                    <a:pt x="11219" y="4718"/>
                    <a:pt x="4718" y="11219"/>
                    <a:pt x="0" y="18979"/>
                  </a:cubicBezTo>
                  <a:close/>
                </a:path>
              </a:pathLst>
            </a:custGeom>
            <a:solidFill>
              <a:srgbClr val="79D0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595135" y="0"/>
              <a:ext cx="519904" cy="23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038"/>
                  </a:moveTo>
                  <a:cubicBezTo>
                    <a:pt x="2186" y="21600"/>
                    <a:pt x="2186" y="21600"/>
                    <a:pt x="2186" y="21600"/>
                  </a:cubicBezTo>
                  <a:cubicBezTo>
                    <a:pt x="8045" y="14595"/>
                    <a:pt x="14604" y="10314"/>
                    <a:pt x="21600" y="99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3817" y="389"/>
                    <a:pt x="6471" y="5059"/>
                    <a:pt x="0" y="13038"/>
                  </a:cubicBezTo>
                  <a:close/>
                </a:path>
              </a:pathLst>
            </a:custGeom>
            <a:solidFill>
              <a:srgbClr val="79D03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94" name="Shape 294"/>
          <p:cNvSpPr/>
          <p:nvPr/>
        </p:nvSpPr>
        <p:spPr>
          <a:xfrm>
            <a:off x="12465026" y="11735608"/>
            <a:ext cx="3735180" cy="995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 algn="ctr">
              <a:defRPr sz="2400">
                <a:latin typeface="Exo Regular"/>
                <a:ea typeface="Exo Regular"/>
                <a:cs typeface="Exo Regular"/>
                <a:sym typeface="Exo Regular"/>
              </a:defRPr>
            </a:lvl1pPr>
          </a:lstStyle>
          <a:p>
            <a:pPr/>
            <a:r>
              <a:t>Representar a marca da FEJEPE na mídia externa</a:t>
            </a:r>
          </a:p>
        </p:txBody>
      </p:sp>
      <p:sp>
        <p:nvSpPr>
          <p:cNvPr id="295" name="Shape 295"/>
          <p:cNvSpPr/>
          <p:nvPr/>
        </p:nvSpPr>
        <p:spPr>
          <a:xfrm>
            <a:off x="12789578" y="11134672"/>
            <a:ext cx="3203397" cy="665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 algn="ctr">
              <a:defRPr sz="2900">
                <a:solidFill>
                  <a:srgbClr val="61B31D"/>
                </a:solidFill>
                <a:latin typeface="Exo DemiBold"/>
                <a:ea typeface="Exo DemiBold"/>
                <a:cs typeface="Exo DemiBold"/>
                <a:sym typeface="Exo DemiBold"/>
              </a:defRPr>
            </a:lvl1pPr>
          </a:lstStyle>
          <a:p>
            <a:pPr>
              <a:defRPr>
                <a:latin typeface="Exo Regular"/>
                <a:ea typeface="Exo Regular"/>
                <a:cs typeface="Exo Regular"/>
                <a:sym typeface="Exo Regular"/>
              </a:defRPr>
            </a:pPr>
            <a:r>
              <a:rPr>
                <a:latin typeface="Exo DemiBold"/>
                <a:ea typeface="Exo DemiBold"/>
                <a:cs typeface="Exo DemiBold"/>
                <a:sym typeface="Exo DemiBold"/>
              </a:rPr>
              <a:t>Relações Públicas</a:t>
            </a:r>
          </a:p>
        </p:txBody>
      </p:sp>
      <p:sp>
        <p:nvSpPr>
          <p:cNvPr id="296" name="Shape 296"/>
          <p:cNvSpPr/>
          <p:nvPr/>
        </p:nvSpPr>
        <p:spPr>
          <a:xfrm>
            <a:off x="13892448" y="9617730"/>
            <a:ext cx="997658" cy="754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86" fill="norm" stroke="1" extrusionOk="0">
                <a:moveTo>
                  <a:pt x="21600" y="2653"/>
                </a:moveTo>
                <a:cubicBezTo>
                  <a:pt x="21600" y="11332"/>
                  <a:pt x="21600" y="11332"/>
                  <a:pt x="21600" y="11332"/>
                </a:cubicBezTo>
                <a:cubicBezTo>
                  <a:pt x="21600" y="11332"/>
                  <a:pt x="20146" y="11810"/>
                  <a:pt x="19972" y="11810"/>
                </a:cubicBezTo>
                <a:cubicBezTo>
                  <a:pt x="19603" y="11810"/>
                  <a:pt x="18691" y="12287"/>
                  <a:pt x="18148" y="11332"/>
                </a:cubicBezTo>
                <a:cubicBezTo>
                  <a:pt x="17063" y="10152"/>
                  <a:pt x="13438" y="5237"/>
                  <a:pt x="13438" y="5237"/>
                </a:cubicBezTo>
                <a:cubicBezTo>
                  <a:pt x="13438" y="5237"/>
                  <a:pt x="12895" y="4535"/>
                  <a:pt x="11788" y="5237"/>
                </a:cubicBezTo>
                <a:cubicBezTo>
                  <a:pt x="10898" y="5939"/>
                  <a:pt x="9617" y="6866"/>
                  <a:pt x="9074" y="7119"/>
                </a:cubicBezTo>
                <a:cubicBezTo>
                  <a:pt x="8901" y="7344"/>
                  <a:pt x="8531" y="7568"/>
                  <a:pt x="8336" y="7568"/>
                </a:cubicBezTo>
                <a:cubicBezTo>
                  <a:pt x="7620" y="7568"/>
                  <a:pt x="7077" y="6641"/>
                  <a:pt x="7077" y="5714"/>
                </a:cubicBezTo>
                <a:cubicBezTo>
                  <a:pt x="7077" y="4984"/>
                  <a:pt x="7446" y="4535"/>
                  <a:pt x="7815" y="4282"/>
                </a:cubicBezTo>
                <a:cubicBezTo>
                  <a:pt x="9248" y="3102"/>
                  <a:pt x="11983" y="1248"/>
                  <a:pt x="13069" y="293"/>
                </a:cubicBezTo>
                <a:cubicBezTo>
                  <a:pt x="13785" y="-156"/>
                  <a:pt x="14154" y="-156"/>
                  <a:pt x="15239" y="771"/>
                </a:cubicBezTo>
                <a:cubicBezTo>
                  <a:pt x="16325" y="2175"/>
                  <a:pt x="17432" y="3355"/>
                  <a:pt x="17432" y="3355"/>
                </a:cubicBezTo>
                <a:cubicBezTo>
                  <a:pt x="17432" y="3355"/>
                  <a:pt x="17779" y="3580"/>
                  <a:pt x="18148" y="3580"/>
                </a:cubicBezTo>
                <a:cubicBezTo>
                  <a:pt x="19060" y="3355"/>
                  <a:pt x="21600" y="2653"/>
                  <a:pt x="21600" y="2653"/>
                </a:cubicBezTo>
                <a:close/>
                <a:moveTo>
                  <a:pt x="7251" y="17427"/>
                </a:moveTo>
                <a:cubicBezTo>
                  <a:pt x="7446" y="16978"/>
                  <a:pt x="7446" y="16276"/>
                  <a:pt x="7077" y="15798"/>
                </a:cubicBezTo>
                <a:cubicBezTo>
                  <a:pt x="6708" y="15321"/>
                  <a:pt x="6361" y="15321"/>
                  <a:pt x="5992" y="15321"/>
                </a:cubicBezTo>
                <a:cubicBezTo>
                  <a:pt x="5992" y="14871"/>
                  <a:pt x="5992" y="14169"/>
                  <a:pt x="5623" y="13916"/>
                </a:cubicBezTo>
                <a:cubicBezTo>
                  <a:pt x="5449" y="13439"/>
                  <a:pt x="4906" y="13214"/>
                  <a:pt x="4537" y="13439"/>
                </a:cubicBezTo>
                <a:cubicBezTo>
                  <a:pt x="4711" y="12989"/>
                  <a:pt x="4537" y="12287"/>
                  <a:pt x="4363" y="11810"/>
                </a:cubicBezTo>
                <a:cubicBezTo>
                  <a:pt x="3821" y="11107"/>
                  <a:pt x="2909" y="11332"/>
                  <a:pt x="2366" y="12034"/>
                </a:cubicBezTo>
                <a:cubicBezTo>
                  <a:pt x="1997" y="12512"/>
                  <a:pt x="1628" y="13916"/>
                  <a:pt x="1997" y="14619"/>
                </a:cubicBezTo>
                <a:cubicBezTo>
                  <a:pt x="2540" y="15321"/>
                  <a:pt x="3083" y="14871"/>
                  <a:pt x="3452" y="14871"/>
                </a:cubicBezTo>
                <a:cubicBezTo>
                  <a:pt x="3452" y="15321"/>
                  <a:pt x="3083" y="15798"/>
                  <a:pt x="3452" y="16500"/>
                </a:cubicBezTo>
                <a:cubicBezTo>
                  <a:pt x="3821" y="17203"/>
                  <a:pt x="4537" y="16753"/>
                  <a:pt x="4906" y="16753"/>
                </a:cubicBezTo>
                <a:cubicBezTo>
                  <a:pt x="4711" y="17203"/>
                  <a:pt x="4363" y="17905"/>
                  <a:pt x="4906" y="18607"/>
                </a:cubicBezTo>
                <a:cubicBezTo>
                  <a:pt x="5253" y="19085"/>
                  <a:pt x="5992" y="18860"/>
                  <a:pt x="6361" y="18607"/>
                </a:cubicBezTo>
                <a:cubicBezTo>
                  <a:pt x="6165" y="19309"/>
                  <a:pt x="5818" y="19787"/>
                  <a:pt x="6361" y="20742"/>
                </a:cubicBezTo>
                <a:cubicBezTo>
                  <a:pt x="6903" y="21444"/>
                  <a:pt x="7989" y="20966"/>
                  <a:pt x="8531" y="20264"/>
                </a:cubicBezTo>
                <a:cubicBezTo>
                  <a:pt x="9074" y="19562"/>
                  <a:pt x="9074" y="18607"/>
                  <a:pt x="8531" y="17905"/>
                </a:cubicBezTo>
                <a:cubicBezTo>
                  <a:pt x="8162" y="17427"/>
                  <a:pt x="7815" y="17427"/>
                  <a:pt x="7251" y="17427"/>
                </a:cubicBezTo>
                <a:close/>
                <a:moveTo>
                  <a:pt x="17063" y="12989"/>
                </a:moveTo>
                <a:cubicBezTo>
                  <a:pt x="13242" y="7821"/>
                  <a:pt x="15066" y="10152"/>
                  <a:pt x="12895" y="7344"/>
                </a:cubicBezTo>
                <a:cubicBezTo>
                  <a:pt x="12895" y="7344"/>
                  <a:pt x="12352" y="6417"/>
                  <a:pt x="11440" y="7119"/>
                </a:cubicBezTo>
                <a:cubicBezTo>
                  <a:pt x="10898" y="7344"/>
                  <a:pt x="10160" y="7821"/>
                  <a:pt x="9617" y="8299"/>
                </a:cubicBezTo>
                <a:cubicBezTo>
                  <a:pt x="9074" y="8523"/>
                  <a:pt x="8531" y="8748"/>
                  <a:pt x="8336" y="8748"/>
                </a:cubicBezTo>
                <a:cubicBezTo>
                  <a:pt x="7077" y="8748"/>
                  <a:pt x="6165" y="7344"/>
                  <a:pt x="6165" y="5939"/>
                </a:cubicBezTo>
                <a:cubicBezTo>
                  <a:pt x="6165" y="4759"/>
                  <a:pt x="6534" y="3833"/>
                  <a:pt x="7251" y="3355"/>
                </a:cubicBezTo>
                <a:cubicBezTo>
                  <a:pt x="7989" y="2653"/>
                  <a:pt x="9986" y="1248"/>
                  <a:pt x="9986" y="1248"/>
                </a:cubicBezTo>
                <a:cubicBezTo>
                  <a:pt x="9986" y="1248"/>
                  <a:pt x="9443" y="69"/>
                  <a:pt x="8162" y="69"/>
                </a:cubicBezTo>
                <a:cubicBezTo>
                  <a:pt x="6708" y="69"/>
                  <a:pt x="3994" y="2653"/>
                  <a:pt x="3994" y="2653"/>
                </a:cubicBezTo>
                <a:cubicBezTo>
                  <a:pt x="3994" y="2653"/>
                  <a:pt x="3256" y="3102"/>
                  <a:pt x="2171" y="2653"/>
                </a:cubicBezTo>
                <a:cubicBezTo>
                  <a:pt x="0" y="1698"/>
                  <a:pt x="0" y="1698"/>
                  <a:pt x="0" y="1698"/>
                </a:cubicBezTo>
                <a:cubicBezTo>
                  <a:pt x="0" y="11810"/>
                  <a:pt x="0" y="11810"/>
                  <a:pt x="0" y="11810"/>
                </a:cubicBezTo>
                <a:cubicBezTo>
                  <a:pt x="0" y="11810"/>
                  <a:pt x="543" y="12034"/>
                  <a:pt x="1085" y="12287"/>
                </a:cubicBezTo>
                <a:cubicBezTo>
                  <a:pt x="1281" y="11810"/>
                  <a:pt x="1454" y="11332"/>
                  <a:pt x="1802" y="10855"/>
                </a:cubicBezTo>
                <a:cubicBezTo>
                  <a:pt x="2714" y="9703"/>
                  <a:pt x="4168" y="9703"/>
                  <a:pt x="5080" y="10855"/>
                </a:cubicBezTo>
                <a:cubicBezTo>
                  <a:pt x="5253" y="11332"/>
                  <a:pt x="5449" y="11557"/>
                  <a:pt x="5449" y="12034"/>
                </a:cubicBezTo>
                <a:cubicBezTo>
                  <a:pt x="5818" y="12287"/>
                  <a:pt x="6165" y="12512"/>
                  <a:pt x="6361" y="12989"/>
                </a:cubicBezTo>
                <a:cubicBezTo>
                  <a:pt x="6708" y="13214"/>
                  <a:pt x="6903" y="13692"/>
                  <a:pt x="6903" y="14169"/>
                </a:cubicBezTo>
                <a:cubicBezTo>
                  <a:pt x="7251" y="14169"/>
                  <a:pt x="7620" y="14394"/>
                  <a:pt x="7815" y="14871"/>
                </a:cubicBezTo>
                <a:cubicBezTo>
                  <a:pt x="8162" y="15321"/>
                  <a:pt x="8336" y="15798"/>
                  <a:pt x="8336" y="16276"/>
                </a:cubicBezTo>
                <a:cubicBezTo>
                  <a:pt x="8705" y="16276"/>
                  <a:pt x="9074" y="16500"/>
                  <a:pt x="9248" y="16978"/>
                </a:cubicBezTo>
                <a:cubicBezTo>
                  <a:pt x="9791" y="17680"/>
                  <a:pt x="9986" y="18607"/>
                  <a:pt x="9791" y="19562"/>
                </a:cubicBezTo>
                <a:cubicBezTo>
                  <a:pt x="9986" y="19562"/>
                  <a:pt x="10160" y="20011"/>
                  <a:pt x="10355" y="20264"/>
                </a:cubicBezTo>
                <a:cubicBezTo>
                  <a:pt x="10702" y="20742"/>
                  <a:pt x="11440" y="20742"/>
                  <a:pt x="11788" y="20264"/>
                </a:cubicBezTo>
                <a:cubicBezTo>
                  <a:pt x="12157" y="19787"/>
                  <a:pt x="12157" y="18860"/>
                  <a:pt x="11788" y="18382"/>
                </a:cubicBezTo>
                <a:lnTo>
                  <a:pt x="11614" y="18382"/>
                </a:lnTo>
                <a:cubicBezTo>
                  <a:pt x="10529" y="16753"/>
                  <a:pt x="10355" y="16500"/>
                  <a:pt x="10529" y="16276"/>
                </a:cubicBezTo>
                <a:cubicBezTo>
                  <a:pt x="10702" y="16276"/>
                  <a:pt x="10898" y="16500"/>
                  <a:pt x="12157" y="18382"/>
                </a:cubicBezTo>
                <a:cubicBezTo>
                  <a:pt x="12352" y="18607"/>
                  <a:pt x="12352" y="18607"/>
                  <a:pt x="12352" y="18607"/>
                </a:cubicBezTo>
                <a:cubicBezTo>
                  <a:pt x="12699" y="19085"/>
                  <a:pt x="13242" y="19085"/>
                  <a:pt x="13611" y="18607"/>
                </a:cubicBezTo>
                <a:cubicBezTo>
                  <a:pt x="13980" y="18158"/>
                  <a:pt x="13980" y="17203"/>
                  <a:pt x="13611" y="16753"/>
                </a:cubicBezTo>
                <a:cubicBezTo>
                  <a:pt x="12352" y="14871"/>
                  <a:pt x="12157" y="14619"/>
                  <a:pt x="12157" y="14394"/>
                </a:cubicBezTo>
                <a:cubicBezTo>
                  <a:pt x="12352" y="14394"/>
                  <a:pt x="12895" y="15321"/>
                  <a:pt x="14154" y="16978"/>
                </a:cubicBezTo>
                <a:cubicBezTo>
                  <a:pt x="14523" y="17427"/>
                  <a:pt x="15239" y="17427"/>
                  <a:pt x="15608" y="16978"/>
                </a:cubicBezTo>
                <a:cubicBezTo>
                  <a:pt x="15782" y="16500"/>
                  <a:pt x="15977" y="15798"/>
                  <a:pt x="15608" y="15096"/>
                </a:cubicBezTo>
                <a:cubicBezTo>
                  <a:pt x="13980" y="12989"/>
                  <a:pt x="13980" y="12989"/>
                  <a:pt x="14154" y="12737"/>
                </a:cubicBezTo>
                <a:lnTo>
                  <a:pt x="15782" y="14619"/>
                </a:lnTo>
                <a:cubicBezTo>
                  <a:pt x="15782" y="14871"/>
                  <a:pt x="15782" y="14871"/>
                  <a:pt x="15782" y="14871"/>
                </a:cubicBezTo>
                <a:cubicBezTo>
                  <a:pt x="16151" y="15321"/>
                  <a:pt x="16694" y="15321"/>
                  <a:pt x="17063" y="14871"/>
                </a:cubicBezTo>
                <a:cubicBezTo>
                  <a:pt x="17432" y="14169"/>
                  <a:pt x="17432" y="13439"/>
                  <a:pt x="17063" y="1298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7" name="Shape 297"/>
          <p:cNvSpPr/>
          <p:nvPr/>
        </p:nvSpPr>
        <p:spPr>
          <a:xfrm>
            <a:off x="9820115" y="9630469"/>
            <a:ext cx="662615" cy="665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73" y="2850"/>
                </a:moveTo>
                <a:cubicBezTo>
                  <a:pt x="18364" y="3806"/>
                  <a:pt x="19525" y="5033"/>
                  <a:pt x="20355" y="6530"/>
                </a:cubicBezTo>
                <a:cubicBezTo>
                  <a:pt x="21185" y="8031"/>
                  <a:pt x="21600" y="9635"/>
                  <a:pt x="21600" y="11343"/>
                </a:cubicBezTo>
                <a:cubicBezTo>
                  <a:pt x="21600" y="12760"/>
                  <a:pt x="21319" y="14088"/>
                  <a:pt x="20755" y="15329"/>
                </a:cubicBezTo>
                <a:cubicBezTo>
                  <a:pt x="20185" y="16570"/>
                  <a:pt x="19416" y="17655"/>
                  <a:pt x="18434" y="18588"/>
                </a:cubicBezTo>
                <a:cubicBezTo>
                  <a:pt x="17452" y="19521"/>
                  <a:pt x="16301" y="20256"/>
                  <a:pt x="14985" y="20794"/>
                </a:cubicBezTo>
                <a:cubicBezTo>
                  <a:pt x="13670" y="21333"/>
                  <a:pt x="12270" y="21600"/>
                  <a:pt x="10775" y="21600"/>
                </a:cubicBezTo>
                <a:cubicBezTo>
                  <a:pt x="9287" y="21600"/>
                  <a:pt x="7890" y="21333"/>
                  <a:pt x="6584" y="20794"/>
                </a:cubicBezTo>
                <a:cubicBezTo>
                  <a:pt x="5278" y="20256"/>
                  <a:pt x="4136" y="19521"/>
                  <a:pt x="3160" y="18588"/>
                </a:cubicBezTo>
                <a:cubicBezTo>
                  <a:pt x="2184" y="17655"/>
                  <a:pt x="1412" y="16570"/>
                  <a:pt x="845" y="15329"/>
                </a:cubicBezTo>
                <a:cubicBezTo>
                  <a:pt x="278" y="14088"/>
                  <a:pt x="0" y="12760"/>
                  <a:pt x="0" y="11343"/>
                </a:cubicBezTo>
                <a:cubicBezTo>
                  <a:pt x="0" y="9635"/>
                  <a:pt x="415" y="8031"/>
                  <a:pt x="1245" y="6530"/>
                </a:cubicBezTo>
                <a:cubicBezTo>
                  <a:pt x="2075" y="5033"/>
                  <a:pt x="3236" y="3806"/>
                  <a:pt x="4724" y="2850"/>
                </a:cubicBezTo>
                <a:cubicBezTo>
                  <a:pt x="4839" y="2761"/>
                  <a:pt x="4975" y="2732"/>
                  <a:pt x="5130" y="2770"/>
                </a:cubicBezTo>
                <a:cubicBezTo>
                  <a:pt x="5306" y="2804"/>
                  <a:pt x="5430" y="2879"/>
                  <a:pt x="5493" y="2989"/>
                </a:cubicBezTo>
                <a:lnTo>
                  <a:pt x="6800" y="4797"/>
                </a:lnTo>
                <a:cubicBezTo>
                  <a:pt x="6896" y="4906"/>
                  <a:pt x="6927" y="5033"/>
                  <a:pt x="6887" y="5174"/>
                </a:cubicBezTo>
                <a:cubicBezTo>
                  <a:pt x="6848" y="5318"/>
                  <a:pt x="6769" y="5436"/>
                  <a:pt x="6654" y="5525"/>
                </a:cubicBezTo>
                <a:cubicBezTo>
                  <a:pt x="5630" y="6185"/>
                  <a:pt x="4833" y="7026"/>
                  <a:pt x="4269" y="8042"/>
                </a:cubicBezTo>
                <a:cubicBezTo>
                  <a:pt x="3703" y="9056"/>
                  <a:pt x="3421" y="10156"/>
                  <a:pt x="3421" y="11343"/>
                </a:cubicBezTo>
                <a:cubicBezTo>
                  <a:pt x="3421" y="12299"/>
                  <a:pt x="3612" y="13209"/>
                  <a:pt x="3993" y="14067"/>
                </a:cubicBezTo>
                <a:cubicBezTo>
                  <a:pt x="4375" y="14926"/>
                  <a:pt x="4900" y="15668"/>
                  <a:pt x="5569" y="16299"/>
                </a:cubicBezTo>
                <a:cubicBezTo>
                  <a:pt x="6236" y="16930"/>
                  <a:pt x="7021" y="17431"/>
                  <a:pt x="7918" y="17797"/>
                </a:cubicBezTo>
                <a:cubicBezTo>
                  <a:pt x="8815" y="18162"/>
                  <a:pt x="9769" y="18347"/>
                  <a:pt x="10772" y="18347"/>
                </a:cubicBezTo>
                <a:cubicBezTo>
                  <a:pt x="11779" y="18347"/>
                  <a:pt x="12734" y="18162"/>
                  <a:pt x="13640" y="17797"/>
                </a:cubicBezTo>
                <a:cubicBezTo>
                  <a:pt x="14543" y="17431"/>
                  <a:pt x="15334" y="16930"/>
                  <a:pt x="16010" y="16299"/>
                </a:cubicBezTo>
                <a:cubicBezTo>
                  <a:pt x="16685" y="15669"/>
                  <a:pt x="17216" y="14928"/>
                  <a:pt x="17597" y="14076"/>
                </a:cubicBezTo>
                <a:cubicBezTo>
                  <a:pt x="17979" y="13221"/>
                  <a:pt x="18170" y="12308"/>
                  <a:pt x="18170" y="11343"/>
                </a:cubicBezTo>
                <a:cubicBezTo>
                  <a:pt x="18170" y="10156"/>
                  <a:pt x="17882" y="9056"/>
                  <a:pt x="17313" y="8042"/>
                </a:cubicBezTo>
                <a:cubicBezTo>
                  <a:pt x="16743" y="7023"/>
                  <a:pt x="15952" y="6185"/>
                  <a:pt x="14934" y="5525"/>
                </a:cubicBezTo>
                <a:cubicBezTo>
                  <a:pt x="14801" y="5436"/>
                  <a:pt x="14722" y="5324"/>
                  <a:pt x="14704" y="5197"/>
                </a:cubicBezTo>
                <a:cubicBezTo>
                  <a:pt x="14664" y="5050"/>
                  <a:pt x="14694" y="4915"/>
                  <a:pt x="14788" y="4797"/>
                </a:cubicBezTo>
                <a:lnTo>
                  <a:pt x="16067" y="2989"/>
                </a:lnTo>
                <a:cubicBezTo>
                  <a:pt x="16161" y="2879"/>
                  <a:pt x="16285" y="2810"/>
                  <a:pt x="16437" y="2784"/>
                </a:cubicBezTo>
                <a:cubicBezTo>
                  <a:pt x="16594" y="2755"/>
                  <a:pt x="16740" y="2778"/>
                  <a:pt x="16873" y="2850"/>
                </a:cubicBezTo>
                <a:moveTo>
                  <a:pt x="9663" y="10778"/>
                </a:moveTo>
                <a:cubicBezTo>
                  <a:pt x="9509" y="10778"/>
                  <a:pt x="9375" y="10726"/>
                  <a:pt x="9263" y="10625"/>
                </a:cubicBezTo>
                <a:cubicBezTo>
                  <a:pt x="9154" y="10524"/>
                  <a:pt x="9096" y="10398"/>
                  <a:pt x="9096" y="10239"/>
                </a:cubicBezTo>
                <a:lnTo>
                  <a:pt x="9096" y="535"/>
                </a:lnTo>
                <a:cubicBezTo>
                  <a:pt x="9096" y="388"/>
                  <a:pt x="9151" y="264"/>
                  <a:pt x="9257" y="158"/>
                </a:cubicBezTo>
                <a:cubicBezTo>
                  <a:pt x="9363" y="48"/>
                  <a:pt x="9496" y="0"/>
                  <a:pt x="9663" y="0"/>
                </a:cubicBezTo>
                <a:lnTo>
                  <a:pt x="11943" y="0"/>
                </a:lnTo>
                <a:cubicBezTo>
                  <a:pt x="12097" y="0"/>
                  <a:pt x="12231" y="48"/>
                  <a:pt x="12340" y="158"/>
                </a:cubicBezTo>
                <a:cubicBezTo>
                  <a:pt x="12452" y="264"/>
                  <a:pt x="12510" y="388"/>
                  <a:pt x="12510" y="535"/>
                </a:cubicBezTo>
                <a:lnTo>
                  <a:pt x="12510" y="10239"/>
                </a:lnTo>
                <a:cubicBezTo>
                  <a:pt x="12510" y="10386"/>
                  <a:pt x="12455" y="10513"/>
                  <a:pt x="12349" y="10620"/>
                </a:cubicBezTo>
                <a:cubicBezTo>
                  <a:pt x="12243" y="10723"/>
                  <a:pt x="12107" y="10778"/>
                  <a:pt x="11943" y="10778"/>
                </a:cubicBezTo>
                <a:lnTo>
                  <a:pt x="9663" y="10778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194">
              <a:defRPr sz="5800">
                <a:solidFill>
                  <a:srgbClr val="44CEB9"/>
                </a:solidFill>
                <a:effectLst>
                  <a:outerShdw sx="100000" sy="100000" kx="0" ky="0" algn="b" rotWithShape="0" blurRad="38100" dist="38100" dir="270000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8" name="Shape 298"/>
          <p:cNvSpPr/>
          <p:nvPr/>
        </p:nvSpPr>
        <p:spPr>
          <a:xfrm flipH="1">
            <a:off x="15498882" y="4687336"/>
            <a:ext cx="1913117" cy="5437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676" y="0"/>
                </a:moveTo>
                <a:lnTo>
                  <a:pt x="0" y="4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76200">
            <a:solidFill>
              <a:srgbClr val="D9D9D9"/>
            </a:solidFill>
            <a:headEnd type="oval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9" name="Shape 299"/>
          <p:cNvSpPr/>
          <p:nvPr/>
        </p:nvSpPr>
        <p:spPr>
          <a:xfrm>
            <a:off x="6984701" y="4723218"/>
            <a:ext cx="1913117" cy="5365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676" y="0"/>
                </a:moveTo>
                <a:lnTo>
                  <a:pt x="0" y="4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76200">
            <a:solidFill>
              <a:srgbClr val="D9D9D9"/>
            </a:solidFill>
            <a:headEnd type="oval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0" name="Shape 300"/>
          <p:cNvSpPr/>
          <p:nvPr/>
        </p:nvSpPr>
        <p:spPr>
          <a:xfrm flipH="1">
            <a:off x="11325263" y="10096064"/>
            <a:ext cx="1809337" cy="16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 w="63500">
            <a:solidFill>
              <a:srgbClr val="D9D9D9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1" name="Shape 301"/>
          <p:cNvSpPr/>
          <p:nvPr/>
        </p:nvSpPr>
        <p:spPr>
          <a:xfrm flipH="1">
            <a:off x="11067695" y="4692018"/>
            <a:ext cx="2216860" cy="24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 w="63500">
            <a:solidFill>
              <a:srgbClr val="D9D9D9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99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99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99"/>
                            </p:stCondLst>
                            <p:childTnLst>
                              <p:par>
                                <p:cTn id="24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399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4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0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99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99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99"/>
                            </p:stCondLst>
                            <p:childTnLst>
                              <p:par>
                                <p:cTn id="47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3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900"/>
                            </p:stCondLst>
                            <p:childTnLst>
                              <p:par>
                                <p:cTn id="70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Class="entr" nodeType="after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6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900"/>
                            </p:stCondLst>
                            <p:childTnLst>
                              <p:par>
                                <p:cTn id="93" presetClass="entr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5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click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0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ntr" nodeType="clickEffect" presetSubtype="8" presetID="2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5" dur="3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"/>
                            </p:stCondLst>
                            <p:childTnLst>
                              <p:par>
                                <p:cTn id="107" presetClass="entr" nodeType="afterEffect" presetSubtype="1" presetID="2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09" dur="7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Class="entr" nodeType="afterEffect" presetSubtype="2" presetID="2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13" dur="3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15" presetClass="entr" nodeType="afterEffect" presetSubtype="4" presetID="2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17" dur="7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9" grpId="25"/>
      <p:bldP build="whole" bldLvl="1" animBg="1" rev="0" advAuto="0" spid="277" grpId="13"/>
      <p:bldP build="whole" bldLvl="1" animBg="1" rev="0" advAuto="0" spid="262" grpId="10"/>
      <p:bldP build="whole" bldLvl="1" animBg="1" rev="0" advAuto="0" spid="246" grpId="1"/>
      <p:bldP build="whole" bldLvl="1" animBg="1" rev="0" advAuto="0" spid="240" grpId="3"/>
      <p:bldP build="whole" bldLvl="1" animBg="1" rev="0" advAuto="0" spid="295" grpId="20"/>
      <p:bldP build="whole" bldLvl="1" animBg="1" rev="0" advAuto="0" spid="293" grpId="18"/>
      <p:bldP build="whole" bldLvl="1" animBg="1" rev="0" advAuto="0" spid="278" grpId="16"/>
      <p:bldP build="whole" bldLvl="1" animBg="1" rev="0" advAuto="0" spid="301" grpId="22"/>
      <p:bldP build="whole" bldLvl="1" animBg="1" rev="0" advAuto="0" spid="241" grpId="6"/>
      <p:bldP build="whole" bldLvl="1" animBg="1" rev="0" advAuto="0" spid="280" grpId="17"/>
      <p:bldP build="whole" bldLvl="1" animBg="1" rev="0" advAuto="0" spid="279" grpId="15"/>
      <p:bldP build="whole" bldLvl="1" animBg="1" rev="0" advAuto="0" spid="263" grpId="9"/>
      <p:bldP build="whole" bldLvl="1" animBg="1" rev="0" advAuto="0" spid="242" grpId="5"/>
      <p:bldP build="whole" bldLvl="1" animBg="1" rev="0" advAuto="0" spid="247" grpId="7"/>
      <p:bldP build="whole" bldLvl="1" animBg="1" rev="0" advAuto="0" spid="298" grpId="23"/>
      <p:bldP build="whole" bldLvl="1" animBg="1" rev="0" advAuto="0" spid="294" grpId="21"/>
      <p:bldP build="whole" bldLvl="1" animBg="1" rev="0" advAuto="0" spid="300" grpId="24"/>
      <p:bldP build="whole" bldLvl="1" animBg="1" rev="0" advAuto="0" spid="261" grpId="11"/>
      <p:bldP build="whole" bldLvl="1" animBg="1" rev="0" advAuto="0" spid="260" grpId="8"/>
      <p:bldP build="whole" bldLvl="1" animBg="1" rev="0" advAuto="0" spid="227" grpId="2"/>
      <p:bldP build="whole" bldLvl="1" animBg="1" rev="0" advAuto="0" spid="264" grpId="12"/>
      <p:bldP build="whole" bldLvl="1" animBg="1" rev="0" advAuto="0" spid="243" grpId="4"/>
      <p:bldP build="whole" bldLvl="1" animBg="1" rev="0" advAuto="0" spid="297" grpId="14"/>
      <p:bldP build="whole" bldLvl="1" animBg="1" rev="0" advAuto="0" spid="296" grpId="19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18409483" y="8018902"/>
            <a:ext cx="2013779" cy="1122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994" y="16418"/>
                </a:moveTo>
                <a:lnTo>
                  <a:pt x="14335" y="21600"/>
                </a:lnTo>
                <a:lnTo>
                  <a:pt x="21600" y="10817"/>
                </a:lnTo>
                <a:lnTo>
                  <a:pt x="14548" y="0"/>
                </a:lnTo>
                <a:lnTo>
                  <a:pt x="13957" y="5510"/>
                </a:lnTo>
                <a:lnTo>
                  <a:pt x="56" y="5258"/>
                </a:lnTo>
                <a:lnTo>
                  <a:pt x="0" y="16275"/>
                </a:lnTo>
                <a:lnTo>
                  <a:pt x="13994" y="16418"/>
                </a:lnTo>
                <a:close/>
              </a:path>
            </a:pathLst>
          </a:custGeom>
          <a:solidFill>
            <a:srgbClr val="56565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4" name="Shape 304"/>
          <p:cNvSpPr/>
          <p:nvPr/>
        </p:nvSpPr>
        <p:spPr>
          <a:xfrm>
            <a:off x="13565932" y="7989346"/>
            <a:ext cx="2013778" cy="1122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994" y="16418"/>
                </a:moveTo>
                <a:lnTo>
                  <a:pt x="14335" y="21600"/>
                </a:lnTo>
                <a:lnTo>
                  <a:pt x="21600" y="10817"/>
                </a:lnTo>
                <a:lnTo>
                  <a:pt x="14548" y="0"/>
                </a:lnTo>
                <a:lnTo>
                  <a:pt x="13957" y="5510"/>
                </a:lnTo>
                <a:lnTo>
                  <a:pt x="56" y="5258"/>
                </a:lnTo>
                <a:lnTo>
                  <a:pt x="0" y="16275"/>
                </a:lnTo>
                <a:lnTo>
                  <a:pt x="13994" y="16418"/>
                </a:lnTo>
                <a:close/>
              </a:path>
            </a:pathLst>
          </a:custGeom>
          <a:solidFill>
            <a:srgbClr val="777777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5" name="Shape 305"/>
          <p:cNvSpPr/>
          <p:nvPr/>
        </p:nvSpPr>
        <p:spPr>
          <a:xfrm>
            <a:off x="3821983" y="7989346"/>
            <a:ext cx="2013779" cy="1122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994" y="16418"/>
                </a:moveTo>
                <a:lnTo>
                  <a:pt x="14335" y="21600"/>
                </a:lnTo>
                <a:lnTo>
                  <a:pt x="21600" y="10817"/>
                </a:lnTo>
                <a:lnTo>
                  <a:pt x="14548" y="0"/>
                </a:lnTo>
                <a:lnTo>
                  <a:pt x="13957" y="5510"/>
                </a:lnTo>
                <a:lnTo>
                  <a:pt x="56" y="5258"/>
                </a:lnTo>
                <a:lnTo>
                  <a:pt x="0" y="16275"/>
                </a:lnTo>
                <a:lnTo>
                  <a:pt x="13994" y="16418"/>
                </a:lnTo>
                <a:close/>
              </a:path>
            </a:pathLst>
          </a:custGeom>
          <a:solidFill>
            <a:srgbClr val="C9C9C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6" name="Shape 306"/>
          <p:cNvSpPr/>
          <p:nvPr/>
        </p:nvSpPr>
        <p:spPr>
          <a:xfrm>
            <a:off x="8722380" y="7951246"/>
            <a:ext cx="2013778" cy="1122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994" y="16418"/>
                </a:moveTo>
                <a:lnTo>
                  <a:pt x="14335" y="21600"/>
                </a:lnTo>
                <a:lnTo>
                  <a:pt x="21600" y="10817"/>
                </a:lnTo>
                <a:lnTo>
                  <a:pt x="14548" y="0"/>
                </a:lnTo>
                <a:lnTo>
                  <a:pt x="13957" y="5510"/>
                </a:lnTo>
                <a:lnTo>
                  <a:pt x="56" y="5258"/>
                </a:lnTo>
                <a:lnTo>
                  <a:pt x="0" y="16275"/>
                </a:lnTo>
                <a:lnTo>
                  <a:pt x="13994" y="16418"/>
                </a:lnTo>
                <a:close/>
              </a:path>
            </a:pathLst>
          </a:custGeom>
          <a:solidFill>
            <a:srgbClr val="A4A4A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309" name="Group 309"/>
          <p:cNvGrpSpPr/>
          <p:nvPr/>
        </p:nvGrpSpPr>
        <p:grpSpPr>
          <a:xfrm>
            <a:off x="5240754" y="883048"/>
            <a:ext cx="13902492" cy="2179427"/>
            <a:chOff x="0" y="0"/>
            <a:chExt cx="13902490" cy="2179425"/>
          </a:xfrm>
        </p:grpSpPr>
        <p:sp>
          <p:nvSpPr>
            <p:cNvPr id="307" name="Shape 307"/>
            <p:cNvSpPr/>
            <p:nvPr/>
          </p:nvSpPr>
          <p:spPr>
            <a:xfrm>
              <a:off x="0" y="-1"/>
              <a:ext cx="13902492" cy="21794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6800">
                  <a:solidFill>
                    <a:srgbClr val="61B31D"/>
                  </a:solidFill>
                  <a:latin typeface="Exo DemiBold"/>
                  <a:ea typeface="Exo DemiBold"/>
                  <a:cs typeface="Exo DemiBold"/>
                  <a:sym typeface="Exo DemiBold"/>
                </a:defRPr>
              </a:lvl1pPr>
            </a:lstStyle>
            <a:p>
              <a:pPr/>
              <a:r>
                <a:t>Estratégia da Unidade de Marketing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6077798" y="1753156"/>
              <a:ext cx="1746895" cy="102852"/>
            </a:xfrm>
            <a:prstGeom prst="rect">
              <a:avLst/>
            </a:prstGeom>
            <a:solidFill>
              <a:srgbClr val="61B31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2"/>
                  </a:solidFill>
                </a:defRPr>
              </a:pPr>
            </a:p>
          </p:txBody>
        </p:sp>
      </p:grpSp>
      <p:sp>
        <p:nvSpPr>
          <p:cNvPr id="310" name="Shape 310"/>
          <p:cNvSpPr/>
          <p:nvPr/>
        </p:nvSpPr>
        <p:spPr>
          <a:xfrm>
            <a:off x="9688004" y="3551568"/>
            <a:ext cx="5007992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3000">
                <a:solidFill>
                  <a:srgbClr val="090909"/>
                </a:solidFill>
                <a:latin typeface="Exo Regular"/>
                <a:ea typeface="Exo Regular"/>
                <a:cs typeface="Exo Regular"/>
                <a:sym typeface="Exo Regular"/>
              </a:defRPr>
            </a:lvl1pPr>
          </a:lstStyle>
          <a:p>
            <a:pPr/>
            <a:r>
              <a:t>Inbound Marketing + Persona</a:t>
            </a:r>
          </a:p>
        </p:txBody>
      </p:sp>
      <p:sp>
        <p:nvSpPr>
          <p:cNvPr id="311" name="Shape 311"/>
          <p:cNvSpPr/>
          <p:nvPr/>
        </p:nvSpPr>
        <p:spPr>
          <a:xfrm>
            <a:off x="1273025" y="7363310"/>
            <a:ext cx="2297747" cy="2298345"/>
          </a:xfrm>
          <a:prstGeom prst="ellipse">
            <a:avLst/>
          </a:prstGeom>
          <a:solidFill>
            <a:srgbClr val="C9C9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400">
                <a:solidFill>
                  <a:srgbClr val="FFFFFF"/>
                </a:solidFill>
              </a:defRPr>
            </a:pPr>
          </a:p>
        </p:txBody>
      </p:sp>
      <p:sp>
        <p:nvSpPr>
          <p:cNvPr id="312" name="Shape 312"/>
          <p:cNvSpPr/>
          <p:nvPr/>
        </p:nvSpPr>
        <p:spPr>
          <a:xfrm>
            <a:off x="1397236" y="8098462"/>
            <a:ext cx="2049324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200">
                <a:solidFill>
                  <a:srgbClr val="FFFFFF"/>
                </a:solidFill>
                <a:latin typeface="Exo Regular"/>
                <a:ea typeface="Exo Regular"/>
                <a:cs typeface="Exo Regular"/>
                <a:sym typeface="Exo Regular"/>
              </a:defRPr>
            </a:pPr>
            <a:r>
              <a:t>Universitário</a:t>
            </a:r>
          </a:p>
          <a:p>
            <a:pPr algn="ctr">
              <a:defRPr sz="2200">
                <a:solidFill>
                  <a:srgbClr val="FFFFFF"/>
                </a:solidFill>
                <a:latin typeface="Exo Regular"/>
                <a:ea typeface="Exo Regular"/>
                <a:cs typeface="Exo Regular"/>
                <a:sym typeface="Exo Regular"/>
              </a:defRPr>
            </a:pPr>
            <a:r>
              <a:t> Pernambucano</a:t>
            </a:r>
          </a:p>
        </p:txBody>
      </p:sp>
      <p:sp>
        <p:nvSpPr>
          <p:cNvPr id="313" name="Shape 313"/>
          <p:cNvSpPr/>
          <p:nvPr/>
        </p:nvSpPr>
        <p:spPr>
          <a:xfrm>
            <a:off x="6211185" y="7363310"/>
            <a:ext cx="2297747" cy="2298345"/>
          </a:xfrm>
          <a:prstGeom prst="ellipse">
            <a:avLst/>
          </a:prstGeom>
          <a:solidFill>
            <a:srgbClr val="A4A4A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400">
                <a:solidFill>
                  <a:srgbClr val="FFFFFF"/>
                </a:solidFill>
              </a:defRPr>
            </a:pPr>
          </a:p>
        </p:txBody>
      </p:sp>
      <p:sp>
        <p:nvSpPr>
          <p:cNvPr id="314" name="Shape 314"/>
          <p:cNvSpPr/>
          <p:nvPr/>
        </p:nvSpPr>
        <p:spPr>
          <a:xfrm>
            <a:off x="6294464" y="8098461"/>
            <a:ext cx="2131188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200">
                <a:solidFill>
                  <a:srgbClr val="FFFFFF"/>
                </a:solidFill>
                <a:latin typeface="Exo Regular"/>
                <a:ea typeface="Exo Regular"/>
                <a:cs typeface="Exo Regular"/>
                <a:sym typeface="Exo Regular"/>
              </a:defRPr>
            </a:pPr>
            <a:r>
              <a:t>EJ’s Nascentes/</a:t>
            </a:r>
          </a:p>
          <a:p>
            <a:pPr algn="ctr">
              <a:defRPr sz="2200">
                <a:solidFill>
                  <a:srgbClr val="FFFFFF"/>
                </a:solidFill>
                <a:latin typeface="Exo Regular"/>
                <a:ea typeface="Exo Regular"/>
                <a:cs typeface="Exo Regular"/>
                <a:sym typeface="Exo Regular"/>
              </a:defRPr>
            </a:pPr>
            <a:r>
              <a:t>Iniciativas</a:t>
            </a:r>
          </a:p>
        </p:txBody>
      </p:sp>
      <p:sp>
        <p:nvSpPr>
          <p:cNvPr id="315" name="Shape 315"/>
          <p:cNvSpPr/>
          <p:nvPr/>
        </p:nvSpPr>
        <p:spPr>
          <a:xfrm>
            <a:off x="11036776" y="7363310"/>
            <a:ext cx="2297747" cy="2298345"/>
          </a:xfrm>
          <a:prstGeom prst="ellipse">
            <a:avLst/>
          </a:prstGeom>
          <a:solidFill>
            <a:schemeClr val="accent4">
              <a:lumOff val="16666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400">
                <a:solidFill>
                  <a:srgbClr val="FFFFFF"/>
                </a:solidFill>
              </a:defRPr>
            </a:pPr>
          </a:p>
        </p:txBody>
      </p:sp>
      <p:sp>
        <p:nvSpPr>
          <p:cNvPr id="316" name="Shape 316"/>
          <p:cNvSpPr/>
          <p:nvPr/>
        </p:nvSpPr>
        <p:spPr>
          <a:xfrm>
            <a:off x="11409984" y="8033502"/>
            <a:ext cx="1551331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400">
                <a:solidFill>
                  <a:srgbClr val="FFFFFF"/>
                </a:solidFill>
                <a:latin typeface="Exo Regular"/>
                <a:ea typeface="Exo Regular"/>
                <a:cs typeface="Exo Regular"/>
                <a:sym typeface="Exo Regular"/>
              </a:defRPr>
            </a:pPr>
            <a:r>
              <a:t>EJ’s Não </a:t>
            </a:r>
          </a:p>
          <a:p>
            <a:pPr algn="ctr">
              <a:defRPr sz="2400">
                <a:solidFill>
                  <a:srgbClr val="FFFFFF"/>
                </a:solidFill>
                <a:latin typeface="Exo Regular"/>
                <a:ea typeface="Exo Regular"/>
                <a:cs typeface="Exo Regular"/>
                <a:sym typeface="Exo Regular"/>
              </a:defRPr>
            </a:pPr>
            <a:r>
              <a:t>federadas</a:t>
            </a:r>
          </a:p>
        </p:txBody>
      </p:sp>
      <p:sp>
        <p:nvSpPr>
          <p:cNvPr id="317" name="Shape 317"/>
          <p:cNvSpPr/>
          <p:nvPr/>
        </p:nvSpPr>
        <p:spPr>
          <a:xfrm>
            <a:off x="15887767" y="7363310"/>
            <a:ext cx="2297747" cy="2298345"/>
          </a:xfrm>
          <a:prstGeom prst="ellipse">
            <a:avLst/>
          </a:prstGeom>
          <a:solidFill>
            <a:srgbClr val="56565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400">
                <a:solidFill>
                  <a:srgbClr val="FFFFFF"/>
                </a:solidFill>
              </a:defRPr>
            </a:pPr>
          </a:p>
        </p:txBody>
      </p:sp>
      <p:sp>
        <p:nvSpPr>
          <p:cNvPr id="318" name="Shape 318"/>
          <p:cNvSpPr/>
          <p:nvPr/>
        </p:nvSpPr>
        <p:spPr>
          <a:xfrm>
            <a:off x="15974937" y="8236702"/>
            <a:ext cx="2222026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  <a:latin typeface="Exo Regular"/>
                <a:ea typeface="Exo Regular"/>
                <a:cs typeface="Exo Regular"/>
                <a:sym typeface="Exo Regular"/>
              </a:defRPr>
            </a:lvl1pPr>
          </a:lstStyle>
          <a:p>
            <a:pPr/>
            <a:r>
              <a:t>EJ’s federadas</a:t>
            </a:r>
          </a:p>
        </p:txBody>
      </p:sp>
      <p:sp>
        <p:nvSpPr>
          <p:cNvPr id="319" name="Shape 319"/>
          <p:cNvSpPr/>
          <p:nvPr/>
        </p:nvSpPr>
        <p:spPr>
          <a:xfrm>
            <a:off x="20796639" y="7363310"/>
            <a:ext cx="2297747" cy="2298345"/>
          </a:xfrm>
          <a:prstGeom prst="ellipse">
            <a:avLst/>
          </a:prstGeom>
          <a:solidFill>
            <a:srgbClr val="25252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400">
                <a:solidFill>
                  <a:srgbClr val="FFFFFF"/>
                </a:solidFill>
              </a:defRPr>
            </a:pPr>
          </a:p>
        </p:txBody>
      </p:sp>
      <p:sp>
        <p:nvSpPr>
          <p:cNvPr id="320" name="Shape 320"/>
          <p:cNvSpPr/>
          <p:nvPr/>
        </p:nvSpPr>
        <p:spPr>
          <a:xfrm>
            <a:off x="20837378" y="8084302"/>
            <a:ext cx="222202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  <a:latin typeface="Exo Regular"/>
                <a:ea typeface="Exo Regular"/>
                <a:cs typeface="Exo Regular"/>
                <a:sym typeface="Exo Regular"/>
              </a:defRPr>
            </a:lvl1pPr>
          </a:lstStyle>
          <a:p>
            <a:pPr/>
            <a:r>
              <a:t>EJ’s de Alto Crescimento</a:t>
            </a:r>
          </a:p>
        </p:txBody>
      </p:sp>
      <p:grpSp>
        <p:nvGrpSpPr>
          <p:cNvPr id="328" name="Group 328"/>
          <p:cNvGrpSpPr/>
          <p:nvPr/>
        </p:nvGrpSpPr>
        <p:grpSpPr>
          <a:xfrm>
            <a:off x="2614725" y="4640102"/>
            <a:ext cx="4639858" cy="8198883"/>
            <a:chOff x="0" y="0"/>
            <a:chExt cx="4639857" cy="8198881"/>
          </a:xfrm>
        </p:grpSpPr>
        <p:pic>
          <p:nvPicPr>
            <p:cNvPr id="321" name="visitant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4639858" cy="81988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2" name="Shape 322"/>
            <p:cNvSpPr/>
            <p:nvPr/>
          </p:nvSpPr>
          <p:spPr>
            <a:xfrm>
              <a:off x="892910" y="478608"/>
              <a:ext cx="2854046" cy="90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FFFFFF"/>
                  </a:solidFill>
                  <a:latin typeface="Exo Bold"/>
                  <a:ea typeface="Exo Bold"/>
                  <a:cs typeface="Exo Bold"/>
                  <a:sym typeface="Exo Bold"/>
                </a:defRPr>
              </a:lvl1pPr>
            </a:lstStyle>
            <a:p>
              <a:pPr/>
              <a:r>
                <a:t>Visitantes</a:t>
              </a:r>
            </a:p>
          </p:txBody>
        </p:sp>
        <p:grpSp>
          <p:nvGrpSpPr>
            <p:cNvPr id="327" name="Group 327"/>
            <p:cNvGrpSpPr/>
            <p:nvPr/>
          </p:nvGrpSpPr>
          <p:grpSpPr>
            <a:xfrm>
              <a:off x="330636" y="6101327"/>
              <a:ext cx="3978594" cy="2037356"/>
              <a:chOff x="0" y="0"/>
              <a:chExt cx="3978592" cy="2037355"/>
            </a:xfrm>
          </p:grpSpPr>
          <p:sp>
            <p:nvSpPr>
              <p:cNvPr id="323" name="Shape 323"/>
              <p:cNvSpPr/>
              <p:nvPr/>
            </p:nvSpPr>
            <p:spPr>
              <a:xfrm>
                <a:off x="0" y="0"/>
                <a:ext cx="3978593" cy="5105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500">
                    <a:solidFill>
                      <a:srgbClr val="FFFFFF"/>
                    </a:solidFill>
                    <a:latin typeface="Exo Regular"/>
                    <a:ea typeface="Exo Regular"/>
                    <a:cs typeface="Exo Regular"/>
                    <a:sym typeface="Exo Regular"/>
                  </a:defRPr>
                </a:lvl1pPr>
              </a:lstStyle>
              <a:p>
                <a:pPr/>
                <a:r>
                  <a:t>Vivência Empresarial (Blog)</a:t>
                </a:r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630789" y="502714"/>
                <a:ext cx="2481899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500">
                    <a:solidFill>
                      <a:srgbClr val="FFFFFF"/>
                    </a:solidFill>
                    <a:latin typeface="Exo Regular"/>
                    <a:ea typeface="Exo Regular"/>
                    <a:cs typeface="Exo Regular"/>
                    <a:sym typeface="Exo Regular"/>
                  </a:defRPr>
                </a:lvl1pPr>
              </a:lstStyle>
              <a:p>
                <a:pPr/>
                <a:r>
                  <a:t>E-mail Marketing</a:t>
                </a:r>
              </a:p>
            </p:txBody>
          </p:sp>
          <p:sp>
            <p:nvSpPr>
              <p:cNvPr id="325" name="Shape 325"/>
              <p:cNvSpPr/>
              <p:nvPr/>
            </p:nvSpPr>
            <p:spPr>
              <a:xfrm>
                <a:off x="788584" y="1032798"/>
                <a:ext cx="2032001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500">
                    <a:solidFill>
                      <a:srgbClr val="FFFFFF"/>
                    </a:solidFill>
                    <a:latin typeface="Exo Regular"/>
                    <a:ea typeface="Exo Regular"/>
                    <a:cs typeface="Exo Regular"/>
                    <a:sym typeface="Exo Regular"/>
                  </a:defRPr>
                </a:lvl1pPr>
              </a:lstStyle>
              <a:p>
                <a:pPr/>
                <a:r>
                  <a:t>Mídias Sociais</a:t>
                </a:r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1462478" y="1526815"/>
                <a:ext cx="684213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500">
                    <a:solidFill>
                      <a:srgbClr val="FFFFFF"/>
                    </a:solidFill>
                    <a:latin typeface="Exo Regular"/>
                    <a:ea typeface="Exo Regular"/>
                    <a:cs typeface="Exo Regular"/>
                    <a:sym typeface="Exo Regular"/>
                  </a:defRPr>
                </a:lvl1pPr>
              </a:lstStyle>
              <a:p>
                <a:pPr/>
                <a:r>
                  <a:t>SEO</a:t>
                </a:r>
              </a:p>
            </p:txBody>
          </p:sp>
        </p:grpSp>
      </p:grpSp>
      <p:grpSp>
        <p:nvGrpSpPr>
          <p:cNvPr id="336" name="Group 336"/>
          <p:cNvGrpSpPr/>
          <p:nvPr/>
        </p:nvGrpSpPr>
        <p:grpSpPr>
          <a:xfrm>
            <a:off x="7453017" y="4640159"/>
            <a:ext cx="4639675" cy="8198558"/>
            <a:chOff x="0" y="0"/>
            <a:chExt cx="4639673" cy="8198556"/>
          </a:xfrm>
        </p:grpSpPr>
        <p:pic>
          <p:nvPicPr>
            <p:cNvPr id="329" name="leads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639674" cy="81985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0" name="Shape 330"/>
            <p:cNvSpPr/>
            <p:nvPr/>
          </p:nvSpPr>
          <p:spPr>
            <a:xfrm>
              <a:off x="1462588" y="478551"/>
              <a:ext cx="1717752" cy="90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FFFFFF"/>
                  </a:solidFill>
                  <a:latin typeface="Exo Bold"/>
                  <a:ea typeface="Exo Bold"/>
                  <a:cs typeface="Exo Bold"/>
                  <a:sym typeface="Exo Bold"/>
                </a:defRPr>
              </a:lvl1pPr>
            </a:lstStyle>
            <a:p>
              <a:pPr/>
              <a:r>
                <a:t>Leads</a:t>
              </a:r>
            </a:p>
          </p:txBody>
        </p:sp>
        <p:grpSp>
          <p:nvGrpSpPr>
            <p:cNvPr id="335" name="Group 335"/>
            <p:cNvGrpSpPr/>
            <p:nvPr/>
          </p:nvGrpSpPr>
          <p:grpSpPr>
            <a:xfrm>
              <a:off x="330540" y="6068555"/>
              <a:ext cx="3863176" cy="2017342"/>
              <a:chOff x="0" y="0"/>
              <a:chExt cx="3863175" cy="2017341"/>
            </a:xfrm>
          </p:grpSpPr>
          <p:sp>
            <p:nvSpPr>
              <p:cNvPr id="331" name="Shape 331"/>
              <p:cNvSpPr/>
              <p:nvPr/>
            </p:nvSpPr>
            <p:spPr>
              <a:xfrm>
                <a:off x="0" y="0"/>
                <a:ext cx="3863175" cy="485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300">
                    <a:solidFill>
                      <a:srgbClr val="FFFFFF"/>
                    </a:solidFill>
                    <a:latin typeface="Exo Regular"/>
                    <a:ea typeface="Exo Regular"/>
                    <a:cs typeface="Exo Regular"/>
                    <a:sym typeface="Exo Regular"/>
                  </a:defRPr>
                </a:lvl1pPr>
              </a:lstStyle>
              <a:p>
                <a:pPr/>
                <a:r>
                  <a:t>Campanhas do PF, PAE e PUF</a:t>
                </a:r>
              </a:p>
            </p:txBody>
          </p:sp>
          <p:sp>
            <p:nvSpPr>
              <p:cNvPr id="332" name="Shape 332"/>
              <p:cNvSpPr/>
              <p:nvPr/>
            </p:nvSpPr>
            <p:spPr>
              <a:xfrm>
                <a:off x="1144108" y="535428"/>
                <a:ext cx="1574572" cy="485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300">
                    <a:solidFill>
                      <a:srgbClr val="FFFFFF"/>
                    </a:solidFill>
                    <a:latin typeface="Exo Regular"/>
                    <a:ea typeface="Exo Regular"/>
                    <a:cs typeface="Exo Regular"/>
                    <a:sym typeface="Exo Regular"/>
                  </a:defRPr>
                </a:lvl1pPr>
              </a:lstStyle>
              <a:p>
                <a:pPr/>
                <a:r>
                  <a:t>CirandaMEJ</a:t>
                </a:r>
              </a:p>
            </p:txBody>
          </p:sp>
          <p:sp>
            <p:nvSpPr>
              <p:cNvPr id="333" name="Shape 333"/>
              <p:cNvSpPr/>
              <p:nvPr/>
            </p:nvSpPr>
            <p:spPr>
              <a:xfrm>
                <a:off x="1659731" y="1065513"/>
                <a:ext cx="614732" cy="485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300">
                    <a:solidFill>
                      <a:srgbClr val="FFFFFF"/>
                    </a:solidFill>
                    <a:latin typeface="Exo Regular"/>
                    <a:ea typeface="Exo Regular"/>
                    <a:cs typeface="Exo Regular"/>
                    <a:sym typeface="Exo Regular"/>
                  </a:defRPr>
                </a:lvl1pPr>
              </a:lstStyle>
              <a:p>
                <a:pPr/>
                <a:r>
                  <a:t>E.U.</a:t>
                </a:r>
              </a:p>
            </p:txBody>
          </p:sp>
          <p:sp>
            <p:nvSpPr>
              <p:cNvPr id="334" name="Shape 334"/>
              <p:cNvSpPr/>
              <p:nvPr/>
            </p:nvSpPr>
            <p:spPr>
              <a:xfrm>
                <a:off x="1046009" y="1532201"/>
                <a:ext cx="1771156" cy="485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300">
                    <a:solidFill>
                      <a:srgbClr val="FFFFFF"/>
                    </a:solidFill>
                    <a:latin typeface="Exo Regular"/>
                    <a:ea typeface="Exo Regular"/>
                    <a:cs typeface="Exo Regular"/>
                    <a:sym typeface="Exo Regular"/>
                  </a:defRPr>
                </a:lvl1pPr>
              </a:lstStyle>
              <a:p>
                <a:pPr/>
                <a:r>
                  <a:t>FEJEPELADA</a:t>
                </a:r>
              </a:p>
            </p:txBody>
          </p:sp>
        </p:grpSp>
      </p:grpSp>
      <p:grpSp>
        <p:nvGrpSpPr>
          <p:cNvPr id="344" name="Group 344"/>
          <p:cNvGrpSpPr/>
          <p:nvPr/>
        </p:nvGrpSpPr>
        <p:grpSpPr>
          <a:xfrm>
            <a:off x="12291308" y="4640159"/>
            <a:ext cx="4639675" cy="8198560"/>
            <a:chOff x="0" y="0"/>
            <a:chExt cx="4639673" cy="8198559"/>
          </a:xfrm>
        </p:grpSpPr>
        <p:pic>
          <p:nvPicPr>
            <p:cNvPr id="337" name="cliente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639674" cy="81985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8" name="Shape 338"/>
            <p:cNvSpPr/>
            <p:nvPr/>
          </p:nvSpPr>
          <p:spPr>
            <a:xfrm>
              <a:off x="1170486" y="478551"/>
              <a:ext cx="2298701" cy="90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FFFFFF"/>
                  </a:solidFill>
                  <a:latin typeface="Exo Bold"/>
                  <a:ea typeface="Exo Bold"/>
                  <a:cs typeface="Exo Bold"/>
                  <a:sym typeface="Exo Bold"/>
                </a:defRPr>
              </a:lvl1pPr>
            </a:lstStyle>
            <a:p>
              <a:pPr/>
              <a:r>
                <a:t>Clientes</a:t>
              </a:r>
            </a:p>
          </p:txBody>
        </p:sp>
        <p:grpSp>
          <p:nvGrpSpPr>
            <p:cNvPr id="343" name="Group 343"/>
            <p:cNvGrpSpPr/>
            <p:nvPr/>
          </p:nvGrpSpPr>
          <p:grpSpPr>
            <a:xfrm>
              <a:off x="632082" y="6101270"/>
              <a:ext cx="3712211" cy="1897175"/>
              <a:chOff x="0" y="0"/>
              <a:chExt cx="3712209" cy="1897174"/>
            </a:xfrm>
          </p:grpSpPr>
          <p:sp>
            <p:nvSpPr>
              <p:cNvPr id="339" name="Shape 339"/>
              <p:cNvSpPr/>
              <p:nvPr/>
            </p:nvSpPr>
            <p:spPr>
              <a:xfrm>
                <a:off x="4369" y="0"/>
                <a:ext cx="3366771" cy="5105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500">
                    <a:solidFill>
                      <a:srgbClr val="FFFFFF"/>
                    </a:solidFill>
                    <a:latin typeface="Exo Regular"/>
                    <a:ea typeface="Exo Regular"/>
                    <a:cs typeface="Exo Regular"/>
                    <a:sym typeface="Exo Regular"/>
                  </a:defRPr>
                </a:lvl1pPr>
              </a:lstStyle>
              <a:p>
                <a:pPr/>
                <a:r>
                  <a:t>Marketing ativo no PDG</a:t>
                </a:r>
              </a:p>
            </p:txBody>
          </p:sp>
          <p:sp>
            <p:nvSpPr>
              <p:cNvPr id="340" name="Shape 340"/>
              <p:cNvSpPr/>
              <p:nvPr/>
            </p:nvSpPr>
            <p:spPr>
              <a:xfrm>
                <a:off x="8835" y="502714"/>
                <a:ext cx="3429001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500">
                    <a:solidFill>
                      <a:srgbClr val="FFFFFF"/>
                    </a:solidFill>
                    <a:latin typeface="Exo Regular"/>
                    <a:ea typeface="Exo Regular"/>
                    <a:cs typeface="Exo Regular"/>
                    <a:sym typeface="Exo Regular"/>
                  </a:defRPr>
                </a:lvl1pPr>
              </a:lstStyle>
              <a:p>
                <a:pPr/>
                <a:r>
                  <a:t>E-commerce da FEJEPE</a:t>
                </a:r>
              </a:p>
            </p:txBody>
          </p:sp>
          <p:sp>
            <p:nvSpPr>
              <p:cNvPr id="341" name="Shape 341"/>
              <p:cNvSpPr/>
              <p:nvPr/>
            </p:nvSpPr>
            <p:spPr>
              <a:xfrm>
                <a:off x="763987" y="924354"/>
                <a:ext cx="1847533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500">
                    <a:solidFill>
                      <a:srgbClr val="FFFFFF"/>
                    </a:solidFill>
                    <a:latin typeface="Exo Regular"/>
                    <a:ea typeface="Exo Regular"/>
                    <a:cs typeface="Exo Regular"/>
                    <a:sym typeface="Exo Regular"/>
                  </a:defRPr>
                </a:lvl1pPr>
              </a:lstStyle>
              <a:p>
                <a:pPr/>
                <a:r>
                  <a:t>News Letter</a:t>
                </a:r>
              </a:p>
            </p:txBody>
          </p:sp>
          <p:sp>
            <p:nvSpPr>
              <p:cNvPr id="342" name="Shape 342"/>
              <p:cNvSpPr/>
              <p:nvPr/>
            </p:nvSpPr>
            <p:spPr>
              <a:xfrm>
                <a:off x="0" y="1386634"/>
                <a:ext cx="3712210" cy="510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500">
                    <a:solidFill>
                      <a:srgbClr val="FFFFFF"/>
                    </a:solidFill>
                    <a:latin typeface="Exo Regular"/>
                    <a:ea typeface="Exo Regular"/>
                    <a:cs typeface="Exo Regular"/>
                    <a:sym typeface="Exo Regular"/>
                  </a:defRPr>
                </a:lvl1pPr>
              </a:lstStyle>
              <a:p>
                <a:pPr/>
                <a:r>
                  <a:t>FEJEPE Consultoria Júnior</a:t>
                </a:r>
              </a:p>
            </p:txBody>
          </p:sp>
        </p:grpSp>
      </p:grpSp>
      <p:grpSp>
        <p:nvGrpSpPr>
          <p:cNvPr id="350" name="Group 350"/>
          <p:cNvGrpSpPr/>
          <p:nvPr/>
        </p:nvGrpSpPr>
        <p:grpSpPr>
          <a:xfrm>
            <a:off x="17129600" y="4640160"/>
            <a:ext cx="4639675" cy="8198558"/>
            <a:chOff x="0" y="0"/>
            <a:chExt cx="4639673" cy="8198556"/>
          </a:xfrm>
        </p:grpSpPr>
        <p:pic>
          <p:nvPicPr>
            <p:cNvPr id="345" name="promot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4639674" cy="81985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6" name="Shape 346"/>
            <p:cNvSpPr/>
            <p:nvPr/>
          </p:nvSpPr>
          <p:spPr>
            <a:xfrm>
              <a:off x="632514" y="478550"/>
              <a:ext cx="3374645" cy="90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4800">
                  <a:solidFill>
                    <a:srgbClr val="FFFFFF"/>
                  </a:solidFill>
                  <a:latin typeface="Exo Bold"/>
                  <a:ea typeface="Exo Bold"/>
                  <a:cs typeface="Exo Bold"/>
                  <a:sym typeface="Exo Bold"/>
                </a:defRPr>
              </a:lvl1pPr>
            </a:lstStyle>
            <a:p>
              <a:pPr/>
              <a:r>
                <a:t>Promotores</a:t>
              </a:r>
            </a:p>
          </p:txBody>
        </p:sp>
        <p:grpSp>
          <p:nvGrpSpPr>
            <p:cNvPr id="349" name="Group 349"/>
            <p:cNvGrpSpPr/>
            <p:nvPr/>
          </p:nvGrpSpPr>
          <p:grpSpPr>
            <a:xfrm>
              <a:off x="497484" y="6316142"/>
              <a:ext cx="3891598" cy="1467428"/>
              <a:chOff x="67247" y="0"/>
              <a:chExt cx="3891597" cy="1467426"/>
            </a:xfrm>
          </p:grpSpPr>
          <p:sp>
            <p:nvSpPr>
              <p:cNvPr id="347" name="Shape 347"/>
              <p:cNvSpPr/>
              <p:nvPr/>
            </p:nvSpPr>
            <p:spPr>
              <a:xfrm>
                <a:off x="67247" y="0"/>
                <a:ext cx="3891598" cy="5105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500">
                    <a:solidFill>
                      <a:srgbClr val="FFFFFF"/>
                    </a:solidFill>
                    <a:latin typeface="Exo Regular"/>
                    <a:ea typeface="Exo Regular"/>
                    <a:cs typeface="Exo Regular"/>
                    <a:sym typeface="Exo Regular"/>
                  </a:defRPr>
                </a:lvl1pPr>
              </a:lstStyle>
              <a:p>
                <a:pPr/>
                <a:r>
                  <a:t>Dados de outras instâncias</a:t>
                </a:r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221393" y="537786"/>
                <a:ext cx="3583306" cy="929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2500">
                    <a:solidFill>
                      <a:srgbClr val="FFFFFF"/>
                    </a:solidFill>
                    <a:latin typeface="Exo Regular"/>
                    <a:ea typeface="Exo Regular"/>
                    <a:cs typeface="Exo Regular"/>
                    <a:sym typeface="Exo Regular"/>
                  </a:defRPr>
                </a:pPr>
                <a:r>
                  <a:t>Aparições em Mídias de </a:t>
                </a:r>
              </a:p>
              <a:p>
                <a:pPr algn="ctr">
                  <a:defRPr sz="2500">
                    <a:solidFill>
                      <a:srgbClr val="FFFFFF"/>
                    </a:solidFill>
                    <a:latin typeface="Exo Regular"/>
                    <a:ea typeface="Exo Regular"/>
                    <a:cs typeface="Exo Regular"/>
                    <a:sym typeface="Exo Regular"/>
                  </a:defRPr>
                </a:pPr>
                <a:r>
                  <a:t>Alto Impacto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799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2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"/>
                            </p:stCondLst>
                            <p:childTnLst>
                              <p:par>
                                <p:cTn id="31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799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4" dur="2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"/>
                            </p:stCondLst>
                            <p:childTnLst>
                              <p:par>
                                <p:cTn id="46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799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9" dur="2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"/>
                            </p:stCondLst>
                            <p:childTnLst>
                              <p:par>
                                <p:cTn id="61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9" dur="8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4" dur="2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"/>
                            </p:stCondLst>
                            <p:childTnLst>
                              <p:par>
                                <p:cTn id="76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4" grpId="11"/>
      <p:bldP build="whole" bldLvl="1" animBg="1" rev="0" advAuto="0" spid="350" grpId="13"/>
      <p:bldP build="whole" bldLvl="1" animBg="1" rev="0" advAuto="0" spid="315" grpId="9"/>
      <p:bldP build="whole" bldLvl="1" animBg="1" rev="0" advAuto="0" spid="317" grpId="12"/>
      <p:bldP build="whole" bldLvl="1" animBg="1" rev="0" advAuto="0" spid="313" grpId="6"/>
      <p:bldP build="whole" bldLvl="1" animBg="1" rev="0" advAuto="0" spid="306" grpId="8"/>
      <p:bldP build="whole" bldLvl="1" animBg="1" rev="0" advAuto="0" spid="328" grpId="4"/>
      <p:bldP build="whole" bldLvl="1" animBg="1" rev="0" advAuto="0" spid="311" grpId="3"/>
      <p:bldP build="whole" bldLvl="1" animBg="1" rev="0" advAuto="0" spid="336" grpId="7"/>
      <p:bldP build="whole" bldLvl="1" animBg="1" rev="0" advAuto="0" spid="344" grpId="10"/>
      <p:bldP build="whole" bldLvl="1" animBg="1" rev="0" advAuto="0" spid="319" grpId="15"/>
      <p:bldP build="whole" bldLvl="1" animBg="1" rev="0" advAuto="0" spid="310" grpId="2"/>
      <p:bldP build="whole" bldLvl="1" animBg="1" rev="0" advAuto="0" spid="309" grpId="1"/>
      <p:bldP build="whole" bldLvl="1" animBg="1" rev="0" advAuto="0" spid="305" grpId="5"/>
      <p:bldP build="whole" bldLvl="1" animBg="1" rev="0" advAuto="0" spid="303" grpId="1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/>
        </p:nvSpPr>
        <p:spPr>
          <a:xfrm flipV="1">
            <a:off x="8165185" y="7713276"/>
            <a:ext cx="1" cy="1507692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headEnd type="oval"/>
            <a:tail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353" name="Shape 353"/>
          <p:cNvSpPr/>
          <p:nvPr/>
        </p:nvSpPr>
        <p:spPr>
          <a:xfrm>
            <a:off x="8118661" y="9235178"/>
            <a:ext cx="2394232" cy="1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tail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354" name="Shape 354"/>
          <p:cNvSpPr/>
          <p:nvPr/>
        </p:nvSpPr>
        <p:spPr>
          <a:xfrm flipV="1">
            <a:off x="6902666" y="8895536"/>
            <a:ext cx="1" cy="1766790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head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355" name="Shape 355"/>
          <p:cNvSpPr/>
          <p:nvPr/>
        </p:nvSpPr>
        <p:spPr>
          <a:xfrm flipH="1">
            <a:off x="5702826" y="8895684"/>
            <a:ext cx="1175765" cy="1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headEnd type="oval"/>
            <a:tail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356" name="Shape 356"/>
          <p:cNvSpPr/>
          <p:nvPr/>
        </p:nvSpPr>
        <p:spPr>
          <a:xfrm>
            <a:off x="5005948" y="12116349"/>
            <a:ext cx="5219528" cy="1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tail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357" name="Shape 357"/>
          <p:cNvSpPr/>
          <p:nvPr/>
        </p:nvSpPr>
        <p:spPr>
          <a:xfrm>
            <a:off x="14665176" y="10468658"/>
            <a:ext cx="3616291" cy="1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headEnd type="oval"/>
            <a:tail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358" name="Shape 358"/>
          <p:cNvSpPr/>
          <p:nvPr/>
        </p:nvSpPr>
        <p:spPr>
          <a:xfrm>
            <a:off x="10747865" y="9437384"/>
            <a:ext cx="3132646" cy="3133465"/>
          </a:xfrm>
          <a:prstGeom prst="ellipse">
            <a:avLst/>
          </a:prstGeom>
          <a:solidFill>
            <a:srgbClr val="3D6D1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71" name="Group 371"/>
          <p:cNvGrpSpPr/>
          <p:nvPr/>
        </p:nvGrpSpPr>
        <p:grpSpPr>
          <a:xfrm>
            <a:off x="10445306" y="9134748"/>
            <a:ext cx="3737763" cy="3738737"/>
            <a:chOff x="0" y="0"/>
            <a:chExt cx="3737761" cy="3738735"/>
          </a:xfrm>
        </p:grpSpPr>
        <p:sp>
          <p:nvSpPr>
            <p:cNvPr id="359" name="Shape 359"/>
            <p:cNvSpPr/>
            <p:nvPr/>
          </p:nvSpPr>
          <p:spPr>
            <a:xfrm>
              <a:off x="2752751" y="274906"/>
              <a:ext cx="712376" cy="710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979"/>
                  </a:moveTo>
                  <a:cubicBezTo>
                    <a:pt x="16904" y="11219"/>
                    <a:pt x="10435" y="4718"/>
                    <a:pt x="2713" y="0"/>
                  </a:cubicBezTo>
                  <a:cubicBezTo>
                    <a:pt x="0" y="4614"/>
                    <a:pt x="0" y="4614"/>
                    <a:pt x="0" y="4614"/>
                  </a:cubicBezTo>
                  <a:cubicBezTo>
                    <a:pt x="6887" y="8913"/>
                    <a:pt x="12730" y="14680"/>
                    <a:pt x="17009" y="21600"/>
                  </a:cubicBezTo>
                  <a:lnTo>
                    <a:pt x="21600" y="18979"/>
                  </a:ln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1912853" y="0"/>
              <a:ext cx="855290" cy="38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9924"/>
                    <a:pt x="0" y="9924"/>
                    <a:pt x="0" y="9924"/>
                  </a:cubicBezTo>
                  <a:cubicBezTo>
                    <a:pt x="6968" y="10314"/>
                    <a:pt x="13587" y="14595"/>
                    <a:pt x="19335" y="21600"/>
                  </a:cubicBezTo>
                  <a:cubicBezTo>
                    <a:pt x="21600" y="13038"/>
                    <a:pt x="21600" y="13038"/>
                    <a:pt x="21600" y="13038"/>
                  </a:cubicBezTo>
                  <a:cubicBezTo>
                    <a:pt x="15155" y="5059"/>
                    <a:pt x="7839" y="389"/>
                    <a:pt x="0" y="0"/>
                  </a:cubicBez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3355190" y="974271"/>
              <a:ext cx="382572" cy="851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757" y="0"/>
                  </a:moveTo>
                  <a:cubicBezTo>
                    <a:pt x="0" y="2274"/>
                    <a:pt x="0" y="2274"/>
                    <a:pt x="0" y="2274"/>
                  </a:cubicBezTo>
                  <a:cubicBezTo>
                    <a:pt x="7200" y="8045"/>
                    <a:pt x="11286" y="14604"/>
                    <a:pt x="11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211" y="13817"/>
                    <a:pt x="16541" y="6471"/>
                    <a:pt x="8757" y="0"/>
                  </a:cubicBez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3355190" y="1913352"/>
              <a:ext cx="382572" cy="855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676" y="0"/>
                  </a:moveTo>
                  <a:cubicBezTo>
                    <a:pt x="11286" y="6968"/>
                    <a:pt x="7200" y="13587"/>
                    <a:pt x="0" y="19335"/>
                  </a:cubicBezTo>
                  <a:cubicBezTo>
                    <a:pt x="8757" y="21600"/>
                    <a:pt x="8757" y="21600"/>
                    <a:pt x="8757" y="21600"/>
                  </a:cubicBezTo>
                  <a:cubicBezTo>
                    <a:pt x="16541" y="15155"/>
                    <a:pt x="21211" y="7839"/>
                    <a:pt x="21600" y="0"/>
                  </a:cubicBezTo>
                  <a:lnTo>
                    <a:pt x="11676" y="0"/>
                  </a:ln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52751" y="2753468"/>
              <a:ext cx="712376" cy="712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13"/>
                  </a:moveTo>
                  <a:cubicBezTo>
                    <a:pt x="17009" y="0"/>
                    <a:pt x="17009" y="0"/>
                    <a:pt x="17009" y="0"/>
                  </a:cubicBezTo>
                  <a:cubicBezTo>
                    <a:pt x="12730" y="6887"/>
                    <a:pt x="6887" y="12730"/>
                    <a:pt x="0" y="17009"/>
                  </a:cubicBezTo>
                  <a:cubicBezTo>
                    <a:pt x="2713" y="21600"/>
                    <a:pt x="2713" y="21600"/>
                    <a:pt x="2713" y="21600"/>
                  </a:cubicBezTo>
                  <a:cubicBezTo>
                    <a:pt x="10435" y="16904"/>
                    <a:pt x="16904" y="10435"/>
                    <a:pt x="21600" y="2713"/>
                  </a:cubicBez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1912853" y="3360462"/>
              <a:ext cx="855290" cy="37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640"/>
                  </a:moveTo>
                  <a:cubicBezTo>
                    <a:pt x="19335" y="0"/>
                    <a:pt x="19335" y="0"/>
                    <a:pt x="19335" y="0"/>
                  </a:cubicBezTo>
                  <a:cubicBezTo>
                    <a:pt x="13587" y="7069"/>
                    <a:pt x="6968" y="11193"/>
                    <a:pt x="0" y="11585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7839" y="21207"/>
                    <a:pt x="15155" y="16495"/>
                    <a:pt x="21600" y="8640"/>
                  </a:cubicBez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974017" y="3360462"/>
              <a:ext cx="850891" cy="37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640"/>
                  </a:moveTo>
                  <a:cubicBezTo>
                    <a:pt x="6471" y="16495"/>
                    <a:pt x="13817" y="21207"/>
                    <a:pt x="21600" y="21600"/>
                  </a:cubicBezTo>
                  <a:cubicBezTo>
                    <a:pt x="21600" y="11585"/>
                    <a:pt x="21600" y="11585"/>
                    <a:pt x="21600" y="11585"/>
                  </a:cubicBezTo>
                  <a:cubicBezTo>
                    <a:pt x="14604" y="11193"/>
                    <a:pt x="8045" y="7069"/>
                    <a:pt x="2274" y="0"/>
                  </a:cubicBezTo>
                  <a:lnTo>
                    <a:pt x="0" y="8640"/>
                  </a:lnTo>
                  <a:close/>
                </a:path>
              </a:pathLst>
            </a:custGeom>
            <a:solidFill>
              <a:srgbClr val="3D6D1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4834" y="2753468"/>
              <a:ext cx="710177" cy="712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14" y="0"/>
                  </a:moveTo>
                  <a:cubicBezTo>
                    <a:pt x="0" y="2713"/>
                    <a:pt x="0" y="2713"/>
                    <a:pt x="0" y="2713"/>
                  </a:cubicBezTo>
                  <a:cubicBezTo>
                    <a:pt x="4718" y="10435"/>
                    <a:pt x="11219" y="16904"/>
                    <a:pt x="18979" y="21600"/>
                  </a:cubicBezTo>
                  <a:cubicBezTo>
                    <a:pt x="21600" y="17009"/>
                    <a:pt x="21600" y="17009"/>
                    <a:pt x="21600" y="17009"/>
                  </a:cubicBezTo>
                  <a:cubicBezTo>
                    <a:pt x="14680" y="12730"/>
                    <a:pt x="8913" y="6887"/>
                    <a:pt x="4614" y="0"/>
                  </a:cubicBezTo>
                  <a:close/>
                </a:path>
              </a:pathLst>
            </a:custGeom>
            <a:solidFill>
              <a:srgbClr val="599D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0" y="1913352"/>
              <a:ext cx="382571" cy="855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9" y="7839"/>
                    <a:pt x="5059" y="15155"/>
                    <a:pt x="13038" y="21600"/>
                  </a:cubicBezTo>
                  <a:cubicBezTo>
                    <a:pt x="21600" y="19335"/>
                    <a:pt x="21600" y="19335"/>
                    <a:pt x="21600" y="19335"/>
                  </a:cubicBezTo>
                  <a:cubicBezTo>
                    <a:pt x="14595" y="13587"/>
                    <a:pt x="10314" y="6968"/>
                    <a:pt x="99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9D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0" y="974271"/>
              <a:ext cx="382571" cy="851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24" y="21600"/>
                  </a:moveTo>
                  <a:cubicBezTo>
                    <a:pt x="10314" y="14604"/>
                    <a:pt x="14595" y="8045"/>
                    <a:pt x="21600" y="2274"/>
                  </a:cubicBezTo>
                  <a:cubicBezTo>
                    <a:pt x="13038" y="0"/>
                    <a:pt x="13038" y="0"/>
                    <a:pt x="13038" y="0"/>
                  </a:cubicBezTo>
                  <a:cubicBezTo>
                    <a:pt x="5059" y="6471"/>
                    <a:pt x="389" y="13817"/>
                    <a:pt x="0" y="21600"/>
                  </a:cubicBezTo>
                  <a:lnTo>
                    <a:pt x="9924" y="21600"/>
                  </a:lnTo>
                  <a:close/>
                </a:path>
              </a:pathLst>
            </a:custGeom>
            <a:solidFill>
              <a:srgbClr val="599D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4834" y="274906"/>
              <a:ext cx="710177" cy="710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979"/>
                  </a:moveTo>
                  <a:cubicBezTo>
                    <a:pt x="4614" y="21600"/>
                    <a:pt x="4614" y="21600"/>
                    <a:pt x="4614" y="21600"/>
                  </a:cubicBezTo>
                  <a:cubicBezTo>
                    <a:pt x="8913" y="14680"/>
                    <a:pt x="14680" y="8913"/>
                    <a:pt x="21600" y="4614"/>
                  </a:cubicBezTo>
                  <a:cubicBezTo>
                    <a:pt x="18979" y="0"/>
                    <a:pt x="18979" y="0"/>
                    <a:pt x="18979" y="0"/>
                  </a:cubicBezTo>
                  <a:cubicBezTo>
                    <a:pt x="11219" y="4718"/>
                    <a:pt x="4718" y="11219"/>
                    <a:pt x="0" y="18979"/>
                  </a:cubicBezTo>
                  <a:close/>
                </a:path>
              </a:pathLst>
            </a:custGeom>
            <a:solidFill>
              <a:srgbClr val="599D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974017" y="0"/>
              <a:ext cx="850891" cy="38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038"/>
                  </a:moveTo>
                  <a:cubicBezTo>
                    <a:pt x="2186" y="21600"/>
                    <a:pt x="2186" y="21600"/>
                    <a:pt x="2186" y="21600"/>
                  </a:cubicBezTo>
                  <a:cubicBezTo>
                    <a:pt x="8045" y="14595"/>
                    <a:pt x="14604" y="10314"/>
                    <a:pt x="21600" y="99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3817" y="389"/>
                    <a:pt x="6471" y="5059"/>
                    <a:pt x="0" y="13038"/>
                  </a:cubicBezTo>
                  <a:close/>
                </a:path>
              </a:pathLst>
            </a:custGeom>
            <a:solidFill>
              <a:srgbClr val="599D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72" name="Shape 372"/>
          <p:cNvSpPr/>
          <p:nvPr/>
        </p:nvSpPr>
        <p:spPr>
          <a:xfrm>
            <a:off x="11503265" y="10314888"/>
            <a:ext cx="1621846" cy="1378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9" fill="norm" stroke="1" extrusionOk="0">
                <a:moveTo>
                  <a:pt x="21600" y="9391"/>
                </a:moveTo>
                <a:cubicBezTo>
                  <a:pt x="21600" y="9887"/>
                  <a:pt x="21473" y="10321"/>
                  <a:pt x="21218" y="10697"/>
                </a:cubicBezTo>
                <a:cubicBezTo>
                  <a:pt x="20963" y="11073"/>
                  <a:pt x="20648" y="11313"/>
                  <a:pt x="20263" y="11428"/>
                </a:cubicBezTo>
                <a:lnTo>
                  <a:pt x="20263" y="16611"/>
                </a:lnTo>
                <a:cubicBezTo>
                  <a:pt x="20263" y="17201"/>
                  <a:pt x="20087" y="17708"/>
                  <a:pt x="19730" y="18128"/>
                </a:cubicBezTo>
                <a:cubicBezTo>
                  <a:pt x="19375" y="18551"/>
                  <a:pt x="18951" y="18759"/>
                  <a:pt x="18459" y="18759"/>
                </a:cubicBezTo>
                <a:cubicBezTo>
                  <a:pt x="17928" y="18122"/>
                  <a:pt x="17286" y="17506"/>
                  <a:pt x="16537" y="16904"/>
                </a:cubicBezTo>
                <a:cubicBezTo>
                  <a:pt x="15786" y="16306"/>
                  <a:pt x="14980" y="15757"/>
                  <a:pt x="14116" y="15255"/>
                </a:cubicBezTo>
                <a:cubicBezTo>
                  <a:pt x="13254" y="14756"/>
                  <a:pt x="12363" y="14325"/>
                  <a:pt x="11450" y="13969"/>
                </a:cubicBezTo>
                <a:cubicBezTo>
                  <a:pt x="10537" y="13614"/>
                  <a:pt x="9648" y="13380"/>
                  <a:pt x="8789" y="13268"/>
                </a:cubicBezTo>
                <a:cubicBezTo>
                  <a:pt x="8453" y="13379"/>
                  <a:pt x="8179" y="13564"/>
                  <a:pt x="7969" y="13829"/>
                </a:cubicBezTo>
                <a:cubicBezTo>
                  <a:pt x="7758" y="14093"/>
                  <a:pt x="7614" y="14386"/>
                  <a:pt x="7535" y="14706"/>
                </a:cubicBezTo>
                <a:cubicBezTo>
                  <a:pt x="7457" y="15029"/>
                  <a:pt x="7450" y="15361"/>
                  <a:pt x="7511" y="15698"/>
                </a:cubicBezTo>
                <a:cubicBezTo>
                  <a:pt x="7575" y="16036"/>
                  <a:pt x="7719" y="16341"/>
                  <a:pt x="7947" y="16611"/>
                </a:cubicBezTo>
                <a:cubicBezTo>
                  <a:pt x="7751" y="16992"/>
                  <a:pt x="7660" y="17347"/>
                  <a:pt x="7677" y="17673"/>
                </a:cubicBezTo>
                <a:cubicBezTo>
                  <a:pt x="7692" y="17993"/>
                  <a:pt x="7773" y="18307"/>
                  <a:pt x="7917" y="18606"/>
                </a:cubicBezTo>
                <a:cubicBezTo>
                  <a:pt x="8059" y="18909"/>
                  <a:pt x="8255" y="19193"/>
                  <a:pt x="8498" y="19469"/>
                </a:cubicBezTo>
                <a:cubicBezTo>
                  <a:pt x="8737" y="19745"/>
                  <a:pt x="8997" y="20021"/>
                  <a:pt x="9271" y="20291"/>
                </a:cubicBezTo>
                <a:cubicBezTo>
                  <a:pt x="9114" y="20696"/>
                  <a:pt x="8843" y="21001"/>
                  <a:pt x="8456" y="21213"/>
                </a:cubicBezTo>
                <a:cubicBezTo>
                  <a:pt x="8069" y="21424"/>
                  <a:pt x="7655" y="21541"/>
                  <a:pt x="7212" y="21571"/>
                </a:cubicBezTo>
                <a:cubicBezTo>
                  <a:pt x="6772" y="21600"/>
                  <a:pt x="6341" y="21550"/>
                  <a:pt x="5917" y="21424"/>
                </a:cubicBezTo>
                <a:cubicBezTo>
                  <a:pt x="5496" y="21295"/>
                  <a:pt x="5163" y="21092"/>
                  <a:pt x="4923" y="20811"/>
                </a:cubicBezTo>
                <a:cubicBezTo>
                  <a:pt x="4781" y="20241"/>
                  <a:pt x="4625" y="19657"/>
                  <a:pt x="4453" y="19056"/>
                </a:cubicBezTo>
                <a:cubicBezTo>
                  <a:pt x="4282" y="18454"/>
                  <a:pt x="4140" y="17843"/>
                  <a:pt x="4032" y="17224"/>
                </a:cubicBezTo>
                <a:cubicBezTo>
                  <a:pt x="3922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50" y="13154"/>
                </a:cubicBezTo>
                <a:lnTo>
                  <a:pt x="1804" y="13154"/>
                </a:lnTo>
                <a:cubicBezTo>
                  <a:pt x="1312" y="13154"/>
                  <a:pt x="889" y="12945"/>
                  <a:pt x="534" y="12523"/>
                </a:cubicBezTo>
                <a:cubicBezTo>
                  <a:pt x="176" y="12100"/>
                  <a:pt x="0" y="11592"/>
                  <a:pt x="0" y="10991"/>
                </a:cubicBezTo>
                <a:lnTo>
                  <a:pt x="0" y="7774"/>
                </a:lnTo>
                <a:cubicBezTo>
                  <a:pt x="0" y="7184"/>
                  <a:pt x="176" y="6677"/>
                  <a:pt x="526" y="6245"/>
                </a:cubicBezTo>
                <a:cubicBezTo>
                  <a:pt x="879" y="5820"/>
                  <a:pt x="1305" y="5605"/>
                  <a:pt x="1804" y="5605"/>
                </a:cubicBezTo>
                <a:lnTo>
                  <a:pt x="7653" y="5605"/>
                </a:lnTo>
                <a:cubicBezTo>
                  <a:pt x="8551" y="5605"/>
                  <a:pt x="9509" y="5450"/>
                  <a:pt x="10525" y="5136"/>
                </a:cubicBezTo>
                <a:cubicBezTo>
                  <a:pt x="11541" y="4822"/>
                  <a:pt x="12537" y="4399"/>
                  <a:pt x="13511" y="3874"/>
                </a:cubicBezTo>
                <a:cubicBezTo>
                  <a:pt x="14488" y="3343"/>
                  <a:pt x="15409" y="2744"/>
                  <a:pt x="16273" y="2072"/>
                </a:cubicBezTo>
                <a:cubicBezTo>
                  <a:pt x="17135" y="1406"/>
                  <a:pt x="17864" y="713"/>
                  <a:pt x="18459" y="0"/>
                </a:cubicBezTo>
                <a:cubicBezTo>
                  <a:pt x="18951" y="0"/>
                  <a:pt x="19375" y="214"/>
                  <a:pt x="19730" y="634"/>
                </a:cubicBezTo>
                <a:cubicBezTo>
                  <a:pt x="20087" y="1057"/>
                  <a:pt x="20263" y="1567"/>
                  <a:pt x="20263" y="2166"/>
                </a:cubicBezTo>
                <a:lnTo>
                  <a:pt x="20263" y="7334"/>
                </a:lnTo>
                <a:cubicBezTo>
                  <a:pt x="20648" y="7446"/>
                  <a:pt x="20963" y="7692"/>
                  <a:pt x="21218" y="8071"/>
                </a:cubicBezTo>
                <a:cubicBezTo>
                  <a:pt x="21473" y="8455"/>
                  <a:pt x="21600" y="8895"/>
                  <a:pt x="21600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3" y="4452"/>
                </a:cubicBezTo>
                <a:cubicBezTo>
                  <a:pt x="15810" y="4963"/>
                  <a:pt x="15066" y="5423"/>
                  <a:pt x="14280" y="5834"/>
                </a:cubicBezTo>
                <a:cubicBezTo>
                  <a:pt x="13494" y="6245"/>
                  <a:pt x="12694" y="6609"/>
                  <a:pt x="11878" y="6923"/>
                </a:cubicBezTo>
                <a:cubicBezTo>
                  <a:pt x="11061" y="7237"/>
                  <a:pt x="10255" y="7463"/>
                  <a:pt x="9457" y="7604"/>
                </a:cubicBezTo>
                <a:lnTo>
                  <a:pt x="9457" y="11173"/>
                </a:lnTo>
                <a:cubicBezTo>
                  <a:pt x="10255" y="11325"/>
                  <a:pt x="11061" y="11554"/>
                  <a:pt x="11878" y="11862"/>
                </a:cubicBezTo>
                <a:cubicBezTo>
                  <a:pt x="12694" y="12170"/>
                  <a:pt x="13494" y="12537"/>
                  <a:pt x="14280" y="12957"/>
                </a:cubicBezTo>
                <a:cubicBezTo>
                  <a:pt x="15066" y="13379"/>
                  <a:pt x="15813" y="13843"/>
                  <a:pt x="16525" y="14348"/>
                </a:cubicBezTo>
                <a:cubicBezTo>
                  <a:pt x="17235" y="14856"/>
                  <a:pt x="17881" y="15381"/>
                  <a:pt x="18459" y="15921"/>
                </a:cubicBezTo>
                <a:lnTo>
                  <a:pt x="18459" y="285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75" name="Group 375"/>
          <p:cNvGrpSpPr/>
          <p:nvPr/>
        </p:nvGrpSpPr>
        <p:grpSpPr>
          <a:xfrm>
            <a:off x="4853497" y="752563"/>
            <a:ext cx="14677006" cy="2300843"/>
            <a:chOff x="0" y="0"/>
            <a:chExt cx="14677004" cy="2300842"/>
          </a:xfrm>
        </p:grpSpPr>
        <p:sp>
          <p:nvSpPr>
            <p:cNvPr id="373" name="Shape 373"/>
            <p:cNvSpPr/>
            <p:nvPr/>
          </p:nvSpPr>
          <p:spPr>
            <a:xfrm>
              <a:off x="0" y="-1"/>
              <a:ext cx="14677006" cy="2300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8800">
                  <a:solidFill>
                    <a:srgbClr val="61B31D"/>
                  </a:solidFill>
                  <a:latin typeface="Exo DemiBold"/>
                  <a:ea typeface="Exo DemiBold"/>
                  <a:cs typeface="Exo DemiBold"/>
                  <a:sym typeface="Exo DemiBold"/>
                </a:defRPr>
              </a:lvl1pPr>
            </a:lstStyle>
            <a:p>
              <a:pPr/>
              <a:r>
                <a:t>Assessoria de Comunicação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6416394" y="1850825"/>
              <a:ext cx="1844216" cy="108582"/>
            </a:xfrm>
            <a:prstGeom prst="rect">
              <a:avLst/>
            </a:prstGeom>
            <a:solidFill>
              <a:srgbClr val="61B31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2"/>
                  </a:solidFill>
                </a:defRPr>
              </a:pPr>
            </a:p>
          </p:txBody>
        </p:sp>
      </p:grpSp>
      <p:sp>
        <p:nvSpPr>
          <p:cNvPr id="376" name="Shape 376"/>
          <p:cNvSpPr/>
          <p:nvPr/>
        </p:nvSpPr>
        <p:spPr>
          <a:xfrm>
            <a:off x="7083430" y="3452540"/>
            <a:ext cx="10217140" cy="690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 algn="ctr">
              <a:defRPr i="1" sz="3000">
                <a:solidFill>
                  <a:srgbClr val="595959"/>
                </a:solidFill>
                <a:latin typeface="Exo DemiBold"/>
                <a:ea typeface="Exo DemiBold"/>
                <a:cs typeface="Exo DemiBold"/>
                <a:sym typeface="Exo DemiBold"/>
              </a:defRPr>
            </a:lvl1pPr>
          </a:lstStyle>
          <a:p>
            <a:pPr/>
            <a:r>
              <a:t>“Levar a mensagem até a ponta de forma clara e objetiva”</a:t>
            </a:r>
          </a:p>
        </p:txBody>
      </p:sp>
      <p:sp>
        <p:nvSpPr>
          <p:cNvPr id="377" name="Shape 377"/>
          <p:cNvSpPr/>
          <p:nvPr/>
        </p:nvSpPr>
        <p:spPr>
          <a:xfrm flipH="1">
            <a:off x="6936158" y="10682687"/>
            <a:ext cx="3013709" cy="1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head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378" name="Shape 378"/>
          <p:cNvSpPr/>
          <p:nvPr/>
        </p:nvSpPr>
        <p:spPr>
          <a:xfrm flipV="1">
            <a:off x="12096240" y="7200916"/>
            <a:ext cx="1" cy="1479380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headEnd type="oval"/>
            <a:tail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379" name="Shape 379"/>
          <p:cNvSpPr/>
          <p:nvPr/>
        </p:nvSpPr>
        <p:spPr>
          <a:xfrm>
            <a:off x="16283983" y="7604916"/>
            <a:ext cx="1" cy="1437075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headEnd type="oval"/>
            <a:tail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380" name="Shape 380"/>
          <p:cNvSpPr/>
          <p:nvPr/>
        </p:nvSpPr>
        <p:spPr>
          <a:xfrm>
            <a:off x="13758749" y="9056201"/>
            <a:ext cx="2543317" cy="1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head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381" name="Shape 381"/>
          <p:cNvSpPr/>
          <p:nvPr/>
        </p:nvSpPr>
        <p:spPr>
          <a:xfrm flipH="1">
            <a:off x="14453540" y="12116349"/>
            <a:ext cx="3999892" cy="1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tail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grpSp>
        <p:nvGrpSpPr>
          <p:cNvPr id="384" name="Group 384"/>
          <p:cNvGrpSpPr/>
          <p:nvPr/>
        </p:nvGrpSpPr>
        <p:grpSpPr>
          <a:xfrm>
            <a:off x="1660205" y="10314888"/>
            <a:ext cx="3165180" cy="2528125"/>
            <a:chOff x="0" y="0"/>
            <a:chExt cx="3165179" cy="2528124"/>
          </a:xfrm>
        </p:grpSpPr>
        <p:sp>
          <p:nvSpPr>
            <p:cNvPr id="382" name="Shape 382"/>
            <p:cNvSpPr/>
            <p:nvPr/>
          </p:nvSpPr>
          <p:spPr>
            <a:xfrm>
              <a:off x="0" y="1453430"/>
              <a:ext cx="3165180" cy="10746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Autofit/>
            </a:bodyPr>
            <a:lstStyle>
              <a:lvl1pPr algn="ctr">
                <a:defRPr sz="2500">
                  <a:solidFill>
                    <a:schemeClr val="accent4">
                      <a:lumOff val="16666"/>
                    </a:schemeClr>
                  </a:solidFill>
                  <a:latin typeface="Exo Light"/>
                  <a:ea typeface="Exo Light"/>
                  <a:cs typeface="Exo Light"/>
                  <a:sym typeface="Exo Light"/>
                </a:defRPr>
              </a:lvl1pPr>
            </a:lstStyle>
            <a:p>
              <a:pPr/>
              <a:r>
                <a:t>Vivência Empresarial (Blog)</a:t>
              </a:r>
            </a:p>
          </p:txBody>
        </p:sp>
        <p:pic>
          <p:nvPicPr>
            <p:cNvPr id="383" name="blog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04500" y="0"/>
              <a:ext cx="1756179" cy="13784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87" name="Group 387"/>
          <p:cNvGrpSpPr/>
          <p:nvPr/>
        </p:nvGrpSpPr>
        <p:grpSpPr>
          <a:xfrm>
            <a:off x="2875512" y="7200637"/>
            <a:ext cx="2811160" cy="1828554"/>
            <a:chOff x="0" y="0"/>
            <a:chExt cx="2811158" cy="1828552"/>
          </a:xfrm>
        </p:grpSpPr>
        <p:sp>
          <p:nvSpPr>
            <p:cNvPr id="385" name="Shape 385"/>
            <p:cNvSpPr/>
            <p:nvPr/>
          </p:nvSpPr>
          <p:spPr>
            <a:xfrm>
              <a:off x="709315" y="0"/>
              <a:ext cx="1392528" cy="1022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404" y="13188"/>
                  </a:moveTo>
                  <a:cubicBezTo>
                    <a:pt x="9003" y="12815"/>
                    <a:pt x="8329" y="12268"/>
                    <a:pt x="8056" y="11720"/>
                  </a:cubicBezTo>
                  <a:cubicBezTo>
                    <a:pt x="674" y="2563"/>
                    <a:pt x="674" y="2563"/>
                    <a:pt x="674" y="2563"/>
                  </a:cubicBezTo>
                  <a:cubicBezTo>
                    <a:pt x="417" y="2191"/>
                    <a:pt x="144" y="1271"/>
                    <a:pt x="273" y="723"/>
                  </a:cubicBezTo>
                  <a:cubicBezTo>
                    <a:pt x="546" y="372"/>
                    <a:pt x="818" y="0"/>
                    <a:pt x="1476" y="0"/>
                  </a:cubicBezTo>
                  <a:cubicBezTo>
                    <a:pt x="20140" y="0"/>
                    <a:pt x="20140" y="0"/>
                    <a:pt x="20140" y="0"/>
                  </a:cubicBezTo>
                  <a:cubicBezTo>
                    <a:pt x="20140" y="0"/>
                    <a:pt x="20942" y="0"/>
                    <a:pt x="21343" y="898"/>
                  </a:cubicBezTo>
                  <a:cubicBezTo>
                    <a:pt x="21600" y="1468"/>
                    <a:pt x="21343" y="2366"/>
                    <a:pt x="20942" y="2738"/>
                  </a:cubicBezTo>
                  <a:cubicBezTo>
                    <a:pt x="12886" y="12618"/>
                    <a:pt x="12886" y="12618"/>
                    <a:pt x="12886" y="12618"/>
                  </a:cubicBezTo>
                  <a:cubicBezTo>
                    <a:pt x="12886" y="12618"/>
                    <a:pt x="11410" y="14283"/>
                    <a:pt x="9404" y="13188"/>
                  </a:cubicBezTo>
                  <a:close/>
                  <a:moveTo>
                    <a:pt x="1476" y="21600"/>
                  </a:moveTo>
                  <a:cubicBezTo>
                    <a:pt x="1476" y="21600"/>
                    <a:pt x="0" y="21425"/>
                    <a:pt x="0" y="19585"/>
                  </a:cubicBezTo>
                  <a:cubicBezTo>
                    <a:pt x="0" y="4929"/>
                    <a:pt x="0" y="4929"/>
                    <a:pt x="0" y="4929"/>
                  </a:cubicBezTo>
                  <a:cubicBezTo>
                    <a:pt x="0" y="4381"/>
                    <a:pt x="273" y="4206"/>
                    <a:pt x="674" y="4754"/>
                  </a:cubicBezTo>
                  <a:cubicBezTo>
                    <a:pt x="3755" y="8960"/>
                    <a:pt x="3755" y="8960"/>
                    <a:pt x="3755" y="8960"/>
                  </a:cubicBezTo>
                  <a:cubicBezTo>
                    <a:pt x="4172" y="9332"/>
                    <a:pt x="4301" y="10252"/>
                    <a:pt x="4028" y="10800"/>
                  </a:cubicBezTo>
                  <a:cubicBezTo>
                    <a:pt x="1749" y="18117"/>
                    <a:pt x="1749" y="18117"/>
                    <a:pt x="1749" y="18117"/>
                  </a:cubicBezTo>
                  <a:cubicBezTo>
                    <a:pt x="1621" y="18686"/>
                    <a:pt x="1749" y="18686"/>
                    <a:pt x="2022" y="18117"/>
                  </a:cubicBezTo>
                  <a:cubicBezTo>
                    <a:pt x="5103" y="12618"/>
                    <a:pt x="5103" y="12618"/>
                    <a:pt x="5103" y="12618"/>
                  </a:cubicBezTo>
                  <a:cubicBezTo>
                    <a:pt x="5504" y="12092"/>
                    <a:pt x="5905" y="12092"/>
                    <a:pt x="6307" y="12443"/>
                  </a:cubicBezTo>
                  <a:cubicBezTo>
                    <a:pt x="7655" y="14086"/>
                    <a:pt x="7655" y="14086"/>
                    <a:pt x="7655" y="14086"/>
                  </a:cubicBezTo>
                  <a:cubicBezTo>
                    <a:pt x="8056" y="14458"/>
                    <a:pt x="8730" y="15006"/>
                    <a:pt x="9131" y="15203"/>
                  </a:cubicBezTo>
                  <a:cubicBezTo>
                    <a:pt x="10206" y="15554"/>
                    <a:pt x="11939" y="16101"/>
                    <a:pt x="13159" y="14831"/>
                  </a:cubicBezTo>
                  <a:cubicBezTo>
                    <a:pt x="15165" y="12443"/>
                    <a:pt x="15165" y="12443"/>
                    <a:pt x="15165" y="12443"/>
                  </a:cubicBezTo>
                  <a:cubicBezTo>
                    <a:pt x="15566" y="12092"/>
                    <a:pt x="16112" y="12092"/>
                    <a:pt x="16368" y="12618"/>
                  </a:cubicBezTo>
                  <a:cubicBezTo>
                    <a:pt x="19722" y="18686"/>
                    <a:pt x="19722" y="18686"/>
                    <a:pt x="19722" y="18686"/>
                  </a:cubicBezTo>
                  <a:cubicBezTo>
                    <a:pt x="19995" y="19212"/>
                    <a:pt x="19995" y="19037"/>
                    <a:pt x="19867" y="18489"/>
                  </a:cubicBezTo>
                  <a:cubicBezTo>
                    <a:pt x="17588" y="10800"/>
                    <a:pt x="17588" y="10800"/>
                    <a:pt x="17588" y="10800"/>
                  </a:cubicBezTo>
                  <a:cubicBezTo>
                    <a:pt x="17315" y="10252"/>
                    <a:pt x="17444" y="9508"/>
                    <a:pt x="17845" y="8960"/>
                  </a:cubicBezTo>
                  <a:cubicBezTo>
                    <a:pt x="21070" y="4754"/>
                    <a:pt x="21070" y="4754"/>
                    <a:pt x="21070" y="4754"/>
                  </a:cubicBezTo>
                  <a:cubicBezTo>
                    <a:pt x="21343" y="4206"/>
                    <a:pt x="21600" y="4381"/>
                    <a:pt x="21600" y="4929"/>
                  </a:cubicBezTo>
                  <a:cubicBezTo>
                    <a:pt x="21600" y="19782"/>
                    <a:pt x="21600" y="19782"/>
                    <a:pt x="21600" y="19782"/>
                  </a:cubicBezTo>
                  <a:cubicBezTo>
                    <a:pt x="21600" y="19782"/>
                    <a:pt x="21472" y="21600"/>
                    <a:pt x="19995" y="21600"/>
                  </a:cubicBezTo>
                  <a:cubicBezTo>
                    <a:pt x="1476" y="21600"/>
                    <a:pt x="1476" y="21600"/>
                    <a:pt x="1476" y="21600"/>
                  </a:cubicBezTo>
                  <a:close/>
                </a:path>
              </a:pathLst>
            </a:custGeom>
            <a:solidFill>
              <a:srgbClr val="60B5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0" y="1204576"/>
              <a:ext cx="2811159" cy="623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Autofit/>
            </a:bodyPr>
            <a:lstStyle>
              <a:lvl1pPr algn="ctr">
                <a:defRPr sz="2500">
                  <a:solidFill>
                    <a:schemeClr val="accent4">
                      <a:lumOff val="16666"/>
                    </a:schemeClr>
                  </a:solidFill>
                  <a:latin typeface="Exo Light"/>
                  <a:ea typeface="Exo Light"/>
                  <a:cs typeface="Exo Light"/>
                  <a:sym typeface="Exo Light"/>
                </a:defRPr>
              </a:lvl1pPr>
            </a:lstStyle>
            <a:p>
              <a:pPr/>
              <a:r>
                <a:t>E-mail Marketing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7086281" y="5570781"/>
            <a:ext cx="2117600" cy="2047386"/>
            <a:chOff x="0" y="0"/>
            <a:chExt cx="2117598" cy="2047384"/>
          </a:xfrm>
        </p:grpSpPr>
        <p:grpSp>
          <p:nvGrpSpPr>
            <p:cNvPr id="390" name="Group 390"/>
            <p:cNvGrpSpPr/>
            <p:nvPr/>
          </p:nvGrpSpPr>
          <p:grpSpPr>
            <a:xfrm>
              <a:off x="403350" y="0"/>
              <a:ext cx="1310899" cy="1317102"/>
              <a:chOff x="74238" y="71326"/>
              <a:chExt cx="1310897" cy="1317101"/>
            </a:xfrm>
          </p:grpSpPr>
          <p:sp>
            <p:nvSpPr>
              <p:cNvPr id="388" name="Shape 388"/>
              <p:cNvSpPr/>
              <p:nvPr/>
            </p:nvSpPr>
            <p:spPr>
              <a:xfrm>
                <a:off x="74238" y="71326"/>
                <a:ext cx="1310898" cy="13171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070" y="0"/>
                    </a:moveTo>
                    <a:lnTo>
                      <a:pt x="21600" y="0"/>
                    </a:lnTo>
                    <a:lnTo>
                      <a:pt x="21600" y="17531"/>
                    </a:lnTo>
                    <a:cubicBezTo>
                      <a:pt x="21600" y="19778"/>
                      <a:pt x="19778" y="21600"/>
                      <a:pt x="17530" y="21600"/>
                    </a:cubicBezTo>
                    <a:lnTo>
                      <a:pt x="0" y="21600"/>
                    </a:lnTo>
                    <a:lnTo>
                      <a:pt x="0" y="4069"/>
                    </a:lnTo>
                    <a:cubicBezTo>
                      <a:pt x="0" y="1822"/>
                      <a:pt x="1822" y="0"/>
                      <a:pt x="4070" y="0"/>
                    </a:cubicBezTo>
                    <a:close/>
                  </a:path>
                </a:pathLst>
              </a:custGeom>
              <a:solidFill>
                <a:srgbClr val="60B5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9" name="Shape 389"/>
              <p:cNvSpPr/>
              <p:nvPr/>
            </p:nvSpPr>
            <p:spPr>
              <a:xfrm>
                <a:off x="301918" y="309975"/>
                <a:ext cx="855538" cy="8398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45" y="0"/>
                    </a:moveTo>
                    <a:cubicBezTo>
                      <a:pt x="4790" y="0"/>
                      <a:pt x="0" y="4917"/>
                      <a:pt x="0" y="10616"/>
                    </a:cubicBezTo>
                    <a:cubicBezTo>
                      <a:pt x="0" y="16683"/>
                      <a:pt x="4790" y="21600"/>
                      <a:pt x="10845" y="21600"/>
                    </a:cubicBezTo>
                    <a:cubicBezTo>
                      <a:pt x="16810" y="21600"/>
                      <a:pt x="21600" y="16683"/>
                      <a:pt x="21600" y="10616"/>
                    </a:cubicBezTo>
                    <a:cubicBezTo>
                      <a:pt x="21600" y="4917"/>
                      <a:pt x="16810" y="0"/>
                      <a:pt x="10845" y="0"/>
                    </a:cubicBezTo>
                    <a:close/>
                    <a:moveTo>
                      <a:pt x="13240" y="7353"/>
                    </a:moveTo>
                    <a:cubicBezTo>
                      <a:pt x="11613" y="7353"/>
                      <a:pt x="11613" y="7353"/>
                      <a:pt x="11613" y="7353"/>
                    </a:cubicBezTo>
                    <a:cubicBezTo>
                      <a:pt x="11613" y="7353"/>
                      <a:pt x="11252" y="7767"/>
                      <a:pt x="11252" y="8180"/>
                    </a:cubicBezTo>
                    <a:cubicBezTo>
                      <a:pt x="11252" y="8962"/>
                      <a:pt x="11252" y="8962"/>
                      <a:pt x="11252" y="8962"/>
                    </a:cubicBezTo>
                    <a:cubicBezTo>
                      <a:pt x="13240" y="8962"/>
                      <a:pt x="13240" y="8962"/>
                      <a:pt x="13240" y="8962"/>
                    </a:cubicBezTo>
                    <a:cubicBezTo>
                      <a:pt x="13240" y="11030"/>
                      <a:pt x="13240" y="11030"/>
                      <a:pt x="13240" y="11030"/>
                    </a:cubicBezTo>
                    <a:cubicBezTo>
                      <a:pt x="11252" y="11030"/>
                      <a:pt x="11252" y="11030"/>
                      <a:pt x="11252" y="11030"/>
                    </a:cubicBezTo>
                    <a:cubicBezTo>
                      <a:pt x="11252" y="15901"/>
                      <a:pt x="11252" y="15901"/>
                      <a:pt x="11252" y="15901"/>
                    </a:cubicBezTo>
                    <a:cubicBezTo>
                      <a:pt x="9625" y="15901"/>
                      <a:pt x="9625" y="15901"/>
                      <a:pt x="9625" y="15901"/>
                    </a:cubicBezTo>
                    <a:cubicBezTo>
                      <a:pt x="9625" y="11030"/>
                      <a:pt x="9625" y="11030"/>
                      <a:pt x="9625" y="11030"/>
                    </a:cubicBezTo>
                    <a:cubicBezTo>
                      <a:pt x="7637" y="11030"/>
                      <a:pt x="7637" y="11030"/>
                      <a:pt x="7637" y="11030"/>
                    </a:cubicBezTo>
                    <a:cubicBezTo>
                      <a:pt x="7637" y="8962"/>
                      <a:pt x="7637" y="8962"/>
                      <a:pt x="7637" y="8962"/>
                    </a:cubicBezTo>
                    <a:cubicBezTo>
                      <a:pt x="9625" y="8962"/>
                      <a:pt x="9625" y="8962"/>
                      <a:pt x="9625" y="8962"/>
                    </a:cubicBezTo>
                    <a:cubicBezTo>
                      <a:pt x="9625" y="8180"/>
                      <a:pt x="9625" y="8180"/>
                      <a:pt x="9625" y="8180"/>
                    </a:cubicBezTo>
                    <a:cubicBezTo>
                      <a:pt x="9625" y="6940"/>
                      <a:pt x="10393" y="5745"/>
                      <a:pt x="11613" y="5745"/>
                    </a:cubicBezTo>
                    <a:cubicBezTo>
                      <a:pt x="13240" y="5745"/>
                      <a:pt x="13240" y="5745"/>
                      <a:pt x="13240" y="5745"/>
                    </a:cubicBezTo>
                    <a:lnTo>
                      <a:pt x="13240" y="73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391" name="Shape 391"/>
            <p:cNvSpPr/>
            <p:nvPr/>
          </p:nvSpPr>
          <p:spPr>
            <a:xfrm>
              <a:off x="0" y="1423408"/>
              <a:ext cx="2117599" cy="623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Autofit/>
            </a:bodyPr>
            <a:lstStyle>
              <a:lvl1pPr algn="ctr">
                <a:defRPr sz="2500">
                  <a:solidFill>
                    <a:schemeClr val="accent4">
                      <a:lumOff val="16666"/>
                    </a:schemeClr>
                  </a:solidFill>
                  <a:latin typeface="Exo Light"/>
                  <a:ea typeface="Exo Light"/>
                  <a:cs typeface="Exo Light"/>
                  <a:sym typeface="Exo Light"/>
                </a:defRPr>
              </a:lvl1pPr>
            </a:lstStyle>
            <a:p>
              <a:pPr/>
              <a:r>
                <a:t>Mídias Sociais</a:t>
              </a:r>
            </a:p>
          </p:txBody>
        </p:sp>
      </p:grpSp>
      <p:grpSp>
        <p:nvGrpSpPr>
          <p:cNvPr id="395" name="Group 395"/>
          <p:cNvGrpSpPr/>
          <p:nvPr/>
        </p:nvGrpSpPr>
        <p:grpSpPr>
          <a:xfrm>
            <a:off x="14526775" y="5290175"/>
            <a:ext cx="3514416" cy="2232809"/>
            <a:chOff x="0" y="0"/>
            <a:chExt cx="3514414" cy="2232807"/>
          </a:xfrm>
        </p:grpSpPr>
        <p:pic>
          <p:nvPicPr>
            <p:cNvPr id="393" name="pdg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52836" y="0"/>
              <a:ext cx="1087013" cy="1629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4" name="Shape 394"/>
            <p:cNvSpPr/>
            <p:nvPr/>
          </p:nvSpPr>
          <p:spPr>
            <a:xfrm>
              <a:off x="0" y="1608831"/>
              <a:ext cx="3514415" cy="623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Autofit/>
            </a:bodyPr>
            <a:lstStyle>
              <a:lvl1pPr algn="ctr">
                <a:defRPr sz="2500">
                  <a:solidFill>
                    <a:schemeClr val="accent4">
                      <a:lumOff val="16666"/>
                    </a:schemeClr>
                  </a:solidFill>
                  <a:latin typeface="Exo Light"/>
                  <a:ea typeface="Exo Light"/>
                  <a:cs typeface="Exo Light"/>
                  <a:sym typeface="Exo Light"/>
                </a:defRPr>
              </a:lvl1pPr>
            </a:lstStyle>
            <a:p>
              <a:pPr/>
              <a:r>
                <a:t>Marketing ativo no PDG</a:t>
              </a:r>
            </a:p>
          </p:txBody>
        </p:sp>
      </p:grpSp>
      <p:grpSp>
        <p:nvGrpSpPr>
          <p:cNvPr id="398" name="Group 398"/>
          <p:cNvGrpSpPr/>
          <p:nvPr/>
        </p:nvGrpSpPr>
        <p:grpSpPr>
          <a:xfrm>
            <a:off x="10065926" y="5126726"/>
            <a:ext cx="4060628" cy="1951494"/>
            <a:chOff x="0" y="0"/>
            <a:chExt cx="4060626" cy="1951492"/>
          </a:xfrm>
        </p:grpSpPr>
        <p:sp>
          <p:nvSpPr>
            <p:cNvPr id="396" name="Shape 396"/>
            <p:cNvSpPr/>
            <p:nvPr/>
          </p:nvSpPr>
          <p:spPr>
            <a:xfrm>
              <a:off x="0" y="1379063"/>
              <a:ext cx="4060627" cy="572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Autofit/>
            </a:bodyPr>
            <a:lstStyle>
              <a:lvl1pPr algn="ctr">
                <a:defRPr sz="2500">
                  <a:solidFill>
                    <a:schemeClr val="accent4">
                      <a:lumOff val="16666"/>
                    </a:schemeClr>
                  </a:solidFill>
                  <a:latin typeface="Exo Light"/>
                  <a:ea typeface="Exo Light"/>
                  <a:cs typeface="Exo Light"/>
                  <a:sym typeface="Exo Light"/>
                </a:defRPr>
              </a:lvl1pPr>
            </a:lstStyle>
            <a:p>
              <a:pPr/>
              <a:r>
                <a:t>Campanhas dos produtos</a:t>
              </a:r>
            </a:p>
          </p:txBody>
        </p:sp>
        <p:pic>
          <p:nvPicPr>
            <p:cNvPr id="397" name="campanha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507392" y="0"/>
              <a:ext cx="1481740" cy="1317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10" name="Group 410"/>
          <p:cNvGrpSpPr/>
          <p:nvPr/>
        </p:nvGrpSpPr>
        <p:grpSpPr>
          <a:xfrm>
            <a:off x="18663167" y="10484570"/>
            <a:ext cx="4060628" cy="1947000"/>
            <a:chOff x="0" y="0"/>
            <a:chExt cx="4060626" cy="1946998"/>
          </a:xfrm>
        </p:grpSpPr>
        <p:grpSp>
          <p:nvGrpSpPr>
            <p:cNvPr id="408" name="Group 408"/>
            <p:cNvGrpSpPr/>
            <p:nvPr/>
          </p:nvGrpSpPr>
          <p:grpSpPr>
            <a:xfrm>
              <a:off x="1381695" y="0"/>
              <a:ext cx="1297237" cy="1213254"/>
              <a:chOff x="0" y="0"/>
              <a:chExt cx="1297235" cy="1213253"/>
            </a:xfrm>
          </p:grpSpPr>
          <p:sp>
            <p:nvSpPr>
              <p:cNvPr id="399" name="Shape 399"/>
              <p:cNvSpPr/>
              <p:nvPr/>
            </p:nvSpPr>
            <p:spPr>
              <a:xfrm>
                <a:off x="0" y="0"/>
                <a:ext cx="1297236" cy="1213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231" y="4734"/>
                    </a:moveTo>
                    <a:cubicBezTo>
                      <a:pt x="17169" y="493"/>
                      <a:pt x="17169" y="493"/>
                      <a:pt x="17169" y="493"/>
                    </a:cubicBezTo>
                    <a:cubicBezTo>
                      <a:pt x="16892" y="197"/>
                      <a:pt x="16615" y="0"/>
                      <a:pt x="16246" y="0"/>
                    </a:cubicBezTo>
                    <a:cubicBezTo>
                      <a:pt x="2031" y="0"/>
                      <a:pt x="2031" y="0"/>
                      <a:pt x="2031" y="0"/>
                    </a:cubicBezTo>
                    <a:cubicBezTo>
                      <a:pt x="923" y="0"/>
                      <a:pt x="0" y="986"/>
                      <a:pt x="0" y="2170"/>
                    </a:cubicBezTo>
                    <a:cubicBezTo>
                      <a:pt x="0" y="19430"/>
                      <a:pt x="0" y="19430"/>
                      <a:pt x="0" y="19430"/>
                    </a:cubicBezTo>
                    <a:cubicBezTo>
                      <a:pt x="0" y="20712"/>
                      <a:pt x="923" y="21600"/>
                      <a:pt x="2031" y="21600"/>
                    </a:cubicBezTo>
                    <a:cubicBezTo>
                      <a:pt x="19569" y="21600"/>
                      <a:pt x="19569" y="21600"/>
                      <a:pt x="19569" y="21600"/>
                    </a:cubicBezTo>
                    <a:cubicBezTo>
                      <a:pt x="20677" y="21600"/>
                      <a:pt x="21600" y="20712"/>
                      <a:pt x="21600" y="19430"/>
                    </a:cubicBezTo>
                    <a:cubicBezTo>
                      <a:pt x="21600" y="5819"/>
                      <a:pt x="21600" y="5819"/>
                      <a:pt x="21600" y="5819"/>
                    </a:cubicBezTo>
                    <a:cubicBezTo>
                      <a:pt x="21600" y="5425"/>
                      <a:pt x="21508" y="5030"/>
                      <a:pt x="21231" y="4734"/>
                    </a:cubicBezTo>
                    <a:close/>
                    <a:moveTo>
                      <a:pt x="20308" y="19430"/>
                    </a:moveTo>
                    <a:cubicBezTo>
                      <a:pt x="20308" y="19923"/>
                      <a:pt x="19938" y="20219"/>
                      <a:pt x="19569" y="20219"/>
                    </a:cubicBezTo>
                    <a:cubicBezTo>
                      <a:pt x="2031" y="20219"/>
                      <a:pt x="2031" y="20219"/>
                      <a:pt x="2031" y="20219"/>
                    </a:cubicBezTo>
                    <a:cubicBezTo>
                      <a:pt x="1662" y="20219"/>
                      <a:pt x="1385" y="19923"/>
                      <a:pt x="1385" y="19430"/>
                    </a:cubicBezTo>
                    <a:cubicBezTo>
                      <a:pt x="1385" y="2170"/>
                      <a:pt x="1385" y="2170"/>
                      <a:pt x="1385" y="2170"/>
                    </a:cubicBezTo>
                    <a:cubicBezTo>
                      <a:pt x="1385" y="1775"/>
                      <a:pt x="1662" y="1479"/>
                      <a:pt x="2031" y="1479"/>
                    </a:cubicBezTo>
                    <a:cubicBezTo>
                      <a:pt x="15508" y="1479"/>
                      <a:pt x="15508" y="1479"/>
                      <a:pt x="15508" y="1479"/>
                    </a:cubicBezTo>
                    <a:cubicBezTo>
                      <a:pt x="15508" y="4340"/>
                      <a:pt x="15508" y="4340"/>
                      <a:pt x="15508" y="4340"/>
                    </a:cubicBezTo>
                    <a:cubicBezTo>
                      <a:pt x="15508" y="4340"/>
                      <a:pt x="15508" y="4340"/>
                      <a:pt x="15508" y="4340"/>
                    </a:cubicBezTo>
                    <a:cubicBezTo>
                      <a:pt x="15508" y="5523"/>
                      <a:pt x="16431" y="6510"/>
                      <a:pt x="17538" y="6510"/>
                    </a:cubicBezTo>
                    <a:cubicBezTo>
                      <a:pt x="18277" y="6510"/>
                      <a:pt x="18277" y="6510"/>
                      <a:pt x="18277" y="6510"/>
                    </a:cubicBezTo>
                    <a:cubicBezTo>
                      <a:pt x="20308" y="6510"/>
                      <a:pt x="20308" y="6510"/>
                      <a:pt x="20308" y="6510"/>
                    </a:cubicBezTo>
                    <a:lnTo>
                      <a:pt x="20308" y="19430"/>
                    </a:lnTo>
                    <a:close/>
                    <a:moveTo>
                      <a:pt x="18277" y="5819"/>
                    </a:moveTo>
                    <a:cubicBezTo>
                      <a:pt x="17538" y="5819"/>
                      <a:pt x="17538" y="5819"/>
                      <a:pt x="17538" y="5819"/>
                    </a:cubicBezTo>
                    <a:cubicBezTo>
                      <a:pt x="16800" y="5819"/>
                      <a:pt x="16246" y="5129"/>
                      <a:pt x="16246" y="4340"/>
                    </a:cubicBezTo>
                    <a:cubicBezTo>
                      <a:pt x="16246" y="4340"/>
                      <a:pt x="16246" y="4340"/>
                      <a:pt x="16246" y="4340"/>
                    </a:cubicBezTo>
                    <a:cubicBezTo>
                      <a:pt x="16246" y="1479"/>
                      <a:pt x="16246" y="1479"/>
                      <a:pt x="16246" y="1479"/>
                    </a:cubicBezTo>
                    <a:cubicBezTo>
                      <a:pt x="20308" y="5819"/>
                      <a:pt x="20308" y="5819"/>
                      <a:pt x="20308" y="5819"/>
                    </a:cubicBezTo>
                    <a:lnTo>
                      <a:pt x="18277" y="5819"/>
                    </a:lnTo>
                    <a:close/>
                  </a:path>
                </a:pathLst>
              </a:custGeom>
              <a:solidFill>
                <a:srgbClr val="60B5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0" name="Shape 400"/>
              <p:cNvSpPr/>
              <p:nvPr/>
            </p:nvSpPr>
            <p:spPr>
              <a:xfrm>
                <a:off x="608811" y="243590"/>
                <a:ext cx="245870" cy="39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4" y="21600"/>
                    </a:moveTo>
                    <a:cubicBezTo>
                      <a:pt x="19636" y="21600"/>
                      <a:pt x="19636" y="21600"/>
                      <a:pt x="19636" y="21600"/>
                    </a:cubicBezTo>
                    <a:cubicBezTo>
                      <a:pt x="20618" y="21600"/>
                      <a:pt x="21600" y="18514"/>
                      <a:pt x="21600" y="12343"/>
                    </a:cubicBezTo>
                    <a:cubicBezTo>
                      <a:pt x="21600" y="6171"/>
                      <a:pt x="20618" y="0"/>
                      <a:pt x="19636" y="0"/>
                    </a:cubicBezTo>
                    <a:cubicBezTo>
                      <a:pt x="1964" y="0"/>
                      <a:pt x="1964" y="0"/>
                      <a:pt x="1964" y="0"/>
                    </a:cubicBezTo>
                    <a:cubicBezTo>
                      <a:pt x="982" y="0"/>
                      <a:pt x="0" y="6171"/>
                      <a:pt x="0" y="12343"/>
                    </a:cubicBezTo>
                    <a:cubicBezTo>
                      <a:pt x="0" y="18514"/>
                      <a:pt x="982" y="21600"/>
                      <a:pt x="1964" y="21600"/>
                    </a:cubicBezTo>
                    <a:close/>
                  </a:path>
                </a:pathLst>
              </a:custGeom>
              <a:solidFill>
                <a:srgbClr val="60B5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1" name="Shape 401"/>
              <p:cNvSpPr/>
              <p:nvPr/>
            </p:nvSpPr>
            <p:spPr>
              <a:xfrm>
                <a:off x="608811" y="365385"/>
                <a:ext cx="245870" cy="39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4" y="21600"/>
                    </a:moveTo>
                    <a:cubicBezTo>
                      <a:pt x="19636" y="21600"/>
                      <a:pt x="19636" y="21600"/>
                      <a:pt x="19636" y="21600"/>
                    </a:cubicBezTo>
                    <a:cubicBezTo>
                      <a:pt x="20618" y="21600"/>
                      <a:pt x="21600" y="18514"/>
                      <a:pt x="21600" y="12343"/>
                    </a:cubicBezTo>
                    <a:cubicBezTo>
                      <a:pt x="21600" y="6171"/>
                      <a:pt x="20618" y="0"/>
                      <a:pt x="19636" y="0"/>
                    </a:cubicBezTo>
                    <a:cubicBezTo>
                      <a:pt x="1964" y="0"/>
                      <a:pt x="1964" y="0"/>
                      <a:pt x="1964" y="0"/>
                    </a:cubicBezTo>
                    <a:cubicBezTo>
                      <a:pt x="982" y="0"/>
                      <a:pt x="0" y="6171"/>
                      <a:pt x="0" y="12343"/>
                    </a:cubicBezTo>
                    <a:cubicBezTo>
                      <a:pt x="0" y="18514"/>
                      <a:pt x="982" y="21600"/>
                      <a:pt x="1964" y="21600"/>
                    </a:cubicBezTo>
                    <a:close/>
                  </a:path>
                </a:pathLst>
              </a:custGeom>
              <a:solidFill>
                <a:srgbClr val="60B5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2" name="Shape 402"/>
              <p:cNvSpPr/>
              <p:nvPr/>
            </p:nvSpPr>
            <p:spPr>
              <a:xfrm>
                <a:off x="608811" y="487175"/>
                <a:ext cx="526856" cy="39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2343"/>
                    </a:moveTo>
                    <a:cubicBezTo>
                      <a:pt x="0" y="18514"/>
                      <a:pt x="455" y="21600"/>
                      <a:pt x="909" y="21600"/>
                    </a:cubicBezTo>
                    <a:cubicBezTo>
                      <a:pt x="20691" y="21600"/>
                      <a:pt x="20691" y="21600"/>
                      <a:pt x="20691" y="21600"/>
                    </a:cubicBezTo>
                    <a:cubicBezTo>
                      <a:pt x="21145" y="21600"/>
                      <a:pt x="21600" y="18514"/>
                      <a:pt x="21600" y="12343"/>
                    </a:cubicBezTo>
                    <a:cubicBezTo>
                      <a:pt x="21600" y="6171"/>
                      <a:pt x="21145" y="0"/>
                      <a:pt x="20691" y="0"/>
                    </a:cubicBezTo>
                    <a:cubicBezTo>
                      <a:pt x="909" y="0"/>
                      <a:pt x="909" y="0"/>
                      <a:pt x="909" y="0"/>
                    </a:cubicBezTo>
                    <a:cubicBezTo>
                      <a:pt x="455" y="0"/>
                      <a:pt x="0" y="6171"/>
                      <a:pt x="0" y="12343"/>
                    </a:cubicBezTo>
                    <a:close/>
                  </a:path>
                </a:pathLst>
              </a:custGeom>
              <a:solidFill>
                <a:srgbClr val="60B5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3" name="Shape 403"/>
              <p:cNvSpPr/>
              <p:nvPr/>
            </p:nvSpPr>
            <p:spPr>
              <a:xfrm>
                <a:off x="166250" y="730765"/>
                <a:ext cx="969417" cy="39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106" y="0"/>
                    </a:moveTo>
                    <a:cubicBezTo>
                      <a:pt x="370" y="0"/>
                      <a:pt x="370" y="0"/>
                      <a:pt x="370" y="0"/>
                    </a:cubicBezTo>
                    <a:cubicBezTo>
                      <a:pt x="123" y="0"/>
                      <a:pt x="0" y="3086"/>
                      <a:pt x="0" y="9257"/>
                    </a:cubicBezTo>
                    <a:cubicBezTo>
                      <a:pt x="0" y="15429"/>
                      <a:pt x="123" y="21600"/>
                      <a:pt x="370" y="21600"/>
                    </a:cubicBezTo>
                    <a:cubicBezTo>
                      <a:pt x="21106" y="21600"/>
                      <a:pt x="21106" y="21600"/>
                      <a:pt x="21106" y="21600"/>
                    </a:cubicBezTo>
                    <a:cubicBezTo>
                      <a:pt x="21353" y="21600"/>
                      <a:pt x="21600" y="15429"/>
                      <a:pt x="21600" y="9257"/>
                    </a:cubicBezTo>
                    <a:cubicBezTo>
                      <a:pt x="21600" y="3086"/>
                      <a:pt x="21353" y="0"/>
                      <a:pt x="21106" y="0"/>
                    </a:cubicBezTo>
                    <a:close/>
                  </a:path>
                </a:pathLst>
              </a:custGeom>
              <a:solidFill>
                <a:srgbClr val="60B5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4" name="Shape 404"/>
              <p:cNvSpPr/>
              <p:nvPr/>
            </p:nvSpPr>
            <p:spPr>
              <a:xfrm>
                <a:off x="166250" y="852560"/>
                <a:ext cx="969417" cy="39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106" y="0"/>
                    </a:moveTo>
                    <a:cubicBezTo>
                      <a:pt x="370" y="0"/>
                      <a:pt x="370" y="0"/>
                      <a:pt x="370" y="0"/>
                    </a:cubicBezTo>
                    <a:cubicBezTo>
                      <a:pt x="123" y="0"/>
                      <a:pt x="0" y="3086"/>
                      <a:pt x="0" y="9257"/>
                    </a:cubicBezTo>
                    <a:cubicBezTo>
                      <a:pt x="0" y="15429"/>
                      <a:pt x="123" y="21600"/>
                      <a:pt x="370" y="21600"/>
                    </a:cubicBezTo>
                    <a:cubicBezTo>
                      <a:pt x="21106" y="21600"/>
                      <a:pt x="21106" y="21600"/>
                      <a:pt x="21106" y="21600"/>
                    </a:cubicBezTo>
                    <a:cubicBezTo>
                      <a:pt x="21353" y="21600"/>
                      <a:pt x="21600" y="15429"/>
                      <a:pt x="21600" y="9257"/>
                    </a:cubicBezTo>
                    <a:cubicBezTo>
                      <a:pt x="21600" y="3086"/>
                      <a:pt x="21353" y="0"/>
                      <a:pt x="21106" y="0"/>
                    </a:cubicBezTo>
                    <a:close/>
                  </a:path>
                </a:pathLst>
              </a:custGeom>
              <a:solidFill>
                <a:srgbClr val="60B5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5" name="Shape 405"/>
              <p:cNvSpPr/>
              <p:nvPr/>
            </p:nvSpPr>
            <p:spPr>
              <a:xfrm>
                <a:off x="166250" y="974350"/>
                <a:ext cx="969417" cy="39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106" y="0"/>
                    </a:moveTo>
                    <a:cubicBezTo>
                      <a:pt x="370" y="0"/>
                      <a:pt x="370" y="0"/>
                      <a:pt x="370" y="0"/>
                    </a:cubicBezTo>
                    <a:cubicBezTo>
                      <a:pt x="123" y="0"/>
                      <a:pt x="0" y="3086"/>
                      <a:pt x="0" y="9257"/>
                    </a:cubicBezTo>
                    <a:cubicBezTo>
                      <a:pt x="0" y="15429"/>
                      <a:pt x="123" y="21600"/>
                      <a:pt x="370" y="21600"/>
                    </a:cubicBezTo>
                    <a:cubicBezTo>
                      <a:pt x="21106" y="21600"/>
                      <a:pt x="21106" y="21600"/>
                      <a:pt x="21106" y="21600"/>
                    </a:cubicBezTo>
                    <a:cubicBezTo>
                      <a:pt x="21353" y="21600"/>
                      <a:pt x="21600" y="15429"/>
                      <a:pt x="21600" y="9257"/>
                    </a:cubicBezTo>
                    <a:cubicBezTo>
                      <a:pt x="21600" y="3086"/>
                      <a:pt x="21353" y="0"/>
                      <a:pt x="21106" y="0"/>
                    </a:cubicBezTo>
                    <a:close/>
                  </a:path>
                </a:pathLst>
              </a:custGeom>
              <a:solidFill>
                <a:srgbClr val="60B5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6" name="Shape 406"/>
              <p:cNvSpPr/>
              <p:nvPr/>
            </p:nvSpPr>
            <p:spPr>
              <a:xfrm>
                <a:off x="166250" y="608970"/>
                <a:ext cx="969417" cy="39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106" y="0"/>
                    </a:moveTo>
                    <a:cubicBezTo>
                      <a:pt x="370" y="0"/>
                      <a:pt x="370" y="0"/>
                      <a:pt x="370" y="0"/>
                    </a:cubicBezTo>
                    <a:cubicBezTo>
                      <a:pt x="123" y="0"/>
                      <a:pt x="0" y="3086"/>
                      <a:pt x="0" y="9257"/>
                    </a:cubicBezTo>
                    <a:cubicBezTo>
                      <a:pt x="0" y="18514"/>
                      <a:pt x="123" y="21600"/>
                      <a:pt x="370" y="21600"/>
                    </a:cubicBezTo>
                    <a:cubicBezTo>
                      <a:pt x="21106" y="21600"/>
                      <a:pt x="21106" y="21600"/>
                      <a:pt x="21106" y="21600"/>
                    </a:cubicBezTo>
                    <a:cubicBezTo>
                      <a:pt x="21353" y="21600"/>
                      <a:pt x="21600" y="18514"/>
                      <a:pt x="21600" y="9257"/>
                    </a:cubicBezTo>
                    <a:cubicBezTo>
                      <a:pt x="21600" y="3086"/>
                      <a:pt x="21353" y="0"/>
                      <a:pt x="21106" y="0"/>
                    </a:cubicBezTo>
                    <a:close/>
                  </a:path>
                </a:pathLst>
              </a:custGeom>
              <a:solidFill>
                <a:srgbClr val="60B5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7" name="Shape 407"/>
              <p:cNvSpPr/>
              <p:nvPr/>
            </p:nvSpPr>
            <p:spPr>
              <a:xfrm>
                <a:off x="166250" y="203772"/>
                <a:ext cx="360606" cy="3232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326" y="21600"/>
                    </a:moveTo>
                    <a:cubicBezTo>
                      <a:pt x="19274" y="21600"/>
                      <a:pt x="19274" y="21600"/>
                      <a:pt x="19274" y="21600"/>
                    </a:cubicBezTo>
                    <a:cubicBezTo>
                      <a:pt x="20603" y="21600"/>
                      <a:pt x="21600" y="20483"/>
                      <a:pt x="21600" y="18993"/>
                    </a:cubicBezTo>
                    <a:cubicBezTo>
                      <a:pt x="21600" y="2607"/>
                      <a:pt x="21600" y="2607"/>
                      <a:pt x="21600" y="2607"/>
                    </a:cubicBezTo>
                    <a:cubicBezTo>
                      <a:pt x="21600" y="1117"/>
                      <a:pt x="20603" y="0"/>
                      <a:pt x="19274" y="0"/>
                    </a:cubicBezTo>
                    <a:cubicBezTo>
                      <a:pt x="2326" y="0"/>
                      <a:pt x="2326" y="0"/>
                      <a:pt x="2326" y="0"/>
                    </a:cubicBezTo>
                    <a:cubicBezTo>
                      <a:pt x="997" y="0"/>
                      <a:pt x="0" y="1117"/>
                      <a:pt x="0" y="2607"/>
                    </a:cubicBezTo>
                    <a:cubicBezTo>
                      <a:pt x="0" y="18993"/>
                      <a:pt x="0" y="18993"/>
                      <a:pt x="0" y="18993"/>
                    </a:cubicBezTo>
                    <a:cubicBezTo>
                      <a:pt x="0" y="20483"/>
                      <a:pt x="997" y="21600"/>
                      <a:pt x="2326" y="21600"/>
                    </a:cubicBezTo>
                    <a:close/>
                    <a:moveTo>
                      <a:pt x="4652" y="5214"/>
                    </a:moveTo>
                    <a:cubicBezTo>
                      <a:pt x="16948" y="5214"/>
                      <a:pt x="16948" y="5214"/>
                      <a:pt x="16948" y="5214"/>
                    </a:cubicBezTo>
                    <a:cubicBezTo>
                      <a:pt x="16948" y="16386"/>
                      <a:pt x="16948" y="16386"/>
                      <a:pt x="16948" y="16386"/>
                    </a:cubicBezTo>
                    <a:cubicBezTo>
                      <a:pt x="4652" y="16386"/>
                      <a:pt x="4652" y="16386"/>
                      <a:pt x="4652" y="16386"/>
                    </a:cubicBezTo>
                    <a:lnTo>
                      <a:pt x="4652" y="5214"/>
                    </a:lnTo>
                    <a:close/>
                  </a:path>
                </a:pathLst>
              </a:custGeom>
              <a:solidFill>
                <a:srgbClr val="60B5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409" name="Shape 409"/>
            <p:cNvSpPr/>
            <p:nvPr/>
          </p:nvSpPr>
          <p:spPr>
            <a:xfrm>
              <a:off x="0" y="1374569"/>
              <a:ext cx="4060627" cy="572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Autofit/>
            </a:bodyPr>
            <a:lstStyle>
              <a:lvl1pPr algn="ctr">
                <a:defRPr sz="2500">
                  <a:solidFill>
                    <a:schemeClr val="accent4">
                      <a:lumOff val="16666"/>
                    </a:schemeClr>
                  </a:solidFill>
                  <a:latin typeface="Exo Light"/>
                  <a:ea typeface="Exo Light"/>
                  <a:cs typeface="Exo Light"/>
                  <a:sym typeface="Exo Light"/>
                </a:defRPr>
              </a:lvl1pPr>
            </a:lstStyle>
            <a:p>
              <a:pPr/>
              <a:r>
                <a:t>Dados de outras instâncias</a:t>
              </a:r>
            </a:p>
          </p:txBody>
        </p:sp>
      </p:grpSp>
      <p:sp>
        <p:nvSpPr>
          <p:cNvPr id="411" name="Shape 411"/>
          <p:cNvSpPr/>
          <p:nvPr/>
        </p:nvSpPr>
        <p:spPr>
          <a:xfrm>
            <a:off x="18291706" y="8946755"/>
            <a:ext cx="1" cy="1507692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headEnd type="oval"/>
            <a:tail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412" name="Shape 412"/>
          <p:cNvSpPr/>
          <p:nvPr/>
        </p:nvSpPr>
        <p:spPr>
          <a:xfrm flipH="1">
            <a:off x="18305918" y="8940816"/>
            <a:ext cx="801999" cy="1"/>
          </a:xfrm>
          <a:prstGeom prst="line">
            <a:avLst/>
          </a:prstGeom>
          <a:ln w="50800">
            <a:solidFill>
              <a:srgbClr val="BFBFBF"/>
            </a:solidFill>
            <a:prstDash val="sysDot"/>
            <a:bevel/>
            <a:headEnd type="oval"/>
            <a:tailEnd type="oval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grpSp>
        <p:nvGrpSpPr>
          <p:cNvPr id="415" name="Group 415"/>
          <p:cNvGrpSpPr/>
          <p:nvPr/>
        </p:nvGrpSpPr>
        <p:grpSpPr>
          <a:xfrm>
            <a:off x="19221846" y="7403258"/>
            <a:ext cx="2253176" cy="1778642"/>
            <a:chOff x="0" y="0"/>
            <a:chExt cx="2253174" cy="1778640"/>
          </a:xfrm>
        </p:grpSpPr>
        <p:pic>
          <p:nvPicPr>
            <p:cNvPr id="413" name="new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48281" y="0"/>
              <a:ext cx="1556615" cy="10746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4" name="Shape 414"/>
            <p:cNvSpPr/>
            <p:nvPr/>
          </p:nvSpPr>
          <p:spPr>
            <a:xfrm>
              <a:off x="0" y="1206210"/>
              <a:ext cx="2253175" cy="5724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Autofit/>
            </a:bodyPr>
            <a:lstStyle>
              <a:lvl1pPr algn="ctr">
                <a:defRPr sz="2500">
                  <a:solidFill>
                    <a:schemeClr val="accent4">
                      <a:lumOff val="16666"/>
                    </a:schemeClr>
                  </a:solidFill>
                  <a:latin typeface="Exo Light"/>
                  <a:ea typeface="Exo Light"/>
                  <a:cs typeface="Exo Light"/>
                  <a:sym typeface="Exo Light"/>
                </a:defRPr>
              </a:lvl1pPr>
            </a:lstStyle>
            <a:p>
              <a:pPr/>
              <a:r>
                <a:t>News Letter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4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3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3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5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2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3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2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1" dur="3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"/>
                            </p:stCondLst>
                            <p:childTnLst>
                              <p:par>
                                <p:cTn id="43" presetClass="entr" nodeType="afterEffect" presetSubtype="4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5" dur="3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Class="entr" nodeType="afterEffect" presetSubtype="2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9" dur="3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"/>
                            </p:stCondLst>
                            <p:childTnLst>
                              <p:par>
                                <p:cTn id="51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3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2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58" dur="3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"/>
                            </p:stCondLst>
                            <p:childTnLst>
                              <p:par>
                                <p:cTn id="60" presetClass="entr" nodeType="afterEffect" presetSubtype="4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62" dur="3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"/>
                            </p:stCondLst>
                            <p:childTnLst>
                              <p:par>
                                <p:cTn id="64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6" dur="3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4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1" dur="3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"/>
                            </p:stCondLst>
                            <p:childTnLst>
                              <p:par>
                                <p:cTn id="73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5" dur="3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clickEffect" presetSubtype="8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0" dur="3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"/>
                            </p:stCondLst>
                            <p:childTnLst>
                              <p:par>
                                <p:cTn id="82" presetClass="entr" nodeType="afterEffect" presetSubtype="4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84" dur="3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"/>
                            </p:stCondLst>
                            <p:childTnLst>
                              <p:par>
                                <p:cTn id="86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8" dur="3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8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3" dur="3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"/>
                            </p:stCondLst>
                            <p:childTnLst>
                              <p:par>
                                <p:cTn id="95" presetClass="entr" nodeType="afterEffect" presetSubtype="4" presetID="2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97" dur="3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"/>
                            </p:stCondLst>
                            <p:childTnLst>
                              <p:par>
                                <p:cTn id="99" presetClass="entr" nodeType="afterEffect" presetSubtype="8" presetID="2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1" dur="3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00"/>
                            </p:stCondLst>
                            <p:childTnLst>
                              <p:par>
                                <p:cTn id="103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5" dur="3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ntr" nodeType="clickEffect" presetSubtype="8" presetID="2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0" dur="3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0"/>
                            </p:stCondLst>
                            <p:childTnLst>
                              <p:par>
                                <p:cTn id="112" presetClass="entr" nodeType="after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4" dur="3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4" grpId="9"/>
      <p:bldP build="whole" bldLvl="1" animBg="1" rev="0" advAuto="0" spid="398" grpId="16"/>
      <p:bldP build="whole" bldLvl="1" animBg="1" rev="0" advAuto="0" spid="371" grpId="4"/>
      <p:bldP build="whole" bldLvl="1" animBg="1" rev="0" advAuto="0" spid="380" grpId="17"/>
      <p:bldP build="whole" bldLvl="1" animBg="1" rev="0" advAuto="0" spid="356" grpId="6"/>
      <p:bldP build="whole" bldLvl="1" animBg="1" rev="0" advAuto="0" spid="375" grpId="1"/>
      <p:bldP build="whole" bldLvl="1" animBg="1" rev="0" advAuto="0" spid="384" grpId="7"/>
      <p:bldP build="whole" bldLvl="1" animBg="1" rev="0" advAuto="0" spid="358" grpId="3"/>
      <p:bldP build="whole" bldLvl="1" animBg="1" rev="0" advAuto="0" spid="381" grpId="24"/>
      <p:bldP build="whole" bldLvl="1" animBg="1" rev="0" advAuto="0" spid="415" grpId="23"/>
      <p:bldP build="whole" bldLvl="1" animBg="1" rev="0" advAuto="0" spid="387" grpId="11"/>
      <p:bldP build="whole" bldLvl="1" animBg="1" rev="0" advAuto="0" spid="372" grpId="5"/>
      <p:bldP build="whole" bldLvl="1" animBg="1" rev="0" advAuto="0" spid="376" grpId="2"/>
      <p:bldP build="whole" bldLvl="1" animBg="1" rev="0" advAuto="0" spid="355" grpId="10"/>
      <p:bldP build="whole" bldLvl="1" animBg="1" rev="0" advAuto="0" spid="352" grpId="13"/>
      <p:bldP build="whole" bldLvl="1" animBg="1" rev="0" advAuto="0" spid="353" grpId="12"/>
      <p:bldP build="whole" bldLvl="1" animBg="1" rev="0" advAuto="0" spid="412" grpId="22"/>
      <p:bldP build="whole" bldLvl="1" animBg="1" rev="0" advAuto="0" spid="410" grpId="25"/>
      <p:bldP build="whole" bldLvl="1" animBg="1" rev="0" advAuto="0" spid="411" grpId="21"/>
      <p:bldP build="whole" bldLvl="1" animBg="1" rev="0" advAuto="0" spid="392" grpId="14"/>
      <p:bldP build="whole" bldLvl="1" animBg="1" rev="0" advAuto="0" spid="395" grpId="19"/>
      <p:bldP build="whole" bldLvl="1" animBg="1" rev="0" advAuto="0" spid="357" grpId="20"/>
      <p:bldP build="whole" bldLvl="1" animBg="1" rev="0" advAuto="0" spid="378" grpId="15"/>
      <p:bldP build="whole" bldLvl="1" animBg="1" rev="0" advAuto="0" spid="379" grpId="18"/>
      <p:bldP build="whole" bldLvl="1" animBg="1" rev="0" advAuto="0" spid="377" grpId="8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FFFFFF"/>
      </a:dk1>
      <a:lt1>
        <a:srgbClr val="A1A1A1"/>
      </a:lt1>
      <a:dk2>
        <a:srgbClr val="A7A7A7"/>
      </a:dk2>
      <a:lt2>
        <a:srgbClr val="535353"/>
      </a:lt2>
      <a:accent1>
        <a:srgbClr val="2F2F2F"/>
      </a:accent1>
      <a:accent2>
        <a:srgbClr val="1A9173"/>
      </a:accent2>
      <a:accent3>
        <a:srgbClr val="8B8B8B"/>
      </a:accent3>
      <a:accent4>
        <a:srgbClr val="555555"/>
      </a:accent4>
      <a:accent5>
        <a:srgbClr val="C6C6C6"/>
      </a:accent5>
      <a:accent6>
        <a:srgbClr val="A1A1A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F2F2F"/>
      </a:accent1>
      <a:accent2>
        <a:srgbClr val="1A9173"/>
      </a:accent2>
      <a:accent3>
        <a:srgbClr val="8B8B8B"/>
      </a:accent3>
      <a:accent4>
        <a:srgbClr val="555555"/>
      </a:accent4>
      <a:accent5>
        <a:srgbClr val="C6C6C6"/>
      </a:accent5>
      <a:accent6>
        <a:srgbClr val="A1A1A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