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65" r:id="rId8"/>
    <p:sldId id="269" r:id="rId9"/>
    <p:sldId id="260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61B8E-C876-4853-B946-7394CA98F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72A9E-8E7B-49EA-B046-9A66B0AC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41B54-83E8-478F-AFFC-4FF1CC18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DFCB2-1A03-4793-ACF6-0B3405AE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A04F8-D26A-4553-91E6-3A4F53A3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5CD1F-F4C5-406A-9B5C-1C10B46E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64072A-E25A-4B65-963C-510A1D29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C64C4-74A3-4364-8865-6F4D2DA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1E5E6-1600-41F7-A546-355F2352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3ECF-73DB-4D95-ABE0-0D3E4DF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B4BBF5-91C2-415C-A99A-25BF198ED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61B3AD-1597-4BC9-8A9C-060B7BFA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9F9AA-23E1-4890-856F-3C426CAC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24325-2462-4B8E-9805-1CF2638C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76B82-A472-4329-ABBB-B5BC31FA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BC6F-0473-4E90-90FE-23D66315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53068-F176-420C-82B6-67AEA001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E11BB-918F-4960-860D-60BE45E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B3F98-ACBC-4381-86ED-C11D5A23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140B3-43DF-4D12-961B-2AE18E3B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0044-6D3D-4663-973D-B978BE32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5DBA7-FE5D-42DB-A8C6-CC27C7F8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9FC9E-55B2-47C2-8147-8C89D8D5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34B50-F993-403F-B9BE-17A0EADD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29654-4FE8-4049-B176-9023E935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D907E-69F6-405A-8340-E1E73843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EA70B-C450-4A85-BE67-1EA4999A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68E099-1D0D-4ACE-8034-A8468A7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A574A-B446-4617-A3AC-D4851DA2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F409DB-38E5-4EF5-9E9C-A79910D3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8A2BC-6208-4FEC-8D50-40A45EF6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89E6-0DFE-4C1E-B9EF-90E7A3E0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2E0FFE-3B11-432C-9CD5-CCB3320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3C87D-4F9A-4A6A-AEBA-EA0D8C0F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D35A57-3974-4A1B-8048-E51D7A62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63FEF-58C3-4E07-B307-161A883B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D1A8D6-DD4C-43D4-ADD7-4026FB14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54C59B-1F24-4572-96E9-A4A28DAF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2F8CAC-CEF8-4A3D-ACB3-909E18AF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7DC12-3C59-4E39-84E7-4230D9CB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74D5B3-2660-4D3F-B792-059FB3F4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E8DAE0-6FC1-4E92-8456-5651F011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A7EA1-6194-4D14-83B2-0691242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CF1EC9-69DE-43D6-AA36-E3795EAB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350940-FB84-4C7E-9CFC-5A4B9D1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1984CD-8279-4D99-8F41-D890C59E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27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17B0A-3014-4459-8A3A-D1D2B31D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C499A-846E-4747-9C90-BA209260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F11E3-37C6-4FC3-A963-2B8BD0B2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C944F-273A-463E-86F2-A14FDCD1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B2ADD-900E-4424-BC2D-254EE878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21DBB-6952-4894-A30D-4353E7AA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6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4E140-B251-4FBF-951E-F4421C31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7351F1-EF84-420E-83A8-F5CC1CDCA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DC9372-271C-49E0-8FC9-AFE71439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B1537-2DA4-49B1-8BA8-2E1E17DF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895C72-CA3F-4366-B99D-C464E2B2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BEB4EF-DB79-40A4-AB66-E7C9FAA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62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024A49-D448-464E-BBF4-A33B670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679A4-2462-4B03-A58B-D960132B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19472-891F-4C78-B2C0-E3E3651FF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342-7351-4864-AB90-1F65D3AACBC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1C1ED-5D33-45A4-8A3A-A50B30C4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5C6FE-11CE-4166-819A-E4DB77EDA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DC26B-3894-4E99-BC14-7E2491CE3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2DCBC83-41E4-4D7E-A150-222A98F6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175" y="4586777"/>
            <a:ext cx="9176825" cy="1655762"/>
          </a:xfrm>
        </p:spPr>
        <p:txBody>
          <a:bodyPr>
            <a:normAutofit/>
          </a:bodyPr>
          <a:lstStyle/>
          <a:p>
            <a:r>
              <a:rPr lang="pt-BR" sz="3000" dirty="0"/>
              <a:t>Flávio Correia</a:t>
            </a:r>
          </a:p>
          <a:p>
            <a:r>
              <a:rPr lang="pt-BR" sz="3000" dirty="0"/>
              <a:t>Pedro Leonardo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D1BCD-DE00-4984-ABE4-F401E8F6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0" y="787791"/>
            <a:ext cx="4823065" cy="33460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0D8139-83D6-4ED5-91AB-699A18C1801B}"/>
              </a:ext>
            </a:extLst>
          </p:cNvPr>
          <p:cNvSpPr txBox="1"/>
          <p:nvPr/>
        </p:nvSpPr>
        <p:spPr>
          <a:xfrm>
            <a:off x="1073837" y="1860627"/>
            <a:ext cx="436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Processamento Digital de Imagens</a:t>
            </a:r>
          </a:p>
        </p:txBody>
      </p:sp>
    </p:spTree>
    <p:extLst>
      <p:ext uri="{BB962C8B-B14F-4D97-AF65-F5344CB8AC3E}">
        <p14:creationId xmlns:p14="http://schemas.microsoft.com/office/powerpoint/2010/main" val="357220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1BA07F-FCD6-4C2E-9EAC-29ACEC29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" y="646013"/>
            <a:ext cx="6532126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3D2AFA-6CAE-4F8D-9691-4C330DE2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" y="646013"/>
            <a:ext cx="6532126" cy="360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1D32C0-A174-421F-8946-BF24201C2B0D}"/>
              </a:ext>
            </a:extLst>
          </p:cNvPr>
          <p:cNvSpPr txBox="1"/>
          <p:nvPr/>
        </p:nvSpPr>
        <p:spPr>
          <a:xfrm>
            <a:off x="7807569" y="688216"/>
            <a:ext cx="36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Run</a:t>
            </a:r>
            <a:r>
              <a:rPr lang="pt-BR" sz="4000" dirty="0"/>
              <a:t> </a:t>
            </a:r>
            <a:r>
              <a:rPr lang="pt-BR" sz="4000" dirty="0" err="1"/>
              <a:t>Length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3117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1BA07F-FCD6-4C2E-9EAC-29ACEC29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" y="646013"/>
            <a:ext cx="6532126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3D2AFA-6CAE-4F8D-9691-4C330DE2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" y="646013"/>
            <a:ext cx="6532126" cy="36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B63916-0321-4780-8D89-830FAC9F1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17" y="4246013"/>
            <a:ext cx="4320002" cy="108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1D32C0-A174-421F-8946-BF24201C2B0D}"/>
              </a:ext>
            </a:extLst>
          </p:cNvPr>
          <p:cNvSpPr txBox="1"/>
          <p:nvPr/>
        </p:nvSpPr>
        <p:spPr>
          <a:xfrm>
            <a:off x="7807569" y="688216"/>
            <a:ext cx="36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Run</a:t>
            </a:r>
            <a:r>
              <a:rPr lang="pt-BR" sz="4000" dirty="0"/>
              <a:t> </a:t>
            </a:r>
            <a:r>
              <a:rPr lang="pt-BR" sz="4000" dirty="0" err="1"/>
              <a:t>Length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9080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21391-1741-4514-8E60-5AE5AB099A5F}"/>
              </a:ext>
            </a:extLst>
          </p:cNvPr>
          <p:cNvSpPr txBox="1"/>
          <p:nvPr/>
        </p:nvSpPr>
        <p:spPr>
          <a:xfrm>
            <a:off x="970672" y="2721114"/>
            <a:ext cx="479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Código / Execução</a:t>
            </a:r>
          </a:p>
        </p:txBody>
      </p:sp>
      <p:pic>
        <p:nvPicPr>
          <p:cNvPr id="1026" name="Picture 2" descr="Resultado de imagem para meme garoto legal&quot;">
            <a:extLst>
              <a:ext uri="{FF2B5EF4-FFF2-40B4-BE49-F238E27FC236}">
                <a16:creationId xmlns:a16="http://schemas.microsoft.com/office/drawing/2014/main" id="{41643E97-48D2-4877-BA4A-336829BF63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0557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872F0EA-6462-4A2E-A1CD-5BBE0929B071}"/>
              </a:ext>
            </a:extLst>
          </p:cNvPr>
          <p:cNvSpPr txBox="1"/>
          <p:nvPr/>
        </p:nvSpPr>
        <p:spPr>
          <a:xfrm>
            <a:off x="478302" y="575675"/>
            <a:ext cx="1121347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Crominancia HSV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pt-BR" sz="3500" dirty="0"/>
              <a:t>Compactar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000" dirty="0"/>
              <a:t>Pegar uma área de pixels RGB e converter para HSV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000" dirty="0"/>
              <a:t>Convertido para HSV, salve os </a:t>
            </a:r>
            <a:r>
              <a:rPr lang="pt-BR" sz="3000" dirty="0" err="1"/>
              <a:t>Hs</a:t>
            </a:r>
            <a:r>
              <a:rPr lang="pt-BR" sz="3000" dirty="0"/>
              <a:t> junto com às médias dos </a:t>
            </a:r>
            <a:r>
              <a:rPr lang="pt-BR" sz="3000" dirty="0" err="1"/>
              <a:t>Ss</a:t>
            </a:r>
            <a:r>
              <a:rPr lang="pt-BR" sz="3000" dirty="0"/>
              <a:t> e </a:t>
            </a:r>
            <a:r>
              <a:rPr lang="pt-BR" sz="3000" dirty="0" err="1"/>
              <a:t>Vs</a:t>
            </a:r>
            <a:endParaRPr lang="pt-BR" sz="3000" dirty="0"/>
          </a:p>
          <a:p>
            <a:pPr marL="742950" indent="-742950">
              <a:buFont typeface="+mj-lt"/>
              <a:buAutoNum type="arabicPeriod"/>
            </a:pPr>
            <a:endParaRPr lang="pt-BR" sz="3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3500" dirty="0"/>
              <a:t>Descompactar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Pegar cada célula do elemento compactado e fazer o processo inverso da compactação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Atribuindo cada </a:t>
            </a:r>
            <a:r>
              <a:rPr lang="pt-BR" sz="3000" dirty="0" err="1"/>
              <a:t>Hx</a:t>
            </a:r>
            <a:r>
              <a:rPr lang="pt-BR" sz="3000" dirty="0"/>
              <a:t> a um </a:t>
            </a:r>
            <a:r>
              <a:rPr lang="pt-BR" sz="3000" dirty="0" err="1"/>
              <a:t>píxel</a:t>
            </a:r>
            <a:r>
              <a:rPr lang="pt-BR" sz="3000" dirty="0"/>
              <a:t>, e todos eles terão mesmos S e V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Converter de HSV para RGB e salvar</a:t>
            </a:r>
          </a:p>
          <a:p>
            <a:pPr marL="514350" indent="-514350">
              <a:buFont typeface="+mj-lt"/>
              <a:buAutoNum type="arabicPeriod"/>
            </a:pPr>
            <a:endParaRPr lang="pt-BR" sz="3000" dirty="0"/>
          </a:p>
          <a:p>
            <a:endParaRPr lang="pt-BR" sz="3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012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D6CEC-B015-4782-848D-E9F7D019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6" cy="360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FE0CBD-E3B3-4057-A915-48DBCE989069}"/>
              </a:ext>
            </a:extLst>
          </p:cNvPr>
          <p:cNvSpPr txBox="1"/>
          <p:nvPr/>
        </p:nvSpPr>
        <p:spPr>
          <a:xfrm>
            <a:off x="7701360" y="688216"/>
            <a:ext cx="3615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HSV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487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D6CEC-B015-4782-848D-E9F7D019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6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9C695F-EA97-4315-8A84-8EE931EA4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7" cy="360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FE0CBD-E3B3-4057-A915-48DBCE989069}"/>
              </a:ext>
            </a:extLst>
          </p:cNvPr>
          <p:cNvSpPr txBox="1"/>
          <p:nvPr/>
        </p:nvSpPr>
        <p:spPr>
          <a:xfrm>
            <a:off x="7701360" y="688216"/>
            <a:ext cx="3615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HSV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115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D6CEC-B015-4782-848D-E9F7D019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6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9C695F-EA97-4315-8A84-8EE931EA4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7" cy="36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1D02EB-EAC3-4438-B540-2D9FDDFB6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53" y="3557065"/>
            <a:ext cx="6077065" cy="28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FE0CBD-E3B3-4057-A915-48DBCE989069}"/>
              </a:ext>
            </a:extLst>
          </p:cNvPr>
          <p:cNvSpPr txBox="1"/>
          <p:nvPr/>
        </p:nvSpPr>
        <p:spPr>
          <a:xfrm>
            <a:off x="7701360" y="688216"/>
            <a:ext cx="3615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HSV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093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6BF169-60FF-4ABE-A237-27B93C30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" y="548639"/>
            <a:ext cx="6532127" cy="36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79ABDE-9BED-4386-94C8-F6785AA4D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6" y="4039726"/>
            <a:ext cx="4525712" cy="144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F5D0F8-1617-4837-906B-31E607AA494D}"/>
              </a:ext>
            </a:extLst>
          </p:cNvPr>
          <p:cNvSpPr txBox="1"/>
          <p:nvPr/>
        </p:nvSpPr>
        <p:spPr>
          <a:xfrm>
            <a:off x="7701360" y="688216"/>
            <a:ext cx="3615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HSV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0996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992D7A-648F-4FA4-AE77-81F7BDD7A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3" y="688216"/>
            <a:ext cx="4320000" cy="1374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BBA9A2-67D0-4C9F-9BD3-74D13E899444}"/>
              </a:ext>
            </a:extLst>
          </p:cNvPr>
          <p:cNvSpPr txBox="1"/>
          <p:nvPr/>
        </p:nvSpPr>
        <p:spPr>
          <a:xfrm>
            <a:off x="7701360" y="688216"/>
            <a:ext cx="3615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HSV</a:t>
            </a:r>
          </a:p>
          <a:p>
            <a:endParaRPr lang="pt-BR" sz="4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39E216-3067-4684-BEF0-D5955282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0" y="2405348"/>
            <a:ext cx="4320000" cy="20473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4E53F5-8C57-4359-AA94-8C78E672B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79" y="4669268"/>
            <a:ext cx="4320000" cy="18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872F0EA-6462-4A2E-A1CD-5BBE0929B071}"/>
              </a:ext>
            </a:extLst>
          </p:cNvPr>
          <p:cNvSpPr txBox="1"/>
          <p:nvPr/>
        </p:nvSpPr>
        <p:spPr>
          <a:xfrm>
            <a:off x="478302" y="575675"/>
            <a:ext cx="112134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Run</a:t>
            </a:r>
            <a:r>
              <a:rPr lang="pt-BR" sz="4000" dirty="0"/>
              <a:t> </a:t>
            </a:r>
            <a:r>
              <a:rPr lang="pt-BR" sz="4000" dirty="0" err="1"/>
              <a:t>Length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pt-BR" sz="3500" dirty="0"/>
              <a:t>Compactar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000" dirty="0"/>
              <a:t>Salvar a cor junto com o número de vezes que ela aparece </a:t>
            </a:r>
            <a:r>
              <a:rPr lang="pt-BR" sz="3000"/>
              <a:t>em sequencia</a:t>
            </a:r>
            <a:endParaRPr lang="pt-BR" sz="3000" dirty="0"/>
          </a:p>
          <a:p>
            <a:pPr marL="742950" indent="-742950">
              <a:buFont typeface="+mj-lt"/>
              <a:buAutoNum type="arabicPeriod"/>
            </a:pPr>
            <a:endParaRPr lang="pt-BR" sz="3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3500" dirty="0"/>
              <a:t>Descompactar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/>
              <a:t> Pegar o número de vezes que aquela cor aparece e montar a imagem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6846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1BA07F-FCD6-4C2E-9EAC-29ACEC29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" y="646013"/>
            <a:ext cx="6532126" cy="360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1D32C0-A174-421F-8946-BF24201C2B0D}"/>
              </a:ext>
            </a:extLst>
          </p:cNvPr>
          <p:cNvSpPr txBox="1"/>
          <p:nvPr/>
        </p:nvSpPr>
        <p:spPr>
          <a:xfrm>
            <a:off x="7807569" y="688216"/>
            <a:ext cx="36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Run</a:t>
            </a:r>
            <a:r>
              <a:rPr lang="pt-BR" sz="4000" dirty="0"/>
              <a:t> </a:t>
            </a:r>
            <a:r>
              <a:rPr lang="pt-BR" sz="4000" dirty="0" err="1"/>
              <a:t>Length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99144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Correia</dc:creator>
  <cp:lastModifiedBy>Flavio Correia</cp:lastModifiedBy>
  <cp:revision>13</cp:revision>
  <dcterms:created xsi:type="dcterms:W3CDTF">2019-11-21T03:38:08Z</dcterms:created>
  <dcterms:modified xsi:type="dcterms:W3CDTF">2019-11-22T01:21:06Z</dcterms:modified>
</cp:coreProperties>
</file>