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9BAF4-107C-491D-8D5D-12457CCA58F8}" v="59" dt="2021-09-27T12:12:1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Evangelista" userId="11b99877ab935e20" providerId="Windows Live" clId="Web-{FEE9BAF4-107C-491D-8D5D-12457CCA58F8}"/>
    <pc:docChg chg="modSld addMainMaster delMainMaster">
      <pc:chgData name="Flávio Evangelista" userId="11b99877ab935e20" providerId="Windows Live" clId="Web-{FEE9BAF4-107C-491D-8D5D-12457CCA58F8}" dt="2021-09-27T12:12:19.494" v="40" actId="20577"/>
      <pc:docMkLst>
        <pc:docMk/>
      </pc:docMkLst>
      <pc:sldChg chg="addSp delSp modSp mod setBg modClrScheme chgLayout">
        <pc:chgData name="Flávio Evangelista" userId="11b99877ab935e20" providerId="Windows Live" clId="Web-{FEE9BAF4-107C-491D-8D5D-12457CCA58F8}" dt="2021-09-27T12:12:19.494" v="40" actId="20577"/>
        <pc:sldMkLst>
          <pc:docMk/>
          <pc:sldMk cId="401567019" sldId="256"/>
        </pc:sldMkLst>
        <pc:spChg chg="mod">
          <ac:chgData name="Flávio Evangelista" userId="11b99877ab935e20" providerId="Windows Live" clId="Web-{FEE9BAF4-107C-491D-8D5D-12457CCA58F8}" dt="2021-09-27T12:11:24.227" v="9" actId="14100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Flávio Evangelista" userId="11b99877ab935e20" providerId="Windows Live" clId="Web-{FEE9BAF4-107C-491D-8D5D-12457CCA58F8}" dt="2021-09-27T12:12:19.494" v="40" actId="20577"/>
          <ac:spMkLst>
            <pc:docMk/>
            <pc:sldMk cId="401567019" sldId="256"/>
            <ac:spMk id="3" creationId="{00000000-0000-0000-0000-000000000000}"/>
          </ac:spMkLst>
        </pc:spChg>
        <pc:spChg chg="add del">
          <ac:chgData name="Flávio Evangelista" userId="11b99877ab935e20" providerId="Windows Live" clId="Web-{FEE9BAF4-107C-491D-8D5D-12457CCA58F8}" dt="2021-09-27T12:10:52.960" v="2"/>
          <ac:spMkLst>
            <pc:docMk/>
            <pc:sldMk cId="401567019" sldId="256"/>
            <ac:spMk id="4" creationId="{BE4E8C1E-1631-46D3-8FB3-C3F51B051A63}"/>
          </ac:spMkLst>
        </pc:spChg>
        <pc:spChg chg="add mod">
          <ac:chgData name="Flávio Evangelista" userId="11b99877ab935e20" providerId="Windows Live" clId="Web-{FEE9BAF4-107C-491D-8D5D-12457CCA58F8}" dt="2021-09-27T12:12:05.259" v="30" actId="20577"/>
          <ac:spMkLst>
            <pc:docMk/>
            <pc:sldMk cId="401567019" sldId="256"/>
            <ac:spMk id="5" creationId="{93B8B2A4-E57C-4700-ADC3-9F35727A3228}"/>
          </ac:spMkLst>
        </pc:spChg>
        <pc:spChg chg="add">
          <ac:chgData name="Flávio Evangelista" userId="11b99877ab935e20" providerId="Windows Live" clId="Web-{FEE9BAF4-107C-491D-8D5D-12457CCA58F8}" dt="2021-09-27T12:10:52.960" v="2"/>
          <ac:spMkLst>
            <pc:docMk/>
            <pc:sldMk cId="401567019" sldId="256"/>
            <ac:spMk id="10" creationId="{A88F843D-1C1B-C740-AC27-E3238D0F5F47}"/>
          </ac:spMkLst>
        </pc:spChg>
        <pc:spChg chg="add">
          <ac:chgData name="Flávio Evangelista" userId="11b99877ab935e20" providerId="Windows Live" clId="Web-{FEE9BAF4-107C-491D-8D5D-12457CCA58F8}" dt="2021-09-27T12:10:52.960" v="2"/>
          <ac:spMkLst>
            <pc:docMk/>
            <pc:sldMk cId="401567019" sldId="256"/>
            <ac:spMk id="12" creationId="{A21C8291-E3D5-4240-8FF4-E5213CBCC453}"/>
          </ac:spMkLst>
        </pc:spChg>
        <pc:spChg chg="add">
          <ac:chgData name="Flávio Evangelista" userId="11b99877ab935e20" providerId="Windows Live" clId="Web-{FEE9BAF4-107C-491D-8D5D-12457CCA58F8}" dt="2021-09-27T12:10:52.960" v="2"/>
          <ac:spMkLst>
            <pc:docMk/>
            <pc:sldMk cId="401567019" sldId="256"/>
            <ac:spMk id="14" creationId="{08B44AFE-C181-7047-8CC9-CA00BD385EEA}"/>
          </ac:spMkLst>
        </pc:spChg>
      </pc:sldChg>
      <pc:sldMasterChg chg="del delSldLayout">
        <pc:chgData name="Flávio Evangelista" userId="11b99877ab935e20" providerId="Windows Live" clId="Web-{FEE9BAF4-107C-491D-8D5D-12457CCA58F8}" dt="2021-09-27T12:10:52.960" v="2"/>
        <pc:sldMasterMkLst>
          <pc:docMk/>
          <pc:sldMasterMk cId="0" sldId="2147483648"/>
        </pc:sldMasterMkLst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Flávio Evangelista" userId="11b99877ab935e20" providerId="Windows Live" clId="Web-{FEE9BAF4-107C-491D-8D5D-12457CCA58F8}" dt="2021-09-27T12:10:52.960" v="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Flávio Evangelista" userId="11b99877ab935e20" providerId="Windows Live" clId="Web-{FEE9BAF4-107C-491D-8D5D-12457CCA58F8}" dt="2021-09-27T12:10:52.960" v="2"/>
        <pc:sldMasterMkLst>
          <pc:docMk/>
          <pc:sldMasterMk cId="4086393712" sldId="2147483699"/>
        </pc:sldMasterMkLst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3836506040" sldId="2147483688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652047098" sldId="2147483689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3862152555" sldId="2147483690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1515268079" sldId="2147483691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1420746302" sldId="2147483692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2053431088" sldId="2147483693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3412509286" sldId="2147483694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3620663256" sldId="2147483695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4097873246" sldId="2147483696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3781716696" sldId="2147483697"/>
          </pc:sldLayoutMkLst>
        </pc:sldLayoutChg>
        <pc:sldLayoutChg chg="add">
          <pc:chgData name="Flávio Evangelista" userId="11b99877ab935e20" providerId="Windows Live" clId="Web-{FEE9BAF4-107C-491D-8D5D-12457CCA58F8}" dt="2021-09-27T12:10:52.960" v="2"/>
          <pc:sldLayoutMkLst>
            <pc:docMk/>
            <pc:sldMasterMk cId="4086393712" sldId="2147483699"/>
            <pc:sldLayoutMk cId="2096865352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0FD417-6002-4BC8-9626-48E498B8F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D43B5D-D3F3-4BC4-9B15-B1B1CC93B3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F092-D167-47AC-B46D-E2C45C8BB91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EE545-4CA3-43D8-95D8-A2530CAE2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96279A-B07B-4B73-9C96-66D9CC85F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1087-F242-40BD-97C2-C3BE3C69B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30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1E38B-2BE3-419F-AF4D-2D831A625A57}" type="datetimeFigureOut">
              <a:rPr lang="pt-BR" noProof="0" smtClean="0"/>
              <a:t>27/09/2021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06DA-260B-4388-873D-FD334CAC0A5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3186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D06DA-260B-4388-873D-FD334CAC0A5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126548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SURREALISMO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B8B2A4-E57C-4700-ADC3-9F35727A3228}"/>
              </a:ext>
            </a:extLst>
          </p:cNvPr>
          <p:cNvSpPr txBox="1"/>
          <p:nvPr/>
        </p:nvSpPr>
        <p:spPr>
          <a:xfrm>
            <a:off x="4867275" y="33432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VANGUARDAS EUROPEIAS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InterweaveVTI</vt:lpstr>
      <vt:lpstr>SURREALISMO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</cp:revision>
  <dcterms:created xsi:type="dcterms:W3CDTF">2021-09-27T12:10:22Z</dcterms:created>
  <dcterms:modified xsi:type="dcterms:W3CDTF">2021-09-27T12:12:29Z</dcterms:modified>
</cp:coreProperties>
</file>