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sldIdLst>
    <p:sldId id="274" r:id="rId5"/>
    <p:sldId id="307" r:id="rId6"/>
    <p:sldId id="309" r:id="rId7"/>
    <p:sldId id="308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grainSize="1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Wave synthesis with field programmable gate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charles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charles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7B8088-B194-41EE-8B6C-B0339F376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673" y="2382044"/>
            <a:ext cx="4000500" cy="3095625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5FBD9C2-9399-4E24-877E-5B26317480A3}"/>
              </a:ext>
            </a:extLst>
          </p:cNvPr>
          <p:cNvSpPr/>
          <p:nvPr/>
        </p:nvSpPr>
        <p:spPr>
          <a:xfrm>
            <a:off x="5411972" y="3721395"/>
            <a:ext cx="2456121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36966-FF5E-4DD9-B03C-EEF5000CC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338" y="2667443"/>
            <a:ext cx="2362200" cy="1714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FEC154-79DD-4BB9-9A79-28584FA5D724}"/>
              </a:ext>
            </a:extLst>
          </p:cNvPr>
          <p:cNvSpPr/>
          <p:nvPr/>
        </p:nvSpPr>
        <p:spPr>
          <a:xfrm>
            <a:off x="6370195" y="2505670"/>
            <a:ext cx="53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5423-FEC4-4814-8477-94680EA2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56" y="744643"/>
            <a:ext cx="11029616" cy="1188720"/>
          </a:xfrm>
        </p:spPr>
        <p:txBody>
          <a:bodyPr/>
          <a:lstStyle/>
          <a:p>
            <a:r>
              <a:rPr lang="it-IT" dirty="0"/>
              <a:t>General </a:t>
            </a:r>
            <a:r>
              <a:rPr lang="it-IT" dirty="0" err="1"/>
              <a:t>scheme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1A3E1-0374-4971-AAD1-C8FD241AC74E}"/>
              </a:ext>
            </a:extLst>
          </p:cNvPr>
          <p:cNvSpPr/>
          <p:nvPr/>
        </p:nvSpPr>
        <p:spPr>
          <a:xfrm>
            <a:off x="2193071" y="2802902"/>
            <a:ext cx="5373207" cy="3388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32C1E-3CB0-4AA4-81C0-E6AB6CF2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845" y="2980786"/>
            <a:ext cx="1443589" cy="1203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dirty="0">
                <a:solidFill>
                  <a:schemeClr val="tx1"/>
                </a:solidFill>
              </a:rPr>
              <a:t>ROM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58CC6AF-3124-44D3-9AA3-B37E5946163D}"/>
              </a:ext>
            </a:extLst>
          </p:cNvPr>
          <p:cNvSpPr txBox="1">
            <a:spLocks/>
          </p:cNvSpPr>
          <p:nvPr/>
        </p:nvSpPr>
        <p:spPr>
          <a:xfrm>
            <a:off x="2406078" y="2980786"/>
            <a:ext cx="1443589" cy="1251576"/>
          </a:xfrm>
          <a:prstGeom prst="rect">
            <a:avLst/>
          </a:prstGeom>
          <a:noFill/>
          <a:ln w="22225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tx1"/>
                </a:solidFill>
              </a:rPr>
              <a:t>PLL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D7B7E87-B24A-420A-A0E9-F2489825B2A6}"/>
              </a:ext>
            </a:extLst>
          </p:cNvPr>
          <p:cNvSpPr txBox="1">
            <a:spLocks/>
          </p:cNvSpPr>
          <p:nvPr/>
        </p:nvSpPr>
        <p:spPr>
          <a:xfrm>
            <a:off x="2411182" y="4469885"/>
            <a:ext cx="1438485" cy="1119849"/>
          </a:xfrm>
          <a:prstGeom prst="rect">
            <a:avLst/>
          </a:prstGeom>
          <a:noFill/>
          <a:ln w="22225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tx1"/>
                </a:solidFill>
              </a:rPr>
              <a:t>TICK GENERATOR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D23EB97-4AF6-43D2-8B9E-720BA275532E}"/>
              </a:ext>
            </a:extLst>
          </p:cNvPr>
          <p:cNvSpPr txBox="1">
            <a:spLocks/>
          </p:cNvSpPr>
          <p:nvPr/>
        </p:nvSpPr>
        <p:spPr>
          <a:xfrm>
            <a:off x="5890508" y="3750733"/>
            <a:ext cx="1438485" cy="437901"/>
          </a:xfrm>
          <a:prstGeom prst="rect">
            <a:avLst/>
          </a:prstGeom>
          <a:noFill/>
          <a:ln w="22225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tx1"/>
                </a:solidFill>
              </a:rPr>
              <a:t>COUNTER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D1363F-954E-4B29-B3F7-8464ACA11ADF}"/>
              </a:ext>
            </a:extLst>
          </p:cNvPr>
          <p:cNvSpPr txBox="1">
            <a:spLocks/>
          </p:cNvSpPr>
          <p:nvPr/>
        </p:nvSpPr>
        <p:spPr>
          <a:xfrm>
            <a:off x="5890508" y="2980786"/>
            <a:ext cx="1438485" cy="611251"/>
          </a:xfrm>
          <a:prstGeom prst="rect">
            <a:avLst/>
          </a:prstGeom>
          <a:noFill/>
          <a:ln w="22225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tx1"/>
                </a:solidFill>
              </a:rPr>
              <a:t>BINARY COMPARATOR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AE324-6EDD-4861-8F39-7172E39BA337}"/>
              </a:ext>
            </a:extLst>
          </p:cNvPr>
          <p:cNvCxnSpPr>
            <a:cxnSpLocks/>
          </p:cNvCxnSpPr>
          <p:nvPr/>
        </p:nvCxnSpPr>
        <p:spPr>
          <a:xfrm>
            <a:off x="7573017" y="3145952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B54F4-1A18-4B80-9D98-E6CFF2534E3E}"/>
              </a:ext>
            </a:extLst>
          </p:cNvPr>
          <p:cNvCxnSpPr>
            <a:cxnSpLocks/>
          </p:cNvCxnSpPr>
          <p:nvPr/>
        </p:nvCxnSpPr>
        <p:spPr>
          <a:xfrm>
            <a:off x="7573017" y="4704970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952D4A-3A8E-4FB4-807C-BD3D74992415}"/>
              </a:ext>
            </a:extLst>
          </p:cNvPr>
          <p:cNvCxnSpPr>
            <a:cxnSpLocks/>
          </p:cNvCxnSpPr>
          <p:nvPr/>
        </p:nvCxnSpPr>
        <p:spPr>
          <a:xfrm>
            <a:off x="7573017" y="5053736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301B8-7EA3-4DF6-B116-2422E029DFED}"/>
              </a:ext>
            </a:extLst>
          </p:cNvPr>
          <p:cNvCxnSpPr>
            <a:cxnSpLocks/>
          </p:cNvCxnSpPr>
          <p:nvPr/>
        </p:nvCxnSpPr>
        <p:spPr>
          <a:xfrm>
            <a:off x="7573017" y="5399570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39654CB-769F-4BBA-BC7B-A5EB76D40351}"/>
              </a:ext>
            </a:extLst>
          </p:cNvPr>
          <p:cNvSpPr txBox="1">
            <a:spLocks/>
          </p:cNvSpPr>
          <p:nvPr/>
        </p:nvSpPr>
        <p:spPr>
          <a:xfrm>
            <a:off x="4150845" y="4469885"/>
            <a:ext cx="1438485" cy="1119849"/>
          </a:xfrm>
          <a:prstGeom prst="rect">
            <a:avLst/>
          </a:prstGeom>
          <a:noFill/>
          <a:ln w="22225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tx1"/>
                </a:solidFill>
              </a:rPr>
              <a:t>SHIFT REGISTER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F51F66A-2235-46AC-8AFF-994FDE7EFBC0}"/>
              </a:ext>
            </a:extLst>
          </p:cNvPr>
          <p:cNvSpPr txBox="1">
            <a:spLocks/>
          </p:cNvSpPr>
          <p:nvPr/>
        </p:nvSpPr>
        <p:spPr>
          <a:xfrm>
            <a:off x="5890509" y="4469887"/>
            <a:ext cx="1438485" cy="1119849"/>
          </a:xfrm>
          <a:prstGeom prst="rect">
            <a:avLst/>
          </a:prstGeom>
          <a:noFill/>
          <a:ln w="22225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tx1"/>
                </a:solidFill>
              </a:rPr>
              <a:t>INTERFACE LOGIC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0996E-4447-4F5D-B005-BA29C2ACE830}"/>
              </a:ext>
            </a:extLst>
          </p:cNvPr>
          <p:cNvCxnSpPr>
            <a:cxnSpLocks/>
          </p:cNvCxnSpPr>
          <p:nvPr/>
        </p:nvCxnSpPr>
        <p:spPr>
          <a:xfrm>
            <a:off x="7573018" y="6010861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E27BC7-CD1E-4EED-A900-74196387E69E}"/>
              </a:ext>
            </a:extLst>
          </p:cNvPr>
          <p:cNvCxnSpPr>
            <a:cxnSpLocks/>
          </p:cNvCxnSpPr>
          <p:nvPr/>
        </p:nvCxnSpPr>
        <p:spPr>
          <a:xfrm>
            <a:off x="1513408" y="3172234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DC8E2A-9A7C-44C1-81B9-04CB16D5EE88}"/>
              </a:ext>
            </a:extLst>
          </p:cNvPr>
          <p:cNvCxnSpPr>
            <a:cxnSpLocks/>
          </p:cNvCxnSpPr>
          <p:nvPr/>
        </p:nvCxnSpPr>
        <p:spPr>
          <a:xfrm>
            <a:off x="1513410" y="6025306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F5E067DB-CBCD-4A02-8AF3-AED543D3B9C7}"/>
              </a:ext>
            </a:extLst>
          </p:cNvPr>
          <p:cNvSpPr txBox="1">
            <a:spLocks/>
          </p:cNvSpPr>
          <p:nvPr/>
        </p:nvSpPr>
        <p:spPr>
          <a:xfrm>
            <a:off x="8264197" y="4079938"/>
            <a:ext cx="1302085" cy="2084154"/>
          </a:xfrm>
          <a:prstGeom prst="rect">
            <a:avLst/>
          </a:prstGeom>
          <a:noFill/>
          <a:ln w="22225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tx1"/>
                </a:solidFill>
              </a:rPr>
              <a:t>DAC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CAF45-7DA4-43B7-9DA3-1DC488F87C64}"/>
              </a:ext>
            </a:extLst>
          </p:cNvPr>
          <p:cNvSpPr txBox="1"/>
          <p:nvPr/>
        </p:nvSpPr>
        <p:spPr>
          <a:xfrm>
            <a:off x="1390010" y="2802902"/>
            <a:ext cx="86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14FAB8-4A84-4961-84DB-5386661636E7}"/>
              </a:ext>
            </a:extLst>
          </p:cNvPr>
          <p:cNvSpPr txBox="1"/>
          <p:nvPr/>
        </p:nvSpPr>
        <p:spPr>
          <a:xfrm>
            <a:off x="1390010" y="5655974"/>
            <a:ext cx="93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CLK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D79945-EB5B-44A9-8F4C-DF434EE169C2}"/>
              </a:ext>
            </a:extLst>
          </p:cNvPr>
          <p:cNvSpPr txBox="1"/>
          <p:nvPr/>
        </p:nvSpPr>
        <p:spPr>
          <a:xfrm>
            <a:off x="7560128" y="2757056"/>
            <a:ext cx="93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PWM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94B5-6C34-48D9-9EB9-50ADE2B27963}"/>
              </a:ext>
            </a:extLst>
          </p:cNvPr>
          <p:cNvSpPr txBox="1"/>
          <p:nvPr/>
        </p:nvSpPr>
        <p:spPr>
          <a:xfrm>
            <a:off x="9754825" y="4170507"/>
            <a:ext cx="6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</a:t>
            </a:r>
            <a:r>
              <a:rPr lang="it-IT" baseline="-25000" dirty="0" err="1"/>
              <a:t>out</a:t>
            </a:r>
            <a:endParaRPr lang="en-GB" baseline="-25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F779CD-78F9-4BA2-AB4F-EFCB6E9AB5E3}"/>
              </a:ext>
            </a:extLst>
          </p:cNvPr>
          <p:cNvCxnSpPr>
            <a:cxnSpLocks/>
          </p:cNvCxnSpPr>
          <p:nvPr/>
        </p:nvCxnSpPr>
        <p:spPr>
          <a:xfrm>
            <a:off x="9566282" y="4598644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FCAA45E1-B6B8-4962-8898-EFF80126085D}"/>
              </a:ext>
            </a:extLst>
          </p:cNvPr>
          <p:cNvSpPr txBox="1">
            <a:spLocks/>
          </p:cNvSpPr>
          <p:nvPr/>
        </p:nvSpPr>
        <p:spPr>
          <a:xfrm>
            <a:off x="8264196" y="2701347"/>
            <a:ext cx="1302085" cy="822533"/>
          </a:xfrm>
          <a:prstGeom prst="rect">
            <a:avLst/>
          </a:prstGeom>
          <a:noFill/>
          <a:ln w="22225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tx1"/>
                </a:solidFill>
              </a:rPr>
              <a:t>ANALOG INTERFACE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33D58-C420-4DFB-B600-535BDCA82AD2}"/>
              </a:ext>
            </a:extLst>
          </p:cNvPr>
          <p:cNvSpPr txBox="1"/>
          <p:nvPr/>
        </p:nvSpPr>
        <p:spPr>
          <a:xfrm>
            <a:off x="9754825" y="2701347"/>
            <a:ext cx="6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</a:t>
            </a:r>
            <a:r>
              <a:rPr lang="it-IT" baseline="-25000" dirty="0" err="1"/>
              <a:t>out</a:t>
            </a:r>
            <a:endParaRPr lang="en-GB" baseline="-250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EF3AAD-6AB8-4382-991D-A5635A2272EB}"/>
              </a:ext>
            </a:extLst>
          </p:cNvPr>
          <p:cNvCxnSpPr>
            <a:cxnSpLocks/>
          </p:cNvCxnSpPr>
          <p:nvPr/>
        </p:nvCxnSpPr>
        <p:spPr>
          <a:xfrm>
            <a:off x="9566282" y="3129484"/>
            <a:ext cx="686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0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559E-57F3-4390-B8F9-34AB091A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pwm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EBB4F-E536-4EE9-98F6-5B3B2B3E1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58" y="3254245"/>
            <a:ext cx="4238724" cy="1188719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742811-C6EA-47D8-B983-74204EB8E6BC}"/>
              </a:ext>
            </a:extLst>
          </p:cNvPr>
          <p:cNvSpPr/>
          <p:nvPr/>
        </p:nvSpPr>
        <p:spPr>
          <a:xfrm>
            <a:off x="5837275" y="3733228"/>
            <a:ext cx="2456121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16050-8887-4FC5-BD2F-717C2B66F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856" y="3147133"/>
            <a:ext cx="1921834" cy="13948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167930-C09B-4369-A41E-2C585B2AF8D4}"/>
              </a:ext>
            </a:extLst>
          </p:cNvPr>
          <p:cNvSpPr/>
          <p:nvPr/>
        </p:nvSpPr>
        <p:spPr>
          <a:xfrm>
            <a:off x="6448820" y="2663107"/>
            <a:ext cx="1233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071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3DFA-2874-47EE-9EAA-AC1650F9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Vai giulia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A292-CA04-4AE3-A5A3-A7579FA5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98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CFCE-2142-45E7-AE6F-034D7F60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DAC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91E1E-1DC7-4061-8569-0A37D7610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2167178"/>
            <a:ext cx="3500694" cy="2468617"/>
          </a:xfrm>
        </p:spPr>
      </p:pic>
    </p:spTree>
    <p:extLst>
      <p:ext uri="{BB962C8B-B14F-4D97-AF65-F5344CB8AC3E}">
        <p14:creationId xmlns:p14="http://schemas.microsoft.com/office/powerpoint/2010/main" val="20956519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{85A0BD2C-5461-4398-B411-70BAD357CFE9}tf56535239</Template>
  <TotalTime>0</TotalTime>
  <Words>37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Franklin Gothic Demi</vt:lpstr>
      <vt:lpstr>Wingdings 2</vt:lpstr>
      <vt:lpstr>DividendVTI</vt:lpstr>
      <vt:lpstr>Wave synthesis with field programmable gate array</vt:lpstr>
      <vt:lpstr>charles</vt:lpstr>
      <vt:lpstr>General scheme</vt:lpstr>
      <vt:lpstr>pwm</vt:lpstr>
      <vt:lpstr>Vai giulia</vt:lpstr>
      <vt:lpstr>DAC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2020-06-28T16:56:02Z</dcterms:created>
  <dcterms:modified xsi:type="dcterms:W3CDTF">2020-06-28T18:07:29Z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