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12" roundtripDataSignature="AMtx7miJsHPPV6o09tbcpgbAaDaOZRPZ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
        <p:nvSpPr>
          <p:cNvPr id="4" name="Google Shape;4;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6" name="Google Shape;6;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9" name="Google Shape;9;n"/>
          <p:cNvSpPr txBox="1"/>
          <p:nvPr>
            <p:ph idx="4"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7" name="Google Shape;3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 name="Google Shape;38;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7" name="Google Shape;5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8" name="Google Shape;5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3" name="Google Shape;7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4" name="Google Shape;74;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7" name="Google Shape;8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8" name="Google Shape;88;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71" name="Google Shape;17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2" name="Google Shape;172;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layout with centered title and subtitle placeholders" type="title">
  <p:cSld name="TITLE">
    <p:spTree>
      <p:nvGrpSpPr>
        <p:cNvPr id="19" name="Shape 19"/>
        <p:cNvGrpSpPr/>
        <p:nvPr/>
      </p:nvGrpSpPr>
      <p:grpSpPr>
        <a:xfrm>
          <a:off x="0" y="0"/>
          <a:ext cx="0" cy="0"/>
          <a:chOff x="0" y="0"/>
          <a:chExt cx="0" cy="0"/>
        </a:xfrm>
      </p:grpSpPr>
      <p:sp>
        <p:nvSpPr>
          <p:cNvPr id="20" name="Google Shape;20;p8"/>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Clr>
                <a:srgbClr val="000000"/>
              </a:buClr>
              <a:buSzPts val="1800"/>
              <a:buChar char="–"/>
              <a:defRPr/>
            </a:lvl2pPr>
            <a:lvl3pPr lvl="2" algn="l">
              <a:lnSpc>
                <a:spcPct val="100000"/>
              </a:lnSpc>
              <a:spcBef>
                <a:spcPts val="360"/>
              </a:spcBef>
              <a:spcAft>
                <a:spcPts val="0"/>
              </a:spcAft>
              <a:buClr>
                <a:srgbClr val="000000"/>
              </a:buClr>
              <a:buSzPts val="1800"/>
              <a:buChar char="•"/>
              <a:defRPr/>
            </a:lvl3pPr>
            <a:lvl4pPr lvl="3" algn="l">
              <a:lnSpc>
                <a:spcPct val="100000"/>
              </a:lnSpc>
              <a:spcBef>
                <a:spcPts val="360"/>
              </a:spcBef>
              <a:spcAft>
                <a:spcPts val="0"/>
              </a:spcAft>
              <a:buClr>
                <a:srgbClr val="000000"/>
              </a:buClr>
              <a:buSzPts val="1800"/>
              <a:buChar char="–"/>
              <a:defRPr/>
            </a:lvl4pPr>
            <a:lvl5pPr lvl="4" algn="l">
              <a:lnSpc>
                <a:spcPct val="100000"/>
              </a:lnSpc>
              <a:spcBef>
                <a:spcPts val="360"/>
              </a:spcBef>
              <a:spcAft>
                <a:spcPts val="0"/>
              </a:spcAft>
              <a:buClr>
                <a:srgbClr val="000000"/>
              </a:buClr>
              <a:buSzPts val="1800"/>
              <a:buChar char="»"/>
              <a:defRPr/>
            </a:lvl5pPr>
            <a:lvl6pPr lvl="5" algn="l">
              <a:lnSpc>
                <a:spcPct val="100000"/>
              </a:lnSpc>
              <a:spcBef>
                <a:spcPts val="360"/>
              </a:spcBef>
              <a:spcAft>
                <a:spcPts val="0"/>
              </a:spcAft>
              <a:buClr>
                <a:srgbClr val="000000"/>
              </a:buClr>
              <a:buSzPts val="1800"/>
              <a:buChar char="»"/>
              <a:defRPr/>
            </a:lvl6pPr>
            <a:lvl7pPr lvl="6" algn="l">
              <a:lnSpc>
                <a:spcPct val="100000"/>
              </a:lnSpc>
              <a:spcBef>
                <a:spcPts val="360"/>
              </a:spcBef>
              <a:spcAft>
                <a:spcPts val="0"/>
              </a:spcAft>
              <a:buClr>
                <a:srgbClr val="000000"/>
              </a:buClr>
              <a:buSzPts val="1800"/>
              <a:buChar char="»"/>
              <a:defRPr/>
            </a:lvl7pPr>
            <a:lvl8pPr lvl="7" algn="l">
              <a:lnSpc>
                <a:spcPct val="100000"/>
              </a:lnSpc>
              <a:spcBef>
                <a:spcPts val="360"/>
              </a:spcBef>
              <a:spcAft>
                <a:spcPts val="0"/>
              </a:spcAft>
              <a:buClr>
                <a:srgbClr val="000000"/>
              </a:buClr>
              <a:buSzPts val="1800"/>
              <a:buChar char="»"/>
              <a:defRPr/>
            </a:lvl8pPr>
            <a:lvl9pPr lvl="8" algn="l">
              <a:lnSpc>
                <a:spcPct val="100000"/>
              </a:lnSpc>
              <a:spcBef>
                <a:spcPts val="360"/>
              </a:spcBef>
              <a:spcAft>
                <a:spcPts val="0"/>
              </a:spcAft>
              <a:buClr>
                <a:srgbClr val="000000"/>
              </a:buClr>
              <a:buSzPts val="1800"/>
              <a:buChar char="»"/>
              <a:defRPr/>
            </a:lvl9pPr>
          </a:lstStyle>
          <a:p/>
        </p:txBody>
      </p:sp>
      <p:sp>
        <p:nvSpPr>
          <p:cNvPr id="22" name="Google Shape;22;p8"/>
          <p:cNvSpPr txBox="1"/>
          <p:nvPr>
            <p:ph idx="10" type="dt"/>
          </p:nvPr>
        </p:nvSpPr>
        <p:spPr>
          <a:xfrm>
            <a:off x="4343400" y="614680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1" type="ftr"/>
          </p:nvPr>
        </p:nvSpPr>
        <p:spPr>
          <a:xfrm>
            <a:off x="1219200" y="61468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8"/>
          <p:cNvSpPr txBox="1"/>
          <p:nvPr>
            <p:ph idx="12" type="sldNum"/>
          </p:nvPr>
        </p:nvSpPr>
        <p:spPr>
          <a:xfrm>
            <a:off x="6553200" y="61468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100">
                <a:solidFill>
                  <a:schemeClr val="lt1"/>
                </a:solidFill>
              </a:defRPr>
            </a:lvl1pPr>
            <a:lvl2pPr indent="0" lvl="1" marL="0" algn="r">
              <a:lnSpc>
                <a:spcPct val="100000"/>
              </a:lnSpc>
              <a:spcBef>
                <a:spcPts val="0"/>
              </a:spcBef>
              <a:spcAft>
                <a:spcPts val="0"/>
              </a:spcAft>
              <a:buNone/>
              <a:defRPr sz="1100">
                <a:solidFill>
                  <a:schemeClr val="lt1"/>
                </a:solidFill>
              </a:defRPr>
            </a:lvl2pPr>
            <a:lvl3pPr indent="0" lvl="2" marL="0" algn="r">
              <a:lnSpc>
                <a:spcPct val="100000"/>
              </a:lnSpc>
              <a:spcBef>
                <a:spcPts val="0"/>
              </a:spcBef>
              <a:spcAft>
                <a:spcPts val="0"/>
              </a:spcAft>
              <a:buNone/>
              <a:defRPr sz="1100">
                <a:solidFill>
                  <a:schemeClr val="lt1"/>
                </a:solidFill>
              </a:defRPr>
            </a:lvl3pPr>
            <a:lvl4pPr indent="0" lvl="3" marL="0" algn="r">
              <a:lnSpc>
                <a:spcPct val="100000"/>
              </a:lnSpc>
              <a:spcBef>
                <a:spcPts val="0"/>
              </a:spcBef>
              <a:spcAft>
                <a:spcPts val="0"/>
              </a:spcAft>
              <a:buNone/>
              <a:defRPr sz="1100">
                <a:solidFill>
                  <a:schemeClr val="lt1"/>
                </a:solidFill>
              </a:defRPr>
            </a:lvl4pPr>
            <a:lvl5pPr indent="0" lvl="4" marL="0" algn="r">
              <a:lnSpc>
                <a:spcPct val="100000"/>
              </a:lnSpc>
              <a:spcBef>
                <a:spcPts val="0"/>
              </a:spcBef>
              <a:spcAft>
                <a:spcPts val="0"/>
              </a:spcAft>
              <a:buNone/>
              <a:defRPr sz="1100">
                <a:solidFill>
                  <a:schemeClr val="lt1"/>
                </a:solidFill>
              </a:defRPr>
            </a:lvl5pPr>
            <a:lvl6pPr indent="0" lvl="5" marL="0" algn="r">
              <a:lnSpc>
                <a:spcPct val="100000"/>
              </a:lnSpc>
              <a:spcBef>
                <a:spcPts val="0"/>
              </a:spcBef>
              <a:spcAft>
                <a:spcPts val="0"/>
              </a:spcAft>
              <a:buNone/>
              <a:defRPr sz="1100">
                <a:solidFill>
                  <a:schemeClr val="lt1"/>
                </a:solidFill>
              </a:defRPr>
            </a:lvl6pPr>
            <a:lvl7pPr indent="0" lvl="6" marL="0" algn="r">
              <a:lnSpc>
                <a:spcPct val="100000"/>
              </a:lnSpc>
              <a:spcBef>
                <a:spcPts val="0"/>
              </a:spcBef>
              <a:spcAft>
                <a:spcPts val="0"/>
              </a:spcAft>
              <a:buNone/>
              <a:defRPr sz="1100">
                <a:solidFill>
                  <a:schemeClr val="lt1"/>
                </a:solidFill>
              </a:defRPr>
            </a:lvl7pPr>
            <a:lvl8pPr indent="0" lvl="7" marL="0" algn="r">
              <a:lnSpc>
                <a:spcPct val="100000"/>
              </a:lnSpc>
              <a:spcBef>
                <a:spcPts val="0"/>
              </a:spcBef>
              <a:spcAft>
                <a:spcPts val="0"/>
              </a:spcAft>
              <a:buNone/>
              <a:defRPr sz="1100">
                <a:solidFill>
                  <a:schemeClr val="lt1"/>
                </a:solidFill>
              </a:defRPr>
            </a:lvl8pPr>
            <a:lvl9pPr indent="0" lvl="8" marL="0" algn="r">
              <a:lnSpc>
                <a:spcPct val="100000"/>
              </a:lnSpc>
              <a:spcBef>
                <a:spcPts val="0"/>
              </a:spcBef>
              <a:spcAft>
                <a:spcPts val="0"/>
              </a:spcAft>
              <a:buNone/>
              <a:defRPr sz="11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on left, text on right" type="twoColTx">
  <p:cSld name="TITLE_AND_TWO_COLUMNS">
    <p:spTree>
      <p:nvGrpSpPr>
        <p:cNvPr id="25" name="Shape 25"/>
        <p:cNvGrpSpPr/>
        <p:nvPr/>
      </p:nvGrpSpPr>
      <p:grpSpPr>
        <a:xfrm>
          <a:off x="0" y="0"/>
          <a:ext cx="0" cy="0"/>
          <a:chOff x="0" y="0"/>
          <a:chExt cx="0" cy="0"/>
        </a:xfrm>
      </p:grpSpPr>
      <p:sp>
        <p:nvSpPr>
          <p:cNvPr id="26" name="Google Shape;26;p9"/>
          <p:cNvSpPr txBox="1"/>
          <p:nvPr>
            <p:ph idx="10" type="dt"/>
          </p:nvPr>
        </p:nvSpPr>
        <p:spPr>
          <a:xfrm>
            <a:off x="4343400" y="614680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1" type="ftr"/>
          </p:nvPr>
        </p:nvSpPr>
        <p:spPr>
          <a:xfrm>
            <a:off x="1219200" y="61468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2" type="sldNum"/>
          </p:nvPr>
        </p:nvSpPr>
        <p:spPr>
          <a:xfrm>
            <a:off x="6553200" y="61468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100">
                <a:solidFill>
                  <a:schemeClr val="lt1"/>
                </a:solidFill>
              </a:defRPr>
            </a:lvl1pPr>
            <a:lvl2pPr indent="0" lvl="1" marL="0" algn="r">
              <a:lnSpc>
                <a:spcPct val="100000"/>
              </a:lnSpc>
              <a:spcBef>
                <a:spcPts val="0"/>
              </a:spcBef>
              <a:spcAft>
                <a:spcPts val="0"/>
              </a:spcAft>
              <a:buNone/>
              <a:defRPr sz="1100">
                <a:solidFill>
                  <a:schemeClr val="lt1"/>
                </a:solidFill>
              </a:defRPr>
            </a:lvl2pPr>
            <a:lvl3pPr indent="0" lvl="2" marL="0" algn="r">
              <a:lnSpc>
                <a:spcPct val="100000"/>
              </a:lnSpc>
              <a:spcBef>
                <a:spcPts val="0"/>
              </a:spcBef>
              <a:spcAft>
                <a:spcPts val="0"/>
              </a:spcAft>
              <a:buNone/>
              <a:defRPr sz="1100">
                <a:solidFill>
                  <a:schemeClr val="lt1"/>
                </a:solidFill>
              </a:defRPr>
            </a:lvl3pPr>
            <a:lvl4pPr indent="0" lvl="3" marL="0" algn="r">
              <a:lnSpc>
                <a:spcPct val="100000"/>
              </a:lnSpc>
              <a:spcBef>
                <a:spcPts val="0"/>
              </a:spcBef>
              <a:spcAft>
                <a:spcPts val="0"/>
              </a:spcAft>
              <a:buNone/>
              <a:defRPr sz="1100">
                <a:solidFill>
                  <a:schemeClr val="lt1"/>
                </a:solidFill>
              </a:defRPr>
            </a:lvl4pPr>
            <a:lvl5pPr indent="0" lvl="4" marL="0" algn="r">
              <a:lnSpc>
                <a:spcPct val="100000"/>
              </a:lnSpc>
              <a:spcBef>
                <a:spcPts val="0"/>
              </a:spcBef>
              <a:spcAft>
                <a:spcPts val="0"/>
              </a:spcAft>
              <a:buNone/>
              <a:defRPr sz="1100">
                <a:solidFill>
                  <a:schemeClr val="lt1"/>
                </a:solidFill>
              </a:defRPr>
            </a:lvl5pPr>
            <a:lvl6pPr indent="0" lvl="5" marL="0" algn="r">
              <a:lnSpc>
                <a:spcPct val="100000"/>
              </a:lnSpc>
              <a:spcBef>
                <a:spcPts val="0"/>
              </a:spcBef>
              <a:spcAft>
                <a:spcPts val="0"/>
              </a:spcAft>
              <a:buNone/>
              <a:defRPr sz="1100">
                <a:solidFill>
                  <a:schemeClr val="lt1"/>
                </a:solidFill>
              </a:defRPr>
            </a:lvl6pPr>
            <a:lvl7pPr indent="0" lvl="6" marL="0" algn="r">
              <a:lnSpc>
                <a:spcPct val="100000"/>
              </a:lnSpc>
              <a:spcBef>
                <a:spcPts val="0"/>
              </a:spcBef>
              <a:spcAft>
                <a:spcPts val="0"/>
              </a:spcAft>
              <a:buNone/>
              <a:defRPr sz="1100">
                <a:solidFill>
                  <a:schemeClr val="lt1"/>
                </a:solidFill>
              </a:defRPr>
            </a:lvl7pPr>
            <a:lvl8pPr indent="0" lvl="7" marL="0" algn="r">
              <a:lnSpc>
                <a:spcPct val="100000"/>
              </a:lnSpc>
              <a:spcBef>
                <a:spcPts val="0"/>
              </a:spcBef>
              <a:spcAft>
                <a:spcPts val="0"/>
              </a:spcAft>
              <a:buNone/>
              <a:defRPr sz="1100">
                <a:solidFill>
                  <a:schemeClr val="lt1"/>
                </a:solidFill>
              </a:defRPr>
            </a:lvl8pPr>
            <a:lvl9pPr indent="0" lvl="8" marL="0" algn="r">
              <a:lnSpc>
                <a:spcPct val="100000"/>
              </a:lnSpc>
              <a:spcBef>
                <a:spcPts val="0"/>
              </a:spcBef>
              <a:spcAft>
                <a:spcPts val="0"/>
              </a:spcAft>
              <a:buNone/>
              <a:defRPr sz="11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29" name="Shape 29"/>
        <p:cNvGrpSpPr/>
        <p:nvPr/>
      </p:nvGrpSpPr>
      <p:grpSpPr>
        <a:xfrm>
          <a:off x="0" y="0"/>
          <a:ext cx="0" cy="0"/>
          <a:chOff x="0" y="0"/>
          <a:chExt cx="0" cy="0"/>
        </a:xfrm>
      </p:grpSpPr>
      <p:sp>
        <p:nvSpPr>
          <p:cNvPr id="30" name="Google Shape;30;p10"/>
          <p:cNvSpPr txBox="1"/>
          <p:nvPr>
            <p:ph type="title"/>
          </p:nvPr>
        </p:nvSpPr>
        <p:spPr>
          <a:xfrm>
            <a:off x="1116012" y="409575"/>
            <a:ext cx="7559675" cy="504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 type="body"/>
          </p:nvPr>
        </p:nvSpPr>
        <p:spPr>
          <a:xfrm>
            <a:off x="1116012" y="1752600"/>
            <a:ext cx="7559675"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
        <p:nvSpPr>
          <p:cNvPr id="32" name="Google Shape;32;p10"/>
          <p:cNvSpPr txBox="1"/>
          <p:nvPr>
            <p:ph idx="10" type="dt"/>
          </p:nvPr>
        </p:nvSpPr>
        <p:spPr>
          <a:xfrm>
            <a:off x="4343400" y="614680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0"/>
          <p:cNvSpPr txBox="1"/>
          <p:nvPr>
            <p:ph idx="11" type="ftr"/>
          </p:nvPr>
        </p:nvSpPr>
        <p:spPr>
          <a:xfrm>
            <a:off x="1219200" y="61468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2" type="sldNum"/>
          </p:nvPr>
        </p:nvSpPr>
        <p:spPr>
          <a:xfrm>
            <a:off x="6553200" y="61468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100">
                <a:solidFill>
                  <a:schemeClr val="lt1"/>
                </a:solidFill>
              </a:defRPr>
            </a:lvl1pPr>
            <a:lvl2pPr indent="0" lvl="1" marL="0" algn="r">
              <a:lnSpc>
                <a:spcPct val="100000"/>
              </a:lnSpc>
              <a:spcBef>
                <a:spcPts val="0"/>
              </a:spcBef>
              <a:spcAft>
                <a:spcPts val="0"/>
              </a:spcAft>
              <a:buNone/>
              <a:defRPr sz="1100">
                <a:solidFill>
                  <a:schemeClr val="lt1"/>
                </a:solidFill>
              </a:defRPr>
            </a:lvl2pPr>
            <a:lvl3pPr indent="0" lvl="2" marL="0" algn="r">
              <a:lnSpc>
                <a:spcPct val="100000"/>
              </a:lnSpc>
              <a:spcBef>
                <a:spcPts val="0"/>
              </a:spcBef>
              <a:spcAft>
                <a:spcPts val="0"/>
              </a:spcAft>
              <a:buNone/>
              <a:defRPr sz="1100">
                <a:solidFill>
                  <a:schemeClr val="lt1"/>
                </a:solidFill>
              </a:defRPr>
            </a:lvl3pPr>
            <a:lvl4pPr indent="0" lvl="3" marL="0" algn="r">
              <a:lnSpc>
                <a:spcPct val="100000"/>
              </a:lnSpc>
              <a:spcBef>
                <a:spcPts val="0"/>
              </a:spcBef>
              <a:spcAft>
                <a:spcPts val="0"/>
              </a:spcAft>
              <a:buNone/>
              <a:defRPr sz="1100">
                <a:solidFill>
                  <a:schemeClr val="lt1"/>
                </a:solidFill>
              </a:defRPr>
            </a:lvl4pPr>
            <a:lvl5pPr indent="0" lvl="4" marL="0" algn="r">
              <a:lnSpc>
                <a:spcPct val="100000"/>
              </a:lnSpc>
              <a:spcBef>
                <a:spcPts val="0"/>
              </a:spcBef>
              <a:spcAft>
                <a:spcPts val="0"/>
              </a:spcAft>
              <a:buNone/>
              <a:defRPr sz="1100">
                <a:solidFill>
                  <a:schemeClr val="lt1"/>
                </a:solidFill>
              </a:defRPr>
            </a:lvl5pPr>
            <a:lvl6pPr indent="0" lvl="5" marL="0" algn="r">
              <a:lnSpc>
                <a:spcPct val="100000"/>
              </a:lnSpc>
              <a:spcBef>
                <a:spcPts val="0"/>
              </a:spcBef>
              <a:spcAft>
                <a:spcPts val="0"/>
              </a:spcAft>
              <a:buNone/>
              <a:defRPr sz="1100">
                <a:solidFill>
                  <a:schemeClr val="lt1"/>
                </a:solidFill>
              </a:defRPr>
            </a:lvl6pPr>
            <a:lvl7pPr indent="0" lvl="6" marL="0" algn="r">
              <a:lnSpc>
                <a:spcPct val="100000"/>
              </a:lnSpc>
              <a:spcBef>
                <a:spcPts val="0"/>
              </a:spcBef>
              <a:spcAft>
                <a:spcPts val="0"/>
              </a:spcAft>
              <a:buNone/>
              <a:defRPr sz="1100">
                <a:solidFill>
                  <a:schemeClr val="lt1"/>
                </a:solidFill>
              </a:defRPr>
            </a:lvl7pPr>
            <a:lvl8pPr indent="0" lvl="7" marL="0" algn="r">
              <a:lnSpc>
                <a:spcPct val="100000"/>
              </a:lnSpc>
              <a:spcBef>
                <a:spcPts val="0"/>
              </a:spcBef>
              <a:spcAft>
                <a:spcPts val="0"/>
              </a:spcAft>
              <a:buNone/>
              <a:defRPr sz="1100">
                <a:solidFill>
                  <a:schemeClr val="lt1"/>
                </a:solidFill>
              </a:defRPr>
            </a:lvl8pPr>
            <a:lvl9pPr indent="0" lvl="8" marL="0" algn="r">
              <a:lnSpc>
                <a:spcPct val="100000"/>
              </a:lnSpc>
              <a:spcBef>
                <a:spcPts val="0"/>
              </a:spcBef>
              <a:spcAft>
                <a:spcPts val="0"/>
              </a:spcAft>
              <a:buNone/>
              <a:defRPr sz="11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 name="Shape 10"/>
        <p:cNvGrpSpPr/>
        <p:nvPr/>
      </p:nvGrpSpPr>
      <p:grpSpPr>
        <a:xfrm>
          <a:off x="0" y="0"/>
          <a:ext cx="0" cy="0"/>
          <a:chOff x="0" y="0"/>
          <a:chExt cx="0" cy="0"/>
        </a:xfrm>
      </p:grpSpPr>
      <p:grpSp>
        <p:nvGrpSpPr>
          <p:cNvPr id="11" name="Google Shape;11;p7"/>
          <p:cNvGrpSpPr/>
          <p:nvPr/>
        </p:nvGrpSpPr>
        <p:grpSpPr>
          <a:xfrm>
            <a:off x="0" y="6096000"/>
            <a:ext cx="9144000" cy="762000"/>
            <a:chOff x="0" y="3840"/>
            <a:chExt cx="5760" cy="480"/>
          </a:xfrm>
        </p:grpSpPr>
        <p:sp>
          <p:nvSpPr>
            <p:cNvPr id="12" name="Google Shape;12;p7"/>
            <p:cNvSpPr/>
            <p:nvPr/>
          </p:nvSpPr>
          <p:spPr>
            <a:xfrm>
              <a:off x="0" y="3984"/>
              <a:ext cx="5760" cy="336"/>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 name="Google Shape;13;p7"/>
            <p:cNvSpPr/>
            <p:nvPr/>
          </p:nvSpPr>
          <p:spPr>
            <a:xfrm>
              <a:off x="768" y="3840"/>
              <a:ext cx="4992" cy="480"/>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4" name="Google Shape;14;p7"/>
          <p:cNvSpPr txBox="1"/>
          <p:nvPr>
            <p:ph type="title"/>
          </p:nvPr>
        </p:nvSpPr>
        <p:spPr>
          <a:xfrm>
            <a:off x="1116012" y="409575"/>
            <a:ext cx="7559675" cy="5048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9pPr>
          </a:lstStyle>
          <a:p/>
        </p:txBody>
      </p:sp>
      <p:sp>
        <p:nvSpPr>
          <p:cNvPr id="15" name="Google Shape;15;p7"/>
          <p:cNvSpPr txBox="1"/>
          <p:nvPr>
            <p:ph idx="1" type="body"/>
          </p:nvPr>
        </p:nvSpPr>
        <p:spPr>
          <a:xfrm>
            <a:off x="1116012" y="1752600"/>
            <a:ext cx="7559675" cy="41148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822433"/>
              </a:buClr>
              <a:buSzPts val="2400"/>
              <a:buFont typeface="Arial"/>
              <a:buChar char="•"/>
              <a:defRPr b="0" i="0" sz="2400" u="none" cap="none" strike="noStrike">
                <a:solidFill>
                  <a:srgbClr val="000000"/>
                </a:solidFill>
                <a:latin typeface="Arial"/>
                <a:ea typeface="Arial"/>
                <a:cs typeface="Arial"/>
                <a:sym typeface="Arial"/>
              </a:defRPr>
            </a:lvl1pPr>
            <a:lvl2pPr indent="-355600" lvl="1" marL="914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30200" lvl="2" marL="1371600" marR="0" rtl="0" algn="l">
              <a:lnSpc>
                <a:spcPct val="100000"/>
              </a:lnSpc>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3pPr>
            <a:lvl4pPr indent="-317500" lvl="3" marL="1828800" marR="0" rtl="0" algn="l">
              <a:lnSpc>
                <a:spcPct val="100000"/>
              </a:lnSpc>
              <a:spcBef>
                <a:spcPts val="28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04800" lvl="4" marL="2286000"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6" name="Google Shape;16;p7"/>
          <p:cNvSpPr txBox="1"/>
          <p:nvPr>
            <p:ph idx="10" type="dt"/>
          </p:nvPr>
        </p:nvSpPr>
        <p:spPr>
          <a:xfrm>
            <a:off x="4343400" y="6146800"/>
            <a:ext cx="19050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1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7" name="Google Shape;17;p7"/>
          <p:cNvSpPr txBox="1"/>
          <p:nvPr>
            <p:ph idx="11" type="ftr"/>
          </p:nvPr>
        </p:nvSpPr>
        <p:spPr>
          <a:xfrm>
            <a:off x="1219200" y="61468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1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8" name="Google Shape;18;p7"/>
          <p:cNvSpPr txBox="1"/>
          <p:nvPr>
            <p:ph idx="12" type="sldNum"/>
          </p:nvPr>
        </p:nvSpPr>
        <p:spPr>
          <a:xfrm>
            <a:off x="6553200" y="61468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7.jpg"/><Relationship Id="rId5"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4.png"/><Relationship Id="rId11" Type="http://schemas.openxmlformats.org/officeDocument/2006/relationships/image" Target="../media/image22.png"/><Relationship Id="rId10" Type="http://schemas.openxmlformats.org/officeDocument/2006/relationships/image" Target="../media/image19.png"/><Relationship Id="rId9"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2.png"/><Relationship Id="rId13" Type="http://schemas.openxmlformats.org/officeDocument/2006/relationships/image" Target="../media/image23.png"/><Relationship Id="rId12"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15.png"/><Relationship Id="rId14" Type="http://schemas.openxmlformats.org/officeDocument/2006/relationships/image" Target="../media/image20.png"/><Relationship Id="rId5" Type="http://schemas.openxmlformats.org/officeDocument/2006/relationships/image" Target="../media/image13.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39" name="Shape 39"/>
        <p:cNvGrpSpPr/>
        <p:nvPr/>
      </p:nvGrpSpPr>
      <p:grpSpPr>
        <a:xfrm>
          <a:off x="0" y="0"/>
          <a:ext cx="0" cy="0"/>
          <a:chOff x="0" y="0"/>
          <a:chExt cx="0" cy="0"/>
        </a:xfrm>
      </p:grpSpPr>
      <p:sp>
        <p:nvSpPr>
          <p:cNvPr id="40" name="Google Shape;40;p1"/>
          <p:cNvSpPr txBox="1"/>
          <p:nvPr>
            <p:ph idx="10" type="dt"/>
          </p:nvPr>
        </p:nvSpPr>
        <p:spPr>
          <a:xfrm>
            <a:off x="4343400" y="6146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04/27/2020</a:t>
            </a:r>
            <a:endParaRPr/>
          </a:p>
        </p:txBody>
      </p:sp>
      <p:sp>
        <p:nvSpPr>
          <p:cNvPr id="41" name="Google Shape;41;p1"/>
          <p:cNvSpPr txBox="1"/>
          <p:nvPr>
            <p:ph idx="11" type="ftr"/>
          </p:nvPr>
        </p:nvSpPr>
        <p:spPr>
          <a:xfrm>
            <a:off x="1219200" y="61468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Titolo Presentazione</a:t>
            </a:r>
            <a:endParaRPr/>
          </a:p>
        </p:txBody>
      </p:sp>
      <p:sp>
        <p:nvSpPr>
          <p:cNvPr id="42" name="Google Shape;42;p1"/>
          <p:cNvSpPr txBox="1"/>
          <p:nvPr>
            <p:ph idx="12" type="sldNum"/>
          </p:nvPr>
        </p:nvSpPr>
        <p:spPr>
          <a:xfrm>
            <a:off x="6553200" y="6146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43" name="Google Shape;43;p1"/>
          <p:cNvSpPr/>
          <p:nvPr/>
        </p:nvSpPr>
        <p:spPr>
          <a:xfrm>
            <a:off x="0" y="0"/>
            <a:ext cx="9144000" cy="3429000"/>
          </a:xfrm>
          <a:prstGeom prst="rect">
            <a:avLst/>
          </a:prstGeom>
          <a:solidFill>
            <a:srgbClr val="0067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45818E"/>
              </a:solidFill>
              <a:latin typeface="Arial"/>
              <a:ea typeface="Arial"/>
              <a:cs typeface="Arial"/>
              <a:sym typeface="Arial"/>
            </a:endParaRPr>
          </a:p>
        </p:txBody>
      </p:sp>
      <p:sp>
        <p:nvSpPr>
          <p:cNvPr id="44" name="Google Shape;44;p1"/>
          <p:cNvSpPr txBox="1"/>
          <p:nvPr>
            <p:ph idx="1" type="subTitle"/>
          </p:nvPr>
        </p:nvSpPr>
        <p:spPr>
          <a:xfrm>
            <a:off x="1682812" y="5070937"/>
            <a:ext cx="6138900" cy="6858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rgbClr val="822433"/>
              </a:buClr>
              <a:buSzPts val="2400"/>
              <a:buFont typeface="Arial"/>
              <a:buNone/>
            </a:pPr>
            <a:r>
              <a:t/>
            </a:r>
            <a:endParaRPr b="0" i="0" sz="2400" u="none">
              <a:solidFill>
                <a:srgbClr val="000000"/>
              </a:solidFill>
              <a:latin typeface="Arial"/>
              <a:ea typeface="Arial"/>
              <a:cs typeface="Arial"/>
              <a:sym typeface="Arial"/>
            </a:endParaRPr>
          </a:p>
        </p:txBody>
      </p:sp>
      <p:sp>
        <p:nvSpPr>
          <p:cNvPr id="45" name="Google Shape;45;p1"/>
          <p:cNvSpPr txBox="1"/>
          <p:nvPr>
            <p:ph type="ctrTitle"/>
          </p:nvPr>
        </p:nvSpPr>
        <p:spPr>
          <a:xfrm>
            <a:off x="549700" y="605550"/>
            <a:ext cx="8405100" cy="207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3300">
                <a:solidFill>
                  <a:srgbClr val="FFFFFF"/>
                </a:solidFill>
              </a:rPr>
              <a:t>Foundations for Restraining Bolts:</a:t>
            </a:r>
            <a:endParaRPr sz="3300">
              <a:solidFill>
                <a:srgbClr val="FFFFFF"/>
              </a:solidFill>
            </a:endParaRPr>
          </a:p>
          <a:p>
            <a:pPr indent="0" lvl="0" marL="0" rtl="0" algn="l">
              <a:lnSpc>
                <a:spcPct val="100000"/>
              </a:lnSpc>
              <a:spcBef>
                <a:spcPts val="0"/>
              </a:spcBef>
              <a:spcAft>
                <a:spcPts val="0"/>
              </a:spcAft>
              <a:buNone/>
            </a:pPr>
            <a:r>
              <a:rPr lang="en-US" sz="3300">
                <a:solidFill>
                  <a:srgbClr val="FFFFFF"/>
                </a:solidFill>
              </a:rPr>
              <a:t>Reinforcement Learning with LTLf/LDLf restraining specifications</a:t>
            </a:r>
            <a:r>
              <a:rPr lang="en-US" sz="3300"/>
              <a:t>  </a:t>
            </a:r>
            <a:endParaRPr sz="3300"/>
          </a:p>
        </p:txBody>
      </p:sp>
      <p:grpSp>
        <p:nvGrpSpPr>
          <p:cNvPr id="46" name="Google Shape;46;p1"/>
          <p:cNvGrpSpPr/>
          <p:nvPr/>
        </p:nvGrpSpPr>
        <p:grpSpPr>
          <a:xfrm>
            <a:off x="0" y="2759075"/>
            <a:ext cx="9145587" cy="4098925"/>
            <a:chOff x="0" y="1738"/>
            <a:chExt cx="5761" cy="2582"/>
          </a:xfrm>
        </p:grpSpPr>
        <p:pic>
          <p:nvPicPr>
            <p:cNvPr id="47" name="Google Shape;47;p1"/>
            <p:cNvPicPr preferRelativeResize="0"/>
            <p:nvPr/>
          </p:nvPicPr>
          <p:blipFill rotWithShape="1">
            <a:blip r:embed="rId3">
              <a:alphaModFix/>
            </a:blip>
            <a:srcRect b="0" l="0" r="0" t="0"/>
            <a:stretch/>
          </p:blipFill>
          <p:spPr>
            <a:xfrm>
              <a:off x="0" y="2158"/>
              <a:ext cx="5760" cy="2162"/>
            </a:xfrm>
            <a:prstGeom prst="rect">
              <a:avLst/>
            </a:prstGeom>
            <a:noFill/>
            <a:ln>
              <a:noFill/>
            </a:ln>
          </p:spPr>
        </p:pic>
        <p:pic>
          <p:nvPicPr>
            <p:cNvPr id="48" name="Google Shape;48;p1"/>
            <p:cNvPicPr preferRelativeResize="0"/>
            <p:nvPr/>
          </p:nvPicPr>
          <p:blipFill rotWithShape="1">
            <a:blip r:embed="rId4">
              <a:alphaModFix/>
            </a:blip>
            <a:srcRect b="0" l="0" r="0" t="0"/>
            <a:stretch/>
          </p:blipFill>
          <p:spPr>
            <a:xfrm>
              <a:off x="0" y="2160"/>
              <a:ext cx="5761" cy="722"/>
            </a:xfrm>
            <a:prstGeom prst="rect">
              <a:avLst/>
            </a:prstGeom>
            <a:noFill/>
            <a:ln>
              <a:noFill/>
            </a:ln>
          </p:spPr>
        </p:pic>
        <p:pic>
          <p:nvPicPr>
            <p:cNvPr id="49" name="Google Shape;49;p1"/>
            <p:cNvPicPr preferRelativeResize="0"/>
            <p:nvPr/>
          </p:nvPicPr>
          <p:blipFill rotWithShape="1">
            <a:blip r:embed="rId5">
              <a:alphaModFix/>
            </a:blip>
            <a:srcRect b="0" l="0" r="0" t="0"/>
            <a:stretch/>
          </p:blipFill>
          <p:spPr>
            <a:xfrm>
              <a:off x="1316" y="1738"/>
              <a:ext cx="4444" cy="422"/>
            </a:xfrm>
            <a:prstGeom prst="rect">
              <a:avLst/>
            </a:prstGeom>
            <a:noFill/>
            <a:ln>
              <a:noFill/>
            </a:ln>
          </p:spPr>
        </p:pic>
      </p:grpSp>
      <p:sp>
        <p:nvSpPr>
          <p:cNvPr id="50" name="Google Shape;50;p1"/>
          <p:cNvSpPr txBox="1"/>
          <p:nvPr/>
        </p:nvSpPr>
        <p:spPr>
          <a:xfrm>
            <a:off x="2130400" y="2759075"/>
            <a:ext cx="6871500" cy="10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solidFill>
                  <a:srgbClr val="FFFFFF"/>
                </a:solidFill>
              </a:rPr>
              <a:t>Reasoning Agents (Elective AI)</a:t>
            </a:r>
            <a:endParaRPr sz="3300">
              <a:solidFill>
                <a:srgbClr val="45818E"/>
              </a:solidFill>
            </a:endParaRPr>
          </a:p>
        </p:txBody>
      </p:sp>
      <p:sp>
        <p:nvSpPr>
          <p:cNvPr id="51" name="Google Shape;51;p1"/>
          <p:cNvSpPr txBox="1"/>
          <p:nvPr/>
        </p:nvSpPr>
        <p:spPr>
          <a:xfrm>
            <a:off x="1839025" y="5070925"/>
            <a:ext cx="3000000" cy="34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100">
                <a:solidFill>
                  <a:srgbClr val="FFFFFF"/>
                </a:solidFill>
              </a:rPr>
              <a:t>Giorgia Piernoli</a:t>
            </a:r>
            <a:endParaRPr sz="2100">
              <a:solidFill>
                <a:srgbClr val="FFFFFF"/>
              </a:solidFill>
            </a:endParaRPr>
          </a:p>
          <a:p>
            <a:pPr indent="0" lvl="0" marL="0" rtl="0" algn="ctr">
              <a:spcBef>
                <a:spcPts val="0"/>
              </a:spcBef>
              <a:spcAft>
                <a:spcPts val="0"/>
              </a:spcAft>
              <a:buNone/>
            </a:pPr>
            <a:r>
              <a:rPr lang="en-US" sz="2100">
                <a:solidFill>
                  <a:srgbClr val="FFFFFF"/>
                </a:solidFill>
              </a:rPr>
              <a:t>1648511</a:t>
            </a:r>
            <a:endParaRPr sz="2100">
              <a:solidFill>
                <a:srgbClr val="FFFFFF"/>
              </a:solidFill>
            </a:endParaRPr>
          </a:p>
        </p:txBody>
      </p:sp>
      <p:sp>
        <p:nvSpPr>
          <p:cNvPr id="52" name="Google Shape;52;p1"/>
          <p:cNvSpPr txBox="1"/>
          <p:nvPr/>
        </p:nvSpPr>
        <p:spPr>
          <a:xfrm>
            <a:off x="-276625" y="5013300"/>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100">
                <a:solidFill>
                  <a:srgbClr val="FFFFFF"/>
                </a:solidFill>
              </a:rPr>
              <a:t>Flavio Lorenzi</a:t>
            </a:r>
            <a:endParaRPr sz="2100">
              <a:solidFill>
                <a:srgbClr val="FFFFFF"/>
              </a:solidFill>
            </a:endParaRPr>
          </a:p>
          <a:p>
            <a:pPr indent="0" lvl="0" marL="0" rtl="0" algn="ctr">
              <a:spcBef>
                <a:spcPts val="0"/>
              </a:spcBef>
              <a:spcAft>
                <a:spcPts val="0"/>
              </a:spcAft>
              <a:buNone/>
            </a:pPr>
            <a:r>
              <a:rPr lang="en-US" sz="2100">
                <a:solidFill>
                  <a:srgbClr val="FFFFFF"/>
                </a:solidFill>
              </a:rPr>
              <a:t>1662963</a:t>
            </a:r>
            <a:endParaRPr/>
          </a:p>
        </p:txBody>
      </p:sp>
      <p:sp>
        <p:nvSpPr>
          <p:cNvPr id="53" name="Google Shape;53;p1"/>
          <p:cNvSpPr txBox="1"/>
          <p:nvPr/>
        </p:nvSpPr>
        <p:spPr>
          <a:xfrm>
            <a:off x="4066150" y="50709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100">
                <a:solidFill>
                  <a:srgbClr val="FFFFFF"/>
                </a:solidFill>
              </a:rPr>
              <a:t>Nicolò Mantovani</a:t>
            </a:r>
            <a:endParaRPr sz="2100">
              <a:solidFill>
                <a:srgbClr val="FFFFFF"/>
              </a:solidFill>
            </a:endParaRPr>
          </a:p>
          <a:p>
            <a:pPr indent="0" lvl="0" marL="0" rtl="0" algn="ctr">
              <a:spcBef>
                <a:spcPts val="0"/>
              </a:spcBef>
              <a:spcAft>
                <a:spcPts val="0"/>
              </a:spcAft>
              <a:buNone/>
            </a:pPr>
            <a:r>
              <a:rPr lang="en-US" sz="2100">
                <a:solidFill>
                  <a:srgbClr val="FFFFFF"/>
                </a:solidFill>
              </a:rPr>
              <a:t>1650269</a:t>
            </a:r>
            <a:endParaRPr/>
          </a:p>
        </p:txBody>
      </p:sp>
      <p:sp>
        <p:nvSpPr>
          <p:cNvPr id="54" name="Google Shape;54;p1"/>
          <p:cNvSpPr txBox="1"/>
          <p:nvPr/>
        </p:nvSpPr>
        <p:spPr>
          <a:xfrm>
            <a:off x="6295425" y="5070925"/>
            <a:ext cx="3000000" cy="34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100">
                <a:solidFill>
                  <a:srgbClr val="FFFFFF"/>
                </a:solidFill>
              </a:rPr>
              <a:t>Sara Tozzo</a:t>
            </a:r>
            <a:endParaRPr sz="2100">
              <a:solidFill>
                <a:srgbClr val="FFFFFF"/>
              </a:solidFill>
            </a:endParaRPr>
          </a:p>
          <a:p>
            <a:pPr indent="0" lvl="0" marL="0" rtl="0" algn="ctr">
              <a:spcBef>
                <a:spcPts val="0"/>
              </a:spcBef>
              <a:spcAft>
                <a:spcPts val="0"/>
              </a:spcAft>
              <a:buNone/>
            </a:pPr>
            <a:r>
              <a:rPr lang="en-US" sz="2100">
                <a:solidFill>
                  <a:srgbClr val="FFFFFF"/>
                </a:solidFill>
              </a:rPr>
              <a:t>1483104</a:t>
            </a:r>
            <a:endParaRPr sz="21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Google Shape;60;p2"/>
          <p:cNvSpPr txBox="1"/>
          <p:nvPr>
            <p:ph idx="10" type="dt"/>
          </p:nvPr>
        </p:nvSpPr>
        <p:spPr>
          <a:xfrm>
            <a:off x="4343400" y="6146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04/27/2020</a:t>
            </a:r>
            <a:endParaRPr/>
          </a:p>
        </p:txBody>
      </p:sp>
      <p:sp>
        <p:nvSpPr>
          <p:cNvPr id="61" name="Google Shape;61;p2"/>
          <p:cNvSpPr txBox="1"/>
          <p:nvPr>
            <p:ph idx="11" type="ftr"/>
          </p:nvPr>
        </p:nvSpPr>
        <p:spPr>
          <a:xfrm>
            <a:off x="1274750" y="61468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a:solidFill>
                  <a:srgbClr val="FFFFFF"/>
                </a:solidFill>
              </a:rPr>
              <a:t>Giorgia Piernoli</a:t>
            </a:r>
            <a:endParaRPr>
              <a:solidFill>
                <a:srgbClr val="FFFFFF"/>
              </a:solidFill>
            </a:endParaRPr>
          </a:p>
        </p:txBody>
      </p:sp>
      <p:sp>
        <p:nvSpPr>
          <p:cNvPr id="62" name="Google Shape;62;p2"/>
          <p:cNvSpPr txBox="1"/>
          <p:nvPr>
            <p:ph idx="12" type="sldNum"/>
          </p:nvPr>
        </p:nvSpPr>
        <p:spPr>
          <a:xfrm>
            <a:off x="8604850" y="6146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a:solidFill>
                  <a:srgbClr val="FFFFFF"/>
                </a:solidFill>
              </a:rPr>
              <a:t>1</a:t>
            </a:r>
            <a:endParaRPr sz="2400">
              <a:solidFill>
                <a:srgbClr val="FFFFFF"/>
              </a:solidFill>
            </a:endParaRPr>
          </a:p>
          <a:p>
            <a:pPr indent="0" lvl="0" marL="0" marR="0" rtl="0" algn="l">
              <a:lnSpc>
                <a:spcPct val="100000"/>
              </a:lnSpc>
              <a:spcBef>
                <a:spcPts val="0"/>
              </a:spcBef>
              <a:spcAft>
                <a:spcPts val="0"/>
              </a:spcAft>
              <a:buNone/>
            </a:pPr>
            <a:r>
              <a:t/>
            </a:r>
            <a:endParaRPr sz="2400">
              <a:solidFill>
                <a:srgbClr val="FFFFFF"/>
              </a:solidFill>
            </a:endParaRPr>
          </a:p>
        </p:txBody>
      </p:sp>
      <p:sp>
        <p:nvSpPr>
          <p:cNvPr id="63" name="Google Shape;63;p2"/>
          <p:cNvSpPr txBox="1"/>
          <p:nvPr>
            <p:ph idx="4294967295" type="title"/>
          </p:nvPr>
        </p:nvSpPr>
        <p:spPr>
          <a:xfrm>
            <a:off x="228512" y="72537"/>
            <a:ext cx="7416900" cy="50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lang="en-US" sz="2700">
                <a:solidFill>
                  <a:srgbClr val="45818E"/>
                </a:solidFill>
              </a:rPr>
              <a:t>Introduction</a:t>
            </a:r>
            <a:endParaRPr sz="2900">
              <a:solidFill>
                <a:srgbClr val="45818E"/>
              </a:solidFill>
            </a:endParaRPr>
          </a:p>
        </p:txBody>
      </p:sp>
      <p:sp>
        <p:nvSpPr>
          <p:cNvPr id="64" name="Google Shape;64;p2"/>
          <p:cNvSpPr txBox="1"/>
          <p:nvPr>
            <p:ph idx="4294967295" type="body"/>
          </p:nvPr>
        </p:nvSpPr>
        <p:spPr>
          <a:xfrm>
            <a:off x="289050" y="582225"/>
            <a:ext cx="8565900" cy="528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Arial"/>
              <a:buNone/>
            </a:pPr>
            <a:r>
              <a:rPr b="1" lang="en-US" sz="2500"/>
              <a:t>Restraining bolt</a:t>
            </a:r>
            <a:r>
              <a:rPr lang="en-US" sz="2500"/>
              <a:t>: it is “a device </a:t>
            </a:r>
            <a:r>
              <a:rPr lang="en-US" sz="2500"/>
              <a:t>that restricts a droid’s [agent’s] actions when connected to its systems. Droid owners install restraining bolts to limit actions to a set of desired behaviors.”</a:t>
            </a:r>
            <a:endParaRPr sz="2500"/>
          </a:p>
          <a:p>
            <a:pPr indent="0" lvl="0" marL="0" marR="0" rtl="0" algn="l">
              <a:lnSpc>
                <a:spcPct val="100000"/>
              </a:lnSpc>
              <a:spcBef>
                <a:spcPts val="0"/>
              </a:spcBef>
              <a:spcAft>
                <a:spcPts val="0"/>
              </a:spcAft>
              <a:buClr>
                <a:srgbClr val="822433"/>
              </a:buClr>
              <a:buSzPts val="2400"/>
              <a:buFont typeface="Arial"/>
              <a:buNone/>
            </a:pPr>
            <a:r>
              <a:t/>
            </a:r>
            <a:endParaRPr sz="2500"/>
          </a:p>
          <a:p>
            <a:pPr indent="0" lvl="0" marL="0" marR="0" rtl="0" algn="l">
              <a:lnSpc>
                <a:spcPct val="100000"/>
              </a:lnSpc>
              <a:spcBef>
                <a:spcPts val="0"/>
              </a:spcBef>
              <a:spcAft>
                <a:spcPts val="0"/>
              </a:spcAft>
              <a:buClr>
                <a:srgbClr val="822433"/>
              </a:buClr>
              <a:buSzPts val="2400"/>
              <a:buFont typeface="Arial"/>
              <a:buNone/>
            </a:pPr>
            <a:r>
              <a:rPr i="1" lang="en-US" sz="2500"/>
              <a:t>Problem in AI</a:t>
            </a:r>
            <a:r>
              <a:rPr lang="en-US" sz="2500"/>
              <a:t>     two distinct representations of the worlds</a:t>
            </a:r>
            <a:endParaRPr sz="2500"/>
          </a:p>
          <a:p>
            <a:pPr indent="0" lvl="0" marL="0" marR="0" rtl="0" algn="l">
              <a:lnSpc>
                <a:spcPct val="100000"/>
              </a:lnSpc>
              <a:spcBef>
                <a:spcPts val="0"/>
              </a:spcBef>
              <a:spcAft>
                <a:spcPts val="0"/>
              </a:spcAft>
              <a:buClr>
                <a:srgbClr val="822433"/>
              </a:buClr>
              <a:buSzPts val="2400"/>
              <a:buFont typeface="Arial"/>
              <a:buNone/>
            </a:pPr>
            <a:r>
              <a:rPr lang="en-US" sz="2500"/>
              <a:t>apparently unrelated:</a:t>
            </a:r>
            <a:endParaRPr sz="2500"/>
          </a:p>
          <a:p>
            <a:pPr indent="-387350" lvl="0" marL="457200" marR="0" rtl="0" algn="l">
              <a:lnSpc>
                <a:spcPct val="100000"/>
              </a:lnSpc>
              <a:spcBef>
                <a:spcPts val="0"/>
              </a:spcBef>
              <a:spcAft>
                <a:spcPts val="0"/>
              </a:spcAft>
              <a:buSzPts val="2500"/>
              <a:buChar char="•"/>
            </a:pPr>
            <a:r>
              <a:rPr lang="en-US" sz="2500"/>
              <a:t>world by the </a:t>
            </a:r>
            <a:r>
              <a:rPr b="1" lang="en-US" sz="2500"/>
              <a:t>agent</a:t>
            </a:r>
            <a:r>
              <a:rPr lang="en-US" sz="2500"/>
              <a:t>: a </a:t>
            </a:r>
            <a:r>
              <a:rPr i="1" lang="en-US" sz="2500"/>
              <a:t>reinforcement learning agent</a:t>
            </a:r>
            <a:r>
              <a:rPr lang="en-US" sz="2500"/>
              <a:t> modeled by a </a:t>
            </a:r>
            <a:r>
              <a:rPr i="1" lang="en-US" sz="2500"/>
              <a:t>Markov Decison Process</a:t>
            </a:r>
            <a:r>
              <a:rPr lang="en-US" sz="2500"/>
              <a:t> (MDP)</a:t>
            </a:r>
            <a:endParaRPr sz="2500"/>
          </a:p>
          <a:p>
            <a:pPr indent="-387350" lvl="0" marL="457200" marR="0" rtl="0" algn="l">
              <a:lnSpc>
                <a:spcPct val="100000"/>
              </a:lnSpc>
              <a:spcBef>
                <a:spcPts val="0"/>
              </a:spcBef>
              <a:spcAft>
                <a:spcPts val="0"/>
              </a:spcAft>
              <a:buSzPts val="2500"/>
              <a:buChar char="•"/>
            </a:pPr>
            <a:r>
              <a:rPr b="1" lang="en-US" sz="2500"/>
              <a:t>RB</a:t>
            </a:r>
            <a:r>
              <a:rPr lang="en-US" sz="2500"/>
              <a:t>: logical specification of traces that are desiderable expressed in full-fledged temporal logics over finite traces </a:t>
            </a:r>
            <a:r>
              <a:rPr i="1" lang="en-US" sz="2500"/>
              <a:t>       </a:t>
            </a:r>
            <a:r>
              <a:rPr lang="en-US" sz="2500"/>
              <a:t>and its extension        </a:t>
            </a:r>
            <a:r>
              <a:rPr i="1" lang="en-US" sz="2500"/>
              <a:t>.</a:t>
            </a:r>
            <a:endParaRPr i="1" sz="2500"/>
          </a:p>
          <a:p>
            <a:pPr indent="0" lvl="0" marL="0" marR="0" rtl="0" algn="l">
              <a:lnSpc>
                <a:spcPct val="100000"/>
              </a:lnSpc>
              <a:spcBef>
                <a:spcPts val="0"/>
              </a:spcBef>
              <a:spcAft>
                <a:spcPts val="0"/>
              </a:spcAft>
              <a:buNone/>
            </a:pPr>
            <a:r>
              <a:rPr b="1" i="1" lang="en-US" sz="2500"/>
              <a:t>Goal</a:t>
            </a:r>
            <a:r>
              <a:rPr i="1" lang="en-US" sz="2500"/>
              <a:t>: </a:t>
            </a:r>
            <a:r>
              <a:rPr lang="en-US" sz="2500"/>
              <a:t>the </a:t>
            </a:r>
            <a:r>
              <a:rPr i="1" lang="en-US" sz="2500"/>
              <a:t>agent can learn to act so as to conform as much as possible to the         /</a:t>
            </a:r>
            <a:r>
              <a:rPr lang="en-US" sz="2500"/>
              <a:t>        </a:t>
            </a:r>
            <a:r>
              <a:rPr i="1" lang="en-US" sz="2500"/>
              <a:t>specifications</a:t>
            </a:r>
            <a:r>
              <a:rPr lang="en-US" sz="2500"/>
              <a:t>.</a:t>
            </a:r>
            <a:endParaRPr sz="2500"/>
          </a:p>
          <a:p>
            <a:pPr indent="0" lvl="0" marL="0" marR="0" rtl="0" algn="l">
              <a:lnSpc>
                <a:spcPct val="100000"/>
              </a:lnSpc>
              <a:spcBef>
                <a:spcPts val="0"/>
              </a:spcBef>
              <a:spcAft>
                <a:spcPts val="0"/>
              </a:spcAft>
              <a:buNone/>
            </a:pPr>
            <a:r>
              <a:t/>
            </a:r>
            <a:endParaRPr i="1"/>
          </a:p>
          <a:p>
            <a:pPr indent="0" lvl="0" marL="0" marR="0" rtl="0" algn="l">
              <a:lnSpc>
                <a:spcPct val="100000"/>
              </a:lnSpc>
              <a:spcBef>
                <a:spcPts val="0"/>
              </a:spcBef>
              <a:spcAft>
                <a:spcPts val="0"/>
              </a:spcAft>
              <a:buClr>
                <a:srgbClr val="822433"/>
              </a:buClr>
              <a:buSzPts val="2400"/>
              <a:buFont typeface="Arial"/>
              <a:buNone/>
            </a:pPr>
            <a:r>
              <a:t/>
            </a:r>
            <a:endParaRPr/>
          </a:p>
        </p:txBody>
      </p:sp>
      <p:sp>
        <p:nvSpPr>
          <p:cNvPr id="65" name="Google Shape;65;p2"/>
          <p:cNvSpPr txBox="1"/>
          <p:nvPr/>
        </p:nvSpPr>
        <p:spPr>
          <a:xfrm>
            <a:off x="1954212" y="630237"/>
            <a:ext cx="184150" cy="22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6" name="Google Shape;66;p2"/>
          <p:cNvSpPr/>
          <p:nvPr/>
        </p:nvSpPr>
        <p:spPr>
          <a:xfrm>
            <a:off x="2305200" y="2697100"/>
            <a:ext cx="311100" cy="161400"/>
          </a:xfrm>
          <a:prstGeom prst="rightArrow">
            <a:avLst>
              <a:gd fmla="val 50000" name="adj1"/>
              <a:gd fmla="val 50000" name="adj2"/>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80000"/>
              </a:solidFill>
              <a:highlight>
                <a:srgbClr val="980000"/>
              </a:highlight>
            </a:endParaRPr>
          </a:p>
        </p:txBody>
      </p:sp>
      <p:pic>
        <p:nvPicPr>
          <p:cNvPr id="67" name="Google Shape;67;p2"/>
          <p:cNvPicPr preferRelativeResize="0"/>
          <p:nvPr/>
        </p:nvPicPr>
        <p:blipFill>
          <a:blip r:embed="rId3">
            <a:alphaModFix/>
          </a:blip>
          <a:stretch>
            <a:fillRect/>
          </a:stretch>
        </p:blipFill>
        <p:spPr>
          <a:xfrm>
            <a:off x="1764138" y="4874350"/>
            <a:ext cx="564275" cy="326025"/>
          </a:xfrm>
          <a:prstGeom prst="rect">
            <a:avLst/>
          </a:prstGeom>
          <a:noFill/>
          <a:ln>
            <a:noFill/>
          </a:ln>
        </p:spPr>
      </p:pic>
      <p:pic>
        <p:nvPicPr>
          <p:cNvPr id="68" name="Google Shape;68;p2"/>
          <p:cNvPicPr preferRelativeResize="0"/>
          <p:nvPr/>
        </p:nvPicPr>
        <p:blipFill>
          <a:blip r:embed="rId3">
            <a:alphaModFix/>
          </a:blip>
          <a:stretch>
            <a:fillRect/>
          </a:stretch>
        </p:blipFill>
        <p:spPr>
          <a:xfrm>
            <a:off x="3021650" y="5626100"/>
            <a:ext cx="564275" cy="326025"/>
          </a:xfrm>
          <a:prstGeom prst="rect">
            <a:avLst/>
          </a:prstGeom>
          <a:noFill/>
          <a:ln>
            <a:noFill/>
          </a:ln>
        </p:spPr>
      </p:pic>
      <p:pic>
        <p:nvPicPr>
          <p:cNvPr id="69" name="Google Shape;69;p2"/>
          <p:cNvPicPr preferRelativeResize="0"/>
          <p:nvPr/>
        </p:nvPicPr>
        <p:blipFill>
          <a:blip r:embed="rId4">
            <a:alphaModFix/>
          </a:blip>
          <a:stretch>
            <a:fillRect/>
          </a:stretch>
        </p:blipFill>
        <p:spPr>
          <a:xfrm>
            <a:off x="4870900" y="4887652"/>
            <a:ext cx="564275" cy="299411"/>
          </a:xfrm>
          <a:prstGeom prst="rect">
            <a:avLst/>
          </a:prstGeom>
          <a:noFill/>
          <a:ln>
            <a:noFill/>
          </a:ln>
        </p:spPr>
      </p:pic>
      <p:pic>
        <p:nvPicPr>
          <p:cNvPr id="70" name="Google Shape;70;p2"/>
          <p:cNvPicPr preferRelativeResize="0"/>
          <p:nvPr/>
        </p:nvPicPr>
        <p:blipFill>
          <a:blip r:embed="rId4">
            <a:alphaModFix/>
          </a:blip>
          <a:stretch>
            <a:fillRect/>
          </a:stretch>
        </p:blipFill>
        <p:spPr>
          <a:xfrm>
            <a:off x="3779125" y="5639402"/>
            <a:ext cx="564275" cy="2994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 name="Shape 75"/>
        <p:cNvGrpSpPr/>
        <p:nvPr/>
      </p:nvGrpSpPr>
      <p:grpSpPr>
        <a:xfrm>
          <a:off x="0" y="0"/>
          <a:ext cx="0" cy="0"/>
          <a:chOff x="0" y="0"/>
          <a:chExt cx="0" cy="0"/>
        </a:xfrm>
      </p:grpSpPr>
      <p:sp>
        <p:nvSpPr>
          <p:cNvPr id="76" name="Google Shape;76;p3"/>
          <p:cNvSpPr txBox="1"/>
          <p:nvPr>
            <p:ph idx="10" type="dt"/>
          </p:nvPr>
        </p:nvSpPr>
        <p:spPr>
          <a:xfrm>
            <a:off x="4343400" y="6146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04/27/2020</a:t>
            </a:r>
            <a:endParaRPr/>
          </a:p>
        </p:txBody>
      </p:sp>
      <p:sp>
        <p:nvSpPr>
          <p:cNvPr id="77" name="Google Shape;77;p3"/>
          <p:cNvSpPr txBox="1"/>
          <p:nvPr>
            <p:ph idx="11" type="ftr"/>
          </p:nvPr>
        </p:nvSpPr>
        <p:spPr>
          <a:xfrm>
            <a:off x="1311400" y="61468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rgbClr val="FFFFFF"/>
                </a:solidFill>
                <a:latin typeface="Arial"/>
                <a:ea typeface="Arial"/>
                <a:cs typeface="Arial"/>
                <a:sym typeface="Arial"/>
              </a:rPr>
              <a:t>Giorgia Piernoli</a:t>
            </a:r>
            <a:endParaRPr/>
          </a:p>
        </p:txBody>
      </p:sp>
      <p:sp>
        <p:nvSpPr>
          <p:cNvPr id="78" name="Google Shape;78;p3"/>
          <p:cNvSpPr txBox="1"/>
          <p:nvPr>
            <p:ph idx="12" type="sldNum"/>
          </p:nvPr>
        </p:nvSpPr>
        <p:spPr>
          <a:xfrm>
            <a:off x="6553200" y="6146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79" name="Google Shape;79;p3"/>
          <p:cNvSpPr txBox="1"/>
          <p:nvPr>
            <p:ph idx="1" type="body"/>
          </p:nvPr>
        </p:nvSpPr>
        <p:spPr>
          <a:xfrm>
            <a:off x="443950" y="749850"/>
            <a:ext cx="7739400" cy="507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a:t>T</a:t>
            </a:r>
            <a:r>
              <a:rPr lang="en-US"/>
              <a:t>he bolt provides an additional reward to the agent.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en-US"/>
              <a:t>It provides to the agent additional features to allow the agent to know at what stage of the satisfaction of temporal formulas the world is so that the agent can choose its policy accordingly.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en-US"/>
              <a:t>Without them, the agent would not be able to act differently at different stages to get the rewards according to the temporal specifications.</a:t>
            </a:r>
            <a:endParaRPr/>
          </a:p>
          <a:p>
            <a:pPr indent="-190500" lvl="0" marL="342900" marR="0" rtl="0" algn="l">
              <a:lnSpc>
                <a:spcPct val="100000"/>
              </a:lnSpc>
              <a:spcBef>
                <a:spcPts val="1200"/>
              </a:spcBef>
              <a:spcAft>
                <a:spcPts val="0"/>
              </a:spcAft>
              <a:buClr>
                <a:srgbClr val="822433"/>
              </a:buClr>
              <a:buSzPts val="2400"/>
              <a:buFont typeface="Arial"/>
              <a:buNone/>
            </a:pPr>
            <a:r>
              <a:t/>
            </a:r>
            <a:endParaRPr/>
          </a:p>
        </p:txBody>
      </p:sp>
      <p:sp>
        <p:nvSpPr>
          <p:cNvPr id="80" name="Google Shape;80;p3"/>
          <p:cNvSpPr txBox="1"/>
          <p:nvPr/>
        </p:nvSpPr>
        <p:spPr>
          <a:xfrm>
            <a:off x="248000" y="127425"/>
            <a:ext cx="2743200" cy="7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solidFill>
                  <a:srgbClr val="45818E"/>
                </a:solidFill>
              </a:rPr>
              <a:t>Main idea </a:t>
            </a:r>
            <a:endParaRPr/>
          </a:p>
        </p:txBody>
      </p:sp>
      <p:sp>
        <p:nvSpPr>
          <p:cNvPr id="81" name="Google Shape;81;p3"/>
          <p:cNvSpPr txBox="1"/>
          <p:nvPr>
            <p:ph idx="12" type="sldNum"/>
          </p:nvPr>
        </p:nvSpPr>
        <p:spPr>
          <a:xfrm>
            <a:off x="8604850" y="6146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a:solidFill>
                  <a:srgbClr val="FFFFFF"/>
                </a:solidFill>
              </a:rPr>
              <a:t>2</a:t>
            </a:r>
            <a:endParaRPr sz="2400">
              <a:solidFill>
                <a:srgbClr val="FFFFFF"/>
              </a:solidFill>
            </a:endParaRPr>
          </a:p>
          <a:p>
            <a:pPr indent="0" lvl="0" marL="0" marR="0" rtl="0" algn="l">
              <a:lnSpc>
                <a:spcPct val="100000"/>
              </a:lnSpc>
              <a:spcBef>
                <a:spcPts val="0"/>
              </a:spcBef>
              <a:spcAft>
                <a:spcPts val="0"/>
              </a:spcAft>
              <a:buNone/>
            </a:pPr>
            <a:r>
              <a:t/>
            </a:r>
            <a:endParaRPr sz="2400">
              <a:solidFill>
                <a:srgbClr val="FFFFFF"/>
              </a:solidFill>
            </a:endParaRPr>
          </a:p>
        </p:txBody>
      </p:sp>
      <p:sp>
        <p:nvSpPr>
          <p:cNvPr id="82" name="Google Shape;82;p3"/>
          <p:cNvSpPr/>
          <p:nvPr/>
        </p:nvSpPr>
        <p:spPr>
          <a:xfrm>
            <a:off x="3676800" y="1532975"/>
            <a:ext cx="276600" cy="610800"/>
          </a:xfrm>
          <a:prstGeom prst="downArrow">
            <a:avLst>
              <a:gd fmla="val 50000" name="adj1"/>
              <a:gd fmla="val 50000" name="adj2"/>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676800" y="3782250"/>
            <a:ext cx="276600" cy="610800"/>
          </a:xfrm>
          <a:prstGeom prst="downArrow">
            <a:avLst>
              <a:gd fmla="val 50000" name="adj1"/>
              <a:gd fmla="val 50000" name="adj2"/>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426475" y="864450"/>
            <a:ext cx="7261500" cy="549300"/>
          </a:xfrm>
          <a:prstGeom prst="rect">
            <a:avLst/>
          </a:prstGeom>
          <a:noFill/>
          <a:ln cap="flat" cmpd="sng" w="19050">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9" name="Shape 89"/>
        <p:cNvGrpSpPr/>
        <p:nvPr/>
      </p:nvGrpSpPr>
      <p:grpSpPr>
        <a:xfrm>
          <a:off x="0" y="0"/>
          <a:ext cx="0" cy="0"/>
          <a:chOff x="0" y="0"/>
          <a:chExt cx="0" cy="0"/>
        </a:xfrm>
      </p:grpSpPr>
      <p:sp>
        <p:nvSpPr>
          <p:cNvPr id="90" name="Google Shape;90;p4"/>
          <p:cNvSpPr txBox="1"/>
          <p:nvPr>
            <p:ph idx="10" type="dt"/>
          </p:nvPr>
        </p:nvSpPr>
        <p:spPr>
          <a:xfrm>
            <a:off x="4343400" y="6146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04/27/2020</a:t>
            </a:r>
            <a:endParaRPr/>
          </a:p>
        </p:txBody>
      </p:sp>
      <p:sp>
        <p:nvSpPr>
          <p:cNvPr id="91" name="Google Shape;91;p4"/>
          <p:cNvSpPr txBox="1"/>
          <p:nvPr>
            <p:ph idx="11" type="ftr"/>
          </p:nvPr>
        </p:nvSpPr>
        <p:spPr>
          <a:xfrm>
            <a:off x="1219200" y="61468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a:solidFill>
                  <a:srgbClr val="FFFFFF"/>
                </a:solidFill>
              </a:rPr>
              <a:t>Sara Tozzo</a:t>
            </a:r>
            <a:endParaRPr>
              <a:solidFill>
                <a:srgbClr val="FFFFFF"/>
              </a:solidFill>
            </a:endParaRPr>
          </a:p>
        </p:txBody>
      </p:sp>
      <p:sp>
        <p:nvSpPr>
          <p:cNvPr id="92" name="Google Shape;92;p4"/>
          <p:cNvSpPr txBox="1"/>
          <p:nvPr>
            <p:ph idx="12" type="sldNum"/>
          </p:nvPr>
        </p:nvSpPr>
        <p:spPr>
          <a:xfrm>
            <a:off x="8686600" y="6146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a:solidFill>
                  <a:srgbClr val="FFFFFF"/>
                </a:solidFill>
              </a:rPr>
              <a:t>3</a:t>
            </a:r>
            <a:endParaRPr>
              <a:solidFill>
                <a:srgbClr val="FFFFFF"/>
              </a:solidFill>
            </a:endParaRPr>
          </a:p>
        </p:txBody>
      </p:sp>
      <p:sp>
        <p:nvSpPr>
          <p:cNvPr id="93" name="Google Shape;93;p4"/>
          <p:cNvSpPr txBox="1"/>
          <p:nvPr>
            <p:ph type="title"/>
          </p:nvPr>
        </p:nvSpPr>
        <p:spPr>
          <a:xfrm>
            <a:off x="1116012" y="409575"/>
            <a:ext cx="7416800" cy="504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Selezionare per scrivere o eliminare il sottotitolo</a:t>
            </a:r>
            <a:endParaRPr/>
          </a:p>
        </p:txBody>
      </p:sp>
      <p:grpSp>
        <p:nvGrpSpPr>
          <p:cNvPr id="94" name="Google Shape;94;p4"/>
          <p:cNvGrpSpPr/>
          <p:nvPr/>
        </p:nvGrpSpPr>
        <p:grpSpPr>
          <a:xfrm>
            <a:off x="1143000" y="2743200"/>
            <a:ext cx="7416800" cy="1843087"/>
            <a:chOff x="720" y="1728"/>
            <a:chExt cx="4672" cy="1161"/>
          </a:xfrm>
        </p:grpSpPr>
        <p:sp>
          <p:nvSpPr>
            <p:cNvPr id="95" name="Google Shape;95;p4"/>
            <p:cNvSpPr txBox="1"/>
            <p:nvPr/>
          </p:nvSpPr>
          <p:spPr>
            <a:xfrm>
              <a:off x="4873" y="2696"/>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6" name="Google Shape;96;p4"/>
            <p:cNvSpPr txBox="1"/>
            <p:nvPr/>
          </p:nvSpPr>
          <p:spPr>
            <a:xfrm>
              <a:off x="4354" y="2696"/>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7" name="Google Shape;97;p4"/>
            <p:cNvSpPr txBox="1"/>
            <p:nvPr/>
          </p:nvSpPr>
          <p:spPr>
            <a:xfrm>
              <a:off x="3835" y="2696"/>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8" name="Google Shape;98;p4"/>
            <p:cNvSpPr txBox="1"/>
            <p:nvPr/>
          </p:nvSpPr>
          <p:spPr>
            <a:xfrm>
              <a:off x="3316" y="2696"/>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9" name="Google Shape;99;p4"/>
            <p:cNvSpPr txBox="1"/>
            <p:nvPr/>
          </p:nvSpPr>
          <p:spPr>
            <a:xfrm>
              <a:off x="2796" y="2696"/>
              <a:ext cx="520"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0" name="Google Shape;100;p4"/>
            <p:cNvSpPr txBox="1"/>
            <p:nvPr/>
          </p:nvSpPr>
          <p:spPr>
            <a:xfrm>
              <a:off x="2277" y="2696"/>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1" name="Google Shape;101;p4"/>
            <p:cNvSpPr txBox="1"/>
            <p:nvPr/>
          </p:nvSpPr>
          <p:spPr>
            <a:xfrm>
              <a:off x="1758" y="2696"/>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2" name="Google Shape;102;p4"/>
            <p:cNvSpPr txBox="1"/>
            <p:nvPr/>
          </p:nvSpPr>
          <p:spPr>
            <a:xfrm>
              <a:off x="1239" y="2696"/>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3" name="Google Shape;103;p4"/>
            <p:cNvSpPr txBox="1"/>
            <p:nvPr/>
          </p:nvSpPr>
          <p:spPr>
            <a:xfrm>
              <a:off x="720" y="2696"/>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4" name="Google Shape;104;p4"/>
            <p:cNvSpPr txBox="1"/>
            <p:nvPr/>
          </p:nvSpPr>
          <p:spPr>
            <a:xfrm>
              <a:off x="4873" y="2502"/>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5" name="Google Shape;105;p4"/>
            <p:cNvSpPr txBox="1"/>
            <p:nvPr/>
          </p:nvSpPr>
          <p:spPr>
            <a:xfrm>
              <a:off x="4354" y="2502"/>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6" name="Google Shape;106;p4"/>
            <p:cNvSpPr txBox="1"/>
            <p:nvPr/>
          </p:nvSpPr>
          <p:spPr>
            <a:xfrm>
              <a:off x="3835" y="2502"/>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7" name="Google Shape;107;p4"/>
            <p:cNvSpPr txBox="1"/>
            <p:nvPr/>
          </p:nvSpPr>
          <p:spPr>
            <a:xfrm>
              <a:off x="3316" y="2502"/>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8" name="Google Shape;108;p4"/>
            <p:cNvSpPr txBox="1"/>
            <p:nvPr/>
          </p:nvSpPr>
          <p:spPr>
            <a:xfrm>
              <a:off x="2796" y="2502"/>
              <a:ext cx="520"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9" name="Google Shape;109;p4"/>
            <p:cNvSpPr txBox="1"/>
            <p:nvPr/>
          </p:nvSpPr>
          <p:spPr>
            <a:xfrm>
              <a:off x="2277" y="2502"/>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0" name="Google Shape;110;p4"/>
            <p:cNvSpPr txBox="1"/>
            <p:nvPr/>
          </p:nvSpPr>
          <p:spPr>
            <a:xfrm>
              <a:off x="1758" y="2502"/>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1" name="Google Shape;111;p4"/>
            <p:cNvSpPr txBox="1"/>
            <p:nvPr/>
          </p:nvSpPr>
          <p:spPr>
            <a:xfrm>
              <a:off x="1239" y="2502"/>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2" name="Google Shape;112;p4"/>
            <p:cNvSpPr txBox="1"/>
            <p:nvPr/>
          </p:nvSpPr>
          <p:spPr>
            <a:xfrm>
              <a:off x="720" y="2502"/>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3" name="Google Shape;113;p4"/>
            <p:cNvSpPr txBox="1"/>
            <p:nvPr/>
          </p:nvSpPr>
          <p:spPr>
            <a:xfrm>
              <a:off x="4873" y="2309"/>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4" name="Google Shape;114;p4"/>
            <p:cNvSpPr txBox="1"/>
            <p:nvPr/>
          </p:nvSpPr>
          <p:spPr>
            <a:xfrm>
              <a:off x="4354" y="2309"/>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5" name="Google Shape;115;p4"/>
            <p:cNvSpPr txBox="1"/>
            <p:nvPr/>
          </p:nvSpPr>
          <p:spPr>
            <a:xfrm>
              <a:off x="3835" y="2309"/>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6" name="Google Shape;116;p4"/>
            <p:cNvSpPr txBox="1"/>
            <p:nvPr/>
          </p:nvSpPr>
          <p:spPr>
            <a:xfrm>
              <a:off x="3316" y="2309"/>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7" name="Google Shape;117;p4"/>
            <p:cNvSpPr txBox="1"/>
            <p:nvPr/>
          </p:nvSpPr>
          <p:spPr>
            <a:xfrm>
              <a:off x="2796" y="2309"/>
              <a:ext cx="520"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8" name="Google Shape;118;p4"/>
            <p:cNvSpPr txBox="1"/>
            <p:nvPr/>
          </p:nvSpPr>
          <p:spPr>
            <a:xfrm>
              <a:off x="2277" y="2309"/>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9" name="Google Shape;119;p4"/>
            <p:cNvSpPr txBox="1"/>
            <p:nvPr/>
          </p:nvSpPr>
          <p:spPr>
            <a:xfrm>
              <a:off x="1758" y="2309"/>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0" name="Google Shape;120;p4"/>
            <p:cNvSpPr txBox="1"/>
            <p:nvPr/>
          </p:nvSpPr>
          <p:spPr>
            <a:xfrm>
              <a:off x="1239" y="2309"/>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1" name="Google Shape;121;p4"/>
            <p:cNvSpPr txBox="1"/>
            <p:nvPr/>
          </p:nvSpPr>
          <p:spPr>
            <a:xfrm>
              <a:off x="720" y="2309"/>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2" name="Google Shape;122;p4"/>
            <p:cNvSpPr txBox="1"/>
            <p:nvPr/>
          </p:nvSpPr>
          <p:spPr>
            <a:xfrm>
              <a:off x="4873" y="2115"/>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3" name="Google Shape;123;p4"/>
            <p:cNvSpPr txBox="1"/>
            <p:nvPr/>
          </p:nvSpPr>
          <p:spPr>
            <a:xfrm>
              <a:off x="4354" y="2115"/>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4" name="Google Shape;124;p4"/>
            <p:cNvSpPr txBox="1"/>
            <p:nvPr/>
          </p:nvSpPr>
          <p:spPr>
            <a:xfrm>
              <a:off x="3835" y="2115"/>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5" name="Google Shape;125;p4"/>
            <p:cNvSpPr txBox="1"/>
            <p:nvPr/>
          </p:nvSpPr>
          <p:spPr>
            <a:xfrm>
              <a:off x="3316" y="2115"/>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6" name="Google Shape;126;p4"/>
            <p:cNvSpPr txBox="1"/>
            <p:nvPr/>
          </p:nvSpPr>
          <p:spPr>
            <a:xfrm>
              <a:off x="2796" y="2115"/>
              <a:ext cx="520"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7" name="Google Shape;127;p4"/>
            <p:cNvSpPr txBox="1"/>
            <p:nvPr/>
          </p:nvSpPr>
          <p:spPr>
            <a:xfrm>
              <a:off x="2277" y="2115"/>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8" name="Google Shape;128;p4"/>
            <p:cNvSpPr txBox="1"/>
            <p:nvPr/>
          </p:nvSpPr>
          <p:spPr>
            <a:xfrm>
              <a:off x="1758" y="2115"/>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9" name="Google Shape;129;p4"/>
            <p:cNvSpPr txBox="1"/>
            <p:nvPr/>
          </p:nvSpPr>
          <p:spPr>
            <a:xfrm>
              <a:off x="1239" y="2115"/>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0" name="Google Shape;130;p4"/>
            <p:cNvSpPr txBox="1"/>
            <p:nvPr/>
          </p:nvSpPr>
          <p:spPr>
            <a:xfrm>
              <a:off x="720" y="2115"/>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1" name="Google Shape;131;p4"/>
            <p:cNvSpPr txBox="1"/>
            <p:nvPr/>
          </p:nvSpPr>
          <p:spPr>
            <a:xfrm>
              <a:off x="4873" y="1922"/>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2" name="Google Shape;132;p4"/>
            <p:cNvSpPr txBox="1"/>
            <p:nvPr/>
          </p:nvSpPr>
          <p:spPr>
            <a:xfrm>
              <a:off x="4354" y="1922"/>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3" name="Google Shape;133;p4"/>
            <p:cNvSpPr txBox="1"/>
            <p:nvPr/>
          </p:nvSpPr>
          <p:spPr>
            <a:xfrm>
              <a:off x="3835" y="1922"/>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4" name="Google Shape;134;p4"/>
            <p:cNvSpPr txBox="1"/>
            <p:nvPr/>
          </p:nvSpPr>
          <p:spPr>
            <a:xfrm>
              <a:off x="3316" y="1922"/>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5" name="Google Shape;135;p4"/>
            <p:cNvSpPr txBox="1"/>
            <p:nvPr/>
          </p:nvSpPr>
          <p:spPr>
            <a:xfrm>
              <a:off x="2796" y="1922"/>
              <a:ext cx="520"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6" name="Google Shape;136;p4"/>
            <p:cNvSpPr txBox="1"/>
            <p:nvPr/>
          </p:nvSpPr>
          <p:spPr>
            <a:xfrm>
              <a:off x="2277" y="1922"/>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7" name="Google Shape;137;p4"/>
            <p:cNvSpPr txBox="1"/>
            <p:nvPr/>
          </p:nvSpPr>
          <p:spPr>
            <a:xfrm>
              <a:off x="1758" y="1922"/>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8" name="Google Shape;138;p4"/>
            <p:cNvSpPr txBox="1"/>
            <p:nvPr/>
          </p:nvSpPr>
          <p:spPr>
            <a:xfrm>
              <a:off x="1239" y="1922"/>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9" name="Google Shape;139;p4"/>
            <p:cNvSpPr txBox="1"/>
            <p:nvPr/>
          </p:nvSpPr>
          <p:spPr>
            <a:xfrm>
              <a:off x="720" y="1922"/>
              <a:ext cx="519" cy="1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0" name="Google Shape;140;p4"/>
            <p:cNvSpPr txBox="1"/>
            <p:nvPr/>
          </p:nvSpPr>
          <p:spPr>
            <a:xfrm>
              <a:off x="4873" y="1728"/>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1" name="Google Shape;141;p4"/>
            <p:cNvSpPr txBox="1"/>
            <p:nvPr/>
          </p:nvSpPr>
          <p:spPr>
            <a:xfrm>
              <a:off x="4354" y="1728"/>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2" name="Google Shape;142;p4"/>
            <p:cNvSpPr txBox="1"/>
            <p:nvPr/>
          </p:nvSpPr>
          <p:spPr>
            <a:xfrm>
              <a:off x="3835" y="1728"/>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3" name="Google Shape;143;p4"/>
            <p:cNvSpPr txBox="1"/>
            <p:nvPr/>
          </p:nvSpPr>
          <p:spPr>
            <a:xfrm>
              <a:off x="3316" y="1728"/>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4" name="Google Shape;144;p4"/>
            <p:cNvSpPr txBox="1"/>
            <p:nvPr/>
          </p:nvSpPr>
          <p:spPr>
            <a:xfrm>
              <a:off x="2796" y="1728"/>
              <a:ext cx="520"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5" name="Google Shape;145;p4"/>
            <p:cNvSpPr txBox="1"/>
            <p:nvPr/>
          </p:nvSpPr>
          <p:spPr>
            <a:xfrm>
              <a:off x="2277" y="1728"/>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6" name="Google Shape;146;p4"/>
            <p:cNvSpPr txBox="1"/>
            <p:nvPr/>
          </p:nvSpPr>
          <p:spPr>
            <a:xfrm>
              <a:off x="1758" y="1728"/>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7" name="Google Shape;147;p4"/>
            <p:cNvSpPr txBox="1"/>
            <p:nvPr/>
          </p:nvSpPr>
          <p:spPr>
            <a:xfrm>
              <a:off x="1239" y="1728"/>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8" name="Google Shape;148;p4"/>
            <p:cNvSpPr txBox="1"/>
            <p:nvPr/>
          </p:nvSpPr>
          <p:spPr>
            <a:xfrm>
              <a:off x="720" y="1728"/>
              <a:ext cx="519" cy="1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49" name="Google Shape;149;p4"/>
            <p:cNvCxnSpPr/>
            <p:nvPr/>
          </p:nvCxnSpPr>
          <p:spPr>
            <a:xfrm>
              <a:off x="720" y="1728"/>
              <a:ext cx="4672" cy="0"/>
            </a:xfrm>
            <a:prstGeom prst="straightConnector1">
              <a:avLst/>
            </a:prstGeom>
            <a:noFill/>
            <a:ln cap="flat" cmpd="sng" w="12700">
              <a:solidFill>
                <a:srgbClr val="822433"/>
              </a:solidFill>
              <a:prstDash val="solid"/>
              <a:miter lim="800000"/>
              <a:headEnd len="med" w="med" type="none"/>
              <a:tailEnd len="med" w="med" type="none"/>
            </a:ln>
          </p:spPr>
        </p:cxnSp>
        <p:cxnSp>
          <p:nvCxnSpPr>
            <p:cNvPr id="150" name="Google Shape;150;p4"/>
            <p:cNvCxnSpPr/>
            <p:nvPr/>
          </p:nvCxnSpPr>
          <p:spPr>
            <a:xfrm>
              <a:off x="720" y="1922"/>
              <a:ext cx="4672" cy="0"/>
            </a:xfrm>
            <a:prstGeom prst="straightConnector1">
              <a:avLst/>
            </a:prstGeom>
            <a:noFill/>
            <a:ln cap="flat" cmpd="sng" w="12700">
              <a:solidFill>
                <a:srgbClr val="822433"/>
              </a:solidFill>
              <a:prstDash val="solid"/>
              <a:miter lim="800000"/>
              <a:headEnd len="med" w="med" type="none"/>
              <a:tailEnd len="med" w="med" type="none"/>
            </a:ln>
          </p:spPr>
        </p:cxnSp>
        <p:cxnSp>
          <p:nvCxnSpPr>
            <p:cNvPr id="151" name="Google Shape;151;p4"/>
            <p:cNvCxnSpPr/>
            <p:nvPr/>
          </p:nvCxnSpPr>
          <p:spPr>
            <a:xfrm>
              <a:off x="720" y="2115"/>
              <a:ext cx="4672" cy="0"/>
            </a:xfrm>
            <a:prstGeom prst="straightConnector1">
              <a:avLst/>
            </a:prstGeom>
            <a:noFill/>
            <a:ln cap="flat" cmpd="sng" w="12700">
              <a:solidFill>
                <a:srgbClr val="822433"/>
              </a:solidFill>
              <a:prstDash val="solid"/>
              <a:miter lim="800000"/>
              <a:headEnd len="med" w="med" type="none"/>
              <a:tailEnd len="med" w="med" type="none"/>
            </a:ln>
          </p:spPr>
        </p:cxnSp>
        <p:cxnSp>
          <p:nvCxnSpPr>
            <p:cNvPr id="152" name="Google Shape;152;p4"/>
            <p:cNvCxnSpPr/>
            <p:nvPr/>
          </p:nvCxnSpPr>
          <p:spPr>
            <a:xfrm>
              <a:off x="720" y="2309"/>
              <a:ext cx="4672" cy="0"/>
            </a:xfrm>
            <a:prstGeom prst="straightConnector1">
              <a:avLst/>
            </a:prstGeom>
            <a:noFill/>
            <a:ln cap="flat" cmpd="sng" w="12700">
              <a:solidFill>
                <a:srgbClr val="822433"/>
              </a:solidFill>
              <a:prstDash val="solid"/>
              <a:miter lim="800000"/>
              <a:headEnd len="med" w="med" type="none"/>
              <a:tailEnd len="med" w="med" type="none"/>
            </a:ln>
          </p:spPr>
        </p:cxnSp>
        <p:cxnSp>
          <p:nvCxnSpPr>
            <p:cNvPr id="153" name="Google Shape;153;p4"/>
            <p:cNvCxnSpPr/>
            <p:nvPr/>
          </p:nvCxnSpPr>
          <p:spPr>
            <a:xfrm>
              <a:off x="720" y="2502"/>
              <a:ext cx="4672" cy="0"/>
            </a:xfrm>
            <a:prstGeom prst="straightConnector1">
              <a:avLst/>
            </a:prstGeom>
            <a:noFill/>
            <a:ln cap="flat" cmpd="sng" w="12700">
              <a:solidFill>
                <a:srgbClr val="822433"/>
              </a:solidFill>
              <a:prstDash val="solid"/>
              <a:miter lim="800000"/>
              <a:headEnd len="med" w="med" type="none"/>
              <a:tailEnd len="med" w="med" type="none"/>
            </a:ln>
          </p:spPr>
        </p:cxnSp>
        <p:cxnSp>
          <p:nvCxnSpPr>
            <p:cNvPr id="154" name="Google Shape;154;p4"/>
            <p:cNvCxnSpPr/>
            <p:nvPr/>
          </p:nvCxnSpPr>
          <p:spPr>
            <a:xfrm>
              <a:off x="720" y="2696"/>
              <a:ext cx="4672" cy="0"/>
            </a:xfrm>
            <a:prstGeom prst="straightConnector1">
              <a:avLst/>
            </a:prstGeom>
            <a:noFill/>
            <a:ln cap="flat" cmpd="sng" w="12700">
              <a:solidFill>
                <a:srgbClr val="822433"/>
              </a:solidFill>
              <a:prstDash val="solid"/>
              <a:miter lim="800000"/>
              <a:headEnd len="med" w="med" type="none"/>
              <a:tailEnd len="med" w="med" type="none"/>
            </a:ln>
          </p:spPr>
        </p:cxnSp>
        <p:cxnSp>
          <p:nvCxnSpPr>
            <p:cNvPr id="155" name="Google Shape;155;p4"/>
            <p:cNvCxnSpPr/>
            <p:nvPr/>
          </p:nvCxnSpPr>
          <p:spPr>
            <a:xfrm>
              <a:off x="720" y="2889"/>
              <a:ext cx="4672" cy="0"/>
            </a:xfrm>
            <a:prstGeom prst="straightConnector1">
              <a:avLst/>
            </a:prstGeom>
            <a:noFill/>
            <a:ln cap="flat" cmpd="sng" w="12700">
              <a:solidFill>
                <a:srgbClr val="822433"/>
              </a:solidFill>
              <a:prstDash val="solid"/>
              <a:miter lim="800000"/>
              <a:headEnd len="med" w="med" type="none"/>
              <a:tailEnd len="med" w="med" type="none"/>
            </a:ln>
          </p:spPr>
        </p:cxnSp>
        <p:cxnSp>
          <p:nvCxnSpPr>
            <p:cNvPr id="156" name="Google Shape;156;p4"/>
            <p:cNvCxnSpPr/>
            <p:nvPr/>
          </p:nvCxnSpPr>
          <p:spPr>
            <a:xfrm>
              <a:off x="720" y="1728"/>
              <a:ext cx="0" cy="194"/>
            </a:xfrm>
            <a:prstGeom prst="straightConnector1">
              <a:avLst/>
            </a:prstGeom>
            <a:noFill/>
            <a:ln>
              <a:noFill/>
            </a:ln>
          </p:spPr>
        </p:cxnSp>
        <p:cxnSp>
          <p:nvCxnSpPr>
            <p:cNvPr id="157" name="Google Shape;157;p4"/>
            <p:cNvCxnSpPr/>
            <p:nvPr/>
          </p:nvCxnSpPr>
          <p:spPr>
            <a:xfrm>
              <a:off x="5392" y="1728"/>
              <a:ext cx="0" cy="194"/>
            </a:xfrm>
            <a:prstGeom prst="straightConnector1">
              <a:avLst/>
            </a:prstGeom>
            <a:noFill/>
            <a:ln>
              <a:noFill/>
            </a:ln>
          </p:spPr>
        </p:cxnSp>
        <p:cxnSp>
          <p:nvCxnSpPr>
            <p:cNvPr id="158" name="Google Shape;158;p4"/>
            <p:cNvCxnSpPr/>
            <p:nvPr/>
          </p:nvCxnSpPr>
          <p:spPr>
            <a:xfrm>
              <a:off x="720" y="1922"/>
              <a:ext cx="0" cy="193"/>
            </a:xfrm>
            <a:prstGeom prst="straightConnector1">
              <a:avLst/>
            </a:prstGeom>
            <a:noFill/>
            <a:ln>
              <a:noFill/>
            </a:ln>
          </p:spPr>
        </p:cxnSp>
        <p:cxnSp>
          <p:nvCxnSpPr>
            <p:cNvPr id="159" name="Google Shape;159;p4"/>
            <p:cNvCxnSpPr/>
            <p:nvPr/>
          </p:nvCxnSpPr>
          <p:spPr>
            <a:xfrm>
              <a:off x="5392" y="1922"/>
              <a:ext cx="0" cy="193"/>
            </a:xfrm>
            <a:prstGeom prst="straightConnector1">
              <a:avLst/>
            </a:prstGeom>
            <a:noFill/>
            <a:ln>
              <a:noFill/>
            </a:ln>
          </p:spPr>
        </p:cxnSp>
        <p:cxnSp>
          <p:nvCxnSpPr>
            <p:cNvPr id="160" name="Google Shape;160;p4"/>
            <p:cNvCxnSpPr/>
            <p:nvPr/>
          </p:nvCxnSpPr>
          <p:spPr>
            <a:xfrm>
              <a:off x="720" y="2115"/>
              <a:ext cx="0" cy="194"/>
            </a:xfrm>
            <a:prstGeom prst="straightConnector1">
              <a:avLst/>
            </a:prstGeom>
            <a:noFill/>
            <a:ln>
              <a:noFill/>
            </a:ln>
          </p:spPr>
        </p:cxnSp>
        <p:cxnSp>
          <p:nvCxnSpPr>
            <p:cNvPr id="161" name="Google Shape;161;p4"/>
            <p:cNvCxnSpPr/>
            <p:nvPr/>
          </p:nvCxnSpPr>
          <p:spPr>
            <a:xfrm>
              <a:off x="5392" y="2115"/>
              <a:ext cx="0" cy="194"/>
            </a:xfrm>
            <a:prstGeom prst="straightConnector1">
              <a:avLst/>
            </a:prstGeom>
            <a:noFill/>
            <a:ln>
              <a:noFill/>
            </a:ln>
          </p:spPr>
        </p:cxnSp>
        <p:cxnSp>
          <p:nvCxnSpPr>
            <p:cNvPr id="162" name="Google Shape;162;p4"/>
            <p:cNvCxnSpPr/>
            <p:nvPr/>
          </p:nvCxnSpPr>
          <p:spPr>
            <a:xfrm>
              <a:off x="720" y="2309"/>
              <a:ext cx="0" cy="193"/>
            </a:xfrm>
            <a:prstGeom prst="straightConnector1">
              <a:avLst/>
            </a:prstGeom>
            <a:noFill/>
            <a:ln>
              <a:noFill/>
            </a:ln>
          </p:spPr>
        </p:cxnSp>
        <p:cxnSp>
          <p:nvCxnSpPr>
            <p:cNvPr id="163" name="Google Shape;163;p4"/>
            <p:cNvCxnSpPr/>
            <p:nvPr/>
          </p:nvCxnSpPr>
          <p:spPr>
            <a:xfrm>
              <a:off x="5392" y="2309"/>
              <a:ext cx="0" cy="193"/>
            </a:xfrm>
            <a:prstGeom prst="straightConnector1">
              <a:avLst/>
            </a:prstGeom>
            <a:noFill/>
            <a:ln>
              <a:noFill/>
            </a:ln>
          </p:spPr>
        </p:cxnSp>
        <p:cxnSp>
          <p:nvCxnSpPr>
            <p:cNvPr id="164" name="Google Shape;164;p4"/>
            <p:cNvCxnSpPr/>
            <p:nvPr/>
          </p:nvCxnSpPr>
          <p:spPr>
            <a:xfrm>
              <a:off x="720" y="2502"/>
              <a:ext cx="0" cy="194"/>
            </a:xfrm>
            <a:prstGeom prst="straightConnector1">
              <a:avLst/>
            </a:prstGeom>
            <a:noFill/>
            <a:ln>
              <a:noFill/>
            </a:ln>
          </p:spPr>
        </p:cxnSp>
        <p:cxnSp>
          <p:nvCxnSpPr>
            <p:cNvPr id="165" name="Google Shape;165;p4"/>
            <p:cNvCxnSpPr/>
            <p:nvPr/>
          </p:nvCxnSpPr>
          <p:spPr>
            <a:xfrm>
              <a:off x="5392" y="2502"/>
              <a:ext cx="0" cy="194"/>
            </a:xfrm>
            <a:prstGeom prst="straightConnector1">
              <a:avLst/>
            </a:prstGeom>
            <a:noFill/>
            <a:ln>
              <a:noFill/>
            </a:ln>
          </p:spPr>
        </p:cxnSp>
        <p:cxnSp>
          <p:nvCxnSpPr>
            <p:cNvPr id="166" name="Google Shape;166;p4"/>
            <p:cNvCxnSpPr/>
            <p:nvPr/>
          </p:nvCxnSpPr>
          <p:spPr>
            <a:xfrm>
              <a:off x="720" y="2696"/>
              <a:ext cx="0" cy="193"/>
            </a:xfrm>
            <a:prstGeom prst="straightConnector1">
              <a:avLst/>
            </a:prstGeom>
            <a:noFill/>
            <a:ln>
              <a:noFill/>
            </a:ln>
          </p:spPr>
        </p:cxnSp>
        <p:cxnSp>
          <p:nvCxnSpPr>
            <p:cNvPr id="167" name="Google Shape;167;p4"/>
            <p:cNvCxnSpPr/>
            <p:nvPr/>
          </p:nvCxnSpPr>
          <p:spPr>
            <a:xfrm>
              <a:off x="5392" y="2696"/>
              <a:ext cx="0" cy="193"/>
            </a:xfrm>
            <a:prstGeom prst="straightConnector1">
              <a:avLst/>
            </a:prstGeom>
            <a:noFill/>
            <a:ln>
              <a:noFill/>
            </a:ln>
          </p:spPr>
        </p:cxnSp>
      </p:grpSp>
      <p:sp>
        <p:nvSpPr>
          <p:cNvPr id="168" name="Google Shape;168;p4"/>
          <p:cNvSpPr txBox="1"/>
          <p:nvPr/>
        </p:nvSpPr>
        <p:spPr>
          <a:xfrm>
            <a:off x="1116012" y="776287"/>
            <a:ext cx="740410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Selezionare per scrivere o eliminare il sottotitolo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3" name="Shape 173"/>
        <p:cNvGrpSpPr/>
        <p:nvPr/>
      </p:nvGrpSpPr>
      <p:grpSpPr>
        <a:xfrm>
          <a:off x="0" y="0"/>
          <a:ext cx="0" cy="0"/>
          <a:chOff x="0" y="0"/>
          <a:chExt cx="0" cy="0"/>
        </a:xfrm>
      </p:grpSpPr>
      <p:sp>
        <p:nvSpPr>
          <p:cNvPr id="174" name="Google Shape;174;p5"/>
          <p:cNvSpPr txBox="1"/>
          <p:nvPr>
            <p:ph idx="10" type="dt"/>
          </p:nvPr>
        </p:nvSpPr>
        <p:spPr>
          <a:xfrm>
            <a:off x="4343400" y="6146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04/27/2020</a:t>
            </a:r>
            <a:endParaRPr/>
          </a:p>
        </p:txBody>
      </p:sp>
      <p:sp>
        <p:nvSpPr>
          <p:cNvPr id="175" name="Google Shape;175;p5"/>
          <p:cNvSpPr txBox="1"/>
          <p:nvPr>
            <p:ph idx="11" type="ftr"/>
          </p:nvPr>
        </p:nvSpPr>
        <p:spPr>
          <a:xfrm>
            <a:off x="1219200" y="61468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a:solidFill>
                  <a:srgbClr val="FFFFFF"/>
                </a:solidFill>
              </a:rPr>
              <a:t>Giorgia Piernoli</a:t>
            </a:r>
            <a:endParaRPr>
              <a:solidFill>
                <a:srgbClr val="FFFFFF"/>
              </a:solidFill>
            </a:endParaRPr>
          </a:p>
        </p:txBody>
      </p:sp>
      <p:sp>
        <p:nvSpPr>
          <p:cNvPr id="176" name="Google Shape;176;p5"/>
          <p:cNvSpPr txBox="1"/>
          <p:nvPr>
            <p:ph idx="12" type="sldNum"/>
          </p:nvPr>
        </p:nvSpPr>
        <p:spPr>
          <a:xfrm>
            <a:off x="6553200" y="6146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177" name="Google Shape;177;p5"/>
          <p:cNvSpPr txBox="1"/>
          <p:nvPr>
            <p:ph type="title"/>
          </p:nvPr>
        </p:nvSpPr>
        <p:spPr>
          <a:xfrm>
            <a:off x="205448" y="189150"/>
            <a:ext cx="8842500" cy="53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2200"/>
              <a:buFont typeface="Arial"/>
              <a:buNone/>
            </a:pPr>
            <a:r>
              <a:rPr lang="en-US" sz="2700">
                <a:solidFill>
                  <a:srgbClr val="45818E"/>
                </a:solidFill>
              </a:rPr>
              <a:t>NMRDP’s: Non-Markovian Reward Decision Process </a:t>
            </a:r>
            <a:endParaRPr sz="2900">
              <a:solidFill>
                <a:srgbClr val="45818E"/>
              </a:solidFill>
            </a:endParaRPr>
          </a:p>
        </p:txBody>
      </p:sp>
      <p:sp>
        <p:nvSpPr>
          <p:cNvPr id="178" name="Google Shape;178;p5"/>
          <p:cNvSpPr txBox="1"/>
          <p:nvPr/>
        </p:nvSpPr>
        <p:spPr>
          <a:xfrm>
            <a:off x="2382837" y="-349250"/>
            <a:ext cx="184150" cy="22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9" name="Google Shape;179;p5"/>
          <p:cNvSpPr txBox="1"/>
          <p:nvPr/>
        </p:nvSpPr>
        <p:spPr>
          <a:xfrm>
            <a:off x="312075" y="817375"/>
            <a:ext cx="8517000" cy="52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It is a tuple                               : </a:t>
            </a:r>
            <a:endParaRPr sz="2400"/>
          </a:p>
          <a:p>
            <a:pPr indent="-381000" lvl="0" marL="457200" rtl="0" algn="l">
              <a:spcBef>
                <a:spcPts val="0"/>
              </a:spcBef>
              <a:spcAft>
                <a:spcPts val="0"/>
              </a:spcAft>
              <a:buClr>
                <a:srgbClr val="45818E"/>
              </a:buClr>
              <a:buSzPts val="2400"/>
              <a:buChar char="●"/>
            </a:pPr>
            <a:r>
              <a:rPr lang="en-US" sz="2400"/>
              <a:t>          are as an MDP, but the reward     is now a real-valued function over infinite state-state sequences (traces):                           </a:t>
            </a:r>
            <a:endParaRPr sz="2400"/>
          </a:p>
          <a:p>
            <a:pPr indent="-381000" lvl="0" marL="457200" rtl="0" algn="l">
              <a:spcBef>
                <a:spcPts val="0"/>
              </a:spcBef>
              <a:spcAft>
                <a:spcPts val="0"/>
              </a:spcAft>
              <a:buClr>
                <a:srgbClr val="45818E"/>
              </a:buClr>
              <a:buSzPts val="2400"/>
              <a:buChar char="●"/>
            </a:pPr>
            <a:r>
              <a:rPr lang="en-US" sz="2400"/>
              <a:t>Given a (possibly infinite) trace    , the </a:t>
            </a:r>
            <a:r>
              <a:rPr i="1" lang="en-US" sz="2400"/>
              <a:t>value </a:t>
            </a:r>
            <a:r>
              <a:rPr lang="en-US" sz="2400"/>
              <a:t>of     is:</a:t>
            </a:r>
            <a:endParaRPr sz="2400"/>
          </a:p>
          <a:p>
            <a:pPr indent="0" lvl="0" marL="0" rtl="0" algn="l">
              <a:spcBef>
                <a:spcPts val="0"/>
              </a:spcBef>
              <a:spcAft>
                <a:spcPts val="0"/>
              </a:spcAft>
              <a:buNone/>
            </a:pPr>
            <a:r>
              <a:rPr lang="en-US" sz="2400"/>
              <a:t>                                                                  where                                      </a:t>
            </a:r>
            <a:endParaRPr sz="2400"/>
          </a:p>
          <a:p>
            <a:pPr indent="0" lvl="0" marL="0" rtl="0" algn="l">
              <a:spcBef>
                <a:spcPts val="0"/>
              </a:spcBef>
              <a:spcAft>
                <a:spcPts val="0"/>
              </a:spcAft>
              <a:buNone/>
            </a:pPr>
            <a:r>
              <a:rPr lang="en-US" sz="2400"/>
              <a:t>      </a:t>
            </a:r>
            <a:endParaRPr sz="2400"/>
          </a:p>
          <a:p>
            <a:pPr indent="-381000" lvl="0" marL="457200" rtl="0" algn="l">
              <a:spcBef>
                <a:spcPts val="0"/>
              </a:spcBef>
              <a:spcAft>
                <a:spcPts val="0"/>
              </a:spcAft>
              <a:buClr>
                <a:srgbClr val="45818E"/>
              </a:buClr>
              <a:buSzPts val="2400"/>
              <a:buChar char="●"/>
            </a:pPr>
            <a:r>
              <a:rPr lang="en-US" sz="2400"/>
              <a:t>Since every non-Markovian policy                    induces a distribution over the set of possible infinite traces, we can now define the value of a policy    given an initial state  </a:t>
            </a:r>
            <a:endParaRPr sz="2400"/>
          </a:p>
          <a:p>
            <a:pPr indent="0" lvl="0" marL="457200" rtl="0" algn="l">
              <a:spcBef>
                <a:spcPts val="0"/>
              </a:spcBef>
              <a:spcAft>
                <a:spcPts val="0"/>
              </a:spcAft>
              <a:buNone/>
            </a:pPr>
            <a:r>
              <a:rPr lang="en-US" sz="2400"/>
              <a:t>as:                                               is the expected value of infinite traces, where the distribution over traces is defined by the initial state   , the transition function     , and the policy.</a:t>
            </a:r>
            <a:endParaRPr sz="2400"/>
          </a:p>
        </p:txBody>
      </p:sp>
      <p:pic>
        <p:nvPicPr>
          <p:cNvPr id="180" name="Google Shape;180;p5"/>
          <p:cNvPicPr preferRelativeResize="0"/>
          <p:nvPr/>
        </p:nvPicPr>
        <p:blipFill>
          <a:blip r:embed="rId3">
            <a:alphaModFix/>
          </a:blip>
          <a:stretch>
            <a:fillRect/>
          </a:stretch>
        </p:blipFill>
        <p:spPr>
          <a:xfrm>
            <a:off x="1944125" y="934700"/>
            <a:ext cx="2547225" cy="334800"/>
          </a:xfrm>
          <a:prstGeom prst="rect">
            <a:avLst/>
          </a:prstGeom>
          <a:noFill/>
          <a:ln>
            <a:noFill/>
          </a:ln>
        </p:spPr>
      </p:pic>
      <p:pic>
        <p:nvPicPr>
          <p:cNvPr id="181" name="Google Shape;181;p5"/>
          <p:cNvPicPr preferRelativeResize="0"/>
          <p:nvPr/>
        </p:nvPicPr>
        <p:blipFill rotWithShape="1">
          <a:blip r:embed="rId4">
            <a:alphaModFix/>
          </a:blip>
          <a:srcRect b="0" l="35022" r="25942" t="0"/>
          <a:stretch/>
        </p:blipFill>
        <p:spPr>
          <a:xfrm>
            <a:off x="726150" y="1327050"/>
            <a:ext cx="922075" cy="314325"/>
          </a:xfrm>
          <a:prstGeom prst="rect">
            <a:avLst/>
          </a:prstGeom>
          <a:noFill/>
          <a:ln>
            <a:noFill/>
          </a:ln>
        </p:spPr>
      </p:pic>
      <p:pic>
        <p:nvPicPr>
          <p:cNvPr id="182" name="Google Shape;182;p5"/>
          <p:cNvPicPr preferRelativeResize="0"/>
          <p:nvPr/>
        </p:nvPicPr>
        <p:blipFill rotWithShape="1">
          <a:blip r:embed="rId3">
            <a:alphaModFix/>
          </a:blip>
          <a:srcRect b="6112" l="88284" r="2213" t="0"/>
          <a:stretch/>
        </p:blipFill>
        <p:spPr>
          <a:xfrm>
            <a:off x="5950725" y="1327050"/>
            <a:ext cx="242051" cy="314325"/>
          </a:xfrm>
          <a:prstGeom prst="rect">
            <a:avLst/>
          </a:prstGeom>
          <a:noFill/>
          <a:ln>
            <a:noFill/>
          </a:ln>
        </p:spPr>
      </p:pic>
      <p:pic>
        <p:nvPicPr>
          <p:cNvPr id="183" name="Google Shape;183;p5"/>
          <p:cNvPicPr preferRelativeResize="0"/>
          <p:nvPr/>
        </p:nvPicPr>
        <p:blipFill>
          <a:blip r:embed="rId5">
            <a:alphaModFix/>
          </a:blip>
          <a:stretch>
            <a:fillRect/>
          </a:stretch>
        </p:blipFill>
        <p:spPr>
          <a:xfrm>
            <a:off x="2038600" y="2041650"/>
            <a:ext cx="2150836" cy="334800"/>
          </a:xfrm>
          <a:prstGeom prst="rect">
            <a:avLst/>
          </a:prstGeom>
          <a:noFill/>
          <a:ln>
            <a:noFill/>
          </a:ln>
        </p:spPr>
      </p:pic>
      <p:pic>
        <p:nvPicPr>
          <p:cNvPr id="184" name="Google Shape;184;p5"/>
          <p:cNvPicPr preferRelativeResize="0"/>
          <p:nvPr/>
        </p:nvPicPr>
        <p:blipFill>
          <a:blip r:embed="rId6">
            <a:alphaModFix/>
          </a:blip>
          <a:stretch>
            <a:fillRect/>
          </a:stretch>
        </p:blipFill>
        <p:spPr>
          <a:xfrm>
            <a:off x="820925" y="2692275"/>
            <a:ext cx="5040351" cy="457200"/>
          </a:xfrm>
          <a:prstGeom prst="rect">
            <a:avLst/>
          </a:prstGeom>
          <a:noFill/>
          <a:ln>
            <a:noFill/>
          </a:ln>
        </p:spPr>
      </p:pic>
      <p:pic>
        <p:nvPicPr>
          <p:cNvPr id="185" name="Google Shape;185;p5"/>
          <p:cNvPicPr preferRelativeResize="0"/>
          <p:nvPr/>
        </p:nvPicPr>
        <p:blipFill rotWithShape="1">
          <a:blip r:embed="rId6">
            <a:alphaModFix/>
          </a:blip>
          <a:srcRect b="0" l="4639" r="90558" t="31247"/>
          <a:stretch/>
        </p:blipFill>
        <p:spPr>
          <a:xfrm>
            <a:off x="7209550" y="2434100"/>
            <a:ext cx="242051" cy="314325"/>
          </a:xfrm>
          <a:prstGeom prst="rect">
            <a:avLst/>
          </a:prstGeom>
          <a:noFill/>
          <a:ln>
            <a:noFill/>
          </a:ln>
        </p:spPr>
      </p:pic>
      <p:pic>
        <p:nvPicPr>
          <p:cNvPr id="186" name="Google Shape;186;p5"/>
          <p:cNvPicPr preferRelativeResize="0"/>
          <p:nvPr/>
        </p:nvPicPr>
        <p:blipFill rotWithShape="1">
          <a:blip r:embed="rId6">
            <a:alphaModFix/>
          </a:blip>
          <a:srcRect b="4475" l="4652" r="90545" t="26772"/>
          <a:stretch/>
        </p:blipFill>
        <p:spPr>
          <a:xfrm>
            <a:off x="5083000" y="2434100"/>
            <a:ext cx="242051" cy="314325"/>
          </a:xfrm>
          <a:prstGeom prst="rect">
            <a:avLst/>
          </a:prstGeom>
          <a:noFill/>
          <a:ln>
            <a:noFill/>
          </a:ln>
        </p:spPr>
      </p:pic>
      <p:pic>
        <p:nvPicPr>
          <p:cNvPr id="187" name="Google Shape;187;p5"/>
          <p:cNvPicPr preferRelativeResize="0"/>
          <p:nvPr/>
        </p:nvPicPr>
        <p:blipFill>
          <a:blip r:embed="rId7">
            <a:alphaModFix/>
          </a:blip>
          <a:stretch>
            <a:fillRect/>
          </a:stretch>
        </p:blipFill>
        <p:spPr>
          <a:xfrm>
            <a:off x="820925" y="3148600"/>
            <a:ext cx="4013688" cy="314325"/>
          </a:xfrm>
          <a:prstGeom prst="rect">
            <a:avLst/>
          </a:prstGeom>
          <a:noFill/>
          <a:ln>
            <a:noFill/>
          </a:ln>
        </p:spPr>
      </p:pic>
      <p:pic>
        <p:nvPicPr>
          <p:cNvPr id="188" name="Google Shape;188;p5"/>
          <p:cNvPicPr preferRelativeResize="0"/>
          <p:nvPr/>
        </p:nvPicPr>
        <p:blipFill>
          <a:blip r:embed="rId8">
            <a:alphaModFix/>
          </a:blip>
          <a:stretch>
            <a:fillRect/>
          </a:stretch>
        </p:blipFill>
        <p:spPr>
          <a:xfrm>
            <a:off x="5562453" y="3539463"/>
            <a:ext cx="1471041" cy="314325"/>
          </a:xfrm>
          <a:prstGeom prst="rect">
            <a:avLst/>
          </a:prstGeom>
          <a:noFill/>
          <a:ln>
            <a:noFill/>
          </a:ln>
        </p:spPr>
      </p:pic>
      <p:pic>
        <p:nvPicPr>
          <p:cNvPr id="189" name="Google Shape;189;p5"/>
          <p:cNvPicPr preferRelativeResize="0"/>
          <p:nvPr/>
        </p:nvPicPr>
        <p:blipFill rotWithShape="1">
          <a:blip r:embed="rId8">
            <a:alphaModFix/>
          </a:blip>
          <a:srcRect b="0" l="0" r="86895" t="0"/>
          <a:stretch/>
        </p:blipFill>
        <p:spPr>
          <a:xfrm>
            <a:off x="5174875" y="4203225"/>
            <a:ext cx="242050" cy="394682"/>
          </a:xfrm>
          <a:prstGeom prst="rect">
            <a:avLst/>
          </a:prstGeom>
          <a:noFill/>
          <a:ln>
            <a:noFill/>
          </a:ln>
        </p:spPr>
      </p:pic>
      <p:pic>
        <p:nvPicPr>
          <p:cNvPr id="190" name="Google Shape;190;p5"/>
          <p:cNvPicPr preferRelativeResize="0"/>
          <p:nvPr/>
        </p:nvPicPr>
        <p:blipFill rotWithShape="1">
          <a:blip r:embed="rId7">
            <a:alphaModFix/>
          </a:blip>
          <a:srcRect b="0" l="22600" r="68784" t="0"/>
          <a:stretch/>
        </p:blipFill>
        <p:spPr>
          <a:xfrm>
            <a:off x="8183498" y="4203225"/>
            <a:ext cx="345775" cy="314325"/>
          </a:xfrm>
          <a:prstGeom prst="rect">
            <a:avLst/>
          </a:prstGeom>
          <a:noFill/>
          <a:ln>
            <a:noFill/>
          </a:ln>
        </p:spPr>
      </p:pic>
      <p:pic>
        <p:nvPicPr>
          <p:cNvPr id="191" name="Google Shape;191;p5"/>
          <p:cNvPicPr preferRelativeResize="0"/>
          <p:nvPr/>
        </p:nvPicPr>
        <p:blipFill>
          <a:blip r:embed="rId9">
            <a:alphaModFix/>
          </a:blip>
          <a:stretch>
            <a:fillRect/>
          </a:stretch>
        </p:blipFill>
        <p:spPr>
          <a:xfrm>
            <a:off x="1347413" y="4469575"/>
            <a:ext cx="3740638" cy="457200"/>
          </a:xfrm>
          <a:prstGeom prst="rect">
            <a:avLst/>
          </a:prstGeom>
          <a:noFill/>
          <a:ln>
            <a:noFill/>
          </a:ln>
        </p:spPr>
      </p:pic>
      <p:pic>
        <p:nvPicPr>
          <p:cNvPr id="192" name="Google Shape;192;p5"/>
          <p:cNvPicPr preferRelativeResize="0"/>
          <p:nvPr/>
        </p:nvPicPr>
        <p:blipFill>
          <a:blip r:embed="rId10">
            <a:alphaModFix/>
          </a:blip>
          <a:stretch>
            <a:fillRect/>
          </a:stretch>
        </p:blipFill>
        <p:spPr>
          <a:xfrm>
            <a:off x="6607023" y="5339200"/>
            <a:ext cx="345775" cy="255581"/>
          </a:xfrm>
          <a:prstGeom prst="rect">
            <a:avLst/>
          </a:prstGeom>
          <a:noFill/>
          <a:ln>
            <a:noFill/>
          </a:ln>
        </p:spPr>
      </p:pic>
      <p:pic>
        <p:nvPicPr>
          <p:cNvPr id="193" name="Google Shape;193;p5"/>
          <p:cNvPicPr preferRelativeResize="0"/>
          <p:nvPr/>
        </p:nvPicPr>
        <p:blipFill>
          <a:blip r:embed="rId11">
            <a:alphaModFix/>
          </a:blip>
          <a:stretch>
            <a:fillRect/>
          </a:stretch>
        </p:blipFill>
        <p:spPr>
          <a:xfrm>
            <a:off x="3249030" y="5342026"/>
            <a:ext cx="184150" cy="249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7" name="Shape 197"/>
        <p:cNvGrpSpPr/>
        <p:nvPr/>
      </p:nvGrpSpPr>
      <p:grpSpPr>
        <a:xfrm>
          <a:off x="0" y="0"/>
          <a:ext cx="0" cy="0"/>
          <a:chOff x="0" y="0"/>
          <a:chExt cx="0" cy="0"/>
        </a:xfrm>
      </p:grpSpPr>
      <p:sp>
        <p:nvSpPr>
          <p:cNvPr id="198" name="Google Shape;198;p6"/>
          <p:cNvSpPr txBox="1"/>
          <p:nvPr>
            <p:ph idx="10" type="dt"/>
          </p:nvPr>
        </p:nvSpPr>
        <p:spPr>
          <a:xfrm>
            <a:off x="4343400" y="6146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04/27/2020</a:t>
            </a:r>
            <a:endParaRPr/>
          </a:p>
        </p:txBody>
      </p:sp>
      <p:sp>
        <p:nvSpPr>
          <p:cNvPr id="199" name="Google Shape;199;p6"/>
          <p:cNvSpPr txBox="1"/>
          <p:nvPr>
            <p:ph idx="11" type="ftr"/>
          </p:nvPr>
        </p:nvSpPr>
        <p:spPr>
          <a:xfrm>
            <a:off x="1219200" y="61468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400">
                <a:solidFill>
                  <a:srgbClr val="FFFFFF"/>
                </a:solidFill>
              </a:rPr>
              <a:t>Giorgia Piernoli</a:t>
            </a:r>
            <a:endParaRPr>
              <a:solidFill>
                <a:srgbClr val="FFFFFF"/>
              </a:solidFill>
            </a:endParaRPr>
          </a:p>
        </p:txBody>
      </p:sp>
      <p:sp>
        <p:nvSpPr>
          <p:cNvPr id="200" name="Google Shape;200;p6"/>
          <p:cNvSpPr txBox="1"/>
          <p:nvPr>
            <p:ph idx="12" type="sldNum"/>
          </p:nvPr>
        </p:nvSpPr>
        <p:spPr>
          <a:xfrm>
            <a:off x="6553200" y="6146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201" name="Google Shape;201;p6"/>
          <p:cNvSpPr txBox="1"/>
          <p:nvPr/>
        </p:nvSpPr>
        <p:spPr>
          <a:xfrm>
            <a:off x="313500" y="356325"/>
            <a:ext cx="8584500" cy="56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      /        </a:t>
            </a:r>
            <a:r>
              <a:rPr lang="en-US" sz="2400"/>
              <a:t>provides an intuitive language reward: </a:t>
            </a:r>
            <a:endParaRPr sz="2400"/>
          </a:p>
          <a:p>
            <a:pPr indent="0" lvl="0" marL="0" rtl="0" algn="l">
              <a:spcBef>
                <a:spcPts val="0"/>
              </a:spcBef>
              <a:spcAft>
                <a:spcPts val="0"/>
              </a:spcAft>
              <a:buNone/>
            </a:pPr>
            <a:r>
              <a:rPr lang="en-US" sz="2400"/>
              <a:t>    can be specify as a set of pairs                   where:</a:t>
            </a:r>
            <a:endParaRPr sz="2400"/>
          </a:p>
          <a:p>
            <a:pPr indent="-381000" lvl="0" marL="457200" rtl="0" algn="l">
              <a:spcBef>
                <a:spcPts val="0"/>
              </a:spcBef>
              <a:spcAft>
                <a:spcPts val="0"/>
              </a:spcAft>
              <a:buClr>
                <a:srgbClr val="45818E"/>
              </a:buClr>
              <a:buSzPts val="2400"/>
              <a:buChar char="●"/>
            </a:pPr>
            <a:r>
              <a:rPr lang="en-US" sz="2400"/>
              <a:t>   an        /       formula selecting the traces to reward and</a:t>
            </a:r>
            <a:endParaRPr sz="2400"/>
          </a:p>
          <a:p>
            <a:pPr indent="0" lvl="0" marL="457200" rtl="0" algn="l">
              <a:spcBef>
                <a:spcPts val="0"/>
              </a:spcBef>
              <a:spcAft>
                <a:spcPts val="0"/>
              </a:spcAft>
              <a:buNone/>
            </a:pPr>
            <a:r>
              <a:rPr lang="en-US" sz="2400"/>
              <a:t>the reward assigned to those traces, where the atomic prepositions of     correspond to boolean features forming the components of the state vector.</a:t>
            </a:r>
            <a:endParaRPr sz="2400"/>
          </a:p>
          <a:p>
            <a:pPr indent="-381000" lvl="0" marL="457200" rtl="0" algn="l">
              <a:spcBef>
                <a:spcPts val="0"/>
              </a:spcBef>
              <a:spcAft>
                <a:spcPts val="0"/>
              </a:spcAft>
              <a:buClr>
                <a:srgbClr val="45818E"/>
              </a:buClr>
              <a:buSzPts val="2400"/>
              <a:buChar char="●"/>
            </a:pPr>
            <a:r>
              <a:rPr lang="en-US" sz="2400"/>
              <a:t>Given a partial trace                                              , the agent receives at     a reward </a:t>
            </a:r>
            <a:r>
              <a:rPr i="1" lang="en-US" sz="2400"/>
              <a:t>  </a:t>
            </a:r>
            <a:r>
              <a:rPr lang="en-US" sz="2400"/>
              <a:t>if     is satisfied by   .</a:t>
            </a:r>
            <a:endParaRPr sz="2400"/>
          </a:p>
          <a:p>
            <a:pPr indent="0" lvl="0" marL="914400" rtl="0" algn="l">
              <a:spcBef>
                <a:spcPts val="0"/>
              </a:spcBef>
              <a:spcAft>
                <a:spcPts val="0"/>
              </a:spcAft>
              <a:buNone/>
            </a:pPr>
            <a:r>
              <a:rPr lang="en-US" sz="2400"/>
              <a:t>  </a:t>
            </a:r>
            <a:endParaRPr sz="2400"/>
          </a:p>
          <a:p>
            <a:pPr indent="0" lvl="0" marL="914400" rtl="0" algn="l">
              <a:spcBef>
                <a:spcPts val="0"/>
              </a:spcBef>
              <a:spcAft>
                <a:spcPts val="0"/>
              </a:spcAft>
              <a:buNone/>
            </a:pPr>
            <a:r>
              <a:t/>
            </a:r>
            <a:endParaRPr sz="2400"/>
          </a:p>
          <a:p>
            <a:pPr indent="0" lvl="0" marL="914400" rtl="0" algn="l">
              <a:spcBef>
                <a:spcPts val="0"/>
              </a:spcBef>
              <a:spcAft>
                <a:spcPts val="0"/>
              </a:spcAft>
              <a:buNone/>
            </a:pPr>
            <a:r>
              <a:t/>
            </a:r>
            <a:endParaRPr sz="2400"/>
          </a:p>
          <a:p>
            <a:pPr indent="0" lvl="0" marL="0" rtl="0" algn="l">
              <a:spcBef>
                <a:spcPts val="0"/>
              </a:spcBef>
              <a:spcAft>
                <a:spcPts val="0"/>
              </a:spcAft>
              <a:buNone/>
            </a:pPr>
            <a:r>
              <a:rPr i="1" lang="en-US" sz="2400"/>
              <a:t>Example</a:t>
            </a:r>
            <a:r>
              <a:rPr lang="en-US" sz="2400"/>
              <a:t> to show the power of        for NMR: </a:t>
            </a:r>
            <a:endParaRPr sz="2400"/>
          </a:p>
          <a:p>
            <a:pPr indent="0" lvl="0" marL="0" rtl="0" algn="l">
              <a:spcBef>
                <a:spcPts val="0"/>
              </a:spcBef>
              <a:spcAft>
                <a:spcPts val="0"/>
              </a:spcAft>
              <a:buNone/>
            </a:pPr>
            <a:r>
              <a:rPr lang="en-US" sz="2400"/>
              <a:t>“</a:t>
            </a:r>
            <a:r>
              <a:rPr i="1" lang="en-US" sz="2200"/>
              <a:t>all coffee requests from person p will eventually be served</a:t>
            </a:r>
            <a:r>
              <a:rPr lang="en-US" sz="2400"/>
              <a: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can be easily written as: </a:t>
            </a:r>
            <a:endParaRPr sz="2400"/>
          </a:p>
        </p:txBody>
      </p:sp>
      <p:pic>
        <p:nvPicPr>
          <p:cNvPr id="202" name="Google Shape;202;p6"/>
          <p:cNvPicPr preferRelativeResize="0"/>
          <p:nvPr/>
        </p:nvPicPr>
        <p:blipFill>
          <a:blip r:embed="rId3">
            <a:alphaModFix/>
          </a:blip>
          <a:stretch>
            <a:fillRect/>
          </a:stretch>
        </p:blipFill>
        <p:spPr>
          <a:xfrm>
            <a:off x="452075" y="826575"/>
            <a:ext cx="250800" cy="326025"/>
          </a:xfrm>
          <a:prstGeom prst="rect">
            <a:avLst/>
          </a:prstGeom>
          <a:noFill/>
          <a:ln>
            <a:noFill/>
          </a:ln>
        </p:spPr>
      </p:pic>
      <p:pic>
        <p:nvPicPr>
          <p:cNvPr id="203" name="Google Shape;203;p6"/>
          <p:cNvPicPr preferRelativeResize="0"/>
          <p:nvPr/>
        </p:nvPicPr>
        <p:blipFill>
          <a:blip r:embed="rId4">
            <a:alphaModFix/>
          </a:blip>
          <a:stretch>
            <a:fillRect/>
          </a:stretch>
        </p:blipFill>
        <p:spPr>
          <a:xfrm>
            <a:off x="5016374" y="826575"/>
            <a:ext cx="1473625" cy="326025"/>
          </a:xfrm>
          <a:prstGeom prst="rect">
            <a:avLst/>
          </a:prstGeom>
          <a:noFill/>
          <a:ln>
            <a:noFill/>
          </a:ln>
        </p:spPr>
      </p:pic>
      <p:pic>
        <p:nvPicPr>
          <p:cNvPr id="204" name="Google Shape;204;p6"/>
          <p:cNvPicPr preferRelativeResize="0"/>
          <p:nvPr/>
        </p:nvPicPr>
        <p:blipFill>
          <a:blip r:embed="rId5">
            <a:alphaModFix/>
          </a:blip>
          <a:stretch>
            <a:fillRect/>
          </a:stretch>
        </p:blipFill>
        <p:spPr>
          <a:xfrm>
            <a:off x="702875" y="1276075"/>
            <a:ext cx="295275" cy="238125"/>
          </a:xfrm>
          <a:prstGeom prst="rect">
            <a:avLst/>
          </a:prstGeom>
          <a:noFill/>
          <a:ln>
            <a:noFill/>
          </a:ln>
        </p:spPr>
      </p:pic>
      <p:pic>
        <p:nvPicPr>
          <p:cNvPr id="205" name="Google Shape;205;p6"/>
          <p:cNvPicPr preferRelativeResize="0"/>
          <p:nvPr/>
        </p:nvPicPr>
        <p:blipFill>
          <a:blip r:embed="rId6">
            <a:alphaModFix/>
          </a:blip>
          <a:stretch>
            <a:fillRect/>
          </a:stretch>
        </p:blipFill>
        <p:spPr>
          <a:xfrm>
            <a:off x="998150" y="438602"/>
            <a:ext cx="564275" cy="299411"/>
          </a:xfrm>
          <a:prstGeom prst="rect">
            <a:avLst/>
          </a:prstGeom>
          <a:noFill/>
          <a:ln>
            <a:noFill/>
          </a:ln>
        </p:spPr>
      </p:pic>
      <p:pic>
        <p:nvPicPr>
          <p:cNvPr id="206" name="Google Shape;206;p6"/>
          <p:cNvPicPr preferRelativeResize="0"/>
          <p:nvPr/>
        </p:nvPicPr>
        <p:blipFill>
          <a:blip r:embed="rId7">
            <a:alphaModFix/>
          </a:blip>
          <a:stretch>
            <a:fillRect/>
          </a:stretch>
        </p:blipFill>
        <p:spPr>
          <a:xfrm>
            <a:off x="379625" y="425300"/>
            <a:ext cx="564275" cy="326025"/>
          </a:xfrm>
          <a:prstGeom prst="rect">
            <a:avLst/>
          </a:prstGeom>
          <a:noFill/>
          <a:ln>
            <a:noFill/>
          </a:ln>
        </p:spPr>
      </p:pic>
      <p:pic>
        <p:nvPicPr>
          <p:cNvPr id="207" name="Google Shape;207;p6"/>
          <p:cNvPicPr preferRelativeResize="0"/>
          <p:nvPr/>
        </p:nvPicPr>
        <p:blipFill>
          <a:blip r:embed="rId6">
            <a:alphaModFix/>
          </a:blip>
          <a:stretch>
            <a:fillRect/>
          </a:stretch>
        </p:blipFill>
        <p:spPr>
          <a:xfrm>
            <a:off x="2234000" y="1245427"/>
            <a:ext cx="564275" cy="299411"/>
          </a:xfrm>
          <a:prstGeom prst="rect">
            <a:avLst/>
          </a:prstGeom>
          <a:noFill/>
          <a:ln>
            <a:noFill/>
          </a:ln>
        </p:spPr>
      </p:pic>
      <p:pic>
        <p:nvPicPr>
          <p:cNvPr id="208" name="Google Shape;208;p6"/>
          <p:cNvPicPr preferRelativeResize="0"/>
          <p:nvPr/>
        </p:nvPicPr>
        <p:blipFill>
          <a:blip r:embed="rId7">
            <a:alphaModFix/>
          </a:blip>
          <a:stretch>
            <a:fillRect/>
          </a:stretch>
        </p:blipFill>
        <p:spPr>
          <a:xfrm>
            <a:off x="1562425" y="1232125"/>
            <a:ext cx="564275" cy="326025"/>
          </a:xfrm>
          <a:prstGeom prst="rect">
            <a:avLst/>
          </a:prstGeom>
          <a:noFill/>
          <a:ln>
            <a:noFill/>
          </a:ln>
        </p:spPr>
      </p:pic>
      <p:pic>
        <p:nvPicPr>
          <p:cNvPr id="209" name="Google Shape;209;p6"/>
          <p:cNvPicPr preferRelativeResize="0"/>
          <p:nvPr/>
        </p:nvPicPr>
        <p:blipFill>
          <a:blip r:embed="rId8">
            <a:alphaModFix/>
          </a:blip>
          <a:stretch>
            <a:fillRect/>
          </a:stretch>
        </p:blipFill>
        <p:spPr>
          <a:xfrm>
            <a:off x="4816350" y="3114238"/>
            <a:ext cx="200025" cy="190500"/>
          </a:xfrm>
          <a:prstGeom prst="rect">
            <a:avLst/>
          </a:prstGeom>
          <a:noFill/>
          <a:ln>
            <a:noFill/>
          </a:ln>
        </p:spPr>
      </p:pic>
      <p:pic>
        <p:nvPicPr>
          <p:cNvPr id="210" name="Google Shape;210;p6"/>
          <p:cNvPicPr preferRelativeResize="0"/>
          <p:nvPr/>
        </p:nvPicPr>
        <p:blipFill>
          <a:blip r:embed="rId5">
            <a:alphaModFix/>
          </a:blip>
          <a:stretch>
            <a:fillRect/>
          </a:stretch>
        </p:blipFill>
        <p:spPr>
          <a:xfrm>
            <a:off x="2918425" y="1958675"/>
            <a:ext cx="295275" cy="238125"/>
          </a:xfrm>
          <a:prstGeom prst="rect">
            <a:avLst/>
          </a:prstGeom>
          <a:noFill/>
          <a:ln>
            <a:noFill/>
          </a:ln>
        </p:spPr>
      </p:pic>
      <p:pic>
        <p:nvPicPr>
          <p:cNvPr id="211" name="Google Shape;211;p6"/>
          <p:cNvPicPr preferRelativeResize="0"/>
          <p:nvPr/>
        </p:nvPicPr>
        <p:blipFill>
          <a:blip r:embed="rId9">
            <a:alphaModFix/>
          </a:blip>
          <a:stretch>
            <a:fillRect/>
          </a:stretch>
        </p:blipFill>
        <p:spPr>
          <a:xfrm>
            <a:off x="3652973" y="2676575"/>
            <a:ext cx="3823427" cy="299425"/>
          </a:xfrm>
          <a:prstGeom prst="rect">
            <a:avLst/>
          </a:prstGeom>
          <a:noFill/>
          <a:ln>
            <a:noFill/>
          </a:ln>
        </p:spPr>
      </p:pic>
      <p:pic>
        <p:nvPicPr>
          <p:cNvPr id="212" name="Google Shape;212;p6"/>
          <p:cNvPicPr preferRelativeResize="0"/>
          <p:nvPr/>
        </p:nvPicPr>
        <p:blipFill>
          <a:blip r:embed="rId10">
            <a:alphaModFix/>
          </a:blip>
          <a:stretch>
            <a:fillRect/>
          </a:stretch>
        </p:blipFill>
        <p:spPr>
          <a:xfrm>
            <a:off x="882650" y="3462850"/>
            <a:ext cx="3164225" cy="779250"/>
          </a:xfrm>
          <a:prstGeom prst="rect">
            <a:avLst/>
          </a:prstGeom>
          <a:noFill/>
          <a:ln>
            <a:noFill/>
          </a:ln>
        </p:spPr>
      </p:pic>
      <p:pic>
        <p:nvPicPr>
          <p:cNvPr id="213" name="Google Shape;213;p6"/>
          <p:cNvPicPr preferRelativeResize="0"/>
          <p:nvPr/>
        </p:nvPicPr>
        <p:blipFill>
          <a:blip r:embed="rId11">
            <a:alphaModFix/>
          </a:blip>
          <a:stretch>
            <a:fillRect/>
          </a:stretch>
        </p:blipFill>
        <p:spPr>
          <a:xfrm>
            <a:off x="3264425" y="3085675"/>
            <a:ext cx="314325" cy="247650"/>
          </a:xfrm>
          <a:prstGeom prst="rect">
            <a:avLst/>
          </a:prstGeom>
          <a:noFill/>
          <a:ln>
            <a:noFill/>
          </a:ln>
        </p:spPr>
      </p:pic>
      <p:pic>
        <p:nvPicPr>
          <p:cNvPr id="214" name="Google Shape;214;p6"/>
          <p:cNvPicPr preferRelativeResize="0"/>
          <p:nvPr/>
        </p:nvPicPr>
        <p:blipFill>
          <a:blip r:embed="rId5">
            <a:alphaModFix/>
          </a:blip>
          <a:stretch>
            <a:fillRect/>
          </a:stretch>
        </p:blipFill>
        <p:spPr>
          <a:xfrm>
            <a:off x="5272300" y="3090438"/>
            <a:ext cx="295275" cy="238125"/>
          </a:xfrm>
          <a:prstGeom prst="rect">
            <a:avLst/>
          </a:prstGeom>
          <a:noFill/>
          <a:ln>
            <a:noFill/>
          </a:ln>
        </p:spPr>
      </p:pic>
      <p:pic>
        <p:nvPicPr>
          <p:cNvPr id="215" name="Google Shape;215;p6"/>
          <p:cNvPicPr preferRelativeResize="0"/>
          <p:nvPr/>
        </p:nvPicPr>
        <p:blipFill rotWithShape="1">
          <a:blip r:embed="rId12">
            <a:alphaModFix/>
          </a:blip>
          <a:srcRect b="4475" l="4652" r="90545" t="26772"/>
          <a:stretch/>
        </p:blipFill>
        <p:spPr>
          <a:xfrm>
            <a:off x="7476400" y="3052350"/>
            <a:ext cx="242051" cy="314325"/>
          </a:xfrm>
          <a:prstGeom prst="rect">
            <a:avLst/>
          </a:prstGeom>
          <a:noFill/>
          <a:ln>
            <a:noFill/>
          </a:ln>
        </p:spPr>
      </p:pic>
      <p:pic>
        <p:nvPicPr>
          <p:cNvPr id="216" name="Google Shape;216;p6"/>
          <p:cNvPicPr preferRelativeResize="0"/>
          <p:nvPr/>
        </p:nvPicPr>
        <p:blipFill>
          <a:blip r:embed="rId7">
            <a:alphaModFix/>
          </a:blip>
          <a:stretch>
            <a:fillRect/>
          </a:stretch>
        </p:blipFill>
        <p:spPr>
          <a:xfrm>
            <a:off x="4572000" y="4499975"/>
            <a:ext cx="564275" cy="326025"/>
          </a:xfrm>
          <a:prstGeom prst="rect">
            <a:avLst/>
          </a:prstGeom>
          <a:noFill/>
          <a:ln>
            <a:noFill/>
          </a:ln>
        </p:spPr>
      </p:pic>
      <p:pic>
        <p:nvPicPr>
          <p:cNvPr id="217" name="Google Shape;217;p6"/>
          <p:cNvPicPr preferRelativeResize="0"/>
          <p:nvPr/>
        </p:nvPicPr>
        <p:blipFill>
          <a:blip r:embed="rId13">
            <a:alphaModFix/>
          </a:blip>
          <a:stretch>
            <a:fillRect/>
          </a:stretch>
        </p:blipFill>
        <p:spPr>
          <a:xfrm>
            <a:off x="1924125" y="5139626"/>
            <a:ext cx="3945500" cy="380274"/>
          </a:xfrm>
          <a:prstGeom prst="rect">
            <a:avLst/>
          </a:prstGeom>
          <a:noFill/>
          <a:ln>
            <a:noFill/>
          </a:ln>
        </p:spPr>
      </p:pic>
      <p:pic>
        <p:nvPicPr>
          <p:cNvPr id="218" name="Google Shape;218;p6"/>
          <p:cNvPicPr preferRelativeResize="0"/>
          <p:nvPr/>
        </p:nvPicPr>
        <p:blipFill>
          <a:blip r:embed="rId14">
            <a:alphaModFix/>
          </a:blip>
          <a:stretch>
            <a:fillRect/>
          </a:stretch>
        </p:blipFill>
        <p:spPr>
          <a:xfrm>
            <a:off x="3724850" y="5519900"/>
            <a:ext cx="3042200" cy="380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a sapienza">
  <a:themeElements>
    <a:clrScheme name="la sapienza">
      <a:dk1>
        <a:srgbClr val="822433"/>
      </a:dk1>
      <a:lt1>
        <a:srgbClr val="FFFFFF"/>
      </a:lt1>
      <a:dk2>
        <a:srgbClr val="822433"/>
      </a:dk2>
      <a:lt2>
        <a:srgbClr val="808080"/>
      </a:lt2>
      <a:accent1>
        <a:srgbClr val="BBE0E3"/>
      </a:accent1>
      <a:accent2>
        <a:srgbClr val="FFFF00"/>
      </a:accent2>
      <a:accent3>
        <a:srgbClr val="FFFFFF"/>
      </a:accent3>
      <a:accent4>
        <a:srgbClr val="BBE0E3"/>
      </a:accent4>
      <a:accent5>
        <a:srgbClr val="FFFF00"/>
      </a:accent5>
      <a:accent6>
        <a:srgbClr val="FFFFFF"/>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2006-11-20T16:13:10Z</dcterms:created>
  <dc:creator>- -</dc:creator>
</cp:coreProperties>
</file>

<file path=docProps/custom.xml><?xml version="1.0" encoding="utf-8"?>
<Properties xmlns="http://schemas.openxmlformats.org/officeDocument/2006/custom-properties" xmlns:vt="http://schemas.openxmlformats.org/officeDocument/2006/docPropsVTypes"/>
</file>