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12"/>
  </p:normalViewPr>
  <p:slideViewPr>
    <p:cSldViewPr snapToGrid="0" snapToObjects="1" showGuides="1">
      <p:cViewPr varScale="1">
        <p:scale>
          <a:sx n="97" d="100"/>
          <a:sy n="97" d="100"/>
        </p:scale>
        <p:origin x="2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845C3-077F-7541-9C0C-057B81DB6D5D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6903-19B7-3941-AD86-8567CF56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Iavor</a:t>
            </a:r>
            <a:r>
              <a:rPr lang="en-US" dirty="0" smtClean="0"/>
              <a:t>  </a:t>
            </a:r>
            <a:r>
              <a:rPr lang="en-US" dirty="0" err="1" smtClean="0"/>
              <a:t>TypeLits</a:t>
            </a:r>
            <a:r>
              <a:rPr lang="en-US" baseline="0" dirty="0" smtClean="0"/>
              <a:t> 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76903-19B7-3941-AD86-8567CF56C7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concretely, this can be any indexed</a:t>
            </a:r>
            <a:r>
              <a:rPr lang="en-US" baseline="0" dirty="0" smtClean="0"/>
              <a:t> map, where domain is described by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76903-19B7-3941-AD86-8567CF56C7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idea: as we compute the derivative, stored captured</a:t>
            </a:r>
            <a:r>
              <a:rPr lang="en-US" baseline="0" dirty="0" smtClean="0"/>
              <a:t> strings in the marks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76903-19B7-3941-AD86-8567CF56C7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2"/>
            <a:ext cx="7772400" cy="922868"/>
          </a:xfrm>
        </p:spPr>
        <p:txBody>
          <a:bodyPr>
            <a:normAutofit/>
          </a:bodyPr>
          <a:lstStyle>
            <a:lvl1pPr>
              <a:defRPr sz="28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046"/>
            <a:ext cx="7772400" cy="4119155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42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Influence of Dependent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Weirich</a:t>
            </a:r>
          </a:p>
          <a:p>
            <a:r>
              <a:rPr lang="en-US" dirty="0" smtClean="0"/>
              <a:t>University of Pennsylvania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matching via Derivatives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 (</a:t>
            </a:r>
            <a:r>
              <a:rPr lang="en-US" dirty="0" err="1"/>
              <a:t>ss</a:t>
            </a:r>
            <a:r>
              <a:rPr lang="en-US" dirty="0"/>
              <a:t> :: U) where  </a:t>
            </a:r>
            <a:endParaRPr lang="en-US" dirty="0" smtClean="0"/>
          </a:p>
          <a:p>
            <a:r>
              <a:rPr lang="en-US" dirty="0" err="1" smtClean="0"/>
              <a:t>Rempty</a:t>
            </a:r>
            <a:r>
              <a:rPr lang="en-US" dirty="0" smtClean="0"/>
              <a:t> </a:t>
            </a:r>
            <a:r>
              <a:rPr lang="en-US" dirty="0"/>
              <a:t>:: R Empty  </a:t>
            </a:r>
            <a:endParaRPr lang="en-US" dirty="0" smtClean="0"/>
          </a:p>
          <a:p>
            <a:r>
              <a:rPr lang="en-US" dirty="0" err="1" smtClean="0"/>
              <a:t>Rvoid</a:t>
            </a:r>
            <a:r>
              <a:rPr lang="en-US" dirty="0" smtClean="0"/>
              <a:t>  </a:t>
            </a:r>
            <a:r>
              <a:rPr lang="en-US" dirty="0"/>
              <a:t>:: R Empty  </a:t>
            </a:r>
            <a:endParaRPr lang="en-US" dirty="0" smtClean="0"/>
          </a:p>
          <a:p>
            <a:r>
              <a:rPr lang="en-US" dirty="0" err="1" smtClean="0"/>
              <a:t>Rseq</a:t>
            </a:r>
            <a:r>
              <a:rPr lang="en-US" dirty="0" smtClean="0"/>
              <a:t>   </a:t>
            </a:r>
            <a:r>
              <a:rPr lang="en-US" dirty="0"/>
              <a:t>:: (</a:t>
            </a:r>
            <a:r>
              <a:rPr lang="en-US" dirty="0" err="1"/>
              <a:t>WfSet</a:t>
            </a:r>
            <a:r>
              <a:rPr lang="en-US" dirty="0"/>
              <a:t> s1, </a:t>
            </a:r>
            <a:r>
              <a:rPr lang="en-US" dirty="0" err="1"/>
              <a:t>WfSet</a:t>
            </a:r>
            <a:r>
              <a:rPr lang="en-US" dirty="0"/>
              <a:t> s2) =&gt; R s1 -&gt; R s2 -&gt; R (Merge s1 s2)  </a:t>
            </a:r>
            <a:endParaRPr lang="en-US" dirty="0" smtClean="0"/>
          </a:p>
          <a:p>
            <a:r>
              <a:rPr lang="en-US" dirty="0" err="1" smtClean="0"/>
              <a:t>Ralt</a:t>
            </a:r>
            <a:r>
              <a:rPr lang="en-US" dirty="0" smtClean="0"/>
              <a:t>   </a:t>
            </a:r>
            <a:r>
              <a:rPr lang="en-US" dirty="0"/>
              <a:t>:: (</a:t>
            </a:r>
            <a:r>
              <a:rPr lang="en-US" dirty="0" err="1"/>
              <a:t>WfSet</a:t>
            </a:r>
            <a:r>
              <a:rPr lang="en-US" dirty="0"/>
              <a:t> s1, </a:t>
            </a:r>
            <a:r>
              <a:rPr lang="en-US" dirty="0" err="1"/>
              <a:t>WfSet</a:t>
            </a:r>
            <a:r>
              <a:rPr lang="en-US" dirty="0"/>
              <a:t> s2) =&gt; R s1 -&gt; R s2 -&gt; R (Merge s1 s2)  </a:t>
            </a:r>
            <a:endParaRPr lang="en-US" dirty="0" smtClean="0"/>
          </a:p>
          <a:p>
            <a:r>
              <a:rPr lang="en-US" dirty="0" err="1" smtClean="0"/>
              <a:t>Rstar</a:t>
            </a:r>
            <a:r>
              <a:rPr lang="en-US" dirty="0" smtClean="0"/>
              <a:t>  </a:t>
            </a:r>
            <a:r>
              <a:rPr lang="en-US" dirty="0"/>
              <a:t>:: (</a:t>
            </a:r>
            <a:r>
              <a:rPr lang="en-US" dirty="0" err="1"/>
              <a:t>WfSet</a:t>
            </a:r>
            <a:r>
              <a:rPr lang="en-US" dirty="0"/>
              <a:t> s) =&gt; R s  -&gt; R s  </a:t>
            </a:r>
            <a:endParaRPr lang="en-US" dirty="0" smtClean="0"/>
          </a:p>
          <a:p>
            <a:r>
              <a:rPr lang="en-US" dirty="0" err="1" smtClean="0"/>
              <a:t>Rchar</a:t>
            </a:r>
            <a:r>
              <a:rPr lang="en-US" dirty="0" smtClean="0"/>
              <a:t>  </a:t>
            </a:r>
            <a:r>
              <a:rPr lang="en-US" dirty="0"/>
              <a:t>:: (Set Char) -&gt; R Empty  </a:t>
            </a:r>
            <a:endParaRPr lang="en-US" dirty="0" smtClean="0"/>
          </a:p>
          <a:p>
            <a:r>
              <a:rPr lang="en-US" dirty="0" err="1" smtClean="0"/>
              <a:t>Rmark</a:t>
            </a:r>
            <a:r>
              <a:rPr lang="en-US" dirty="0" smtClean="0"/>
              <a:t>  </a:t>
            </a:r>
            <a:r>
              <a:rPr lang="en-US" dirty="0"/>
              <a:t>:: (</a:t>
            </a:r>
            <a:r>
              <a:rPr lang="en-US" dirty="0" err="1"/>
              <a:t>KnownSymbol</a:t>
            </a:r>
            <a:r>
              <a:rPr lang="en-US" dirty="0"/>
              <a:t> </a:t>
            </a:r>
            <a:r>
              <a:rPr lang="en-US" dirty="0" err="1"/>
              <a:t>sym</a:t>
            </a:r>
            <a:r>
              <a:rPr lang="en-US" dirty="0"/>
              <a:t>, </a:t>
            </a:r>
            <a:r>
              <a:rPr lang="en-US" dirty="0" err="1"/>
              <a:t>WfSet</a:t>
            </a:r>
            <a:r>
              <a:rPr lang="en-US" dirty="0"/>
              <a:t> s) =&gt;   </a:t>
            </a:r>
            <a:r>
              <a:rPr lang="en-US" dirty="0" smtClean="0"/>
              <a:t>proxy </a:t>
            </a:r>
            <a:r>
              <a:rPr lang="en-US" dirty="0" err="1"/>
              <a:t>sym</a:t>
            </a:r>
            <a:r>
              <a:rPr lang="en-US" dirty="0"/>
              <a:t> -&gt; String -&gt; R s -&gt; R (Merge (One </a:t>
            </a:r>
            <a:r>
              <a:rPr lang="en-US" dirty="0" err="1"/>
              <a:t>sym</a:t>
            </a:r>
            <a:r>
              <a:rPr lang="en-US" dirty="0"/>
              <a:t>) s)</a:t>
            </a:r>
          </a:p>
        </p:txBody>
      </p:sp>
    </p:spTree>
    <p:extLst>
      <p:ext uri="{BB962C8B-B14F-4D97-AF65-F5344CB8AC3E}">
        <p14:creationId xmlns:p14="http://schemas.microsoft.com/office/powerpoint/2010/main" val="16472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fallen under the influence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to use dependent types in all of my programs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Dependent types can seem mysterious</a:t>
            </a:r>
            <a:br>
              <a:rPr lang="en-US" dirty="0" smtClean="0"/>
            </a:br>
            <a:r>
              <a:rPr lang="en-US" dirty="0" smtClean="0"/>
              <a:t>… but types dispel mysteries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function do? What do I need to provide it? What sort of result can I expect?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regular expression </a:t>
            </a:r>
            <a:r>
              <a:rPr lang="en-US" dirty="0" err="1" smtClean="0"/>
              <a:t>submatching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= [re|&lt;?name&gt;{$</a:t>
            </a:r>
            <a:r>
              <a:rPr lang="en-US" dirty="0" err="1" smtClean="0"/>
              <a:t>rn</a:t>
            </a:r>
            <a:r>
              <a:rPr lang="en-US" dirty="0" smtClean="0"/>
              <a:t>}(&lt;?email&gt;{$re})*]       -- ::  R '["email", "name" ]</a:t>
            </a:r>
          </a:p>
          <a:p>
            <a:r>
              <a:rPr lang="en-US" dirty="0" smtClean="0"/>
              <a:t>x = match r "</a:t>
            </a:r>
            <a:r>
              <a:rPr lang="en-US" dirty="0" err="1" smtClean="0"/>
              <a:t>lskjdfldsjdsf</a:t>
            </a:r>
            <a:r>
              <a:rPr lang="en-US" dirty="0" smtClean="0"/>
              <a:t>"                             -- :: Result '["</a:t>
            </a:r>
            <a:r>
              <a:rPr lang="en-US" dirty="0" err="1" smtClean="0"/>
              <a:t>email","name</a:t>
            </a:r>
            <a:r>
              <a:rPr lang="en-US" dirty="0" smtClean="0"/>
              <a:t>"]</a:t>
            </a:r>
          </a:p>
          <a:p>
            <a:r>
              <a:rPr lang="en-US" dirty="0" smtClean="0"/>
              <a:t>name = </a:t>
            </a:r>
            <a:r>
              <a:rPr lang="en-US" dirty="0" err="1" smtClean="0"/>
              <a:t>getField</a:t>
            </a:r>
            <a:r>
              <a:rPr lang="en-US" dirty="0" smtClean="0"/>
              <a:t> @"name" x                     -- :: Maybe [String]</a:t>
            </a:r>
          </a:p>
          <a:p>
            <a:r>
              <a:rPr lang="en-US" dirty="0" smtClean="0"/>
              <a:t>email = </a:t>
            </a:r>
            <a:r>
              <a:rPr lang="en-US" dirty="0" err="1" smtClean="0"/>
              <a:t>getField</a:t>
            </a:r>
            <a:r>
              <a:rPr lang="en-US" dirty="0" smtClean="0"/>
              <a:t> @"email" x                     -- :: Maybe [String]</a:t>
            </a:r>
          </a:p>
          <a:p>
            <a:r>
              <a:rPr lang="en-US" dirty="0" smtClean="0"/>
              <a:t>phone = </a:t>
            </a:r>
            <a:r>
              <a:rPr lang="en-US" dirty="0" err="1" smtClean="0"/>
              <a:t>getField</a:t>
            </a:r>
            <a:r>
              <a:rPr lang="en-US" dirty="0" smtClean="0"/>
              <a:t> @"phone" x                    -- </a:t>
            </a:r>
            <a:r>
              <a:rPr lang="en-US" dirty="0" err="1" smtClean="0"/>
              <a:t>TypeError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types to define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Constructs for regular expressions are indexed by the set of labels that they can capture</a:t>
            </a:r>
          </a:p>
          <a:p>
            <a:r>
              <a:rPr lang="en-US" dirty="0" smtClean="0"/>
              <a:t>This set is calculated via type-level functions (Union)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rempty</a:t>
            </a:r>
            <a:r>
              <a:rPr lang="en-US" dirty="0" smtClean="0"/>
              <a:t> :: R Empty</a:t>
            </a:r>
          </a:p>
          <a:p>
            <a:r>
              <a:rPr lang="en-US" dirty="0" err="1" smtClean="0"/>
              <a:t>rvoid</a:t>
            </a:r>
            <a:r>
              <a:rPr lang="en-US" dirty="0" smtClean="0"/>
              <a:t> :: R Empty</a:t>
            </a:r>
          </a:p>
          <a:p>
            <a:r>
              <a:rPr lang="en-US" dirty="0" err="1" smtClean="0"/>
              <a:t>rseq</a:t>
            </a:r>
            <a:r>
              <a:rPr lang="en-US" dirty="0" smtClean="0"/>
              <a:t> :: R s1 -&gt; R s2 -&gt; R (Union s1 s2)</a:t>
            </a:r>
          </a:p>
          <a:p>
            <a:r>
              <a:rPr lang="en-US" dirty="0" err="1" smtClean="0"/>
              <a:t>rmark</a:t>
            </a:r>
            <a:r>
              <a:rPr lang="en-US" dirty="0" smtClean="0"/>
              <a:t> :: </a:t>
            </a:r>
            <a:r>
              <a:rPr lang="en-US" dirty="0" err="1" smtClean="0"/>
              <a:t>forall</a:t>
            </a:r>
            <a:r>
              <a:rPr lang="en-US" dirty="0" smtClean="0"/>
              <a:t> x. </a:t>
            </a:r>
            <a:r>
              <a:rPr lang="en-US" dirty="0" err="1" smtClean="0"/>
              <a:t>KnownSymbol</a:t>
            </a:r>
            <a:r>
              <a:rPr lang="en-US" dirty="0" smtClean="0"/>
              <a:t> x =&gt; R s =&gt; R (Union (One x) 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computation checks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Haskell quasi-quotation parses input string, uses '</a:t>
            </a:r>
            <a:r>
              <a:rPr lang="en-US" dirty="0" err="1" smtClean="0"/>
              <a:t>rempty</a:t>
            </a:r>
            <a:r>
              <a:rPr lang="en-US" dirty="0" smtClean="0"/>
              <a:t>' '</a:t>
            </a:r>
            <a:r>
              <a:rPr lang="en-US" dirty="0" err="1" smtClean="0"/>
              <a:t>rseq</a:t>
            </a:r>
            <a:r>
              <a:rPr lang="en-US" dirty="0" smtClean="0"/>
              <a:t>' etc. </a:t>
            </a:r>
          </a:p>
          <a:p>
            <a:r>
              <a:rPr lang="en-US" dirty="0" smtClean="0"/>
              <a:t>Everything that parsers can </a:t>
            </a:r>
            <a:r>
              <a:rPr lang="en-US" dirty="0" err="1" smtClean="0"/>
              <a:t>typechecks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concrete type-level set:  An ordered list of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Empty = '[]</a:t>
            </a:r>
          </a:p>
          <a:p>
            <a:r>
              <a:rPr lang="en-US" dirty="0" smtClean="0"/>
              <a:t>type family Union s1 s2  --- function to merge two ordered lists</a:t>
            </a:r>
          </a:p>
          <a:p>
            <a:endParaRPr lang="en-US" dirty="0"/>
          </a:p>
          <a:p>
            <a:r>
              <a:rPr lang="en-US" dirty="0" smtClean="0"/>
              <a:t>class (Union s s ~ s) =&gt; </a:t>
            </a:r>
            <a:r>
              <a:rPr lang="en-US" dirty="0" err="1" smtClean="0"/>
              <a:t>WfSet</a:t>
            </a:r>
            <a:r>
              <a:rPr lang="en-US" dirty="0" smtClean="0"/>
              <a:t> a</a:t>
            </a:r>
          </a:p>
          <a:p>
            <a:r>
              <a:rPr lang="en-US" dirty="0" smtClean="0"/>
              <a:t>instance </a:t>
            </a:r>
            <a:r>
              <a:rPr lang="en-US" dirty="0" err="1" smtClean="0"/>
              <a:t>WfSet</a:t>
            </a:r>
            <a:r>
              <a:rPr lang="en-US" dirty="0" smtClean="0"/>
              <a:t> '[]</a:t>
            </a:r>
          </a:p>
          <a:p>
            <a:r>
              <a:rPr lang="en-US" dirty="0" smtClean="0"/>
              <a:t>instance </a:t>
            </a:r>
            <a:r>
              <a:rPr lang="en-US" dirty="0" err="1" smtClean="0"/>
              <a:t>WfSet</a:t>
            </a:r>
            <a:r>
              <a:rPr lang="en-US" dirty="0" smtClean="0"/>
              <a:t> s =&gt; </a:t>
            </a:r>
            <a:r>
              <a:rPr lang="en-US" dirty="0" err="1" smtClean="0"/>
              <a:t>WfSet</a:t>
            </a:r>
            <a:r>
              <a:rPr lang="en-US" dirty="0" smtClean="0"/>
              <a:t> (</a:t>
            </a:r>
            <a:r>
              <a:rPr lang="en-US" dirty="0" err="1" smtClean="0"/>
              <a:t>a:s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Note:  add constraints to make sure that we are working with good sets</a:t>
            </a:r>
          </a:p>
          <a:p>
            <a:r>
              <a:rPr lang="en-US" dirty="0" err="1" smtClean="0"/>
              <a:t>rseq</a:t>
            </a:r>
            <a:r>
              <a:rPr lang="en-US" dirty="0" smtClean="0"/>
              <a:t>:: (</a:t>
            </a:r>
            <a:r>
              <a:rPr lang="en-US" dirty="0" err="1" smtClean="0"/>
              <a:t>WfSet</a:t>
            </a:r>
            <a:r>
              <a:rPr lang="en-US" dirty="0" smtClean="0"/>
              <a:t> s1, </a:t>
            </a:r>
            <a:r>
              <a:rPr lang="en-US" dirty="0" err="1" smtClean="0"/>
              <a:t>WfSet</a:t>
            </a:r>
            <a:r>
              <a:rPr lang="en-US" dirty="0" smtClean="0"/>
              <a:t> s2) =&gt; R s1 -&gt; R s2 -&gt; R (Union s1 s2)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 type:  list of entries, indexed by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Result (s :: U) = Maybe (List Entry 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</a:t>
            </a:r>
            <a:r>
              <a:rPr lang="en-US" dirty="0"/>
              <a:t>Entry (</a:t>
            </a:r>
            <a:r>
              <a:rPr lang="en-US" dirty="0" err="1"/>
              <a:t>sym</a:t>
            </a:r>
            <a:r>
              <a:rPr lang="en-US" dirty="0"/>
              <a:t> ::Symbol) where   </a:t>
            </a:r>
            <a:endParaRPr lang="en-US" dirty="0" smtClean="0"/>
          </a:p>
          <a:p>
            <a:r>
              <a:rPr lang="en-US" dirty="0" smtClean="0"/>
              <a:t>     Entry </a:t>
            </a:r>
            <a:r>
              <a:rPr lang="en-US" dirty="0"/>
              <a:t>:: </a:t>
            </a:r>
            <a:r>
              <a:rPr lang="en-US" dirty="0" err="1"/>
              <a:t>KnownSymbol</a:t>
            </a:r>
            <a:r>
              <a:rPr lang="en-US" dirty="0"/>
              <a:t> s =&gt; proxy s -&gt; [String] -&gt; Entry s                                                                         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List </a:t>
            </a:r>
            <a:r>
              <a:rPr lang="en-US" dirty="0" err="1"/>
              <a:t>sa</a:t>
            </a:r>
            <a:r>
              <a:rPr lang="en-US" dirty="0"/>
              <a:t> (s :: [Symbol]) where   </a:t>
            </a:r>
            <a:endParaRPr lang="en-US" dirty="0" smtClean="0"/>
          </a:p>
          <a:p>
            <a:r>
              <a:rPr lang="en-US" dirty="0" smtClean="0"/>
              <a:t>     Nil  </a:t>
            </a:r>
            <a:r>
              <a:rPr lang="en-US" dirty="0"/>
              <a:t>:: List </a:t>
            </a:r>
            <a:r>
              <a:rPr lang="en-US" dirty="0" err="1"/>
              <a:t>sa</a:t>
            </a:r>
            <a:r>
              <a:rPr lang="en-US" dirty="0"/>
              <a:t> '[]   </a:t>
            </a:r>
            <a:endParaRPr lang="en-US" dirty="0" smtClean="0"/>
          </a:p>
          <a:p>
            <a:r>
              <a:rPr lang="en-US" dirty="0" smtClean="0"/>
              <a:t>    Cons </a:t>
            </a:r>
            <a:r>
              <a:rPr lang="en-US" dirty="0"/>
              <a:t>:: </a:t>
            </a:r>
            <a:r>
              <a:rPr lang="en-US" dirty="0" err="1"/>
              <a:t>sa</a:t>
            </a:r>
            <a:r>
              <a:rPr lang="en-US" dirty="0"/>
              <a:t> a -&gt; List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tl</a:t>
            </a:r>
            <a:r>
              <a:rPr lang="en-US" dirty="0"/>
              <a:t> -&gt; List </a:t>
            </a:r>
            <a:r>
              <a:rPr lang="en-US" dirty="0" err="1"/>
              <a:t>sa</a:t>
            </a:r>
            <a:r>
              <a:rPr lang="en-US" dirty="0"/>
              <a:t> (a : </a:t>
            </a:r>
            <a:r>
              <a:rPr lang="en-US" dirty="0" err="1"/>
              <a:t>tl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25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HasField</a:t>
            </a:r>
            <a:r>
              <a:rPr lang="en-US" dirty="0" smtClean="0"/>
              <a:t>: generic access to domain-indexed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HasField</a:t>
            </a:r>
            <a:r>
              <a:rPr lang="en-US" dirty="0"/>
              <a:t> (x :: k) r a | x r -&gt; a where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getField</a:t>
            </a:r>
            <a:r>
              <a:rPr lang="en-US" dirty="0" smtClean="0"/>
              <a:t>    </a:t>
            </a:r>
            <a:r>
              <a:rPr lang="en-US" dirty="0"/>
              <a:t>:: r -&gt; </a:t>
            </a:r>
            <a:r>
              <a:rPr lang="en-US" dirty="0" smtClean="0"/>
              <a:t>a</a:t>
            </a:r>
          </a:p>
          <a:p>
            <a:r>
              <a:rPr lang="en-US" dirty="0"/>
              <a:t>instance (</a:t>
            </a:r>
            <a:r>
              <a:rPr lang="en-US" dirty="0" err="1"/>
              <a:t>HasField</a:t>
            </a:r>
            <a:r>
              <a:rPr lang="en-US" dirty="0"/>
              <a:t> s (List Entry m) [String]) =&gt;      </a:t>
            </a:r>
            <a:endParaRPr lang="en-US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HasField</a:t>
            </a:r>
            <a:r>
              <a:rPr lang="en-US" dirty="0" smtClean="0"/>
              <a:t> </a:t>
            </a:r>
            <a:r>
              <a:rPr lang="en-US" dirty="0"/>
              <a:t>s (Result m) (Maybe [String]) where  </a:t>
            </a:r>
            <a:endParaRPr lang="en-US" dirty="0" smtClean="0"/>
          </a:p>
          <a:p>
            <a:r>
              <a:rPr lang="en-US" dirty="0" err="1" smtClean="0"/>
              <a:t>getField</a:t>
            </a:r>
            <a:r>
              <a:rPr lang="en-US" dirty="0" smtClean="0"/>
              <a:t> </a:t>
            </a:r>
            <a:r>
              <a:rPr lang="en-US" dirty="0"/>
              <a:t>(Just x) = Just  (</a:t>
            </a:r>
            <a:r>
              <a:rPr lang="en-US" dirty="0" err="1"/>
              <a:t>getField</a:t>
            </a:r>
            <a:r>
              <a:rPr lang="en-US" dirty="0"/>
              <a:t> @s x)  </a:t>
            </a:r>
            <a:endParaRPr lang="en-US" dirty="0" smtClean="0"/>
          </a:p>
          <a:p>
            <a:r>
              <a:rPr lang="en-US" dirty="0" err="1" smtClean="0"/>
              <a:t>getField</a:t>
            </a:r>
            <a:r>
              <a:rPr lang="en-US" dirty="0" smtClean="0"/>
              <a:t> </a:t>
            </a:r>
            <a:r>
              <a:rPr lang="en-US" dirty="0"/>
              <a:t>Nothing = </a:t>
            </a:r>
            <a:r>
              <a:rPr lang="en-US" dirty="0" smtClean="0"/>
              <a:t>Nothing</a:t>
            </a:r>
          </a:p>
          <a:p>
            <a:r>
              <a:rPr lang="en-US" dirty="0"/>
              <a:t>instance </a:t>
            </a:r>
            <a:r>
              <a:rPr lang="en-US" dirty="0" smtClean="0"/>
              <a:t>(Get (Find </a:t>
            </a:r>
            <a:r>
              <a:rPr lang="en-US" dirty="0"/>
              <a:t>s </a:t>
            </a:r>
            <a:r>
              <a:rPr lang="en-US" dirty="0" smtClean="0"/>
              <a:t>m)) </a:t>
            </a:r>
            <a:r>
              <a:rPr lang="en-US" dirty="0"/>
              <a:t>=&gt;  </a:t>
            </a:r>
            <a:r>
              <a:rPr lang="en-US" dirty="0" err="1" smtClean="0"/>
              <a:t>HasField</a:t>
            </a:r>
            <a:r>
              <a:rPr lang="en-US" dirty="0" smtClean="0"/>
              <a:t> </a:t>
            </a:r>
            <a:r>
              <a:rPr lang="en-US" dirty="0"/>
              <a:t>s (List Entry m) [String] where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getField</a:t>
            </a:r>
            <a:r>
              <a:rPr lang="en-US" dirty="0" smtClean="0"/>
              <a:t> </a:t>
            </a:r>
            <a:r>
              <a:rPr lang="en-US" dirty="0"/>
              <a:t>x = </a:t>
            </a:r>
            <a:r>
              <a:rPr lang="en-US" dirty="0" err="1"/>
              <a:t>getp</a:t>
            </a:r>
            <a:r>
              <a:rPr lang="en-US" dirty="0"/>
              <a:t> @_ @_ </a:t>
            </a:r>
            <a:r>
              <a:rPr lang="en-US" dirty="0" smtClean="0"/>
              <a:t>@(Find s m) 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169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1923</TotalTime>
  <Words>652</Words>
  <Application>Microsoft Macintosh PowerPoint</Application>
  <PresentationFormat>On-screen Show (4:3)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Celestial</vt:lpstr>
      <vt:lpstr>The Influence of Dependent Types</vt:lpstr>
      <vt:lpstr>I have fallen under the influence </vt:lpstr>
      <vt:lpstr>Dependent types can seem mysterious … but types dispel mysteries</vt:lpstr>
      <vt:lpstr>Example: regular expression submatching</vt:lpstr>
      <vt:lpstr>Using types to define the interface</vt:lpstr>
      <vt:lpstr>Compile-time computation checks syntax</vt:lpstr>
      <vt:lpstr>A concrete type-level set:  An ordered list of Symbols</vt:lpstr>
      <vt:lpstr>The result type:  list of entries, indexed by set</vt:lpstr>
      <vt:lpstr>HasField: generic access to domain-indexed structures</vt:lpstr>
      <vt:lpstr>Regular expression matching via Derivatives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Dependent Types</dc:title>
  <dc:creator>Stephanie Weirich</dc:creator>
  <cp:lastModifiedBy>Stephanie Weirich</cp:lastModifiedBy>
  <cp:revision>8</cp:revision>
  <dcterms:created xsi:type="dcterms:W3CDTF">2016-12-18T11:14:19Z</dcterms:created>
  <dcterms:modified xsi:type="dcterms:W3CDTF">2016-12-19T19:17:51Z</dcterms:modified>
</cp:coreProperties>
</file>