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7" r:id="rId3"/>
    <p:sldId id="268" r:id="rId4"/>
    <p:sldId id="258" r:id="rId5"/>
    <p:sldId id="286" r:id="rId6"/>
    <p:sldId id="257" r:id="rId7"/>
    <p:sldId id="259" r:id="rId8"/>
    <p:sldId id="262" r:id="rId9"/>
    <p:sldId id="265" r:id="rId10"/>
    <p:sldId id="260" r:id="rId11"/>
    <p:sldId id="261" r:id="rId12"/>
    <p:sldId id="289" r:id="rId13"/>
    <p:sldId id="271" r:id="rId14"/>
    <p:sldId id="288" r:id="rId15"/>
    <p:sldId id="263" r:id="rId16"/>
    <p:sldId id="272" r:id="rId17"/>
    <p:sldId id="285" r:id="rId18"/>
    <p:sldId id="279" r:id="rId19"/>
    <p:sldId id="275" r:id="rId20"/>
    <p:sldId id="280" r:id="rId21"/>
    <p:sldId id="273" r:id="rId22"/>
    <p:sldId id="276" r:id="rId23"/>
    <p:sldId id="274" r:id="rId24"/>
    <p:sldId id="277" r:id="rId25"/>
    <p:sldId id="283" r:id="rId26"/>
    <p:sldId id="281" r:id="rId2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4" d="100"/>
          <a:sy n="104"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2018. 02. 20.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9</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2018. 02. 20.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2018. 02. 20.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2018. 02. 20.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2018. 02. 20.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2018. 02. 20.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2018. 02. 20.</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442/serviceregist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Getting</a:t>
            </a:r>
            <a:r>
              <a:rPr lang="hu-HU" dirty="0"/>
              <a:t> </a:t>
            </a:r>
            <a:r>
              <a:rPr lang="hu-HU" dirty="0"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a:t>
            </a:r>
            <a:r>
              <a:rPr lang="en-US"/>
              <a:t>using </a:t>
            </a:r>
            <a:r>
              <a:rPr lang="hu-HU"/>
              <a:t>SSL</a:t>
            </a:r>
            <a:r>
              <a:rPr lang="en-US"/>
              <a:t>), </a:t>
            </a:r>
            <a:r>
              <a:rPr lang="en-US" dirty="0"/>
              <a:t>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1325563"/>
          </a:xfrm>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a:t>Running both (insec and sec) version of the module at the same time:</a:t>
            </a:r>
          </a:p>
          <a:p>
            <a:pPr lvl="1"/>
            <a:r>
              <a:rPr lang="hu-HU" b="1" i="1"/>
              <a:t>java –jar modulename.jar –m both</a:t>
            </a:r>
          </a:p>
          <a:p>
            <a:r>
              <a:rPr lang="hu-HU"/>
              <a:t>The </a:t>
            </a:r>
            <a:r>
              <a:rPr lang="hu-HU" b="1"/>
              <a:t>„-d” </a:t>
            </a:r>
            <a:r>
              <a:rPr lang="hu-HU"/>
              <a:t>command line argument turns on the </a:t>
            </a:r>
            <a:r>
              <a:rPr lang="hu-HU" b="1"/>
              <a:t>debug mode</a:t>
            </a:r>
            <a:r>
              <a:rPr lang="hu-HU"/>
              <a:t>, printing every request and response payload to the console.</a:t>
            </a:r>
          </a:p>
          <a:p>
            <a:endParaRPr lang="hu-HU"/>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240CBD-89A7-48D4-A6B2-2BC80510A117}"/>
              </a:ext>
            </a:extLst>
          </p:cNvPr>
          <p:cNvSpPr>
            <a:spLocks noGrp="1"/>
          </p:cNvSpPr>
          <p:nvPr>
            <p:ph type="title"/>
          </p:nvPr>
        </p:nvSpPr>
        <p:spPr>
          <a:xfrm>
            <a:off x="838200" y="365126"/>
            <a:ext cx="10515600" cy="983384"/>
          </a:xfrm>
        </p:spPr>
        <p:txBody>
          <a:bodyPr/>
          <a:lstStyle/>
          <a:p>
            <a:r>
              <a:rPr lang="hu-HU"/>
              <a:t>Deploying modules II.</a:t>
            </a:r>
            <a:endParaRPr lang="en-US"/>
          </a:p>
        </p:txBody>
      </p:sp>
      <p:sp>
        <p:nvSpPr>
          <p:cNvPr id="3" name="Tartalom helye 2">
            <a:extLst>
              <a:ext uri="{FF2B5EF4-FFF2-40B4-BE49-F238E27FC236}">
                <a16:creationId xmlns:a16="http://schemas.microsoft.com/office/drawing/2014/main" id="{5A4DE9E8-DCE5-4FDE-9B03-FD526C81617D}"/>
              </a:ext>
            </a:extLst>
          </p:cNvPr>
          <p:cNvSpPr>
            <a:spLocks noGrp="1"/>
          </p:cNvSpPr>
          <p:nvPr>
            <p:ph idx="1"/>
          </p:nvPr>
        </p:nvSpPr>
        <p:spPr>
          <a:xfrm>
            <a:off x="838200" y="1597892"/>
            <a:ext cx="10515600" cy="4996872"/>
          </a:xfrm>
        </p:spPr>
        <p:txBody>
          <a:bodyPr>
            <a:normAutofit lnSpcReduction="10000"/>
          </a:bodyPr>
          <a:lstStyle/>
          <a:p>
            <a:r>
              <a:rPr lang="hu-HU"/>
              <a:t>The „-daemon” command line argument enables the Core System to shut down properly when killing the Java process on Linux</a:t>
            </a:r>
          </a:p>
          <a:p>
            <a:r>
              <a:rPr lang="hu-HU"/>
              <a:t>Since the Core Systems use each other’s services, the </a:t>
            </a:r>
            <a:r>
              <a:rPr lang="hu-HU" b="1"/>
              <a:t>starting order is not arbitrary:</a:t>
            </a:r>
          </a:p>
          <a:p>
            <a:pPr lvl="1"/>
            <a:r>
              <a:rPr lang="hu-HU"/>
              <a:t>1) Service Registry, 2-3) Authorization and </a:t>
            </a:r>
            <a:r>
              <a:rPr lang="hu-HU" i="1"/>
              <a:t>Gateway (optional), </a:t>
            </a:r>
            <a:r>
              <a:rPr lang="hu-HU"/>
              <a:t>4) Gatekeeper, 5) Orchestrator</a:t>
            </a:r>
          </a:p>
          <a:p>
            <a:r>
              <a:rPr lang="hu-HU" b="1"/>
              <a:t>We recommend using the provided shell scripts for easy startup </a:t>
            </a:r>
            <a:r>
              <a:rPr lang="hu-HU"/>
              <a:t>(start_insecure_coresystems.sh / stop_coresystems.sh)</a:t>
            </a:r>
          </a:p>
          <a:p>
            <a:r>
              <a:rPr lang="hu-HU"/>
              <a:t>After startup you can ping the SR to see, if localhost the Systems are running: curl –X GET </a:t>
            </a:r>
            <a:r>
              <a:rPr lang="hu-HU">
                <a:hlinkClick r:id="rId2"/>
              </a:rPr>
              <a:t>http://localhost:8442/serviceregistry</a:t>
            </a:r>
            <a:endParaRPr lang="hu-HU"/>
          </a:p>
          <a:p>
            <a:r>
              <a:rPr lang="hu-HU"/>
              <a:t>If the above command is successful, but you can’t reach the server remotely, it is a network related issue, e.g. firewalls.</a:t>
            </a:r>
            <a:endParaRPr lang="en-US"/>
          </a:p>
        </p:txBody>
      </p:sp>
    </p:spTree>
    <p:extLst>
      <p:ext uri="{BB962C8B-B14F-4D97-AF65-F5344CB8AC3E}">
        <p14:creationId xmlns:p14="http://schemas.microsoft.com/office/powerpoint/2010/main" val="102977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360219"/>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91923" y="2118138"/>
            <a:ext cx="11830235" cy="4220069"/>
          </a:xfrm>
        </p:spPr>
        <p:txBody>
          <a:bodyPr>
            <a:noAutofit/>
          </a:bodyPr>
          <a:lstStyle/>
          <a:p>
            <a:pPr>
              <a:lnSpc>
                <a:spcPct val="100000"/>
              </a:lnSpc>
            </a:pPr>
            <a:r>
              <a:rPr lang="hu-HU" dirty="0"/>
              <a:t>The </a:t>
            </a:r>
            <a:r>
              <a:rPr lang="hu-HU" dirty="0" err="1"/>
              <a:t>secondary</a:t>
            </a:r>
            <a:r>
              <a:rPr lang="hu-HU" dirty="0"/>
              <a:t> </a:t>
            </a:r>
            <a:r>
              <a:rPr lang="hu-HU" dirty="0" err="1"/>
              <a:t>Cloud</a:t>
            </a:r>
            <a:r>
              <a:rPr lang="hu-HU" dirty="0"/>
              <a:t> </a:t>
            </a:r>
            <a:r>
              <a:rPr lang="hu-HU" dirty="0" err="1"/>
              <a:t>can</a:t>
            </a:r>
            <a:r>
              <a:rPr lang="hu-HU" dirty="0"/>
              <a:t> be </a:t>
            </a:r>
            <a:r>
              <a:rPr lang="hu-HU" dirty="0" err="1"/>
              <a:t>set</a:t>
            </a:r>
            <a:r>
              <a:rPr lang="hu-HU" dirty="0"/>
              <a:t> </a:t>
            </a:r>
            <a:r>
              <a:rPr lang="hu-HU" dirty="0" err="1"/>
              <a:t>up</a:t>
            </a:r>
            <a:r>
              <a:rPr lang="hu-HU" dirty="0"/>
              <a:t> </a:t>
            </a:r>
            <a:r>
              <a:rPr lang="hu-HU" dirty="0" err="1"/>
              <a:t>similarly</a:t>
            </a:r>
            <a:r>
              <a:rPr lang="hu-HU" dirty="0"/>
              <a:t> </a:t>
            </a:r>
            <a:r>
              <a:rPr lang="hu-HU" dirty="0" err="1"/>
              <a:t>for</a:t>
            </a:r>
            <a:r>
              <a:rPr lang="hu-HU" dirty="0"/>
              <a:t> </a:t>
            </a:r>
            <a:r>
              <a:rPr lang="hu-HU" dirty="0" err="1"/>
              <a:t>inter-Cloud</a:t>
            </a:r>
            <a:r>
              <a:rPr lang="hu-HU" dirty="0"/>
              <a:t> </a:t>
            </a:r>
            <a:r>
              <a:rPr lang="hu-HU" dirty="0" err="1"/>
              <a:t>orchestration</a:t>
            </a:r>
            <a:r>
              <a:rPr lang="hu-HU" dirty="0"/>
              <a:t>:</a:t>
            </a:r>
          </a:p>
          <a:p>
            <a:pPr lvl="1">
              <a:lnSpc>
                <a:spcPct val="100000"/>
              </a:lnSpc>
            </a:pPr>
            <a:r>
              <a:rPr lang="hu-HU" sz="2800" dirty="0"/>
              <a:t>Import </a:t>
            </a:r>
            <a:r>
              <a:rPr lang="hu-HU" sz="2800" dirty="0" err="1"/>
              <a:t>the</a:t>
            </a:r>
            <a:r>
              <a:rPr lang="hu-HU" sz="2800" dirty="0"/>
              <a:t> </a:t>
            </a:r>
            <a:r>
              <a:rPr lang="hu-HU" sz="2800" b="1" i="1" dirty="0"/>
              <a:t>create_arrowhead_database_2.sql</a:t>
            </a:r>
            <a:r>
              <a:rPr lang="hu-HU" sz="2800" dirty="0"/>
              <a:t> script </a:t>
            </a:r>
            <a:r>
              <a:rPr lang="hu-HU" sz="2800" dirty="0" err="1"/>
              <a:t>on</a:t>
            </a:r>
            <a:r>
              <a:rPr lang="hu-HU" sz="2800" dirty="0"/>
              <a:t> </a:t>
            </a:r>
            <a:r>
              <a:rPr lang="hu-HU" sz="2800" dirty="0" err="1"/>
              <a:t>the</a:t>
            </a:r>
            <a:r>
              <a:rPr lang="hu-HU" sz="2800" dirty="0"/>
              <a:t> 2nd </a:t>
            </a:r>
            <a:r>
              <a:rPr lang="hu-HU" sz="2800" dirty="0" err="1"/>
              <a:t>machine</a:t>
            </a:r>
            <a:r>
              <a:rPr lang="hu-HU" sz="2800" dirty="0"/>
              <a:t>.</a:t>
            </a:r>
          </a:p>
          <a:p>
            <a:pPr lvl="1">
              <a:lnSpc>
                <a:spcPct val="100000"/>
              </a:lnSpc>
            </a:pPr>
            <a:r>
              <a:rPr lang="hu-HU" sz="2800" dirty="0"/>
              <a:t>Both </a:t>
            </a:r>
            <a:r>
              <a:rPr lang="hu-HU" sz="2800" dirty="0" err="1"/>
              <a:t>databases</a:t>
            </a:r>
            <a:r>
              <a:rPr lang="hu-HU" sz="2800" dirty="0"/>
              <a:t> </a:t>
            </a:r>
            <a:r>
              <a:rPr lang="hu-HU" sz="2800" dirty="0" err="1"/>
              <a:t>have</a:t>
            </a:r>
            <a:r>
              <a:rPr lang="hu-HU" sz="2800" dirty="0"/>
              <a:t> 2 </a:t>
            </a:r>
            <a:r>
              <a:rPr lang="hu-HU" sz="2800" dirty="0" err="1"/>
              <a:t>entries</a:t>
            </a:r>
            <a:r>
              <a:rPr lang="hu-HU" sz="2800" dirty="0"/>
              <a:t> in </a:t>
            </a:r>
            <a:r>
              <a:rPr lang="hu-HU" sz="2800" dirty="0" err="1"/>
              <a:t>the</a:t>
            </a:r>
            <a:r>
              <a:rPr lang="hu-HU" sz="2800" dirty="0"/>
              <a:t> „</a:t>
            </a:r>
            <a:r>
              <a:rPr lang="hu-HU" sz="2800" dirty="0" err="1"/>
              <a:t>arrowhead_cloud</a:t>
            </a:r>
            <a:r>
              <a:rPr lang="hu-HU" sz="2800" dirty="0"/>
              <a:t>” </a:t>
            </a:r>
            <a:r>
              <a:rPr lang="hu-HU" sz="2800" dirty="0" err="1"/>
              <a:t>table</a:t>
            </a:r>
            <a:r>
              <a:rPr lang="hu-HU" sz="2800" dirty="0"/>
              <a:t>. The </a:t>
            </a:r>
            <a:r>
              <a:rPr lang="hu-HU" sz="2800" dirty="0" err="1"/>
              <a:t>first</a:t>
            </a:r>
            <a:r>
              <a:rPr lang="hu-HU" sz="2800" dirty="0"/>
              <a:t> </a:t>
            </a:r>
            <a:r>
              <a:rPr lang="hu-HU" sz="2800" dirty="0" err="1"/>
              <a:t>one</a:t>
            </a:r>
            <a:r>
              <a:rPr lang="hu-HU" sz="2800" dirty="0"/>
              <a:t> is </a:t>
            </a:r>
            <a:r>
              <a:rPr lang="hu-HU" sz="2800" dirty="0" err="1"/>
              <a:t>the</a:t>
            </a:r>
            <a:r>
              <a:rPr lang="hu-HU" sz="2800" dirty="0"/>
              <a:t> „</a:t>
            </a:r>
            <a:r>
              <a:rPr lang="hu-HU" sz="2800" dirty="0" err="1"/>
              <a:t>own_cloud</a:t>
            </a:r>
            <a:r>
              <a:rPr lang="hu-HU" sz="2800" dirty="0"/>
              <a:t>” </a:t>
            </a:r>
            <a:r>
              <a:rPr lang="hu-HU" sz="2800" dirty="0" err="1"/>
              <a:t>entry</a:t>
            </a:r>
            <a:r>
              <a:rPr lang="hu-HU" sz="2800" dirty="0"/>
              <a:t>, </a:t>
            </a:r>
            <a:r>
              <a:rPr lang="hu-HU" sz="2800" dirty="0" err="1"/>
              <a:t>the</a:t>
            </a:r>
            <a:r>
              <a:rPr lang="hu-HU" sz="2800" dirty="0"/>
              <a:t> </a:t>
            </a:r>
            <a:r>
              <a:rPr lang="hu-HU" sz="2800" dirty="0" err="1"/>
              <a:t>second</a:t>
            </a:r>
            <a:r>
              <a:rPr lang="hu-HU" sz="2800" dirty="0"/>
              <a:t> </a:t>
            </a:r>
            <a:r>
              <a:rPr lang="hu-HU" sz="2800" dirty="0" err="1"/>
              <a:t>one</a:t>
            </a:r>
            <a:r>
              <a:rPr lang="hu-HU" sz="2800" dirty="0"/>
              <a:t> </a:t>
            </a:r>
            <a:r>
              <a:rPr lang="hu-HU" sz="2800" dirty="0" err="1"/>
              <a:t>refers</a:t>
            </a:r>
            <a:r>
              <a:rPr lang="hu-HU" sz="2800" dirty="0"/>
              <a:t> </a:t>
            </a:r>
            <a:r>
              <a:rPr lang="hu-HU" sz="2800" dirty="0" err="1"/>
              <a:t>to</a:t>
            </a:r>
            <a:r>
              <a:rPr lang="hu-HU" sz="2800" dirty="0"/>
              <a:t> </a:t>
            </a:r>
            <a:r>
              <a:rPr lang="hu-HU" sz="2800" dirty="0" err="1"/>
              <a:t>the</a:t>
            </a:r>
            <a:r>
              <a:rPr lang="hu-HU" sz="2800" dirty="0"/>
              <a:t> „</a:t>
            </a:r>
            <a:r>
              <a:rPr lang="hu-HU" sz="2800" dirty="0" err="1"/>
              <a:t>neighbor_cloud</a:t>
            </a:r>
            <a:r>
              <a:rPr lang="hu-HU" sz="2800" dirty="0"/>
              <a:t>” (</a:t>
            </a:r>
            <a:r>
              <a:rPr lang="hu-HU" sz="2800" dirty="0" err="1"/>
              <a:t>the</a:t>
            </a:r>
            <a:r>
              <a:rPr lang="hu-HU" sz="2800" dirty="0"/>
              <a:t> </a:t>
            </a:r>
            <a:r>
              <a:rPr lang="hu-HU" sz="2800" dirty="0" err="1"/>
              <a:t>other</a:t>
            </a:r>
            <a:r>
              <a:rPr lang="hu-HU" sz="2800" dirty="0"/>
              <a:t> </a:t>
            </a:r>
            <a:r>
              <a:rPr lang="hu-HU" sz="2800" dirty="0" err="1"/>
              <a:t>machine</a:t>
            </a:r>
            <a:r>
              <a:rPr lang="hu-HU" sz="2800" dirty="0"/>
              <a:t>). </a:t>
            </a:r>
            <a:r>
              <a:rPr lang="hu-HU" sz="2800" dirty="0" err="1"/>
              <a:t>Modify</a:t>
            </a:r>
            <a:r>
              <a:rPr lang="hu-HU" sz="2800" dirty="0"/>
              <a:t> </a:t>
            </a:r>
            <a:r>
              <a:rPr lang="hu-HU" sz="2800" dirty="0" err="1"/>
              <a:t>the</a:t>
            </a:r>
            <a:r>
              <a:rPr lang="hu-HU" sz="2800" dirty="0"/>
              <a:t> „</a:t>
            </a:r>
            <a:r>
              <a:rPr lang="hu-HU" sz="2800" dirty="0" err="1"/>
              <a:t>address</a:t>
            </a:r>
            <a:r>
              <a:rPr lang="hu-HU" sz="2800" dirty="0"/>
              <a:t>” </a:t>
            </a:r>
            <a:r>
              <a:rPr lang="hu-HU" sz="2800" dirty="0" err="1"/>
              <a:t>field</a:t>
            </a:r>
            <a:r>
              <a:rPr lang="hu-HU" sz="2800" dirty="0"/>
              <a:t> </a:t>
            </a:r>
            <a:r>
              <a:rPr lang="hu-HU" sz="2800" dirty="0" err="1"/>
              <a:t>for</a:t>
            </a:r>
            <a:r>
              <a:rPr lang="hu-HU" sz="2800" dirty="0"/>
              <a:t> </a:t>
            </a:r>
            <a:r>
              <a:rPr lang="hu-HU" sz="2800" dirty="0" err="1"/>
              <a:t>all</a:t>
            </a:r>
            <a:r>
              <a:rPr lang="hu-HU" sz="2800" dirty="0"/>
              <a:t> 4 </a:t>
            </a:r>
            <a:r>
              <a:rPr lang="hu-HU" sz="2800" dirty="0" err="1"/>
              <a:t>entries</a:t>
            </a:r>
            <a:r>
              <a:rPr lang="hu-HU" sz="2800" dirty="0"/>
              <a:t> </a:t>
            </a:r>
            <a:r>
              <a:rPr lang="hu-HU" sz="2800" dirty="0" err="1"/>
              <a:t>to</a:t>
            </a:r>
            <a:r>
              <a:rPr lang="hu-HU" sz="2800" dirty="0"/>
              <a:t> be in </a:t>
            </a:r>
            <a:r>
              <a:rPr lang="hu-HU" sz="2800" dirty="0" err="1"/>
              <a:t>accordance</a:t>
            </a:r>
            <a:r>
              <a:rPr lang="hu-HU" sz="2800" dirty="0"/>
              <a:t> </a:t>
            </a:r>
            <a:r>
              <a:rPr lang="hu-HU" sz="2800" dirty="0" err="1"/>
              <a:t>with</a:t>
            </a:r>
            <a:r>
              <a:rPr lang="hu-HU" sz="2800" dirty="0"/>
              <a:t> </a:t>
            </a:r>
            <a:r>
              <a:rPr lang="hu-HU" sz="2800" dirty="0" err="1"/>
              <a:t>your</a:t>
            </a:r>
            <a:r>
              <a:rPr lang="hu-HU" sz="2800" dirty="0"/>
              <a:t> </a:t>
            </a:r>
            <a:r>
              <a:rPr lang="hu-HU" sz="2800" dirty="0" err="1"/>
              <a:t>setup</a:t>
            </a:r>
            <a:r>
              <a:rPr lang="hu-HU" sz="2800" dirty="0"/>
              <a:t>.</a:t>
            </a:r>
          </a:p>
          <a:p>
            <a:pPr lvl="1">
              <a:lnSpc>
                <a:spcPct val="100000"/>
              </a:lnSpc>
            </a:pPr>
            <a:r>
              <a:rPr lang="hu-HU" sz="2800" dirty="0" err="1"/>
              <a:t>Set</a:t>
            </a:r>
            <a:r>
              <a:rPr lang="hu-HU" sz="2800" dirty="0"/>
              <a:t> </a:t>
            </a:r>
            <a:r>
              <a:rPr lang="hu-HU" sz="2800" dirty="0" err="1"/>
              <a:t>the</a:t>
            </a:r>
            <a:r>
              <a:rPr lang="hu-HU" sz="2800" dirty="0"/>
              <a:t> </a:t>
            </a:r>
            <a:r>
              <a:rPr lang="hu-HU" sz="2800" dirty="0" err="1"/>
              <a:t>configuring</a:t>
            </a:r>
            <a:r>
              <a:rPr lang="hu-HU" sz="2800" dirty="0"/>
              <a:t> </a:t>
            </a:r>
            <a:r>
              <a:rPr lang="hu-HU" sz="2800" dirty="0" err="1"/>
              <a:t>property</a:t>
            </a:r>
            <a:r>
              <a:rPr lang="hu-HU" sz="2800" dirty="0"/>
              <a:t> </a:t>
            </a:r>
            <a:r>
              <a:rPr lang="hu-HU" sz="2800" dirty="0" err="1"/>
              <a:t>files</a:t>
            </a:r>
            <a:r>
              <a:rPr lang="hu-HU" sz="2800" dirty="0"/>
              <a:t> </a:t>
            </a:r>
            <a:r>
              <a:rPr lang="hu-HU" sz="2800" dirty="0" err="1"/>
              <a:t>as</a:t>
            </a:r>
            <a:r>
              <a:rPr lang="hu-HU" sz="2800" dirty="0"/>
              <a:t> </a:t>
            </a:r>
            <a:r>
              <a:rPr lang="hu-HU" sz="2800" dirty="0" err="1"/>
              <a:t>needed</a:t>
            </a:r>
            <a:r>
              <a:rPr lang="hu-HU" sz="2800" dirty="0"/>
              <a:t> and start </a:t>
            </a:r>
            <a:r>
              <a:rPr lang="hu-HU" sz="2800" dirty="0" err="1"/>
              <a:t>the</a:t>
            </a:r>
            <a:r>
              <a:rPr lang="hu-HU" sz="2800" dirty="0"/>
              <a:t> </a:t>
            </a:r>
            <a:r>
              <a:rPr lang="hu-HU" sz="2800" dirty="0" err="1"/>
              <a:t>modules</a:t>
            </a:r>
            <a:r>
              <a:rPr lang="hu-HU" sz="2800" dirty="0"/>
              <a:t>.</a:t>
            </a:r>
          </a:p>
          <a:p>
            <a:pPr lvl="2">
              <a:lnSpc>
                <a:spcPct val="100000"/>
              </a:lnSpc>
            </a:pPr>
            <a:endParaRPr lang="hu-HU" sz="2400" dirty="0"/>
          </a:p>
        </p:txBody>
      </p:sp>
    </p:spTree>
    <p:extLst>
      <p:ext uri="{BB962C8B-B14F-4D97-AF65-F5344CB8AC3E}">
        <p14:creationId xmlns:p14="http://schemas.microsoft.com/office/powerpoint/2010/main" val="345940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p:txBody>
          <a:bodyPr/>
          <a:lstStyle/>
          <a:p>
            <a:r>
              <a:rPr lang="hu-HU"/>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p:txBody>
          <a:bodyPr/>
          <a:lstStyle/>
          <a:p>
            <a:pPr>
              <a:lnSpc>
                <a:spcPct val="100000"/>
              </a:lnSpc>
            </a:pPr>
            <a:r>
              <a:rPr lang="hu-HU" sz="3200"/>
              <a:t>If the 2 machines do not see each other on a local network, </a:t>
            </a:r>
            <a:r>
              <a:rPr lang="hu-HU" sz="3200" b="1"/>
              <a:t>you must use the gateway module </a:t>
            </a:r>
            <a:r>
              <a:rPr lang="hu-HU" sz="3200"/>
              <a:t>for inter-Cloud orchestration:</a:t>
            </a:r>
          </a:p>
          <a:p>
            <a:pPr lvl="1">
              <a:lnSpc>
                <a:spcPct val="100000"/>
              </a:lnSpc>
            </a:pPr>
            <a:r>
              <a:rPr lang="hu-HU" sz="2800"/>
              <a:t>Set the </a:t>
            </a:r>
            <a:r>
              <a:rPr lang="hu-HU" sz="2800" b="1"/>
              <a:t>„use_gateway” </a:t>
            </a:r>
            <a:r>
              <a:rPr lang="hu-HU" sz="2800"/>
              <a:t>property to </a:t>
            </a:r>
            <a:r>
              <a:rPr lang="hu-HU" sz="2800" b="1"/>
              <a:t>true</a:t>
            </a:r>
            <a:r>
              <a:rPr lang="hu-HU" sz="2800"/>
              <a:t> in the Gatekeeper app.properties file</a:t>
            </a:r>
          </a:p>
          <a:p>
            <a:pPr lvl="1">
              <a:lnSpc>
                <a:spcPct val="100000"/>
              </a:lnSpc>
            </a:pPr>
            <a:r>
              <a:rPr lang="hu-HU" sz="2800"/>
              <a:t>Use our AMQP broker (hosted on mantis3.tmit.bme.hu) or setup your own (see </a:t>
            </a:r>
            <a:r>
              <a:rPr lang="hu-HU" sz="2800" b="1"/>
              <a:t>broker_notes.txt </a:t>
            </a:r>
            <a:r>
              <a:rPr lang="hu-HU" sz="2800"/>
              <a:t>for help at gateway folder)</a:t>
            </a:r>
          </a:p>
          <a:p>
            <a:pPr lvl="1">
              <a:lnSpc>
                <a:spcPct val="100000"/>
              </a:lnSpc>
            </a:pPr>
            <a:r>
              <a:rPr lang="hu-HU" sz="2800"/>
              <a:t>If you set up your own broker, do not forget to add the address of it to the „broker” database table on both machines</a:t>
            </a:r>
          </a:p>
          <a:p>
            <a:endParaRPr lang="hu-HU"/>
          </a:p>
        </p:txBody>
      </p:sp>
    </p:spTree>
    <p:extLst>
      <p:ext uri="{BB962C8B-B14F-4D97-AF65-F5344CB8AC3E}">
        <p14:creationId xmlns:p14="http://schemas.microsoft.com/office/powerpoint/2010/main" val="37094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dirty="0"/>
              <a:t>This test scenario shows an automotive case. There are two Local Clouds defined:</a:t>
            </a:r>
          </a:p>
          <a:p>
            <a:pPr lvl="1"/>
            <a:r>
              <a:rPr lang="en-US" dirty="0"/>
              <a:t>Cloud 1 belongs to a charging infrastructure owner with charging stations and their management systems (servers). </a:t>
            </a:r>
          </a:p>
          <a:p>
            <a:pPr lvl="1"/>
            <a:r>
              <a:rPr lang="en-US" dirty="0"/>
              <a:t>Cloud 2 belongs to a</a:t>
            </a:r>
            <a:r>
              <a:rPr lang="hu-HU" dirty="0"/>
              <a:t>n </a:t>
            </a:r>
            <a:r>
              <a:rPr lang="en-US" dirty="0"/>
              <a:t>electric</a:t>
            </a:r>
            <a:r>
              <a:rPr lang="hu-HU" dirty="0"/>
              <a:t> </a:t>
            </a:r>
            <a:r>
              <a:rPr lang="en-US" dirty="0"/>
              <a:t>car manufacturer and it</a:t>
            </a:r>
            <a:r>
              <a:rPr lang="hu-HU" dirty="0"/>
              <a:t>s </a:t>
            </a:r>
            <a:r>
              <a:rPr lang="en-US" dirty="0"/>
              <a:t>systems include electric cars that can look for charging services</a:t>
            </a:r>
            <a:r>
              <a:rPr lang="hu-HU" dirty="0"/>
              <a:t>, and servers </a:t>
            </a:r>
            <a:r>
              <a:rPr lang="en-US" dirty="0"/>
              <a:t>providing</a:t>
            </a:r>
            <a:r>
              <a:rPr lang="hu-HU" dirty="0"/>
              <a:t> </a:t>
            </a:r>
            <a:r>
              <a:rPr lang="hu-HU" dirty="0" err="1"/>
              <a:t>optimal</a:t>
            </a:r>
            <a:r>
              <a:rPr lang="hu-HU" dirty="0"/>
              <a:t> </a:t>
            </a:r>
            <a:r>
              <a:rPr lang="en-US" dirty="0"/>
              <a:t>charging</a:t>
            </a:r>
            <a:r>
              <a:rPr lang="hu-HU" dirty="0"/>
              <a:t> </a:t>
            </a:r>
            <a:r>
              <a:rPr lang="hu-HU" dirty="0" err="1"/>
              <a:t>profiles</a:t>
            </a:r>
            <a:r>
              <a:rPr lang="hu-HU" dirty="0"/>
              <a:t> </a:t>
            </a:r>
            <a:r>
              <a:rPr lang="hu-HU" dirty="0" err="1"/>
              <a:t>for</a:t>
            </a:r>
            <a:r>
              <a:rPr lang="hu-HU" dirty="0"/>
              <a:t> </a:t>
            </a:r>
            <a:r>
              <a:rPr lang="hu-HU" dirty="0" err="1"/>
              <a:t>different</a:t>
            </a:r>
            <a:r>
              <a:rPr lang="hu-HU" dirty="0"/>
              <a:t> </a:t>
            </a:r>
            <a:r>
              <a:rPr lang="hu-HU" dirty="0" err="1"/>
              <a:t>types</a:t>
            </a:r>
            <a:r>
              <a:rPr lang="hu-HU" dirty="0"/>
              <a:t> of </a:t>
            </a:r>
            <a:r>
              <a:rPr lang="hu-HU" dirty="0" err="1"/>
              <a:t>electric</a:t>
            </a:r>
            <a:r>
              <a:rPr lang="hu-HU" dirty="0"/>
              <a:t> </a:t>
            </a:r>
            <a:r>
              <a:rPr lang="hu-HU" dirty="0" err="1"/>
              <a:t>cars</a:t>
            </a:r>
            <a:r>
              <a:rPr lang="en-US" dirty="0"/>
              <a:t>.</a:t>
            </a:r>
          </a:p>
          <a:p>
            <a:r>
              <a:rPr lang="en-US" dirty="0"/>
              <a:t>There are </a:t>
            </a:r>
            <a:r>
              <a:rPr lang="hu-HU" dirty="0"/>
              <a:t>4</a:t>
            </a:r>
            <a:r>
              <a:rPr lang="en-US" dirty="0"/>
              <a:t> Application Services defined for testing out orchestration. Some Service Providers are missing qualifications (e.g. missing authorization or simply are offline). </a:t>
            </a:r>
          </a:p>
          <a:p>
            <a:pPr lvl="1"/>
            <a:r>
              <a:rPr lang="hu-HU" noProof="1"/>
              <a:t>„Billing”</a:t>
            </a:r>
            <a:r>
              <a:rPr lang="en-US" dirty="0"/>
              <a:t> can be requested by „</a:t>
            </a:r>
            <a:r>
              <a:rPr lang="hu-HU" dirty="0" err="1"/>
              <a:t>ChargePointSystems</a:t>
            </a:r>
            <a:r>
              <a:rPr lang="en-US" dirty="0"/>
              <a:t>” and </a:t>
            </a:r>
            <a:r>
              <a:rPr lang="hu-HU" dirty="0"/>
              <a:t>a „</a:t>
            </a:r>
            <a:r>
              <a:rPr lang="hu-HU" dirty="0" err="1"/>
              <a:t>SmartGridManagerSystem</a:t>
            </a:r>
            <a:r>
              <a:rPr lang="hu-HU" dirty="0"/>
              <a:t>” </a:t>
            </a:r>
            <a:r>
              <a:rPr lang="hu-HU" dirty="0" err="1"/>
              <a:t>can</a:t>
            </a:r>
            <a:r>
              <a:rPr lang="hu-HU" dirty="0"/>
              <a:t> </a:t>
            </a:r>
            <a:r>
              <a:rPr lang="hu-HU" dirty="0" err="1"/>
              <a:t>provide</a:t>
            </a:r>
            <a:r>
              <a:rPr lang="hu-HU" dirty="0"/>
              <a:t> </a:t>
            </a:r>
            <a:r>
              <a:rPr lang="hu-HU" dirty="0" err="1"/>
              <a:t>this</a:t>
            </a:r>
            <a:r>
              <a:rPr lang="hu-HU" dirty="0"/>
              <a:t> service in </a:t>
            </a:r>
            <a:r>
              <a:rPr lang="hu-HU" dirty="0" err="1"/>
              <a:t>the</a:t>
            </a:r>
            <a:r>
              <a:rPr lang="hu-HU" dirty="0"/>
              <a:t> </a:t>
            </a:r>
            <a:r>
              <a:rPr lang="hu-HU" dirty="0" err="1"/>
              <a:t>same</a:t>
            </a:r>
            <a:r>
              <a:rPr lang="hu-HU" dirty="0"/>
              <a:t> </a:t>
            </a:r>
            <a:r>
              <a:rPr lang="hu-HU" dirty="0" err="1"/>
              <a:t>cloud</a:t>
            </a:r>
            <a:r>
              <a:rPr lang="hu-HU" dirty="0"/>
              <a:t>.</a:t>
            </a:r>
            <a:endParaRPr lang="en-US" dirty="0"/>
          </a:p>
          <a:p>
            <a:pPr lvl="1"/>
            <a:r>
              <a:rPr lang="en-US" dirty="0"/>
              <a:t>The </a:t>
            </a:r>
            <a:r>
              <a:rPr lang="hu-HU" dirty="0"/>
              <a:t>„</a:t>
            </a:r>
            <a:r>
              <a:rPr lang="hu-HU" dirty="0" err="1"/>
              <a:t>ChargingReservation</a:t>
            </a:r>
            <a:r>
              <a:rPr lang="hu-HU" dirty="0"/>
              <a:t>”</a:t>
            </a:r>
            <a:r>
              <a:rPr lang="en-US" dirty="0"/>
              <a:t> service </a:t>
            </a:r>
            <a:r>
              <a:rPr lang="hu-HU" dirty="0"/>
              <a:t>has </a:t>
            </a:r>
            <a:r>
              <a:rPr lang="hu-HU" dirty="0" err="1"/>
              <a:t>the</a:t>
            </a:r>
            <a:r>
              <a:rPr lang="hu-HU" dirty="0"/>
              <a:t> </a:t>
            </a:r>
            <a:r>
              <a:rPr lang="hu-HU" dirty="0" err="1"/>
              <a:t>same</a:t>
            </a:r>
            <a:r>
              <a:rPr lang="hu-HU" dirty="0"/>
              <a:t> </a:t>
            </a:r>
            <a:r>
              <a:rPr lang="hu-HU" dirty="0" err="1"/>
              <a:t>requester</a:t>
            </a:r>
            <a:r>
              <a:rPr lang="hu-HU" dirty="0"/>
              <a:t> and </a:t>
            </a:r>
            <a:r>
              <a:rPr lang="hu-HU" dirty="0" err="1"/>
              <a:t>provider</a:t>
            </a:r>
            <a:r>
              <a:rPr lang="hu-HU" dirty="0"/>
              <a:t> </a:t>
            </a:r>
            <a:r>
              <a:rPr lang="hu-HU" dirty="0" err="1"/>
              <a:t>system</a:t>
            </a:r>
            <a:r>
              <a:rPr lang="hu-HU" dirty="0"/>
              <a:t>, </a:t>
            </a:r>
            <a:r>
              <a:rPr lang="hu-HU" dirty="0" err="1"/>
              <a:t>but</a:t>
            </a:r>
            <a:r>
              <a:rPr lang="hu-HU" dirty="0"/>
              <a:t> </a:t>
            </a:r>
            <a:r>
              <a:rPr lang="hu-HU" dirty="0" err="1"/>
              <a:t>for</a:t>
            </a:r>
            <a:r>
              <a:rPr lang="hu-HU" dirty="0"/>
              <a:t> </a:t>
            </a:r>
            <a:r>
              <a:rPr lang="hu-HU" dirty="0" err="1"/>
              <a:t>this</a:t>
            </a:r>
            <a:r>
              <a:rPr lang="hu-HU" dirty="0"/>
              <a:t> service </a:t>
            </a:r>
            <a:r>
              <a:rPr lang="hu-HU" dirty="0" err="1"/>
              <a:t>the</a:t>
            </a:r>
            <a:r>
              <a:rPr lang="hu-HU" dirty="0"/>
              <a:t> </a:t>
            </a:r>
            <a:r>
              <a:rPr lang="hu-HU" dirty="0" err="1"/>
              <a:t>charging</a:t>
            </a:r>
            <a:r>
              <a:rPr lang="hu-HU" dirty="0"/>
              <a:t> </a:t>
            </a:r>
            <a:r>
              <a:rPr lang="hu-HU" dirty="0" err="1"/>
              <a:t>station</a:t>
            </a:r>
            <a:r>
              <a:rPr lang="hu-HU" dirty="0"/>
              <a:t> has no </a:t>
            </a:r>
            <a:r>
              <a:rPr lang="hu-HU" dirty="0" err="1"/>
              <a:t>hardwired</a:t>
            </a:r>
            <a:r>
              <a:rPr lang="hu-HU" dirty="0"/>
              <a:t> </a:t>
            </a:r>
            <a:r>
              <a:rPr lang="hu-HU" dirty="0" err="1"/>
              <a:t>providers</a:t>
            </a:r>
            <a:r>
              <a:rPr lang="hu-HU" dirty="0"/>
              <a:t> </a:t>
            </a:r>
            <a:r>
              <a:rPr lang="hu-HU" dirty="0" err="1"/>
              <a:t>prepared</a:t>
            </a:r>
            <a:r>
              <a:rPr lang="hu-HU" dirty="0"/>
              <a:t> in </a:t>
            </a:r>
            <a:r>
              <a:rPr lang="hu-HU" dirty="0" err="1"/>
              <a:t>the</a:t>
            </a:r>
            <a:r>
              <a:rPr lang="hu-HU" dirty="0"/>
              <a:t> </a:t>
            </a:r>
            <a:r>
              <a:rPr lang="hu-HU" dirty="0" err="1"/>
              <a:t>Orchestration</a:t>
            </a:r>
            <a:r>
              <a:rPr lang="hu-HU" dirty="0"/>
              <a:t> </a:t>
            </a:r>
            <a:r>
              <a:rPr lang="hu-HU" dirty="0" err="1"/>
              <a:t>Store</a:t>
            </a:r>
            <a:r>
              <a:rPr lang="hu-HU" dirty="0"/>
              <a:t>.</a:t>
            </a:r>
            <a:endParaRPr lang="en-US" dirty="0"/>
          </a:p>
          <a:p>
            <a:pPr lvl="1"/>
            <a:r>
              <a:rPr lang="hu-HU" dirty="0"/>
              <a:t>The „</a:t>
            </a:r>
            <a:r>
              <a:rPr lang="hu-HU" dirty="0" err="1"/>
              <a:t>DCCharging</a:t>
            </a:r>
            <a:r>
              <a:rPr lang="hu-HU" dirty="0"/>
              <a:t>” service is </a:t>
            </a:r>
            <a:r>
              <a:rPr lang="hu-HU" dirty="0" err="1"/>
              <a:t>requested</a:t>
            </a:r>
            <a:r>
              <a:rPr lang="hu-HU" dirty="0"/>
              <a:t> </a:t>
            </a:r>
            <a:r>
              <a:rPr lang="hu-HU" dirty="0" err="1"/>
              <a:t>by</a:t>
            </a:r>
            <a:r>
              <a:rPr lang="hu-HU" dirty="0"/>
              <a:t> </a:t>
            </a:r>
            <a:r>
              <a:rPr lang="hu-HU" dirty="0" err="1"/>
              <a:t>electric</a:t>
            </a:r>
            <a:r>
              <a:rPr lang="hu-HU" dirty="0"/>
              <a:t> </a:t>
            </a:r>
            <a:r>
              <a:rPr lang="hu-HU" dirty="0" err="1"/>
              <a:t>cars</a:t>
            </a:r>
            <a:r>
              <a:rPr lang="hu-HU" dirty="0"/>
              <a:t> and </a:t>
            </a:r>
            <a:r>
              <a:rPr lang="hu-HU" dirty="0" err="1"/>
              <a:t>the</a:t>
            </a:r>
            <a:r>
              <a:rPr lang="hu-HU" dirty="0"/>
              <a:t> </a:t>
            </a:r>
            <a:r>
              <a:rPr lang="hu-HU" dirty="0" err="1"/>
              <a:t>charging</a:t>
            </a:r>
            <a:r>
              <a:rPr lang="hu-HU" dirty="0"/>
              <a:t> </a:t>
            </a:r>
            <a:r>
              <a:rPr lang="hu-HU" dirty="0" err="1"/>
              <a:t>stations</a:t>
            </a:r>
            <a:r>
              <a:rPr lang="hu-HU" dirty="0"/>
              <a:t> </a:t>
            </a:r>
            <a:r>
              <a:rPr lang="hu-HU" dirty="0" err="1"/>
              <a:t>can</a:t>
            </a:r>
            <a:r>
              <a:rPr lang="hu-HU" dirty="0"/>
              <a:t> </a:t>
            </a:r>
            <a:r>
              <a:rPr lang="hu-HU" dirty="0" err="1"/>
              <a:t>provide</a:t>
            </a:r>
            <a:r>
              <a:rPr lang="hu-HU" dirty="0"/>
              <a:t> </a:t>
            </a:r>
            <a:r>
              <a:rPr lang="hu-HU" dirty="0" err="1"/>
              <a:t>this</a:t>
            </a:r>
            <a:r>
              <a:rPr lang="hu-HU" dirty="0"/>
              <a:t> service (</a:t>
            </a:r>
            <a:r>
              <a:rPr lang="hu-HU" dirty="0" err="1"/>
              <a:t>inter-cloud</a:t>
            </a:r>
            <a:r>
              <a:rPr lang="hu-HU" dirty="0"/>
              <a:t> </a:t>
            </a:r>
            <a:r>
              <a:rPr lang="hu-HU" dirty="0" err="1"/>
              <a:t>servicing</a:t>
            </a:r>
            <a:r>
              <a:rPr lang="hu-HU" dirty="0"/>
              <a:t>).</a:t>
            </a:r>
            <a:endParaRPr lang="en-US" dirty="0"/>
          </a:p>
          <a:p>
            <a:pPr lvl="1"/>
            <a:r>
              <a:rPr lang="hu-HU" dirty="0"/>
              <a:t>And </a:t>
            </a:r>
            <a:r>
              <a:rPr lang="hu-HU" dirty="0" err="1"/>
              <a:t>finally</a:t>
            </a:r>
            <a:r>
              <a:rPr lang="hu-HU" dirty="0"/>
              <a:t> </a:t>
            </a:r>
            <a:r>
              <a:rPr lang="hu-HU" dirty="0" err="1"/>
              <a:t>the</a:t>
            </a:r>
            <a:r>
              <a:rPr lang="hu-HU" dirty="0"/>
              <a:t> „</a:t>
            </a:r>
            <a:r>
              <a:rPr lang="hu-HU" dirty="0" err="1"/>
              <a:t>ChargingProfile</a:t>
            </a:r>
            <a:r>
              <a:rPr lang="hu-HU" dirty="0"/>
              <a:t>” service </a:t>
            </a:r>
            <a:r>
              <a:rPr lang="hu-HU" dirty="0" err="1"/>
              <a:t>will</a:t>
            </a:r>
            <a:r>
              <a:rPr lang="hu-HU" dirty="0"/>
              <a:t> be </a:t>
            </a:r>
            <a:r>
              <a:rPr lang="hu-HU" dirty="0" err="1"/>
              <a:t>provided</a:t>
            </a:r>
            <a:r>
              <a:rPr lang="hu-HU" dirty="0"/>
              <a:t> </a:t>
            </a:r>
            <a:r>
              <a:rPr lang="hu-HU" dirty="0" err="1"/>
              <a:t>by</a:t>
            </a:r>
            <a:r>
              <a:rPr lang="hu-HU" dirty="0"/>
              <a:t> </a:t>
            </a:r>
            <a:r>
              <a:rPr lang="hu-HU" dirty="0" err="1"/>
              <a:t>the</a:t>
            </a:r>
            <a:r>
              <a:rPr lang="hu-HU" dirty="0"/>
              <a:t> „</a:t>
            </a:r>
            <a:r>
              <a:rPr lang="hu-HU" dirty="0" err="1"/>
              <a:t>BatteryProfiles</a:t>
            </a:r>
            <a:r>
              <a:rPr lang="hu-HU" dirty="0"/>
              <a:t>” </a:t>
            </a:r>
            <a:r>
              <a:rPr lang="hu-HU" dirty="0" err="1"/>
              <a:t>system</a:t>
            </a:r>
            <a:r>
              <a:rPr lang="hu-HU" dirty="0"/>
              <a:t> </a:t>
            </a:r>
            <a:r>
              <a:rPr lang="hu-HU" dirty="0" err="1"/>
              <a:t>from</a:t>
            </a:r>
            <a:r>
              <a:rPr lang="hu-HU" dirty="0"/>
              <a:t> </a:t>
            </a:r>
            <a:r>
              <a:rPr lang="hu-HU" dirty="0" err="1"/>
              <a:t>the</a:t>
            </a:r>
            <a:r>
              <a:rPr lang="hu-HU" dirty="0"/>
              <a:t> EV </a:t>
            </a:r>
            <a:r>
              <a:rPr lang="hu-HU" dirty="0" err="1"/>
              <a:t>cloud</a:t>
            </a:r>
            <a:r>
              <a:rPr lang="hu-HU" dirty="0"/>
              <a:t>, </a:t>
            </a:r>
            <a:r>
              <a:rPr lang="hu-HU" dirty="0" err="1"/>
              <a:t>to</a:t>
            </a:r>
            <a:r>
              <a:rPr lang="hu-HU" dirty="0"/>
              <a:t> </a:t>
            </a:r>
            <a:r>
              <a:rPr lang="hu-HU" dirty="0" err="1"/>
              <a:t>the</a:t>
            </a:r>
            <a:r>
              <a:rPr lang="hu-HU" dirty="0"/>
              <a:t> </a:t>
            </a:r>
            <a:r>
              <a:rPr lang="hu-HU" dirty="0" err="1"/>
              <a:t>charging</a:t>
            </a:r>
            <a:r>
              <a:rPr lang="hu-HU" dirty="0"/>
              <a:t> </a:t>
            </a:r>
            <a:r>
              <a:rPr lang="hu-HU" dirty="0" err="1"/>
              <a:t>stations</a:t>
            </a:r>
            <a:r>
              <a:rPr lang="hu-HU" dirty="0"/>
              <a:t>.</a:t>
            </a:r>
            <a:endParaRPr lang="en-US" dirty="0"/>
          </a:p>
        </p:txBody>
      </p:sp>
    </p:spTree>
    <p:extLst>
      <p:ext uri="{BB962C8B-B14F-4D97-AF65-F5344CB8AC3E}">
        <p14:creationId xmlns:p14="http://schemas.microsoft.com/office/powerpoint/2010/main" val="230700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dirty="0" err="1"/>
              <a:t>Charging</a:t>
            </a:r>
            <a:r>
              <a:rPr lang="hu-HU" dirty="0"/>
              <a:t> </a:t>
            </a:r>
            <a:r>
              <a:rPr lang="hu-HU" dirty="0" err="1"/>
              <a:t>stations</a:t>
            </a:r>
            <a:r>
              <a:rPr lang="hu-HU" dirty="0"/>
              <a:t> </a:t>
            </a:r>
            <a:r>
              <a:rPr lang="hu-HU" dirty="0" err="1"/>
              <a:t>from</a:t>
            </a:r>
            <a:r>
              <a:rPr lang="hu-HU" dirty="0"/>
              <a:t> </a:t>
            </a:r>
            <a:r>
              <a:rPr lang="hu-HU" dirty="0" err="1"/>
              <a:t>the</a:t>
            </a:r>
            <a:r>
              <a:rPr lang="hu-HU" dirty="0"/>
              <a:t> </a:t>
            </a:r>
            <a:r>
              <a:rPr lang="hu-HU" dirty="0" err="1"/>
              <a:t>SmartGrid</a:t>
            </a:r>
            <a:r>
              <a:rPr lang="hu-HU" dirty="0"/>
              <a:t> </a:t>
            </a:r>
            <a:r>
              <a:rPr lang="hu-HU" dirty="0" err="1"/>
              <a:t>Cloud</a:t>
            </a:r>
            <a:r>
              <a:rPr lang="hu-HU" dirty="0"/>
              <a:t> (#1) </a:t>
            </a:r>
            <a:r>
              <a:rPr lang="hu-HU" dirty="0" err="1"/>
              <a:t>are</a:t>
            </a:r>
            <a:r>
              <a:rPr lang="hu-HU" dirty="0"/>
              <a:t> </a:t>
            </a:r>
            <a:r>
              <a:rPr lang="hu-HU" dirty="0" err="1"/>
              <a:t>hardwired</a:t>
            </a:r>
            <a:r>
              <a:rPr lang="hu-HU" dirty="0"/>
              <a:t> </a:t>
            </a:r>
            <a:r>
              <a:rPr lang="hu-HU" dirty="0" err="1"/>
              <a:t>to</a:t>
            </a:r>
            <a:r>
              <a:rPr lang="hu-HU" dirty="0"/>
              <a:t> </a:t>
            </a:r>
            <a:r>
              <a:rPr lang="hu-HU" dirty="0" err="1"/>
              <a:t>use</a:t>
            </a:r>
            <a:r>
              <a:rPr lang="hu-HU" dirty="0"/>
              <a:t> a </a:t>
            </a:r>
            <a:r>
              <a:rPr lang="hu-HU" dirty="0" err="1"/>
              <a:t>certain</a:t>
            </a:r>
            <a:r>
              <a:rPr lang="hu-HU" dirty="0"/>
              <a:t> </a:t>
            </a:r>
            <a:r>
              <a:rPr lang="hu-HU" dirty="0" err="1"/>
              <a:t>list</a:t>
            </a:r>
            <a:r>
              <a:rPr lang="hu-HU" dirty="0"/>
              <a:t> of Management Servers.</a:t>
            </a:r>
          </a:p>
          <a:p>
            <a:r>
              <a:rPr lang="hu-HU" dirty="0" err="1"/>
              <a:t>However</a:t>
            </a:r>
            <a:r>
              <a:rPr lang="hu-HU" dirty="0"/>
              <a:t>, </a:t>
            </a:r>
            <a:r>
              <a:rPr lang="hu-HU" dirty="0" err="1"/>
              <a:t>which</a:t>
            </a:r>
            <a:r>
              <a:rPr lang="hu-HU" dirty="0"/>
              <a:t> </a:t>
            </a:r>
            <a:r>
              <a:rPr lang="hu-HU" dirty="0" err="1"/>
              <a:t>station</a:t>
            </a:r>
            <a:r>
              <a:rPr lang="hu-HU" dirty="0"/>
              <a:t> </a:t>
            </a:r>
            <a:r>
              <a:rPr lang="hu-HU" dirty="0" err="1"/>
              <a:t>can</a:t>
            </a:r>
            <a:r>
              <a:rPr lang="hu-HU" dirty="0"/>
              <a:t> </a:t>
            </a:r>
            <a:r>
              <a:rPr lang="hu-HU" dirty="0" err="1"/>
              <a:t>access</a:t>
            </a:r>
            <a:r>
              <a:rPr lang="hu-HU" dirty="0"/>
              <a:t> </a:t>
            </a:r>
            <a:r>
              <a:rPr lang="hu-HU" dirty="0" err="1"/>
              <a:t>which</a:t>
            </a:r>
            <a:r>
              <a:rPr lang="hu-HU" dirty="0"/>
              <a:t> server is </a:t>
            </a:r>
            <a:r>
              <a:rPr lang="hu-HU" dirty="0" err="1"/>
              <a:t>dynamic</a:t>
            </a:r>
            <a:r>
              <a:rPr lang="hu-HU" dirty="0"/>
              <a:t> (</a:t>
            </a:r>
            <a:r>
              <a:rPr lang="hu-HU" dirty="0" err="1"/>
              <a:t>e.g</a:t>
            </a:r>
            <a:r>
              <a:rPr lang="hu-HU" dirty="0"/>
              <a:t>. </a:t>
            </a:r>
            <a:r>
              <a:rPr lang="hu-HU" dirty="0" err="1"/>
              <a:t>changes</a:t>
            </a:r>
            <a:r>
              <a:rPr lang="hu-HU" dirty="0"/>
              <a:t> </a:t>
            </a:r>
            <a:r>
              <a:rPr lang="hu-HU" dirty="0" err="1"/>
              <a:t>with</a:t>
            </a:r>
            <a:r>
              <a:rPr lang="hu-HU" dirty="0"/>
              <a:t> </a:t>
            </a:r>
            <a:r>
              <a:rPr lang="hu-HU" dirty="0" err="1"/>
              <a:t>time</a:t>
            </a:r>
            <a:r>
              <a:rPr lang="hu-HU" dirty="0"/>
              <a:t> of </a:t>
            </a:r>
            <a:r>
              <a:rPr lang="hu-HU" dirty="0" err="1"/>
              <a:t>day</a:t>
            </a:r>
            <a:r>
              <a:rPr lang="hu-HU" dirty="0"/>
              <a:t>)</a:t>
            </a:r>
          </a:p>
          <a:p>
            <a:pPr lvl="1"/>
            <a:r>
              <a:rPr lang="hu-HU" dirty="0" err="1"/>
              <a:t>Some</a:t>
            </a:r>
            <a:r>
              <a:rPr lang="hu-HU" dirty="0"/>
              <a:t> servers go offline </a:t>
            </a:r>
            <a:r>
              <a:rPr lang="hu-HU" dirty="0" err="1"/>
              <a:t>or</a:t>
            </a:r>
            <a:r>
              <a:rPr lang="hu-HU" dirty="0"/>
              <a:t> </a:t>
            </a:r>
            <a:r>
              <a:rPr lang="hu-HU" dirty="0" err="1"/>
              <a:t>night-time</a:t>
            </a:r>
            <a:r>
              <a:rPr lang="hu-HU" dirty="0"/>
              <a:t> management of </a:t>
            </a:r>
            <a:r>
              <a:rPr lang="hu-HU" dirty="0" err="1"/>
              <a:t>stations</a:t>
            </a:r>
            <a:r>
              <a:rPr lang="hu-HU" dirty="0"/>
              <a:t> </a:t>
            </a:r>
            <a:r>
              <a:rPr lang="hu-HU" dirty="0" err="1"/>
              <a:t>belongs</a:t>
            </a:r>
            <a:r>
              <a:rPr lang="hu-HU" dirty="0"/>
              <a:t> </a:t>
            </a:r>
            <a:r>
              <a:rPr lang="hu-HU" dirty="0" err="1"/>
              <a:t>to</a:t>
            </a:r>
            <a:r>
              <a:rPr lang="hu-HU" dirty="0"/>
              <a:t> an </a:t>
            </a:r>
            <a:r>
              <a:rPr lang="hu-HU" dirty="0" err="1"/>
              <a:t>external</a:t>
            </a:r>
            <a:r>
              <a:rPr lang="hu-HU" dirty="0"/>
              <a:t> </a:t>
            </a:r>
            <a:r>
              <a:rPr lang="hu-HU" dirty="0" err="1"/>
              <a:t>party</a:t>
            </a:r>
            <a:endParaRPr lang="hu-HU" dirty="0"/>
          </a:p>
          <a:p>
            <a:r>
              <a:rPr lang="hu-HU" dirty="0" err="1"/>
              <a:t>These</a:t>
            </a:r>
            <a:r>
              <a:rPr lang="hu-HU" dirty="0"/>
              <a:t> </a:t>
            </a:r>
            <a:r>
              <a:rPr lang="hu-HU" dirty="0" err="1"/>
              <a:t>orchestration</a:t>
            </a:r>
            <a:r>
              <a:rPr lang="hu-HU" dirty="0"/>
              <a:t> </a:t>
            </a:r>
            <a:r>
              <a:rPr lang="hu-HU" dirty="0" err="1"/>
              <a:t>rules</a:t>
            </a:r>
            <a:r>
              <a:rPr lang="hu-HU" dirty="0"/>
              <a:t> </a:t>
            </a:r>
            <a:r>
              <a:rPr lang="hu-HU" dirty="0" err="1"/>
              <a:t>are</a:t>
            </a:r>
            <a:r>
              <a:rPr lang="hu-HU" dirty="0"/>
              <a:t> </a:t>
            </a:r>
            <a:r>
              <a:rPr lang="hu-HU" dirty="0" err="1"/>
              <a:t>stored</a:t>
            </a:r>
            <a:r>
              <a:rPr lang="hu-HU" dirty="0"/>
              <a:t> and </a:t>
            </a:r>
            <a:r>
              <a:rPr lang="hu-HU" dirty="0" err="1"/>
              <a:t>iterated</a:t>
            </a:r>
            <a:r>
              <a:rPr lang="hu-HU" dirty="0"/>
              <a:t> </a:t>
            </a:r>
            <a:r>
              <a:rPr lang="hu-HU" dirty="0" err="1"/>
              <a:t>through</a:t>
            </a:r>
            <a:r>
              <a:rPr lang="hu-HU" dirty="0"/>
              <a:t> </a:t>
            </a:r>
            <a:r>
              <a:rPr lang="hu-HU" dirty="0" err="1"/>
              <a:t>based</a:t>
            </a:r>
            <a:r>
              <a:rPr lang="hu-HU" dirty="0"/>
              <a:t> </a:t>
            </a:r>
            <a:r>
              <a:rPr lang="hu-HU" dirty="0" err="1"/>
              <a:t>on</a:t>
            </a:r>
            <a:r>
              <a:rPr lang="hu-HU" dirty="0"/>
              <a:t> </a:t>
            </a:r>
            <a:r>
              <a:rPr lang="hu-HU" dirty="0" err="1"/>
              <a:t>their</a:t>
            </a:r>
            <a:r>
              <a:rPr lang="hu-HU" dirty="0"/>
              <a:t> </a:t>
            </a:r>
            <a:r>
              <a:rPr lang="hu-HU" dirty="0" err="1"/>
              <a:t>priority</a:t>
            </a:r>
            <a:r>
              <a:rPr lang="hu-HU" dirty="0"/>
              <a:t>. </a:t>
            </a:r>
            <a:r>
              <a:rPr lang="hu-HU" dirty="0" err="1"/>
              <a:t>Check</a:t>
            </a:r>
            <a:r>
              <a:rPr lang="hu-HU" dirty="0"/>
              <a:t> </a:t>
            </a:r>
            <a:r>
              <a:rPr lang="hu-HU" dirty="0" err="1"/>
              <a:t>the</a:t>
            </a:r>
            <a:r>
              <a:rPr lang="hu-HU" dirty="0"/>
              <a:t> Advanced </a:t>
            </a:r>
            <a:r>
              <a:rPr lang="hu-HU" dirty="0" err="1"/>
              <a:t>Orchestration</a:t>
            </a:r>
            <a:r>
              <a:rPr lang="hu-HU" dirty="0"/>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dirty="0"/>
              <a:t>Service </a:t>
            </a:r>
            <a:r>
              <a:rPr lang="hu-HU" sz="4400" dirty="0" err="1"/>
              <a:t>Request</a:t>
            </a:r>
            <a:r>
              <a:rPr lang="hu-HU" sz="4400" dirty="0"/>
              <a:t> </a:t>
            </a:r>
            <a:r>
              <a:rPr lang="hu-HU" sz="4400" dirty="0" err="1"/>
              <a:t>Form</a:t>
            </a:r>
            <a:endParaRPr lang="hu-HU" sz="4400" dirty="0"/>
          </a:p>
          <a:p>
            <a:pPr marL="0" indent="0">
              <a:lnSpc>
                <a:spcPct val="120000"/>
              </a:lnSpc>
              <a:spcBef>
                <a:spcPts val="0"/>
              </a:spcBef>
              <a:buNone/>
            </a:pPr>
            <a:r>
              <a:rPr lang="hu-HU" sz="3300" dirty="0"/>
              <a:t>{</a:t>
            </a:r>
          </a:p>
          <a:p>
            <a:pPr marL="0" indent="0">
              <a:lnSpc>
                <a:spcPct val="120000"/>
              </a:lnSpc>
              <a:spcBef>
                <a:spcPts val="0"/>
              </a:spcBef>
              <a:buNone/>
            </a:pPr>
            <a:r>
              <a:rPr lang="hu-HU" sz="3300" dirty="0"/>
              <a:t>  "</a:t>
            </a:r>
            <a:r>
              <a:rPr lang="hu-HU" sz="3300" dirty="0" err="1"/>
              <a:t>requesterSystem</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systemName</a:t>
            </a:r>
            <a:r>
              <a:rPr lang="hu-HU" sz="3300" dirty="0"/>
              <a:t>": "</a:t>
            </a:r>
            <a:r>
              <a:rPr lang="hu-HU" sz="3300" dirty="0" err="1"/>
              <a:t>ChargePointSystem</a:t>
            </a:r>
            <a:r>
              <a:rPr lang="hu-HU" sz="3300" dirty="0"/>
              <a:t>",</a:t>
            </a:r>
          </a:p>
          <a:p>
            <a:pPr marL="0" indent="0">
              <a:lnSpc>
                <a:spcPct val="120000"/>
              </a:lnSpc>
              <a:spcBef>
                <a:spcPts val="0"/>
              </a:spcBef>
              <a:buNone/>
            </a:pPr>
            <a:r>
              <a:rPr lang="hu-HU" sz="3300" dirty="0"/>
              <a:t>      "</a:t>
            </a:r>
            <a:r>
              <a:rPr lang="hu-HU" sz="3300" dirty="0" err="1"/>
              <a:t>address</a:t>
            </a:r>
            <a:r>
              <a:rPr lang="hu-HU" sz="3300" dirty="0"/>
              <a:t>": "dummy_address_4"</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requestedService</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serviceDefinition</a:t>
            </a:r>
            <a:r>
              <a:rPr lang="hu-HU" sz="3300" dirty="0"/>
              <a:t>": "Billing",</a:t>
            </a:r>
          </a:p>
          <a:p>
            <a:pPr marL="0" indent="0">
              <a:lnSpc>
                <a:spcPct val="120000"/>
              </a:lnSpc>
              <a:spcBef>
                <a:spcPts val="0"/>
              </a:spcBef>
              <a:buNone/>
            </a:pPr>
            <a:r>
              <a:rPr lang="hu-HU" sz="3300" dirty="0"/>
              <a:t>      "</a:t>
            </a:r>
            <a:r>
              <a:rPr lang="hu-HU" sz="3300" dirty="0" err="1"/>
              <a:t>interfaces</a:t>
            </a:r>
            <a:r>
              <a:rPr lang="hu-HU" sz="3300" dirty="0"/>
              <a:t>": ["JSON"]</a:t>
            </a:r>
          </a:p>
          <a:p>
            <a:pPr marL="0" indent="0">
              <a:lnSpc>
                <a:spcPct val="120000"/>
              </a:lnSpc>
              <a:spcBef>
                <a:spcPts val="0"/>
              </a:spcBef>
              <a:buNone/>
            </a:pPr>
            <a:r>
              <a:rPr lang="hu-HU" sz="3300" dirty="0"/>
              <a:t>  }</a:t>
            </a:r>
          </a:p>
          <a:p>
            <a:pPr marL="0" indent="0">
              <a:lnSpc>
                <a:spcPct val="120000"/>
              </a:lnSpc>
              <a:spcBef>
                <a:spcPts val="0"/>
              </a:spcBef>
              <a:buNone/>
            </a:pPr>
            <a:r>
              <a:rPr lang="hu-HU" sz="3300" dirty="0"/>
              <a:t>}</a:t>
            </a:r>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55000" lnSpcReduction="20000"/>
          </a:bodyPr>
          <a:lstStyle/>
          <a:p>
            <a:pPr marL="0" indent="0">
              <a:buNone/>
            </a:pPr>
            <a:r>
              <a:rPr lang="hu-HU" sz="4400" dirty="0" err="1"/>
              <a:t>Orchestration</a:t>
            </a:r>
            <a:r>
              <a:rPr lang="hu-HU" sz="4400" dirty="0"/>
              <a:t> </a:t>
            </a:r>
            <a:r>
              <a:rPr lang="hu-HU" sz="4400" dirty="0" err="1"/>
              <a:t>Response</a:t>
            </a:r>
            <a:r>
              <a:rPr lang="hu-HU" sz="4400" dirty="0"/>
              <a:t> (</a:t>
            </a:r>
            <a:r>
              <a:rPr lang="hu-HU" sz="4400" dirty="0" err="1"/>
              <a:t>expected</a:t>
            </a:r>
            <a:r>
              <a:rPr lang="hu-HU" sz="4400" dirty="0"/>
              <a:t>)</a:t>
            </a:r>
          </a:p>
          <a:p>
            <a:pPr marL="0" indent="0">
              <a:lnSpc>
                <a:spcPct val="120000"/>
              </a:lnSpc>
              <a:spcBef>
                <a:spcPts val="0"/>
              </a:spcBef>
              <a:buNone/>
            </a:pPr>
            <a:r>
              <a:rPr lang="hu-HU" dirty="0"/>
              <a:t>{</a:t>
            </a:r>
          </a:p>
          <a:p>
            <a:pPr marL="0" indent="0">
              <a:lnSpc>
                <a:spcPct val="120000"/>
              </a:lnSpc>
              <a:spcBef>
                <a:spcPts val="0"/>
              </a:spcBef>
              <a:buNone/>
            </a:pPr>
            <a:r>
              <a:rPr lang="hu-HU" dirty="0"/>
              <a:t>  "</a:t>
            </a:r>
            <a:r>
              <a:rPr lang="hu-HU" dirty="0" err="1"/>
              <a:t>response</a:t>
            </a: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"service": {</a:t>
            </a:r>
          </a:p>
          <a:p>
            <a:pPr marL="0" indent="0">
              <a:lnSpc>
                <a:spcPct val="120000"/>
              </a:lnSpc>
              <a:spcBef>
                <a:spcPts val="0"/>
              </a:spcBef>
              <a:buNone/>
            </a:pPr>
            <a:r>
              <a:rPr lang="hu-HU" dirty="0"/>
              <a:t>        "</a:t>
            </a:r>
            <a:r>
              <a:rPr lang="hu-HU" dirty="0" err="1"/>
              <a:t>serviceDefinition</a:t>
            </a:r>
            <a:r>
              <a:rPr lang="hu-HU" dirty="0"/>
              <a:t>": "Billing",</a:t>
            </a:r>
          </a:p>
          <a:p>
            <a:pPr marL="0" indent="0">
              <a:lnSpc>
                <a:spcPct val="120000"/>
              </a:lnSpc>
              <a:spcBef>
                <a:spcPts val="0"/>
              </a:spcBef>
              <a:buNone/>
            </a:pPr>
            <a:r>
              <a:rPr lang="hu-HU" dirty="0"/>
              <a:t>        "</a:t>
            </a:r>
            <a:r>
              <a:rPr lang="hu-HU" dirty="0" err="1"/>
              <a:t>interfaces</a:t>
            </a:r>
            <a:r>
              <a:rPr lang="hu-HU" dirty="0"/>
              <a:t>": [</a:t>
            </a:r>
          </a:p>
          <a:p>
            <a:pPr marL="0" indent="0">
              <a:lnSpc>
                <a:spcPct val="120000"/>
              </a:lnSpc>
              <a:spcBef>
                <a:spcPts val="0"/>
              </a:spcBef>
              <a:buNone/>
            </a:pPr>
            <a:r>
              <a:rPr lang="hu-HU" dirty="0"/>
              <a:t>          "JSON"</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serviceMetadata</a:t>
            </a:r>
            <a:r>
              <a:rPr lang="hu-HU" dirty="0"/>
              <a:t>": {</a:t>
            </a:r>
          </a:p>
          <a:p>
            <a:pPr marL="0" indent="0">
              <a:lnSpc>
                <a:spcPct val="120000"/>
              </a:lnSpc>
              <a:spcBef>
                <a:spcPts val="0"/>
              </a:spcBef>
              <a:buNone/>
            </a:pPr>
            <a:r>
              <a:rPr lang="hu-HU" dirty="0"/>
              <a:t>          "</a:t>
            </a:r>
            <a:r>
              <a:rPr lang="hu-HU" dirty="0" err="1"/>
              <a:t>currency</a:t>
            </a:r>
            <a:r>
              <a:rPr lang="hu-HU" dirty="0"/>
              <a:t>": "EUR"</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provider</a:t>
            </a:r>
            <a:r>
              <a:rPr lang="hu-HU" dirty="0"/>
              <a:t>": {</a:t>
            </a:r>
          </a:p>
          <a:p>
            <a:pPr marL="0" indent="0">
              <a:lnSpc>
                <a:spcPct val="120000"/>
              </a:lnSpc>
              <a:spcBef>
                <a:spcPts val="0"/>
              </a:spcBef>
              <a:buNone/>
            </a:pPr>
            <a:r>
              <a:rPr lang="hu-HU" dirty="0"/>
              <a:t>        "</a:t>
            </a:r>
            <a:r>
              <a:rPr lang="hu-HU" dirty="0" err="1"/>
              <a:t>systemName</a:t>
            </a:r>
            <a:r>
              <a:rPr lang="hu-HU" dirty="0"/>
              <a:t>": "SmartGridManagerSystem3",</a:t>
            </a:r>
          </a:p>
          <a:p>
            <a:pPr marL="0" indent="0">
              <a:lnSpc>
                <a:spcPct val="120000"/>
              </a:lnSpc>
              <a:spcBef>
                <a:spcPts val="0"/>
              </a:spcBef>
              <a:buNone/>
            </a:pPr>
            <a:r>
              <a:rPr lang="hu-HU" dirty="0"/>
              <a:t>        "</a:t>
            </a:r>
            <a:r>
              <a:rPr lang="hu-HU" dirty="0" err="1"/>
              <a:t>address</a:t>
            </a:r>
            <a:r>
              <a:rPr lang="hu-HU" dirty="0"/>
              <a:t>": "dummy_address_3",</a:t>
            </a:r>
          </a:p>
          <a:p>
            <a:pPr marL="0" indent="0">
              <a:lnSpc>
                <a:spcPct val="120000"/>
              </a:lnSpc>
              <a:spcBef>
                <a:spcPts val="0"/>
              </a:spcBef>
              <a:buNone/>
            </a:pPr>
            <a:r>
              <a:rPr lang="hu-HU" dirty="0"/>
              <a:t>        "port": 8083,</a:t>
            </a:r>
          </a:p>
          <a:p>
            <a:pPr marL="0" indent="0">
              <a:lnSpc>
                <a:spcPct val="120000"/>
              </a:lnSpc>
              <a:spcBef>
                <a:spcPts val="0"/>
              </a:spcBef>
              <a:buNone/>
            </a:pPr>
            <a:r>
              <a:rPr lang="hu-HU" dirty="0"/>
              <a:t>        "</a:t>
            </a:r>
            <a:r>
              <a:rPr lang="hu-HU" dirty="0" err="1"/>
              <a:t>authenticationInfo</a:t>
            </a:r>
            <a:r>
              <a:rPr lang="hu-HU" dirty="0"/>
              <a:t>": "Base64 </a:t>
            </a:r>
            <a:r>
              <a:rPr lang="hu-HU" dirty="0" err="1"/>
              <a:t>coded</a:t>
            </a:r>
            <a:r>
              <a:rPr lang="hu-HU" dirty="0"/>
              <a:t> Public Key"</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serviceURI</a:t>
            </a:r>
            <a:r>
              <a:rPr lang="hu-HU" dirty="0"/>
              <a:t>": "</a:t>
            </a:r>
            <a:r>
              <a:rPr lang="hu-HU" dirty="0" err="1"/>
              <a:t>billing</a:t>
            </a:r>
            <a:r>
              <a:rPr lang="hu-HU" dirty="0"/>
              <a:t>",</a:t>
            </a:r>
          </a:p>
          <a:p>
            <a:pPr marL="0" indent="0">
              <a:lnSpc>
                <a:spcPct val="120000"/>
              </a:lnSpc>
              <a:spcBef>
                <a:spcPts val="0"/>
              </a:spcBef>
              <a:buNone/>
            </a:pPr>
            <a:r>
              <a:rPr lang="hu-HU" dirty="0"/>
              <a:t>      "</a:t>
            </a:r>
            <a:r>
              <a:rPr lang="hu-HU" dirty="0" err="1"/>
              <a:t>instruction</a:t>
            </a:r>
            <a:r>
              <a:rPr lang="hu-HU" dirty="0"/>
              <a:t>": "</a:t>
            </a:r>
            <a:r>
              <a:rPr lang="hu-HU" dirty="0" err="1"/>
              <a:t>command</a:t>
            </a:r>
            <a:r>
              <a:rPr lang="hu-HU" dirty="0"/>
              <a:t> </a:t>
            </a:r>
            <a:r>
              <a:rPr lang="hu-HU" dirty="0" err="1"/>
              <a:t>args</a:t>
            </a:r>
            <a:r>
              <a:rPr lang="hu-HU" dirty="0"/>
              <a:t>"</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a:t>
            </a:r>
            <a:endParaRPr lang="en-US"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hu-HU" sz="2000" dirty="0"/>
              <a:t>Service </a:t>
            </a:r>
            <a:r>
              <a:rPr lang="hu-HU" sz="2000" dirty="0" err="1"/>
              <a:t>Request</a:t>
            </a:r>
            <a:r>
              <a:rPr lang="hu-HU" sz="2000" dirty="0"/>
              <a:t> </a:t>
            </a:r>
            <a:r>
              <a:rPr lang="hu-HU" sz="2000" dirty="0" err="1"/>
              <a:t>Form</a:t>
            </a:r>
            <a:endParaRPr lang="hu-HU" sz="2000" dirty="0"/>
          </a:p>
          <a:p>
            <a:pPr marL="0" indent="0">
              <a:lnSpc>
                <a:spcPct val="100000"/>
              </a:lnSpc>
              <a:spcBef>
                <a:spcPts val="0"/>
              </a:spcBef>
              <a:buNone/>
            </a:pPr>
            <a:r>
              <a:rPr lang="en-US" sz="1600" dirty="0"/>
              <a:t>{</a:t>
            </a:r>
          </a:p>
          <a:p>
            <a:pPr marL="0" indent="0">
              <a:lnSpc>
                <a:spcPct val="100000"/>
              </a:lnSpc>
              <a:spcBef>
                <a:spcPts val="0"/>
              </a:spcBef>
              <a:buNone/>
            </a:pPr>
            <a:r>
              <a:rPr lang="en-US" sz="1600" dirty="0"/>
              <a:t>  "</a:t>
            </a:r>
            <a:r>
              <a:rPr lang="en-US" sz="1600" dirty="0" err="1"/>
              <a:t>requesterSystem</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systemName</a:t>
            </a:r>
            <a:r>
              <a:rPr lang="en-US" sz="1600" dirty="0"/>
              <a:t>": "</a:t>
            </a:r>
            <a:r>
              <a:rPr lang="en-US" sz="1600" dirty="0" err="1"/>
              <a:t>ChargePointSystem</a:t>
            </a:r>
            <a:r>
              <a:rPr lang="en-US" sz="1600" dirty="0"/>
              <a:t>",</a:t>
            </a:r>
          </a:p>
          <a:p>
            <a:pPr marL="0" indent="0">
              <a:lnSpc>
                <a:spcPct val="100000"/>
              </a:lnSpc>
              <a:spcBef>
                <a:spcPts val="0"/>
              </a:spcBef>
              <a:buNone/>
            </a:pPr>
            <a:r>
              <a:rPr lang="en-US" sz="1600" dirty="0"/>
              <a:t>      "address": "dummy_address_4"</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requestedService</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serviceDefinition</a:t>
            </a:r>
            <a:r>
              <a:rPr lang="en-US" sz="1600" dirty="0"/>
              <a:t>": "</a:t>
            </a:r>
            <a:r>
              <a:rPr lang="en-US" sz="1600" dirty="0" err="1"/>
              <a:t>ChargingReservation</a:t>
            </a:r>
            <a:r>
              <a:rPr lang="en-US" sz="1600" dirty="0"/>
              <a:t>",</a:t>
            </a:r>
          </a:p>
          <a:p>
            <a:pPr marL="0" indent="0">
              <a:lnSpc>
                <a:spcPct val="100000"/>
              </a:lnSpc>
              <a:spcBef>
                <a:spcPts val="0"/>
              </a:spcBef>
              <a:buNone/>
            </a:pPr>
            <a:r>
              <a:rPr lang="en-US" sz="1600" dirty="0"/>
              <a:t>      "interfaces": ["JSON"]</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orchestrationFlags</a:t>
            </a:r>
            <a:r>
              <a:rPr lang="en-US" sz="1600" dirty="0"/>
              <a:t>": {</a:t>
            </a:r>
          </a:p>
          <a:p>
            <a:pPr marL="0" indent="0">
              <a:lnSpc>
                <a:spcPct val="100000"/>
              </a:lnSpc>
              <a:spcBef>
                <a:spcPts val="0"/>
              </a:spcBef>
              <a:buNone/>
            </a:pPr>
            <a:r>
              <a:rPr lang="en-US" sz="1600" dirty="0"/>
              <a:t>    "</a:t>
            </a:r>
            <a:r>
              <a:rPr lang="en-US" sz="1600" dirty="0" err="1"/>
              <a:t>overrideStore</a:t>
            </a:r>
            <a:r>
              <a:rPr lang="en-US" sz="1600" dirty="0"/>
              <a:t>": true</a:t>
            </a:r>
          </a:p>
          <a:p>
            <a:pPr marL="0" indent="0">
              <a:lnSpc>
                <a:spcPct val="100000"/>
              </a:lnSpc>
              <a:spcBef>
                <a:spcPts val="0"/>
              </a:spcBef>
              <a:buNone/>
            </a:pPr>
            <a:r>
              <a:rPr lang="en-US" sz="1600" dirty="0"/>
              <a:t>  }</a:t>
            </a:r>
          </a:p>
          <a:p>
            <a:pPr marL="0" indent="0">
              <a:lnSpc>
                <a:spcPct val="100000"/>
              </a:lnSpc>
              <a:spcBef>
                <a:spcPts val="0"/>
              </a:spcBef>
              <a:buNone/>
            </a:pPr>
            <a:r>
              <a:rPr lang="en-US" sz="1600" dirty="0"/>
              <a:t>}</a:t>
            </a:r>
          </a:p>
        </p:txBody>
      </p:sp>
      <p:sp>
        <p:nvSpPr>
          <p:cNvPr id="5" name="Tartalom helye 4"/>
          <p:cNvSpPr>
            <a:spLocks noGrp="1"/>
          </p:cNvSpPr>
          <p:nvPr>
            <p:ph sz="half" idx="2"/>
          </p:nvPr>
        </p:nvSpPr>
        <p:spPr>
          <a:xfrm>
            <a:off x="7244863" y="515814"/>
            <a:ext cx="4533008" cy="5970711"/>
          </a:xfrm>
          <a:ln>
            <a:solidFill>
              <a:srgbClr val="00B050"/>
            </a:solidFill>
          </a:ln>
        </p:spPr>
        <p:txBody>
          <a:bodyPr>
            <a:normAutofit fontScale="32500" lnSpcReduction="20000"/>
          </a:bodyPr>
          <a:lstStyle/>
          <a:p>
            <a:pPr marL="0" indent="0">
              <a:buNone/>
            </a:pPr>
            <a:r>
              <a:rPr lang="hu-HU" sz="6200" dirty="0" err="1"/>
              <a:t>Orchestration</a:t>
            </a:r>
            <a:r>
              <a:rPr lang="hu-HU" sz="6200" dirty="0"/>
              <a:t> </a:t>
            </a:r>
            <a:r>
              <a:rPr lang="hu-HU" sz="6200" dirty="0" err="1"/>
              <a:t>Response</a:t>
            </a:r>
            <a:r>
              <a:rPr lang="hu-HU" sz="6200" dirty="0"/>
              <a:t> (</a:t>
            </a:r>
            <a:r>
              <a:rPr lang="hu-HU" sz="6200" dirty="0" err="1"/>
              <a:t>expected</a:t>
            </a:r>
            <a:r>
              <a:rPr lang="hu-HU" sz="6200" dirty="0"/>
              <a:t>)</a:t>
            </a:r>
          </a:p>
          <a:p>
            <a:pPr marL="0" indent="0">
              <a:lnSpc>
                <a:spcPct val="120000"/>
              </a:lnSpc>
              <a:spcBef>
                <a:spcPts val="0"/>
              </a:spcBef>
              <a:buNone/>
            </a:pPr>
            <a:r>
              <a:rPr lang="hu-HU" sz="4900" dirty="0"/>
              <a:t>{</a:t>
            </a:r>
          </a:p>
          <a:p>
            <a:pPr marL="0" indent="0">
              <a:lnSpc>
                <a:spcPct val="120000"/>
              </a:lnSpc>
              <a:spcBef>
                <a:spcPts val="0"/>
              </a:spcBef>
              <a:buNone/>
            </a:pPr>
            <a:r>
              <a:rPr lang="hu-HU" sz="4900" dirty="0"/>
              <a:t>  "</a:t>
            </a:r>
            <a:r>
              <a:rPr lang="hu-HU" sz="4900" dirty="0" err="1"/>
              <a:t>response</a:t>
            </a: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"service": {</a:t>
            </a:r>
          </a:p>
          <a:p>
            <a:pPr marL="0" indent="0">
              <a:lnSpc>
                <a:spcPct val="120000"/>
              </a:lnSpc>
              <a:spcBef>
                <a:spcPts val="0"/>
              </a:spcBef>
              <a:buNone/>
            </a:pPr>
            <a:r>
              <a:rPr lang="hu-HU" sz="4900" dirty="0"/>
              <a:t>        "</a:t>
            </a:r>
            <a:r>
              <a:rPr lang="hu-HU" sz="4900" dirty="0" err="1"/>
              <a:t>serviceDefinition</a:t>
            </a:r>
            <a:r>
              <a:rPr lang="hu-HU" sz="4900" dirty="0"/>
              <a:t>": "</a:t>
            </a:r>
            <a:r>
              <a:rPr lang="hu-HU" sz="4900" dirty="0" err="1"/>
              <a:t>ChargingReservation</a:t>
            </a:r>
            <a:r>
              <a:rPr lang="hu-HU" sz="4900" dirty="0"/>
              <a:t>",</a:t>
            </a:r>
          </a:p>
          <a:p>
            <a:pPr marL="0" indent="0">
              <a:lnSpc>
                <a:spcPct val="120000"/>
              </a:lnSpc>
              <a:spcBef>
                <a:spcPts val="0"/>
              </a:spcBef>
              <a:buNone/>
            </a:pPr>
            <a:r>
              <a:rPr lang="hu-HU" sz="4900" dirty="0"/>
              <a:t>        "</a:t>
            </a:r>
            <a:r>
              <a:rPr lang="hu-HU" sz="4900" dirty="0" err="1"/>
              <a:t>interfaces</a:t>
            </a:r>
            <a:r>
              <a:rPr lang="hu-HU" sz="4900" dirty="0"/>
              <a:t>": [</a:t>
            </a:r>
          </a:p>
          <a:p>
            <a:pPr marL="0" indent="0">
              <a:lnSpc>
                <a:spcPct val="120000"/>
              </a:lnSpc>
              <a:spcBef>
                <a:spcPts val="0"/>
              </a:spcBef>
              <a:buNone/>
            </a:pPr>
            <a:r>
              <a:rPr lang="hu-HU" sz="4900" dirty="0"/>
              <a:t>          "JSON"</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serviceMetadata</a:t>
            </a:r>
            <a:r>
              <a:rPr lang="hu-HU" sz="4900" dirty="0"/>
              <a:t>": {</a:t>
            </a:r>
          </a:p>
          <a:p>
            <a:pPr marL="0" indent="0">
              <a:lnSpc>
                <a:spcPct val="120000"/>
              </a:lnSpc>
              <a:spcBef>
                <a:spcPts val="0"/>
              </a:spcBef>
              <a:buNone/>
            </a:pPr>
            <a:r>
              <a:rPr lang="hu-HU" sz="4900" dirty="0"/>
              <a:t>          "</a:t>
            </a:r>
            <a:r>
              <a:rPr lang="hu-HU" sz="4900" dirty="0" err="1"/>
              <a:t>carID</a:t>
            </a:r>
            <a:r>
              <a:rPr lang="hu-HU" sz="4900" dirty="0"/>
              <a:t>": "20"</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provider</a:t>
            </a:r>
            <a:r>
              <a:rPr lang="hu-HU" sz="4900" dirty="0"/>
              <a:t>": {</a:t>
            </a:r>
          </a:p>
          <a:p>
            <a:pPr marL="0" indent="0">
              <a:lnSpc>
                <a:spcPct val="120000"/>
              </a:lnSpc>
              <a:spcBef>
                <a:spcPts val="0"/>
              </a:spcBef>
              <a:buNone/>
            </a:pPr>
            <a:r>
              <a:rPr lang="hu-HU" sz="4900" dirty="0"/>
              <a:t>        "</a:t>
            </a:r>
            <a:r>
              <a:rPr lang="hu-HU" sz="4900" dirty="0" err="1"/>
              <a:t>systemName</a:t>
            </a:r>
            <a:r>
              <a:rPr lang="hu-HU" sz="4900" dirty="0"/>
              <a:t>": "SmartGridManagerSystem3",</a:t>
            </a:r>
          </a:p>
          <a:p>
            <a:pPr marL="0" indent="0">
              <a:lnSpc>
                <a:spcPct val="120000"/>
              </a:lnSpc>
              <a:spcBef>
                <a:spcPts val="0"/>
              </a:spcBef>
              <a:buNone/>
            </a:pPr>
            <a:r>
              <a:rPr lang="hu-HU" sz="4900" dirty="0"/>
              <a:t>        "</a:t>
            </a:r>
            <a:r>
              <a:rPr lang="hu-HU" sz="4900" dirty="0" err="1"/>
              <a:t>address</a:t>
            </a:r>
            <a:r>
              <a:rPr lang="hu-HU" sz="4900" dirty="0"/>
              <a:t>": "dummy_address_3",</a:t>
            </a:r>
          </a:p>
          <a:p>
            <a:pPr marL="0" indent="0">
              <a:lnSpc>
                <a:spcPct val="120000"/>
              </a:lnSpc>
              <a:spcBef>
                <a:spcPts val="0"/>
              </a:spcBef>
              <a:buNone/>
            </a:pPr>
            <a:r>
              <a:rPr lang="hu-HU" sz="4900" dirty="0"/>
              <a:t>        "port": 8083,</a:t>
            </a:r>
          </a:p>
          <a:p>
            <a:pPr marL="0" indent="0">
              <a:lnSpc>
                <a:spcPct val="120000"/>
              </a:lnSpc>
              <a:spcBef>
                <a:spcPts val="0"/>
              </a:spcBef>
              <a:buNone/>
            </a:pPr>
            <a:r>
              <a:rPr lang="hu-HU" sz="4900" dirty="0"/>
              <a:t>        "</a:t>
            </a:r>
            <a:r>
              <a:rPr lang="hu-HU" sz="4900" dirty="0" err="1"/>
              <a:t>authenticationInfo</a:t>
            </a:r>
            <a:r>
              <a:rPr lang="hu-HU" sz="4900" dirty="0"/>
              <a:t>": "Base64 </a:t>
            </a:r>
            <a:r>
              <a:rPr lang="hu-HU" sz="4900" dirty="0" err="1"/>
              <a:t>coded</a:t>
            </a:r>
            <a:r>
              <a:rPr lang="hu-HU" sz="4900" dirty="0"/>
              <a:t> Public Key"</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serviceURI</a:t>
            </a:r>
            <a:r>
              <a:rPr lang="hu-HU" sz="4900" dirty="0"/>
              <a:t>": "</a:t>
            </a:r>
            <a:r>
              <a:rPr lang="hu-HU" sz="4900" dirty="0" err="1"/>
              <a:t>reserve_charging</a:t>
            </a:r>
            <a:r>
              <a:rPr lang="hu-HU" sz="4900" dirty="0"/>
              <a:t>"</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a:t>
            </a:r>
            <a:endParaRPr lang="en-US" sz="490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hu-HU" dirty="0"/>
              <a:t>Here </a:t>
            </a:r>
            <a:r>
              <a:rPr lang="hu-HU" dirty="0" err="1"/>
              <a:t>the</a:t>
            </a:r>
            <a:r>
              <a:rPr lang="hu-HU" dirty="0"/>
              <a:t> </a:t>
            </a:r>
            <a:r>
              <a:rPr lang="hu-HU" dirty="0" err="1"/>
              <a:t>contents</a:t>
            </a:r>
            <a:r>
              <a:rPr lang="hu-HU" dirty="0"/>
              <a:t> of </a:t>
            </a:r>
            <a:r>
              <a:rPr lang="hu-HU" dirty="0" err="1"/>
              <a:t>the</a:t>
            </a:r>
            <a:r>
              <a:rPr lang="hu-HU" dirty="0"/>
              <a:t> </a:t>
            </a:r>
            <a:r>
              <a:rPr lang="hu-HU" dirty="0" err="1"/>
              <a:t>Orchestration</a:t>
            </a:r>
            <a:r>
              <a:rPr lang="hu-HU" dirty="0"/>
              <a:t> </a:t>
            </a:r>
            <a:r>
              <a:rPr lang="hu-HU" dirty="0" err="1"/>
              <a:t>Store</a:t>
            </a:r>
            <a:r>
              <a:rPr lang="hu-HU" dirty="0"/>
              <a:t> is </a:t>
            </a:r>
            <a:r>
              <a:rPr lang="hu-HU" dirty="0" err="1"/>
              <a:t>ignored</a:t>
            </a:r>
            <a:r>
              <a:rPr lang="hu-HU" dirty="0"/>
              <a:t>, and </a:t>
            </a:r>
            <a:r>
              <a:rPr lang="hu-HU" dirty="0" err="1"/>
              <a:t>since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did</a:t>
            </a:r>
            <a:r>
              <a:rPr lang="hu-HU" dirty="0"/>
              <a:t> </a:t>
            </a:r>
            <a:r>
              <a:rPr lang="hu-HU" dirty="0" err="1"/>
              <a:t>not</a:t>
            </a:r>
            <a:r>
              <a:rPr lang="hu-HU" dirty="0"/>
              <a:t> </a:t>
            </a:r>
            <a:r>
              <a:rPr lang="hu-HU" dirty="0" err="1"/>
              <a:t>have</a:t>
            </a:r>
            <a:r>
              <a:rPr lang="hu-HU" dirty="0"/>
              <a:t> </a:t>
            </a:r>
            <a:r>
              <a:rPr lang="hu-HU" dirty="0" err="1"/>
              <a:t>preferred</a:t>
            </a:r>
            <a:r>
              <a:rPr lang="hu-HU" dirty="0"/>
              <a:t> </a:t>
            </a:r>
            <a:r>
              <a:rPr lang="hu-HU" dirty="0" err="1"/>
              <a:t>providers</a:t>
            </a:r>
            <a:r>
              <a:rPr lang="hu-HU" dirty="0"/>
              <a:t> and </a:t>
            </a:r>
            <a:r>
              <a:rPr lang="hu-HU" dirty="0" err="1"/>
              <a:t>did</a:t>
            </a:r>
            <a:r>
              <a:rPr lang="hu-HU" dirty="0"/>
              <a:t> </a:t>
            </a:r>
            <a:r>
              <a:rPr lang="hu-HU" dirty="0" err="1"/>
              <a:t>not</a:t>
            </a:r>
            <a:r>
              <a:rPr lang="hu-HU" dirty="0"/>
              <a:t> </a:t>
            </a:r>
            <a:r>
              <a:rPr lang="hu-HU" dirty="0" err="1"/>
              <a:t>ask</a:t>
            </a:r>
            <a:r>
              <a:rPr lang="hu-HU" dirty="0"/>
              <a:t> </a:t>
            </a:r>
            <a:r>
              <a:rPr lang="hu-HU" dirty="0" err="1"/>
              <a:t>for</a:t>
            </a:r>
            <a:r>
              <a:rPr lang="hu-HU" dirty="0"/>
              <a:t> </a:t>
            </a:r>
            <a:r>
              <a:rPr lang="hu-HU" dirty="0" err="1"/>
              <a:t>matchmaking</a:t>
            </a:r>
            <a:r>
              <a:rPr lang="hu-HU" dirty="0"/>
              <a:t> (</a:t>
            </a:r>
            <a:r>
              <a:rPr lang="hu-HU" dirty="0" err="1"/>
              <a:t>via</a:t>
            </a:r>
            <a:r>
              <a:rPr lang="hu-HU" dirty="0"/>
              <a:t> </a:t>
            </a:r>
            <a:r>
              <a:rPr lang="hu-HU" dirty="0" err="1"/>
              <a:t>orchestration</a:t>
            </a:r>
            <a:r>
              <a:rPr lang="hu-HU" dirty="0"/>
              <a:t> </a:t>
            </a:r>
            <a:r>
              <a:rPr lang="hu-HU" dirty="0" err="1"/>
              <a:t>flag</a:t>
            </a:r>
            <a:r>
              <a:rPr lang="hu-HU" dirty="0"/>
              <a:t>), </a:t>
            </a:r>
            <a:r>
              <a:rPr lang="hu-HU" dirty="0" err="1"/>
              <a:t>all</a:t>
            </a:r>
            <a:r>
              <a:rPr lang="hu-HU" dirty="0"/>
              <a:t> </a:t>
            </a:r>
            <a:r>
              <a:rPr lang="hu-HU" dirty="0" err="1"/>
              <a:t>the</a:t>
            </a:r>
            <a:r>
              <a:rPr lang="hu-HU" dirty="0"/>
              <a:t> </a:t>
            </a:r>
            <a:r>
              <a:rPr lang="hu-HU" dirty="0" err="1"/>
              <a:t>providers</a:t>
            </a:r>
            <a:r>
              <a:rPr lang="hu-HU" dirty="0"/>
              <a:t> </a:t>
            </a:r>
            <a:r>
              <a:rPr lang="hu-HU" dirty="0" err="1"/>
              <a:t>will</a:t>
            </a:r>
            <a:r>
              <a:rPr lang="hu-HU" dirty="0"/>
              <a:t> be </a:t>
            </a:r>
            <a:r>
              <a:rPr lang="hu-HU" dirty="0" err="1"/>
              <a:t>returned</a:t>
            </a:r>
            <a:r>
              <a:rPr lang="hu-HU" dirty="0"/>
              <a:t> </a:t>
            </a:r>
            <a:r>
              <a:rPr lang="hu-HU" dirty="0" err="1"/>
              <a:t>which</a:t>
            </a:r>
            <a:r>
              <a:rPr lang="hu-HU" dirty="0"/>
              <a:t> </a:t>
            </a:r>
            <a:r>
              <a:rPr lang="hu-HU" dirty="0" err="1"/>
              <a:t>can</a:t>
            </a:r>
            <a:r>
              <a:rPr lang="hu-HU" dirty="0"/>
              <a:t> </a:t>
            </a:r>
            <a:r>
              <a:rPr lang="hu-HU" dirty="0" err="1"/>
              <a:t>serve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at</a:t>
            </a:r>
            <a:r>
              <a:rPr lang="hu-HU" dirty="0"/>
              <a:t> </a:t>
            </a:r>
            <a:r>
              <a:rPr lang="hu-HU" dirty="0" err="1"/>
              <a:t>the</a:t>
            </a:r>
            <a:r>
              <a:rPr lang="hu-HU" dirty="0"/>
              <a:t> </a:t>
            </a:r>
            <a:r>
              <a:rPr lang="hu-HU" dirty="0" err="1"/>
              <a:t>moment</a:t>
            </a:r>
            <a:r>
              <a:rPr lang="hu-HU" dirty="0"/>
              <a:t> (online and is </a:t>
            </a:r>
            <a:r>
              <a:rPr lang="hu-HU" dirty="0" err="1"/>
              <a:t>authorized</a:t>
            </a:r>
            <a:r>
              <a:rPr lang="hu-HU" dirty="0"/>
              <a:t>).</a:t>
            </a:r>
          </a:p>
        </p:txBody>
      </p:sp>
    </p:spTree>
    <p:extLst>
      <p:ext uri="{BB962C8B-B14F-4D97-AF65-F5344CB8AC3E}">
        <p14:creationId xmlns:p14="http://schemas.microsoft.com/office/powerpoint/2010/main" val="90020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ChargePointSystem</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"dummy_address_4"</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ChargingProfile</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overrideStore</a:t>
            </a:r>
            <a:r>
              <a:rPr lang="hu-HU" sz="7200" dirty="0"/>
              <a:t>": </a:t>
            </a:r>
            <a:r>
              <a:rPr lang="hu-HU" sz="7200" dirty="0" err="1"/>
              <a:t>true</a:t>
            </a:r>
            <a:r>
              <a:rPr lang="hu-HU" sz="7200" dirty="0"/>
              <a:t>,</a:t>
            </a:r>
          </a:p>
          <a:p>
            <a:pPr marL="0" indent="0">
              <a:lnSpc>
                <a:spcPct val="120000"/>
              </a:lnSpc>
              <a:spcBef>
                <a:spcPts val="0"/>
              </a:spcBef>
              <a:buNone/>
            </a:pPr>
            <a:r>
              <a:rPr lang="hu-HU" sz="7200" dirty="0"/>
              <a:t>    "</a:t>
            </a:r>
            <a:r>
              <a:rPr lang="hu-HU" sz="7200" dirty="0" err="1"/>
              <a:t>enableInterCloud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ChargingProfile</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t>
            </a:r>
            <a:r>
              <a:rPr lang="hu-HU" sz="5600" dirty="0" err="1"/>
              <a:t>maxDuration</a:t>
            </a:r>
            <a:r>
              <a:rPr lang="hu-HU" sz="5600" dirty="0"/>
              <a:t>": "3600"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"10.0.0.82",</a:t>
            </a:r>
          </a:p>
          <a:p>
            <a:pPr marL="0" indent="0">
              <a:lnSpc>
                <a:spcPct val="120000"/>
              </a:lnSpc>
              <a:spcBef>
                <a:spcPts val="0"/>
              </a:spcBef>
              <a:buNone/>
            </a:pPr>
            <a:r>
              <a:rPr lang="hu-HU" sz="5600" dirty="0"/>
              <a:t>        "port": 8001</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charging_profile</a:t>
            </a:r>
            <a:r>
              <a:rPr lang="hu-HU" sz="5600" dirty="0"/>
              <a:t>",</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hu-HU" dirty="0"/>
              <a:t>In </a:t>
            </a:r>
            <a:r>
              <a:rPr lang="hu-HU" err="1"/>
              <a:t>the</a:t>
            </a:r>
            <a:r>
              <a:rPr lang="hu-HU"/>
              <a:t> 3rd example, </a:t>
            </a:r>
            <a:r>
              <a:rPr lang="hu-HU" dirty="0"/>
              <a:t>a </a:t>
            </a:r>
            <a:r>
              <a:rPr lang="hu-HU" dirty="0" err="1"/>
              <a:t>charging</a:t>
            </a:r>
            <a:r>
              <a:rPr lang="hu-HU" dirty="0"/>
              <a:t> </a:t>
            </a:r>
            <a:r>
              <a:rPr lang="hu-HU" dirty="0" err="1"/>
              <a:t>station</a:t>
            </a:r>
            <a:r>
              <a:rPr lang="hu-HU" dirty="0"/>
              <a:t> is </a:t>
            </a:r>
            <a:r>
              <a:rPr lang="hu-HU" dirty="0" err="1"/>
              <a:t>looking</a:t>
            </a:r>
            <a:r>
              <a:rPr lang="hu-HU" dirty="0"/>
              <a:t> </a:t>
            </a:r>
            <a:r>
              <a:rPr lang="hu-HU" dirty="0" err="1"/>
              <a:t>for</a:t>
            </a:r>
            <a:r>
              <a:rPr lang="hu-HU" dirty="0"/>
              <a:t> </a:t>
            </a:r>
            <a:r>
              <a:rPr lang="hu-HU" dirty="0" err="1"/>
              <a:t>the</a:t>
            </a:r>
            <a:r>
              <a:rPr lang="hu-HU" dirty="0"/>
              <a:t> </a:t>
            </a:r>
            <a:r>
              <a:rPr lang="hu-HU" dirty="0" err="1"/>
              <a:t>optimal</a:t>
            </a:r>
            <a:r>
              <a:rPr lang="hu-HU" dirty="0"/>
              <a:t> </a:t>
            </a:r>
            <a:r>
              <a:rPr lang="hu-HU" dirty="0" err="1"/>
              <a:t>charging</a:t>
            </a:r>
            <a:r>
              <a:rPr lang="hu-HU" dirty="0"/>
              <a:t> </a:t>
            </a:r>
            <a:r>
              <a:rPr lang="hu-HU" dirty="0" err="1"/>
              <a:t>profile</a:t>
            </a:r>
            <a:r>
              <a:rPr lang="hu-HU" dirty="0"/>
              <a:t> </a:t>
            </a:r>
            <a:r>
              <a:rPr lang="hu-HU" dirty="0" err="1"/>
              <a:t>for</a:t>
            </a:r>
            <a:r>
              <a:rPr lang="hu-HU" dirty="0"/>
              <a:t> a </a:t>
            </a:r>
            <a:r>
              <a:rPr lang="hu-HU" dirty="0" err="1"/>
              <a:t>car</a:t>
            </a:r>
            <a:r>
              <a:rPr lang="hu-HU" dirty="0"/>
              <a:t>, </a:t>
            </a:r>
            <a:r>
              <a:rPr lang="hu-HU" dirty="0" err="1"/>
              <a:t>before</a:t>
            </a:r>
            <a:r>
              <a:rPr lang="hu-HU" dirty="0"/>
              <a:t> starting </a:t>
            </a:r>
            <a:r>
              <a:rPr lang="hu-HU" dirty="0" err="1"/>
              <a:t>the</a:t>
            </a:r>
            <a:r>
              <a:rPr lang="hu-HU" dirty="0"/>
              <a:t> </a:t>
            </a:r>
            <a:r>
              <a:rPr lang="hu-HU" dirty="0" err="1"/>
              <a:t>charging</a:t>
            </a:r>
            <a:r>
              <a:rPr lang="hu-HU" dirty="0"/>
              <a:t>. </a:t>
            </a:r>
            <a:r>
              <a:rPr lang="hu-HU" dirty="0" err="1"/>
              <a:t>It</a:t>
            </a:r>
            <a:r>
              <a:rPr lang="hu-HU" dirty="0"/>
              <a:t> </a:t>
            </a:r>
            <a:r>
              <a:rPr lang="hu-HU" dirty="0" err="1"/>
              <a:t>initiates</a:t>
            </a:r>
            <a:r>
              <a:rPr lang="hu-HU" dirty="0"/>
              <a:t> </a:t>
            </a:r>
            <a:r>
              <a:rPr lang="hu-HU" dirty="0" err="1"/>
              <a:t>the</a:t>
            </a:r>
            <a:r>
              <a:rPr lang="hu-HU" dirty="0"/>
              <a:t> </a:t>
            </a:r>
            <a:r>
              <a:rPr lang="hu-HU" dirty="0" err="1"/>
              <a:t>dynamical</a:t>
            </a:r>
            <a:r>
              <a:rPr lang="hu-HU" dirty="0"/>
              <a:t> </a:t>
            </a:r>
            <a:r>
              <a:rPr lang="hu-HU" dirty="0" err="1"/>
              <a:t>orchestraion</a:t>
            </a:r>
            <a:r>
              <a:rPr lang="hu-HU" dirty="0"/>
              <a:t> </a:t>
            </a:r>
            <a:r>
              <a:rPr lang="hu-HU" dirty="0" err="1"/>
              <a:t>process</a:t>
            </a:r>
            <a:r>
              <a:rPr lang="hu-HU" dirty="0"/>
              <a:t>, and </a:t>
            </a:r>
            <a:r>
              <a:rPr lang="hu-HU" dirty="0" err="1"/>
              <a:t>accepts</a:t>
            </a:r>
            <a:r>
              <a:rPr lang="hu-HU" dirty="0"/>
              <a:t> </a:t>
            </a:r>
            <a:r>
              <a:rPr lang="hu-HU" dirty="0" err="1"/>
              <a:t>providers</a:t>
            </a:r>
            <a:r>
              <a:rPr lang="hu-HU" dirty="0"/>
              <a:t> </a:t>
            </a:r>
            <a:r>
              <a:rPr lang="hu-HU" dirty="0" err="1"/>
              <a:t>from</a:t>
            </a:r>
            <a:r>
              <a:rPr lang="hu-HU" dirty="0"/>
              <a:t> </a:t>
            </a:r>
            <a:r>
              <a:rPr lang="hu-HU" dirty="0" err="1"/>
              <a:t>other</a:t>
            </a:r>
            <a:r>
              <a:rPr lang="hu-HU" dirty="0"/>
              <a:t> </a:t>
            </a:r>
            <a:r>
              <a:rPr lang="hu-HU" dirty="0" err="1"/>
              <a:t>clouds</a:t>
            </a:r>
            <a:r>
              <a:rPr lang="hu-HU" dirty="0"/>
              <a:t> </a:t>
            </a:r>
            <a:r>
              <a:rPr lang="hu-HU" dirty="0" err="1"/>
              <a:t>too</a:t>
            </a:r>
            <a:r>
              <a:rPr lang="hu-HU" dirty="0"/>
              <a:t> </a:t>
            </a:r>
            <a:r>
              <a:rPr lang="hu-HU" dirty="0" err="1"/>
              <a:t>with</a:t>
            </a:r>
            <a:r>
              <a:rPr lang="hu-HU" dirty="0"/>
              <a:t> </a:t>
            </a:r>
            <a:r>
              <a:rPr lang="hu-HU" dirty="0" err="1"/>
              <a:t>the</a:t>
            </a:r>
            <a:r>
              <a:rPr lang="hu-HU" dirty="0"/>
              <a:t> „</a:t>
            </a:r>
            <a:r>
              <a:rPr lang="hu-HU" dirty="0" err="1"/>
              <a:t>enableInterCloud</a:t>
            </a:r>
            <a:r>
              <a:rPr lang="hu-HU" dirty="0"/>
              <a:t>” </a:t>
            </a:r>
            <a:r>
              <a:rPr lang="hu-HU" dirty="0" err="1"/>
              <a:t>flag</a:t>
            </a:r>
            <a:r>
              <a:rPr lang="hu-HU" dirty="0"/>
              <a:t> </a:t>
            </a:r>
            <a:r>
              <a:rPr lang="hu-HU" dirty="0" err="1"/>
              <a:t>set</a:t>
            </a:r>
            <a:r>
              <a:rPr lang="hu-HU" dirty="0"/>
              <a:t>. The local </a:t>
            </a:r>
            <a:r>
              <a:rPr lang="hu-HU" dirty="0" err="1"/>
              <a:t>search</a:t>
            </a:r>
            <a:r>
              <a:rPr lang="hu-HU" dirty="0"/>
              <a:t> </a:t>
            </a:r>
            <a:r>
              <a:rPr lang="hu-HU" dirty="0" err="1"/>
              <a:t>for</a:t>
            </a:r>
            <a:r>
              <a:rPr lang="hu-HU" dirty="0"/>
              <a:t> a </a:t>
            </a:r>
            <a:r>
              <a:rPr lang="hu-HU" dirty="0" err="1"/>
              <a:t>provider</a:t>
            </a:r>
            <a:r>
              <a:rPr lang="hu-HU" dirty="0"/>
              <a:t> </a:t>
            </a:r>
            <a:r>
              <a:rPr lang="hu-HU" dirty="0" err="1"/>
              <a:t>will</a:t>
            </a:r>
            <a:r>
              <a:rPr lang="hu-HU" dirty="0"/>
              <a:t> </a:t>
            </a:r>
            <a:r>
              <a:rPr lang="hu-HU" dirty="0" err="1"/>
              <a:t>yield</a:t>
            </a:r>
            <a:r>
              <a:rPr lang="hu-HU" dirty="0"/>
              <a:t> no </a:t>
            </a:r>
            <a:r>
              <a:rPr lang="hu-HU" dirty="0" err="1"/>
              <a:t>result</a:t>
            </a:r>
            <a:r>
              <a:rPr lang="hu-HU" dirty="0"/>
              <a:t>, </a:t>
            </a:r>
            <a:r>
              <a:rPr lang="hu-HU" dirty="0" err="1"/>
              <a:t>but</a:t>
            </a:r>
            <a:r>
              <a:rPr lang="hu-HU" dirty="0"/>
              <a:t> </a:t>
            </a:r>
            <a:r>
              <a:rPr lang="hu-HU" dirty="0" err="1"/>
              <a:t>the</a:t>
            </a:r>
            <a:r>
              <a:rPr lang="hu-HU" dirty="0"/>
              <a:t> 2nd </a:t>
            </a:r>
            <a:r>
              <a:rPr lang="hu-HU" dirty="0" err="1"/>
              <a:t>cloud</a:t>
            </a:r>
            <a:r>
              <a:rPr lang="hu-HU" dirty="0"/>
              <a:t> has a </a:t>
            </a:r>
            <a:r>
              <a:rPr lang="hu-HU" dirty="0" err="1"/>
              <a:t>provider</a:t>
            </a:r>
            <a:r>
              <a:rPr lang="hu-HU" dirty="0"/>
              <a:t>. </a:t>
            </a:r>
            <a:r>
              <a:rPr lang="hu-HU" dirty="0" err="1"/>
              <a:t>Gateway</a:t>
            </a:r>
            <a:r>
              <a:rPr lang="hu-HU" dirty="0"/>
              <a:t> </a:t>
            </a:r>
            <a:r>
              <a:rPr lang="hu-HU" dirty="0" err="1"/>
              <a:t>module</a:t>
            </a:r>
            <a:r>
              <a:rPr lang="hu-HU" dirty="0"/>
              <a:t> </a:t>
            </a:r>
            <a:r>
              <a:rPr lang="hu-HU" dirty="0" err="1"/>
              <a:t>was</a:t>
            </a:r>
            <a:r>
              <a:rPr lang="hu-HU" dirty="0"/>
              <a:t> </a:t>
            </a:r>
            <a:r>
              <a:rPr lang="hu-HU" dirty="0" err="1"/>
              <a:t>used</a:t>
            </a:r>
            <a:r>
              <a:rPr lang="hu-HU" dirty="0"/>
              <a:t> in </a:t>
            </a:r>
            <a:r>
              <a:rPr lang="hu-HU" dirty="0" err="1"/>
              <a:t>this</a:t>
            </a:r>
            <a:r>
              <a:rPr lang="hu-HU" dirty="0"/>
              <a:t> </a:t>
            </a:r>
            <a:r>
              <a:rPr lang="hu-HU" dirty="0" err="1"/>
              <a:t>example</a:t>
            </a:r>
            <a:r>
              <a:rPr lang="hu-HU" dirty="0"/>
              <a:t>, </a:t>
            </a:r>
            <a:r>
              <a:rPr lang="hu-HU" dirty="0" err="1"/>
              <a:t>which</a:t>
            </a:r>
            <a:r>
              <a:rPr lang="hu-HU" dirty="0"/>
              <a:t> is </a:t>
            </a:r>
            <a:r>
              <a:rPr lang="hu-HU" dirty="0" err="1"/>
              <a:t>responsible</a:t>
            </a:r>
            <a:r>
              <a:rPr lang="hu-HU" dirty="0"/>
              <a:t> </a:t>
            </a:r>
            <a:r>
              <a:rPr lang="hu-HU" dirty="0" err="1"/>
              <a:t>for</a:t>
            </a:r>
            <a:r>
              <a:rPr lang="hu-HU" dirty="0"/>
              <a:t> </a:t>
            </a:r>
            <a:r>
              <a:rPr lang="hu-HU" dirty="0" err="1"/>
              <a:t>modifying</a:t>
            </a:r>
            <a:r>
              <a:rPr lang="hu-HU" dirty="0"/>
              <a:t> </a:t>
            </a:r>
            <a:r>
              <a:rPr lang="hu-HU" dirty="0" err="1"/>
              <a:t>the</a:t>
            </a:r>
            <a:r>
              <a:rPr lang="hu-HU" dirty="0"/>
              <a:t> </a:t>
            </a:r>
            <a:r>
              <a:rPr lang="hu-HU" dirty="0" err="1"/>
              <a:t>orchestration</a:t>
            </a:r>
            <a:r>
              <a:rPr lang="hu-HU" dirty="0"/>
              <a:t> </a:t>
            </a:r>
            <a:r>
              <a:rPr lang="hu-HU" dirty="0" err="1"/>
              <a:t>response</a:t>
            </a:r>
            <a:r>
              <a:rPr lang="hu-HU" dirty="0"/>
              <a:t> (</a:t>
            </a:r>
            <a:r>
              <a:rPr lang="hu-HU" dirty="0" err="1"/>
              <a:t>the</a:t>
            </a:r>
            <a:r>
              <a:rPr lang="hu-HU" dirty="0"/>
              <a:t> </a:t>
            </a:r>
            <a:r>
              <a:rPr lang="hu-HU" dirty="0" err="1"/>
              <a:t>provider</a:t>
            </a:r>
            <a:r>
              <a:rPr lang="hu-HU" dirty="0"/>
              <a:t> </a:t>
            </a:r>
            <a:r>
              <a:rPr lang="hu-HU" dirty="0" err="1"/>
              <a:t>field</a:t>
            </a:r>
            <a:r>
              <a:rPr lang="hu-HU" dirty="0"/>
              <a:t>) </a:t>
            </a:r>
            <a:r>
              <a:rPr lang="hu-HU" dirty="0" err="1"/>
              <a:t>from</a:t>
            </a:r>
            <a:r>
              <a:rPr lang="hu-HU" dirty="0"/>
              <a:t> </a:t>
            </a:r>
            <a:r>
              <a:rPr lang="hu-HU" dirty="0" err="1"/>
              <a:t>the</a:t>
            </a:r>
            <a:r>
              <a:rPr lang="hu-HU" dirty="0"/>
              <a:t> </a:t>
            </a:r>
            <a:r>
              <a:rPr lang="hu-HU" dirty="0" err="1"/>
              <a:t>other</a:t>
            </a:r>
            <a:r>
              <a:rPr lang="hu-HU" dirty="0"/>
              <a:t> </a:t>
            </a:r>
            <a:r>
              <a:rPr lang="hu-HU" dirty="0" err="1"/>
              <a:t>cloud</a:t>
            </a:r>
            <a:r>
              <a:rPr lang="hu-HU" dirty="0"/>
              <a:t>.</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ElectricVehicle</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"dummy_address_2"</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DCCharging</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triggerInterCloud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6565221" y="565581"/>
            <a:ext cx="4178979" cy="4968444"/>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endParaRPr lang="hu-HU" sz="3600" dirty="0"/>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DCCharging</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"amper": "15"</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"10.0.0.80",</a:t>
            </a:r>
          </a:p>
          <a:p>
            <a:pPr marL="0" indent="0">
              <a:lnSpc>
                <a:spcPct val="120000"/>
              </a:lnSpc>
              <a:spcBef>
                <a:spcPts val="0"/>
              </a:spcBef>
              <a:buNone/>
            </a:pPr>
            <a:r>
              <a:rPr lang="hu-HU" sz="5600" dirty="0"/>
              <a:t>        "port": 8000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a:t>
            </a:r>
            <a:r>
              <a:rPr lang="hu-HU" sz="5600" dirty="0"/>
              <a:t>/dc",</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623354"/>
            <a:ext cx="11314545"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 Gateway was used here too.</a:t>
            </a:r>
          </a:p>
        </p:txBody>
      </p:sp>
    </p:spTree>
    <p:extLst>
      <p:ext uri="{BB962C8B-B14F-4D97-AF65-F5344CB8AC3E}">
        <p14:creationId xmlns:p14="http://schemas.microsoft.com/office/powerpoint/2010/main" val="255652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353402"/>
            <a:ext cx="10515600" cy="1325563"/>
          </a:xfrm>
        </p:spPr>
        <p:txBody>
          <a:bodyPr/>
          <a:lstStyle/>
          <a:p>
            <a:r>
              <a:rPr lang="hu-HU" dirty="0" err="1"/>
              <a:t>Getting</a:t>
            </a:r>
            <a:r>
              <a:rPr lang="hu-HU" dirty="0"/>
              <a:t> </a:t>
            </a:r>
            <a:r>
              <a:rPr lang="hu-HU" dirty="0" err="1"/>
              <a:t>started</a:t>
            </a:r>
            <a:r>
              <a:rPr lang="hu-HU" dirty="0"/>
              <a:t> </a:t>
            </a:r>
            <a:r>
              <a:rPr lang="hu-HU" dirty="0" err="1"/>
              <a:t>with</a:t>
            </a:r>
            <a:r>
              <a:rPr lang="hu-HU" dirty="0"/>
              <a:t> </a:t>
            </a:r>
            <a:r>
              <a:rPr lang="hu-HU" dirty="0" err="1"/>
              <a:t>the</a:t>
            </a:r>
            <a:r>
              <a:rPr lang="hu-HU" dirty="0"/>
              <a:t> App. System </a:t>
            </a:r>
            <a:r>
              <a:rPr lang="hu-HU" dirty="0" err="1"/>
              <a:t>skeleton</a:t>
            </a:r>
            <a:endParaRPr lang="hu-HU" dirty="0"/>
          </a:p>
        </p:txBody>
      </p:sp>
      <p:sp>
        <p:nvSpPr>
          <p:cNvPr id="3" name="Tartalom helye 2"/>
          <p:cNvSpPr>
            <a:spLocks noGrp="1"/>
          </p:cNvSpPr>
          <p:nvPr>
            <p:ph sz="half" idx="1"/>
          </p:nvPr>
        </p:nvSpPr>
        <p:spPr>
          <a:xfrm>
            <a:off x="503583" y="1790456"/>
            <a:ext cx="10850217" cy="4486398"/>
          </a:xfrm>
        </p:spPr>
        <p:txBody>
          <a:bodyPr>
            <a:normAutofit fontScale="85000" lnSpcReduction="20000"/>
          </a:bodyPr>
          <a:lstStyle/>
          <a:p>
            <a:r>
              <a:rPr lang="hu-HU" dirty="0" err="1"/>
              <a:t>There</a:t>
            </a:r>
            <a:r>
              <a:rPr lang="hu-HU" dirty="0"/>
              <a:t> </a:t>
            </a:r>
            <a:r>
              <a:rPr lang="hu-HU" dirty="0" err="1"/>
              <a:t>are</a:t>
            </a:r>
            <a:r>
              <a:rPr lang="hu-HU" dirty="0"/>
              <a:t> </a:t>
            </a:r>
            <a:r>
              <a:rPr lang="hu-HU" dirty="0" err="1"/>
              <a:t>three</a:t>
            </a:r>
            <a:r>
              <a:rPr lang="hu-HU" dirty="0"/>
              <a:t> </a:t>
            </a:r>
            <a:r>
              <a:rPr lang="hu-HU" dirty="0" err="1"/>
              <a:t>client</a:t>
            </a:r>
            <a:r>
              <a:rPr lang="hu-HU" dirty="0"/>
              <a:t> </a:t>
            </a:r>
            <a:r>
              <a:rPr lang="hu-HU" dirty="0" err="1"/>
              <a:t>skeletons</a:t>
            </a:r>
            <a:r>
              <a:rPr lang="hu-HU" dirty="0"/>
              <a:t> </a:t>
            </a:r>
            <a:r>
              <a:rPr lang="hu-HU" dirty="0" err="1"/>
              <a:t>available</a:t>
            </a:r>
            <a:r>
              <a:rPr lang="hu-HU" dirty="0"/>
              <a:t>:</a:t>
            </a:r>
          </a:p>
          <a:p>
            <a:pPr lvl="1"/>
            <a:r>
              <a:rPr lang="hu-HU" dirty="0"/>
              <a:t>Service </a:t>
            </a:r>
            <a:r>
              <a:rPr lang="hu-HU" dirty="0" err="1"/>
              <a:t>Provider</a:t>
            </a:r>
            <a:r>
              <a:rPr lang="hu-HU" dirty="0"/>
              <a:t> </a:t>
            </a:r>
            <a:r>
              <a:rPr lang="hu-HU" dirty="0" err="1"/>
              <a:t>module</a:t>
            </a:r>
            <a:r>
              <a:rPr lang="hu-HU" dirty="0"/>
              <a:t> (</a:t>
            </a:r>
            <a:r>
              <a:rPr lang="hu-HU" dirty="0" err="1"/>
              <a:t>with</a:t>
            </a:r>
            <a:r>
              <a:rPr lang="hu-HU" dirty="0"/>
              <a:t> SSL </a:t>
            </a:r>
            <a:r>
              <a:rPr lang="hu-HU" dirty="0" err="1"/>
              <a:t>support</a:t>
            </a:r>
            <a:r>
              <a:rPr lang="hu-HU" dirty="0"/>
              <a:t>): </a:t>
            </a:r>
            <a:r>
              <a:rPr lang="hu-HU" dirty="0" err="1"/>
              <a:t>registers</a:t>
            </a:r>
            <a:r>
              <a:rPr lang="hu-HU" dirty="0"/>
              <a:t> in SR, </a:t>
            </a:r>
            <a:r>
              <a:rPr lang="hu-HU" dirty="0" err="1"/>
              <a:t>offers</a:t>
            </a:r>
            <a:r>
              <a:rPr lang="hu-HU" dirty="0"/>
              <a:t> REST </a:t>
            </a:r>
            <a:r>
              <a:rPr lang="hu-HU" dirty="0" err="1"/>
              <a:t>resource</a:t>
            </a:r>
            <a:r>
              <a:rPr lang="hu-HU" dirty="0"/>
              <a:t>, </a:t>
            </a:r>
            <a:r>
              <a:rPr lang="hu-HU" dirty="0" err="1"/>
              <a:t>unregisters</a:t>
            </a:r>
            <a:r>
              <a:rPr lang="hu-HU" dirty="0"/>
              <a:t> </a:t>
            </a:r>
            <a:r>
              <a:rPr lang="hu-HU" dirty="0" err="1"/>
              <a:t>from</a:t>
            </a:r>
            <a:r>
              <a:rPr lang="hu-HU" dirty="0"/>
              <a:t> SR </a:t>
            </a:r>
            <a:r>
              <a:rPr lang="hu-HU" dirty="0" err="1"/>
              <a:t>upon</a:t>
            </a:r>
            <a:r>
              <a:rPr lang="hu-HU" dirty="0"/>
              <a:t> </a:t>
            </a:r>
            <a:r>
              <a:rPr lang="hu-HU" dirty="0" err="1"/>
              <a:t>shutdown</a:t>
            </a:r>
            <a:endParaRPr lang="hu-HU" dirty="0"/>
          </a:p>
          <a:p>
            <a:pPr lvl="1"/>
            <a:r>
              <a:rPr lang="hu-HU" dirty="0"/>
              <a:t>Service Consumer </a:t>
            </a:r>
            <a:r>
              <a:rPr lang="hu-HU" dirty="0" err="1"/>
              <a:t>module</a:t>
            </a:r>
            <a:r>
              <a:rPr lang="hu-HU" dirty="0"/>
              <a:t> (</a:t>
            </a:r>
            <a:r>
              <a:rPr lang="hu-HU" dirty="0" err="1"/>
              <a:t>with</a:t>
            </a:r>
            <a:r>
              <a:rPr lang="hu-HU" dirty="0"/>
              <a:t> SSL </a:t>
            </a:r>
            <a:r>
              <a:rPr lang="hu-HU" dirty="0" err="1"/>
              <a:t>support</a:t>
            </a:r>
            <a:r>
              <a:rPr lang="hu-HU" dirty="0"/>
              <a:t>) </a:t>
            </a:r>
            <a:r>
              <a:rPr lang="hu-HU" dirty="0" err="1"/>
              <a:t>based</a:t>
            </a:r>
            <a:r>
              <a:rPr lang="hu-HU" dirty="0"/>
              <a:t> </a:t>
            </a:r>
            <a:r>
              <a:rPr lang="hu-HU" dirty="0" err="1"/>
              <a:t>on</a:t>
            </a:r>
            <a:r>
              <a:rPr lang="hu-HU" dirty="0"/>
              <a:t> </a:t>
            </a:r>
            <a:r>
              <a:rPr lang="hu-HU" dirty="0" err="1"/>
              <a:t>the</a:t>
            </a:r>
            <a:r>
              <a:rPr lang="hu-HU" dirty="0"/>
              <a:t> Jersey-</a:t>
            </a:r>
            <a:r>
              <a:rPr lang="hu-HU" dirty="0" err="1"/>
              <a:t>client</a:t>
            </a:r>
            <a:r>
              <a:rPr lang="hu-HU" dirty="0"/>
              <a:t> </a:t>
            </a:r>
            <a:r>
              <a:rPr lang="hu-HU" dirty="0" err="1"/>
              <a:t>library</a:t>
            </a:r>
            <a:r>
              <a:rPr lang="hu-HU" dirty="0"/>
              <a:t>: </a:t>
            </a:r>
            <a:r>
              <a:rPr lang="hu-HU" dirty="0" err="1"/>
              <a:t>capable</a:t>
            </a:r>
            <a:r>
              <a:rPr lang="hu-HU" dirty="0"/>
              <a:t> of </a:t>
            </a:r>
            <a:r>
              <a:rPr lang="hu-HU" dirty="0" err="1"/>
              <a:t>requesting</a:t>
            </a:r>
            <a:r>
              <a:rPr lang="hu-HU" dirty="0"/>
              <a:t> </a:t>
            </a:r>
            <a:r>
              <a:rPr lang="hu-HU" dirty="0" err="1"/>
              <a:t>orchestration</a:t>
            </a:r>
            <a:r>
              <a:rPr lang="hu-HU" dirty="0"/>
              <a:t> and </a:t>
            </a:r>
            <a:r>
              <a:rPr lang="hu-HU" dirty="0" err="1"/>
              <a:t>based</a:t>
            </a:r>
            <a:r>
              <a:rPr lang="hu-HU" dirty="0"/>
              <a:t> </a:t>
            </a:r>
            <a:r>
              <a:rPr lang="hu-HU" dirty="0" err="1"/>
              <a:t>on</a:t>
            </a:r>
            <a:r>
              <a:rPr lang="hu-HU" dirty="0"/>
              <a:t> </a:t>
            </a:r>
            <a:r>
              <a:rPr lang="hu-HU" dirty="0" err="1"/>
              <a:t>that</a:t>
            </a:r>
            <a:r>
              <a:rPr lang="hu-HU" dirty="0"/>
              <a:t> </a:t>
            </a:r>
            <a:r>
              <a:rPr lang="hu-HU" dirty="0" err="1"/>
              <a:t>connecting</a:t>
            </a:r>
            <a:r>
              <a:rPr lang="hu-HU" dirty="0"/>
              <a:t> </a:t>
            </a:r>
            <a:r>
              <a:rPr lang="hu-HU" dirty="0" err="1"/>
              <a:t>to</a:t>
            </a:r>
            <a:r>
              <a:rPr lang="hu-HU" dirty="0"/>
              <a:t> a </a:t>
            </a:r>
            <a:r>
              <a:rPr lang="hu-HU" dirty="0" err="1"/>
              <a:t>running</a:t>
            </a:r>
            <a:r>
              <a:rPr lang="hu-HU" dirty="0"/>
              <a:t> Service </a:t>
            </a:r>
            <a:r>
              <a:rPr lang="hu-HU" dirty="0" err="1"/>
              <a:t>Provider</a:t>
            </a:r>
            <a:r>
              <a:rPr lang="hu-HU" dirty="0"/>
              <a:t> </a:t>
            </a:r>
            <a:r>
              <a:rPr lang="hu-HU" dirty="0" err="1"/>
              <a:t>skeleton</a:t>
            </a:r>
            <a:r>
              <a:rPr lang="hu-HU" dirty="0"/>
              <a:t> </a:t>
            </a:r>
            <a:r>
              <a:rPr lang="hu-HU" dirty="0" err="1"/>
              <a:t>to</a:t>
            </a:r>
            <a:r>
              <a:rPr lang="hu-HU" dirty="0"/>
              <a:t> </a:t>
            </a:r>
            <a:r>
              <a:rPr lang="hu-HU" dirty="0" err="1"/>
              <a:t>retrieve</a:t>
            </a:r>
            <a:r>
              <a:rPr lang="hu-HU" dirty="0"/>
              <a:t> </a:t>
            </a:r>
            <a:r>
              <a:rPr lang="hu-HU" dirty="0" err="1"/>
              <a:t>dummy</a:t>
            </a:r>
            <a:r>
              <a:rPr lang="hu-HU" dirty="0"/>
              <a:t> </a:t>
            </a:r>
            <a:r>
              <a:rPr lang="hu-HU" dirty="0" err="1"/>
              <a:t>temperature</a:t>
            </a:r>
            <a:r>
              <a:rPr lang="hu-HU" dirty="0"/>
              <a:t> service </a:t>
            </a:r>
            <a:r>
              <a:rPr lang="hu-HU" dirty="0" err="1"/>
              <a:t>information</a:t>
            </a:r>
            <a:r>
              <a:rPr lang="hu-HU" dirty="0"/>
              <a:t> </a:t>
            </a:r>
          </a:p>
          <a:p>
            <a:pPr lvl="1"/>
            <a:r>
              <a:rPr lang="hu-HU" dirty="0" err="1"/>
              <a:t>Lightweight</a:t>
            </a:r>
            <a:r>
              <a:rPr lang="hu-HU" dirty="0"/>
              <a:t> Service Consumer (</a:t>
            </a:r>
            <a:r>
              <a:rPr lang="hu-HU" dirty="0" err="1"/>
              <a:t>basic</a:t>
            </a:r>
            <a:r>
              <a:rPr lang="hu-HU" dirty="0"/>
              <a:t>) </a:t>
            </a:r>
            <a:r>
              <a:rPr lang="hu-HU" dirty="0" err="1"/>
              <a:t>module</a:t>
            </a:r>
            <a:r>
              <a:rPr lang="hu-HU" dirty="0"/>
              <a:t> (</a:t>
            </a:r>
            <a:r>
              <a:rPr lang="hu-HU" dirty="0" err="1"/>
              <a:t>without</a:t>
            </a:r>
            <a:r>
              <a:rPr lang="hu-HU" dirty="0"/>
              <a:t> Jersey-</a:t>
            </a:r>
            <a:r>
              <a:rPr lang="hu-HU" dirty="0" err="1"/>
              <a:t>client</a:t>
            </a:r>
            <a:r>
              <a:rPr lang="hu-HU" dirty="0"/>
              <a:t> </a:t>
            </a:r>
            <a:r>
              <a:rPr lang="hu-HU" dirty="0" err="1"/>
              <a:t>library</a:t>
            </a:r>
            <a:r>
              <a:rPr lang="hu-HU" dirty="0"/>
              <a:t> </a:t>
            </a:r>
            <a:r>
              <a:rPr lang="hu-HU" dirty="0" err="1"/>
              <a:t>or</a:t>
            </a:r>
            <a:r>
              <a:rPr lang="hu-HU" dirty="0"/>
              <a:t> SSL </a:t>
            </a:r>
            <a:r>
              <a:rPr lang="hu-HU" dirty="0" err="1"/>
              <a:t>support</a:t>
            </a:r>
            <a:r>
              <a:rPr lang="hu-HU" dirty="0"/>
              <a:t>): has </a:t>
            </a:r>
            <a:r>
              <a:rPr lang="hu-HU" dirty="0" err="1"/>
              <a:t>the</a:t>
            </a:r>
            <a:r>
              <a:rPr lang="hu-HU" dirty="0"/>
              <a:t> </a:t>
            </a:r>
            <a:r>
              <a:rPr lang="hu-HU" dirty="0" err="1"/>
              <a:t>same</a:t>
            </a:r>
            <a:r>
              <a:rPr lang="hu-HU" dirty="0"/>
              <a:t> </a:t>
            </a:r>
            <a:r>
              <a:rPr lang="hu-HU" dirty="0" err="1"/>
              <a:t>capability</a:t>
            </a:r>
            <a:r>
              <a:rPr lang="hu-HU" dirty="0"/>
              <a:t> </a:t>
            </a:r>
            <a:r>
              <a:rPr lang="hu-HU" dirty="0" err="1"/>
              <a:t>as</a:t>
            </a:r>
            <a:r>
              <a:rPr lang="hu-HU" dirty="0"/>
              <a:t> </a:t>
            </a:r>
            <a:r>
              <a:rPr lang="hu-HU" dirty="0" err="1"/>
              <a:t>the</a:t>
            </a:r>
            <a:r>
              <a:rPr lang="hu-HU" dirty="0"/>
              <a:t> </a:t>
            </a:r>
            <a:r>
              <a:rPr lang="hu-HU" dirty="0" err="1"/>
              <a:t>other</a:t>
            </a:r>
            <a:r>
              <a:rPr lang="hu-HU" dirty="0"/>
              <a:t> Consumer, </a:t>
            </a:r>
            <a:r>
              <a:rPr lang="hu-HU" dirty="0" err="1"/>
              <a:t>but</a:t>
            </a:r>
            <a:r>
              <a:rPr lang="hu-HU" dirty="0"/>
              <a:t> </a:t>
            </a:r>
            <a:r>
              <a:rPr lang="hu-HU" dirty="0" err="1"/>
              <a:t>only</a:t>
            </a:r>
            <a:r>
              <a:rPr lang="hu-HU" dirty="0"/>
              <a:t> </a:t>
            </a:r>
            <a:r>
              <a:rPr lang="hu-HU" dirty="0" err="1"/>
              <a:t>uses</a:t>
            </a:r>
            <a:r>
              <a:rPr lang="hu-HU" dirty="0"/>
              <a:t> JDK </a:t>
            </a:r>
            <a:r>
              <a:rPr lang="hu-HU" dirty="0" err="1"/>
              <a:t>libraries</a:t>
            </a:r>
            <a:r>
              <a:rPr lang="hu-HU" dirty="0"/>
              <a:t> and 2 </a:t>
            </a:r>
            <a:r>
              <a:rPr lang="hu-HU" dirty="0" err="1"/>
              <a:t>small</a:t>
            </a:r>
            <a:r>
              <a:rPr lang="hu-HU" dirty="0"/>
              <a:t> </a:t>
            </a:r>
            <a:r>
              <a:rPr lang="hu-HU" dirty="0" err="1"/>
              <a:t>JARs</a:t>
            </a:r>
            <a:r>
              <a:rPr lang="hu-HU" dirty="0"/>
              <a:t> </a:t>
            </a:r>
            <a:r>
              <a:rPr lang="hu-HU" dirty="0" err="1"/>
              <a:t>for</a:t>
            </a:r>
            <a:r>
              <a:rPr lang="hu-HU" dirty="0"/>
              <a:t> JSON parsing</a:t>
            </a:r>
          </a:p>
          <a:p>
            <a:pPr lvl="1"/>
            <a:r>
              <a:rPr lang="hu-HU" dirty="0" err="1"/>
              <a:t>All</a:t>
            </a:r>
            <a:r>
              <a:rPr lang="hu-HU" dirty="0"/>
              <a:t> 3 </a:t>
            </a:r>
            <a:r>
              <a:rPr lang="hu-HU" dirty="0" err="1"/>
              <a:t>can</a:t>
            </a:r>
            <a:r>
              <a:rPr lang="hu-HU" dirty="0"/>
              <a:t> be </a:t>
            </a:r>
            <a:r>
              <a:rPr lang="hu-HU" dirty="0" err="1"/>
              <a:t>also</a:t>
            </a:r>
            <a:r>
              <a:rPr lang="hu-HU" dirty="0"/>
              <a:t> </a:t>
            </a:r>
            <a:r>
              <a:rPr lang="hu-HU" dirty="0" err="1"/>
              <a:t>found</a:t>
            </a:r>
            <a:r>
              <a:rPr lang="hu-HU" dirty="0"/>
              <a:t> </a:t>
            </a:r>
            <a:r>
              <a:rPr lang="hu-HU" dirty="0" err="1"/>
              <a:t>at</a:t>
            </a:r>
            <a:r>
              <a:rPr lang="hu-HU" dirty="0"/>
              <a:t>: </a:t>
            </a:r>
            <a:r>
              <a:rPr lang="hu-HU" dirty="0">
                <a:hlinkClick r:id="rId2"/>
              </a:rPr>
              <a:t>https://github.com/hegeduscs/arrowheadclient</a:t>
            </a:r>
            <a:endParaRPr lang="hu-HU" dirty="0"/>
          </a:p>
          <a:p>
            <a:r>
              <a:rPr lang="hu-HU" dirty="0"/>
              <a:t>The </a:t>
            </a:r>
            <a:r>
              <a:rPr lang="hu-HU" dirty="0" err="1"/>
              <a:t>first</a:t>
            </a:r>
            <a:r>
              <a:rPr lang="hu-HU" dirty="0"/>
              <a:t> 2 </a:t>
            </a:r>
            <a:r>
              <a:rPr lang="hu-HU" dirty="0" err="1"/>
              <a:t>are</a:t>
            </a:r>
            <a:r>
              <a:rPr lang="hu-HU" dirty="0"/>
              <a:t> </a:t>
            </a:r>
            <a:r>
              <a:rPr lang="hu-HU" dirty="0" err="1"/>
              <a:t>maven</a:t>
            </a:r>
            <a:r>
              <a:rPr lang="hu-HU" dirty="0"/>
              <a:t> </a:t>
            </a:r>
            <a:r>
              <a:rPr lang="hu-HU" dirty="0" err="1"/>
              <a:t>projects</a:t>
            </a:r>
            <a:r>
              <a:rPr lang="hu-HU" dirty="0"/>
              <a:t>, </a:t>
            </a:r>
            <a:r>
              <a:rPr lang="hu-HU" dirty="0" err="1"/>
              <a:t>the</a:t>
            </a:r>
            <a:r>
              <a:rPr lang="hu-HU" dirty="0"/>
              <a:t> </a:t>
            </a:r>
            <a:r>
              <a:rPr lang="hu-HU" dirty="0" err="1"/>
              <a:t>basic</a:t>
            </a:r>
            <a:r>
              <a:rPr lang="hu-HU" dirty="0"/>
              <a:t> Consumer is a </a:t>
            </a:r>
            <a:r>
              <a:rPr lang="hu-HU" dirty="0" err="1"/>
              <a:t>plain</a:t>
            </a:r>
            <a:r>
              <a:rPr lang="hu-HU" dirty="0"/>
              <a:t> Java project</a:t>
            </a:r>
          </a:p>
          <a:p>
            <a:pPr lvl="1"/>
            <a:r>
              <a:rPr lang="hu-HU" dirty="0" err="1"/>
              <a:t>These</a:t>
            </a:r>
            <a:r>
              <a:rPr lang="hu-HU" dirty="0"/>
              <a:t> </a:t>
            </a:r>
            <a:r>
              <a:rPr lang="hu-HU" dirty="0" err="1"/>
              <a:t>projects</a:t>
            </a:r>
            <a:r>
              <a:rPr lang="hu-HU" dirty="0"/>
              <a:t> </a:t>
            </a:r>
            <a:r>
              <a:rPr lang="hu-HU" dirty="0" err="1"/>
              <a:t>also</a:t>
            </a:r>
            <a:r>
              <a:rPr lang="hu-HU" dirty="0"/>
              <a:t> </a:t>
            </a:r>
            <a:r>
              <a:rPr lang="hu-HU" dirty="0" err="1"/>
              <a:t>have</a:t>
            </a:r>
            <a:r>
              <a:rPr lang="hu-HU" dirty="0"/>
              <a:t> </a:t>
            </a:r>
            <a:r>
              <a:rPr lang="hu-HU" dirty="0" err="1"/>
              <a:t>their</a:t>
            </a:r>
            <a:r>
              <a:rPr lang="hu-HU" dirty="0"/>
              <a:t> </a:t>
            </a:r>
            <a:r>
              <a:rPr lang="hu-HU" dirty="0" err="1"/>
              <a:t>own</a:t>
            </a:r>
            <a:r>
              <a:rPr lang="hu-HU" dirty="0"/>
              <a:t> </a:t>
            </a:r>
            <a:r>
              <a:rPr lang="hu-HU" dirty="0" err="1"/>
              <a:t>app.properties</a:t>
            </a:r>
            <a:r>
              <a:rPr lang="hu-HU" dirty="0"/>
              <a:t> </a:t>
            </a:r>
            <a:r>
              <a:rPr lang="hu-HU" dirty="0" err="1"/>
              <a:t>files</a:t>
            </a:r>
            <a:r>
              <a:rPr lang="hu-HU" dirty="0"/>
              <a:t> </a:t>
            </a:r>
            <a:r>
              <a:rPr lang="hu-HU" dirty="0" err="1"/>
              <a:t>to</a:t>
            </a:r>
            <a:r>
              <a:rPr lang="hu-HU" dirty="0"/>
              <a:t> </a:t>
            </a:r>
            <a:r>
              <a:rPr lang="hu-HU" dirty="0" err="1"/>
              <a:t>avoid</a:t>
            </a:r>
            <a:r>
              <a:rPr lang="hu-HU" dirty="0"/>
              <a:t> </a:t>
            </a:r>
            <a:r>
              <a:rPr lang="hu-HU" dirty="0" err="1"/>
              <a:t>hardcoded</a:t>
            </a:r>
            <a:r>
              <a:rPr lang="hu-HU" dirty="0"/>
              <a:t> </a:t>
            </a:r>
            <a:r>
              <a:rPr lang="hu-HU" dirty="0" err="1"/>
              <a:t>string</a:t>
            </a:r>
            <a:r>
              <a:rPr lang="hu-HU" dirty="0"/>
              <a:t> </a:t>
            </a:r>
            <a:r>
              <a:rPr lang="hu-HU" dirty="0" err="1"/>
              <a:t>variables</a:t>
            </a:r>
            <a:endParaRPr lang="hu-HU" dirty="0"/>
          </a:p>
          <a:p>
            <a:pPr lvl="1"/>
            <a:r>
              <a:rPr lang="hu-HU" dirty="0" err="1"/>
              <a:t>Simple</a:t>
            </a:r>
            <a:r>
              <a:rPr lang="hu-HU" dirty="0"/>
              <a:t> </a:t>
            </a:r>
            <a:r>
              <a:rPr lang="hu-HU" dirty="0" err="1"/>
              <a:t>runnable</a:t>
            </a:r>
            <a:r>
              <a:rPr lang="hu-HU" dirty="0"/>
              <a:t> </a:t>
            </a:r>
            <a:r>
              <a:rPr lang="hu-HU" dirty="0" err="1"/>
              <a:t>projects</a:t>
            </a:r>
            <a:r>
              <a:rPr lang="hu-HU" dirty="0"/>
              <a:t>, </a:t>
            </a:r>
            <a:r>
              <a:rPr lang="hu-HU" dirty="0" err="1"/>
              <a:t>but</a:t>
            </a:r>
            <a:r>
              <a:rPr lang="hu-HU" dirty="0"/>
              <a:t> </a:t>
            </a:r>
            <a:r>
              <a:rPr lang="hu-HU" dirty="0" err="1"/>
              <a:t>JARs</a:t>
            </a:r>
            <a:r>
              <a:rPr lang="hu-HU" dirty="0"/>
              <a:t> </a:t>
            </a:r>
            <a:r>
              <a:rPr lang="hu-HU" dirty="0" err="1"/>
              <a:t>are</a:t>
            </a:r>
            <a:r>
              <a:rPr lang="hu-HU" dirty="0"/>
              <a:t> </a:t>
            </a:r>
            <a:r>
              <a:rPr lang="hu-HU" dirty="0" err="1"/>
              <a:t>also</a:t>
            </a:r>
            <a:r>
              <a:rPr lang="hu-HU" dirty="0"/>
              <a:t> </a:t>
            </a:r>
            <a:r>
              <a:rPr lang="hu-HU" dirty="0" err="1"/>
              <a:t>provided</a:t>
            </a:r>
            <a:endParaRPr lang="hu-HU" dirty="0"/>
          </a:p>
          <a:p>
            <a:r>
              <a:rPr lang="hu-HU" dirty="0" err="1"/>
              <a:t>Their</a:t>
            </a:r>
            <a:r>
              <a:rPr lang="hu-HU" dirty="0"/>
              <a:t> </a:t>
            </a:r>
            <a:r>
              <a:rPr lang="hu-HU" dirty="0" err="1"/>
              <a:t>demo</a:t>
            </a:r>
            <a:r>
              <a:rPr lang="hu-HU" dirty="0"/>
              <a:t> service </a:t>
            </a:r>
            <a:r>
              <a:rPr lang="hu-HU" dirty="0" err="1"/>
              <a:t>interactions</a:t>
            </a:r>
            <a:r>
              <a:rPr lang="hu-HU" dirty="0"/>
              <a:t> </a:t>
            </a:r>
            <a:r>
              <a:rPr lang="hu-HU" dirty="0" err="1"/>
              <a:t>are</a:t>
            </a:r>
            <a:r>
              <a:rPr lang="hu-HU" dirty="0"/>
              <a:t> </a:t>
            </a:r>
            <a:r>
              <a:rPr lang="hu-HU" dirty="0" err="1"/>
              <a:t>also</a:t>
            </a:r>
            <a:r>
              <a:rPr lang="hu-HU" dirty="0"/>
              <a:t> </a:t>
            </a:r>
            <a:r>
              <a:rPr lang="hu-HU" dirty="0" err="1"/>
              <a:t>configured</a:t>
            </a:r>
            <a:r>
              <a:rPr lang="hu-HU" dirty="0"/>
              <a:t> (</a:t>
            </a:r>
            <a:r>
              <a:rPr lang="hu-HU" dirty="0" err="1"/>
              <a:t>authorized</a:t>
            </a:r>
            <a:r>
              <a:rPr lang="hu-HU" dirty="0"/>
              <a:t>) in </a:t>
            </a:r>
            <a:r>
              <a:rPr lang="hu-HU" dirty="0" err="1"/>
              <a:t>the</a:t>
            </a:r>
            <a:r>
              <a:rPr lang="hu-HU" dirty="0"/>
              <a:t> </a:t>
            </a:r>
            <a:r>
              <a:rPr lang="hu-HU" dirty="0" err="1"/>
              <a:t>first</a:t>
            </a:r>
            <a:r>
              <a:rPr lang="hu-HU" dirty="0"/>
              <a:t> </a:t>
            </a:r>
            <a:r>
              <a:rPr lang="hu-HU" dirty="0" err="1"/>
              <a:t>database</a:t>
            </a:r>
            <a:r>
              <a:rPr lang="hu-HU" dirty="0"/>
              <a:t> script (</a:t>
            </a:r>
            <a:r>
              <a:rPr lang="en-US" dirty="0" err="1"/>
              <a:t>create_arrowhead_database</a:t>
            </a:r>
            <a:r>
              <a:rPr lang="hu-HU" dirty="0"/>
              <a:t>_1</a:t>
            </a:r>
            <a:r>
              <a:rPr lang="en-US" dirty="0"/>
              <a:t>.</a:t>
            </a:r>
            <a:r>
              <a:rPr lang="en-US" dirty="0" err="1"/>
              <a:t>sql</a:t>
            </a:r>
            <a:r>
              <a:rPr lang="hu-HU" dirty="0"/>
              <a:t>). </a:t>
            </a:r>
            <a:r>
              <a:rPr lang="hu-HU" dirty="0" err="1"/>
              <a:t>Therefore</a:t>
            </a:r>
            <a:r>
              <a:rPr lang="hu-HU" dirty="0"/>
              <a:t>, </a:t>
            </a:r>
            <a:r>
              <a:rPr lang="hu-HU" dirty="0" err="1"/>
              <a:t>testable</a:t>
            </a:r>
            <a:r>
              <a:rPr lang="hu-HU" dirty="0"/>
              <a:t> </a:t>
            </a:r>
            <a:r>
              <a:rPr lang="hu-HU" dirty="0" err="1"/>
              <a:t>without</a:t>
            </a:r>
            <a:r>
              <a:rPr lang="hu-HU" dirty="0"/>
              <a:t> </a:t>
            </a:r>
            <a:r>
              <a:rPr lang="hu-HU" dirty="0" err="1"/>
              <a:t>further</a:t>
            </a:r>
            <a:r>
              <a:rPr lang="hu-HU" dirty="0"/>
              <a:t> </a:t>
            </a:r>
            <a:r>
              <a:rPr lang="hu-HU" dirty="0" err="1"/>
              <a:t>configuration</a:t>
            </a:r>
            <a:r>
              <a:rPr lang="hu-HU" dirty="0"/>
              <a:t>.</a:t>
            </a:r>
          </a:p>
        </p:txBody>
      </p:sp>
    </p:spTree>
    <p:extLst>
      <p:ext uri="{BB962C8B-B14F-4D97-AF65-F5344CB8AC3E}">
        <p14:creationId xmlns:p14="http://schemas.microsoft.com/office/powerpoint/2010/main" val="156520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hu-HU" err="1"/>
              <a:t>For</a:t>
            </a:r>
            <a:r>
              <a:rPr lang="hu-HU"/>
              <a:t> </a:t>
            </a:r>
            <a:r>
              <a:rPr lang="hu-HU" err="1"/>
              <a:t>technical</a:t>
            </a:r>
            <a:r>
              <a:rPr lang="hu-HU"/>
              <a:t> support or bug reporting please </a:t>
            </a:r>
            <a:r>
              <a:rPr lang="hu-HU" err="1"/>
              <a:t>contact</a:t>
            </a:r>
            <a:r>
              <a:rPr lang="hu-HU"/>
              <a:t>:</a:t>
            </a:r>
          </a:p>
          <a:p>
            <a:r>
              <a:rPr lang="hu-HU">
                <a:hlinkClick r:id="rId2"/>
              </a:rPr>
              <a:t>hegeduscs@aitia.ai</a:t>
            </a:r>
            <a:endParaRPr lang="hu-HU"/>
          </a:p>
          <a:p>
            <a:r>
              <a:rPr lang="hu-HU">
                <a:hlinkClick r:id="rId3"/>
              </a:rPr>
              <a:t>zumlauf@aitia.ai</a:t>
            </a:r>
            <a:endParaRPr lang="hu-HU"/>
          </a:p>
          <a:p>
            <a:r>
              <a:rPr lang="hu-HU">
                <a:hlinkClick r:id="rId4"/>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3164</Words>
  <Application>Microsoft Office PowerPoint</Application>
  <PresentationFormat>Szélesvásznú</PresentationFormat>
  <Paragraphs>312</Paragraphs>
  <Slides>26</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26</vt:i4>
      </vt:variant>
    </vt:vector>
  </HeadingPairs>
  <TitlesOfParts>
    <vt:vector size="30"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Configuring the core modules</vt:lpstr>
      <vt:lpstr>The Arrowhead core database structure</vt:lpstr>
      <vt:lpstr>Configuration of the ArrowheadCloud table</vt:lpstr>
      <vt:lpstr>Generating Certificates (optional)</vt:lpstr>
      <vt:lpstr>Deploying modules</vt:lpstr>
      <vt:lpstr>Deploying modules II.</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Dynamical orchestration with Inter-Cloud enabled</vt:lpstr>
      <vt:lpstr>Inter-Cloud dynamical orchestration (with triggerInterCloud flag)</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Umlauf Zoltán</cp:lastModifiedBy>
  <cp:revision>226</cp:revision>
  <dcterms:created xsi:type="dcterms:W3CDTF">2016-08-23T09:05:39Z</dcterms:created>
  <dcterms:modified xsi:type="dcterms:W3CDTF">2018-02-20T13:05:51Z</dcterms:modified>
</cp:coreProperties>
</file>