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avio" initials="f" lastIdx="1" clrIdx="0">
    <p:extLst>
      <p:ext uri="{19B8F6BF-5375-455C-9EA6-DF929625EA0E}">
        <p15:presenceInfo xmlns:p15="http://schemas.microsoft.com/office/powerpoint/2012/main" userId="98bd7c7c923fac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F898D-0475-4A64-89D7-9E562B826F4B}" v="324" dt="2021-05-12T13:34:19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avio" userId="acf32d90-2754-4ce4-92d1-4f5cef942a84" providerId="ADAL" clId="{56CF898D-0475-4A64-89D7-9E562B826F4B}"/>
    <pc:docChg chg="undo custSel addSld delSld modSld sldOrd">
      <pc:chgData name="Flavio" userId="acf32d90-2754-4ce4-92d1-4f5cef942a84" providerId="ADAL" clId="{56CF898D-0475-4A64-89D7-9E562B826F4B}" dt="2021-05-12T13:42:57.002" v="4992" actId="1076"/>
      <pc:docMkLst>
        <pc:docMk/>
      </pc:docMkLst>
      <pc:sldChg chg="addSp delSp modSp mod">
        <pc:chgData name="Flavio" userId="acf32d90-2754-4ce4-92d1-4f5cef942a84" providerId="ADAL" clId="{56CF898D-0475-4A64-89D7-9E562B826F4B}" dt="2021-05-05T14:11:01.537" v="3685" actId="14100"/>
        <pc:sldMkLst>
          <pc:docMk/>
          <pc:sldMk cId="2606698659" sldId="256"/>
        </pc:sldMkLst>
        <pc:spChg chg="mod">
          <ac:chgData name="Flavio" userId="acf32d90-2754-4ce4-92d1-4f5cef942a84" providerId="ADAL" clId="{56CF898D-0475-4A64-89D7-9E562B826F4B}" dt="2021-05-05T12:45:07.680" v="3490" actId="1076"/>
          <ac:spMkLst>
            <pc:docMk/>
            <pc:sldMk cId="2606698659" sldId="256"/>
            <ac:spMk id="4" creationId="{D8135A24-C0D2-4E99-AFFF-BC880D6EAED3}"/>
          </ac:spMkLst>
        </pc:spChg>
        <pc:spChg chg="mod">
          <ac:chgData name="Flavio" userId="acf32d90-2754-4ce4-92d1-4f5cef942a84" providerId="ADAL" clId="{56CF898D-0475-4A64-89D7-9E562B826F4B}" dt="2021-04-14T12:33:22.628" v="168" actId="1076"/>
          <ac:spMkLst>
            <pc:docMk/>
            <pc:sldMk cId="2606698659" sldId="256"/>
            <ac:spMk id="10" creationId="{3D2A2ACD-B0C8-480C-8E53-2476B348FE01}"/>
          </ac:spMkLst>
        </pc:spChg>
        <pc:spChg chg="mod">
          <ac:chgData name="Flavio" userId="acf32d90-2754-4ce4-92d1-4f5cef942a84" providerId="ADAL" clId="{56CF898D-0475-4A64-89D7-9E562B826F4B}" dt="2021-04-02T14:39:51.432" v="95" actId="1076"/>
          <ac:spMkLst>
            <pc:docMk/>
            <pc:sldMk cId="2606698659" sldId="256"/>
            <ac:spMk id="11" creationId="{A2D60CD9-49E9-427D-A127-300AD6DB5137}"/>
          </ac:spMkLst>
        </pc:spChg>
        <pc:spChg chg="mod">
          <ac:chgData name="Flavio" userId="acf32d90-2754-4ce4-92d1-4f5cef942a84" providerId="ADAL" clId="{56CF898D-0475-4A64-89D7-9E562B826F4B}" dt="2021-04-02T14:39:32.847" v="53" actId="1076"/>
          <ac:spMkLst>
            <pc:docMk/>
            <pc:sldMk cId="2606698659" sldId="256"/>
            <ac:spMk id="12" creationId="{629D377A-4B88-4C00-8A96-8339CAF00E9E}"/>
          </ac:spMkLst>
        </pc:spChg>
        <pc:spChg chg="mod">
          <ac:chgData name="Flavio" userId="acf32d90-2754-4ce4-92d1-4f5cef942a84" providerId="ADAL" clId="{56CF898D-0475-4A64-89D7-9E562B826F4B}" dt="2021-04-02T14:37:34.597" v="28" actId="1076"/>
          <ac:spMkLst>
            <pc:docMk/>
            <pc:sldMk cId="2606698659" sldId="256"/>
            <ac:spMk id="43" creationId="{3AA6EA35-BC74-44E8-8960-9EAFB64C3C3C}"/>
          </ac:spMkLst>
        </pc:spChg>
        <pc:spChg chg="mod">
          <ac:chgData name="Flavio" userId="acf32d90-2754-4ce4-92d1-4f5cef942a84" providerId="ADAL" clId="{56CF898D-0475-4A64-89D7-9E562B826F4B}" dt="2021-05-05T14:10:17.589" v="3671" actId="20577"/>
          <ac:spMkLst>
            <pc:docMk/>
            <pc:sldMk cId="2606698659" sldId="256"/>
            <ac:spMk id="46" creationId="{E335CC6F-063D-443E-AED3-34416682EF47}"/>
          </ac:spMkLst>
        </pc:spChg>
        <pc:spChg chg="mod">
          <ac:chgData name="Flavio" userId="acf32d90-2754-4ce4-92d1-4f5cef942a84" providerId="ADAL" clId="{56CF898D-0475-4A64-89D7-9E562B826F4B}" dt="2021-05-05T14:10:22.451" v="3683" actId="20577"/>
          <ac:spMkLst>
            <pc:docMk/>
            <pc:sldMk cId="2606698659" sldId="256"/>
            <ac:spMk id="47" creationId="{21CF5725-DCEA-4993-A770-CE4FD2E7CFE7}"/>
          </ac:spMkLst>
        </pc:spChg>
        <pc:spChg chg="add mod">
          <ac:chgData name="Flavio" userId="acf32d90-2754-4ce4-92d1-4f5cef942a84" providerId="ADAL" clId="{56CF898D-0475-4A64-89D7-9E562B826F4B}" dt="2021-04-02T14:39:48.673" v="94" actId="1076"/>
          <ac:spMkLst>
            <pc:docMk/>
            <pc:sldMk cId="2606698659" sldId="256"/>
            <ac:spMk id="50" creationId="{E68E2D64-B25E-4803-A6F5-2EED507A0171}"/>
          </ac:spMkLst>
        </pc:spChg>
        <pc:spChg chg="add mod">
          <ac:chgData name="Flavio" userId="acf32d90-2754-4ce4-92d1-4f5cef942a84" providerId="ADAL" clId="{56CF898D-0475-4A64-89D7-9E562B826F4B}" dt="2021-04-02T14:42:35.723" v="152" actId="1037"/>
          <ac:spMkLst>
            <pc:docMk/>
            <pc:sldMk cId="2606698659" sldId="256"/>
            <ac:spMk id="62" creationId="{2BBD5D50-55A3-4036-A800-3FF3F60BAD15}"/>
          </ac:spMkLst>
        </pc:spChg>
        <pc:spChg chg="add mod">
          <ac:chgData name="Flavio" userId="acf32d90-2754-4ce4-92d1-4f5cef942a84" providerId="ADAL" clId="{56CF898D-0475-4A64-89D7-9E562B826F4B}" dt="2021-04-02T14:39:15.838" v="47" actId="1076"/>
          <ac:spMkLst>
            <pc:docMk/>
            <pc:sldMk cId="2606698659" sldId="256"/>
            <ac:spMk id="63" creationId="{F960C048-7C3C-4488-879B-589BED6A69E3}"/>
          </ac:spMkLst>
        </pc:spChg>
        <pc:spChg chg="add mod">
          <ac:chgData name="Flavio" userId="acf32d90-2754-4ce4-92d1-4f5cef942a84" providerId="ADAL" clId="{56CF898D-0475-4A64-89D7-9E562B826F4B}" dt="2021-05-05T12:44:59.781" v="3486" actId="164"/>
          <ac:spMkLst>
            <pc:docMk/>
            <pc:sldMk cId="2606698659" sldId="256"/>
            <ac:spMk id="65" creationId="{DB9E3F68-3539-4442-8BA3-7298C4AA11E9}"/>
          </ac:spMkLst>
        </pc:spChg>
        <pc:spChg chg="add mod">
          <ac:chgData name="Flavio" userId="acf32d90-2754-4ce4-92d1-4f5cef942a84" providerId="ADAL" clId="{56CF898D-0475-4A64-89D7-9E562B826F4B}" dt="2021-04-02T14:39:26.893" v="51" actId="1076"/>
          <ac:spMkLst>
            <pc:docMk/>
            <pc:sldMk cId="2606698659" sldId="256"/>
            <ac:spMk id="66" creationId="{C8E8E528-67CF-4C2B-9D0D-EFC98D14C7BF}"/>
          </ac:spMkLst>
        </pc:spChg>
        <pc:spChg chg="add mod">
          <ac:chgData name="Flavio" userId="acf32d90-2754-4ce4-92d1-4f5cef942a84" providerId="ADAL" clId="{56CF898D-0475-4A64-89D7-9E562B826F4B}" dt="2021-05-05T12:43:57.183" v="3473"/>
          <ac:spMkLst>
            <pc:docMk/>
            <pc:sldMk cId="2606698659" sldId="256"/>
            <ac:spMk id="68" creationId="{5EF35F64-0F0F-42DE-BC98-5C49C6EE419C}"/>
          </ac:spMkLst>
        </pc:spChg>
        <pc:spChg chg="add mod">
          <ac:chgData name="Flavio" userId="acf32d90-2754-4ce4-92d1-4f5cef942a84" providerId="ADAL" clId="{56CF898D-0475-4A64-89D7-9E562B826F4B}" dt="2021-04-02T14:40:21.654" v="103" actId="1076"/>
          <ac:spMkLst>
            <pc:docMk/>
            <pc:sldMk cId="2606698659" sldId="256"/>
            <ac:spMk id="70" creationId="{22630E79-2BA6-426D-9343-7DC3F90321C0}"/>
          </ac:spMkLst>
        </pc:spChg>
        <pc:spChg chg="add mod">
          <ac:chgData name="Flavio" userId="acf32d90-2754-4ce4-92d1-4f5cef942a84" providerId="ADAL" clId="{56CF898D-0475-4A64-89D7-9E562B826F4B}" dt="2021-04-02T14:40:33.615" v="107" actId="1076"/>
          <ac:spMkLst>
            <pc:docMk/>
            <pc:sldMk cId="2606698659" sldId="256"/>
            <ac:spMk id="71" creationId="{10B05CF3-0B23-49EC-A19A-4E0CDB351A18}"/>
          </ac:spMkLst>
        </pc:spChg>
        <pc:spChg chg="add mod">
          <ac:chgData name="Flavio" userId="acf32d90-2754-4ce4-92d1-4f5cef942a84" providerId="ADAL" clId="{56CF898D-0475-4A64-89D7-9E562B826F4B}" dt="2021-04-02T14:41:54.560" v="112" actId="1076"/>
          <ac:spMkLst>
            <pc:docMk/>
            <pc:sldMk cId="2606698659" sldId="256"/>
            <ac:spMk id="72" creationId="{A5BDA776-49BB-4205-B8FA-3A6D10280CC5}"/>
          </ac:spMkLst>
        </pc:spChg>
        <pc:spChg chg="add mod">
          <ac:chgData name="Flavio" userId="acf32d90-2754-4ce4-92d1-4f5cef942a84" providerId="ADAL" clId="{56CF898D-0475-4A64-89D7-9E562B826F4B}" dt="2021-04-02T14:42:09.676" v="115" actId="1076"/>
          <ac:spMkLst>
            <pc:docMk/>
            <pc:sldMk cId="2606698659" sldId="256"/>
            <ac:spMk id="73" creationId="{ADD49827-657D-47E4-A827-597C33243768}"/>
          </ac:spMkLst>
        </pc:spChg>
        <pc:spChg chg="add mod">
          <ac:chgData name="Flavio" userId="acf32d90-2754-4ce4-92d1-4f5cef942a84" providerId="ADAL" clId="{56CF898D-0475-4A64-89D7-9E562B826F4B}" dt="2021-04-02T14:42:28.084" v="125" actId="1037"/>
          <ac:spMkLst>
            <pc:docMk/>
            <pc:sldMk cId="2606698659" sldId="256"/>
            <ac:spMk id="74" creationId="{9B587716-2074-438C-AF51-7F7E0A5E8AE6}"/>
          </ac:spMkLst>
        </pc:spChg>
        <pc:spChg chg="add mod">
          <ac:chgData name="Flavio" userId="acf32d90-2754-4ce4-92d1-4f5cef942a84" providerId="ADAL" clId="{56CF898D-0475-4A64-89D7-9E562B826F4B}" dt="2021-04-02T14:42:24.144" v="121" actId="1076"/>
          <ac:spMkLst>
            <pc:docMk/>
            <pc:sldMk cId="2606698659" sldId="256"/>
            <ac:spMk id="75" creationId="{6F2DE500-5F04-409D-A2E0-9E4B4B6CEB97}"/>
          </ac:spMkLst>
        </pc:spChg>
        <pc:spChg chg="add mod">
          <ac:chgData name="Flavio" userId="acf32d90-2754-4ce4-92d1-4f5cef942a84" providerId="ADAL" clId="{56CF898D-0475-4A64-89D7-9E562B826F4B}" dt="2021-05-05T12:45:42.468" v="3498" actId="207"/>
          <ac:spMkLst>
            <pc:docMk/>
            <pc:sldMk cId="2606698659" sldId="256"/>
            <ac:spMk id="76" creationId="{8852924A-6809-467B-AFEA-8B58108EAC3D}"/>
          </ac:spMkLst>
        </pc:spChg>
        <pc:spChg chg="mod">
          <ac:chgData name="Flavio" userId="acf32d90-2754-4ce4-92d1-4f5cef942a84" providerId="ADAL" clId="{56CF898D-0475-4A64-89D7-9E562B826F4B}" dt="2021-05-05T12:45:02.125" v="3487"/>
          <ac:spMkLst>
            <pc:docMk/>
            <pc:sldMk cId="2606698659" sldId="256"/>
            <ac:spMk id="79" creationId="{88CC5F20-5645-4CF4-A158-FA4A9973F268}"/>
          </ac:spMkLst>
        </pc:spChg>
        <pc:grpChg chg="add mod">
          <ac:chgData name="Flavio" userId="acf32d90-2754-4ce4-92d1-4f5cef942a84" providerId="ADAL" clId="{56CF898D-0475-4A64-89D7-9E562B826F4B}" dt="2021-05-05T12:44:59.781" v="3486" actId="164"/>
          <ac:grpSpMkLst>
            <pc:docMk/>
            <pc:sldMk cId="2606698659" sldId="256"/>
            <ac:grpSpMk id="5" creationId="{0C8788FC-DC4E-4745-83CD-017691B4A0FC}"/>
          </ac:grpSpMkLst>
        </pc:grpChg>
        <pc:grpChg chg="mod">
          <ac:chgData name="Flavio" userId="acf32d90-2754-4ce4-92d1-4f5cef942a84" providerId="ADAL" clId="{56CF898D-0475-4A64-89D7-9E562B826F4B}" dt="2021-04-02T14:39:31.106" v="52" actId="1076"/>
          <ac:grpSpMkLst>
            <pc:docMk/>
            <pc:sldMk cId="2606698659" sldId="256"/>
            <ac:grpSpMk id="30" creationId="{96CBB448-439B-457F-99BD-B353B7B808B7}"/>
          </ac:grpSpMkLst>
        </pc:grpChg>
        <pc:grpChg chg="mod">
          <ac:chgData name="Flavio" userId="acf32d90-2754-4ce4-92d1-4f5cef942a84" providerId="ADAL" clId="{56CF898D-0475-4A64-89D7-9E562B826F4B}" dt="2021-04-02T14:39:43.603" v="86" actId="1037"/>
          <ac:grpSpMkLst>
            <pc:docMk/>
            <pc:sldMk cId="2606698659" sldId="256"/>
            <ac:grpSpMk id="34" creationId="{2B7A7EA3-1FBC-4CB2-B210-F01379F9B7FB}"/>
          </ac:grpSpMkLst>
        </pc:grpChg>
        <pc:grpChg chg="add mod">
          <ac:chgData name="Flavio" userId="acf32d90-2754-4ce4-92d1-4f5cef942a84" providerId="ADAL" clId="{56CF898D-0475-4A64-89D7-9E562B826F4B}" dt="2021-05-05T12:45:15.357" v="3491" actId="1076"/>
          <ac:grpSpMkLst>
            <pc:docMk/>
            <pc:sldMk cId="2606698659" sldId="256"/>
            <ac:grpSpMk id="77" creationId="{C84BB249-60BF-48A6-BC3D-2CA1E81FC52E}"/>
          </ac:grpSpMkLst>
        </pc:grpChg>
        <pc:cxnChg chg="add mod">
          <ac:chgData name="Flavio" userId="acf32d90-2754-4ce4-92d1-4f5cef942a84" providerId="ADAL" clId="{56CF898D-0475-4A64-89D7-9E562B826F4B}" dt="2021-04-02T14:42:42.927" v="154" actId="14100"/>
          <ac:cxnSpMkLst>
            <pc:docMk/>
            <pc:sldMk cId="2606698659" sldId="256"/>
            <ac:cxnSpMk id="15" creationId="{07710E9C-2458-496D-AC4A-31EFB702F988}"/>
          </ac:cxnSpMkLst>
        </pc:cxnChg>
        <pc:cxnChg chg="add mod">
          <ac:chgData name="Flavio" userId="acf32d90-2754-4ce4-92d1-4f5cef942a84" providerId="ADAL" clId="{56CF898D-0475-4A64-89D7-9E562B826F4B}" dt="2021-05-05T14:11:01.537" v="3685" actId="14100"/>
          <ac:cxnSpMkLst>
            <pc:docMk/>
            <pc:sldMk cId="2606698659" sldId="256"/>
            <ac:cxnSpMk id="21" creationId="{9B298C69-BACC-4D91-846B-1C34E880E50E}"/>
          </ac:cxnSpMkLst>
        </pc:cxnChg>
        <pc:cxnChg chg="mod">
          <ac:chgData name="Flavio" userId="acf32d90-2754-4ce4-92d1-4f5cef942a84" providerId="ADAL" clId="{56CF898D-0475-4A64-89D7-9E562B826F4B}" dt="2021-04-02T14:39:41.045" v="75" actId="1038"/>
          <ac:cxnSpMkLst>
            <pc:docMk/>
            <pc:sldMk cId="2606698659" sldId="256"/>
            <ac:cxnSpMk id="44" creationId="{7B2CD982-7A9E-4C4C-9C4D-9D118AC16237}"/>
          </ac:cxnSpMkLst>
        </pc:cxnChg>
        <pc:cxnChg chg="add mod">
          <ac:chgData name="Flavio" userId="acf32d90-2754-4ce4-92d1-4f5cef942a84" providerId="ADAL" clId="{56CF898D-0475-4A64-89D7-9E562B826F4B}" dt="2021-05-05T12:44:59.781" v="3486" actId="164"/>
          <ac:cxnSpMkLst>
            <pc:docMk/>
            <pc:sldMk cId="2606698659" sldId="256"/>
            <ac:cxnSpMk id="49" creationId="{2BAE48FE-EDD5-40CE-A93F-101BEB7F9E60}"/>
          </ac:cxnSpMkLst>
        </pc:cxnChg>
        <pc:cxnChg chg="add mod">
          <ac:chgData name="Flavio" userId="acf32d90-2754-4ce4-92d1-4f5cef942a84" providerId="ADAL" clId="{56CF898D-0475-4A64-89D7-9E562B826F4B}" dt="2021-05-05T12:43:57.183" v="3473"/>
          <ac:cxnSpMkLst>
            <pc:docMk/>
            <pc:sldMk cId="2606698659" sldId="256"/>
            <ac:cxnSpMk id="67" creationId="{E5A2D44D-740A-4A8B-ACFE-A2061F9CDCDA}"/>
          </ac:cxnSpMkLst>
        </pc:cxnChg>
        <pc:cxnChg chg="mod">
          <ac:chgData name="Flavio" userId="acf32d90-2754-4ce4-92d1-4f5cef942a84" providerId="ADAL" clId="{56CF898D-0475-4A64-89D7-9E562B826F4B}" dt="2021-05-05T12:45:02.125" v="3487"/>
          <ac:cxnSpMkLst>
            <pc:docMk/>
            <pc:sldMk cId="2606698659" sldId="256"/>
            <ac:cxnSpMk id="78" creationId="{1C7F41C4-9DEC-4BC3-9192-6E436EC1A3B6}"/>
          </ac:cxnSpMkLst>
        </pc:cxnChg>
        <pc:cxnChg chg="add mod">
          <ac:chgData name="Flavio" userId="acf32d90-2754-4ce4-92d1-4f5cef942a84" providerId="ADAL" clId="{56CF898D-0475-4A64-89D7-9E562B826F4B}" dt="2021-05-05T12:45:31.095" v="3497" actId="14100"/>
          <ac:cxnSpMkLst>
            <pc:docMk/>
            <pc:sldMk cId="2606698659" sldId="256"/>
            <ac:cxnSpMk id="80" creationId="{B789D1A7-7FF8-4364-BEC9-F90F165129D6}"/>
          </ac:cxnSpMkLst>
        </pc:cxnChg>
        <pc:cxnChg chg="mod">
          <ac:chgData name="Flavio" userId="acf32d90-2754-4ce4-92d1-4f5cef942a84" providerId="ADAL" clId="{56CF898D-0475-4A64-89D7-9E562B826F4B}" dt="2021-04-02T14:40:07.429" v="98" actId="14100"/>
          <ac:cxnSpMkLst>
            <pc:docMk/>
            <pc:sldMk cId="2606698659" sldId="256"/>
            <ac:cxnSpMk id="107" creationId="{9034C283-63EA-44DC-A48A-3FAAE7E0DBFA}"/>
          </ac:cxnSpMkLst>
        </pc:cxnChg>
        <pc:cxnChg chg="mod">
          <ac:chgData name="Flavio" userId="acf32d90-2754-4ce4-92d1-4f5cef942a84" providerId="ADAL" clId="{56CF898D-0475-4A64-89D7-9E562B826F4B}" dt="2021-04-02T14:42:47.597" v="155" actId="14100"/>
          <ac:cxnSpMkLst>
            <pc:docMk/>
            <pc:sldMk cId="2606698659" sldId="256"/>
            <ac:cxnSpMk id="109" creationId="{FB62339B-2D13-4C68-9664-5F9B049FB833}"/>
          </ac:cxnSpMkLst>
        </pc:cxnChg>
        <pc:cxnChg chg="del">
          <ac:chgData name="Flavio" userId="acf32d90-2754-4ce4-92d1-4f5cef942a84" providerId="ADAL" clId="{56CF898D-0475-4A64-89D7-9E562B826F4B}" dt="2021-04-02T14:37:39.985" v="30" actId="478"/>
          <ac:cxnSpMkLst>
            <pc:docMk/>
            <pc:sldMk cId="2606698659" sldId="256"/>
            <ac:cxnSpMk id="111" creationId="{5D151BDB-2323-4F28-86B9-E973F33038CF}"/>
          </ac:cxnSpMkLst>
        </pc:cxnChg>
      </pc:sldChg>
      <pc:sldChg chg="addSp delSp modSp add mod">
        <pc:chgData name="Flavio" userId="acf32d90-2754-4ce4-92d1-4f5cef942a84" providerId="ADAL" clId="{56CF898D-0475-4A64-89D7-9E562B826F4B}" dt="2021-05-12T10:30:08.700" v="4544" actId="478"/>
        <pc:sldMkLst>
          <pc:docMk/>
          <pc:sldMk cId="2821362574" sldId="257"/>
        </pc:sldMkLst>
        <pc:spChg chg="add mod">
          <ac:chgData name="Flavio" userId="acf32d90-2754-4ce4-92d1-4f5cef942a84" providerId="ADAL" clId="{56CF898D-0475-4A64-89D7-9E562B826F4B}" dt="2021-05-05T14:07:02.635" v="3619" actId="20577"/>
          <ac:spMkLst>
            <pc:docMk/>
            <pc:sldMk cId="2821362574" sldId="257"/>
            <ac:spMk id="2" creationId="{A7CDDE66-3B30-404B-8884-B7F6736D7819}"/>
          </ac:spMkLst>
        </pc:spChg>
        <pc:spChg chg="add del mod">
          <ac:chgData name="Flavio" userId="acf32d90-2754-4ce4-92d1-4f5cef942a84" providerId="ADAL" clId="{56CF898D-0475-4A64-89D7-9E562B826F4B}" dt="2021-04-14T12:36:14.342" v="192" actId="478"/>
          <ac:spMkLst>
            <pc:docMk/>
            <pc:sldMk cId="2821362574" sldId="257"/>
            <ac:spMk id="3" creationId="{BE8A50CD-4C87-4ED9-9345-1D178DDA6A38}"/>
          </ac:spMkLst>
        </pc:spChg>
        <pc:spChg chg="mod ord">
          <ac:chgData name="Flavio" userId="acf32d90-2754-4ce4-92d1-4f5cef942a84" providerId="ADAL" clId="{56CF898D-0475-4A64-89D7-9E562B826F4B}" dt="2021-05-12T10:19:54.590" v="4539" actId="1076"/>
          <ac:spMkLst>
            <pc:docMk/>
            <pc:sldMk cId="2821362574" sldId="257"/>
            <ac:spMk id="4" creationId="{D8135A24-C0D2-4E99-AFFF-BC880D6EAED3}"/>
          </ac:spMkLst>
        </pc:spChg>
        <pc:spChg chg="add del mod">
          <ac:chgData name="Flavio" userId="acf32d90-2754-4ce4-92d1-4f5cef942a84" providerId="ADAL" clId="{56CF898D-0475-4A64-89D7-9E562B826F4B}" dt="2021-04-14T12:37:17.178" v="197" actId="478"/>
          <ac:spMkLst>
            <pc:docMk/>
            <pc:sldMk cId="2821362574" sldId="257"/>
            <ac:spMk id="5" creationId="{BF169414-3984-41C7-822B-A212C8A35964}"/>
          </ac:spMkLst>
        </pc:spChg>
        <pc:spChg chg="add mod topLvl">
          <ac:chgData name="Flavio" userId="acf32d90-2754-4ce4-92d1-4f5cef942a84" providerId="ADAL" clId="{56CF898D-0475-4A64-89D7-9E562B826F4B}" dt="2021-05-12T08:34:45.926" v="4449" actId="165"/>
          <ac:spMkLst>
            <pc:docMk/>
            <pc:sldMk cId="2821362574" sldId="257"/>
            <ac:spMk id="6" creationId="{03BF1403-DA23-47C5-B4D3-8AFFC30524EC}"/>
          </ac:spMkLst>
        </pc:spChg>
        <pc:spChg chg="add del">
          <ac:chgData name="Flavio" userId="acf32d90-2754-4ce4-92d1-4f5cef942a84" providerId="ADAL" clId="{56CF898D-0475-4A64-89D7-9E562B826F4B}" dt="2021-05-12T08:34:29.880" v="4446"/>
          <ac:spMkLst>
            <pc:docMk/>
            <pc:sldMk cId="2821362574" sldId="257"/>
            <ac:spMk id="7" creationId="{296CB92C-09D4-4D54-A64D-4F21752699B1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7" creationId="{F6AB1858-5A7E-418B-A499-726F6EB932C5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8" creationId="{9F9CD2B6-2973-4993-B3C6-521792EC414B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9" creationId="{36BFC8CD-B3DC-4134-8E41-2D390F8AF75D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10" creationId="{3D2A2ACD-B0C8-480C-8E53-2476B348FE01}"/>
          </ac:spMkLst>
        </pc:spChg>
        <pc:spChg chg="del">
          <ac:chgData name="Flavio" userId="acf32d90-2754-4ce4-92d1-4f5cef942a84" providerId="ADAL" clId="{56CF898D-0475-4A64-89D7-9E562B826F4B}" dt="2021-04-14T12:32:55.303" v="163" actId="478"/>
          <ac:spMkLst>
            <pc:docMk/>
            <pc:sldMk cId="2821362574" sldId="257"/>
            <ac:spMk id="11" creationId="{A2D60CD9-49E9-427D-A127-300AD6DB5137}"/>
          </ac:spMkLst>
        </pc:spChg>
        <pc:spChg chg="del">
          <ac:chgData name="Flavio" userId="acf32d90-2754-4ce4-92d1-4f5cef942a84" providerId="ADAL" clId="{56CF898D-0475-4A64-89D7-9E562B826F4B}" dt="2021-04-14T12:32:57.043" v="164" actId="478"/>
          <ac:spMkLst>
            <pc:docMk/>
            <pc:sldMk cId="2821362574" sldId="257"/>
            <ac:spMk id="12" creationId="{629D377A-4B88-4C00-8A96-8339CAF00E9E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13" creationId="{FC5180FF-8CF9-41D7-BB5E-738676BD3625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14" creationId="{0CFB7CB9-A315-4409-850D-7C2048A25E77}"/>
          </ac:spMkLst>
        </pc:spChg>
        <pc:spChg chg="del">
          <ac:chgData name="Flavio" userId="acf32d90-2754-4ce4-92d1-4f5cef942a84" providerId="ADAL" clId="{56CF898D-0475-4A64-89D7-9E562B826F4B}" dt="2021-04-14T12:32:51.527" v="159" actId="478"/>
          <ac:spMkLst>
            <pc:docMk/>
            <pc:sldMk cId="2821362574" sldId="257"/>
            <ac:spMk id="20" creationId="{8EE1E952-6601-4845-BEF8-A05BD6032880}"/>
          </ac:spMkLst>
        </pc:spChg>
        <pc:spChg chg="add del mod">
          <ac:chgData name="Flavio" userId="acf32d90-2754-4ce4-92d1-4f5cef942a84" providerId="ADAL" clId="{56CF898D-0475-4A64-89D7-9E562B826F4B}" dt="2021-04-14T12:50:18.807" v="248" actId="478"/>
          <ac:spMkLst>
            <pc:docMk/>
            <pc:sldMk cId="2821362574" sldId="257"/>
            <ac:spMk id="22" creationId="{B9DD35B2-030B-4F99-A627-DA243E571884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43" creationId="{3AA6EA35-BC74-44E8-8960-9EAFB64C3C3C}"/>
          </ac:spMkLst>
        </pc:spChg>
        <pc:spChg chg="del mod">
          <ac:chgData name="Flavio" userId="acf32d90-2754-4ce4-92d1-4f5cef942a84" providerId="ADAL" clId="{56CF898D-0475-4A64-89D7-9E562B826F4B}" dt="2021-04-14T12:32:53.306" v="161" actId="478"/>
          <ac:spMkLst>
            <pc:docMk/>
            <pc:sldMk cId="2821362574" sldId="257"/>
            <ac:spMk id="45" creationId="{1084C39E-D7F4-4DA6-93F4-B217E0ECEA57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46" creationId="{E335CC6F-063D-443E-AED3-34416682EF47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47" creationId="{21CF5725-DCEA-4993-A770-CE4FD2E7CFE7}"/>
          </ac:spMkLst>
        </pc:spChg>
        <pc:spChg chg="del">
          <ac:chgData name="Flavio" userId="acf32d90-2754-4ce4-92d1-4f5cef942a84" providerId="ADAL" clId="{56CF898D-0475-4A64-89D7-9E562B826F4B}" dt="2021-04-14T12:32:54.309" v="162" actId="478"/>
          <ac:spMkLst>
            <pc:docMk/>
            <pc:sldMk cId="2821362574" sldId="257"/>
            <ac:spMk id="50" creationId="{E68E2D64-B25E-4803-A6F5-2EED507A0171}"/>
          </ac:spMkLst>
        </pc:spChg>
        <pc:spChg chg="add mod topLvl">
          <ac:chgData name="Flavio" userId="acf32d90-2754-4ce4-92d1-4f5cef942a84" providerId="ADAL" clId="{56CF898D-0475-4A64-89D7-9E562B826F4B}" dt="2021-05-12T08:34:45.926" v="4449" actId="165"/>
          <ac:spMkLst>
            <pc:docMk/>
            <pc:sldMk cId="2821362574" sldId="257"/>
            <ac:spMk id="51" creationId="{352997FA-51B4-424F-86D0-F205796F55AC}"/>
          </ac:spMkLst>
        </pc:spChg>
        <pc:spChg chg="add mod ord topLvl">
          <ac:chgData name="Flavio" userId="acf32d90-2754-4ce4-92d1-4f5cef942a84" providerId="ADAL" clId="{56CF898D-0475-4A64-89D7-9E562B826F4B}" dt="2021-05-12T08:34:45.926" v="4449" actId="165"/>
          <ac:spMkLst>
            <pc:docMk/>
            <pc:sldMk cId="2821362574" sldId="257"/>
            <ac:spMk id="52" creationId="{E370D36B-540E-489A-9A8D-3E64AE5C806B}"/>
          </ac:spMkLst>
        </pc:spChg>
        <pc:spChg chg="add mod topLvl">
          <ac:chgData name="Flavio" userId="acf32d90-2754-4ce4-92d1-4f5cef942a84" providerId="ADAL" clId="{56CF898D-0475-4A64-89D7-9E562B826F4B}" dt="2021-05-12T08:34:45.926" v="4449" actId="165"/>
          <ac:spMkLst>
            <pc:docMk/>
            <pc:sldMk cId="2821362574" sldId="257"/>
            <ac:spMk id="54" creationId="{C7C08143-3D2B-4872-BF83-CD4C1783A0CB}"/>
          </ac:spMkLst>
        </pc:spChg>
        <pc:spChg chg="del">
          <ac:chgData name="Flavio" userId="acf32d90-2754-4ce4-92d1-4f5cef942a84" providerId="ADAL" clId="{56CF898D-0475-4A64-89D7-9E562B826F4B}" dt="2021-04-14T12:32:50.756" v="158" actId="478"/>
          <ac:spMkLst>
            <pc:docMk/>
            <pc:sldMk cId="2821362574" sldId="257"/>
            <ac:spMk id="58" creationId="{116E2EED-7331-46E2-B959-30CB85DF24FE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62" creationId="{2BBD5D50-55A3-4036-A800-3FF3F60BAD15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63" creationId="{F960C048-7C3C-4488-879B-589BED6A69E3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65" creationId="{DB9E3F68-3539-4442-8BA3-7298C4AA11E9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66" creationId="{C8E8E528-67CF-4C2B-9D0D-EFC98D14C7BF}"/>
          </ac:spMkLst>
        </pc:spChg>
        <pc:spChg chg="add mod">
          <ac:chgData name="Flavio" userId="acf32d90-2754-4ce4-92d1-4f5cef942a84" providerId="ADAL" clId="{56CF898D-0475-4A64-89D7-9E562B826F4B}" dt="2021-04-14T12:33:06.837" v="165"/>
          <ac:spMkLst>
            <pc:docMk/>
            <pc:sldMk cId="2821362574" sldId="257"/>
            <ac:spMk id="67" creationId="{952B6312-F517-4CF0-A7B7-5624F7AC8B10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70" creationId="{22630E79-2BA6-426D-9343-7DC3F90321C0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71" creationId="{10B05CF3-0B23-49EC-A19A-4E0CDB351A18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72" creationId="{A5BDA776-49BB-4205-B8FA-3A6D10280CC5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73" creationId="{ADD49827-657D-47E4-A827-597C33243768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74" creationId="{9B587716-2074-438C-AF51-7F7E0A5E8AE6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75" creationId="{6F2DE500-5F04-409D-A2E0-9E4B4B6CEB97}"/>
          </ac:spMkLst>
        </pc:spChg>
        <pc:spChg chg="mod">
          <ac:chgData name="Flavio" userId="acf32d90-2754-4ce4-92d1-4f5cef942a84" providerId="ADAL" clId="{56CF898D-0475-4A64-89D7-9E562B826F4B}" dt="2021-04-14T14:15:41.008" v="1866" actId="2085"/>
          <ac:spMkLst>
            <pc:docMk/>
            <pc:sldMk cId="2821362574" sldId="257"/>
            <ac:spMk id="78" creationId="{1FD49061-CF93-4D55-B8C8-7BB63BFD99EA}"/>
          </ac:spMkLst>
        </pc:spChg>
        <pc:spChg chg="add mod">
          <ac:chgData name="Flavio" userId="acf32d90-2754-4ce4-92d1-4f5cef942a84" providerId="ADAL" clId="{56CF898D-0475-4A64-89D7-9E562B826F4B}" dt="2021-04-14T14:15:02.393" v="1859" actId="1582"/>
          <ac:spMkLst>
            <pc:docMk/>
            <pc:sldMk cId="2821362574" sldId="257"/>
            <ac:spMk id="79" creationId="{B2BCE2BF-D623-41EF-A962-435AB5ACF92F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80" creationId="{DCA07891-D606-4028-B113-F5F3AF8B7E54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83" creationId="{882926C0-975C-4BCB-AA0C-B9FC9D39180F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86" creationId="{8CF3AEE2-D7CA-43A5-AF7B-ECB9600B0102}"/>
          </ac:spMkLst>
        </pc:spChg>
        <pc:spChg chg="add mod">
          <ac:chgData name="Flavio" userId="acf32d90-2754-4ce4-92d1-4f5cef942a84" providerId="ADAL" clId="{56CF898D-0475-4A64-89D7-9E562B826F4B}" dt="2021-05-12T08:31:46.497" v="4415" actId="1038"/>
          <ac:spMkLst>
            <pc:docMk/>
            <pc:sldMk cId="2821362574" sldId="257"/>
            <ac:spMk id="87" creationId="{31E51CD0-6BE3-4254-ADAB-4B7A9EB0EFE5}"/>
          </ac:spMkLst>
        </pc:spChg>
        <pc:spChg chg="add mod">
          <ac:chgData name="Flavio" userId="acf32d90-2754-4ce4-92d1-4f5cef942a84" providerId="ADAL" clId="{56CF898D-0475-4A64-89D7-9E562B826F4B}" dt="2021-05-12T08:31:46.497" v="4415" actId="1038"/>
          <ac:spMkLst>
            <pc:docMk/>
            <pc:sldMk cId="2821362574" sldId="257"/>
            <ac:spMk id="90" creationId="{829B802F-DA46-4688-AC84-31F7FB2B8734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91" creationId="{CF7CF4E7-A80A-463A-B4DC-2B7C6C55B022}"/>
          </ac:spMkLst>
        </pc:spChg>
        <pc:spChg chg="add mod">
          <ac:chgData name="Flavio" userId="acf32d90-2754-4ce4-92d1-4f5cef942a84" providerId="ADAL" clId="{56CF898D-0475-4A64-89D7-9E562B826F4B}" dt="2021-04-14T14:15:12.334" v="1860" actId="1582"/>
          <ac:spMkLst>
            <pc:docMk/>
            <pc:sldMk cId="2821362574" sldId="257"/>
            <ac:spMk id="94" creationId="{A9E8B216-0D42-4BAA-97C8-3E244DB2F61F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95" creationId="{92B8CBFA-938C-4CA7-A5CB-7F7B0072F5F0}"/>
          </ac:spMkLst>
        </pc:spChg>
        <pc:spChg chg="add mod">
          <ac:chgData name="Flavio" userId="acf32d90-2754-4ce4-92d1-4f5cef942a84" providerId="ADAL" clId="{56CF898D-0475-4A64-89D7-9E562B826F4B}" dt="2021-05-12T08:31:56.541" v="4442" actId="1038"/>
          <ac:spMkLst>
            <pc:docMk/>
            <pc:sldMk cId="2821362574" sldId="257"/>
            <ac:spMk id="99" creationId="{BA0ADE63-906C-4844-BD84-BB5558FB4B4F}"/>
          </ac:spMkLst>
        </pc:spChg>
        <pc:spChg chg="add mod topLvl">
          <ac:chgData name="Flavio" userId="acf32d90-2754-4ce4-92d1-4f5cef942a84" providerId="ADAL" clId="{56CF898D-0475-4A64-89D7-9E562B826F4B}" dt="2021-05-12T08:34:45.926" v="4449" actId="165"/>
          <ac:spMkLst>
            <pc:docMk/>
            <pc:sldMk cId="2821362574" sldId="257"/>
            <ac:spMk id="101" creationId="{08369D79-470B-4FC1-8A7C-FA980CF1ABC5}"/>
          </ac:spMkLst>
        </pc:spChg>
        <pc:spChg chg="add mod topLvl">
          <ac:chgData name="Flavio" userId="acf32d90-2754-4ce4-92d1-4f5cef942a84" providerId="ADAL" clId="{56CF898D-0475-4A64-89D7-9E562B826F4B}" dt="2021-05-12T08:34:45.926" v="4449" actId="165"/>
          <ac:spMkLst>
            <pc:docMk/>
            <pc:sldMk cId="2821362574" sldId="257"/>
            <ac:spMk id="102" creationId="{68AEFFDC-F02E-43A9-94ED-91ED3B9DB834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104" creationId="{60D50DD5-2E75-4313-BC35-4D154343863F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105" creationId="{8484BE4B-E9CB-4EC4-BCB0-6441222906B2}"/>
          </ac:spMkLst>
        </pc:spChg>
        <pc:spChg chg="add mod topLvl">
          <ac:chgData name="Flavio" userId="acf32d90-2754-4ce4-92d1-4f5cef942a84" providerId="ADAL" clId="{56CF898D-0475-4A64-89D7-9E562B826F4B}" dt="2021-05-12T08:34:45.926" v="4449" actId="165"/>
          <ac:spMkLst>
            <pc:docMk/>
            <pc:sldMk cId="2821362574" sldId="257"/>
            <ac:spMk id="113" creationId="{8074848D-FF6A-4897-9545-8AA0248D9457}"/>
          </ac:spMkLst>
        </pc:spChg>
        <pc:spChg chg="add mod topLvl">
          <ac:chgData name="Flavio" userId="acf32d90-2754-4ce4-92d1-4f5cef942a84" providerId="ADAL" clId="{56CF898D-0475-4A64-89D7-9E562B826F4B}" dt="2021-05-12T08:34:45.926" v="4449" actId="165"/>
          <ac:spMkLst>
            <pc:docMk/>
            <pc:sldMk cId="2821362574" sldId="257"/>
            <ac:spMk id="114" creationId="{521A71EA-F2E4-41DD-8AC5-54A7DF92420A}"/>
          </ac:spMkLst>
        </pc:spChg>
        <pc:spChg chg="add mod">
          <ac:chgData name="Flavio" userId="acf32d90-2754-4ce4-92d1-4f5cef942a84" providerId="ADAL" clId="{56CF898D-0475-4A64-89D7-9E562B826F4B}" dt="2021-05-05T15:17:38.195" v="3854" actId="20577"/>
          <ac:spMkLst>
            <pc:docMk/>
            <pc:sldMk cId="2821362574" sldId="257"/>
            <ac:spMk id="115" creationId="{6A177018-BB77-4556-AEA1-B8432C9107C5}"/>
          </ac:spMkLst>
        </pc:spChg>
        <pc:spChg chg="add mod topLvl">
          <ac:chgData name="Flavio" userId="acf32d90-2754-4ce4-92d1-4f5cef942a84" providerId="ADAL" clId="{56CF898D-0475-4A64-89D7-9E562B826F4B}" dt="2021-05-12T08:34:45.926" v="4449" actId="165"/>
          <ac:spMkLst>
            <pc:docMk/>
            <pc:sldMk cId="2821362574" sldId="257"/>
            <ac:spMk id="117" creationId="{724E0A68-7ED2-4349-AE91-1F210442E3BF}"/>
          </ac:spMkLst>
        </pc:spChg>
        <pc:spChg chg="add mod topLvl">
          <ac:chgData name="Flavio" userId="acf32d90-2754-4ce4-92d1-4f5cef942a84" providerId="ADAL" clId="{56CF898D-0475-4A64-89D7-9E562B826F4B}" dt="2021-05-12T08:34:45.926" v="4449" actId="165"/>
          <ac:spMkLst>
            <pc:docMk/>
            <pc:sldMk cId="2821362574" sldId="257"/>
            <ac:spMk id="118" creationId="{7384363B-382A-4C2F-9CAF-F9D0EB020526}"/>
          </ac:spMkLst>
        </pc:spChg>
        <pc:spChg chg="add mod topLvl">
          <ac:chgData name="Flavio" userId="acf32d90-2754-4ce4-92d1-4f5cef942a84" providerId="ADAL" clId="{56CF898D-0475-4A64-89D7-9E562B826F4B}" dt="2021-05-12T08:34:45.926" v="4449" actId="165"/>
          <ac:spMkLst>
            <pc:docMk/>
            <pc:sldMk cId="2821362574" sldId="257"/>
            <ac:spMk id="122" creationId="{9B41BB0D-EDEE-480A-86F5-846E90C77EA3}"/>
          </ac:spMkLst>
        </pc:spChg>
        <pc:spChg chg="add mod or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123" creationId="{2F2D93D6-87C6-498E-8449-46E83919D7AB}"/>
          </ac:spMkLst>
        </pc:spChg>
        <pc:spChg chg="add mod topLvl">
          <ac:chgData name="Flavio" userId="acf32d90-2754-4ce4-92d1-4f5cef942a84" providerId="ADAL" clId="{56CF898D-0475-4A64-89D7-9E562B826F4B}" dt="2021-05-12T08:34:45.926" v="4449" actId="165"/>
          <ac:spMkLst>
            <pc:docMk/>
            <pc:sldMk cId="2821362574" sldId="257"/>
            <ac:spMk id="126" creationId="{EC2D7A26-3582-4325-8960-B3F523E0BB2F}"/>
          </ac:spMkLst>
        </pc:spChg>
        <pc:spChg chg="add del mod">
          <ac:chgData name="Flavio" userId="acf32d90-2754-4ce4-92d1-4f5cef942a84" providerId="ADAL" clId="{56CF898D-0475-4A64-89D7-9E562B826F4B}" dt="2021-04-14T13:15:31.274" v="524" actId="478"/>
          <ac:spMkLst>
            <pc:docMk/>
            <pc:sldMk cId="2821362574" sldId="257"/>
            <ac:spMk id="128" creationId="{2B811E6C-BB74-4D7D-B0A3-0C6241007B55}"/>
          </ac:spMkLst>
        </pc:spChg>
        <pc:spChg chg="add del mod">
          <ac:chgData name="Flavio" userId="acf32d90-2754-4ce4-92d1-4f5cef942a84" providerId="ADAL" clId="{56CF898D-0475-4A64-89D7-9E562B826F4B}" dt="2021-04-14T13:15:31.968" v="525" actId="478"/>
          <ac:spMkLst>
            <pc:docMk/>
            <pc:sldMk cId="2821362574" sldId="257"/>
            <ac:spMk id="129" creationId="{8A5DEC5C-1A7D-4B80-8BA6-52ED99165DC7}"/>
          </ac:spMkLst>
        </pc:spChg>
        <pc:spChg chg="add del mod">
          <ac:chgData name="Flavio" userId="acf32d90-2754-4ce4-92d1-4f5cef942a84" providerId="ADAL" clId="{56CF898D-0475-4A64-89D7-9E562B826F4B}" dt="2021-04-14T13:15:32.590" v="526" actId="478"/>
          <ac:spMkLst>
            <pc:docMk/>
            <pc:sldMk cId="2821362574" sldId="257"/>
            <ac:spMk id="130" creationId="{C3DFECC0-D53D-4E98-8AED-53421527A111}"/>
          </ac:spMkLst>
        </pc:spChg>
        <pc:spChg chg="add del mod">
          <ac:chgData name="Flavio" userId="acf32d90-2754-4ce4-92d1-4f5cef942a84" providerId="ADAL" clId="{56CF898D-0475-4A64-89D7-9E562B826F4B}" dt="2021-04-14T13:15:33.062" v="527" actId="478"/>
          <ac:spMkLst>
            <pc:docMk/>
            <pc:sldMk cId="2821362574" sldId="257"/>
            <ac:spMk id="131" creationId="{929620CA-7FC6-4C07-AFDF-ECAA6BCA3349}"/>
          </ac:spMkLst>
        </pc:spChg>
        <pc:spChg chg="add del mod">
          <ac:chgData name="Flavio" userId="acf32d90-2754-4ce4-92d1-4f5cef942a84" providerId="ADAL" clId="{56CF898D-0475-4A64-89D7-9E562B826F4B}" dt="2021-04-14T13:15:33.474" v="528" actId="478"/>
          <ac:spMkLst>
            <pc:docMk/>
            <pc:sldMk cId="2821362574" sldId="257"/>
            <ac:spMk id="132" creationId="{371A58E3-44D0-4D6F-896D-83F190DFC680}"/>
          </ac:spMkLst>
        </pc:spChg>
        <pc:spChg chg="add mod">
          <ac:chgData name="Flavio" userId="acf32d90-2754-4ce4-92d1-4f5cef942a84" providerId="ADAL" clId="{56CF898D-0475-4A64-89D7-9E562B826F4B}" dt="2021-04-14T13:16:07.970" v="541" actId="208"/>
          <ac:spMkLst>
            <pc:docMk/>
            <pc:sldMk cId="2821362574" sldId="257"/>
            <ac:spMk id="136" creationId="{6648C8A8-834F-463D-833D-264CFAF80408}"/>
          </ac:spMkLst>
        </pc:spChg>
        <pc:spChg chg="add del mod">
          <ac:chgData name="Flavio" userId="acf32d90-2754-4ce4-92d1-4f5cef942a84" providerId="ADAL" clId="{56CF898D-0475-4A64-89D7-9E562B826F4B}" dt="2021-04-14T13:12:42.296" v="504"/>
          <ac:spMkLst>
            <pc:docMk/>
            <pc:sldMk cId="2821362574" sldId="257"/>
            <ac:spMk id="138" creationId="{0E8C5EC7-76A5-477C-B2E3-FF693EE7D947}"/>
          </ac:spMkLst>
        </pc:spChg>
        <pc:spChg chg="add del mod">
          <ac:chgData name="Flavio" userId="acf32d90-2754-4ce4-92d1-4f5cef942a84" providerId="ADAL" clId="{56CF898D-0475-4A64-89D7-9E562B826F4B}" dt="2021-04-14T13:12:47.981" v="506"/>
          <ac:spMkLst>
            <pc:docMk/>
            <pc:sldMk cId="2821362574" sldId="257"/>
            <ac:spMk id="139" creationId="{58C1EE19-DE2F-4D32-A10C-087517BD07CB}"/>
          </ac:spMkLst>
        </pc:spChg>
        <pc:spChg chg="add del mod">
          <ac:chgData name="Flavio" userId="acf32d90-2754-4ce4-92d1-4f5cef942a84" providerId="ADAL" clId="{56CF898D-0475-4A64-89D7-9E562B826F4B}" dt="2021-04-14T13:12:54.385" v="508"/>
          <ac:spMkLst>
            <pc:docMk/>
            <pc:sldMk cId="2821362574" sldId="257"/>
            <ac:spMk id="140" creationId="{408EBF88-D957-4709-A0C8-483191F9882B}"/>
          </ac:spMkLst>
        </pc:spChg>
        <pc:spChg chg="add mod">
          <ac:chgData name="Flavio" userId="acf32d90-2754-4ce4-92d1-4f5cef942a84" providerId="ADAL" clId="{56CF898D-0475-4A64-89D7-9E562B826F4B}" dt="2021-04-14T13:16:07.970" v="541" actId="208"/>
          <ac:spMkLst>
            <pc:docMk/>
            <pc:sldMk cId="2821362574" sldId="257"/>
            <ac:spMk id="141" creationId="{D218950F-7B68-46E4-BBE3-E4737595474D}"/>
          </ac:spMkLst>
        </pc:spChg>
        <pc:spChg chg="add mod">
          <ac:chgData name="Flavio" userId="acf32d90-2754-4ce4-92d1-4f5cef942a84" providerId="ADAL" clId="{56CF898D-0475-4A64-89D7-9E562B826F4B}" dt="2021-04-14T13:16:28.996" v="543" actId="2085"/>
          <ac:spMkLst>
            <pc:docMk/>
            <pc:sldMk cId="2821362574" sldId="257"/>
            <ac:spMk id="142" creationId="{D1549506-FB12-44C9-AD14-DB8035A42D61}"/>
          </ac:spMkLst>
        </pc:spChg>
        <pc:spChg chg="add del mod ord">
          <ac:chgData name="Flavio" userId="acf32d90-2754-4ce4-92d1-4f5cef942a84" providerId="ADAL" clId="{56CF898D-0475-4A64-89D7-9E562B826F4B}" dt="2021-04-14T14:09:40.090" v="1607" actId="478"/>
          <ac:spMkLst>
            <pc:docMk/>
            <pc:sldMk cId="2821362574" sldId="257"/>
            <ac:spMk id="143" creationId="{50C160AE-C469-4D70-8023-691483B4F96E}"/>
          </ac:spMkLst>
        </pc:spChg>
        <pc:spChg chg="add del mod ord">
          <ac:chgData name="Flavio" userId="acf32d90-2754-4ce4-92d1-4f5cef942a84" providerId="ADAL" clId="{56CF898D-0475-4A64-89D7-9E562B826F4B}" dt="2021-04-14T14:09:40.834" v="1608" actId="478"/>
          <ac:spMkLst>
            <pc:docMk/>
            <pc:sldMk cId="2821362574" sldId="257"/>
            <ac:spMk id="144" creationId="{D14D0B64-24E2-4E8B-ABB3-2781DEEEA864}"/>
          </ac:spMkLst>
        </pc:spChg>
        <pc:spChg chg="add del mod ord">
          <ac:chgData name="Flavio" userId="acf32d90-2754-4ce4-92d1-4f5cef942a84" providerId="ADAL" clId="{56CF898D-0475-4A64-89D7-9E562B826F4B}" dt="2021-04-14T14:09:42.998" v="1610" actId="478"/>
          <ac:spMkLst>
            <pc:docMk/>
            <pc:sldMk cId="2821362574" sldId="257"/>
            <ac:spMk id="145" creationId="{9C1B33D2-E773-4BE8-B75E-77E0A76D22DC}"/>
          </ac:spMkLst>
        </pc:spChg>
        <pc:spChg chg="add del mod ord">
          <ac:chgData name="Flavio" userId="acf32d90-2754-4ce4-92d1-4f5cef942a84" providerId="ADAL" clId="{56CF898D-0475-4A64-89D7-9E562B826F4B}" dt="2021-04-14T14:09:42.301" v="1609" actId="478"/>
          <ac:spMkLst>
            <pc:docMk/>
            <pc:sldMk cId="2821362574" sldId="257"/>
            <ac:spMk id="146" creationId="{606EC779-BE6E-4D2D-8972-40CF06636A4C}"/>
          </ac:spMkLst>
        </pc:spChg>
        <pc:spChg chg="add del mod ord">
          <ac:chgData name="Flavio" userId="acf32d90-2754-4ce4-92d1-4f5cef942a84" providerId="ADAL" clId="{56CF898D-0475-4A64-89D7-9E562B826F4B}" dt="2021-04-14T14:09:43.671" v="1611" actId="478"/>
          <ac:spMkLst>
            <pc:docMk/>
            <pc:sldMk cId="2821362574" sldId="257"/>
            <ac:spMk id="147" creationId="{5ACFB8C5-3C64-4CAF-9EE9-63F066B70658}"/>
          </ac:spMkLst>
        </pc:spChg>
        <pc:spChg chg="add del mod ord">
          <ac:chgData name="Flavio" userId="acf32d90-2754-4ce4-92d1-4f5cef942a84" providerId="ADAL" clId="{56CF898D-0475-4A64-89D7-9E562B826F4B}" dt="2021-04-14T14:09:44.274" v="1612" actId="478"/>
          <ac:spMkLst>
            <pc:docMk/>
            <pc:sldMk cId="2821362574" sldId="257"/>
            <ac:spMk id="148" creationId="{7EC2647A-EC64-4488-AEF3-F756716D8324}"/>
          </ac:spMkLst>
        </pc:spChg>
        <pc:spChg chg="add del mod ord">
          <ac:chgData name="Flavio" userId="acf32d90-2754-4ce4-92d1-4f5cef942a84" providerId="ADAL" clId="{56CF898D-0475-4A64-89D7-9E562B826F4B}" dt="2021-04-14T14:09:44.781" v="1613" actId="478"/>
          <ac:spMkLst>
            <pc:docMk/>
            <pc:sldMk cId="2821362574" sldId="257"/>
            <ac:spMk id="149" creationId="{CE383341-6E11-49DA-8FFC-3F9C66089F50}"/>
          </ac:spMkLst>
        </pc:spChg>
        <pc:spChg chg="add del mod ord">
          <ac:chgData name="Flavio" userId="acf32d90-2754-4ce4-92d1-4f5cef942a84" providerId="ADAL" clId="{56CF898D-0475-4A64-89D7-9E562B826F4B}" dt="2021-04-14T14:09:45.616" v="1614" actId="478"/>
          <ac:spMkLst>
            <pc:docMk/>
            <pc:sldMk cId="2821362574" sldId="257"/>
            <ac:spMk id="150" creationId="{4C28FABC-DD35-4967-9E5A-81428F28C177}"/>
          </ac:spMkLst>
        </pc:spChg>
        <pc:spChg chg="add mod">
          <ac:chgData name="Flavio" userId="acf32d90-2754-4ce4-92d1-4f5cef942a84" providerId="ADAL" clId="{56CF898D-0475-4A64-89D7-9E562B826F4B}" dt="2021-05-12T08:31:56.541" v="4442" actId="1038"/>
          <ac:spMkLst>
            <pc:docMk/>
            <pc:sldMk cId="2821362574" sldId="257"/>
            <ac:spMk id="175" creationId="{9C8D9641-366D-4D9A-84E9-7647565EDFC4}"/>
          </ac:spMkLst>
        </pc:spChg>
        <pc:spChg chg="add mod">
          <ac:chgData name="Flavio" userId="acf32d90-2754-4ce4-92d1-4f5cef942a84" providerId="ADAL" clId="{56CF898D-0475-4A64-89D7-9E562B826F4B}" dt="2021-05-05T14:20:41.879" v="3688" actId="1035"/>
          <ac:spMkLst>
            <pc:docMk/>
            <pc:sldMk cId="2821362574" sldId="257"/>
            <ac:spMk id="177" creationId="{211E9009-625A-4BC5-9412-E191972C6558}"/>
          </ac:spMkLst>
        </pc:spChg>
        <pc:spChg chg="add mod topLvl">
          <ac:chgData name="Flavio" userId="acf32d90-2754-4ce4-92d1-4f5cef942a84" providerId="ADAL" clId="{56CF898D-0475-4A64-89D7-9E562B826F4B}" dt="2021-05-12T08:34:52.127" v="4450" actId="164"/>
          <ac:spMkLst>
            <pc:docMk/>
            <pc:sldMk cId="2821362574" sldId="257"/>
            <ac:spMk id="180" creationId="{699A0F87-41BE-4027-A818-41EB42C32EA6}"/>
          </ac:spMkLst>
        </pc:spChg>
        <pc:spChg chg="add mod topLvl">
          <ac:chgData name="Flavio" userId="acf32d90-2754-4ce4-92d1-4f5cef942a84" providerId="ADAL" clId="{56CF898D-0475-4A64-89D7-9E562B826F4B}" dt="2021-05-12T08:34:52.127" v="4450" actId="164"/>
          <ac:spMkLst>
            <pc:docMk/>
            <pc:sldMk cId="2821362574" sldId="257"/>
            <ac:spMk id="182" creationId="{D039CD66-8EDF-4D31-8FBA-4DE398EB038F}"/>
          </ac:spMkLst>
        </pc:spChg>
        <pc:spChg chg="add mod topLvl">
          <ac:chgData name="Flavio" userId="acf32d90-2754-4ce4-92d1-4f5cef942a84" providerId="ADAL" clId="{56CF898D-0475-4A64-89D7-9E562B826F4B}" dt="2021-05-12T08:35:10.490" v="4454" actId="404"/>
          <ac:spMkLst>
            <pc:docMk/>
            <pc:sldMk cId="2821362574" sldId="257"/>
            <ac:spMk id="183" creationId="{5E78144D-A229-40B6-AEDD-072F52022244}"/>
          </ac:spMkLst>
        </pc:spChg>
        <pc:spChg chg="add mod">
          <ac:chgData name="Flavio" userId="acf32d90-2754-4ce4-92d1-4f5cef942a84" providerId="ADAL" clId="{56CF898D-0475-4A64-89D7-9E562B826F4B}" dt="2021-04-14T14:15:02.393" v="1859" actId="1582"/>
          <ac:spMkLst>
            <pc:docMk/>
            <pc:sldMk cId="2821362574" sldId="257"/>
            <ac:spMk id="194" creationId="{8E07F547-F2F9-4D73-A14F-7753187B4CD6}"/>
          </ac:spMkLst>
        </pc:spChg>
        <pc:spChg chg="add mod">
          <ac:chgData name="Flavio" userId="acf32d90-2754-4ce4-92d1-4f5cef942a84" providerId="ADAL" clId="{56CF898D-0475-4A64-89D7-9E562B826F4B}" dt="2021-05-12T08:36:51.581" v="4499" actId="1076"/>
          <ac:spMkLst>
            <pc:docMk/>
            <pc:sldMk cId="2821362574" sldId="257"/>
            <ac:spMk id="196" creationId="{3D8F9A0F-DA30-443C-B22F-5E7F4081A077}"/>
          </ac:spMkLst>
        </pc:spChg>
        <pc:spChg chg="add mod">
          <ac:chgData name="Flavio" userId="acf32d90-2754-4ce4-92d1-4f5cef942a84" providerId="ADAL" clId="{56CF898D-0475-4A64-89D7-9E562B826F4B}" dt="2021-05-12T08:36:51.581" v="4499" actId="1076"/>
          <ac:spMkLst>
            <pc:docMk/>
            <pc:sldMk cId="2821362574" sldId="257"/>
            <ac:spMk id="197" creationId="{0AA8256D-F7F4-4E84-9037-C400D43367D9}"/>
          </ac:spMkLst>
        </pc:spChg>
        <pc:spChg chg="add mod">
          <ac:chgData name="Flavio" userId="acf32d90-2754-4ce4-92d1-4f5cef942a84" providerId="ADAL" clId="{56CF898D-0475-4A64-89D7-9E562B826F4B}" dt="2021-05-12T08:37:07.696" v="4502" actId="1076"/>
          <ac:spMkLst>
            <pc:docMk/>
            <pc:sldMk cId="2821362574" sldId="257"/>
            <ac:spMk id="199" creationId="{25E63F4C-0D7A-460E-9E86-44CE7BCBD835}"/>
          </ac:spMkLst>
        </pc:spChg>
        <pc:spChg chg="add mod">
          <ac:chgData name="Flavio" userId="acf32d90-2754-4ce4-92d1-4f5cef942a84" providerId="ADAL" clId="{56CF898D-0475-4A64-89D7-9E562B826F4B}" dt="2021-05-12T10:19:51.488" v="4537" actId="164"/>
          <ac:spMkLst>
            <pc:docMk/>
            <pc:sldMk cId="2821362574" sldId="257"/>
            <ac:spMk id="216" creationId="{1EA60E6E-8F1D-4C42-BA16-1A817BA34684}"/>
          </ac:spMkLst>
        </pc:spChg>
        <pc:spChg chg="add mod">
          <ac:chgData name="Flavio" userId="acf32d90-2754-4ce4-92d1-4f5cef942a84" providerId="ADAL" clId="{56CF898D-0475-4A64-89D7-9E562B826F4B}" dt="2021-05-12T10:19:51.488" v="4537" actId="164"/>
          <ac:spMkLst>
            <pc:docMk/>
            <pc:sldMk cId="2821362574" sldId="257"/>
            <ac:spMk id="217" creationId="{09D8BEB1-1AD7-4E08-92ED-753F44072381}"/>
          </ac:spMkLst>
        </pc:spChg>
        <pc:spChg chg="add del mod">
          <ac:chgData name="Flavio" userId="acf32d90-2754-4ce4-92d1-4f5cef942a84" providerId="ADAL" clId="{56CF898D-0475-4A64-89D7-9E562B826F4B}" dt="2021-04-14T14:05:18.927" v="1531" actId="478"/>
          <ac:spMkLst>
            <pc:docMk/>
            <pc:sldMk cId="2821362574" sldId="257"/>
            <ac:spMk id="218" creationId="{AE613341-9F43-452A-99DA-8C96D593E6D9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37" creationId="{472AF1F4-D251-498A-A516-0B6F3DB3F7E7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38" creationId="{577CC2DF-BA32-438D-AB18-D521F44E35EB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39" creationId="{9F1A5319-7A58-45B0-BAA2-40F11C2D6230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40" creationId="{D2D14E41-667A-4D44-85D8-E9E7852A1544}"/>
          </ac:spMkLst>
        </pc:spChg>
        <pc:spChg chg="mod">
          <ac:chgData name="Flavio" userId="acf32d90-2754-4ce4-92d1-4f5cef942a84" providerId="ADAL" clId="{56CF898D-0475-4A64-89D7-9E562B826F4B}" dt="2021-04-14T14:09:58.307" v="1616"/>
          <ac:spMkLst>
            <pc:docMk/>
            <pc:sldMk cId="2821362574" sldId="257"/>
            <ac:spMk id="243" creationId="{95502E42-99B8-4E44-8F5B-ED38D055A749}"/>
          </ac:spMkLst>
        </pc:spChg>
        <pc:spChg chg="mod">
          <ac:chgData name="Flavio" userId="acf32d90-2754-4ce4-92d1-4f5cef942a84" providerId="ADAL" clId="{56CF898D-0475-4A64-89D7-9E562B826F4B}" dt="2021-04-14T14:09:58.307" v="1616"/>
          <ac:spMkLst>
            <pc:docMk/>
            <pc:sldMk cId="2821362574" sldId="257"/>
            <ac:spMk id="244" creationId="{19B107FE-3833-46B0-BFF0-5BEBF160ECA7}"/>
          </ac:spMkLst>
        </pc:spChg>
        <pc:spChg chg="mod">
          <ac:chgData name="Flavio" userId="acf32d90-2754-4ce4-92d1-4f5cef942a84" providerId="ADAL" clId="{56CF898D-0475-4A64-89D7-9E562B826F4B}" dt="2021-04-14T14:09:58.307" v="1616"/>
          <ac:spMkLst>
            <pc:docMk/>
            <pc:sldMk cId="2821362574" sldId="257"/>
            <ac:spMk id="245" creationId="{BD59F389-17B9-43D2-8016-B2FD9A3165D0}"/>
          </ac:spMkLst>
        </pc:spChg>
        <pc:spChg chg="mod">
          <ac:chgData name="Flavio" userId="acf32d90-2754-4ce4-92d1-4f5cef942a84" providerId="ADAL" clId="{56CF898D-0475-4A64-89D7-9E562B826F4B}" dt="2021-04-14T14:09:58.307" v="1616"/>
          <ac:spMkLst>
            <pc:docMk/>
            <pc:sldMk cId="2821362574" sldId="257"/>
            <ac:spMk id="246" creationId="{D814E896-7472-4B10-99A1-59A9F843B0DB}"/>
          </ac:spMkLst>
        </pc:spChg>
        <pc:spChg chg="mod">
          <ac:chgData name="Flavio" userId="acf32d90-2754-4ce4-92d1-4f5cef942a84" providerId="ADAL" clId="{56CF898D-0475-4A64-89D7-9E562B826F4B}" dt="2021-04-14T14:09:58.307" v="1616"/>
          <ac:spMkLst>
            <pc:docMk/>
            <pc:sldMk cId="2821362574" sldId="257"/>
            <ac:spMk id="247" creationId="{900EC5EE-3C05-47D3-ADB6-A5E69FE3E032}"/>
          </ac:spMkLst>
        </pc:spChg>
        <pc:spChg chg="mod">
          <ac:chgData name="Flavio" userId="acf32d90-2754-4ce4-92d1-4f5cef942a84" providerId="ADAL" clId="{56CF898D-0475-4A64-89D7-9E562B826F4B}" dt="2021-04-14T14:10:07.880" v="1618"/>
          <ac:spMkLst>
            <pc:docMk/>
            <pc:sldMk cId="2821362574" sldId="257"/>
            <ac:spMk id="249" creationId="{9E3B8879-BA06-4B8E-93B8-8677C6C2DFFB}"/>
          </ac:spMkLst>
        </pc:spChg>
        <pc:spChg chg="mod">
          <ac:chgData name="Flavio" userId="acf32d90-2754-4ce4-92d1-4f5cef942a84" providerId="ADAL" clId="{56CF898D-0475-4A64-89D7-9E562B826F4B}" dt="2021-04-14T14:10:07.880" v="1618"/>
          <ac:spMkLst>
            <pc:docMk/>
            <pc:sldMk cId="2821362574" sldId="257"/>
            <ac:spMk id="250" creationId="{9E1D0E59-D402-4F5D-9054-5382EAB37A4C}"/>
          </ac:spMkLst>
        </pc:spChg>
        <pc:spChg chg="mod">
          <ac:chgData name="Flavio" userId="acf32d90-2754-4ce4-92d1-4f5cef942a84" providerId="ADAL" clId="{56CF898D-0475-4A64-89D7-9E562B826F4B}" dt="2021-04-14T14:10:07.880" v="1618"/>
          <ac:spMkLst>
            <pc:docMk/>
            <pc:sldMk cId="2821362574" sldId="257"/>
            <ac:spMk id="251" creationId="{2EC61A62-0440-4260-BF76-1BEFF3127F23}"/>
          </ac:spMkLst>
        </pc:spChg>
        <pc:spChg chg="mod">
          <ac:chgData name="Flavio" userId="acf32d90-2754-4ce4-92d1-4f5cef942a84" providerId="ADAL" clId="{56CF898D-0475-4A64-89D7-9E562B826F4B}" dt="2021-04-14T14:10:07.880" v="1618"/>
          <ac:spMkLst>
            <pc:docMk/>
            <pc:sldMk cId="2821362574" sldId="257"/>
            <ac:spMk id="252" creationId="{13C972FF-1D06-4288-A429-76B6A1A4F670}"/>
          </ac:spMkLst>
        </pc:spChg>
        <pc:spChg chg="mod">
          <ac:chgData name="Flavio" userId="acf32d90-2754-4ce4-92d1-4f5cef942a84" providerId="ADAL" clId="{56CF898D-0475-4A64-89D7-9E562B826F4B}" dt="2021-04-14T14:10:07.880" v="1618"/>
          <ac:spMkLst>
            <pc:docMk/>
            <pc:sldMk cId="2821362574" sldId="257"/>
            <ac:spMk id="253" creationId="{4D4A9E87-2FAB-4E6E-A5C8-8F8AE2BC7998}"/>
          </ac:spMkLst>
        </pc:spChg>
        <pc:spChg chg="mod">
          <ac:chgData name="Flavio" userId="acf32d90-2754-4ce4-92d1-4f5cef942a84" providerId="ADAL" clId="{56CF898D-0475-4A64-89D7-9E562B826F4B}" dt="2021-04-14T14:10:08.312" v="1619"/>
          <ac:spMkLst>
            <pc:docMk/>
            <pc:sldMk cId="2821362574" sldId="257"/>
            <ac:spMk id="255" creationId="{171983CC-8B89-4A48-AE18-25FAAB57F658}"/>
          </ac:spMkLst>
        </pc:spChg>
        <pc:spChg chg="mod">
          <ac:chgData name="Flavio" userId="acf32d90-2754-4ce4-92d1-4f5cef942a84" providerId="ADAL" clId="{56CF898D-0475-4A64-89D7-9E562B826F4B}" dt="2021-04-14T14:10:08.312" v="1619"/>
          <ac:spMkLst>
            <pc:docMk/>
            <pc:sldMk cId="2821362574" sldId="257"/>
            <ac:spMk id="256" creationId="{BF36E325-DB16-4235-99CD-740F8C8CF0E4}"/>
          </ac:spMkLst>
        </pc:spChg>
        <pc:spChg chg="mod">
          <ac:chgData name="Flavio" userId="acf32d90-2754-4ce4-92d1-4f5cef942a84" providerId="ADAL" clId="{56CF898D-0475-4A64-89D7-9E562B826F4B}" dt="2021-04-14T14:10:08.312" v="1619"/>
          <ac:spMkLst>
            <pc:docMk/>
            <pc:sldMk cId="2821362574" sldId="257"/>
            <ac:spMk id="257" creationId="{5EDA9FB5-3C21-413D-83ED-BE3A505110D5}"/>
          </ac:spMkLst>
        </pc:spChg>
        <pc:spChg chg="mod">
          <ac:chgData name="Flavio" userId="acf32d90-2754-4ce4-92d1-4f5cef942a84" providerId="ADAL" clId="{56CF898D-0475-4A64-89D7-9E562B826F4B}" dt="2021-04-14T14:10:08.312" v="1619"/>
          <ac:spMkLst>
            <pc:docMk/>
            <pc:sldMk cId="2821362574" sldId="257"/>
            <ac:spMk id="258" creationId="{55D26097-ECEE-4393-A1CC-950BBE4DD38C}"/>
          </ac:spMkLst>
        </pc:spChg>
        <pc:spChg chg="mod">
          <ac:chgData name="Flavio" userId="acf32d90-2754-4ce4-92d1-4f5cef942a84" providerId="ADAL" clId="{56CF898D-0475-4A64-89D7-9E562B826F4B}" dt="2021-04-14T14:10:08.312" v="1619"/>
          <ac:spMkLst>
            <pc:docMk/>
            <pc:sldMk cId="2821362574" sldId="257"/>
            <ac:spMk id="259" creationId="{6192D772-6A54-48CC-B94F-19DDAF4D34D5}"/>
          </ac:spMkLst>
        </pc:spChg>
        <pc:spChg chg="mod">
          <ac:chgData name="Flavio" userId="acf32d90-2754-4ce4-92d1-4f5cef942a84" providerId="ADAL" clId="{56CF898D-0475-4A64-89D7-9E562B826F4B}" dt="2021-04-14T14:10:08.755" v="1620"/>
          <ac:spMkLst>
            <pc:docMk/>
            <pc:sldMk cId="2821362574" sldId="257"/>
            <ac:spMk id="261" creationId="{11182227-E874-46E9-91EF-FBC12551DA58}"/>
          </ac:spMkLst>
        </pc:spChg>
        <pc:spChg chg="mod">
          <ac:chgData name="Flavio" userId="acf32d90-2754-4ce4-92d1-4f5cef942a84" providerId="ADAL" clId="{56CF898D-0475-4A64-89D7-9E562B826F4B}" dt="2021-04-14T14:10:08.755" v="1620"/>
          <ac:spMkLst>
            <pc:docMk/>
            <pc:sldMk cId="2821362574" sldId="257"/>
            <ac:spMk id="262" creationId="{92FB02F8-D044-441A-A1EA-E0C0D1D31CF5}"/>
          </ac:spMkLst>
        </pc:spChg>
        <pc:spChg chg="mod">
          <ac:chgData name="Flavio" userId="acf32d90-2754-4ce4-92d1-4f5cef942a84" providerId="ADAL" clId="{56CF898D-0475-4A64-89D7-9E562B826F4B}" dt="2021-04-14T14:10:08.755" v="1620"/>
          <ac:spMkLst>
            <pc:docMk/>
            <pc:sldMk cId="2821362574" sldId="257"/>
            <ac:spMk id="263" creationId="{72B8A1B9-B511-4AD5-877D-10ED1913150E}"/>
          </ac:spMkLst>
        </pc:spChg>
        <pc:spChg chg="mod">
          <ac:chgData name="Flavio" userId="acf32d90-2754-4ce4-92d1-4f5cef942a84" providerId="ADAL" clId="{56CF898D-0475-4A64-89D7-9E562B826F4B}" dt="2021-04-14T14:10:08.755" v="1620"/>
          <ac:spMkLst>
            <pc:docMk/>
            <pc:sldMk cId="2821362574" sldId="257"/>
            <ac:spMk id="264" creationId="{3E17950C-A2C6-4E10-8127-2F4949807926}"/>
          </ac:spMkLst>
        </pc:spChg>
        <pc:spChg chg="mod">
          <ac:chgData name="Flavio" userId="acf32d90-2754-4ce4-92d1-4f5cef942a84" providerId="ADAL" clId="{56CF898D-0475-4A64-89D7-9E562B826F4B}" dt="2021-04-14T14:10:08.755" v="1620"/>
          <ac:spMkLst>
            <pc:docMk/>
            <pc:sldMk cId="2821362574" sldId="257"/>
            <ac:spMk id="265" creationId="{7442831C-F351-452F-8539-F2CACEAC9A55}"/>
          </ac:spMkLst>
        </pc:spChg>
        <pc:spChg chg="mod">
          <ac:chgData name="Flavio" userId="acf32d90-2754-4ce4-92d1-4f5cef942a84" providerId="ADAL" clId="{56CF898D-0475-4A64-89D7-9E562B826F4B}" dt="2021-04-14T14:10:23.769" v="1621"/>
          <ac:spMkLst>
            <pc:docMk/>
            <pc:sldMk cId="2821362574" sldId="257"/>
            <ac:spMk id="267" creationId="{0F667D2F-2FF9-4091-9B7E-787242251AB7}"/>
          </ac:spMkLst>
        </pc:spChg>
        <pc:spChg chg="mod">
          <ac:chgData name="Flavio" userId="acf32d90-2754-4ce4-92d1-4f5cef942a84" providerId="ADAL" clId="{56CF898D-0475-4A64-89D7-9E562B826F4B}" dt="2021-04-14T14:10:23.769" v="1621"/>
          <ac:spMkLst>
            <pc:docMk/>
            <pc:sldMk cId="2821362574" sldId="257"/>
            <ac:spMk id="268" creationId="{046FA0B5-4E13-48BF-8750-FBD9B0BA4A02}"/>
          </ac:spMkLst>
        </pc:spChg>
        <pc:spChg chg="mod">
          <ac:chgData name="Flavio" userId="acf32d90-2754-4ce4-92d1-4f5cef942a84" providerId="ADAL" clId="{56CF898D-0475-4A64-89D7-9E562B826F4B}" dt="2021-04-14T14:10:23.769" v="1621"/>
          <ac:spMkLst>
            <pc:docMk/>
            <pc:sldMk cId="2821362574" sldId="257"/>
            <ac:spMk id="269" creationId="{790F5C98-EDB1-4123-8BF3-17A2AE44C1E3}"/>
          </ac:spMkLst>
        </pc:spChg>
        <pc:spChg chg="mod">
          <ac:chgData name="Flavio" userId="acf32d90-2754-4ce4-92d1-4f5cef942a84" providerId="ADAL" clId="{56CF898D-0475-4A64-89D7-9E562B826F4B}" dt="2021-04-14T14:10:23.769" v="1621"/>
          <ac:spMkLst>
            <pc:docMk/>
            <pc:sldMk cId="2821362574" sldId="257"/>
            <ac:spMk id="270" creationId="{8C9D5B1A-B430-423A-BBD7-DB772FDAD481}"/>
          </ac:spMkLst>
        </pc:spChg>
        <pc:spChg chg="mod">
          <ac:chgData name="Flavio" userId="acf32d90-2754-4ce4-92d1-4f5cef942a84" providerId="ADAL" clId="{56CF898D-0475-4A64-89D7-9E562B826F4B}" dt="2021-04-14T14:10:23.769" v="1621"/>
          <ac:spMkLst>
            <pc:docMk/>
            <pc:sldMk cId="2821362574" sldId="257"/>
            <ac:spMk id="271" creationId="{B8DB72FC-D47E-459F-85A3-03F75B133E69}"/>
          </ac:spMkLst>
        </pc:spChg>
        <pc:spChg chg="mod">
          <ac:chgData name="Flavio" userId="acf32d90-2754-4ce4-92d1-4f5cef942a84" providerId="ADAL" clId="{56CF898D-0475-4A64-89D7-9E562B826F4B}" dt="2021-04-14T14:10:24.119" v="1622"/>
          <ac:spMkLst>
            <pc:docMk/>
            <pc:sldMk cId="2821362574" sldId="257"/>
            <ac:spMk id="273" creationId="{9AC5037C-F337-4789-93E5-C20A679BE5E0}"/>
          </ac:spMkLst>
        </pc:spChg>
        <pc:spChg chg="mod">
          <ac:chgData name="Flavio" userId="acf32d90-2754-4ce4-92d1-4f5cef942a84" providerId="ADAL" clId="{56CF898D-0475-4A64-89D7-9E562B826F4B}" dt="2021-04-14T14:10:24.119" v="1622"/>
          <ac:spMkLst>
            <pc:docMk/>
            <pc:sldMk cId="2821362574" sldId="257"/>
            <ac:spMk id="274" creationId="{8F01CBB6-4D51-4142-9233-58CB75A2EDF4}"/>
          </ac:spMkLst>
        </pc:spChg>
        <pc:spChg chg="mod">
          <ac:chgData name="Flavio" userId="acf32d90-2754-4ce4-92d1-4f5cef942a84" providerId="ADAL" clId="{56CF898D-0475-4A64-89D7-9E562B826F4B}" dt="2021-04-14T14:10:24.119" v="1622"/>
          <ac:spMkLst>
            <pc:docMk/>
            <pc:sldMk cId="2821362574" sldId="257"/>
            <ac:spMk id="275" creationId="{EC5593F0-30D5-4C99-B754-0D2127182416}"/>
          </ac:spMkLst>
        </pc:spChg>
        <pc:spChg chg="mod">
          <ac:chgData name="Flavio" userId="acf32d90-2754-4ce4-92d1-4f5cef942a84" providerId="ADAL" clId="{56CF898D-0475-4A64-89D7-9E562B826F4B}" dt="2021-04-14T14:10:24.119" v="1622"/>
          <ac:spMkLst>
            <pc:docMk/>
            <pc:sldMk cId="2821362574" sldId="257"/>
            <ac:spMk id="276" creationId="{0B870B03-D77A-42DA-9F9C-7165725126F4}"/>
          </ac:spMkLst>
        </pc:spChg>
        <pc:spChg chg="mod">
          <ac:chgData name="Flavio" userId="acf32d90-2754-4ce4-92d1-4f5cef942a84" providerId="ADAL" clId="{56CF898D-0475-4A64-89D7-9E562B826F4B}" dt="2021-04-14T14:10:24.119" v="1622"/>
          <ac:spMkLst>
            <pc:docMk/>
            <pc:sldMk cId="2821362574" sldId="257"/>
            <ac:spMk id="277" creationId="{BCE480E3-2035-4CCF-990D-A3ACA18EBDAB}"/>
          </ac:spMkLst>
        </pc:spChg>
        <pc:spChg chg="add mod">
          <ac:chgData name="Flavio" userId="acf32d90-2754-4ce4-92d1-4f5cef942a84" providerId="ADAL" clId="{56CF898D-0475-4A64-89D7-9E562B826F4B}" dt="2021-04-14T15:51:06.341" v="2524" actId="20577"/>
          <ac:spMkLst>
            <pc:docMk/>
            <pc:sldMk cId="2821362574" sldId="257"/>
            <ac:spMk id="278" creationId="{6ECBA028-21DB-4C2B-AA9D-50C54E5927F1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79" creationId="{ACD936F9-1604-4E1B-A5B6-F536B26195F4}"/>
          </ac:spMkLst>
        </pc:spChg>
        <pc:spChg chg="add mod">
          <ac:chgData name="Flavio" userId="acf32d90-2754-4ce4-92d1-4f5cef942a84" providerId="ADAL" clId="{56CF898D-0475-4A64-89D7-9E562B826F4B}" dt="2021-04-14T14:11:52.908" v="1670"/>
          <ac:spMkLst>
            <pc:docMk/>
            <pc:sldMk cId="2821362574" sldId="257"/>
            <ac:spMk id="280" creationId="{5B78DE85-BB53-4C22-9520-9752AC9F0981}"/>
          </ac:spMkLst>
        </pc:spChg>
        <pc:spChg chg="mod">
          <ac:chgData name="Flavio" userId="acf32d90-2754-4ce4-92d1-4f5cef942a84" providerId="ADAL" clId="{56CF898D-0475-4A64-89D7-9E562B826F4B}" dt="2021-04-14T14:11:52.908" v="1670"/>
          <ac:spMkLst>
            <pc:docMk/>
            <pc:sldMk cId="2821362574" sldId="257"/>
            <ac:spMk id="282" creationId="{2DB22E7F-9485-47A3-8827-BB16EC6FAAF3}"/>
          </ac:spMkLst>
        </pc:spChg>
        <pc:spChg chg="mod">
          <ac:chgData name="Flavio" userId="acf32d90-2754-4ce4-92d1-4f5cef942a84" providerId="ADAL" clId="{56CF898D-0475-4A64-89D7-9E562B826F4B}" dt="2021-04-14T14:11:52.908" v="1670"/>
          <ac:spMkLst>
            <pc:docMk/>
            <pc:sldMk cId="2821362574" sldId="257"/>
            <ac:spMk id="283" creationId="{C2CA1CEE-6CA5-4EFF-92B7-7BCF6E4E2048}"/>
          </ac:spMkLst>
        </pc:spChg>
        <pc:spChg chg="mod">
          <ac:chgData name="Flavio" userId="acf32d90-2754-4ce4-92d1-4f5cef942a84" providerId="ADAL" clId="{56CF898D-0475-4A64-89D7-9E562B826F4B}" dt="2021-04-14T14:11:52.908" v="1670"/>
          <ac:spMkLst>
            <pc:docMk/>
            <pc:sldMk cId="2821362574" sldId="257"/>
            <ac:spMk id="284" creationId="{CAAE911E-E2AF-487E-A16F-F8DE8E0C475A}"/>
          </ac:spMkLst>
        </pc:spChg>
        <pc:spChg chg="mod">
          <ac:chgData name="Flavio" userId="acf32d90-2754-4ce4-92d1-4f5cef942a84" providerId="ADAL" clId="{56CF898D-0475-4A64-89D7-9E562B826F4B}" dt="2021-04-14T14:11:52.908" v="1670"/>
          <ac:spMkLst>
            <pc:docMk/>
            <pc:sldMk cId="2821362574" sldId="257"/>
            <ac:spMk id="285" creationId="{1FE87873-A69E-43C2-9CF6-9FBA0F19533E}"/>
          </ac:spMkLst>
        </pc:spChg>
        <pc:spChg chg="mod">
          <ac:chgData name="Flavio" userId="acf32d90-2754-4ce4-92d1-4f5cef942a84" providerId="ADAL" clId="{56CF898D-0475-4A64-89D7-9E562B826F4B}" dt="2021-04-14T14:11:52.908" v="1670"/>
          <ac:spMkLst>
            <pc:docMk/>
            <pc:sldMk cId="2821362574" sldId="257"/>
            <ac:spMk id="286" creationId="{3ED5D5FB-E4BE-43A5-A0D7-EAAA612872E9}"/>
          </ac:spMkLst>
        </pc:spChg>
        <pc:spChg chg="mod">
          <ac:chgData name="Flavio" userId="acf32d90-2754-4ce4-92d1-4f5cef942a84" providerId="ADAL" clId="{56CF898D-0475-4A64-89D7-9E562B826F4B}" dt="2021-04-14T14:11:52.908" v="1670"/>
          <ac:spMkLst>
            <pc:docMk/>
            <pc:sldMk cId="2821362574" sldId="257"/>
            <ac:spMk id="287" creationId="{A117957E-37CB-4A98-BABF-7D3C4F6E6165}"/>
          </ac:spMkLst>
        </pc:spChg>
        <pc:spChg chg="mod">
          <ac:chgData name="Flavio" userId="acf32d90-2754-4ce4-92d1-4f5cef942a84" providerId="ADAL" clId="{56CF898D-0475-4A64-89D7-9E562B826F4B}" dt="2021-04-14T14:11:52.908" v="1670"/>
          <ac:spMkLst>
            <pc:docMk/>
            <pc:sldMk cId="2821362574" sldId="257"/>
            <ac:spMk id="288" creationId="{1106A382-D308-45C2-8F85-9936B1AE7AA8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90" creationId="{A326DC78-3AC7-492D-BD29-F0A22A90B4DC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91" creationId="{FAC43D49-1D40-41B6-BC02-CF3829D2E662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92" creationId="{B9BCE9F0-87DF-466F-ABFD-9DFA3B566A80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93" creationId="{8A2D8BC0-8DFC-4017-A00E-233B7A9B7A55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94" creationId="{38EBA604-E0BE-4BA8-B07A-8D1C517ECCDD}"/>
          </ac:spMkLst>
        </pc:spChg>
        <pc:spChg chg="mod">
          <ac:chgData name="Flavio" userId="acf32d90-2754-4ce4-92d1-4f5cef942a84" providerId="ADAL" clId="{56CF898D-0475-4A64-89D7-9E562B826F4B}" dt="2021-04-14T15:51:08.812" v="2527" actId="20577"/>
          <ac:spMkLst>
            <pc:docMk/>
            <pc:sldMk cId="2821362574" sldId="257"/>
            <ac:spMk id="295" creationId="{C657F2FE-88A3-4736-9B0C-3A171A274C80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96" creationId="{6006D813-5FAD-425A-9BD3-A5E95E5F4045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98" creationId="{EDC6755F-E9BF-4D64-8F84-5DE9106A4C93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99" creationId="{8E2A99B9-2E17-4C01-8D29-656B0AA6FD6E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00" creationId="{F66F78C7-98F2-4B88-B2B4-C9490F94A21F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01" creationId="{44F039B5-45E9-4F9A-91F0-7B65A1EC5FE3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02" creationId="{FA926F4D-F87D-4C9A-9875-227A71128F4E}"/>
          </ac:spMkLst>
        </pc:spChg>
        <pc:spChg chg="mod">
          <ac:chgData name="Flavio" userId="acf32d90-2754-4ce4-92d1-4f5cef942a84" providerId="ADAL" clId="{56CF898D-0475-4A64-89D7-9E562B826F4B}" dt="2021-04-14T15:51:12.428" v="2530" actId="20577"/>
          <ac:spMkLst>
            <pc:docMk/>
            <pc:sldMk cId="2821362574" sldId="257"/>
            <ac:spMk id="303" creationId="{32A9571C-30F8-4FB7-9E5D-8B5B99194FBB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04" creationId="{8304AB45-DB67-4672-8306-936B2B9B5ADD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06" creationId="{18E9E193-8957-4600-8652-ACBC43913BCF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07" creationId="{EE6B51EF-32DF-4B3D-B95C-5F2C121BB5EE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08" creationId="{8A049628-62BB-4EB3-B3DD-B7C20BF40ED6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09" creationId="{35A289A3-14A5-45CB-B1CB-05C97F76A9FC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10" creationId="{7067DC93-BC36-4401-AE1A-1D745DF0523A}"/>
          </ac:spMkLst>
        </pc:spChg>
        <pc:spChg chg="mod">
          <ac:chgData name="Flavio" userId="acf32d90-2754-4ce4-92d1-4f5cef942a84" providerId="ADAL" clId="{56CF898D-0475-4A64-89D7-9E562B826F4B}" dt="2021-04-14T15:51:15.327" v="2533" actId="20577"/>
          <ac:spMkLst>
            <pc:docMk/>
            <pc:sldMk cId="2821362574" sldId="257"/>
            <ac:spMk id="311" creationId="{26B0F60A-3C0B-4053-B92D-EF47D2D7AD88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12" creationId="{EE9E940A-8784-4524-A342-550AC7E0A2DD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14" creationId="{6A8F0AA1-D64D-44F0-AA30-3A4D39ECB757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15" creationId="{DBC986B2-3F54-4CF5-83EE-32B9C5D85146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16" creationId="{F5AD651E-C534-47AB-B1DF-50381D0B6964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17" creationId="{895CC9C8-AFE0-4CE8-A99E-1E2CFCBB11BE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18" creationId="{AC0631AA-A681-47AD-9180-9F9AD7ECD57C}"/>
          </ac:spMkLst>
        </pc:spChg>
        <pc:spChg chg="mod">
          <ac:chgData name="Flavio" userId="acf32d90-2754-4ce4-92d1-4f5cef942a84" providerId="ADAL" clId="{56CF898D-0475-4A64-89D7-9E562B826F4B}" dt="2021-04-14T15:51:20.156" v="2542" actId="20577"/>
          <ac:spMkLst>
            <pc:docMk/>
            <pc:sldMk cId="2821362574" sldId="257"/>
            <ac:spMk id="319" creationId="{5392ECBF-01B5-4DEB-9D47-2C76FB7E9622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20" creationId="{AD0FD01F-41E8-4D00-B5EF-54B27B31610E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22" creationId="{2FAFC4A4-F587-469E-849F-A0A56CB48D6F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23" creationId="{B6A5CFAF-B134-4710-9988-46BE02F05280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24" creationId="{F0A46BF7-3707-445B-A1F5-A68D28702CDF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25" creationId="{F005A6E4-283C-49C3-A38B-5716A5380C96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26" creationId="{6C80B51D-2314-4025-B6BC-7BC23FF8934A}"/>
          </ac:spMkLst>
        </pc:spChg>
        <pc:spChg chg="mod">
          <ac:chgData name="Flavio" userId="acf32d90-2754-4ce4-92d1-4f5cef942a84" providerId="ADAL" clId="{56CF898D-0475-4A64-89D7-9E562B826F4B}" dt="2021-04-14T15:51:22.753" v="2545" actId="20577"/>
          <ac:spMkLst>
            <pc:docMk/>
            <pc:sldMk cId="2821362574" sldId="257"/>
            <ac:spMk id="327" creationId="{6C9A169F-331F-44C7-B839-4A1206C5D623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28" creationId="{1A1A1F09-1FFA-4B20-8F2C-6D8B009265A0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30" creationId="{89361E99-C592-470D-AEAB-7CC46BE0B4A3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31" creationId="{C70D8189-43A8-42AA-AB75-DEE748469C67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32" creationId="{FA429F45-26A8-421E-8CEE-9F773EA66981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33" creationId="{1B7A48DE-0937-4FF7-AF32-C1C49947CB67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34" creationId="{CEB8CEAF-3381-47F2-A626-8C2E33DA4016}"/>
          </ac:spMkLst>
        </pc:spChg>
        <pc:spChg chg="mod">
          <ac:chgData name="Flavio" userId="acf32d90-2754-4ce4-92d1-4f5cef942a84" providerId="ADAL" clId="{56CF898D-0475-4A64-89D7-9E562B826F4B}" dt="2021-04-14T15:51:25.305" v="2548" actId="20577"/>
          <ac:spMkLst>
            <pc:docMk/>
            <pc:sldMk cId="2821362574" sldId="257"/>
            <ac:spMk id="335" creationId="{8249BAF3-8ED3-4806-8D53-13E8F12CA1C5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36" creationId="{FC9F0603-7D39-49C7-8B48-FCAF35EA901D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38" creationId="{9D50EEC5-322A-4571-9A42-BD05921A6772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39" creationId="{3BAF776C-9FA7-4729-B45B-0DED29320EE5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40" creationId="{1C07F38A-5880-4172-9B6F-73601B21C228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41" creationId="{B5FE3138-4BDE-4358-ABA7-BF88B3B0BE92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42" creationId="{4C771C39-00C4-4675-9432-7673FA62E454}"/>
          </ac:spMkLst>
        </pc:spChg>
        <pc:spChg chg="mod">
          <ac:chgData name="Flavio" userId="acf32d90-2754-4ce4-92d1-4f5cef942a84" providerId="ADAL" clId="{56CF898D-0475-4A64-89D7-9E562B826F4B}" dt="2021-04-14T15:51:29.533" v="2551" actId="20577"/>
          <ac:spMkLst>
            <pc:docMk/>
            <pc:sldMk cId="2821362574" sldId="257"/>
            <ac:spMk id="343" creationId="{7AA2B0B1-F3E4-448E-92C9-6E684926B84E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44" creationId="{92E719FA-88B7-4CD4-8AC1-9475C3D616BA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46" creationId="{646FC845-7902-4B18-A1A3-B0F77A93655F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47" creationId="{7D814B4E-7D81-44AC-A42D-92AA3C82A655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48" creationId="{AD8E23FD-874C-45CC-9EF5-E885D72CE66C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49" creationId="{A715842F-F51A-40C7-8F34-A716C375E9DF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50" creationId="{7B1A6E7F-764C-45FE-89BA-DD986F025408}"/>
          </ac:spMkLst>
        </pc:spChg>
        <pc:spChg chg="mod">
          <ac:chgData name="Flavio" userId="acf32d90-2754-4ce4-92d1-4f5cef942a84" providerId="ADAL" clId="{56CF898D-0475-4A64-89D7-9E562B826F4B}" dt="2021-04-14T15:51:32.490" v="2554" actId="20577"/>
          <ac:spMkLst>
            <pc:docMk/>
            <pc:sldMk cId="2821362574" sldId="257"/>
            <ac:spMk id="351" creationId="{C8186057-3066-4821-A80D-492B221257BB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52" creationId="{F7F57079-F8D2-485B-B167-701EB45782E2}"/>
          </ac:spMkLst>
        </pc:spChg>
        <pc:spChg chg="add mod">
          <ac:chgData name="Flavio" userId="acf32d90-2754-4ce4-92d1-4f5cef942a84" providerId="ADAL" clId="{56CF898D-0475-4A64-89D7-9E562B826F4B}" dt="2021-04-14T14:16:41.323" v="1943" actId="20577"/>
          <ac:spMkLst>
            <pc:docMk/>
            <pc:sldMk cId="2821362574" sldId="257"/>
            <ac:spMk id="370" creationId="{9570353B-1EBE-4469-83B3-B41FD15C74EA}"/>
          </ac:spMkLst>
        </pc:spChg>
        <pc:spChg chg="add mod">
          <ac:chgData name="Flavio" userId="acf32d90-2754-4ce4-92d1-4f5cef942a84" providerId="ADAL" clId="{56CF898D-0475-4A64-89D7-9E562B826F4B}" dt="2021-04-14T14:59:49.534" v="2200" actId="313"/>
          <ac:spMkLst>
            <pc:docMk/>
            <pc:sldMk cId="2821362574" sldId="257"/>
            <ac:spMk id="371" creationId="{017E5F32-5802-47EF-A924-F262FFA50DB1}"/>
          </ac:spMkLst>
        </pc:spChg>
        <pc:spChg chg="add del mod">
          <ac:chgData name="Flavio" userId="acf32d90-2754-4ce4-92d1-4f5cef942a84" providerId="ADAL" clId="{56CF898D-0475-4A64-89D7-9E562B826F4B}" dt="2021-04-14T15:06:01.036" v="2205" actId="478"/>
          <ac:spMkLst>
            <pc:docMk/>
            <pc:sldMk cId="2821362574" sldId="257"/>
            <ac:spMk id="372" creationId="{A8361A30-D44C-4A96-AA06-A4DCD649321C}"/>
          </ac:spMkLst>
        </pc:spChg>
        <pc:spChg chg="add del mod">
          <ac:chgData name="Flavio" userId="acf32d90-2754-4ce4-92d1-4f5cef942a84" providerId="ADAL" clId="{56CF898D-0475-4A64-89D7-9E562B826F4B}" dt="2021-04-14T16:01:30.038" v="2620" actId="478"/>
          <ac:spMkLst>
            <pc:docMk/>
            <pc:sldMk cId="2821362574" sldId="257"/>
            <ac:spMk id="373" creationId="{B0690466-6978-4EF0-9A8A-599D45856588}"/>
          </ac:spMkLst>
        </pc:spChg>
        <pc:spChg chg="add del mod">
          <ac:chgData name="Flavio" userId="acf32d90-2754-4ce4-92d1-4f5cef942a84" providerId="ADAL" clId="{56CF898D-0475-4A64-89D7-9E562B826F4B}" dt="2021-05-12T10:30:06.941" v="4543" actId="478"/>
          <ac:spMkLst>
            <pc:docMk/>
            <pc:sldMk cId="2821362574" sldId="257"/>
            <ac:spMk id="385" creationId="{1B22DCB4-FCCA-4C5C-B1C3-6C5C148F1E13}"/>
          </ac:spMkLst>
        </pc:spChg>
        <pc:spChg chg="add del mod">
          <ac:chgData name="Flavio" userId="acf32d90-2754-4ce4-92d1-4f5cef942a84" providerId="ADAL" clId="{56CF898D-0475-4A64-89D7-9E562B826F4B}" dt="2021-05-12T10:30:08.700" v="4544" actId="478"/>
          <ac:spMkLst>
            <pc:docMk/>
            <pc:sldMk cId="2821362574" sldId="257"/>
            <ac:spMk id="386" creationId="{48B19128-67E6-4BB4-B788-E02202053647}"/>
          </ac:spMkLst>
        </pc:spChg>
        <pc:grpChg chg="add mod">
          <ac:chgData name="Flavio" userId="acf32d90-2754-4ce4-92d1-4f5cef942a84" providerId="ADAL" clId="{56CF898D-0475-4A64-89D7-9E562B826F4B}" dt="2021-05-12T08:35:59.141" v="4473" actId="1035"/>
          <ac:grpSpMkLst>
            <pc:docMk/>
            <pc:sldMk cId="2821362574" sldId="257"/>
            <ac:grpSpMk id="8" creationId="{E2E74D1D-D638-4A99-A800-A6B6B70CE9DD}"/>
          </ac:grpSpMkLst>
        </pc:grpChg>
        <pc:grpChg chg="add mod">
          <ac:chgData name="Flavio" userId="acf32d90-2754-4ce4-92d1-4f5cef942a84" providerId="ADAL" clId="{56CF898D-0475-4A64-89D7-9E562B826F4B}" dt="2021-05-12T10:20:01.036" v="4541" actId="1076"/>
          <ac:grpSpMkLst>
            <pc:docMk/>
            <pc:sldMk cId="2821362574" sldId="257"/>
            <ac:grpSpMk id="27" creationId="{9CC627EB-B6C4-4544-9F37-773C2B89B206}"/>
          </ac:grpSpMkLst>
        </pc:grpChg>
        <pc:grpChg chg="del">
          <ac:chgData name="Flavio" userId="acf32d90-2754-4ce4-92d1-4f5cef942a84" providerId="ADAL" clId="{56CF898D-0475-4A64-89D7-9E562B826F4B}" dt="2021-04-14T12:32:49.046" v="157" actId="478"/>
          <ac:grpSpMkLst>
            <pc:docMk/>
            <pc:sldMk cId="2821362574" sldId="257"/>
            <ac:grpSpMk id="29" creationId="{26D945C8-691F-49F8-9E40-F1F22E65A60D}"/>
          </ac:grpSpMkLst>
        </pc:grpChg>
        <pc:grpChg chg="del">
          <ac:chgData name="Flavio" userId="acf32d90-2754-4ce4-92d1-4f5cef942a84" providerId="ADAL" clId="{56CF898D-0475-4A64-89D7-9E562B826F4B}" dt="2021-04-14T12:32:49.046" v="157" actId="478"/>
          <ac:grpSpMkLst>
            <pc:docMk/>
            <pc:sldMk cId="2821362574" sldId="257"/>
            <ac:grpSpMk id="30" creationId="{96CBB448-439B-457F-99BD-B353B7B808B7}"/>
          </ac:grpSpMkLst>
        </pc:grpChg>
        <pc:grpChg chg="del">
          <ac:chgData name="Flavio" userId="acf32d90-2754-4ce4-92d1-4f5cef942a84" providerId="ADAL" clId="{56CF898D-0475-4A64-89D7-9E562B826F4B}" dt="2021-04-14T12:32:49.046" v="157" actId="478"/>
          <ac:grpSpMkLst>
            <pc:docMk/>
            <pc:sldMk cId="2821362574" sldId="257"/>
            <ac:grpSpMk id="34" creationId="{2B7A7EA3-1FBC-4CB2-B210-F01379F9B7FB}"/>
          </ac:grpSpMkLst>
        </pc:grpChg>
        <pc:grpChg chg="add mod">
          <ac:chgData name="Flavio" userId="acf32d90-2754-4ce4-92d1-4f5cef942a84" providerId="ADAL" clId="{56CF898D-0475-4A64-89D7-9E562B826F4B}" dt="2021-04-14T12:33:06.837" v="165"/>
          <ac:grpSpMkLst>
            <pc:docMk/>
            <pc:sldMk cId="2821362574" sldId="257"/>
            <ac:grpSpMk id="68" creationId="{EC0FCD47-B539-4FAF-BC01-B007D5543B31}"/>
          </ac:grpSpMkLst>
        </pc:grpChg>
        <pc:grpChg chg="add del mod">
          <ac:chgData name="Flavio" userId="acf32d90-2754-4ce4-92d1-4f5cef942a84" providerId="ADAL" clId="{56CF898D-0475-4A64-89D7-9E562B826F4B}" dt="2021-05-12T08:34:45.926" v="4449" actId="165"/>
          <ac:grpSpMkLst>
            <pc:docMk/>
            <pc:sldMk cId="2821362574" sldId="257"/>
            <ac:grpSpMk id="121" creationId="{E33E6062-9E88-4F0A-9AC9-1E079B52F03C}"/>
          </ac:grpSpMkLst>
        </pc:grpChg>
        <pc:grpChg chg="add del mod ord">
          <ac:chgData name="Flavio" userId="acf32d90-2754-4ce4-92d1-4f5cef942a84" providerId="ADAL" clId="{56CF898D-0475-4A64-89D7-9E562B826F4B}" dt="2021-04-14T13:24:50.254" v="684" actId="478"/>
          <ac:grpSpMkLst>
            <pc:docMk/>
            <pc:sldMk cId="2821362574" sldId="257"/>
            <ac:grpSpMk id="127" creationId="{F81BB1A9-D856-4DA2-88D9-162D5093A769}"/>
          </ac:grpSpMkLst>
        </pc:grpChg>
        <pc:grpChg chg="add mod">
          <ac:chgData name="Flavio" userId="acf32d90-2754-4ce4-92d1-4f5cef942a84" providerId="ADAL" clId="{56CF898D-0475-4A64-89D7-9E562B826F4B}" dt="2021-05-12T08:31:56.541" v="4442" actId="1038"/>
          <ac:grpSpMkLst>
            <pc:docMk/>
            <pc:sldMk cId="2821362574" sldId="257"/>
            <ac:grpSpMk id="241" creationId="{E5D00D75-928C-49DF-B31F-2A08960E5976}"/>
          </ac:grpSpMkLst>
        </pc:grpChg>
        <pc:grpChg chg="add del mod">
          <ac:chgData name="Flavio" userId="acf32d90-2754-4ce4-92d1-4f5cef942a84" providerId="ADAL" clId="{56CF898D-0475-4A64-89D7-9E562B826F4B}" dt="2021-04-14T14:10:38.638" v="1657" actId="478"/>
          <ac:grpSpMkLst>
            <pc:docMk/>
            <pc:sldMk cId="2821362574" sldId="257"/>
            <ac:grpSpMk id="242" creationId="{4D605537-6F6E-4B72-88FD-CA78F7063864}"/>
          </ac:grpSpMkLst>
        </pc:grpChg>
        <pc:grpChg chg="add del mod">
          <ac:chgData name="Flavio" userId="acf32d90-2754-4ce4-92d1-4f5cef942a84" providerId="ADAL" clId="{56CF898D-0475-4A64-89D7-9E562B826F4B}" dt="2021-04-14T14:10:38.121" v="1656" actId="478"/>
          <ac:grpSpMkLst>
            <pc:docMk/>
            <pc:sldMk cId="2821362574" sldId="257"/>
            <ac:grpSpMk id="248" creationId="{46BBF5B1-0C9B-45DF-9D13-75211D468F17}"/>
          </ac:grpSpMkLst>
        </pc:grpChg>
        <pc:grpChg chg="add del mod">
          <ac:chgData name="Flavio" userId="acf32d90-2754-4ce4-92d1-4f5cef942a84" providerId="ADAL" clId="{56CF898D-0475-4A64-89D7-9E562B826F4B}" dt="2021-04-14T14:10:37.613" v="1655" actId="478"/>
          <ac:grpSpMkLst>
            <pc:docMk/>
            <pc:sldMk cId="2821362574" sldId="257"/>
            <ac:grpSpMk id="254" creationId="{53C48D99-6CFC-4C0E-AC91-B56D0EE44CB6}"/>
          </ac:grpSpMkLst>
        </pc:grpChg>
        <pc:grpChg chg="add del mod">
          <ac:chgData name="Flavio" userId="acf32d90-2754-4ce4-92d1-4f5cef942a84" providerId="ADAL" clId="{56CF898D-0475-4A64-89D7-9E562B826F4B}" dt="2021-04-14T14:10:37.091" v="1654" actId="478"/>
          <ac:grpSpMkLst>
            <pc:docMk/>
            <pc:sldMk cId="2821362574" sldId="257"/>
            <ac:grpSpMk id="260" creationId="{A134DB53-FC14-4B53-9DFD-4F5808EBE189}"/>
          </ac:grpSpMkLst>
        </pc:grpChg>
        <pc:grpChg chg="add del mod">
          <ac:chgData name="Flavio" userId="acf32d90-2754-4ce4-92d1-4f5cef942a84" providerId="ADAL" clId="{56CF898D-0475-4A64-89D7-9E562B826F4B}" dt="2021-04-14T14:10:35.822" v="1652" actId="478"/>
          <ac:grpSpMkLst>
            <pc:docMk/>
            <pc:sldMk cId="2821362574" sldId="257"/>
            <ac:grpSpMk id="266" creationId="{D6B3BD8B-4426-47B8-9D71-1768A50CD355}"/>
          </ac:grpSpMkLst>
        </pc:grpChg>
        <pc:grpChg chg="add del mod">
          <ac:chgData name="Flavio" userId="acf32d90-2754-4ce4-92d1-4f5cef942a84" providerId="ADAL" clId="{56CF898D-0475-4A64-89D7-9E562B826F4B}" dt="2021-04-14T14:10:36.581" v="1653" actId="478"/>
          <ac:grpSpMkLst>
            <pc:docMk/>
            <pc:sldMk cId="2821362574" sldId="257"/>
            <ac:grpSpMk id="272" creationId="{F0944EF3-9086-43E0-B5F6-B83CF301C9D7}"/>
          </ac:grpSpMkLst>
        </pc:grpChg>
        <pc:grpChg chg="add mod">
          <ac:chgData name="Flavio" userId="acf32d90-2754-4ce4-92d1-4f5cef942a84" providerId="ADAL" clId="{56CF898D-0475-4A64-89D7-9E562B826F4B}" dt="2021-04-14T14:11:52.908" v="1670"/>
          <ac:grpSpMkLst>
            <pc:docMk/>
            <pc:sldMk cId="2821362574" sldId="257"/>
            <ac:grpSpMk id="281" creationId="{F1FA49A8-C7A1-43C6-BA24-AB468A417D35}"/>
          </ac:grpSpMkLst>
        </pc:grpChg>
        <pc:grpChg chg="add mod">
          <ac:chgData name="Flavio" userId="acf32d90-2754-4ce4-92d1-4f5cef942a84" providerId="ADAL" clId="{56CF898D-0475-4A64-89D7-9E562B826F4B}" dt="2021-05-12T08:31:56.541" v="4442" actId="1038"/>
          <ac:grpSpMkLst>
            <pc:docMk/>
            <pc:sldMk cId="2821362574" sldId="257"/>
            <ac:grpSpMk id="289" creationId="{A18A0158-E9CC-4ED4-B8B9-F9B33840F797}"/>
          </ac:grpSpMkLst>
        </pc:grpChg>
        <pc:grpChg chg="add mod">
          <ac:chgData name="Flavio" userId="acf32d90-2754-4ce4-92d1-4f5cef942a84" providerId="ADAL" clId="{56CF898D-0475-4A64-89D7-9E562B826F4B}" dt="2021-05-12T08:31:56.541" v="4442" actId="1038"/>
          <ac:grpSpMkLst>
            <pc:docMk/>
            <pc:sldMk cId="2821362574" sldId="257"/>
            <ac:grpSpMk id="297" creationId="{FE4C931A-820D-4EBB-8A5E-D59A99B9209A}"/>
          </ac:grpSpMkLst>
        </pc:grpChg>
        <pc:grpChg chg="add mod">
          <ac:chgData name="Flavio" userId="acf32d90-2754-4ce4-92d1-4f5cef942a84" providerId="ADAL" clId="{56CF898D-0475-4A64-89D7-9E562B826F4B}" dt="2021-05-12T08:31:56.541" v="4442" actId="1038"/>
          <ac:grpSpMkLst>
            <pc:docMk/>
            <pc:sldMk cId="2821362574" sldId="257"/>
            <ac:grpSpMk id="305" creationId="{718790A2-9889-46D6-AA4A-2EA2E9E2B049}"/>
          </ac:grpSpMkLst>
        </pc:grpChg>
        <pc:grpChg chg="add mod">
          <ac:chgData name="Flavio" userId="acf32d90-2754-4ce4-92d1-4f5cef942a84" providerId="ADAL" clId="{56CF898D-0475-4A64-89D7-9E562B826F4B}" dt="2021-05-12T08:31:56.541" v="4442" actId="1038"/>
          <ac:grpSpMkLst>
            <pc:docMk/>
            <pc:sldMk cId="2821362574" sldId="257"/>
            <ac:grpSpMk id="313" creationId="{E3CC9C40-EB95-4B31-910B-4DEFBED641C7}"/>
          </ac:grpSpMkLst>
        </pc:grpChg>
        <pc:grpChg chg="add mod">
          <ac:chgData name="Flavio" userId="acf32d90-2754-4ce4-92d1-4f5cef942a84" providerId="ADAL" clId="{56CF898D-0475-4A64-89D7-9E562B826F4B}" dt="2021-05-12T08:31:56.541" v="4442" actId="1038"/>
          <ac:grpSpMkLst>
            <pc:docMk/>
            <pc:sldMk cId="2821362574" sldId="257"/>
            <ac:grpSpMk id="321" creationId="{809F8F0E-13CE-439D-9EE1-23604F6FBB18}"/>
          </ac:grpSpMkLst>
        </pc:grpChg>
        <pc:grpChg chg="add mod">
          <ac:chgData name="Flavio" userId="acf32d90-2754-4ce4-92d1-4f5cef942a84" providerId="ADAL" clId="{56CF898D-0475-4A64-89D7-9E562B826F4B}" dt="2021-05-12T08:31:56.541" v="4442" actId="1038"/>
          <ac:grpSpMkLst>
            <pc:docMk/>
            <pc:sldMk cId="2821362574" sldId="257"/>
            <ac:grpSpMk id="329" creationId="{47786A6A-5E7D-4D99-995E-874B9A0481DF}"/>
          </ac:grpSpMkLst>
        </pc:grpChg>
        <pc:grpChg chg="add mod">
          <ac:chgData name="Flavio" userId="acf32d90-2754-4ce4-92d1-4f5cef942a84" providerId="ADAL" clId="{56CF898D-0475-4A64-89D7-9E562B826F4B}" dt="2021-05-12T08:31:56.541" v="4442" actId="1038"/>
          <ac:grpSpMkLst>
            <pc:docMk/>
            <pc:sldMk cId="2821362574" sldId="257"/>
            <ac:grpSpMk id="337" creationId="{2A240E28-6D3D-4742-A96D-882AC473CC50}"/>
          </ac:grpSpMkLst>
        </pc:grpChg>
        <pc:grpChg chg="add mod">
          <ac:chgData name="Flavio" userId="acf32d90-2754-4ce4-92d1-4f5cef942a84" providerId="ADAL" clId="{56CF898D-0475-4A64-89D7-9E562B826F4B}" dt="2021-05-12T08:31:56.541" v="4442" actId="1038"/>
          <ac:grpSpMkLst>
            <pc:docMk/>
            <pc:sldMk cId="2821362574" sldId="257"/>
            <ac:grpSpMk id="345" creationId="{F7717CC0-5763-42BE-A4BF-52EB55E3306C}"/>
          </ac:grpSpMkLst>
        </pc:grp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15" creationId="{07710E9C-2458-496D-AC4A-31EFB702F988}"/>
          </ac:cxnSpMkLst>
        </pc:cxnChg>
        <pc:cxnChg chg="add del mod">
          <ac:chgData name="Flavio" userId="acf32d90-2754-4ce4-92d1-4f5cef942a84" providerId="ADAL" clId="{56CF898D-0475-4A64-89D7-9E562B826F4B}" dt="2021-04-14T12:38:39.907" v="212" actId="478"/>
          <ac:cxnSpMkLst>
            <pc:docMk/>
            <pc:sldMk cId="2821362574" sldId="257"/>
            <ac:cxnSpMk id="17" creationId="{3288081E-675D-4059-A559-2EAFA0A9BF45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18" creationId="{034A79D9-A3A2-44CC-BB66-D3FF5CEB4CFC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21" creationId="{9B298C69-BACC-4D91-846B-1C34E880E50E}"/>
          </ac:cxnSpMkLst>
        </pc:cxnChg>
        <pc:cxnChg chg="add del mod">
          <ac:chgData name="Flavio" userId="acf32d90-2754-4ce4-92d1-4f5cef942a84" providerId="ADAL" clId="{56CF898D-0475-4A64-89D7-9E562B826F4B}" dt="2021-04-14T12:50:17.111" v="246" actId="478"/>
          <ac:cxnSpMkLst>
            <pc:docMk/>
            <pc:sldMk cId="2821362574" sldId="257"/>
            <ac:cxnSpMk id="26" creationId="{FA875612-0663-4A7E-ACCE-E20F4F2387D5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38" creationId="{AADDE4F0-D375-4329-A699-FEB196C82AAB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39" creationId="{5FA44F08-B39B-4DE3-8C31-0A2953B10166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40" creationId="{F26408E6-9343-4450-975B-47448E95C143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41" creationId="{D5A796C4-F038-4DB5-AF94-E87A12F6F469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42" creationId="{D7983E6F-AFB7-46EA-BEE6-C54068D19455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44" creationId="{7B2CD982-7A9E-4C4C-9C4D-9D118AC16237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49" creationId="{2BAE48FE-EDD5-40CE-A93F-101BEB7F9E60}"/>
          </ac:cxnSpMkLst>
        </pc:cxnChg>
        <pc:cxnChg chg="del mod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64" creationId="{FA421558-1CA8-482D-9F8A-99C476E6D7F7}"/>
          </ac:cxnSpMkLst>
        </pc:cxnChg>
        <pc:cxnChg chg="del mod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69" creationId="{80493435-1AFB-49F9-A501-A612D145080E}"/>
          </ac:cxnSpMkLst>
        </pc:cxnChg>
        <pc:cxnChg chg="mod">
          <ac:chgData name="Flavio" userId="acf32d90-2754-4ce4-92d1-4f5cef942a84" providerId="ADAL" clId="{56CF898D-0475-4A64-89D7-9E562B826F4B}" dt="2021-04-14T14:15:37.244" v="1865" actId="2085"/>
          <ac:cxnSpMkLst>
            <pc:docMk/>
            <pc:sldMk cId="2821362574" sldId="257"/>
            <ac:cxnSpMk id="76" creationId="{3286477F-903D-442A-A59A-C6B0B4B70DBE}"/>
          </ac:cxnSpMkLst>
        </pc:cxnChg>
        <pc:cxnChg chg="mod">
          <ac:chgData name="Flavio" userId="acf32d90-2754-4ce4-92d1-4f5cef942a84" providerId="ADAL" clId="{56CF898D-0475-4A64-89D7-9E562B826F4B}" dt="2021-04-14T14:15:37.244" v="1865" actId="2085"/>
          <ac:cxnSpMkLst>
            <pc:docMk/>
            <pc:sldMk cId="2821362574" sldId="257"/>
            <ac:cxnSpMk id="77" creationId="{1A86190A-BEE1-4BC9-8462-74918680CC72}"/>
          </ac:cxnSpMkLst>
        </pc:cxnChg>
        <pc:cxnChg chg="add mod or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81" creationId="{10778628-940E-49E6-BF7A-2D3D80C4750E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82" creationId="{5BB15947-7928-44F5-ACD4-B937AA960D5D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84" creationId="{DED3D099-F07B-4829-A55A-7EFD3410C62F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85" creationId="{70FF4D7A-EA9F-47EC-BEBE-94022374B56E}"/>
          </ac:cxnSpMkLst>
        </pc:cxnChg>
        <pc:cxnChg chg="add mod">
          <ac:chgData name="Flavio" userId="acf32d90-2754-4ce4-92d1-4f5cef942a84" providerId="ADAL" clId="{56CF898D-0475-4A64-89D7-9E562B826F4B}" dt="2021-05-12T08:31:46.497" v="4415" actId="1038"/>
          <ac:cxnSpMkLst>
            <pc:docMk/>
            <pc:sldMk cId="2821362574" sldId="257"/>
            <ac:cxnSpMk id="88" creationId="{7970D7AE-8D95-4F32-B6BD-D8D064D61415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89" creationId="{78E7510C-D81A-4E79-82E6-680282BF22AA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92" creationId="{F10D8FA4-63D7-425F-8C15-B92153FD7FD7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93" creationId="{92471E51-45C2-44A3-8638-9697B66B0CB4}"/>
          </ac:cxnSpMkLst>
        </pc:cxnChg>
        <pc:cxnChg chg="add del mod">
          <ac:chgData name="Flavio" userId="acf32d90-2754-4ce4-92d1-4f5cef942a84" providerId="ADAL" clId="{56CF898D-0475-4A64-89D7-9E562B826F4B}" dt="2021-04-14T12:50:16.145" v="245" actId="478"/>
          <ac:cxnSpMkLst>
            <pc:docMk/>
            <pc:sldMk cId="2821362574" sldId="257"/>
            <ac:cxnSpMk id="96" creationId="{EAFB413E-BEA4-4C92-8272-42C62F36A687}"/>
          </ac:cxnSpMkLst>
        </pc:cxnChg>
        <pc:cxnChg chg="add mod topLvl">
          <ac:chgData name="Flavio" userId="acf32d90-2754-4ce4-92d1-4f5cef942a84" providerId="ADAL" clId="{56CF898D-0475-4A64-89D7-9E562B826F4B}" dt="2021-05-12T08:34:45.926" v="4449" actId="165"/>
          <ac:cxnSpMkLst>
            <pc:docMk/>
            <pc:sldMk cId="2821362574" sldId="257"/>
            <ac:cxnSpMk id="97" creationId="{B5DBFEDA-3DB8-4F6D-A4D4-173FBEB161BF}"/>
          </ac:cxnSpMkLst>
        </pc:cxnChg>
        <pc:cxnChg chg="add del mod">
          <ac:chgData name="Flavio" userId="acf32d90-2754-4ce4-92d1-4f5cef942a84" providerId="ADAL" clId="{56CF898D-0475-4A64-89D7-9E562B826F4B}" dt="2021-04-14T12:50:18.006" v="247" actId="478"/>
          <ac:cxnSpMkLst>
            <pc:docMk/>
            <pc:sldMk cId="2821362574" sldId="257"/>
            <ac:cxnSpMk id="98" creationId="{420AB223-0360-472A-B098-8AD97FFC55E5}"/>
          </ac:cxnSpMkLst>
        </pc:cxnChg>
        <pc:cxnChg chg="add del mod">
          <ac:chgData name="Flavio" userId="acf32d90-2754-4ce4-92d1-4f5cef942a84" providerId="ADAL" clId="{56CF898D-0475-4A64-89D7-9E562B826F4B}" dt="2021-04-14T12:50:20.117" v="249" actId="478"/>
          <ac:cxnSpMkLst>
            <pc:docMk/>
            <pc:sldMk cId="2821362574" sldId="257"/>
            <ac:cxnSpMk id="100" creationId="{9053B4F1-36B5-4541-8C1F-A4613FE44BCD}"/>
          </ac:cxnSpMkLst>
        </pc:cxnChg>
        <pc:cxnChg chg="add mod topLvl">
          <ac:chgData name="Flavio" userId="acf32d90-2754-4ce4-92d1-4f5cef942a84" providerId="ADAL" clId="{56CF898D-0475-4A64-89D7-9E562B826F4B}" dt="2021-05-12T08:34:45.926" v="4449" actId="165"/>
          <ac:cxnSpMkLst>
            <pc:docMk/>
            <pc:sldMk cId="2821362574" sldId="257"/>
            <ac:cxnSpMk id="103" creationId="{D0BEBC21-68CD-4B39-B6F1-017984ED3637}"/>
          </ac:cxnSpMkLst>
        </pc:cxnChg>
        <pc:cxnChg chg="add mod topLvl">
          <ac:chgData name="Flavio" userId="acf32d90-2754-4ce4-92d1-4f5cef942a84" providerId="ADAL" clId="{56CF898D-0475-4A64-89D7-9E562B826F4B}" dt="2021-05-12T08:34:45.926" v="4449" actId="165"/>
          <ac:cxnSpMkLst>
            <pc:docMk/>
            <pc:sldMk cId="2821362574" sldId="257"/>
            <ac:cxnSpMk id="106" creationId="{9E0B2FE4-367D-4CDD-A9C1-C290E49B12EC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107" creationId="{9034C283-63EA-44DC-A48A-3FAAE7E0DBFA}"/>
          </ac:cxnSpMkLst>
        </pc:cxnChg>
        <pc:cxnChg chg="add mod topLvl">
          <ac:chgData name="Flavio" userId="acf32d90-2754-4ce4-92d1-4f5cef942a84" providerId="ADAL" clId="{56CF898D-0475-4A64-89D7-9E562B826F4B}" dt="2021-05-12T08:34:45.926" v="4449" actId="165"/>
          <ac:cxnSpMkLst>
            <pc:docMk/>
            <pc:sldMk cId="2821362574" sldId="257"/>
            <ac:cxnSpMk id="108" creationId="{ECCE40B2-AF9C-48C4-B80C-315DF3AED284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109" creationId="{FB62339B-2D13-4C68-9664-5F9B049FB833}"/>
          </ac:cxnSpMkLst>
        </pc:cxnChg>
        <pc:cxnChg chg="add mod topLvl">
          <ac:chgData name="Flavio" userId="acf32d90-2754-4ce4-92d1-4f5cef942a84" providerId="ADAL" clId="{56CF898D-0475-4A64-89D7-9E562B826F4B}" dt="2021-05-12T08:34:45.926" v="4449" actId="165"/>
          <ac:cxnSpMkLst>
            <pc:docMk/>
            <pc:sldMk cId="2821362574" sldId="257"/>
            <ac:cxnSpMk id="110" creationId="{D6D6AC3B-B743-4ADD-969D-1DF7A09455E1}"/>
          </ac:cxnSpMkLst>
        </pc:cxnChg>
        <pc:cxnChg chg="add mod topLvl">
          <ac:chgData name="Flavio" userId="acf32d90-2754-4ce4-92d1-4f5cef942a84" providerId="ADAL" clId="{56CF898D-0475-4A64-89D7-9E562B826F4B}" dt="2021-05-12T08:34:45.926" v="4449" actId="165"/>
          <ac:cxnSpMkLst>
            <pc:docMk/>
            <pc:sldMk cId="2821362574" sldId="257"/>
            <ac:cxnSpMk id="111" creationId="{135890E8-B7A1-46BA-B4C4-AE5B876B7C6B}"/>
          </ac:cxnSpMkLst>
        </pc:cxnChg>
        <pc:cxnChg chg="add mod topLvl">
          <ac:chgData name="Flavio" userId="acf32d90-2754-4ce4-92d1-4f5cef942a84" providerId="ADAL" clId="{56CF898D-0475-4A64-89D7-9E562B826F4B}" dt="2021-05-12T08:34:45.926" v="4449" actId="165"/>
          <ac:cxnSpMkLst>
            <pc:docMk/>
            <pc:sldMk cId="2821362574" sldId="257"/>
            <ac:cxnSpMk id="112" creationId="{F99D1870-CADA-4EDA-85DC-8360BF198889}"/>
          </ac:cxnSpMkLst>
        </pc:cxnChg>
        <pc:cxnChg chg="add mod topLvl">
          <ac:chgData name="Flavio" userId="acf32d90-2754-4ce4-92d1-4f5cef942a84" providerId="ADAL" clId="{56CF898D-0475-4A64-89D7-9E562B826F4B}" dt="2021-05-12T08:34:45.926" v="4449" actId="165"/>
          <ac:cxnSpMkLst>
            <pc:docMk/>
            <pc:sldMk cId="2821362574" sldId="257"/>
            <ac:cxnSpMk id="120" creationId="{6154437C-00E9-45BB-B62E-FB9EE524CC08}"/>
          </ac:cxnSpMkLst>
        </pc:cxnChg>
        <pc:cxnChg chg="add mod topLvl">
          <ac:chgData name="Flavio" userId="acf32d90-2754-4ce4-92d1-4f5cef942a84" providerId="ADAL" clId="{56CF898D-0475-4A64-89D7-9E562B826F4B}" dt="2021-05-12T08:34:45.926" v="4449" actId="165"/>
          <ac:cxnSpMkLst>
            <pc:docMk/>
            <pc:sldMk cId="2821362574" sldId="257"/>
            <ac:cxnSpMk id="124" creationId="{DFF862E1-F129-4288-975E-93144A6A0790}"/>
          </ac:cxnSpMkLst>
        </pc:cxnChg>
        <pc:cxnChg chg="add mod or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133" creationId="{E0050AF1-32A3-4012-AAB7-BC914BA605F1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135" creationId="{FDDABEE8-4E1C-4095-9570-304B5B11554D}"/>
          </ac:cxnSpMkLst>
        </pc:cxnChg>
        <pc:cxnChg chg="del mod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137" creationId="{9EF39A92-0F19-41CA-90E6-A95F7E0E3B64}"/>
          </ac:cxnSpMkLst>
        </pc:cxnChg>
        <pc:cxnChg chg="add del mod">
          <ac:chgData name="Flavio" userId="acf32d90-2754-4ce4-92d1-4f5cef942a84" providerId="ADAL" clId="{56CF898D-0475-4A64-89D7-9E562B826F4B}" dt="2021-04-14T13:16:41.835" v="555" actId="478"/>
          <ac:cxnSpMkLst>
            <pc:docMk/>
            <pc:sldMk cId="2821362574" sldId="257"/>
            <ac:cxnSpMk id="151" creationId="{76AC1DA6-9F26-4303-9782-AB28BAA71561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152" creationId="{7076E5C7-8CEB-4F3F-BF07-F28618154E91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153" creationId="{74C2910D-9BB8-466D-B64A-2B380E42D6B8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154" creationId="{7535B72B-A139-4C96-8C23-5A23B2A37B34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155" creationId="{ECAAE10E-FC45-43C3-A734-9F6451B18A97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156" creationId="{612F2F8E-9166-4D11-A675-340301BE5423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157" creationId="{D2A7F102-C41D-4FA3-909B-72811E986AE3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158" creationId="{F7E26E5A-46FF-4C9F-869E-0EB8A586A612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159" creationId="{40DD136E-DF9E-4C10-8D41-E5CFD8F1CF6D}"/>
          </ac:cxnSpMkLst>
        </pc:cxnChg>
        <pc:cxnChg chg="add del mod ord">
          <ac:chgData name="Flavio" userId="acf32d90-2754-4ce4-92d1-4f5cef942a84" providerId="ADAL" clId="{56CF898D-0475-4A64-89D7-9E562B826F4B}" dt="2021-04-14T13:24:52.088" v="685" actId="478"/>
          <ac:cxnSpMkLst>
            <pc:docMk/>
            <pc:sldMk cId="2821362574" sldId="257"/>
            <ac:cxnSpMk id="160" creationId="{6BAD3B4C-FBB3-4FEA-AF2E-CA4CCDF2DF19}"/>
          </ac:cxnSpMkLst>
        </pc:cxnChg>
        <pc:cxnChg chg="add mod">
          <ac:chgData name="Flavio" userId="acf32d90-2754-4ce4-92d1-4f5cef942a84" providerId="ADAL" clId="{56CF898D-0475-4A64-89D7-9E562B826F4B}" dt="2021-05-12T08:42:00.256" v="4532" actId="14100"/>
          <ac:cxnSpMkLst>
            <pc:docMk/>
            <pc:sldMk cId="2821362574" sldId="257"/>
            <ac:cxnSpMk id="162" creationId="{34DA247A-29A8-4C65-A63D-608A9340CBB4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164" creationId="{C5D72F4E-27BC-41D0-930E-BDFDCD3F7F6D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167" creationId="{DFA51A2C-A52B-47A7-97D6-77420A1A225C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168" creationId="{A735DED0-8017-415A-9D02-9643905864FF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169" creationId="{66425EB9-77A3-484C-ADDC-C16DAE410FFD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170" creationId="{DBEAFED3-EE04-4F86-AE08-487AF4E8CD73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171" creationId="{4F5A930D-BE01-461D-96FC-28139B9DA016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172" creationId="{8320CAB3-FF06-4513-8A19-B0747D0AEEFE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173" creationId="{C51DD187-3933-464A-9FEB-B0DD6220EA39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176" creationId="{22A9A59C-AAF3-436B-943F-C0F96BF188ED}"/>
          </ac:cxnSpMkLst>
        </pc:cxnChg>
        <pc:cxnChg chg="add mod">
          <ac:chgData name="Flavio" userId="acf32d90-2754-4ce4-92d1-4f5cef942a84" providerId="ADAL" clId="{56CF898D-0475-4A64-89D7-9E562B826F4B}" dt="2021-05-12T08:37:14.194" v="4503" actId="14100"/>
          <ac:cxnSpMkLst>
            <pc:docMk/>
            <pc:sldMk cId="2821362574" sldId="257"/>
            <ac:cxnSpMk id="179" creationId="{2242451B-FCAD-44F4-9749-970ADAC4B183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181" creationId="{6175B56D-EBDE-4E31-9EE4-60B4F741A2C4}"/>
          </ac:cxnSpMkLst>
        </pc:cxnChg>
        <pc:cxnChg chg="add mod">
          <ac:chgData name="Flavio" userId="acf32d90-2754-4ce4-92d1-4f5cef942a84" providerId="ADAL" clId="{56CF898D-0475-4A64-89D7-9E562B826F4B}" dt="2021-05-12T10:21:59.614" v="4542" actId="14100"/>
          <ac:cxnSpMkLst>
            <pc:docMk/>
            <pc:sldMk cId="2821362574" sldId="257"/>
            <ac:cxnSpMk id="184" creationId="{188E7E85-D0BB-47B9-8A46-17AE30608699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185" creationId="{148169AA-FAA4-4B3D-88F6-0E262241CE7F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186" creationId="{27EF7D1A-AC61-44B1-8701-E47E8FF7C5D4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187" creationId="{0F296B69-FB85-4B40-A3C8-52E91265F9B4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188" creationId="{8AA62679-3751-42FB-94AA-5154D4D6B102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189" creationId="{C711FF5D-1FB5-4443-B21D-3E4A4CDDB858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190" creationId="{BFA957A5-4E99-4489-BFF4-A038FFDA8D19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191" creationId="{D9C9A3EB-50A6-4B98-9207-1F4A893F9151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192" creationId="{3668886C-F265-4EC3-B5DC-D2CA5075485D}"/>
          </ac:cxnSpMkLst>
        </pc:cxnChg>
        <pc:cxnChg chg="add mod">
          <ac:chgData name="Flavio" userId="acf32d90-2754-4ce4-92d1-4f5cef942a84" providerId="ADAL" clId="{56CF898D-0475-4A64-89D7-9E562B826F4B}" dt="2021-05-12T08:36:04.176" v="4489" actId="1035"/>
          <ac:cxnSpMkLst>
            <pc:docMk/>
            <pc:sldMk cId="2821362574" sldId="257"/>
            <ac:cxnSpMk id="193" creationId="{8BF9FC9E-30DA-4666-91EC-74853CD1F5A9}"/>
          </ac:cxnSpMkLst>
        </pc:cxnChg>
        <pc:cxnChg chg="add mod">
          <ac:chgData name="Flavio" userId="acf32d90-2754-4ce4-92d1-4f5cef942a84" providerId="ADAL" clId="{56CF898D-0475-4A64-89D7-9E562B826F4B}" dt="2021-05-12T08:35:53.542" v="4462" actId="1076"/>
          <ac:cxnSpMkLst>
            <pc:docMk/>
            <pc:sldMk cId="2821362574" sldId="257"/>
            <ac:cxnSpMk id="195" creationId="{6C57244C-EF64-43B9-A05A-BFF7AA5B7B99}"/>
          </ac:cxnSpMkLst>
        </pc:cxnChg>
        <pc:cxnChg chg="add mod">
          <ac:chgData name="Flavio" userId="acf32d90-2754-4ce4-92d1-4f5cef942a84" providerId="ADAL" clId="{56CF898D-0475-4A64-89D7-9E562B826F4B}" dt="2021-04-14T14:15:25.047" v="1863" actId="1036"/>
          <ac:cxnSpMkLst>
            <pc:docMk/>
            <pc:sldMk cId="2821362574" sldId="257"/>
            <ac:cxnSpMk id="198" creationId="{0BFA3A67-89C7-48AB-B54B-64A7DED4EC39}"/>
          </ac:cxnSpMkLst>
        </pc:cxnChg>
        <pc:cxnChg chg="add mod">
          <ac:chgData name="Flavio" userId="acf32d90-2754-4ce4-92d1-4f5cef942a84" providerId="ADAL" clId="{56CF898D-0475-4A64-89D7-9E562B826F4B}" dt="2021-05-12T08:37:36.372" v="4513" actId="14100"/>
          <ac:cxnSpMkLst>
            <pc:docMk/>
            <pc:sldMk cId="2821362574" sldId="257"/>
            <ac:cxnSpMk id="200" creationId="{7935590B-C63A-4EF5-8656-FE39B5730A53}"/>
          </ac:cxnSpMkLst>
        </pc:cxnChg>
        <pc:cxnChg chg="add mod">
          <ac:chgData name="Flavio" userId="acf32d90-2754-4ce4-92d1-4f5cef942a84" providerId="ADAL" clId="{56CF898D-0475-4A64-89D7-9E562B826F4B}" dt="2021-05-12T08:37:39.583" v="4514" actId="14100"/>
          <ac:cxnSpMkLst>
            <pc:docMk/>
            <pc:sldMk cId="2821362574" sldId="257"/>
            <ac:cxnSpMk id="201" creationId="{A8A6BAE2-F339-4EBC-B47E-40836101A2DB}"/>
          </ac:cxnSpMkLst>
        </pc:cxnChg>
        <pc:cxnChg chg="add mod">
          <ac:chgData name="Flavio" userId="acf32d90-2754-4ce4-92d1-4f5cef942a84" providerId="ADAL" clId="{56CF898D-0475-4A64-89D7-9E562B826F4B}" dt="2021-05-12T08:37:46.865" v="4517" actId="14100"/>
          <ac:cxnSpMkLst>
            <pc:docMk/>
            <pc:sldMk cId="2821362574" sldId="257"/>
            <ac:cxnSpMk id="202" creationId="{CA5FCABD-8B7D-47C6-85BF-3E2ECD0ED68F}"/>
          </ac:cxnSpMkLst>
        </pc:cxnChg>
        <pc:cxnChg chg="add mod">
          <ac:chgData name="Flavio" userId="acf32d90-2754-4ce4-92d1-4f5cef942a84" providerId="ADAL" clId="{56CF898D-0475-4A64-89D7-9E562B826F4B}" dt="2021-05-12T08:37:53.794" v="4520" actId="14100"/>
          <ac:cxnSpMkLst>
            <pc:docMk/>
            <pc:sldMk cId="2821362574" sldId="257"/>
            <ac:cxnSpMk id="203" creationId="{95AEFB05-3EF9-4A6D-8FE7-E850E29633C3}"/>
          </ac:cxnSpMkLst>
        </pc:cxnChg>
        <pc:cxnChg chg="add mod">
          <ac:chgData name="Flavio" userId="acf32d90-2754-4ce4-92d1-4f5cef942a84" providerId="ADAL" clId="{56CF898D-0475-4A64-89D7-9E562B826F4B}" dt="2021-05-12T08:38:07.642" v="4524" actId="14100"/>
          <ac:cxnSpMkLst>
            <pc:docMk/>
            <pc:sldMk cId="2821362574" sldId="257"/>
            <ac:cxnSpMk id="206" creationId="{08F84182-CC92-417E-8E7A-B9F7781EAEA7}"/>
          </ac:cxnSpMkLst>
        </pc:cxnChg>
        <pc:cxnChg chg="add mod">
          <ac:chgData name="Flavio" userId="acf32d90-2754-4ce4-92d1-4f5cef942a84" providerId="ADAL" clId="{56CF898D-0475-4A64-89D7-9E562B826F4B}" dt="2021-05-12T08:39:31.371" v="4527" actId="14100"/>
          <ac:cxnSpMkLst>
            <pc:docMk/>
            <pc:sldMk cId="2821362574" sldId="257"/>
            <ac:cxnSpMk id="209" creationId="{FE635E54-1780-4413-B86B-0FCA7FAA00AE}"/>
          </ac:cxnSpMkLst>
        </pc:cxnChg>
        <pc:cxnChg chg="add mod">
          <ac:chgData name="Flavio" userId="acf32d90-2754-4ce4-92d1-4f5cef942a84" providerId="ADAL" clId="{56CF898D-0475-4A64-89D7-9E562B826F4B}" dt="2021-05-12T08:39:40.243" v="4531" actId="14100"/>
          <ac:cxnSpMkLst>
            <pc:docMk/>
            <pc:sldMk cId="2821362574" sldId="257"/>
            <ac:cxnSpMk id="211" creationId="{B3F797C7-62CB-4F5B-9F99-572629BE6992}"/>
          </ac:cxnSpMkLst>
        </pc:cxnChg>
        <pc:cxnChg chg="add del mod">
          <ac:chgData name="Flavio" userId="acf32d90-2754-4ce4-92d1-4f5cef942a84" providerId="ADAL" clId="{56CF898D-0475-4A64-89D7-9E562B826F4B}" dt="2021-04-14T14:03:18.513" v="1495" actId="478"/>
          <ac:cxnSpMkLst>
            <pc:docMk/>
            <pc:sldMk cId="2821362574" sldId="257"/>
            <ac:cxnSpMk id="212" creationId="{76DD9484-5DB5-40BF-84DD-9A93C376FA7B}"/>
          </ac:cxnSpMkLst>
        </pc:cxnChg>
        <pc:cxnChg chg="add mod">
          <ac:chgData name="Flavio" userId="acf32d90-2754-4ce4-92d1-4f5cef942a84" providerId="ADAL" clId="{56CF898D-0475-4A64-89D7-9E562B826F4B}" dt="2021-04-14T14:15:21.592" v="1861" actId="14100"/>
          <ac:cxnSpMkLst>
            <pc:docMk/>
            <pc:sldMk cId="2821362574" sldId="257"/>
            <ac:cxnSpMk id="215" creationId="{838B534D-EF33-4372-8DCF-B0F7C2A57CE0}"/>
          </ac:cxnSpMkLst>
        </pc:cxnChg>
        <pc:cxnChg chg="add mod">
          <ac:chgData name="Flavio" userId="acf32d90-2754-4ce4-92d1-4f5cef942a84" providerId="ADAL" clId="{56CF898D-0475-4A64-89D7-9E562B826F4B}" dt="2021-05-12T08:32:07.555" v="4444" actId="14100"/>
          <ac:cxnSpMkLst>
            <pc:docMk/>
            <pc:sldMk cId="2821362574" sldId="257"/>
            <ac:cxnSpMk id="220" creationId="{65A79BF2-3B1C-47FB-B130-44BEF7EB428D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223" creationId="{B80BDBFB-B7F2-4109-A3CD-BDC4EB2C0C54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228" creationId="{FD275255-14A9-43EC-9B74-B5432AA2BBE2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229" creationId="{340E88BD-B97F-417F-B8AF-7FB441F229D4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230" creationId="{C93366D1-AD5A-4E00-AD53-80C0AB7D1FE9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231" creationId="{1D51183F-CD6A-4127-A342-A55548A2A386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232" creationId="{19D5E4D0-03F8-4DFE-8B7D-8A5F7EA13F52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233" creationId="{8C08BB27-6C55-430A-8A12-A549CCFD58E0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234" creationId="{6D218F96-2624-42BC-BE08-4B9AE5284189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235" creationId="{855909B9-6817-46C3-9735-905CD531268E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353" creationId="{B25E8BE8-F686-4998-8974-02CC3178A53A}"/>
          </ac:cxnSpMkLst>
        </pc:cxnChg>
        <pc:cxnChg chg="add mod">
          <ac:chgData name="Flavio" userId="acf32d90-2754-4ce4-92d1-4f5cef942a84" providerId="ADAL" clId="{56CF898D-0475-4A64-89D7-9E562B826F4B}" dt="2021-05-12T08:32:04.003" v="4443" actId="14100"/>
          <ac:cxnSpMkLst>
            <pc:docMk/>
            <pc:sldMk cId="2821362574" sldId="257"/>
            <ac:cxnSpMk id="355" creationId="{BAFECC06-3E5B-48EE-9B6A-779EEBE19822}"/>
          </ac:cxnSpMkLst>
        </pc:cxnChg>
        <pc:cxnChg chg="add del mod">
          <ac:chgData name="Flavio" userId="acf32d90-2754-4ce4-92d1-4f5cef942a84" providerId="ADAL" clId="{56CF898D-0475-4A64-89D7-9E562B826F4B}" dt="2021-04-14T14:13:46.769" v="1854" actId="478"/>
          <ac:cxnSpMkLst>
            <pc:docMk/>
            <pc:sldMk cId="2821362574" sldId="257"/>
            <ac:cxnSpMk id="357" creationId="{4A137436-2B17-4DEC-914E-3C7C07EC7337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359" creationId="{7C0CD920-19D6-496F-9EFE-93841269FAC6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362" creationId="{AC797A9F-AA9D-45AF-86E2-BBF3BD5F4BC8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363" creationId="{586BEE30-05A9-4F20-A893-FC421EB6979B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364" creationId="{BED79098-E4ED-4EA3-87A4-7A678E65718C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365" creationId="{74478CB2-2E8B-48DC-8CD2-F946602EF9D3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366" creationId="{3DEB2409-7E36-4940-8B15-58AD7A5E4506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367" creationId="{9ABE531E-9AAC-4A3E-A94B-905B8492D722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368" creationId="{60CAAA3D-A6EC-4929-BC16-AE4C9138F6E0}"/>
          </ac:cxnSpMkLst>
        </pc:cxnChg>
        <pc:cxnChg chg="add mod">
          <ac:chgData name="Flavio" userId="acf32d90-2754-4ce4-92d1-4f5cef942a84" providerId="ADAL" clId="{56CF898D-0475-4A64-89D7-9E562B826F4B}" dt="2021-05-12T08:31:56.541" v="4442" actId="1038"/>
          <ac:cxnSpMkLst>
            <pc:docMk/>
            <pc:sldMk cId="2821362574" sldId="257"/>
            <ac:cxnSpMk id="369" creationId="{CEB71574-416D-4923-AD0B-804BF6083BEB}"/>
          </ac:cxnSpMkLst>
        </pc:cxnChg>
        <pc:cxnChg chg="add del mod">
          <ac:chgData name="Flavio" userId="acf32d90-2754-4ce4-92d1-4f5cef942a84" providerId="ADAL" clId="{56CF898D-0475-4A64-89D7-9E562B826F4B}" dt="2021-04-14T16:01:30.749" v="2621" actId="478"/>
          <ac:cxnSpMkLst>
            <pc:docMk/>
            <pc:sldMk cId="2821362574" sldId="257"/>
            <ac:cxnSpMk id="374" creationId="{76917501-CFA1-48D9-8025-A8EDB94C9D95}"/>
          </ac:cxnSpMkLst>
        </pc:cxnChg>
      </pc:sldChg>
      <pc:sldChg chg="addSp delSp modSp new mod">
        <pc:chgData name="Flavio" userId="acf32d90-2754-4ce4-92d1-4f5cef942a84" providerId="ADAL" clId="{56CF898D-0475-4A64-89D7-9E562B826F4B}" dt="2021-05-12T13:10:49.690" v="4654" actId="20577"/>
        <pc:sldMkLst>
          <pc:docMk/>
          <pc:sldMk cId="2241902895" sldId="258"/>
        </pc:sldMkLst>
        <pc:spChg chg="del">
          <ac:chgData name="Flavio" userId="acf32d90-2754-4ce4-92d1-4f5cef942a84" providerId="ADAL" clId="{56CF898D-0475-4A64-89D7-9E562B826F4B}" dt="2021-04-14T13:30:41.785" v="759" actId="478"/>
          <ac:spMkLst>
            <pc:docMk/>
            <pc:sldMk cId="2241902895" sldId="258"/>
            <ac:spMk id="2" creationId="{834DADA8-310D-49F1-8DF7-1CB3D10FF1FF}"/>
          </ac:spMkLst>
        </pc:spChg>
        <pc:spChg chg="del">
          <ac:chgData name="Flavio" userId="acf32d90-2754-4ce4-92d1-4f5cef942a84" providerId="ADAL" clId="{56CF898D-0475-4A64-89D7-9E562B826F4B}" dt="2021-04-14T13:30:43.629" v="760" actId="478"/>
          <ac:spMkLst>
            <pc:docMk/>
            <pc:sldMk cId="2241902895" sldId="258"/>
            <ac:spMk id="3" creationId="{0E61CFC1-5FB7-43B0-826E-B52C11B3A057}"/>
          </ac:spMkLst>
        </pc:spChg>
        <pc:spChg chg="add del mod">
          <ac:chgData name="Flavio" userId="acf32d90-2754-4ce4-92d1-4f5cef942a84" providerId="ADAL" clId="{56CF898D-0475-4A64-89D7-9E562B826F4B}" dt="2021-05-12T08:42:36.767" v="4533" actId="478"/>
          <ac:spMkLst>
            <pc:docMk/>
            <pc:sldMk cId="2241902895" sldId="258"/>
            <ac:spMk id="3" creationId="{39880D67-41E8-4757-9ECA-FACEAA80197C}"/>
          </ac:spMkLst>
        </pc:spChg>
        <pc:spChg chg="add del mod">
          <ac:chgData name="Flavio" userId="acf32d90-2754-4ce4-92d1-4f5cef942a84" providerId="ADAL" clId="{56CF898D-0475-4A64-89D7-9E562B826F4B}" dt="2021-04-14T13:48:24.317" v="1141" actId="478"/>
          <ac:spMkLst>
            <pc:docMk/>
            <pc:sldMk cId="2241902895" sldId="258"/>
            <ac:spMk id="4" creationId="{E2288784-9555-4EAA-967C-023442DA004F}"/>
          </ac:spMkLst>
        </pc:spChg>
        <pc:spChg chg="add mod">
          <ac:chgData name="Flavio" userId="acf32d90-2754-4ce4-92d1-4f5cef942a84" providerId="ADAL" clId="{56CF898D-0475-4A64-89D7-9E562B826F4B}" dt="2021-05-12T13:10:47.630" v="4652"/>
          <ac:spMkLst>
            <pc:docMk/>
            <pc:sldMk cId="2241902895" sldId="258"/>
            <ac:spMk id="4" creationId="{ED97719F-3280-4DED-AE61-9AC1C8438060}"/>
          </ac:spMkLst>
        </pc:spChg>
        <pc:spChg chg="add mod">
          <ac:chgData name="Flavio" userId="acf32d90-2754-4ce4-92d1-4f5cef942a84" providerId="ADAL" clId="{56CF898D-0475-4A64-89D7-9E562B826F4B}" dt="2021-05-12T13:10:49.690" v="4654" actId="20577"/>
          <ac:spMkLst>
            <pc:docMk/>
            <pc:sldMk cId="2241902895" sldId="258"/>
            <ac:spMk id="5" creationId="{5A84248B-783E-49BD-BB21-59DB1110D8F6}"/>
          </ac:spMkLst>
        </pc:spChg>
      </pc:sldChg>
      <pc:sldChg chg="addSp delSp modSp add mod ord">
        <pc:chgData name="Flavio" userId="acf32d90-2754-4ce4-92d1-4f5cef942a84" providerId="ADAL" clId="{56CF898D-0475-4A64-89D7-9E562B826F4B}" dt="2021-05-12T13:33:29.708" v="4943" actId="20577"/>
        <pc:sldMkLst>
          <pc:docMk/>
          <pc:sldMk cId="1981810323" sldId="259"/>
        </pc:sldMkLst>
        <pc:spChg chg="mod">
          <ac:chgData name="Flavio" userId="acf32d90-2754-4ce4-92d1-4f5cef942a84" providerId="ADAL" clId="{56CF898D-0475-4A64-89D7-9E562B826F4B}" dt="2021-05-05T15:34:14.501" v="4226" actId="1076"/>
          <ac:spMkLst>
            <pc:docMk/>
            <pc:sldMk cId="1981810323" sldId="259"/>
            <ac:spMk id="4" creationId="{D8135A24-C0D2-4E99-AFFF-BC880D6EAED3}"/>
          </ac:spMkLst>
        </pc:spChg>
        <pc:spChg chg="add mod">
          <ac:chgData name="Flavio" userId="acf32d90-2754-4ce4-92d1-4f5cef942a84" providerId="ADAL" clId="{56CF898D-0475-4A64-89D7-9E562B826F4B}" dt="2021-05-05T14:56:17.679" v="3785" actId="207"/>
          <ac:spMkLst>
            <pc:docMk/>
            <pc:sldMk cId="1981810323" sldId="259"/>
            <ac:spMk id="5" creationId="{70BDC4F8-79ED-41AC-9E28-684C5461E721}"/>
          </ac:spMkLst>
        </pc:spChg>
        <pc:spChg chg="add mod">
          <ac:chgData name="Flavio" userId="acf32d90-2754-4ce4-92d1-4f5cef942a84" providerId="ADAL" clId="{56CF898D-0475-4A64-89D7-9E562B826F4B}" dt="2021-05-05T14:06:37.832" v="3609" actId="20577"/>
          <ac:spMkLst>
            <pc:docMk/>
            <pc:sldMk cId="1981810323" sldId="259"/>
            <ac:spMk id="6" creationId="{83C9B082-74DB-480A-8244-A9A1F292C15A}"/>
          </ac:spMkLst>
        </pc:spChg>
        <pc:spChg chg="del">
          <ac:chgData name="Flavio" userId="acf32d90-2754-4ce4-92d1-4f5cef942a84" providerId="ADAL" clId="{56CF898D-0475-4A64-89D7-9E562B826F4B}" dt="2021-04-14T14:35:16.705" v="1977" actId="478"/>
          <ac:spMkLst>
            <pc:docMk/>
            <pc:sldMk cId="1981810323" sldId="259"/>
            <ac:spMk id="7" creationId="{F6AB1858-5A7E-418B-A499-726F6EB932C5}"/>
          </ac:spMkLst>
        </pc:spChg>
        <pc:spChg chg="mod">
          <ac:chgData name="Flavio" userId="acf32d90-2754-4ce4-92d1-4f5cef942a84" providerId="ADAL" clId="{56CF898D-0475-4A64-89D7-9E562B826F4B}" dt="2021-05-05T15:20:16.599" v="3951" actId="1035"/>
          <ac:spMkLst>
            <pc:docMk/>
            <pc:sldMk cId="1981810323" sldId="259"/>
            <ac:spMk id="8" creationId="{9F9CD2B6-2973-4993-B3C6-521792EC414B}"/>
          </ac:spMkLst>
        </pc:spChg>
        <pc:spChg chg="del mod">
          <ac:chgData name="Flavio" userId="acf32d90-2754-4ce4-92d1-4f5cef942a84" providerId="ADAL" clId="{56CF898D-0475-4A64-89D7-9E562B826F4B}" dt="2021-04-14T14:34:55.367" v="1963" actId="478"/>
          <ac:spMkLst>
            <pc:docMk/>
            <pc:sldMk cId="1981810323" sldId="259"/>
            <ac:spMk id="9" creationId="{36BFC8CD-B3DC-4134-8E41-2D390F8AF75D}"/>
          </ac:spMkLst>
        </pc:spChg>
        <pc:spChg chg="mod">
          <ac:chgData name="Flavio" userId="acf32d90-2754-4ce4-92d1-4f5cef942a84" providerId="ADAL" clId="{56CF898D-0475-4A64-89D7-9E562B826F4B}" dt="2021-05-05T15:25:20.626" v="4178" actId="1035"/>
          <ac:spMkLst>
            <pc:docMk/>
            <pc:sldMk cId="1981810323" sldId="259"/>
            <ac:spMk id="10" creationId="{3D2A2ACD-B0C8-480C-8E53-2476B348FE01}"/>
          </ac:spMkLst>
        </pc:spChg>
        <pc:spChg chg="mod">
          <ac:chgData name="Flavio" userId="acf32d90-2754-4ce4-92d1-4f5cef942a84" providerId="ADAL" clId="{56CF898D-0475-4A64-89D7-9E562B826F4B}" dt="2021-05-05T15:17:54.270" v="3855" actId="1076"/>
          <ac:spMkLst>
            <pc:docMk/>
            <pc:sldMk cId="1981810323" sldId="259"/>
            <ac:spMk id="11" creationId="{A2D60CD9-49E9-427D-A127-300AD6DB5137}"/>
          </ac:spMkLst>
        </pc:spChg>
        <pc:spChg chg="del">
          <ac:chgData name="Flavio" userId="acf32d90-2754-4ce4-92d1-4f5cef942a84" providerId="ADAL" clId="{56CF898D-0475-4A64-89D7-9E562B826F4B}" dt="2021-04-14T14:35:02.854" v="1968" actId="478"/>
          <ac:spMkLst>
            <pc:docMk/>
            <pc:sldMk cId="1981810323" sldId="259"/>
            <ac:spMk id="12" creationId="{629D377A-4B88-4C00-8A96-8339CAF00E9E}"/>
          </ac:spMkLst>
        </pc:spChg>
        <pc:spChg chg="del">
          <ac:chgData name="Flavio" userId="acf32d90-2754-4ce4-92d1-4f5cef942a84" providerId="ADAL" clId="{56CF898D-0475-4A64-89D7-9E562B826F4B}" dt="2021-04-14T14:34:48.487" v="1961" actId="478"/>
          <ac:spMkLst>
            <pc:docMk/>
            <pc:sldMk cId="1981810323" sldId="259"/>
            <ac:spMk id="13" creationId="{FC5180FF-8CF9-41D7-BB5E-738676BD3625}"/>
          </ac:spMkLst>
        </pc:spChg>
        <pc:spChg chg="del">
          <ac:chgData name="Flavio" userId="acf32d90-2754-4ce4-92d1-4f5cef942a84" providerId="ADAL" clId="{56CF898D-0475-4A64-89D7-9E562B826F4B}" dt="2021-04-14T14:34:48.487" v="1961" actId="478"/>
          <ac:spMkLst>
            <pc:docMk/>
            <pc:sldMk cId="1981810323" sldId="259"/>
            <ac:spMk id="14" creationId="{0CFB7CB9-A315-4409-850D-7C2048A25E77}"/>
          </ac:spMkLst>
        </pc:spChg>
        <pc:spChg chg="del">
          <ac:chgData name="Flavio" userId="acf32d90-2754-4ce4-92d1-4f5cef942a84" providerId="ADAL" clId="{56CF898D-0475-4A64-89D7-9E562B826F4B}" dt="2021-04-14T14:34:48.487" v="1961" actId="478"/>
          <ac:spMkLst>
            <pc:docMk/>
            <pc:sldMk cId="1981810323" sldId="259"/>
            <ac:spMk id="20" creationId="{8EE1E952-6601-4845-BEF8-A05BD6032880}"/>
          </ac:spMkLst>
        </pc:spChg>
        <pc:spChg chg="add mod">
          <ac:chgData name="Flavio" userId="acf32d90-2754-4ce4-92d1-4f5cef942a84" providerId="ADAL" clId="{56CF898D-0475-4A64-89D7-9E562B826F4B}" dt="2021-04-14T16:52:12.057" v="2946" actId="1076"/>
          <ac:spMkLst>
            <pc:docMk/>
            <pc:sldMk cId="1981810323" sldId="259"/>
            <ac:spMk id="26" creationId="{A2CB325C-B344-4FCD-B932-CFD91C2143CE}"/>
          </ac:spMkLst>
        </pc:spChg>
        <pc:spChg chg="mod">
          <ac:chgData name="Flavio" userId="acf32d90-2754-4ce4-92d1-4f5cef942a84" providerId="ADAL" clId="{56CF898D-0475-4A64-89D7-9E562B826F4B}" dt="2021-04-14T14:41:25.337" v="2077" actId="1037"/>
          <ac:spMkLst>
            <pc:docMk/>
            <pc:sldMk cId="1981810323" sldId="259"/>
            <ac:spMk id="37" creationId="{2856FE6E-B74C-4847-B0F7-B743DF379FB2}"/>
          </ac:spMkLst>
        </pc:spChg>
        <pc:spChg chg="del">
          <ac:chgData name="Flavio" userId="acf32d90-2754-4ce4-92d1-4f5cef942a84" providerId="ADAL" clId="{56CF898D-0475-4A64-89D7-9E562B826F4B}" dt="2021-04-14T14:35:02.854" v="1968" actId="478"/>
          <ac:spMkLst>
            <pc:docMk/>
            <pc:sldMk cId="1981810323" sldId="259"/>
            <ac:spMk id="43" creationId="{3AA6EA35-BC74-44E8-8960-9EAFB64C3C3C}"/>
          </ac:spMkLst>
        </pc:spChg>
        <pc:spChg chg="mod">
          <ac:chgData name="Flavio" userId="acf32d90-2754-4ce4-92d1-4f5cef942a84" providerId="ADAL" clId="{56CF898D-0475-4A64-89D7-9E562B826F4B}" dt="2021-04-14T14:43:53.449" v="2109" actId="1076"/>
          <ac:spMkLst>
            <pc:docMk/>
            <pc:sldMk cId="1981810323" sldId="259"/>
            <ac:spMk id="45" creationId="{1084C39E-D7F4-4DA6-93F4-B217E0ECEA57}"/>
          </ac:spMkLst>
        </pc:spChg>
        <pc:spChg chg="del">
          <ac:chgData name="Flavio" userId="acf32d90-2754-4ce4-92d1-4f5cef942a84" providerId="ADAL" clId="{56CF898D-0475-4A64-89D7-9E562B826F4B}" dt="2021-04-14T14:34:58.137" v="1965" actId="478"/>
          <ac:spMkLst>
            <pc:docMk/>
            <pc:sldMk cId="1981810323" sldId="259"/>
            <ac:spMk id="46" creationId="{E335CC6F-063D-443E-AED3-34416682EF47}"/>
          </ac:spMkLst>
        </pc:spChg>
        <pc:spChg chg="del">
          <ac:chgData name="Flavio" userId="acf32d90-2754-4ce4-92d1-4f5cef942a84" providerId="ADAL" clId="{56CF898D-0475-4A64-89D7-9E562B826F4B}" dt="2021-04-14T14:35:08.777" v="1971" actId="478"/>
          <ac:spMkLst>
            <pc:docMk/>
            <pc:sldMk cId="1981810323" sldId="259"/>
            <ac:spMk id="47" creationId="{21CF5725-DCEA-4993-A770-CE4FD2E7CFE7}"/>
          </ac:spMkLst>
        </pc:spChg>
        <pc:spChg chg="mod">
          <ac:chgData name="Flavio" userId="acf32d90-2754-4ce4-92d1-4f5cef942a84" providerId="ADAL" clId="{56CF898D-0475-4A64-89D7-9E562B826F4B}" dt="2021-05-12T12:29:45.154" v="4572" actId="1076"/>
          <ac:spMkLst>
            <pc:docMk/>
            <pc:sldMk cId="1981810323" sldId="259"/>
            <ac:spMk id="50" creationId="{E68E2D64-B25E-4803-A6F5-2EED507A0171}"/>
          </ac:spMkLst>
        </pc:spChg>
        <pc:spChg chg="del">
          <ac:chgData name="Flavio" userId="acf32d90-2754-4ce4-92d1-4f5cef942a84" providerId="ADAL" clId="{56CF898D-0475-4A64-89D7-9E562B826F4B}" dt="2021-04-14T14:34:48.487" v="1961" actId="478"/>
          <ac:spMkLst>
            <pc:docMk/>
            <pc:sldMk cId="1981810323" sldId="259"/>
            <ac:spMk id="58" creationId="{116E2EED-7331-46E2-B959-30CB85DF24FE}"/>
          </ac:spMkLst>
        </pc:spChg>
        <pc:spChg chg="del">
          <ac:chgData name="Flavio" userId="acf32d90-2754-4ce4-92d1-4f5cef942a84" providerId="ADAL" clId="{56CF898D-0475-4A64-89D7-9E562B826F4B}" dt="2021-04-14T14:34:48.487" v="1961" actId="478"/>
          <ac:spMkLst>
            <pc:docMk/>
            <pc:sldMk cId="1981810323" sldId="259"/>
            <ac:spMk id="62" creationId="{2BBD5D50-55A3-4036-A800-3FF3F60BAD15}"/>
          </ac:spMkLst>
        </pc:spChg>
        <pc:spChg chg="del">
          <ac:chgData name="Flavio" userId="acf32d90-2754-4ce4-92d1-4f5cef942a84" providerId="ADAL" clId="{56CF898D-0475-4A64-89D7-9E562B826F4B}" dt="2021-04-14T14:34:48.487" v="1961" actId="478"/>
          <ac:spMkLst>
            <pc:docMk/>
            <pc:sldMk cId="1981810323" sldId="259"/>
            <ac:spMk id="63" creationId="{F960C048-7C3C-4488-879B-589BED6A69E3}"/>
          </ac:spMkLst>
        </pc:spChg>
        <pc:spChg chg="mod">
          <ac:chgData name="Flavio" userId="acf32d90-2754-4ce4-92d1-4f5cef942a84" providerId="ADAL" clId="{56CF898D-0475-4A64-89D7-9E562B826F4B}" dt="2021-04-14T14:44:11.411" v="2119" actId="1036"/>
          <ac:spMkLst>
            <pc:docMk/>
            <pc:sldMk cId="1981810323" sldId="259"/>
            <ac:spMk id="65" creationId="{DB9E3F68-3539-4442-8BA3-7298C4AA11E9}"/>
          </ac:spMkLst>
        </pc:spChg>
        <pc:spChg chg="del">
          <ac:chgData name="Flavio" userId="acf32d90-2754-4ce4-92d1-4f5cef942a84" providerId="ADAL" clId="{56CF898D-0475-4A64-89D7-9E562B826F4B}" dt="2021-04-14T14:35:02.854" v="1968" actId="478"/>
          <ac:spMkLst>
            <pc:docMk/>
            <pc:sldMk cId="1981810323" sldId="259"/>
            <ac:spMk id="66" creationId="{C8E8E528-67CF-4C2B-9D0D-EFC98D14C7BF}"/>
          </ac:spMkLst>
        </pc:spChg>
        <pc:spChg chg="add mod">
          <ac:chgData name="Flavio" userId="acf32d90-2754-4ce4-92d1-4f5cef942a84" providerId="ADAL" clId="{56CF898D-0475-4A64-89D7-9E562B826F4B}" dt="2021-04-14T14:38:58.006" v="1983" actId="164"/>
          <ac:spMkLst>
            <pc:docMk/>
            <pc:sldMk cId="1981810323" sldId="259"/>
            <ac:spMk id="67" creationId="{279A3221-6B63-4A3D-93E7-695B7DFA8A22}"/>
          </ac:spMkLst>
        </pc:spChg>
        <pc:spChg chg="add mod">
          <ac:chgData name="Flavio" userId="acf32d90-2754-4ce4-92d1-4f5cef942a84" providerId="ADAL" clId="{56CF898D-0475-4A64-89D7-9E562B826F4B}" dt="2021-04-14T14:38:58.006" v="1983" actId="164"/>
          <ac:spMkLst>
            <pc:docMk/>
            <pc:sldMk cId="1981810323" sldId="259"/>
            <ac:spMk id="68" creationId="{B1A9BAF8-7BF1-4E67-AD1D-18D86A3BE670}"/>
          </ac:spMkLst>
        </pc:spChg>
        <pc:spChg chg="mod">
          <ac:chgData name="Flavio" userId="acf32d90-2754-4ce4-92d1-4f5cef942a84" providerId="ADAL" clId="{56CF898D-0475-4A64-89D7-9E562B826F4B}" dt="2021-04-14T16:49:49.127" v="2939" actId="688"/>
          <ac:spMkLst>
            <pc:docMk/>
            <pc:sldMk cId="1981810323" sldId="259"/>
            <ac:spMk id="71" creationId="{10B05CF3-0B23-49EC-A19A-4E0CDB351A18}"/>
          </ac:spMkLst>
        </pc:spChg>
        <pc:spChg chg="mod">
          <ac:chgData name="Flavio" userId="acf32d90-2754-4ce4-92d1-4f5cef942a84" providerId="ADAL" clId="{56CF898D-0475-4A64-89D7-9E562B826F4B}" dt="2021-05-05T15:20:16.599" v="3951" actId="1035"/>
          <ac:spMkLst>
            <pc:docMk/>
            <pc:sldMk cId="1981810323" sldId="259"/>
            <ac:spMk id="72" creationId="{A5BDA776-49BB-4205-B8FA-3A6D10280CC5}"/>
          </ac:spMkLst>
        </pc:spChg>
        <pc:spChg chg="del">
          <ac:chgData name="Flavio" userId="acf32d90-2754-4ce4-92d1-4f5cef942a84" providerId="ADAL" clId="{56CF898D-0475-4A64-89D7-9E562B826F4B}" dt="2021-04-14T14:34:55.367" v="1963" actId="478"/>
          <ac:spMkLst>
            <pc:docMk/>
            <pc:sldMk cId="1981810323" sldId="259"/>
            <ac:spMk id="73" creationId="{ADD49827-657D-47E4-A827-597C33243768}"/>
          </ac:spMkLst>
        </pc:spChg>
        <pc:spChg chg="mod">
          <ac:chgData name="Flavio" userId="acf32d90-2754-4ce4-92d1-4f5cef942a84" providerId="ADAL" clId="{56CF898D-0475-4A64-89D7-9E562B826F4B}" dt="2021-05-05T15:25:20.626" v="4178" actId="1035"/>
          <ac:spMkLst>
            <pc:docMk/>
            <pc:sldMk cId="1981810323" sldId="259"/>
            <ac:spMk id="74" creationId="{9B587716-2074-438C-AF51-7F7E0A5E8AE6}"/>
          </ac:spMkLst>
        </pc:spChg>
        <pc:spChg chg="del">
          <ac:chgData name="Flavio" userId="acf32d90-2754-4ce4-92d1-4f5cef942a84" providerId="ADAL" clId="{56CF898D-0475-4A64-89D7-9E562B826F4B}" dt="2021-04-14T14:34:56.948" v="1964" actId="478"/>
          <ac:spMkLst>
            <pc:docMk/>
            <pc:sldMk cId="1981810323" sldId="259"/>
            <ac:spMk id="75" creationId="{6F2DE500-5F04-409D-A2E0-9E4B4B6CEB97}"/>
          </ac:spMkLst>
        </pc:spChg>
        <pc:spChg chg="add mod">
          <ac:chgData name="Flavio" userId="acf32d90-2754-4ce4-92d1-4f5cef942a84" providerId="ADAL" clId="{56CF898D-0475-4A64-89D7-9E562B826F4B}" dt="2021-05-05T14:28:01.366" v="3704" actId="1076"/>
          <ac:spMkLst>
            <pc:docMk/>
            <pc:sldMk cId="1981810323" sldId="259"/>
            <ac:spMk id="75" creationId="{B40CA8D9-23C9-4108-B115-5205902FEAC7}"/>
          </ac:spMkLst>
        </pc:spChg>
        <pc:spChg chg="add mod">
          <ac:chgData name="Flavio" userId="acf32d90-2754-4ce4-92d1-4f5cef942a84" providerId="ADAL" clId="{56CF898D-0475-4A64-89D7-9E562B826F4B}" dt="2021-04-14T14:38:58.006" v="1983" actId="164"/>
          <ac:spMkLst>
            <pc:docMk/>
            <pc:sldMk cId="1981810323" sldId="259"/>
            <ac:spMk id="76" creationId="{729BEA3B-2E88-4756-BE5E-132CB10308C0}"/>
          </ac:spMkLst>
        </pc:spChg>
        <pc:spChg chg="add mod">
          <ac:chgData name="Flavio" userId="acf32d90-2754-4ce4-92d1-4f5cef942a84" providerId="ADAL" clId="{56CF898D-0475-4A64-89D7-9E562B826F4B}" dt="2021-04-14T14:42:52.257" v="2107" actId="1076"/>
          <ac:spMkLst>
            <pc:docMk/>
            <pc:sldMk cId="1981810323" sldId="259"/>
            <ac:spMk id="78" creationId="{1B6D68F1-8A4F-481A-BF62-F30F9BDCC53B}"/>
          </ac:spMkLst>
        </pc:spChg>
        <pc:spChg chg="add mod">
          <ac:chgData name="Flavio" userId="acf32d90-2754-4ce4-92d1-4f5cef942a84" providerId="ADAL" clId="{56CF898D-0475-4A64-89D7-9E562B826F4B}" dt="2021-04-14T14:44:30.540" v="2126" actId="1076"/>
          <ac:spMkLst>
            <pc:docMk/>
            <pc:sldMk cId="1981810323" sldId="259"/>
            <ac:spMk id="79" creationId="{163545BC-E8E1-48E6-8CC7-4EC5E64E312B}"/>
          </ac:spMkLst>
        </pc:spChg>
        <pc:spChg chg="add mod">
          <ac:chgData name="Flavio" userId="acf32d90-2754-4ce4-92d1-4f5cef942a84" providerId="ADAL" clId="{56CF898D-0475-4A64-89D7-9E562B826F4B}" dt="2021-05-05T14:29:42.291" v="3706" actId="1037"/>
          <ac:spMkLst>
            <pc:docMk/>
            <pc:sldMk cId="1981810323" sldId="259"/>
            <ac:spMk id="80" creationId="{9382CBE5-EFDB-4BB6-9BBB-21EF8E6BA612}"/>
          </ac:spMkLst>
        </pc:spChg>
        <pc:spChg chg="add mod">
          <ac:chgData name="Flavio" userId="acf32d90-2754-4ce4-92d1-4f5cef942a84" providerId="ADAL" clId="{56CF898D-0475-4A64-89D7-9E562B826F4B}" dt="2021-05-05T14:27:40.428" v="3690" actId="1076"/>
          <ac:spMkLst>
            <pc:docMk/>
            <pc:sldMk cId="1981810323" sldId="259"/>
            <ac:spMk id="81" creationId="{6827B114-2EDD-4EE3-B1A1-BC7CF9ECFB19}"/>
          </ac:spMkLst>
        </pc:spChg>
        <pc:spChg chg="add mod">
          <ac:chgData name="Flavio" userId="acf32d90-2754-4ce4-92d1-4f5cef942a84" providerId="ADAL" clId="{56CF898D-0475-4A64-89D7-9E562B826F4B}" dt="2021-05-05T15:20:27.599" v="3961" actId="1035"/>
          <ac:spMkLst>
            <pc:docMk/>
            <pc:sldMk cId="1981810323" sldId="259"/>
            <ac:spMk id="82" creationId="{45BF9279-FF1B-4E74-8898-D14115367651}"/>
          </ac:spMkLst>
        </pc:spChg>
        <pc:spChg chg="mod">
          <ac:chgData name="Flavio" userId="acf32d90-2754-4ce4-92d1-4f5cef942a84" providerId="ADAL" clId="{56CF898D-0475-4A64-89D7-9E562B826F4B}" dt="2021-04-14T15:11:26.259" v="2247"/>
          <ac:spMkLst>
            <pc:docMk/>
            <pc:sldMk cId="1981810323" sldId="259"/>
            <ac:spMk id="83" creationId="{8B41D1EE-013B-4DCD-8876-2EC1BDA602B9}"/>
          </ac:spMkLst>
        </pc:spChg>
        <pc:spChg chg="mod">
          <ac:chgData name="Flavio" userId="acf32d90-2754-4ce4-92d1-4f5cef942a84" providerId="ADAL" clId="{56CF898D-0475-4A64-89D7-9E562B826F4B}" dt="2021-04-14T15:11:26.259" v="2247"/>
          <ac:spMkLst>
            <pc:docMk/>
            <pc:sldMk cId="1981810323" sldId="259"/>
            <ac:spMk id="84" creationId="{32139911-6550-44A2-8A8C-32E02052196A}"/>
          </ac:spMkLst>
        </pc:spChg>
        <pc:spChg chg="mod">
          <ac:chgData name="Flavio" userId="acf32d90-2754-4ce4-92d1-4f5cef942a84" providerId="ADAL" clId="{56CF898D-0475-4A64-89D7-9E562B826F4B}" dt="2021-04-14T15:11:26.259" v="2247"/>
          <ac:spMkLst>
            <pc:docMk/>
            <pc:sldMk cId="1981810323" sldId="259"/>
            <ac:spMk id="86" creationId="{B827F0B2-E88F-465C-8448-FFEB744B2A9B}"/>
          </ac:spMkLst>
        </pc:spChg>
        <pc:spChg chg="mod">
          <ac:chgData name="Flavio" userId="acf32d90-2754-4ce4-92d1-4f5cef942a84" providerId="ADAL" clId="{56CF898D-0475-4A64-89D7-9E562B826F4B}" dt="2021-04-14T15:11:26.604" v="2248"/>
          <ac:spMkLst>
            <pc:docMk/>
            <pc:sldMk cId="1981810323" sldId="259"/>
            <ac:spMk id="88" creationId="{BDDFBC43-2E12-4234-9F9F-A726723CD7EE}"/>
          </ac:spMkLst>
        </pc:spChg>
        <pc:spChg chg="mod">
          <ac:chgData name="Flavio" userId="acf32d90-2754-4ce4-92d1-4f5cef942a84" providerId="ADAL" clId="{56CF898D-0475-4A64-89D7-9E562B826F4B}" dt="2021-04-14T15:11:26.604" v="2248"/>
          <ac:spMkLst>
            <pc:docMk/>
            <pc:sldMk cId="1981810323" sldId="259"/>
            <ac:spMk id="90" creationId="{567BB9CF-0BC8-4FBF-85AF-32B974909AE5}"/>
          </ac:spMkLst>
        </pc:spChg>
        <pc:spChg chg="add mod">
          <ac:chgData name="Flavio" userId="acf32d90-2754-4ce4-92d1-4f5cef942a84" providerId="ADAL" clId="{56CF898D-0475-4A64-89D7-9E562B826F4B}" dt="2021-05-12T12:27:45.371" v="4567" actId="1076"/>
          <ac:spMkLst>
            <pc:docMk/>
            <pc:sldMk cId="1981810323" sldId="259"/>
            <ac:spMk id="91" creationId="{3FAD2535-AAAB-44A6-BD1B-E8EE6A09F310}"/>
          </ac:spMkLst>
        </pc:spChg>
        <pc:spChg chg="mod">
          <ac:chgData name="Flavio" userId="acf32d90-2754-4ce4-92d1-4f5cef942a84" providerId="ADAL" clId="{56CF898D-0475-4A64-89D7-9E562B826F4B}" dt="2021-04-14T15:11:26.604" v="2248"/>
          <ac:spMkLst>
            <pc:docMk/>
            <pc:sldMk cId="1981810323" sldId="259"/>
            <ac:spMk id="91" creationId="{547352AC-C0E9-4EA8-AB43-32A783CB2CC6}"/>
          </ac:spMkLst>
        </pc:spChg>
        <pc:spChg chg="mod">
          <ac:chgData name="Flavio" userId="acf32d90-2754-4ce4-92d1-4f5cef942a84" providerId="ADAL" clId="{56CF898D-0475-4A64-89D7-9E562B826F4B}" dt="2021-04-14T15:11:47.465" v="2251"/>
          <ac:spMkLst>
            <pc:docMk/>
            <pc:sldMk cId="1981810323" sldId="259"/>
            <ac:spMk id="94" creationId="{8115B595-5393-4A2D-A554-4C5C1E9CF1E2}"/>
          </ac:spMkLst>
        </pc:spChg>
        <pc:spChg chg="mod">
          <ac:chgData name="Flavio" userId="acf32d90-2754-4ce4-92d1-4f5cef942a84" providerId="ADAL" clId="{56CF898D-0475-4A64-89D7-9E562B826F4B}" dt="2021-04-14T15:11:47.465" v="2251"/>
          <ac:spMkLst>
            <pc:docMk/>
            <pc:sldMk cId="1981810323" sldId="259"/>
            <ac:spMk id="95" creationId="{7D5045A3-D9BE-4198-B1A3-BBDF86F3B2CA}"/>
          </ac:spMkLst>
        </pc:spChg>
        <pc:spChg chg="mod">
          <ac:chgData name="Flavio" userId="acf32d90-2754-4ce4-92d1-4f5cef942a84" providerId="ADAL" clId="{56CF898D-0475-4A64-89D7-9E562B826F4B}" dt="2021-04-14T15:11:47.465" v="2251"/>
          <ac:spMkLst>
            <pc:docMk/>
            <pc:sldMk cId="1981810323" sldId="259"/>
            <ac:spMk id="96" creationId="{1E8BCCCE-38B6-4BB5-BB84-B48B48C4A299}"/>
          </ac:spMkLst>
        </pc:spChg>
        <pc:spChg chg="mod">
          <ac:chgData name="Flavio" userId="acf32d90-2754-4ce4-92d1-4f5cef942a84" providerId="ADAL" clId="{56CF898D-0475-4A64-89D7-9E562B826F4B}" dt="2021-04-14T15:11:54.431" v="2253"/>
          <ac:spMkLst>
            <pc:docMk/>
            <pc:sldMk cId="1981810323" sldId="259"/>
            <ac:spMk id="98" creationId="{2ADF4993-9367-4CBF-8C3D-F5CD5F473302}"/>
          </ac:spMkLst>
        </pc:spChg>
        <pc:spChg chg="mod">
          <ac:chgData name="Flavio" userId="acf32d90-2754-4ce4-92d1-4f5cef942a84" providerId="ADAL" clId="{56CF898D-0475-4A64-89D7-9E562B826F4B}" dt="2021-04-14T15:11:54.431" v="2253"/>
          <ac:spMkLst>
            <pc:docMk/>
            <pc:sldMk cId="1981810323" sldId="259"/>
            <ac:spMk id="99" creationId="{FA31A46C-09C7-4231-9106-01E32730BE19}"/>
          </ac:spMkLst>
        </pc:spChg>
        <pc:spChg chg="mod">
          <ac:chgData name="Flavio" userId="acf32d90-2754-4ce4-92d1-4f5cef942a84" providerId="ADAL" clId="{56CF898D-0475-4A64-89D7-9E562B826F4B}" dt="2021-04-14T15:11:54.431" v="2253"/>
          <ac:spMkLst>
            <pc:docMk/>
            <pc:sldMk cId="1981810323" sldId="259"/>
            <ac:spMk id="100" creationId="{8F6B9DB3-4F18-4EDD-9913-1A0A181F308C}"/>
          </ac:spMkLst>
        </pc:spChg>
        <pc:spChg chg="mod">
          <ac:chgData name="Flavio" userId="acf32d90-2754-4ce4-92d1-4f5cef942a84" providerId="ADAL" clId="{56CF898D-0475-4A64-89D7-9E562B826F4B}" dt="2021-04-14T15:11:54.780" v="2254"/>
          <ac:spMkLst>
            <pc:docMk/>
            <pc:sldMk cId="1981810323" sldId="259"/>
            <ac:spMk id="102" creationId="{B64313D1-56E9-4DD1-945A-92A5A00EE9A9}"/>
          </ac:spMkLst>
        </pc:spChg>
        <pc:spChg chg="mod">
          <ac:chgData name="Flavio" userId="acf32d90-2754-4ce4-92d1-4f5cef942a84" providerId="ADAL" clId="{56CF898D-0475-4A64-89D7-9E562B826F4B}" dt="2021-04-14T15:11:54.780" v="2254"/>
          <ac:spMkLst>
            <pc:docMk/>
            <pc:sldMk cId="1981810323" sldId="259"/>
            <ac:spMk id="103" creationId="{2695D123-D23E-43BF-942F-67343CD2B4B2}"/>
          </ac:spMkLst>
        </pc:spChg>
        <pc:spChg chg="del">
          <ac:chgData name="Flavio" userId="acf32d90-2754-4ce4-92d1-4f5cef942a84" providerId="ADAL" clId="{56CF898D-0475-4A64-89D7-9E562B826F4B}" dt="2021-04-14T14:34:48.487" v="1961" actId="478"/>
          <ac:spMkLst>
            <pc:docMk/>
            <pc:sldMk cId="1981810323" sldId="259"/>
            <ac:spMk id="104" creationId="{60D50DD5-2E75-4313-BC35-4D154343863F}"/>
          </ac:spMkLst>
        </pc:spChg>
        <pc:spChg chg="del">
          <ac:chgData name="Flavio" userId="acf32d90-2754-4ce4-92d1-4f5cef942a84" providerId="ADAL" clId="{56CF898D-0475-4A64-89D7-9E562B826F4B}" dt="2021-04-14T14:34:48.487" v="1961" actId="478"/>
          <ac:spMkLst>
            <pc:docMk/>
            <pc:sldMk cId="1981810323" sldId="259"/>
            <ac:spMk id="105" creationId="{8484BE4B-E9CB-4EC4-BCB0-6441222906B2}"/>
          </ac:spMkLst>
        </pc:spChg>
        <pc:spChg chg="mod">
          <ac:chgData name="Flavio" userId="acf32d90-2754-4ce4-92d1-4f5cef942a84" providerId="ADAL" clId="{56CF898D-0475-4A64-89D7-9E562B826F4B}" dt="2021-04-14T15:11:54.780" v="2254"/>
          <ac:spMkLst>
            <pc:docMk/>
            <pc:sldMk cId="1981810323" sldId="259"/>
            <ac:spMk id="106" creationId="{0D58382C-EAB7-4D86-A787-A8E949F1C64C}"/>
          </ac:spMkLst>
        </pc:spChg>
        <pc:spChg chg="mod">
          <ac:chgData name="Flavio" userId="acf32d90-2754-4ce4-92d1-4f5cef942a84" providerId="ADAL" clId="{56CF898D-0475-4A64-89D7-9E562B826F4B}" dt="2021-04-14T15:11:55.108" v="2255"/>
          <ac:spMkLst>
            <pc:docMk/>
            <pc:sldMk cId="1981810323" sldId="259"/>
            <ac:spMk id="110" creationId="{4F714A52-1847-473A-90AA-C78526112AEF}"/>
          </ac:spMkLst>
        </pc:spChg>
        <pc:spChg chg="mod">
          <ac:chgData name="Flavio" userId="acf32d90-2754-4ce4-92d1-4f5cef942a84" providerId="ADAL" clId="{56CF898D-0475-4A64-89D7-9E562B826F4B}" dt="2021-04-14T15:11:55.108" v="2255"/>
          <ac:spMkLst>
            <pc:docMk/>
            <pc:sldMk cId="1981810323" sldId="259"/>
            <ac:spMk id="111" creationId="{EF9F4779-FF85-492E-8B5A-781E2BEAA277}"/>
          </ac:spMkLst>
        </pc:spChg>
        <pc:spChg chg="mod">
          <ac:chgData name="Flavio" userId="acf32d90-2754-4ce4-92d1-4f5cef942a84" providerId="ADAL" clId="{56CF898D-0475-4A64-89D7-9E562B826F4B}" dt="2021-04-14T15:11:55.108" v="2255"/>
          <ac:spMkLst>
            <pc:docMk/>
            <pc:sldMk cId="1981810323" sldId="259"/>
            <ac:spMk id="112" creationId="{837BC2AE-4587-4004-B783-27C528CB2C11}"/>
          </ac:spMkLst>
        </pc:spChg>
        <pc:spChg chg="mod">
          <ac:chgData name="Flavio" userId="acf32d90-2754-4ce4-92d1-4f5cef942a84" providerId="ADAL" clId="{56CF898D-0475-4A64-89D7-9E562B826F4B}" dt="2021-04-14T15:11:58.541" v="2256"/>
          <ac:spMkLst>
            <pc:docMk/>
            <pc:sldMk cId="1981810323" sldId="259"/>
            <ac:spMk id="114" creationId="{B5F174BC-CF1E-4CE3-B62E-A86E39854FB8}"/>
          </ac:spMkLst>
        </pc:spChg>
        <pc:spChg chg="mod">
          <ac:chgData name="Flavio" userId="acf32d90-2754-4ce4-92d1-4f5cef942a84" providerId="ADAL" clId="{56CF898D-0475-4A64-89D7-9E562B826F4B}" dt="2021-04-14T15:11:58.541" v="2256"/>
          <ac:spMkLst>
            <pc:docMk/>
            <pc:sldMk cId="1981810323" sldId="259"/>
            <ac:spMk id="115" creationId="{A2C8D4FE-2C4E-4DFA-93D8-264740DCD226}"/>
          </ac:spMkLst>
        </pc:spChg>
        <pc:spChg chg="mod">
          <ac:chgData name="Flavio" userId="acf32d90-2754-4ce4-92d1-4f5cef942a84" providerId="ADAL" clId="{56CF898D-0475-4A64-89D7-9E562B826F4B}" dt="2021-04-14T15:11:58.541" v="2256"/>
          <ac:spMkLst>
            <pc:docMk/>
            <pc:sldMk cId="1981810323" sldId="259"/>
            <ac:spMk id="116" creationId="{28B7F63F-4025-4B75-A325-554D2404B47E}"/>
          </ac:spMkLst>
        </pc:spChg>
        <pc:spChg chg="mod">
          <ac:chgData name="Flavio" userId="acf32d90-2754-4ce4-92d1-4f5cef942a84" providerId="ADAL" clId="{56CF898D-0475-4A64-89D7-9E562B826F4B}" dt="2021-04-14T15:11:58.871" v="2257"/>
          <ac:spMkLst>
            <pc:docMk/>
            <pc:sldMk cId="1981810323" sldId="259"/>
            <ac:spMk id="118" creationId="{9DF2E5E9-690B-4B75-B0A8-D6D0A8A160EB}"/>
          </ac:spMkLst>
        </pc:spChg>
        <pc:spChg chg="mod">
          <ac:chgData name="Flavio" userId="acf32d90-2754-4ce4-92d1-4f5cef942a84" providerId="ADAL" clId="{56CF898D-0475-4A64-89D7-9E562B826F4B}" dt="2021-04-14T15:11:58.871" v="2257"/>
          <ac:spMkLst>
            <pc:docMk/>
            <pc:sldMk cId="1981810323" sldId="259"/>
            <ac:spMk id="119" creationId="{66AA2AB4-CDE2-40D4-A08A-18EDD7EDCFB8}"/>
          </ac:spMkLst>
        </pc:spChg>
        <pc:spChg chg="mod">
          <ac:chgData name="Flavio" userId="acf32d90-2754-4ce4-92d1-4f5cef942a84" providerId="ADAL" clId="{56CF898D-0475-4A64-89D7-9E562B826F4B}" dt="2021-04-14T15:11:58.871" v="2257"/>
          <ac:spMkLst>
            <pc:docMk/>
            <pc:sldMk cId="1981810323" sldId="259"/>
            <ac:spMk id="120" creationId="{160172CF-AC28-4EF6-A71E-FF5447F348A7}"/>
          </ac:spMkLst>
        </pc:spChg>
        <pc:spChg chg="mod">
          <ac:chgData name="Flavio" userId="acf32d90-2754-4ce4-92d1-4f5cef942a84" providerId="ADAL" clId="{56CF898D-0475-4A64-89D7-9E562B826F4B}" dt="2021-04-14T15:11:59.310" v="2258"/>
          <ac:spMkLst>
            <pc:docMk/>
            <pc:sldMk cId="1981810323" sldId="259"/>
            <ac:spMk id="122" creationId="{2EFD7E87-EF20-4802-B5CE-2E701050405B}"/>
          </ac:spMkLst>
        </pc:spChg>
        <pc:spChg chg="mod">
          <ac:chgData name="Flavio" userId="acf32d90-2754-4ce4-92d1-4f5cef942a84" providerId="ADAL" clId="{56CF898D-0475-4A64-89D7-9E562B826F4B}" dt="2021-04-14T15:11:59.310" v="2258"/>
          <ac:spMkLst>
            <pc:docMk/>
            <pc:sldMk cId="1981810323" sldId="259"/>
            <ac:spMk id="123" creationId="{DCBDE28F-C368-4A7D-9430-EAFEB7FDAD4A}"/>
          </ac:spMkLst>
        </pc:spChg>
        <pc:spChg chg="mod">
          <ac:chgData name="Flavio" userId="acf32d90-2754-4ce4-92d1-4f5cef942a84" providerId="ADAL" clId="{56CF898D-0475-4A64-89D7-9E562B826F4B}" dt="2021-04-14T15:11:59.310" v="2258"/>
          <ac:spMkLst>
            <pc:docMk/>
            <pc:sldMk cId="1981810323" sldId="259"/>
            <ac:spMk id="124" creationId="{CED74DE5-FE61-4E83-811C-51C7391A4093}"/>
          </ac:spMkLst>
        </pc:spChg>
        <pc:spChg chg="add mod">
          <ac:chgData name="Flavio" userId="acf32d90-2754-4ce4-92d1-4f5cef942a84" providerId="ADAL" clId="{56CF898D-0475-4A64-89D7-9E562B826F4B}" dt="2021-05-12T13:12:18.295" v="4680" actId="1076"/>
          <ac:spMkLst>
            <pc:docMk/>
            <pc:sldMk cId="1981810323" sldId="259"/>
            <ac:spMk id="125" creationId="{F13F1676-B841-425E-8653-15A0418CBE6D}"/>
          </ac:spMkLst>
        </pc:spChg>
        <pc:spChg chg="add mod">
          <ac:chgData name="Flavio" userId="acf32d90-2754-4ce4-92d1-4f5cef942a84" providerId="ADAL" clId="{56CF898D-0475-4A64-89D7-9E562B826F4B}" dt="2021-05-12T12:28:01.740" v="4570" actId="1076"/>
          <ac:spMkLst>
            <pc:docMk/>
            <pc:sldMk cId="1981810323" sldId="259"/>
            <ac:spMk id="126" creationId="{16D5DA8B-4062-4DA5-ABD7-FD11FB8964F1}"/>
          </ac:spMkLst>
        </pc:spChg>
        <pc:spChg chg="mod">
          <ac:chgData name="Flavio" userId="acf32d90-2754-4ce4-92d1-4f5cef942a84" providerId="ADAL" clId="{56CF898D-0475-4A64-89D7-9E562B826F4B}" dt="2021-04-14T15:12:39.681" v="2259"/>
          <ac:spMkLst>
            <pc:docMk/>
            <pc:sldMk cId="1981810323" sldId="259"/>
            <ac:spMk id="126" creationId="{82D3CD17-F4EE-4B11-8EB1-3FB5A80D906F}"/>
          </ac:spMkLst>
        </pc:spChg>
        <pc:spChg chg="mod">
          <ac:chgData name="Flavio" userId="acf32d90-2754-4ce4-92d1-4f5cef942a84" providerId="ADAL" clId="{56CF898D-0475-4A64-89D7-9E562B826F4B}" dt="2021-04-14T15:12:39.681" v="2259"/>
          <ac:spMkLst>
            <pc:docMk/>
            <pc:sldMk cId="1981810323" sldId="259"/>
            <ac:spMk id="127" creationId="{50D9A7B1-FA11-4FF9-9E72-DCEC139AA252}"/>
          </ac:spMkLst>
        </pc:spChg>
        <pc:spChg chg="add mod">
          <ac:chgData name="Flavio" userId="acf32d90-2754-4ce4-92d1-4f5cef942a84" providerId="ADAL" clId="{56CF898D-0475-4A64-89D7-9E562B826F4B}" dt="2021-05-12T13:11:49.794" v="4672" actId="1076"/>
          <ac:spMkLst>
            <pc:docMk/>
            <pc:sldMk cId="1981810323" sldId="259"/>
            <ac:spMk id="127" creationId="{E24942C6-4A53-4099-A2EF-FCA088210324}"/>
          </ac:spMkLst>
        </pc:spChg>
        <pc:spChg chg="add mod">
          <ac:chgData name="Flavio" userId="acf32d90-2754-4ce4-92d1-4f5cef942a84" providerId="ADAL" clId="{56CF898D-0475-4A64-89D7-9E562B826F4B}" dt="2021-05-12T13:11:57.258" v="4676" actId="20577"/>
          <ac:spMkLst>
            <pc:docMk/>
            <pc:sldMk cId="1981810323" sldId="259"/>
            <ac:spMk id="128" creationId="{3BEE2374-D1F1-4CAC-967E-E53B3A831B28}"/>
          </ac:spMkLst>
        </pc:spChg>
        <pc:spChg chg="add del mod">
          <ac:chgData name="Flavio" userId="acf32d90-2754-4ce4-92d1-4f5cef942a84" providerId="ADAL" clId="{56CF898D-0475-4A64-89D7-9E562B826F4B}" dt="2021-05-05T15:19:49.934" v="3931" actId="478"/>
          <ac:spMkLst>
            <pc:docMk/>
            <pc:sldMk cId="1981810323" sldId="259"/>
            <ac:spMk id="128" creationId="{7714590C-5C5D-4394-90CD-54CBF8771B7F}"/>
          </ac:spMkLst>
        </pc:spChg>
        <pc:spChg chg="mod">
          <ac:chgData name="Flavio" userId="acf32d90-2754-4ce4-92d1-4f5cef942a84" providerId="ADAL" clId="{56CF898D-0475-4A64-89D7-9E562B826F4B}" dt="2021-04-14T15:12:43.681" v="2262" actId="20577"/>
          <ac:spMkLst>
            <pc:docMk/>
            <pc:sldMk cId="1981810323" sldId="259"/>
            <ac:spMk id="128" creationId="{F13BBA9B-279A-43B1-A1AC-931A31538B0E}"/>
          </ac:spMkLst>
        </pc:spChg>
        <pc:spChg chg="add mod">
          <ac:chgData name="Flavio" userId="acf32d90-2754-4ce4-92d1-4f5cef942a84" providerId="ADAL" clId="{56CF898D-0475-4A64-89D7-9E562B826F4B}" dt="2021-05-05T15:12:38.761" v="3821" actId="1076"/>
          <ac:spMkLst>
            <pc:docMk/>
            <pc:sldMk cId="1981810323" sldId="259"/>
            <ac:spMk id="129" creationId="{E002C067-1AEB-4019-9102-10CC2D8FA6FD}"/>
          </ac:spMkLst>
        </pc:spChg>
        <pc:spChg chg="add mod">
          <ac:chgData name="Flavio" userId="acf32d90-2754-4ce4-92d1-4f5cef942a84" providerId="ADAL" clId="{56CF898D-0475-4A64-89D7-9E562B826F4B}" dt="2021-05-05T15:20:27.599" v="3961" actId="1035"/>
          <ac:spMkLst>
            <pc:docMk/>
            <pc:sldMk cId="1981810323" sldId="259"/>
            <ac:spMk id="130" creationId="{B0E89FD0-B672-4DBA-86DA-71DCCC252860}"/>
          </ac:spMkLst>
        </pc:spChg>
        <pc:spChg chg="add mod">
          <ac:chgData name="Flavio" userId="acf32d90-2754-4ce4-92d1-4f5cef942a84" providerId="ADAL" clId="{56CF898D-0475-4A64-89D7-9E562B826F4B}" dt="2021-05-05T15:19:42.361" v="3928" actId="207"/>
          <ac:spMkLst>
            <pc:docMk/>
            <pc:sldMk cId="1981810323" sldId="259"/>
            <ac:spMk id="133" creationId="{13D77D99-667C-4948-96D8-71878549E4D7}"/>
          </ac:spMkLst>
        </pc:spChg>
        <pc:spChg chg="add mod">
          <ac:chgData name="Flavio" userId="acf32d90-2754-4ce4-92d1-4f5cef942a84" providerId="ADAL" clId="{56CF898D-0475-4A64-89D7-9E562B826F4B}" dt="2021-05-05T15:19:47.322" v="3930" actId="1076"/>
          <ac:spMkLst>
            <pc:docMk/>
            <pc:sldMk cId="1981810323" sldId="259"/>
            <ac:spMk id="134" creationId="{FEA603D7-1BDF-47C4-97F2-45835E35EAE2}"/>
          </ac:spMkLst>
        </pc:spChg>
        <pc:spChg chg="add mod">
          <ac:chgData name="Flavio" userId="acf32d90-2754-4ce4-92d1-4f5cef942a84" providerId="ADAL" clId="{56CF898D-0475-4A64-89D7-9E562B826F4B}" dt="2021-05-05T15:19:59.921" v="3935" actId="1076"/>
          <ac:spMkLst>
            <pc:docMk/>
            <pc:sldMk cId="1981810323" sldId="259"/>
            <ac:spMk id="135" creationId="{F4C22DA2-C1C9-43B4-BEE5-63C54D40214A}"/>
          </ac:spMkLst>
        </pc:spChg>
        <pc:spChg chg="add mod">
          <ac:chgData name="Flavio" userId="acf32d90-2754-4ce4-92d1-4f5cef942a84" providerId="ADAL" clId="{56CF898D-0475-4A64-89D7-9E562B826F4B}" dt="2021-05-12T13:33:29.708" v="4943" actId="20577"/>
          <ac:spMkLst>
            <pc:docMk/>
            <pc:sldMk cId="1981810323" sldId="259"/>
            <ac:spMk id="136" creationId="{933FEA34-7034-4BDC-ABAE-E75C39A4CAD8}"/>
          </ac:spMkLst>
        </pc:spChg>
        <pc:spChg chg="add mod">
          <ac:chgData name="Flavio" userId="acf32d90-2754-4ce4-92d1-4f5cef942a84" providerId="ADAL" clId="{56CF898D-0475-4A64-89D7-9E562B826F4B}" dt="2021-05-05T15:24:54.329" v="4163" actId="1076"/>
          <ac:spMkLst>
            <pc:docMk/>
            <pc:sldMk cId="1981810323" sldId="259"/>
            <ac:spMk id="154" creationId="{C5A1884F-2650-4BE9-B3DF-137C755966E6}"/>
          </ac:spMkLst>
        </pc:spChg>
        <pc:spChg chg="add mod">
          <ac:chgData name="Flavio" userId="acf32d90-2754-4ce4-92d1-4f5cef942a84" providerId="ADAL" clId="{56CF898D-0475-4A64-89D7-9E562B826F4B}" dt="2021-05-05T15:27:00.241" v="4194" actId="1076"/>
          <ac:spMkLst>
            <pc:docMk/>
            <pc:sldMk cId="1981810323" sldId="259"/>
            <ac:spMk id="157" creationId="{F060B8C8-DBB4-49CE-B858-4668835ABEE1}"/>
          </ac:spMkLst>
        </pc:spChg>
        <pc:spChg chg="add mod">
          <ac:chgData name="Flavio" userId="acf32d90-2754-4ce4-92d1-4f5cef942a84" providerId="ADAL" clId="{56CF898D-0475-4A64-89D7-9E562B826F4B}" dt="2021-05-05T15:27:08.376" v="4196" actId="1076"/>
          <ac:spMkLst>
            <pc:docMk/>
            <pc:sldMk cId="1981810323" sldId="259"/>
            <ac:spMk id="158" creationId="{616B1C8C-64E9-4BA7-AC6F-20F185DE7DC8}"/>
          </ac:spMkLst>
        </pc:spChg>
        <pc:spChg chg="mod">
          <ac:chgData name="Flavio" userId="acf32d90-2754-4ce4-92d1-4f5cef942a84" providerId="ADAL" clId="{56CF898D-0475-4A64-89D7-9E562B826F4B}" dt="2021-05-05T15:28:11.457" v="4197"/>
          <ac:spMkLst>
            <pc:docMk/>
            <pc:sldMk cId="1981810323" sldId="259"/>
            <ac:spMk id="160" creationId="{1A327648-4783-4EF4-AF81-8DF2477FE887}"/>
          </ac:spMkLst>
        </pc:spChg>
        <pc:spChg chg="mod">
          <ac:chgData name="Flavio" userId="acf32d90-2754-4ce4-92d1-4f5cef942a84" providerId="ADAL" clId="{56CF898D-0475-4A64-89D7-9E562B826F4B}" dt="2021-05-05T15:28:11.457" v="4197"/>
          <ac:spMkLst>
            <pc:docMk/>
            <pc:sldMk cId="1981810323" sldId="259"/>
            <ac:spMk id="161" creationId="{F35A0A55-3DA9-4E54-81CE-9F8D9378668E}"/>
          </ac:spMkLst>
        </pc:spChg>
        <pc:spChg chg="mod">
          <ac:chgData name="Flavio" userId="acf32d90-2754-4ce4-92d1-4f5cef942a84" providerId="ADAL" clId="{56CF898D-0475-4A64-89D7-9E562B826F4B}" dt="2021-05-05T15:28:11.457" v="4197"/>
          <ac:spMkLst>
            <pc:docMk/>
            <pc:sldMk cId="1981810323" sldId="259"/>
            <ac:spMk id="162" creationId="{2BFCEB58-C436-4A3E-A3F6-0E05EAA47B71}"/>
          </ac:spMkLst>
        </pc:spChg>
        <pc:spChg chg="add mod">
          <ac:chgData name="Flavio" userId="acf32d90-2754-4ce4-92d1-4f5cef942a84" providerId="ADAL" clId="{56CF898D-0475-4A64-89D7-9E562B826F4B}" dt="2021-05-05T15:32:47.859" v="4208" actId="1076"/>
          <ac:spMkLst>
            <pc:docMk/>
            <pc:sldMk cId="1981810323" sldId="259"/>
            <ac:spMk id="163" creationId="{E83F7904-E02E-47E6-863A-AEEFDD0D32EF}"/>
          </ac:spMkLst>
        </pc:spChg>
        <pc:spChg chg="add mod">
          <ac:chgData name="Flavio" userId="acf32d90-2754-4ce4-92d1-4f5cef942a84" providerId="ADAL" clId="{56CF898D-0475-4A64-89D7-9E562B826F4B}" dt="2021-05-12T13:13:37.302" v="4685" actId="20577"/>
          <ac:spMkLst>
            <pc:docMk/>
            <pc:sldMk cId="1981810323" sldId="259"/>
            <ac:spMk id="164" creationId="{0B7E0EE0-87F5-47C3-967A-D31417EE7F8E}"/>
          </ac:spMkLst>
        </pc:spChg>
        <pc:spChg chg="add mod">
          <ac:chgData name="Flavio" userId="acf32d90-2754-4ce4-92d1-4f5cef942a84" providerId="ADAL" clId="{56CF898D-0475-4A64-89D7-9E562B826F4B}" dt="2021-05-12T13:13:47.497" v="4689" actId="20577"/>
          <ac:spMkLst>
            <pc:docMk/>
            <pc:sldMk cId="1981810323" sldId="259"/>
            <ac:spMk id="165" creationId="{6D1792E9-15CD-4A12-8F28-29BADE1ECAFC}"/>
          </ac:spMkLst>
        </pc:spChg>
        <pc:spChg chg="add del mod">
          <ac:chgData name="Flavio" userId="acf32d90-2754-4ce4-92d1-4f5cef942a84" providerId="ADAL" clId="{56CF898D-0475-4A64-89D7-9E562B826F4B}" dt="2021-05-12T13:14:05.220" v="4692" actId="478"/>
          <ac:spMkLst>
            <pc:docMk/>
            <pc:sldMk cId="1981810323" sldId="259"/>
            <ac:spMk id="167" creationId="{4BD1B138-930E-45C8-A447-2207DAF85C89}"/>
          </ac:spMkLst>
        </pc:spChg>
        <pc:spChg chg="add mod">
          <ac:chgData name="Flavio" userId="acf32d90-2754-4ce4-92d1-4f5cef942a84" providerId="ADAL" clId="{56CF898D-0475-4A64-89D7-9E562B826F4B}" dt="2021-05-12T12:56:11.128" v="4650" actId="1037"/>
          <ac:spMkLst>
            <pc:docMk/>
            <pc:sldMk cId="1981810323" sldId="259"/>
            <ac:spMk id="174" creationId="{B4D00A59-E51E-434F-A8FC-C9E34A87E8E3}"/>
          </ac:spMkLst>
        </pc:spChg>
        <pc:spChg chg="add mod">
          <ac:chgData name="Flavio" userId="acf32d90-2754-4ce4-92d1-4f5cef942a84" providerId="ADAL" clId="{56CF898D-0475-4A64-89D7-9E562B826F4B}" dt="2021-05-12T12:56:11.128" v="4650" actId="1037"/>
          <ac:spMkLst>
            <pc:docMk/>
            <pc:sldMk cId="1981810323" sldId="259"/>
            <ac:spMk id="175" creationId="{22C08A02-20CF-4FDD-BED3-21877EBF8660}"/>
          </ac:spMkLst>
        </pc:spChg>
        <pc:grpChg chg="add mod">
          <ac:chgData name="Flavio" userId="acf32d90-2754-4ce4-92d1-4f5cef942a84" providerId="ADAL" clId="{56CF898D-0475-4A64-89D7-9E562B826F4B}" dt="2021-04-14T16:51:30.147" v="2942" actId="1076"/>
          <ac:grpSpMkLst>
            <pc:docMk/>
            <pc:sldMk cId="1981810323" sldId="259"/>
            <ac:grpSpMk id="2" creationId="{60CE4256-F021-4A62-8442-621CFBCCFABE}"/>
          </ac:grpSpMkLst>
        </pc:grpChg>
        <pc:grpChg chg="add mod">
          <ac:chgData name="Flavio" userId="acf32d90-2754-4ce4-92d1-4f5cef942a84" providerId="ADAL" clId="{56CF898D-0475-4A64-89D7-9E562B826F4B}" dt="2021-05-05T15:17:54.270" v="3855" actId="1076"/>
          <ac:grpSpMkLst>
            <pc:docMk/>
            <pc:sldMk cId="1981810323" sldId="259"/>
            <ac:grpSpMk id="3" creationId="{BC1A055E-E694-47A5-8C41-70B0F72C56B7}"/>
          </ac:grpSpMkLst>
        </pc:grpChg>
        <pc:grpChg chg="del">
          <ac:chgData name="Flavio" userId="acf32d90-2754-4ce4-92d1-4f5cef942a84" providerId="ADAL" clId="{56CF898D-0475-4A64-89D7-9E562B826F4B}" dt="2021-04-14T14:35:05.329" v="1969" actId="478"/>
          <ac:grpSpMkLst>
            <pc:docMk/>
            <pc:sldMk cId="1981810323" sldId="259"/>
            <ac:grpSpMk id="29" creationId="{26D945C8-691F-49F8-9E40-F1F22E65A60D}"/>
          </ac:grpSpMkLst>
        </pc:grpChg>
        <pc:grpChg chg="del">
          <ac:chgData name="Flavio" userId="acf32d90-2754-4ce4-92d1-4f5cef942a84" providerId="ADAL" clId="{56CF898D-0475-4A64-89D7-9E562B826F4B}" dt="2021-04-14T14:35:02.854" v="1968" actId="478"/>
          <ac:grpSpMkLst>
            <pc:docMk/>
            <pc:sldMk cId="1981810323" sldId="259"/>
            <ac:grpSpMk id="30" creationId="{96CBB448-439B-457F-99BD-B353B7B808B7}"/>
          </ac:grpSpMkLst>
        </pc:grpChg>
        <pc:grpChg chg="mod">
          <ac:chgData name="Flavio" userId="acf32d90-2754-4ce4-92d1-4f5cef942a84" providerId="ADAL" clId="{56CF898D-0475-4A64-89D7-9E562B826F4B}" dt="2021-04-14T14:41:42.121" v="2097" actId="164"/>
          <ac:grpSpMkLst>
            <pc:docMk/>
            <pc:sldMk cId="1981810323" sldId="259"/>
            <ac:grpSpMk id="34" creationId="{2B7A7EA3-1FBC-4CB2-B210-F01379F9B7FB}"/>
          </ac:grpSpMkLst>
        </pc:grpChg>
        <pc:grpChg chg="add del mod">
          <ac:chgData name="Flavio" userId="acf32d90-2754-4ce4-92d1-4f5cef942a84" providerId="ADAL" clId="{56CF898D-0475-4A64-89D7-9E562B826F4B}" dt="2021-04-14T15:11:29.980" v="2250" actId="478"/>
          <ac:grpSpMkLst>
            <pc:docMk/>
            <pc:sldMk cId="1981810323" sldId="259"/>
            <ac:grpSpMk id="81" creationId="{8F5A0DDC-5679-4421-985B-C0FBA1650F21}"/>
          </ac:grpSpMkLst>
        </pc:grpChg>
        <pc:grpChg chg="add del mod">
          <ac:chgData name="Flavio" userId="acf32d90-2754-4ce4-92d1-4f5cef942a84" providerId="ADAL" clId="{56CF898D-0475-4A64-89D7-9E562B826F4B}" dt="2021-04-14T15:11:28.151" v="2249" actId="478"/>
          <ac:grpSpMkLst>
            <pc:docMk/>
            <pc:sldMk cId="1981810323" sldId="259"/>
            <ac:grpSpMk id="87" creationId="{6B4A28C8-D7B6-4AF1-B3DB-9572C6405FA5}"/>
          </ac:grpSpMkLst>
        </pc:grpChg>
        <pc:grpChg chg="add mod">
          <ac:chgData name="Flavio" userId="acf32d90-2754-4ce4-92d1-4f5cef942a84" providerId="ADAL" clId="{56CF898D-0475-4A64-89D7-9E562B826F4B}" dt="2021-04-14T16:51:30.147" v="2942" actId="1076"/>
          <ac:grpSpMkLst>
            <pc:docMk/>
            <pc:sldMk cId="1981810323" sldId="259"/>
            <ac:grpSpMk id="92" creationId="{CEF9C6DB-7B68-45CC-A635-DA3AE76D29DE}"/>
          </ac:grpSpMkLst>
        </pc:grpChg>
        <pc:grpChg chg="add mod">
          <ac:chgData name="Flavio" userId="acf32d90-2754-4ce4-92d1-4f5cef942a84" providerId="ADAL" clId="{56CF898D-0475-4A64-89D7-9E562B826F4B}" dt="2021-04-14T16:51:30.147" v="2942" actId="1076"/>
          <ac:grpSpMkLst>
            <pc:docMk/>
            <pc:sldMk cId="1981810323" sldId="259"/>
            <ac:grpSpMk id="97" creationId="{B0553C29-A3B6-4AB9-BD07-208C3CA669CF}"/>
          </ac:grpSpMkLst>
        </pc:grpChg>
        <pc:grpChg chg="add mod">
          <ac:chgData name="Flavio" userId="acf32d90-2754-4ce4-92d1-4f5cef942a84" providerId="ADAL" clId="{56CF898D-0475-4A64-89D7-9E562B826F4B}" dt="2021-04-14T16:51:30.147" v="2942" actId="1076"/>
          <ac:grpSpMkLst>
            <pc:docMk/>
            <pc:sldMk cId="1981810323" sldId="259"/>
            <ac:grpSpMk id="101" creationId="{0455410C-3DCD-4F4F-B038-05BA5574DDF5}"/>
          </ac:grpSpMkLst>
        </pc:grpChg>
        <pc:grpChg chg="add mod">
          <ac:chgData name="Flavio" userId="acf32d90-2754-4ce4-92d1-4f5cef942a84" providerId="ADAL" clId="{56CF898D-0475-4A64-89D7-9E562B826F4B}" dt="2021-04-14T16:51:30.147" v="2942" actId="1076"/>
          <ac:grpSpMkLst>
            <pc:docMk/>
            <pc:sldMk cId="1981810323" sldId="259"/>
            <ac:grpSpMk id="108" creationId="{236B0CB2-E7FF-4673-AAA4-0F2534EA57DC}"/>
          </ac:grpSpMkLst>
        </pc:grpChg>
        <pc:grpChg chg="add mod">
          <ac:chgData name="Flavio" userId="acf32d90-2754-4ce4-92d1-4f5cef942a84" providerId="ADAL" clId="{56CF898D-0475-4A64-89D7-9E562B826F4B}" dt="2021-04-14T16:51:30.147" v="2942" actId="1076"/>
          <ac:grpSpMkLst>
            <pc:docMk/>
            <pc:sldMk cId="1981810323" sldId="259"/>
            <ac:grpSpMk id="113" creationId="{2082FF24-0878-4EB7-90F9-B8E7121C60A9}"/>
          </ac:grpSpMkLst>
        </pc:grpChg>
        <pc:grpChg chg="add mod">
          <ac:chgData name="Flavio" userId="acf32d90-2754-4ce4-92d1-4f5cef942a84" providerId="ADAL" clId="{56CF898D-0475-4A64-89D7-9E562B826F4B}" dt="2021-04-14T16:51:30.147" v="2942" actId="1076"/>
          <ac:grpSpMkLst>
            <pc:docMk/>
            <pc:sldMk cId="1981810323" sldId="259"/>
            <ac:grpSpMk id="117" creationId="{23A7F722-24A4-42E1-858D-305C22E1C654}"/>
          </ac:grpSpMkLst>
        </pc:grpChg>
        <pc:grpChg chg="add mod">
          <ac:chgData name="Flavio" userId="acf32d90-2754-4ce4-92d1-4f5cef942a84" providerId="ADAL" clId="{56CF898D-0475-4A64-89D7-9E562B826F4B}" dt="2021-04-14T16:51:30.147" v="2942" actId="1076"/>
          <ac:grpSpMkLst>
            <pc:docMk/>
            <pc:sldMk cId="1981810323" sldId="259"/>
            <ac:grpSpMk id="121" creationId="{6D99B9FF-8B20-47CC-B705-EA950C7DDC96}"/>
          </ac:grpSpMkLst>
        </pc:grpChg>
        <pc:grpChg chg="add del mod">
          <ac:chgData name="Flavio" userId="acf32d90-2754-4ce4-92d1-4f5cef942a84" providerId="ADAL" clId="{56CF898D-0475-4A64-89D7-9E562B826F4B}" dt="2021-04-14T15:28:35.028" v="2264" actId="478"/>
          <ac:grpSpMkLst>
            <pc:docMk/>
            <pc:sldMk cId="1981810323" sldId="259"/>
            <ac:grpSpMk id="125" creationId="{119B4B9B-D857-437F-9818-AD98F3E6B7D4}"/>
          </ac:grpSpMkLst>
        </pc:grpChg>
        <pc:grpChg chg="add mod">
          <ac:chgData name="Flavio" userId="acf32d90-2754-4ce4-92d1-4f5cef942a84" providerId="ADAL" clId="{56CF898D-0475-4A64-89D7-9E562B826F4B}" dt="2021-05-05T15:31:49.251" v="4204" actId="1076"/>
          <ac:grpSpMkLst>
            <pc:docMk/>
            <pc:sldMk cId="1981810323" sldId="259"/>
            <ac:grpSpMk id="159" creationId="{351B2B0A-D163-4F2C-B559-815B694B374C}"/>
          </ac:grpSpMkLst>
        </pc:grpChg>
        <pc:cxnChg chg="add mod">
          <ac:chgData name="Flavio" userId="acf32d90-2754-4ce4-92d1-4f5cef942a84" providerId="ADAL" clId="{56CF898D-0475-4A64-89D7-9E562B826F4B}" dt="2021-05-05T15:24:12.241" v="4161" actId="14100"/>
          <ac:cxnSpMkLst>
            <pc:docMk/>
            <pc:sldMk cId="1981810323" sldId="259"/>
            <ac:cxnSpMk id="12" creationId="{AF287D7E-502F-49E7-B824-60CB2C9D4D9D}"/>
          </ac:cxnSpMkLst>
        </pc:cxnChg>
        <pc:cxnChg chg="add del mod">
          <ac:chgData name="Flavio" userId="acf32d90-2754-4ce4-92d1-4f5cef942a84" providerId="ADAL" clId="{56CF898D-0475-4A64-89D7-9E562B826F4B}" dt="2021-05-12T12:35:38.831" v="4575" actId="478"/>
          <ac:cxnSpMkLst>
            <pc:docMk/>
            <pc:sldMk cId="1981810323" sldId="259"/>
            <ac:cxnSpMk id="14" creationId="{10AAF5C8-8167-4C12-A704-258AB30F44F6}"/>
          </ac:cxnSpMkLst>
        </pc:cxnChg>
        <pc:cxnChg chg="del">
          <ac:chgData name="Flavio" userId="acf32d90-2754-4ce4-92d1-4f5cef942a84" providerId="ADAL" clId="{56CF898D-0475-4A64-89D7-9E562B826F4B}" dt="2021-04-14T14:35:02.854" v="1968" actId="478"/>
          <ac:cxnSpMkLst>
            <pc:docMk/>
            <pc:sldMk cId="1981810323" sldId="259"/>
            <ac:cxnSpMk id="15" creationId="{07710E9C-2458-496D-AC4A-31EFB702F988}"/>
          </ac:cxnSpMkLst>
        </pc:cxnChg>
        <pc:cxnChg chg="add mod">
          <ac:chgData name="Flavio" userId="acf32d90-2754-4ce4-92d1-4f5cef942a84" providerId="ADAL" clId="{56CF898D-0475-4A64-89D7-9E562B826F4B}" dt="2021-05-05T15:25:05.500" v="4165" actId="14100"/>
          <ac:cxnSpMkLst>
            <pc:docMk/>
            <pc:sldMk cId="1981810323" sldId="259"/>
            <ac:cxnSpMk id="15" creationId="{3A49B748-EA2B-40C8-9BE0-C89AF5B1E63E}"/>
          </ac:cxnSpMkLst>
        </pc:cxnChg>
        <pc:cxnChg chg="add del mod">
          <ac:chgData name="Flavio" userId="acf32d90-2754-4ce4-92d1-4f5cef942a84" providerId="ADAL" clId="{56CF898D-0475-4A64-89D7-9E562B826F4B}" dt="2021-04-14T16:06:16.281" v="2628" actId="478"/>
          <ac:cxnSpMkLst>
            <pc:docMk/>
            <pc:sldMk cId="1981810323" sldId="259"/>
            <ac:cxnSpMk id="16" creationId="{A712FB5A-5A22-40A1-86A6-5F26563A6A78}"/>
          </ac:cxnSpMkLst>
        </pc:cxnChg>
        <pc:cxnChg chg="del">
          <ac:chgData name="Flavio" userId="acf32d90-2754-4ce4-92d1-4f5cef942a84" providerId="ADAL" clId="{56CF898D-0475-4A64-89D7-9E562B826F4B}" dt="2021-04-14T14:34:48.487" v="1961" actId="478"/>
          <ac:cxnSpMkLst>
            <pc:docMk/>
            <pc:sldMk cId="1981810323" sldId="259"/>
            <ac:cxnSpMk id="18" creationId="{034A79D9-A3A2-44CC-BB66-D3FF5CEB4CFC}"/>
          </ac:cxnSpMkLst>
        </pc:cxnChg>
        <pc:cxnChg chg="del">
          <ac:chgData name="Flavio" userId="acf32d90-2754-4ce4-92d1-4f5cef942a84" providerId="ADAL" clId="{56CF898D-0475-4A64-89D7-9E562B826F4B}" dt="2021-04-14T14:35:14.507" v="1976" actId="478"/>
          <ac:cxnSpMkLst>
            <pc:docMk/>
            <pc:sldMk cId="1981810323" sldId="259"/>
            <ac:cxnSpMk id="21" creationId="{9B298C69-BACC-4D91-846B-1C34E880E50E}"/>
          </ac:cxnSpMkLst>
        </pc:cxnChg>
        <pc:cxnChg chg="add mod">
          <ac:chgData name="Flavio" userId="acf32d90-2754-4ce4-92d1-4f5cef942a84" providerId="ADAL" clId="{56CF898D-0475-4A64-89D7-9E562B826F4B}" dt="2021-05-12T13:13:15.144" v="4681" actId="14100"/>
          <ac:cxnSpMkLst>
            <pc:docMk/>
            <pc:sldMk cId="1981810323" sldId="259"/>
            <ac:cxnSpMk id="23" creationId="{1C907740-F337-4EB7-816B-05FB328222C2}"/>
          </ac:cxnSpMkLst>
        </pc:cxnChg>
        <pc:cxnChg chg="add">
          <ac:chgData name="Flavio" userId="acf32d90-2754-4ce4-92d1-4f5cef942a84" providerId="ADAL" clId="{56CF898D-0475-4A64-89D7-9E562B826F4B}" dt="2021-05-05T15:12:55.632" v="3825" actId="11529"/>
          <ac:cxnSpMkLst>
            <pc:docMk/>
            <pc:sldMk cId="1981810323" sldId="259"/>
            <ac:cxnSpMk id="24" creationId="{C59D2BFF-CC6F-4F45-B89A-8799178EAA90}"/>
          </ac:cxnSpMkLst>
        </pc:cxnChg>
        <pc:cxnChg chg="add mod">
          <ac:chgData name="Flavio" userId="acf32d90-2754-4ce4-92d1-4f5cef942a84" providerId="ADAL" clId="{56CF898D-0475-4A64-89D7-9E562B826F4B}" dt="2021-05-05T15:21:26.068" v="4027" actId="14100"/>
          <ac:cxnSpMkLst>
            <pc:docMk/>
            <pc:sldMk cId="1981810323" sldId="259"/>
            <ac:cxnSpMk id="28" creationId="{F8BE72C6-F2F8-45CF-988F-0F8649228BD2}"/>
          </ac:cxnSpMkLst>
        </pc:cxnChg>
        <pc:cxnChg chg="add mod">
          <ac:chgData name="Flavio" userId="acf32d90-2754-4ce4-92d1-4f5cef942a84" providerId="ADAL" clId="{56CF898D-0475-4A64-89D7-9E562B826F4B}" dt="2021-05-05T15:21:28.785" v="4028" actId="14100"/>
          <ac:cxnSpMkLst>
            <pc:docMk/>
            <pc:sldMk cId="1981810323" sldId="259"/>
            <ac:cxnSpMk id="30" creationId="{DBA2DB71-8466-45EE-A7CC-67960A0C0823}"/>
          </ac:cxnSpMkLst>
        </pc:cxnChg>
        <pc:cxnChg chg="add">
          <ac:chgData name="Flavio" userId="acf32d90-2754-4ce4-92d1-4f5cef942a84" providerId="ADAL" clId="{56CF898D-0475-4A64-89D7-9E562B826F4B}" dt="2021-05-05T15:20:12.307" v="3936" actId="11529"/>
          <ac:cxnSpMkLst>
            <pc:docMk/>
            <pc:sldMk cId="1981810323" sldId="259"/>
            <ac:cxnSpMk id="32" creationId="{4DBECE69-54E4-4F3F-B55F-BA2C8745B1DF}"/>
          </ac:cxnSpMkLst>
        </pc:cxnChg>
        <pc:cxnChg chg="mod">
          <ac:chgData name="Flavio" userId="acf32d90-2754-4ce4-92d1-4f5cef942a84" providerId="ADAL" clId="{56CF898D-0475-4A64-89D7-9E562B826F4B}" dt="2021-04-14T14:41:28.578" v="2093" actId="1038"/>
          <ac:cxnSpMkLst>
            <pc:docMk/>
            <pc:sldMk cId="1981810323" sldId="259"/>
            <ac:cxnSpMk id="36" creationId="{75F03BB7-89A6-40DF-A6BB-7AF4CC143EA3}"/>
          </ac:cxnSpMkLst>
        </pc:cxnChg>
        <pc:cxnChg chg="del">
          <ac:chgData name="Flavio" userId="acf32d90-2754-4ce4-92d1-4f5cef942a84" providerId="ADAL" clId="{56CF898D-0475-4A64-89D7-9E562B826F4B}" dt="2021-04-14T14:34:56.948" v="1964" actId="478"/>
          <ac:cxnSpMkLst>
            <pc:docMk/>
            <pc:sldMk cId="1981810323" sldId="259"/>
            <ac:cxnSpMk id="38" creationId="{AADDE4F0-D375-4329-A699-FEB196C82AAB}"/>
          </ac:cxnSpMkLst>
        </pc:cxnChg>
        <pc:cxnChg chg="mod">
          <ac:chgData name="Flavio" userId="acf32d90-2754-4ce4-92d1-4f5cef942a84" providerId="ADAL" clId="{56CF898D-0475-4A64-89D7-9E562B826F4B}" dt="2021-05-05T15:20:16.599" v="3951" actId="1035"/>
          <ac:cxnSpMkLst>
            <pc:docMk/>
            <pc:sldMk cId="1981810323" sldId="259"/>
            <ac:cxnSpMk id="39" creationId="{5FA44F08-B39B-4DE3-8C31-0A2953B10166}"/>
          </ac:cxnSpMkLst>
        </pc:cxnChg>
        <pc:cxnChg chg="del">
          <ac:chgData name="Flavio" userId="acf32d90-2754-4ce4-92d1-4f5cef942a84" providerId="ADAL" clId="{56CF898D-0475-4A64-89D7-9E562B826F4B}" dt="2021-04-14T14:34:55.367" v="1963" actId="478"/>
          <ac:cxnSpMkLst>
            <pc:docMk/>
            <pc:sldMk cId="1981810323" sldId="259"/>
            <ac:cxnSpMk id="40" creationId="{F26408E6-9343-4450-975B-47448E95C143}"/>
          </ac:cxnSpMkLst>
        </pc:cxnChg>
        <pc:cxnChg chg="mod">
          <ac:chgData name="Flavio" userId="acf32d90-2754-4ce4-92d1-4f5cef942a84" providerId="ADAL" clId="{56CF898D-0475-4A64-89D7-9E562B826F4B}" dt="2021-05-05T15:25:20.626" v="4178" actId="1035"/>
          <ac:cxnSpMkLst>
            <pc:docMk/>
            <pc:sldMk cId="1981810323" sldId="259"/>
            <ac:cxnSpMk id="41" creationId="{D5A796C4-F038-4DB5-AF94-E87A12F6F469}"/>
          </ac:cxnSpMkLst>
        </pc:cxnChg>
        <pc:cxnChg chg="del">
          <ac:chgData name="Flavio" userId="acf32d90-2754-4ce4-92d1-4f5cef942a84" providerId="ADAL" clId="{56CF898D-0475-4A64-89D7-9E562B826F4B}" dt="2021-04-14T14:35:02.854" v="1968" actId="478"/>
          <ac:cxnSpMkLst>
            <pc:docMk/>
            <pc:sldMk cId="1981810323" sldId="259"/>
            <ac:cxnSpMk id="44" creationId="{7B2CD982-7A9E-4C4C-9C4D-9D118AC16237}"/>
          </ac:cxnSpMkLst>
        </pc:cxnChg>
        <pc:cxnChg chg="add mod">
          <ac:chgData name="Flavio" userId="acf32d90-2754-4ce4-92d1-4f5cef942a84" providerId="ADAL" clId="{56CF898D-0475-4A64-89D7-9E562B826F4B}" dt="2021-04-14T16:52:30.389" v="2954" actId="13822"/>
          <ac:cxnSpMkLst>
            <pc:docMk/>
            <pc:sldMk cId="1981810323" sldId="259"/>
            <ac:cxnSpMk id="48" creationId="{BC37874E-4E5C-46E6-899B-FB0C01C0EB79}"/>
          </ac:cxnSpMkLst>
        </pc:cxnChg>
        <pc:cxnChg chg="mod">
          <ac:chgData name="Flavio" userId="acf32d90-2754-4ce4-92d1-4f5cef942a84" providerId="ADAL" clId="{56CF898D-0475-4A64-89D7-9E562B826F4B}" dt="2021-04-14T14:43:57.297" v="2110" actId="1076"/>
          <ac:cxnSpMkLst>
            <pc:docMk/>
            <pc:sldMk cId="1981810323" sldId="259"/>
            <ac:cxnSpMk id="49" creationId="{2BAE48FE-EDD5-40CE-A93F-101BEB7F9E60}"/>
          </ac:cxnSpMkLst>
        </pc:cxnChg>
        <pc:cxnChg chg="add mod">
          <ac:chgData name="Flavio" userId="acf32d90-2754-4ce4-92d1-4f5cef942a84" providerId="ADAL" clId="{56CF898D-0475-4A64-89D7-9E562B826F4B}" dt="2021-05-05T15:23:57.828" v="4157" actId="14100"/>
          <ac:cxnSpMkLst>
            <pc:docMk/>
            <pc:sldMk cId="1981810323" sldId="259"/>
            <ac:cxnSpMk id="51" creationId="{B8892605-E5F6-4DAE-913A-562CE48C8E57}"/>
          </ac:cxnSpMkLst>
        </pc:cxnChg>
        <pc:cxnChg chg="add mod">
          <ac:chgData name="Flavio" userId="acf32d90-2754-4ce4-92d1-4f5cef942a84" providerId="ADAL" clId="{56CF898D-0475-4A64-89D7-9E562B826F4B}" dt="2021-05-05T15:13:02.952" v="3826" actId="14100"/>
          <ac:cxnSpMkLst>
            <pc:docMk/>
            <pc:sldMk cId="1981810323" sldId="259"/>
            <ac:cxnSpMk id="55" creationId="{AB7CC8DB-9881-4EC2-865B-DA7538939EF1}"/>
          </ac:cxnSpMkLst>
        </pc:cxnChg>
        <pc:cxnChg chg="add mod">
          <ac:chgData name="Flavio" userId="acf32d90-2754-4ce4-92d1-4f5cef942a84" providerId="ADAL" clId="{56CF898D-0475-4A64-89D7-9E562B826F4B}" dt="2021-05-05T15:12:42.750" v="3822" actId="14100"/>
          <ac:cxnSpMkLst>
            <pc:docMk/>
            <pc:sldMk cId="1981810323" sldId="259"/>
            <ac:cxnSpMk id="57" creationId="{9C9AD7A8-A962-4750-B64B-441D078FB276}"/>
          </ac:cxnSpMkLst>
        </pc:cxnChg>
        <pc:cxnChg chg="add del mod">
          <ac:chgData name="Flavio" userId="acf32d90-2754-4ce4-92d1-4f5cef942a84" providerId="ADAL" clId="{56CF898D-0475-4A64-89D7-9E562B826F4B}" dt="2021-05-05T15:12:44.283" v="3823" actId="478"/>
          <ac:cxnSpMkLst>
            <pc:docMk/>
            <pc:sldMk cId="1981810323" sldId="259"/>
            <ac:cxnSpMk id="60" creationId="{4BB11D68-3E90-46D2-84CC-6AC41A5AB051}"/>
          </ac:cxnSpMkLst>
        </pc:cxnChg>
        <pc:cxnChg chg="del mod">
          <ac:chgData name="Flavio" userId="acf32d90-2754-4ce4-92d1-4f5cef942a84" providerId="ADAL" clId="{56CF898D-0475-4A64-89D7-9E562B826F4B}" dt="2021-04-14T14:35:06.806" v="1970" actId="478"/>
          <ac:cxnSpMkLst>
            <pc:docMk/>
            <pc:sldMk cId="1981810323" sldId="259"/>
            <ac:cxnSpMk id="64" creationId="{FA421558-1CA8-482D-9F8A-99C476E6D7F7}"/>
          </ac:cxnSpMkLst>
        </pc:cxnChg>
        <pc:cxnChg chg="del mod">
          <ac:chgData name="Flavio" userId="acf32d90-2754-4ce4-92d1-4f5cef942a84" providerId="ADAL" clId="{56CF898D-0475-4A64-89D7-9E562B826F4B}" dt="2021-04-14T14:35:10.480" v="1972" actId="478"/>
          <ac:cxnSpMkLst>
            <pc:docMk/>
            <pc:sldMk cId="1981810323" sldId="259"/>
            <ac:cxnSpMk id="69" creationId="{80493435-1AFB-49F9-A501-A612D145080E}"/>
          </ac:cxnSpMkLst>
        </pc:cxnChg>
        <pc:cxnChg chg="add mod">
          <ac:chgData name="Flavio" userId="acf32d90-2754-4ce4-92d1-4f5cef942a84" providerId="ADAL" clId="{56CF898D-0475-4A64-89D7-9E562B826F4B}" dt="2021-05-12T08:47:06.484" v="4535" actId="14100"/>
          <ac:cxnSpMkLst>
            <pc:docMk/>
            <pc:sldMk cId="1981810323" sldId="259"/>
            <ac:cxnSpMk id="69" creationId="{A874FAE0-CAD8-4A97-AF02-A4039A2F6E58}"/>
          </ac:cxnSpMkLst>
        </pc:cxnChg>
        <pc:cxnChg chg="add mod">
          <ac:chgData name="Flavio" userId="acf32d90-2754-4ce4-92d1-4f5cef942a84" providerId="ADAL" clId="{56CF898D-0475-4A64-89D7-9E562B826F4B}" dt="2021-05-05T14:27:40.428" v="3690" actId="1076"/>
          <ac:cxnSpMkLst>
            <pc:docMk/>
            <pc:sldMk cId="1981810323" sldId="259"/>
            <ac:cxnSpMk id="73" creationId="{6FC741A4-5406-44CB-AC47-88FC00EA152B}"/>
          </ac:cxnSpMkLst>
        </pc:cxnChg>
        <pc:cxnChg chg="add mod">
          <ac:chgData name="Flavio" userId="acf32d90-2754-4ce4-92d1-4f5cef942a84" providerId="ADAL" clId="{56CF898D-0475-4A64-89D7-9E562B826F4B}" dt="2021-04-14T14:42:52.257" v="2107" actId="1076"/>
          <ac:cxnSpMkLst>
            <pc:docMk/>
            <pc:sldMk cId="1981810323" sldId="259"/>
            <ac:cxnSpMk id="77" creationId="{497B449A-5994-4DA1-A659-20C74850F239}"/>
          </ac:cxnSpMkLst>
        </pc:cxnChg>
        <pc:cxnChg chg="del">
          <ac:chgData name="Flavio" userId="acf32d90-2754-4ce4-92d1-4f5cef942a84" providerId="ADAL" clId="{56CF898D-0475-4A64-89D7-9E562B826F4B}" dt="2021-04-14T14:35:00.285" v="1967" actId="478"/>
          <ac:cxnSpMkLst>
            <pc:docMk/>
            <pc:sldMk cId="1981810323" sldId="259"/>
            <ac:cxnSpMk id="82" creationId="{5BB15947-7928-44F5-ACD4-B937AA960D5D}"/>
          </ac:cxnSpMkLst>
        </pc:cxnChg>
        <pc:cxnChg chg="del">
          <ac:chgData name="Flavio" userId="acf32d90-2754-4ce4-92d1-4f5cef942a84" providerId="ADAL" clId="{56CF898D-0475-4A64-89D7-9E562B826F4B}" dt="2021-04-14T14:35:13.272" v="1974" actId="478"/>
          <ac:cxnSpMkLst>
            <pc:docMk/>
            <pc:sldMk cId="1981810323" sldId="259"/>
            <ac:cxnSpMk id="85" creationId="{70FF4D7A-EA9F-47EC-BEBE-94022374B56E}"/>
          </ac:cxnSpMkLst>
        </pc:cxnChg>
        <pc:cxnChg chg="add mod">
          <ac:chgData name="Flavio" userId="acf32d90-2754-4ce4-92d1-4f5cef942a84" providerId="ADAL" clId="{56CF898D-0475-4A64-89D7-9E562B826F4B}" dt="2021-05-05T15:33:59.926" v="4223" actId="13822"/>
          <ac:cxnSpMkLst>
            <pc:docMk/>
            <pc:sldMk cId="1981810323" sldId="259"/>
            <ac:cxnSpMk id="85" creationId="{EDC54646-1B4C-4A31-BA99-3109A3E598F6}"/>
          </ac:cxnSpMkLst>
        </pc:cxnChg>
        <pc:cxnChg chg="add mod">
          <ac:chgData name="Flavio" userId="acf32d90-2754-4ce4-92d1-4f5cef942a84" providerId="ADAL" clId="{56CF898D-0475-4A64-89D7-9E562B826F4B}" dt="2021-05-05T15:33:15.567" v="4214" actId="14100"/>
          <ac:cxnSpMkLst>
            <pc:docMk/>
            <pc:sldMk cId="1981810323" sldId="259"/>
            <ac:cxnSpMk id="87" creationId="{446F4D6F-B698-4B7F-BA28-EF7689282755}"/>
          </ac:cxnSpMkLst>
        </pc:cxnChg>
        <pc:cxnChg chg="del">
          <ac:chgData name="Flavio" userId="acf32d90-2754-4ce4-92d1-4f5cef942a84" providerId="ADAL" clId="{56CF898D-0475-4A64-89D7-9E562B826F4B}" dt="2021-04-14T14:34:59.241" v="1966" actId="478"/>
          <ac:cxnSpMkLst>
            <pc:docMk/>
            <pc:sldMk cId="1981810323" sldId="259"/>
            <ac:cxnSpMk id="89" creationId="{78E7510C-D81A-4E79-82E6-680282BF22AA}"/>
          </ac:cxnSpMkLst>
        </pc:cxnChg>
        <pc:cxnChg chg="del">
          <ac:chgData name="Flavio" userId="acf32d90-2754-4ce4-92d1-4f5cef942a84" providerId="ADAL" clId="{56CF898D-0475-4A64-89D7-9E562B826F4B}" dt="2021-04-14T14:35:12.481" v="1973" actId="478"/>
          <ac:cxnSpMkLst>
            <pc:docMk/>
            <pc:sldMk cId="1981810323" sldId="259"/>
            <ac:cxnSpMk id="93" creationId="{92471E51-45C2-44A3-8638-9697B66B0CB4}"/>
          </ac:cxnSpMkLst>
        </pc:cxnChg>
        <pc:cxnChg chg="add del mod">
          <ac:chgData name="Flavio" userId="acf32d90-2754-4ce4-92d1-4f5cef942a84" providerId="ADAL" clId="{56CF898D-0475-4A64-89D7-9E562B826F4B}" dt="2021-05-05T15:21:30.701" v="4029" actId="478"/>
          <ac:cxnSpMkLst>
            <pc:docMk/>
            <pc:sldMk cId="1981810323" sldId="259"/>
            <ac:cxnSpMk id="104" creationId="{ABB39069-5E97-4991-A501-0F9EF2259964}"/>
          </ac:cxnSpMkLst>
        </pc:cxnChg>
        <pc:cxnChg chg="add del mod">
          <ac:chgData name="Flavio" userId="acf32d90-2754-4ce4-92d1-4f5cef942a84" providerId="ADAL" clId="{56CF898D-0475-4A64-89D7-9E562B826F4B}" dt="2021-05-05T15:21:32.495" v="4030" actId="478"/>
          <ac:cxnSpMkLst>
            <pc:docMk/>
            <pc:sldMk cId="1981810323" sldId="259"/>
            <ac:cxnSpMk id="105" creationId="{AFA4BB4E-09B6-4DFC-A08A-53EB110067C9}"/>
          </ac:cxnSpMkLst>
        </pc:cxnChg>
        <pc:cxnChg chg="del">
          <ac:chgData name="Flavio" userId="acf32d90-2754-4ce4-92d1-4f5cef942a84" providerId="ADAL" clId="{56CF898D-0475-4A64-89D7-9E562B826F4B}" dt="2021-04-14T14:35:13.958" v="1975" actId="478"/>
          <ac:cxnSpMkLst>
            <pc:docMk/>
            <pc:sldMk cId="1981810323" sldId="259"/>
            <ac:cxnSpMk id="107" creationId="{9034C283-63EA-44DC-A48A-3FAAE7E0DBFA}"/>
          </ac:cxnSpMkLst>
        </pc:cxnChg>
        <pc:cxnChg chg="add del mod">
          <ac:chgData name="Flavio" userId="acf32d90-2754-4ce4-92d1-4f5cef942a84" providerId="ADAL" clId="{56CF898D-0475-4A64-89D7-9E562B826F4B}" dt="2021-05-05T15:21:33.575" v="4031" actId="478"/>
          <ac:cxnSpMkLst>
            <pc:docMk/>
            <pc:sldMk cId="1981810323" sldId="259"/>
            <ac:cxnSpMk id="107" creationId="{B9F7245E-686E-4113-9744-DA202AE8F62D}"/>
          </ac:cxnSpMkLst>
        </pc:cxnChg>
        <pc:cxnChg chg="add del mod">
          <ac:chgData name="Flavio" userId="acf32d90-2754-4ce4-92d1-4f5cef942a84" providerId="ADAL" clId="{56CF898D-0475-4A64-89D7-9E562B826F4B}" dt="2021-05-05T15:21:34.544" v="4032" actId="478"/>
          <ac:cxnSpMkLst>
            <pc:docMk/>
            <pc:sldMk cId="1981810323" sldId="259"/>
            <ac:cxnSpMk id="109" creationId="{2573A439-B1CD-45EE-8BB7-03A8FE73AF11}"/>
          </ac:cxnSpMkLst>
        </pc:cxnChg>
        <pc:cxnChg chg="del">
          <ac:chgData name="Flavio" userId="acf32d90-2754-4ce4-92d1-4f5cef942a84" providerId="ADAL" clId="{56CF898D-0475-4A64-89D7-9E562B826F4B}" dt="2021-04-14T14:35:02.854" v="1968" actId="478"/>
          <ac:cxnSpMkLst>
            <pc:docMk/>
            <pc:sldMk cId="1981810323" sldId="259"/>
            <ac:cxnSpMk id="109" creationId="{FB62339B-2D13-4C68-9664-5F9B049FB833}"/>
          </ac:cxnSpMkLst>
        </pc:cxnChg>
        <pc:cxnChg chg="add del mod">
          <ac:chgData name="Flavio" userId="acf32d90-2754-4ce4-92d1-4f5cef942a84" providerId="ADAL" clId="{56CF898D-0475-4A64-89D7-9E562B826F4B}" dt="2021-05-05T15:21:35.145" v="4033" actId="478"/>
          <ac:cxnSpMkLst>
            <pc:docMk/>
            <pc:sldMk cId="1981810323" sldId="259"/>
            <ac:cxnSpMk id="125" creationId="{7C241E5E-CC0B-4AC8-AFAF-2C0D31D547E8}"/>
          </ac:cxnSpMkLst>
        </pc:cxnChg>
        <pc:cxnChg chg="add del mod">
          <ac:chgData name="Flavio" userId="acf32d90-2754-4ce4-92d1-4f5cef942a84" providerId="ADAL" clId="{56CF898D-0475-4A64-89D7-9E562B826F4B}" dt="2021-05-05T15:21:36.076" v="4034" actId="478"/>
          <ac:cxnSpMkLst>
            <pc:docMk/>
            <pc:sldMk cId="1981810323" sldId="259"/>
            <ac:cxnSpMk id="126" creationId="{D126AECE-BA53-49DE-A860-130F4554ED75}"/>
          </ac:cxnSpMkLst>
        </pc:cxnChg>
        <pc:cxnChg chg="add del mod">
          <ac:chgData name="Flavio" userId="acf32d90-2754-4ce4-92d1-4f5cef942a84" providerId="ADAL" clId="{56CF898D-0475-4A64-89D7-9E562B826F4B}" dt="2021-05-05T15:21:36.865" v="4035" actId="478"/>
          <ac:cxnSpMkLst>
            <pc:docMk/>
            <pc:sldMk cId="1981810323" sldId="259"/>
            <ac:cxnSpMk id="127" creationId="{FEF9401D-37D4-45C5-B0F6-D0EB9C275C2F}"/>
          </ac:cxnSpMkLst>
        </pc:cxnChg>
        <pc:cxnChg chg="add mod">
          <ac:chgData name="Flavio" userId="acf32d90-2754-4ce4-92d1-4f5cef942a84" providerId="ADAL" clId="{56CF898D-0475-4A64-89D7-9E562B826F4B}" dt="2021-04-14T16:53:46.218" v="2963" actId="1076"/>
          <ac:cxnSpMkLst>
            <pc:docMk/>
            <pc:sldMk cId="1981810323" sldId="259"/>
            <ac:cxnSpMk id="131" creationId="{5DD84366-2E10-4014-B221-188E05203441}"/>
          </ac:cxnSpMkLst>
        </pc:cxnChg>
        <pc:cxnChg chg="add mod">
          <ac:chgData name="Flavio" userId="acf32d90-2754-4ce4-92d1-4f5cef942a84" providerId="ADAL" clId="{56CF898D-0475-4A64-89D7-9E562B826F4B}" dt="2021-04-14T16:52:59.728" v="2960" actId="1076"/>
          <ac:cxnSpMkLst>
            <pc:docMk/>
            <pc:sldMk cId="1981810323" sldId="259"/>
            <ac:cxnSpMk id="132" creationId="{EA0A3136-8191-4020-BC00-9F61B3C0E5E1}"/>
          </ac:cxnSpMkLst>
        </pc:cxnChg>
        <pc:cxnChg chg="del">
          <ac:chgData name="Flavio" userId="acf32d90-2754-4ce4-92d1-4f5cef942a84" providerId="ADAL" clId="{56CF898D-0475-4A64-89D7-9E562B826F4B}" dt="2021-04-14T14:34:48.487" v="1961" actId="478"/>
          <ac:cxnSpMkLst>
            <pc:docMk/>
            <pc:sldMk cId="1981810323" sldId="259"/>
            <ac:cxnSpMk id="135" creationId="{FDDABEE8-4E1C-4095-9570-304B5B11554D}"/>
          </ac:cxnSpMkLst>
        </pc:cxnChg>
        <pc:cxnChg chg="add mod">
          <ac:chgData name="Flavio" userId="acf32d90-2754-4ce4-92d1-4f5cef942a84" providerId="ADAL" clId="{56CF898D-0475-4A64-89D7-9E562B826F4B}" dt="2021-05-05T15:20:50.179" v="3965" actId="14100"/>
          <ac:cxnSpMkLst>
            <pc:docMk/>
            <pc:sldMk cId="1981810323" sldId="259"/>
            <ac:cxnSpMk id="137" creationId="{98D3FA22-32AE-4776-95E2-58B5DFA1F94F}"/>
          </ac:cxnSpMkLst>
        </pc:cxnChg>
        <pc:cxnChg chg="del mod">
          <ac:chgData name="Flavio" userId="acf32d90-2754-4ce4-92d1-4f5cef942a84" providerId="ADAL" clId="{56CF898D-0475-4A64-89D7-9E562B826F4B}" dt="2021-04-14T14:34:48.487" v="1961" actId="478"/>
          <ac:cxnSpMkLst>
            <pc:docMk/>
            <pc:sldMk cId="1981810323" sldId="259"/>
            <ac:cxnSpMk id="137" creationId="{9EF39A92-0F19-41CA-90E6-A95F7E0E3B64}"/>
          </ac:cxnSpMkLst>
        </pc:cxnChg>
        <pc:cxnChg chg="add mod">
          <ac:chgData name="Flavio" userId="acf32d90-2754-4ce4-92d1-4f5cef942a84" providerId="ADAL" clId="{56CF898D-0475-4A64-89D7-9E562B826F4B}" dt="2021-05-05T15:10:42.620" v="3810" actId="14100"/>
          <ac:cxnSpMkLst>
            <pc:docMk/>
            <pc:sldMk cId="1981810323" sldId="259"/>
            <ac:cxnSpMk id="138" creationId="{9531AE92-E5CC-4B96-A28F-5D54EF2B211F}"/>
          </ac:cxnSpMkLst>
        </pc:cxnChg>
        <pc:cxnChg chg="add mod">
          <ac:chgData name="Flavio" userId="acf32d90-2754-4ce4-92d1-4f5cef942a84" providerId="ADAL" clId="{56CF898D-0475-4A64-89D7-9E562B826F4B}" dt="2021-05-05T15:22:29.577" v="4144" actId="1037"/>
          <ac:cxnSpMkLst>
            <pc:docMk/>
            <pc:sldMk cId="1981810323" sldId="259"/>
            <ac:cxnSpMk id="139" creationId="{33EB0848-E060-4530-BE45-655665054B9B}"/>
          </ac:cxnSpMkLst>
        </pc:cxnChg>
        <pc:cxnChg chg="add mod">
          <ac:chgData name="Flavio" userId="acf32d90-2754-4ce4-92d1-4f5cef942a84" providerId="ADAL" clId="{56CF898D-0475-4A64-89D7-9E562B826F4B}" dt="2021-05-05T15:21:00.001" v="3969" actId="1076"/>
          <ac:cxnSpMkLst>
            <pc:docMk/>
            <pc:sldMk cId="1981810323" sldId="259"/>
            <ac:cxnSpMk id="140" creationId="{42570F9F-AE2C-4158-AE0A-459A0D2C0A45}"/>
          </ac:cxnSpMkLst>
        </pc:cxnChg>
        <pc:cxnChg chg="add mod">
          <ac:chgData name="Flavio" userId="acf32d90-2754-4ce4-92d1-4f5cef942a84" providerId="ADAL" clId="{56CF898D-0475-4A64-89D7-9E562B826F4B}" dt="2021-05-05T15:21:03.258" v="3971" actId="1076"/>
          <ac:cxnSpMkLst>
            <pc:docMk/>
            <pc:sldMk cId="1981810323" sldId="259"/>
            <ac:cxnSpMk id="141" creationId="{13E33861-2FF3-4A18-8CBF-2DDE9C04A35B}"/>
          </ac:cxnSpMkLst>
        </pc:cxnChg>
        <pc:cxnChg chg="add mod">
          <ac:chgData name="Flavio" userId="acf32d90-2754-4ce4-92d1-4f5cef942a84" providerId="ADAL" clId="{56CF898D-0475-4A64-89D7-9E562B826F4B}" dt="2021-05-05T15:21:06.750" v="3976" actId="1036"/>
          <ac:cxnSpMkLst>
            <pc:docMk/>
            <pc:sldMk cId="1981810323" sldId="259"/>
            <ac:cxnSpMk id="142" creationId="{8162E8C2-AC50-4188-B5D4-527A065FD56B}"/>
          </ac:cxnSpMkLst>
        </pc:cxnChg>
        <pc:cxnChg chg="add mod">
          <ac:chgData name="Flavio" userId="acf32d90-2754-4ce4-92d1-4f5cef942a84" providerId="ADAL" clId="{56CF898D-0475-4A64-89D7-9E562B826F4B}" dt="2021-05-05T15:21:08.367" v="3979" actId="1036"/>
          <ac:cxnSpMkLst>
            <pc:docMk/>
            <pc:sldMk cId="1981810323" sldId="259"/>
            <ac:cxnSpMk id="143" creationId="{D32F3C4A-1338-4887-8D6A-E9899F3ED9F2}"/>
          </ac:cxnSpMkLst>
        </pc:cxnChg>
        <pc:cxnChg chg="add mod">
          <ac:chgData name="Flavio" userId="acf32d90-2754-4ce4-92d1-4f5cef942a84" providerId="ADAL" clId="{56CF898D-0475-4A64-89D7-9E562B826F4B}" dt="2021-05-05T15:21:08.849" v="3980"/>
          <ac:cxnSpMkLst>
            <pc:docMk/>
            <pc:sldMk cId="1981810323" sldId="259"/>
            <ac:cxnSpMk id="144" creationId="{31853E17-A6A3-4B96-9E76-9FE57D74F9D2}"/>
          </ac:cxnSpMkLst>
        </pc:cxnChg>
        <pc:cxnChg chg="add mod">
          <ac:chgData name="Flavio" userId="acf32d90-2754-4ce4-92d1-4f5cef942a84" providerId="ADAL" clId="{56CF898D-0475-4A64-89D7-9E562B826F4B}" dt="2021-05-05T15:22:09.819" v="4122" actId="14100"/>
          <ac:cxnSpMkLst>
            <pc:docMk/>
            <pc:sldMk cId="1981810323" sldId="259"/>
            <ac:cxnSpMk id="145" creationId="{5A704E0C-4BC7-4251-B237-30E9DAC65280}"/>
          </ac:cxnSpMkLst>
        </pc:cxnChg>
        <pc:cxnChg chg="add mod">
          <ac:chgData name="Flavio" userId="acf32d90-2754-4ce4-92d1-4f5cef942a84" providerId="ADAL" clId="{56CF898D-0475-4A64-89D7-9E562B826F4B}" dt="2021-05-05T15:22:31.108" v="4146" actId="1038"/>
          <ac:cxnSpMkLst>
            <pc:docMk/>
            <pc:sldMk cId="1981810323" sldId="259"/>
            <ac:cxnSpMk id="146" creationId="{462EE0D8-E93B-44B4-81FF-458974D1E987}"/>
          </ac:cxnSpMkLst>
        </pc:cxnChg>
        <pc:cxnChg chg="add mod">
          <ac:chgData name="Flavio" userId="acf32d90-2754-4ce4-92d1-4f5cef942a84" providerId="ADAL" clId="{56CF898D-0475-4A64-89D7-9E562B826F4B}" dt="2021-05-05T15:22:34.836" v="4153" actId="1038"/>
          <ac:cxnSpMkLst>
            <pc:docMk/>
            <pc:sldMk cId="1981810323" sldId="259"/>
            <ac:cxnSpMk id="147" creationId="{F52EC89F-2FA7-49C5-8584-0DAA418AE0F2}"/>
          </ac:cxnSpMkLst>
        </pc:cxnChg>
        <pc:cxnChg chg="add mod">
          <ac:chgData name="Flavio" userId="acf32d90-2754-4ce4-92d1-4f5cef942a84" providerId="ADAL" clId="{56CF898D-0475-4A64-89D7-9E562B826F4B}" dt="2021-05-05T15:22:17.959" v="4140" actId="1038"/>
          <ac:cxnSpMkLst>
            <pc:docMk/>
            <pc:sldMk cId="1981810323" sldId="259"/>
            <ac:cxnSpMk id="148" creationId="{E6117B38-0914-4862-B443-F59CDD4E0552}"/>
          </ac:cxnSpMkLst>
        </pc:cxnChg>
        <pc:cxnChg chg="add mod">
          <ac:chgData name="Flavio" userId="acf32d90-2754-4ce4-92d1-4f5cef942a84" providerId="ADAL" clId="{56CF898D-0475-4A64-89D7-9E562B826F4B}" dt="2021-05-05T15:22:13.351" v="4130" actId="1038"/>
          <ac:cxnSpMkLst>
            <pc:docMk/>
            <pc:sldMk cId="1981810323" sldId="259"/>
            <ac:cxnSpMk id="149" creationId="{CC7DA57F-D0A1-4664-B755-F746979EC40B}"/>
          </ac:cxnSpMkLst>
        </pc:cxnChg>
        <pc:cxnChg chg="add mod">
          <ac:chgData name="Flavio" userId="acf32d90-2754-4ce4-92d1-4f5cef942a84" providerId="ADAL" clId="{56CF898D-0475-4A64-89D7-9E562B826F4B}" dt="2021-05-05T15:22:15.625" v="4137" actId="1038"/>
          <ac:cxnSpMkLst>
            <pc:docMk/>
            <pc:sldMk cId="1981810323" sldId="259"/>
            <ac:cxnSpMk id="150" creationId="{58C50830-48F4-4FAC-A804-546B5895507F}"/>
          </ac:cxnSpMkLst>
        </pc:cxnChg>
        <pc:cxnChg chg="add mod">
          <ac:chgData name="Flavio" userId="acf32d90-2754-4ce4-92d1-4f5cef942a84" providerId="ADAL" clId="{56CF898D-0475-4A64-89D7-9E562B826F4B}" dt="2021-05-05T15:22:03.544" v="4120" actId="1038"/>
          <ac:cxnSpMkLst>
            <pc:docMk/>
            <pc:sldMk cId="1981810323" sldId="259"/>
            <ac:cxnSpMk id="151" creationId="{A93379A0-FA07-4848-A7AD-EEEA8B62103F}"/>
          </ac:cxnSpMkLst>
        </pc:cxnChg>
        <pc:cxnChg chg="add mod">
          <ac:chgData name="Flavio" userId="acf32d90-2754-4ce4-92d1-4f5cef942a84" providerId="ADAL" clId="{56CF898D-0475-4A64-89D7-9E562B826F4B}" dt="2021-05-05T15:22:03.853" v="4121"/>
          <ac:cxnSpMkLst>
            <pc:docMk/>
            <pc:sldMk cId="1981810323" sldId="259"/>
            <ac:cxnSpMk id="152" creationId="{C01805CD-4DEB-458D-8EE1-E96DDD2B41CA}"/>
          </ac:cxnSpMkLst>
        </pc:cxnChg>
        <pc:cxnChg chg="add mod">
          <ac:chgData name="Flavio" userId="acf32d90-2754-4ce4-92d1-4f5cef942a84" providerId="ADAL" clId="{56CF898D-0475-4A64-89D7-9E562B826F4B}" dt="2021-05-05T15:25:17.882" v="4175" actId="14100"/>
          <ac:cxnSpMkLst>
            <pc:docMk/>
            <pc:sldMk cId="1981810323" sldId="259"/>
            <ac:cxnSpMk id="153" creationId="{E35DF001-2774-4808-82C9-8813B6538E7B}"/>
          </ac:cxnSpMkLst>
        </pc:cxnChg>
        <pc:cxnChg chg="add mod">
          <ac:chgData name="Flavio" userId="acf32d90-2754-4ce4-92d1-4f5cef942a84" providerId="ADAL" clId="{56CF898D-0475-4A64-89D7-9E562B826F4B}" dt="2021-05-05T15:25:36.604" v="4180" actId="1076"/>
          <ac:cxnSpMkLst>
            <pc:docMk/>
            <pc:sldMk cId="1981810323" sldId="259"/>
            <ac:cxnSpMk id="155" creationId="{A8A1E5D4-5E68-4E54-90F3-9F920EBAE448}"/>
          </ac:cxnSpMkLst>
        </pc:cxnChg>
        <pc:cxnChg chg="add mod">
          <ac:chgData name="Flavio" userId="acf32d90-2754-4ce4-92d1-4f5cef942a84" providerId="ADAL" clId="{56CF898D-0475-4A64-89D7-9E562B826F4B}" dt="2021-05-05T15:25:46.651" v="4189" actId="1038"/>
          <ac:cxnSpMkLst>
            <pc:docMk/>
            <pc:sldMk cId="1981810323" sldId="259"/>
            <ac:cxnSpMk id="156" creationId="{C0642D4D-F46C-4D13-A04F-B826F9EE9467}"/>
          </ac:cxnSpMkLst>
        </pc:cxnChg>
        <pc:cxnChg chg="add del">
          <ac:chgData name="Flavio" userId="acf32d90-2754-4ce4-92d1-4f5cef942a84" providerId="ADAL" clId="{56CF898D-0475-4A64-89D7-9E562B826F4B}" dt="2021-05-05T15:33:24.388" v="4216" actId="478"/>
          <ac:cxnSpMkLst>
            <pc:docMk/>
            <pc:sldMk cId="1981810323" sldId="259"/>
            <ac:cxnSpMk id="164" creationId="{02022C35-0101-4ABD-864A-0F6E5B678E1B}"/>
          </ac:cxnSpMkLst>
        </pc:cxnChg>
        <pc:cxnChg chg="add mod">
          <ac:chgData name="Flavio" userId="acf32d90-2754-4ce4-92d1-4f5cef942a84" providerId="ADAL" clId="{56CF898D-0475-4A64-89D7-9E562B826F4B}" dt="2021-05-05T15:33:45.936" v="4221" actId="14100"/>
          <ac:cxnSpMkLst>
            <pc:docMk/>
            <pc:sldMk cId="1981810323" sldId="259"/>
            <ac:cxnSpMk id="166" creationId="{85671881-EC9E-48B0-9EE2-B4D01DFFD4E6}"/>
          </ac:cxnSpMkLst>
        </pc:cxnChg>
        <pc:cxnChg chg="add">
          <ac:chgData name="Flavio" userId="acf32d90-2754-4ce4-92d1-4f5cef942a84" providerId="ADAL" clId="{56CF898D-0475-4A64-89D7-9E562B826F4B}" dt="2021-05-05T15:33:52.306" v="4222" actId="11529"/>
          <ac:cxnSpMkLst>
            <pc:docMk/>
            <pc:sldMk cId="1981810323" sldId="259"/>
            <ac:cxnSpMk id="171" creationId="{9E5AF08D-CD7E-4768-8BB2-E5B71D2EAE32}"/>
          </ac:cxnSpMkLst>
        </pc:cxnChg>
        <pc:cxnChg chg="add mod ord">
          <ac:chgData name="Flavio" userId="acf32d90-2754-4ce4-92d1-4f5cef942a84" providerId="ADAL" clId="{56CF898D-0475-4A64-89D7-9E562B826F4B}" dt="2021-05-05T15:35:13.186" v="4254" actId="170"/>
          <ac:cxnSpMkLst>
            <pc:docMk/>
            <pc:sldMk cId="1981810323" sldId="259"/>
            <ac:cxnSpMk id="173" creationId="{8E0E316E-6EF9-44E7-8607-64B93FE12C65}"/>
          </ac:cxnSpMkLst>
        </pc:cxnChg>
      </pc:sldChg>
      <pc:sldChg chg="addSp delSp modSp add mod">
        <pc:chgData name="Flavio" userId="acf32d90-2754-4ce4-92d1-4f5cef942a84" providerId="ADAL" clId="{56CF898D-0475-4A64-89D7-9E562B826F4B}" dt="2021-05-05T15:11:56.727" v="3820" actId="20577"/>
        <pc:sldMkLst>
          <pc:docMk/>
          <pc:sldMk cId="4024085776" sldId="260"/>
        </pc:sldMkLst>
        <pc:spChg chg="mod">
          <ac:chgData name="Flavio" userId="acf32d90-2754-4ce4-92d1-4f5cef942a84" providerId="ADAL" clId="{56CF898D-0475-4A64-89D7-9E562B826F4B}" dt="2021-04-14T15:56:14.620" v="2601" actId="1076"/>
          <ac:spMkLst>
            <pc:docMk/>
            <pc:sldMk cId="4024085776" sldId="260"/>
            <ac:spMk id="4" creationId="{D8135A24-C0D2-4E99-AFFF-BC880D6EAED3}"/>
          </ac:spMkLst>
        </pc:spChg>
        <pc:spChg chg="del">
          <ac:chgData name="Flavio" userId="acf32d90-2754-4ce4-92d1-4f5cef942a84" providerId="ADAL" clId="{56CF898D-0475-4A64-89D7-9E562B826F4B}" dt="2021-04-14T15:32:55.818" v="2282" actId="478"/>
          <ac:spMkLst>
            <pc:docMk/>
            <pc:sldMk cId="4024085776" sldId="260"/>
            <ac:spMk id="5" creationId="{70BDC4F8-79ED-41AC-9E28-684C5461E721}"/>
          </ac:spMkLst>
        </pc:spChg>
        <pc:spChg chg="mod">
          <ac:chgData name="Flavio" userId="acf32d90-2754-4ce4-92d1-4f5cef942a84" providerId="ADAL" clId="{56CF898D-0475-4A64-89D7-9E562B826F4B}" dt="2021-04-14T15:33:19.478" v="2297" actId="14100"/>
          <ac:spMkLst>
            <pc:docMk/>
            <pc:sldMk cId="4024085776" sldId="260"/>
            <ac:spMk id="8" creationId="{9F9CD2B6-2973-4993-B3C6-521792EC414B}"/>
          </ac:spMkLst>
        </pc:spChg>
        <pc:spChg chg="mod">
          <ac:chgData name="Flavio" userId="acf32d90-2754-4ce4-92d1-4f5cef942a84" providerId="ADAL" clId="{56CF898D-0475-4A64-89D7-9E562B826F4B}" dt="2021-04-14T15:43:32.037" v="2446" actId="1076"/>
          <ac:spMkLst>
            <pc:docMk/>
            <pc:sldMk cId="4024085776" sldId="260"/>
            <ac:spMk id="10" creationId="{3D2A2ACD-B0C8-480C-8E53-2476B348FE01}"/>
          </ac:spMkLst>
        </pc:spChg>
        <pc:spChg chg="del">
          <ac:chgData name="Flavio" userId="acf32d90-2754-4ce4-92d1-4f5cef942a84" providerId="ADAL" clId="{56CF898D-0475-4A64-89D7-9E562B826F4B}" dt="2021-04-14T15:33:03.455" v="2284" actId="478"/>
          <ac:spMkLst>
            <pc:docMk/>
            <pc:sldMk cId="4024085776" sldId="260"/>
            <ac:spMk id="11" creationId="{A2D60CD9-49E9-427D-A127-300AD6DB5137}"/>
          </ac:spMkLst>
        </pc:spChg>
        <pc:spChg chg="mod">
          <ac:chgData name="Flavio" userId="acf32d90-2754-4ce4-92d1-4f5cef942a84" providerId="ADAL" clId="{56CF898D-0475-4A64-89D7-9E562B826F4B}" dt="2021-04-14T15:39:48.369" v="2415" actId="1076"/>
          <ac:spMkLst>
            <pc:docMk/>
            <pc:sldMk cId="4024085776" sldId="260"/>
            <ac:spMk id="45" creationId="{1084C39E-D7F4-4DA6-93F4-B217E0ECEA57}"/>
          </ac:spMkLst>
        </pc:spChg>
        <pc:spChg chg="del">
          <ac:chgData name="Flavio" userId="acf32d90-2754-4ce4-92d1-4f5cef942a84" providerId="ADAL" clId="{56CF898D-0475-4A64-89D7-9E562B826F4B}" dt="2021-04-14T15:33:07.666" v="2288" actId="478"/>
          <ac:spMkLst>
            <pc:docMk/>
            <pc:sldMk cId="4024085776" sldId="260"/>
            <ac:spMk id="50" creationId="{E68E2D64-B25E-4803-A6F5-2EED507A0171}"/>
          </ac:spMkLst>
        </pc:spChg>
        <pc:spChg chg="add del mod">
          <ac:chgData name="Flavio" userId="acf32d90-2754-4ce4-92d1-4f5cef942a84" providerId="ADAL" clId="{56CF898D-0475-4A64-89D7-9E562B826F4B}" dt="2021-04-14T15:40:55.626" v="2424" actId="478"/>
          <ac:spMkLst>
            <pc:docMk/>
            <pc:sldMk cId="4024085776" sldId="260"/>
            <ac:spMk id="55" creationId="{E57065CC-5D53-4728-9415-2CFCA6B8E585}"/>
          </ac:spMkLst>
        </pc:spChg>
        <pc:spChg chg="add del mod">
          <ac:chgData name="Flavio" userId="acf32d90-2754-4ce4-92d1-4f5cef942a84" providerId="ADAL" clId="{56CF898D-0475-4A64-89D7-9E562B826F4B}" dt="2021-04-14T15:50:23.065" v="2522" actId="478"/>
          <ac:spMkLst>
            <pc:docMk/>
            <pc:sldMk cId="4024085776" sldId="260"/>
            <ac:spMk id="57" creationId="{7C4CDD46-E8BA-4510-86C7-C3CCEC882A10}"/>
          </ac:spMkLst>
        </pc:spChg>
        <pc:spChg chg="mod">
          <ac:chgData name="Flavio" userId="acf32d90-2754-4ce4-92d1-4f5cef942a84" providerId="ADAL" clId="{56CF898D-0475-4A64-89D7-9E562B826F4B}" dt="2021-04-14T15:39:48.369" v="2415" actId="1076"/>
          <ac:spMkLst>
            <pc:docMk/>
            <pc:sldMk cId="4024085776" sldId="260"/>
            <ac:spMk id="70" creationId="{22630E79-2BA6-426D-9343-7DC3F90321C0}"/>
          </ac:spMkLst>
        </pc:spChg>
        <pc:spChg chg="mod">
          <ac:chgData name="Flavio" userId="acf32d90-2754-4ce4-92d1-4f5cef942a84" providerId="ADAL" clId="{56CF898D-0475-4A64-89D7-9E562B826F4B}" dt="2021-04-14T15:43:29.601" v="2445" actId="1076"/>
          <ac:spMkLst>
            <pc:docMk/>
            <pc:sldMk cId="4024085776" sldId="260"/>
            <ac:spMk id="74" creationId="{9B587716-2074-438C-AF51-7F7E0A5E8AE6}"/>
          </ac:spMkLst>
        </pc:spChg>
        <pc:spChg chg="del">
          <ac:chgData name="Flavio" userId="acf32d90-2754-4ce4-92d1-4f5cef942a84" providerId="ADAL" clId="{56CF898D-0475-4A64-89D7-9E562B826F4B}" dt="2021-04-14T15:33:06.465" v="2287" actId="478"/>
          <ac:spMkLst>
            <pc:docMk/>
            <pc:sldMk cId="4024085776" sldId="260"/>
            <ac:spMk id="78" creationId="{1B6D68F1-8A4F-481A-BF62-F30F9BDCC53B}"/>
          </ac:spMkLst>
        </pc:spChg>
        <pc:spChg chg="add mod">
          <ac:chgData name="Flavio" userId="acf32d90-2754-4ce4-92d1-4f5cef942a84" providerId="ADAL" clId="{56CF898D-0475-4A64-89D7-9E562B826F4B}" dt="2021-05-05T15:11:56.727" v="3820" actId="20577"/>
          <ac:spMkLst>
            <pc:docMk/>
            <pc:sldMk cId="4024085776" sldId="260"/>
            <ac:spMk id="91" creationId="{35526724-F6F5-4303-ADC0-01EEFDC2BF85}"/>
          </ac:spMkLst>
        </pc:spChg>
        <pc:spChg chg="add del mod">
          <ac:chgData name="Flavio" userId="acf32d90-2754-4ce4-92d1-4f5cef942a84" providerId="ADAL" clId="{56CF898D-0475-4A64-89D7-9E562B826F4B}" dt="2021-04-14T15:53:37.488" v="2563" actId="478"/>
          <ac:spMkLst>
            <pc:docMk/>
            <pc:sldMk cId="4024085776" sldId="260"/>
            <ac:spMk id="104" creationId="{5A962054-99DD-4FB9-BA53-4B525795D911}"/>
          </ac:spMkLst>
        </pc:spChg>
        <pc:spChg chg="add del mod">
          <ac:chgData name="Flavio" userId="acf32d90-2754-4ce4-92d1-4f5cef942a84" providerId="ADAL" clId="{56CF898D-0475-4A64-89D7-9E562B826F4B}" dt="2021-04-14T15:53:38.746" v="2564" actId="478"/>
          <ac:spMkLst>
            <pc:docMk/>
            <pc:sldMk cId="4024085776" sldId="260"/>
            <ac:spMk id="126" creationId="{3F25D8A5-D1E4-40AC-B678-092422F79A1A}"/>
          </ac:spMkLst>
        </pc:spChg>
        <pc:spChg chg="add del mod">
          <ac:chgData name="Flavio" userId="acf32d90-2754-4ce4-92d1-4f5cef942a84" providerId="ADAL" clId="{56CF898D-0475-4A64-89D7-9E562B826F4B}" dt="2021-04-14T15:56:26.944" v="2617" actId="478"/>
          <ac:spMkLst>
            <pc:docMk/>
            <pc:sldMk cId="4024085776" sldId="260"/>
            <ac:spMk id="127" creationId="{B4D992FD-D38A-4F20-9B28-E9603DA55873}"/>
          </ac:spMkLst>
        </pc:spChg>
        <pc:spChg chg="del">
          <ac:chgData name="Flavio" userId="acf32d90-2754-4ce4-92d1-4f5cef942a84" providerId="ADAL" clId="{56CF898D-0475-4A64-89D7-9E562B826F4B}" dt="2021-04-14T15:32:56.557" v="2283" actId="478"/>
          <ac:spMkLst>
            <pc:docMk/>
            <pc:sldMk cId="4024085776" sldId="260"/>
            <ac:spMk id="129" creationId="{E002C067-1AEB-4019-9102-10CC2D8FA6FD}"/>
          </ac:spMkLst>
        </pc:spChg>
        <pc:spChg chg="add del mod">
          <ac:chgData name="Flavio" userId="acf32d90-2754-4ce4-92d1-4f5cef942a84" providerId="ADAL" clId="{56CF898D-0475-4A64-89D7-9E562B826F4B}" dt="2021-04-14T15:56:18" v="2611" actId="11529"/>
          <ac:spMkLst>
            <pc:docMk/>
            <pc:sldMk cId="4024085776" sldId="260"/>
            <ac:spMk id="133" creationId="{F1C5A17F-7DCD-45C1-9F9F-826108D7526A}"/>
          </ac:spMkLst>
        </pc:spChg>
        <pc:spChg chg="add mod">
          <ac:chgData name="Flavio" userId="acf32d90-2754-4ce4-92d1-4f5cef942a84" providerId="ADAL" clId="{56CF898D-0475-4A64-89D7-9E562B826F4B}" dt="2021-05-05T14:05:43.228" v="3570" actId="14100"/>
          <ac:spMkLst>
            <pc:docMk/>
            <pc:sldMk cId="4024085776" sldId="260"/>
            <ac:spMk id="139" creationId="{9961FEB8-B017-4DEF-B136-01D13DC0133F}"/>
          </ac:spMkLst>
        </pc:spChg>
        <pc:grpChg chg="mod">
          <ac:chgData name="Flavio" userId="acf32d90-2754-4ce4-92d1-4f5cef942a84" providerId="ADAL" clId="{56CF898D-0475-4A64-89D7-9E562B826F4B}" dt="2021-04-14T15:33:39.516" v="2307" actId="1076"/>
          <ac:grpSpMkLst>
            <pc:docMk/>
            <pc:sldMk cId="4024085776" sldId="260"/>
            <ac:grpSpMk id="2" creationId="{60CE4256-F021-4A62-8442-621CFBCCFABE}"/>
          </ac:grpSpMkLst>
        </pc:grpChg>
        <pc:grpChg chg="del">
          <ac:chgData name="Flavio" userId="acf32d90-2754-4ce4-92d1-4f5cef942a84" providerId="ADAL" clId="{56CF898D-0475-4A64-89D7-9E562B826F4B}" dt="2021-04-14T15:33:04.132" v="2285" actId="478"/>
          <ac:grpSpMkLst>
            <pc:docMk/>
            <pc:sldMk cId="4024085776" sldId="260"/>
            <ac:grpSpMk id="3" creationId="{BC1A055E-E694-47A5-8C41-70B0F72C56B7}"/>
          </ac:grpSpMkLst>
        </pc:grpChg>
        <pc:grpChg chg="mod">
          <ac:chgData name="Flavio" userId="acf32d90-2754-4ce4-92d1-4f5cef942a84" providerId="ADAL" clId="{56CF898D-0475-4A64-89D7-9E562B826F4B}" dt="2021-04-14T15:33:40.515" v="2308" actId="1076"/>
          <ac:grpSpMkLst>
            <pc:docMk/>
            <pc:sldMk cId="4024085776" sldId="260"/>
            <ac:grpSpMk id="92" creationId="{CEF9C6DB-7B68-45CC-A635-DA3AE76D29DE}"/>
          </ac:grpSpMkLst>
        </pc:grpChg>
        <pc:grpChg chg="mod">
          <ac:chgData name="Flavio" userId="acf32d90-2754-4ce4-92d1-4f5cef942a84" providerId="ADAL" clId="{56CF898D-0475-4A64-89D7-9E562B826F4B}" dt="2021-04-14T15:33:32.785" v="2303" actId="1076"/>
          <ac:grpSpMkLst>
            <pc:docMk/>
            <pc:sldMk cId="4024085776" sldId="260"/>
            <ac:grpSpMk id="97" creationId="{B0553C29-A3B6-4AB9-BD07-208C3CA669CF}"/>
          </ac:grpSpMkLst>
        </pc:grpChg>
        <pc:grpChg chg="mod">
          <ac:chgData name="Flavio" userId="acf32d90-2754-4ce4-92d1-4f5cef942a84" providerId="ADAL" clId="{56CF898D-0475-4A64-89D7-9E562B826F4B}" dt="2021-04-14T15:33:38.177" v="2306" actId="1076"/>
          <ac:grpSpMkLst>
            <pc:docMk/>
            <pc:sldMk cId="4024085776" sldId="260"/>
            <ac:grpSpMk id="101" creationId="{0455410C-3DCD-4F4F-B038-05BA5574DDF5}"/>
          </ac:grpSpMkLst>
        </pc:grpChg>
        <pc:grpChg chg="del">
          <ac:chgData name="Flavio" userId="acf32d90-2754-4ce4-92d1-4f5cef942a84" providerId="ADAL" clId="{56CF898D-0475-4A64-89D7-9E562B826F4B}" dt="2021-04-14T15:33:28.503" v="2301" actId="478"/>
          <ac:grpSpMkLst>
            <pc:docMk/>
            <pc:sldMk cId="4024085776" sldId="260"/>
            <ac:grpSpMk id="108" creationId="{236B0CB2-E7FF-4673-AAA4-0F2534EA57DC}"/>
          </ac:grpSpMkLst>
        </pc:grpChg>
        <pc:grpChg chg="del">
          <ac:chgData name="Flavio" userId="acf32d90-2754-4ce4-92d1-4f5cef942a84" providerId="ADAL" clId="{56CF898D-0475-4A64-89D7-9E562B826F4B}" dt="2021-04-14T15:33:27.803" v="2300" actId="478"/>
          <ac:grpSpMkLst>
            <pc:docMk/>
            <pc:sldMk cId="4024085776" sldId="260"/>
            <ac:grpSpMk id="113" creationId="{2082FF24-0878-4EB7-90F9-B8E7121C60A9}"/>
          </ac:grpSpMkLst>
        </pc:grpChg>
        <pc:grpChg chg="del">
          <ac:chgData name="Flavio" userId="acf32d90-2754-4ce4-92d1-4f5cef942a84" providerId="ADAL" clId="{56CF898D-0475-4A64-89D7-9E562B826F4B}" dt="2021-04-14T15:33:24.959" v="2299" actId="478"/>
          <ac:grpSpMkLst>
            <pc:docMk/>
            <pc:sldMk cId="4024085776" sldId="260"/>
            <ac:grpSpMk id="117" creationId="{23A7F722-24A4-42E1-858D-305C22E1C654}"/>
          </ac:grpSpMkLst>
        </pc:grpChg>
        <pc:grpChg chg="del">
          <ac:chgData name="Flavio" userId="acf32d90-2754-4ce4-92d1-4f5cef942a84" providerId="ADAL" clId="{56CF898D-0475-4A64-89D7-9E562B826F4B}" dt="2021-04-14T15:33:24.314" v="2298" actId="478"/>
          <ac:grpSpMkLst>
            <pc:docMk/>
            <pc:sldMk cId="4024085776" sldId="260"/>
            <ac:grpSpMk id="121" creationId="{6D99B9FF-8B20-47CC-B705-EA950C7DDC96}"/>
          </ac:grpSpMkLst>
        </pc:grpChg>
        <pc:cxnChg chg="add del mod">
          <ac:chgData name="Flavio" userId="acf32d90-2754-4ce4-92d1-4f5cef942a84" providerId="ADAL" clId="{56CF898D-0475-4A64-89D7-9E562B826F4B}" dt="2021-04-14T15:34:16.481" v="2311" actId="478"/>
          <ac:cxnSpMkLst>
            <pc:docMk/>
            <pc:sldMk cId="4024085776" sldId="260"/>
            <ac:cxnSpMk id="7" creationId="{7B22DF13-4117-4577-9E3B-C875378E92F3}"/>
          </ac:cxnSpMkLst>
        </pc:cxnChg>
        <pc:cxnChg chg="add del mod">
          <ac:chgData name="Flavio" userId="acf32d90-2754-4ce4-92d1-4f5cef942a84" providerId="ADAL" clId="{56CF898D-0475-4A64-89D7-9E562B826F4B}" dt="2021-04-14T15:50:20.329" v="2519" actId="478"/>
          <ac:cxnSpMkLst>
            <pc:docMk/>
            <pc:sldMk cId="4024085776" sldId="260"/>
            <ac:cxnSpMk id="13" creationId="{9F1DF9F3-ECC9-43FF-B4BD-AABABCD20690}"/>
          </ac:cxnSpMkLst>
        </pc:cxnChg>
        <pc:cxnChg chg="add mod">
          <ac:chgData name="Flavio" userId="acf32d90-2754-4ce4-92d1-4f5cef942a84" providerId="ADAL" clId="{56CF898D-0475-4A64-89D7-9E562B826F4B}" dt="2021-04-14T15:35:19.788" v="2315" actId="14100"/>
          <ac:cxnSpMkLst>
            <pc:docMk/>
            <pc:sldMk cId="4024085776" sldId="260"/>
            <ac:cxnSpMk id="16" creationId="{B6558884-0EA8-408B-AF7F-ADE03FE2ED72}"/>
          </ac:cxnSpMkLst>
        </pc:cxnChg>
        <pc:cxnChg chg="add del mod">
          <ac:chgData name="Flavio" userId="acf32d90-2754-4ce4-92d1-4f5cef942a84" providerId="ADAL" clId="{56CF898D-0475-4A64-89D7-9E562B826F4B}" dt="2021-04-14T15:36:03.982" v="2325" actId="478"/>
          <ac:cxnSpMkLst>
            <pc:docMk/>
            <pc:sldMk cId="4024085776" sldId="260"/>
            <ac:cxnSpMk id="21" creationId="{E04AFB60-05E4-4615-8C71-DE17C08A81AB}"/>
          </ac:cxnSpMkLst>
        </pc:cxnChg>
        <pc:cxnChg chg="add mod">
          <ac:chgData name="Flavio" userId="acf32d90-2754-4ce4-92d1-4f5cef942a84" providerId="ADAL" clId="{56CF898D-0475-4A64-89D7-9E562B826F4B}" dt="2021-04-14T15:37:15.835" v="2381" actId="14100"/>
          <ac:cxnSpMkLst>
            <pc:docMk/>
            <pc:sldMk cId="4024085776" sldId="260"/>
            <ac:cxnSpMk id="24" creationId="{CA0A6CD9-D2D9-4982-BE92-70829F3C9415}"/>
          </ac:cxnSpMkLst>
        </pc:cxnChg>
        <pc:cxnChg chg="add mod">
          <ac:chgData name="Flavio" userId="acf32d90-2754-4ce4-92d1-4f5cef942a84" providerId="ADAL" clId="{56CF898D-0475-4A64-89D7-9E562B826F4B}" dt="2021-04-14T15:36:45.663" v="2361" actId="1038"/>
          <ac:cxnSpMkLst>
            <pc:docMk/>
            <pc:sldMk cId="4024085776" sldId="260"/>
            <ac:cxnSpMk id="26" creationId="{B719FABE-D0F2-46BE-B612-A92AD628D5F6}"/>
          </ac:cxnSpMkLst>
        </pc:cxnChg>
        <pc:cxnChg chg="mod">
          <ac:chgData name="Flavio" userId="acf32d90-2754-4ce4-92d1-4f5cef942a84" providerId="ADAL" clId="{56CF898D-0475-4A64-89D7-9E562B826F4B}" dt="2021-04-14T15:43:29.601" v="2445" actId="1076"/>
          <ac:cxnSpMkLst>
            <pc:docMk/>
            <pc:sldMk cId="4024085776" sldId="260"/>
            <ac:cxnSpMk id="41" creationId="{D5A796C4-F038-4DB5-AF94-E87A12F6F469}"/>
          </ac:cxnSpMkLst>
        </pc:cxnChg>
        <pc:cxnChg chg="mod">
          <ac:chgData name="Flavio" userId="acf32d90-2754-4ce4-92d1-4f5cef942a84" providerId="ADAL" clId="{56CF898D-0475-4A64-89D7-9E562B826F4B}" dt="2021-04-14T15:39:48.369" v="2415" actId="1076"/>
          <ac:cxnSpMkLst>
            <pc:docMk/>
            <pc:sldMk cId="4024085776" sldId="260"/>
            <ac:cxnSpMk id="42" creationId="{D7983E6F-AFB7-46EA-BEE6-C54068D19455}"/>
          </ac:cxnSpMkLst>
        </pc:cxnChg>
        <pc:cxnChg chg="add mod">
          <ac:chgData name="Flavio" userId="acf32d90-2754-4ce4-92d1-4f5cef942a84" providerId="ADAL" clId="{56CF898D-0475-4A64-89D7-9E562B826F4B}" dt="2021-04-14T15:38:49.219" v="2394" actId="14100"/>
          <ac:cxnSpMkLst>
            <pc:docMk/>
            <pc:sldMk cId="4024085776" sldId="260"/>
            <ac:cxnSpMk id="43" creationId="{9720D7CA-A595-46FB-A56F-22A4FD96A3C7}"/>
          </ac:cxnSpMkLst>
        </pc:cxnChg>
        <pc:cxnChg chg="add del mod">
          <ac:chgData name="Flavio" userId="acf32d90-2754-4ce4-92d1-4f5cef942a84" providerId="ADAL" clId="{56CF898D-0475-4A64-89D7-9E562B826F4B}" dt="2021-04-14T15:40:57.684" v="2426" actId="478"/>
          <ac:cxnSpMkLst>
            <pc:docMk/>
            <pc:sldMk cId="4024085776" sldId="260"/>
            <ac:cxnSpMk id="46" creationId="{29DDC493-FF0F-4131-832E-53DF3D243CE0}"/>
          </ac:cxnSpMkLst>
        </pc:cxnChg>
        <pc:cxnChg chg="add mod">
          <ac:chgData name="Flavio" userId="acf32d90-2754-4ce4-92d1-4f5cef942a84" providerId="ADAL" clId="{56CF898D-0475-4A64-89D7-9E562B826F4B}" dt="2021-04-14T15:50:23.065" v="2522" actId="478"/>
          <ac:cxnSpMkLst>
            <pc:docMk/>
            <pc:sldMk cId="4024085776" sldId="260"/>
            <ac:cxnSpMk id="59" creationId="{ED06116A-76D8-4D99-AB62-2437E664E29A}"/>
          </ac:cxnSpMkLst>
        </pc:cxnChg>
        <pc:cxnChg chg="add mod">
          <ac:chgData name="Flavio" userId="acf32d90-2754-4ce4-92d1-4f5cef942a84" providerId="ADAL" clId="{56CF898D-0475-4A64-89D7-9E562B826F4B}" dt="2021-04-14T16:04:52.370" v="2622" actId="14100"/>
          <ac:cxnSpMkLst>
            <pc:docMk/>
            <pc:sldMk cId="4024085776" sldId="260"/>
            <ac:cxnSpMk id="62" creationId="{342E3963-E6E8-4AA3-82CF-FEA7D926EA57}"/>
          </ac:cxnSpMkLst>
        </pc:cxnChg>
        <pc:cxnChg chg="add del mod">
          <ac:chgData name="Flavio" userId="acf32d90-2754-4ce4-92d1-4f5cef942a84" providerId="ADAL" clId="{56CF898D-0475-4A64-89D7-9E562B826F4B}" dt="2021-04-14T15:50:22.063" v="2521" actId="478"/>
          <ac:cxnSpMkLst>
            <pc:docMk/>
            <pc:sldMk cId="4024085776" sldId="260"/>
            <ac:cxnSpMk id="66" creationId="{439BC988-594A-4A95-B94F-62D2F4B59FAD}"/>
          </ac:cxnSpMkLst>
        </pc:cxnChg>
        <pc:cxnChg chg="add mod">
          <ac:chgData name="Flavio" userId="acf32d90-2754-4ce4-92d1-4f5cef942a84" providerId="ADAL" clId="{56CF898D-0475-4A64-89D7-9E562B826F4B}" dt="2021-04-14T15:35:25.187" v="2318" actId="14100"/>
          <ac:cxnSpMkLst>
            <pc:docMk/>
            <pc:sldMk cId="4024085776" sldId="260"/>
            <ac:cxnSpMk id="69" creationId="{1C4EEB90-E797-461E-94E3-E5DD73E5749A}"/>
          </ac:cxnSpMkLst>
        </pc:cxnChg>
        <pc:cxnChg chg="add mod">
          <ac:chgData name="Flavio" userId="acf32d90-2754-4ce4-92d1-4f5cef942a84" providerId="ADAL" clId="{56CF898D-0475-4A64-89D7-9E562B826F4B}" dt="2021-04-14T15:35:33.876" v="2322" actId="14100"/>
          <ac:cxnSpMkLst>
            <pc:docMk/>
            <pc:sldMk cId="4024085776" sldId="260"/>
            <ac:cxnSpMk id="73" creationId="{E6694A03-D562-461C-A83D-03E6CFED5E1F}"/>
          </ac:cxnSpMkLst>
        </pc:cxnChg>
        <pc:cxnChg chg="del">
          <ac:chgData name="Flavio" userId="acf32d90-2754-4ce4-92d1-4f5cef942a84" providerId="ADAL" clId="{56CF898D-0475-4A64-89D7-9E562B826F4B}" dt="2021-04-14T15:33:05.668" v="2286" actId="478"/>
          <ac:cxnSpMkLst>
            <pc:docMk/>
            <pc:sldMk cId="4024085776" sldId="260"/>
            <ac:cxnSpMk id="77" creationId="{497B449A-5994-4DA1-A659-20C74850F239}"/>
          </ac:cxnSpMkLst>
        </pc:cxnChg>
        <pc:cxnChg chg="add mod">
          <ac:chgData name="Flavio" userId="acf32d90-2754-4ce4-92d1-4f5cef942a84" providerId="ADAL" clId="{56CF898D-0475-4A64-89D7-9E562B826F4B}" dt="2021-04-14T15:36:34.584" v="2329" actId="1076"/>
          <ac:cxnSpMkLst>
            <pc:docMk/>
            <pc:sldMk cId="4024085776" sldId="260"/>
            <ac:cxnSpMk id="81" creationId="{FD09DAA5-3A8E-478F-9706-DB43BC2621FF}"/>
          </ac:cxnSpMkLst>
        </pc:cxnChg>
        <pc:cxnChg chg="add mod">
          <ac:chgData name="Flavio" userId="acf32d90-2754-4ce4-92d1-4f5cef942a84" providerId="ADAL" clId="{56CF898D-0475-4A64-89D7-9E562B826F4B}" dt="2021-04-14T15:36:43.310" v="2359" actId="1037"/>
          <ac:cxnSpMkLst>
            <pc:docMk/>
            <pc:sldMk cId="4024085776" sldId="260"/>
            <ac:cxnSpMk id="82" creationId="{6537C996-904E-435B-90EA-E9B5B628DB81}"/>
          </ac:cxnSpMkLst>
        </pc:cxnChg>
        <pc:cxnChg chg="add mod">
          <ac:chgData name="Flavio" userId="acf32d90-2754-4ce4-92d1-4f5cef942a84" providerId="ADAL" clId="{56CF898D-0475-4A64-89D7-9E562B826F4B}" dt="2021-04-14T15:36:39.750" v="2350" actId="1038"/>
          <ac:cxnSpMkLst>
            <pc:docMk/>
            <pc:sldMk cId="4024085776" sldId="260"/>
            <ac:cxnSpMk id="83" creationId="{E8DF5336-9D5A-4AE1-B017-435F022B05E7}"/>
          </ac:cxnSpMkLst>
        </pc:cxnChg>
        <pc:cxnChg chg="add mod">
          <ac:chgData name="Flavio" userId="acf32d90-2754-4ce4-92d1-4f5cef942a84" providerId="ADAL" clId="{56CF898D-0475-4A64-89D7-9E562B826F4B}" dt="2021-04-14T15:36:58.376" v="2366" actId="14100"/>
          <ac:cxnSpMkLst>
            <pc:docMk/>
            <pc:sldMk cId="4024085776" sldId="260"/>
            <ac:cxnSpMk id="84" creationId="{ADD3C045-3E3E-42BE-B772-EF24792570B4}"/>
          </ac:cxnSpMkLst>
        </pc:cxnChg>
        <pc:cxnChg chg="add del">
          <ac:chgData name="Flavio" userId="acf32d90-2754-4ce4-92d1-4f5cef942a84" providerId="ADAL" clId="{56CF898D-0475-4A64-89D7-9E562B826F4B}" dt="2021-04-14T15:50:21.296" v="2520" actId="478"/>
          <ac:cxnSpMkLst>
            <pc:docMk/>
            <pc:sldMk cId="4024085776" sldId="260"/>
            <ac:cxnSpMk id="86" creationId="{8AACE67B-F336-4C8C-98F5-24B49A101DAB}"/>
          </ac:cxnSpMkLst>
        </pc:cxnChg>
        <pc:cxnChg chg="add mod">
          <ac:chgData name="Flavio" userId="acf32d90-2754-4ce4-92d1-4f5cef942a84" providerId="ADAL" clId="{56CF898D-0475-4A64-89D7-9E562B826F4B}" dt="2021-04-14T15:37:05.219" v="2368" actId="1076"/>
          <ac:cxnSpMkLst>
            <pc:docMk/>
            <pc:sldMk cId="4024085776" sldId="260"/>
            <ac:cxnSpMk id="87" creationId="{A75874A3-44B0-4D66-92A6-ECF4080F1173}"/>
          </ac:cxnSpMkLst>
        </pc:cxnChg>
        <pc:cxnChg chg="add mod">
          <ac:chgData name="Flavio" userId="acf32d90-2754-4ce4-92d1-4f5cef942a84" providerId="ADAL" clId="{56CF898D-0475-4A64-89D7-9E562B826F4B}" dt="2021-04-14T15:37:08.934" v="2379" actId="1038"/>
          <ac:cxnSpMkLst>
            <pc:docMk/>
            <pc:sldMk cId="4024085776" sldId="260"/>
            <ac:cxnSpMk id="88" creationId="{164E3F61-D9B9-4CB2-B61F-41B9CADA728B}"/>
          </ac:cxnSpMkLst>
        </pc:cxnChg>
        <pc:cxnChg chg="add mod">
          <ac:chgData name="Flavio" userId="acf32d90-2754-4ce4-92d1-4f5cef942a84" providerId="ADAL" clId="{56CF898D-0475-4A64-89D7-9E562B826F4B}" dt="2021-04-14T15:37:24.889" v="2383" actId="14100"/>
          <ac:cxnSpMkLst>
            <pc:docMk/>
            <pc:sldMk cId="4024085776" sldId="260"/>
            <ac:cxnSpMk id="89" creationId="{0A63ACB7-EE08-4A53-8901-D90D60412EE5}"/>
          </ac:cxnSpMkLst>
        </pc:cxnChg>
        <pc:cxnChg chg="add mod">
          <ac:chgData name="Flavio" userId="acf32d90-2754-4ce4-92d1-4f5cef942a84" providerId="ADAL" clId="{56CF898D-0475-4A64-89D7-9E562B826F4B}" dt="2021-04-14T15:43:24.966" v="2444" actId="14100"/>
          <ac:cxnSpMkLst>
            <pc:docMk/>
            <pc:sldMk cId="4024085776" sldId="260"/>
            <ac:cxnSpMk id="93" creationId="{D89F6706-B442-4A75-A2B4-69B23F36E5D7}"/>
          </ac:cxnSpMkLst>
        </pc:cxnChg>
        <pc:cxnChg chg="add mod">
          <ac:chgData name="Flavio" userId="acf32d90-2754-4ce4-92d1-4f5cef942a84" providerId="ADAL" clId="{56CF898D-0475-4A64-89D7-9E562B826F4B}" dt="2021-04-14T15:38:52.712" v="2396" actId="1076"/>
          <ac:cxnSpMkLst>
            <pc:docMk/>
            <pc:sldMk cId="4024085776" sldId="260"/>
            <ac:cxnSpMk id="105" creationId="{BD0F5552-671A-4D51-AEAA-FF0CE971ABB7}"/>
          </ac:cxnSpMkLst>
        </pc:cxnChg>
        <pc:cxnChg chg="add mod">
          <ac:chgData name="Flavio" userId="acf32d90-2754-4ce4-92d1-4f5cef942a84" providerId="ADAL" clId="{56CF898D-0475-4A64-89D7-9E562B826F4B}" dt="2021-04-14T15:38:52.968" v="2397"/>
          <ac:cxnSpMkLst>
            <pc:docMk/>
            <pc:sldMk cId="4024085776" sldId="260"/>
            <ac:cxnSpMk id="107" creationId="{6D848193-BDBF-4ABD-97B2-C599D0CCB3D5}"/>
          </ac:cxnSpMkLst>
        </pc:cxnChg>
        <pc:cxnChg chg="add mod">
          <ac:chgData name="Flavio" userId="acf32d90-2754-4ce4-92d1-4f5cef942a84" providerId="ADAL" clId="{56CF898D-0475-4A64-89D7-9E562B826F4B}" dt="2021-04-14T15:38:57.663" v="2413" actId="1036"/>
          <ac:cxnSpMkLst>
            <pc:docMk/>
            <pc:sldMk cId="4024085776" sldId="260"/>
            <ac:cxnSpMk id="109" creationId="{DD24F2D4-C3AF-4EBF-BB92-9EFC60AFC7D0}"/>
          </ac:cxnSpMkLst>
        </pc:cxnChg>
        <pc:cxnChg chg="add del mod">
          <ac:chgData name="Flavio" userId="acf32d90-2754-4ce4-92d1-4f5cef942a84" providerId="ADAL" clId="{56CF898D-0475-4A64-89D7-9E562B826F4B}" dt="2021-04-14T15:40:56.721" v="2425" actId="478"/>
          <ac:cxnSpMkLst>
            <pc:docMk/>
            <pc:sldMk cId="4024085776" sldId="260"/>
            <ac:cxnSpMk id="125" creationId="{254B1D5B-9DF4-48A5-B872-3BA2EC8D165B}"/>
          </ac:cxnSpMkLst>
        </pc:cxnChg>
        <pc:cxnChg chg="add del mod">
          <ac:chgData name="Flavio" userId="acf32d90-2754-4ce4-92d1-4f5cef942a84" providerId="ADAL" clId="{56CF898D-0475-4A64-89D7-9E562B826F4B}" dt="2021-04-14T15:56:29.053" v="2618" actId="478"/>
          <ac:cxnSpMkLst>
            <pc:docMk/>
            <pc:sldMk cId="4024085776" sldId="260"/>
            <ac:cxnSpMk id="130" creationId="{DDF1A39E-D3F9-4C1D-B3DD-B949619F887D}"/>
          </ac:cxnSpMkLst>
        </pc:cxnChg>
        <pc:cxnChg chg="add del mod">
          <ac:chgData name="Flavio" userId="acf32d90-2754-4ce4-92d1-4f5cef942a84" providerId="ADAL" clId="{56CF898D-0475-4A64-89D7-9E562B826F4B}" dt="2021-04-14T15:56:14.935" v="2602" actId="11529"/>
          <ac:cxnSpMkLst>
            <pc:docMk/>
            <pc:sldMk cId="4024085776" sldId="260"/>
            <ac:cxnSpMk id="135" creationId="{8C8B1333-65D6-431C-8D54-5E5ACE374486}"/>
          </ac:cxnSpMkLst>
        </pc:cxnChg>
        <pc:cxnChg chg="add">
          <ac:chgData name="Flavio" userId="acf32d90-2754-4ce4-92d1-4f5cef942a84" providerId="ADAL" clId="{56CF898D-0475-4A64-89D7-9E562B826F4B}" dt="2021-04-14T15:56:34.343" v="2619" actId="11529"/>
          <ac:cxnSpMkLst>
            <pc:docMk/>
            <pc:sldMk cId="4024085776" sldId="260"/>
            <ac:cxnSpMk id="137" creationId="{F41A4D25-9E02-4145-A2B7-8C7C9072D169}"/>
          </ac:cxnSpMkLst>
        </pc:cxnChg>
      </pc:sldChg>
      <pc:sldChg chg="addSp delSp modSp add mod">
        <pc:chgData name="Flavio" userId="acf32d90-2754-4ce4-92d1-4f5cef942a84" providerId="ADAL" clId="{56CF898D-0475-4A64-89D7-9E562B826F4B}" dt="2021-05-12T13:34:19.088" v="4957"/>
        <pc:sldMkLst>
          <pc:docMk/>
          <pc:sldMk cId="194733402" sldId="261"/>
        </pc:sldMkLst>
        <pc:spChg chg="mod">
          <ac:chgData name="Flavio" userId="acf32d90-2754-4ce4-92d1-4f5cef942a84" providerId="ADAL" clId="{56CF898D-0475-4A64-89D7-9E562B826F4B}" dt="2021-04-14T16:25:16.134" v="2799" actId="1076"/>
          <ac:spMkLst>
            <pc:docMk/>
            <pc:sldMk cId="194733402" sldId="261"/>
            <ac:spMk id="4" creationId="{D8135A24-C0D2-4E99-AFFF-BC880D6EAED3}"/>
          </ac:spMkLst>
        </pc:spChg>
        <pc:spChg chg="add mod">
          <ac:chgData name="Flavio" userId="acf32d90-2754-4ce4-92d1-4f5cef942a84" providerId="ADAL" clId="{56CF898D-0475-4A64-89D7-9E562B826F4B}" dt="2021-04-14T16:27:23.163" v="2817" actId="1076"/>
          <ac:spMkLst>
            <pc:docMk/>
            <pc:sldMk cId="194733402" sldId="261"/>
            <ac:spMk id="6" creationId="{FEA85D21-ADAB-45EB-86E6-F852BAF8149E}"/>
          </ac:spMkLst>
        </pc:spChg>
        <pc:spChg chg="del mod">
          <ac:chgData name="Flavio" userId="acf32d90-2754-4ce4-92d1-4f5cef942a84" providerId="ADAL" clId="{56CF898D-0475-4A64-89D7-9E562B826F4B}" dt="2021-04-14T16:14:33.368" v="2669" actId="478"/>
          <ac:spMkLst>
            <pc:docMk/>
            <pc:sldMk cId="194733402" sldId="261"/>
            <ac:spMk id="8" creationId="{9F9CD2B6-2973-4993-B3C6-521792EC414B}"/>
          </ac:spMkLst>
        </pc:spChg>
        <pc:spChg chg="mod">
          <ac:chgData name="Flavio" userId="acf32d90-2754-4ce4-92d1-4f5cef942a84" providerId="ADAL" clId="{56CF898D-0475-4A64-89D7-9E562B826F4B}" dt="2021-04-14T16:13:21.310" v="2648" actId="1076"/>
          <ac:spMkLst>
            <pc:docMk/>
            <pc:sldMk cId="194733402" sldId="261"/>
            <ac:spMk id="10" creationId="{3D2A2ACD-B0C8-480C-8E53-2476B348FE01}"/>
          </ac:spMkLst>
        </pc:spChg>
        <pc:spChg chg="add mod">
          <ac:chgData name="Flavio" userId="acf32d90-2754-4ce4-92d1-4f5cef942a84" providerId="ADAL" clId="{56CF898D-0475-4A64-89D7-9E562B826F4B}" dt="2021-05-05T14:05:49.590" v="3572" actId="20577"/>
          <ac:spMkLst>
            <pc:docMk/>
            <pc:sldMk cId="194733402" sldId="261"/>
            <ac:spMk id="15" creationId="{1127BF1A-013D-4CDC-A4B0-5A008398B57C}"/>
          </ac:spMkLst>
        </pc:spChg>
        <pc:spChg chg="add mod">
          <ac:chgData name="Flavio" userId="acf32d90-2754-4ce4-92d1-4f5cef942a84" providerId="ADAL" clId="{56CF898D-0475-4A64-89D7-9E562B826F4B}" dt="2021-04-14T16:24:49.836" v="2789" actId="1076"/>
          <ac:spMkLst>
            <pc:docMk/>
            <pc:sldMk cId="194733402" sldId="261"/>
            <ac:spMk id="17" creationId="{1C52F829-1778-434C-9196-2AF807F5D785}"/>
          </ac:spMkLst>
        </pc:spChg>
        <pc:spChg chg="add del mod">
          <ac:chgData name="Flavio" userId="acf32d90-2754-4ce4-92d1-4f5cef942a84" providerId="ADAL" clId="{56CF898D-0475-4A64-89D7-9E562B826F4B}" dt="2021-04-14T16:32:33.009" v="2847" actId="478"/>
          <ac:spMkLst>
            <pc:docMk/>
            <pc:sldMk cId="194733402" sldId="261"/>
            <ac:spMk id="19" creationId="{3285866C-CD58-48E8-BACF-E104C4EFA5CA}"/>
          </ac:spMkLst>
        </pc:spChg>
        <pc:spChg chg="add del mod">
          <ac:chgData name="Flavio" userId="acf32d90-2754-4ce4-92d1-4f5cef942a84" providerId="ADAL" clId="{56CF898D-0475-4A64-89D7-9E562B826F4B}" dt="2021-05-12T13:34:19.088" v="4957"/>
          <ac:spMkLst>
            <pc:docMk/>
            <pc:sldMk cId="194733402" sldId="261"/>
            <ac:spMk id="50" creationId="{3CA27FEA-03E6-45A8-AE24-9B6DE25AD408}"/>
          </ac:spMkLst>
        </pc:spChg>
        <pc:spChg chg="add del mod">
          <ac:chgData name="Flavio" userId="acf32d90-2754-4ce4-92d1-4f5cef942a84" providerId="ADAL" clId="{56CF898D-0475-4A64-89D7-9E562B826F4B}" dt="2021-05-12T13:34:18.653" v="4956"/>
          <ac:spMkLst>
            <pc:docMk/>
            <pc:sldMk cId="194733402" sldId="261"/>
            <ac:spMk id="51" creationId="{E984CD02-6F52-415C-8239-A552E9A0E9B6}"/>
          </ac:spMkLst>
        </pc:spChg>
        <pc:spChg chg="add mod">
          <ac:chgData name="Flavio" userId="acf32d90-2754-4ce4-92d1-4f5cef942a84" providerId="ADAL" clId="{56CF898D-0475-4A64-89D7-9E562B826F4B}" dt="2021-04-14T16:26:03.151" v="2811" actId="1076"/>
          <ac:spMkLst>
            <pc:docMk/>
            <pc:sldMk cId="194733402" sldId="261"/>
            <ac:spMk id="71" creationId="{881C4350-67EF-4A73-85D8-826B303662FB}"/>
          </ac:spMkLst>
        </pc:spChg>
        <pc:spChg chg="del">
          <ac:chgData name="Flavio" userId="acf32d90-2754-4ce4-92d1-4f5cef942a84" providerId="ADAL" clId="{56CF898D-0475-4A64-89D7-9E562B826F4B}" dt="2021-04-14T16:14:31.512" v="2666" actId="478"/>
          <ac:spMkLst>
            <pc:docMk/>
            <pc:sldMk cId="194733402" sldId="261"/>
            <ac:spMk id="72" creationId="{A5BDA776-49BB-4205-B8FA-3A6D10280CC5}"/>
          </ac:spMkLst>
        </pc:spChg>
        <pc:spChg chg="mod">
          <ac:chgData name="Flavio" userId="acf32d90-2754-4ce4-92d1-4f5cef942a84" providerId="ADAL" clId="{56CF898D-0475-4A64-89D7-9E562B826F4B}" dt="2021-04-14T16:13:18.977" v="2647" actId="1076"/>
          <ac:spMkLst>
            <pc:docMk/>
            <pc:sldMk cId="194733402" sldId="261"/>
            <ac:spMk id="74" creationId="{9B587716-2074-438C-AF51-7F7E0A5E8AE6}"/>
          </ac:spMkLst>
        </pc:spChg>
        <pc:spChg chg="mod">
          <ac:chgData name="Flavio" userId="acf32d90-2754-4ce4-92d1-4f5cef942a84" providerId="ADAL" clId="{56CF898D-0475-4A64-89D7-9E562B826F4B}" dt="2021-04-14T16:12:28.750" v="2638" actId="20577"/>
          <ac:spMkLst>
            <pc:docMk/>
            <pc:sldMk cId="194733402" sldId="261"/>
            <ac:spMk id="76" creationId="{729BEA3B-2E88-4756-BE5E-132CB10308C0}"/>
          </ac:spMkLst>
        </pc:spChg>
        <pc:spChg chg="mod">
          <ac:chgData name="Flavio" userId="acf32d90-2754-4ce4-92d1-4f5cef942a84" providerId="ADAL" clId="{56CF898D-0475-4A64-89D7-9E562B826F4B}" dt="2021-04-14T16:38:25.799" v="2928" actId="20577"/>
          <ac:spMkLst>
            <pc:docMk/>
            <pc:sldMk cId="194733402" sldId="261"/>
            <ac:spMk id="91" creationId="{35526724-F6F5-4303-ADC0-01EEFDC2BF85}"/>
          </ac:spMkLst>
        </pc:spChg>
        <pc:spChg chg="mod">
          <ac:chgData name="Flavio" userId="acf32d90-2754-4ce4-92d1-4f5cef942a84" providerId="ADAL" clId="{56CF898D-0475-4A64-89D7-9E562B826F4B}" dt="2021-04-14T16:12:22.407" v="2635" actId="20577"/>
          <ac:spMkLst>
            <pc:docMk/>
            <pc:sldMk cId="194733402" sldId="261"/>
            <ac:spMk id="96" creationId="{1E8BCCCE-38B6-4BB5-BB84-B48B48C4A299}"/>
          </ac:spMkLst>
        </pc:spChg>
        <pc:spChg chg="mod">
          <ac:chgData name="Flavio" userId="acf32d90-2754-4ce4-92d1-4f5cef942a84" providerId="ADAL" clId="{56CF898D-0475-4A64-89D7-9E562B826F4B}" dt="2021-04-14T16:12:23.688" v="2636" actId="20577"/>
          <ac:spMkLst>
            <pc:docMk/>
            <pc:sldMk cId="194733402" sldId="261"/>
            <ac:spMk id="100" creationId="{8F6B9DB3-4F18-4EDD-9913-1A0A181F308C}"/>
          </ac:spMkLst>
        </pc:spChg>
        <pc:grpChg chg="mod">
          <ac:chgData name="Flavio" userId="acf32d90-2754-4ce4-92d1-4f5cef942a84" providerId="ADAL" clId="{56CF898D-0475-4A64-89D7-9E562B826F4B}" dt="2021-04-14T16:24:49.836" v="2789" actId="1076"/>
          <ac:grpSpMkLst>
            <pc:docMk/>
            <pc:sldMk cId="194733402" sldId="261"/>
            <ac:grpSpMk id="2" creationId="{60CE4256-F021-4A62-8442-621CFBCCFABE}"/>
          </ac:grpSpMkLst>
        </pc:grpChg>
        <pc:grpChg chg="mod">
          <ac:chgData name="Flavio" userId="acf32d90-2754-4ce4-92d1-4f5cef942a84" providerId="ADAL" clId="{56CF898D-0475-4A64-89D7-9E562B826F4B}" dt="2021-04-14T16:25:20.890" v="2801" actId="1076"/>
          <ac:grpSpMkLst>
            <pc:docMk/>
            <pc:sldMk cId="194733402" sldId="261"/>
            <ac:grpSpMk id="92" creationId="{CEF9C6DB-7B68-45CC-A635-DA3AE76D29DE}"/>
          </ac:grpSpMkLst>
        </pc:grpChg>
        <pc:grpChg chg="mod">
          <ac:chgData name="Flavio" userId="acf32d90-2754-4ce4-92d1-4f5cef942a84" providerId="ADAL" clId="{56CF898D-0475-4A64-89D7-9E562B826F4B}" dt="2021-04-14T16:25:18.772" v="2800" actId="1076"/>
          <ac:grpSpMkLst>
            <pc:docMk/>
            <pc:sldMk cId="194733402" sldId="261"/>
            <ac:grpSpMk id="97" creationId="{B0553C29-A3B6-4AB9-BD07-208C3CA669CF}"/>
          </ac:grpSpMkLst>
        </pc:grpChg>
        <pc:grpChg chg="del">
          <ac:chgData name="Flavio" userId="acf32d90-2754-4ce4-92d1-4f5cef942a84" providerId="ADAL" clId="{56CF898D-0475-4A64-89D7-9E562B826F4B}" dt="2021-04-14T16:12:26.282" v="2637" actId="478"/>
          <ac:grpSpMkLst>
            <pc:docMk/>
            <pc:sldMk cId="194733402" sldId="261"/>
            <ac:grpSpMk id="101" creationId="{0455410C-3DCD-4F4F-B038-05BA5574DDF5}"/>
          </ac:grpSpMkLst>
        </pc:grpChg>
        <pc:cxnChg chg="add del mod">
          <ac:chgData name="Flavio" userId="acf32d90-2754-4ce4-92d1-4f5cef942a84" providerId="ADAL" clId="{56CF898D-0475-4A64-89D7-9E562B826F4B}" dt="2021-04-14T16:25:08.515" v="2793" actId="478"/>
          <ac:cxnSpMkLst>
            <pc:docMk/>
            <pc:sldMk cId="194733402" sldId="261"/>
            <ac:cxnSpMk id="9" creationId="{9F053754-AC38-456A-A9EF-5B93F06ACD04}"/>
          </ac:cxnSpMkLst>
        </pc:cxnChg>
        <pc:cxnChg chg="add del mod">
          <ac:chgData name="Flavio" userId="acf32d90-2754-4ce4-92d1-4f5cef942a84" providerId="ADAL" clId="{56CF898D-0475-4A64-89D7-9E562B826F4B}" dt="2021-04-14T16:25:07.489" v="2792" actId="478"/>
          <ac:cxnSpMkLst>
            <pc:docMk/>
            <pc:sldMk cId="194733402" sldId="261"/>
            <ac:cxnSpMk id="13" creationId="{9F2F3D62-5D86-4E09-ADE6-E63387C4F7A0}"/>
          </ac:cxnSpMkLst>
        </pc:cxnChg>
        <pc:cxnChg chg="del">
          <ac:chgData name="Flavio" userId="acf32d90-2754-4ce4-92d1-4f5cef942a84" providerId="ADAL" clId="{56CF898D-0475-4A64-89D7-9E562B826F4B}" dt="2021-04-14T16:25:10.257" v="2795" actId="478"/>
          <ac:cxnSpMkLst>
            <pc:docMk/>
            <pc:sldMk cId="194733402" sldId="261"/>
            <ac:cxnSpMk id="16" creationId="{B6558884-0EA8-408B-AF7F-ADE03FE2ED72}"/>
          </ac:cxnSpMkLst>
        </pc:cxnChg>
        <pc:cxnChg chg="add mod">
          <ac:chgData name="Flavio" userId="acf32d90-2754-4ce4-92d1-4f5cef942a84" providerId="ADAL" clId="{56CF898D-0475-4A64-89D7-9E562B826F4B}" dt="2021-04-14T16:27:05.015" v="2814" actId="1076"/>
          <ac:cxnSpMkLst>
            <pc:docMk/>
            <pc:sldMk cId="194733402" sldId="261"/>
            <ac:cxnSpMk id="21" creationId="{8CEF4C4B-CD3D-41F0-B396-DF798A8DF975}"/>
          </ac:cxnSpMkLst>
        </pc:cxnChg>
        <pc:cxnChg chg="add mod">
          <ac:chgData name="Flavio" userId="acf32d90-2754-4ce4-92d1-4f5cef942a84" providerId="ADAL" clId="{56CF898D-0475-4A64-89D7-9E562B826F4B}" dt="2021-04-14T16:27:05.015" v="2814" actId="1076"/>
          <ac:cxnSpMkLst>
            <pc:docMk/>
            <pc:sldMk cId="194733402" sldId="261"/>
            <ac:cxnSpMk id="23" creationId="{0387DFDB-7E61-4376-91C5-7BCDA8C556A6}"/>
          </ac:cxnSpMkLst>
        </pc:cxnChg>
        <pc:cxnChg chg="del mod">
          <ac:chgData name="Flavio" userId="acf32d90-2754-4ce4-92d1-4f5cef942a84" providerId="ADAL" clId="{56CF898D-0475-4A64-89D7-9E562B826F4B}" dt="2021-04-14T16:38:36.694" v="2929" actId="478"/>
          <ac:cxnSpMkLst>
            <pc:docMk/>
            <pc:sldMk cId="194733402" sldId="261"/>
            <ac:cxnSpMk id="24" creationId="{CA0A6CD9-D2D9-4982-BE92-70829F3C9415}"/>
          </ac:cxnSpMkLst>
        </pc:cxnChg>
        <pc:cxnChg chg="del">
          <ac:chgData name="Flavio" userId="acf32d90-2754-4ce4-92d1-4f5cef942a84" providerId="ADAL" clId="{56CF898D-0475-4A64-89D7-9E562B826F4B}" dt="2021-04-14T16:29:31.421" v="2842" actId="478"/>
          <ac:cxnSpMkLst>
            <pc:docMk/>
            <pc:sldMk cId="194733402" sldId="261"/>
            <ac:cxnSpMk id="26" creationId="{B719FABE-D0F2-46BE-B612-A92AD628D5F6}"/>
          </ac:cxnSpMkLst>
        </pc:cxnChg>
        <pc:cxnChg chg="add mod">
          <ac:chgData name="Flavio" userId="acf32d90-2754-4ce4-92d1-4f5cef942a84" providerId="ADAL" clId="{56CF898D-0475-4A64-89D7-9E562B826F4B}" dt="2021-04-14T16:32:48.495" v="2855" actId="14100"/>
          <ac:cxnSpMkLst>
            <pc:docMk/>
            <pc:sldMk cId="194733402" sldId="261"/>
            <ac:cxnSpMk id="28" creationId="{914D4C88-2516-4C91-913C-8A7295E2BC37}"/>
          </ac:cxnSpMkLst>
        </pc:cxnChg>
        <pc:cxnChg chg="add del mod">
          <ac:chgData name="Flavio" userId="acf32d90-2754-4ce4-92d1-4f5cef942a84" providerId="ADAL" clId="{56CF898D-0475-4A64-89D7-9E562B826F4B}" dt="2021-04-14T16:32:39.900" v="2850" actId="478"/>
          <ac:cxnSpMkLst>
            <pc:docMk/>
            <pc:sldMk cId="194733402" sldId="261"/>
            <ac:cxnSpMk id="30" creationId="{53369405-A896-4B07-8D8B-7FFA2C4E1C7A}"/>
          </ac:cxnSpMkLst>
        </pc:cxnChg>
        <pc:cxnChg chg="add">
          <ac:chgData name="Flavio" userId="acf32d90-2754-4ce4-92d1-4f5cef942a84" providerId="ADAL" clId="{56CF898D-0475-4A64-89D7-9E562B826F4B}" dt="2021-04-14T16:29:17.636" v="2839" actId="11529"/>
          <ac:cxnSpMkLst>
            <pc:docMk/>
            <pc:sldMk cId="194733402" sldId="261"/>
            <ac:cxnSpMk id="34" creationId="{97430AA6-2F31-42EE-A452-E09BE355EB4F}"/>
          </ac:cxnSpMkLst>
        </pc:cxnChg>
        <pc:cxnChg chg="add">
          <ac:chgData name="Flavio" userId="acf32d90-2754-4ce4-92d1-4f5cef942a84" providerId="ADAL" clId="{56CF898D-0475-4A64-89D7-9E562B826F4B}" dt="2021-04-14T16:29:22.750" v="2840" actId="11529"/>
          <ac:cxnSpMkLst>
            <pc:docMk/>
            <pc:sldMk cId="194733402" sldId="261"/>
            <ac:cxnSpMk id="36" creationId="{DCD75A23-B8D6-4097-AB6C-501D0B3C714A}"/>
          </ac:cxnSpMkLst>
        </pc:cxnChg>
        <pc:cxnChg chg="del">
          <ac:chgData name="Flavio" userId="acf32d90-2754-4ce4-92d1-4f5cef942a84" providerId="ADAL" clId="{56CF898D-0475-4A64-89D7-9E562B826F4B}" dt="2021-04-14T16:14:32.051" v="2667" actId="478"/>
          <ac:cxnSpMkLst>
            <pc:docMk/>
            <pc:sldMk cId="194733402" sldId="261"/>
            <ac:cxnSpMk id="39" creationId="{5FA44F08-B39B-4DE3-8C31-0A2953B10166}"/>
          </ac:cxnSpMkLst>
        </pc:cxnChg>
        <pc:cxnChg chg="mod">
          <ac:chgData name="Flavio" userId="acf32d90-2754-4ce4-92d1-4f5cef942a84" providerId="ADAL" clId="{56CF898D-0475-4A64-89D7-9E562B826F4B}" dt="2021-04-14T16:13:18.977" v="2647" actId="1076"/>
          <ac:cxnSpMkLst>
            <pc:docMk/>
            <pc:sldMk cId="194733402" sldId="261"/>
            <ac:cxnSpMk id="41" creationId="{D5A796C4-F038-4DB5-AF94-E87A12F6F469}"/>
          </ac:cxnSpMkLst>
        </pc:cxnChg>
        <pc:cxnChg chg="del mod">
          <ac:chgData name="Flavio" userId="acf32d90-2754-4ce4-92d1-4f5cef942a84" providerId="ADAL" clId="{56CF898D-0475-4A64-89D7-9E562B826F4B}" dt="2021-04-14T16:29:29.622" v="2841" actId="478"/>
          <ac:cxnSpMkLst>
            <pc:docMk/>
            <pc:sldMk cId="194733402" sldId="261"/>
            <ac:cxnSpMk id="43" creationId="{9720D7CA-A595-46FB-A56F-22A4FD96A3C7}"/>
          </ac:cxnSpMkLst>
        </pc:cxnChg>
        <pc:cxnChg chg="mod">
          <ac:chgData name="Flavio" userId="acf32d90-2754-4ce4-92d1-4f5cef942a84" providerId="ADAL" clId="{56CF898D-0475-4A64-89D7-9E562B826F4B}" dt="2021-04-14T16:12:33.885" v="2639" actId="14100"/>
          <ac:cxnSpMkLst>
            <pc:docMk/>
            <pc:sldMk cId="194733402" sldId="261"/>
            <ac:cxnSpMk id="59" creationId="{ED06116A-76D8-4D99-AB62-2437E664E29A}"/>
          </ac:cxnSpMkLst>
        </pc:cxnChg>
        <pc:cxnChg chg="add mod">
          <ac:chgData name="Flavio" userId="acf32d90-2754-4ce4-92d1-4f5cef942a84" providerId="ADAL" clId="{56CF898D-0475-4A64-89D7-9E562B826F4B}" dt="2021-04-14T16:24:49.836" v="2789" actId="1076"/>
          <ac:cxnSpMkLst>
            <pc:docMk/>
            <pc:sldMk cId="194733402" sldId="261"/>
            <ac:cxnSpMk id="64" creationId="{3A89DE6D-57D2-43D1-B632-DB294AD119E7}"/>
          </ac:cxnSpMkLst>
        </pc:cxnChg>
        <pc:cxnChg chg="del">
          <ac:chgData name="Flavio" userId="acf32d90-2754-4ce4-92d1-4f5cef942a84" providerId="ADAL" clId="{56CF898D-0475-4A64-89D7-9E562B826F4B}" dt="2021-04-14T16:25:09.454" v="2794" actId="478"/>
          <ac:cxnSpMkLst>
            <pc:docMk/>
            <pc:sldMk cId="194733402" sldId="261"/>
            <ac:cxnSpMk id="69" creationId="{1C4EEB90-E797-461E-94E3-E5DD73E5749A}"/>
          </ac:cxnSpMkLst>
        </pc:cxnChg>
        <pc:cxnChg chg="del">
          <ac:chgData name="Flavio" userId="acf32d90-2754-4ce4-92d1-4f5cef942a84" providerId="ADAL" clId="{56CF898D-0475-4A64-89D7-9E562B826F4B}" dt="2021-04-14T16:25:11.014" v="2796" actId="478"/>
          <ac:cxnSpMkLst>
            <pc:docMk/>
            <pc:sldMk cId="194733402" sldId="261"/>
            <ac:cxnSpMk id="73" creationId="{E6694A03-D562-461C-A83D-03E6CFED5E1F}"/>
          </ac:cxnSpMkLst>
        </pc:cxnChg>
        <pc:cxnChg chg="add mod">
          <ac:chgData name="Flavio" userId="acf32d90-2754-4ce4-92d1-4f5cef942a84" providerId="ADAL" clId="{56CF898D-0475-4A64-89D7-9E562B826F4B}" dt="2021-04-14T16:27:18.139" v="2816" actId="1076"/>
          <ac:cxnSpMkLst>
            <pc:docMk/>
            <pc:sldMk cId="194733402" sldId="261"/>
            <ac:cxnSpMk id="75" creationId="{1C9D7D2C-82F3-4ADB-8130-BFA3E370E1FF}"/>
          </ac:cxnSpMkLst>
        </pc:cxnChg>
        <pc:cxnChg chg="add mod">
          <ac:chgData name="Flavio" userId="acf32d90-2754-4ce4-92d1-4f5cef942a84" providerId="ADAL" clId="{56CF898D-0475-4A64-89D7-9E562B826F4B}" dt="2021-04-14T16:27:18.139" v="2816" actId="1076"/>
          <ac:cxnSpMkLst>
            <pc:docMk/>
            <pc:sldMk cId="194733402" sldId="261"/>
            <ac:cxnSpMk id="77" creationId="{D8392EAE-07DD-4FBC-AB5E-BD4F3D2B22BF}"/>
          </ac:cxnSpMkLst>
        </pc:cxnChg>
        <pc:cxnChg chg="add mod">
          <ac:chgData name="Flavio" userId="acf32d90-2754-4ce4-92d1-4f5cef942a84" providerId="ADAL" clId="{56CF898D-0475-4A64-89D7-9E562B826F4B}" dt="2021-04-14T16:27:29.768" v="2820" actId="1076"/>
          <ac:cxnSpMkLst>
            <pc:docMk/>
            <pc:sldMk cId="194733402" sldId="261"/>
            <ac:cxnSpMk id="78" creationId="{2D6A965A-B4EA-40E2-BE32-E8D5026F78B1}"/>
          </ac:cxnSpMkLst>
        </pc:cxnChg>
        <pc:cxnChg chg="del">
          <ac:chgData name="Flavio" userId="acf32d90-2754-4ce4-92d1-4f5cef942a84" providerId="ADAL" clId="{56CF898D-0475-4A64-89D7-9E562B826F4B}" dt="2021-04-14T16:29:35.392" v="2844" actId="478"/>
          <ac:cxnSpMkLst>
            <pc:docMk/>
            <pc:sldMk cId="194733402" sldId="261"/>
            <ac:cxnSpMk id="81" creationId="{FD09DAA5-3A8E-478F-9706-DB43BC2621FF}"/>
          </ac:cxnSpMkLst>
        </pc:cxnChg>
        <pc:cxnChg chg="del">
          <ac:chgData name="Flavio" userId="acf32d90-2754-4ce4-92d1-4f5cef942a84" providerId="ADAL" clId="{56CF898D-0475-4A64-89D7-9E562B826F4B}" dt="2021-04-14T16:29:36.238" v="2845" actId="478"/>
          <ac:cxnSpMkLst>
            <pc:docMk/>
            <pc:sldMk cId="194733402" sldId="261"/>
            <ac:cxnSpMk id="82" creationId="{6537C996-904E-435B-90EA-E9B5B628DB81}"/>
          </ac:cxnSpMkLst>
        </pc:cxnChg>
        <pc:cxnChg chg="del">
          <ac:chgData name="Flavio" userId="acf32d90-2754-4ce4-92d1-4f5cef942a84" providerId="ADAL" clId="{56CF898D-0475-4A64-89D7-9E562B826F4B}" dt="2021-04-14T16:12:37.662" v="2642" actId="478"/>
          <ac:cxnSpMkLst>
            <pc:docMk/>
            <pc:sldMk cId="194733402" sldId="261"/>
            <ac:cxnSpMk id="83" creationId="{E8DF5336-9D5A-4AE1-B017-435F022B05E7}"/>
          </ac:cxnSpMkLst>
        </pc:cxnChg>
        <pc:cxnChg chg="del">
          <ac:chgData name="Flavio" userId="acf32d90-2754-4ce4-92d1-4f5cef942a84" providerId="ADAL" clId="{56CF898D-0475-4A64-89D7-9E562B826F4B}" dt="2021-04-14T16:24:53.737" v="2790" actId="478"/>
          <ac:cxnSpMkLst>
            <pc:docMk/>
            <pc:sldMk cId="194733402" sldId="261"/>
            <ac:cxnSpMk id="84" creationId="{ADD3C045-3E3E-42BE-B772-EF24792570B4}"/>
          </ac:cxnSpMkLst>
        </pc:cxnChg>
        <pc:cxnChg chg="add del mod">
          <ac:chgData name="Flavio" userId="acf32d90-2754-4ce4-92d1-4f5cef942a84" providerId="ADAL" clId="{56CF898D-0475-4A64-89D7-9E562B826F4B}" dt="2021-04-14T16:32:42.135" v="2852" actId="478"/>
          <ac:cxnSpMkLst>
            <pc:docMk/>
            <pc:sldMk cId="194733402" sldId="261"/>
            <ac:cxnSpMk id="85" creationId="{CF07231F-51F8-44D0-8CB7-CAFB909AE393}"/>
          </ac:cxnSpMkLst>
        </pc:cxnChg>
        <pc:cxnChg chg="add del mod">
          <ac:chgData name="Flavio" userId="acf32d90-2754-4ce4-92d1-4f5cef942a84" providerId="ADAL" clId="{56CF898D-0475-4A64-89D7-9E562B826F4B}" dt="2021-04-14T16:32:41.212" v="2851" actId="478"/>
          <ac:cxnSpMkLst>
            <pc:docMk/>
            <pc:sldMk cId="194733402" sldId="261"/>
            <ac:cxnSpMk id="86" creationId="{76AF44BB-BDB8-4274-A82B-7F2F00D2D442}"/>
          </ac:cxnSpMkLst>
        </pc:cxnChg>
        <pc:cxnChg chg="del">
          <ac:chgData name="Flavio" userId="acf32d90-2754-4ce4-92d1-4f5cef942a84" providerId="ADAL" clId="{56CF898D-0475-4A64-89D7-9E562B826F4B}" dt="2021-04-14T16:29:34.295" v="2843" actId="478"/>
          <ac:cxnSpMkLst>
            <pc:docMk/>
            <pc:sldMk cId="194733402" sldId="261"/>
            <ac:cxnSpMk id="87" creationId="{A75874A3-44B0-4D66-92A6-ECF4080F1173}"/>
          </ac:cxnSpMkLst>
        </pc:cxnChg>
        <pc:cxnChg chg="del">
          <ac:chgData name="Flavio" userId="acf32d90-2754-4ce4-92d1-4f5cef942a84" providerId="ADAL" clId="{56CF898D-0475-4A64-89D7-9E562B826F4B}" dt="2021-04-14T16:29:36.812" v="2846" actId="478"/>
          <ac:cxnSpMkLst>
            <pc:docMk/>
            <pc:sldMk cId="194733402" sldId="261"/>
            <ac:cxnSpMk id="88" creationId="{164E3F61-D9B9-4CB2-B61F-41B9CADA728B}"/>
          </ac:cxnSpMkLst>
        </pc:cxnChg>
        <pc:cxnChg chg="del">
          <ac:chgData name="Flavio" userId="acf32d90-2754-4ce4-92d1-4f5cef942a84" providerId="ADAL" clId="{56CF898D-0475-4A64-89D7-9E562B826F4B}" dt="2021-04-14T16:12:36.764" v="2641" actId="478"/>
          <ac:cxnSpMkLst>
            <pc:docMk/>
            <pc:sldMk cId="194733402" sldId="261"/>
            <ac:cxnSpMk id="89" creationId="{0A63ACB7-EE08-4A53-8901-D90D60412EE5}"/>
          </ac:cxnSpMkLst>
        </pc:cxnChg>
        <pc:cxnChg chg="add mod">
          <ac:chgData name="Flavio" userId="acf32d90-2754-4ce4-92d1-4f5cef942a84" providerId="ADAL" clId="{56CF898D-0475-4A64-89D7-9E562B826F4B}" dt="2021-04-14T16:28:39.570" v="2829" actId="1076"/>
          <ac:cxnSpMkLst>
            <pc:docMk/>
            <pc:sldMk cId="194733402" sldId="261"/>
            <ac:cxnSpMk id="90" creationId="{AEEBB950-EF9D-4B92-94C5-46506669F82C}"/>
          </ac:cxnSpMkLst>
        </pc:cxnChg>
        <pc:cxnChg chg="mod">
          <ac:chgData name="Flavio" userId="acf32d90-2754-4ce4-92d1-4f5cef942a84" providerId="ADAL" clId="{56CF898D-0475-4A64-89D7-9E562B826F4B}" dt="2021-04-14T16:13:15.735" v="2646" actId="1076"/>
          <ac:cxnSpMkLst>
            <pc:docMk/>
            <pc:sldMk cId="194733402" sldId="261"/>
            <ac:cxnSpMk id="93" creationId="{D89F6706-B442-4A75-A2B4-69B23F36E5D7}"/>
          </ac:cxnSpMkLst>
        </pc:cxnChg>
        <pc:cxnChg chg="add mod">
          <ac:chgData name="Flavio" userId="acf32d90-2754-4ce4-92d1-4f5cef942a84" providerId="ADAL" clId="{56CF898D-0475-4A64-89D7-9E562B826F4B}" dt="2021-04-14T16:28:54.370" v="2833" actId="1076"/>
          <ac:cxnSpMkLst>
            <pc:docMk/>
            <pc:sldMk cId="194733402" sldId="261"/>
            <ac:cxnSpMk id="104" creationId="{C4877648-E97E-4516-9F17-DD203491D26D}"/>
          </ac:cxnSpMkLst>
        </pc:cxnChg>
        <pc:cxnChg chg="mod">
          <ac:chgData name="Flavio" userId="acf32d90-2754-4ce4-92d1-4f5cef942a84" providerId="ADAL" clId="{56CF898D-0475-4A64-89D7-9E562B826F4B}" dt="2021-04-14T16:33:11.952" v="2865" actId="1037"/>
          <ac:cxnSpMkLst>
            <pc:docMk/>
            <pc:sldMk cId="194733402" sldId="261"/>
            <ac:cxnSpMk id="105" creationId="{BD0F5552-671A-4D51-AEAA-FF0CE971ABB7}"/>
          </ac:cxnSpMkLst>
        </pc:cxnChg>
        <pc:cxnChg chg="add mod">
          <ac:chgData name="Flavio" userId="acf32d90-2754-4ce4-92d1-4f5cef942a84" providerId="ADAL" clId="{56CF898D-0475-4A64-89D7-9E562B826F4B}" dt="2021-04-14T16:28:59.461" v="2835" actId="1076"/>
          <ac:cxnSpMkLst>
            <pc:docMk/>
            <pc:sldMk cId="194733402" sldId="261"/>
            <ac:cxnSpMk id="108" creationId="{5FFF9601-66AF-4AAF-B4CE-4FDB4B4391D2}"/>
          </ac:cxnSpMkLst>
        </pc:cxnChg>
        <pc:cxnChg chg="del">
          <ac:chgData name="Flavio" userId="acf32d90-2754-4ce4-92d1-4f5cef942a84" providerId="ADAL" clId="{56CF898D-0475-4A64-89D7-9E562B826F4B}" dt="2021-04-14T16:12:35.975" v="2640" actId="478"/>
          <ac:cxnSpMkLst>
            <pc:docMk/>
            <pc:sldMk cId="194733402" sldId="261"/>
            <ac:cxnSpMk id="109" creationId="{DD24F2D4-C3AF-4EBF-BB92-9EFC60AFC7D0}"/>
          </ac:cxnSpMkLst>
        </pc:cxnChg>
        <pc:cxnChg chg="add mod">
          <ac:chgData name="Flavio" userId="acf32d90-2754-4ce4-92d1-4f5cef942a84" providerId="ADAL" clId="{56CF898D-0475-4A64-89D7-9E562B826F4B}" dt="2021-04-14T16:29:08.201" v="2838" actId="1076"/>
          <ac:cxnSpMkLst>
            <pc:docMk/>
            <pc:sldMk cId="194733402" sldId="261"/>
            <ac:cxnSpMk id="110" creationId="{0AB04125-8D05-484A-8014-F4213DC5B72C}"/>
          </ac:cxnSpMkLst>
        </pc:cxnChg>
        <pc:cxnChg chg="add mod">
          <ac:chgData name="Flavio" userId="acf32d90-2754-4ce4-92d1-4f5cef942a84" providerId="ADAL" clId="{56CF898D-0475-4A64-89D7-9E562B826F4B}" dt="2021-04-14T16:33:07.513" v="2857" actId="1076"/>
          <ac:cxnSpMkLst>
            <pc:docMk/>
            <pc:sldMk cId="194733402" sldId="261"/>
            <ac:cxnSpMk id="111" creationId="{7A41594E-590D-4248-9D80-A6753AD8344F}"/>
          </ac:cxnSpMkLst>
        </pc:cxnChg>
        <pc:cxnChg chg="del">
          <ac:chgData name="Flavio" userId="acf32d90-2754-4ce4-92d1-4f5cef942a84" providerId="ADAL" clId="{56CF898D-0475-4A64-89D7-9E562B826F4B}" dt="2021-04-14T16:14:25.227" v="2665" actId="478"/>
          <ac:cxnSpMkLst>
            <pc:docMk/>
            <pc:sldMk cId="194733402" sldId="261"/>
            <ac:cxnSpMk id="137" creationId="{F41A4D25-9E02-4145-A2B7-8C7C9072D169}"/>
          </ac:cxnSpMkLst>
        </pc:cxnChg>
      </pc:sldChg>
      <pc:sldChg chg="addSp delSp modSp add mod">
        <pc:chgData name="Flavio" userId="acf32d90-2754-4ce4-92d1-4f5cef942a84" providerId="ADAL" clId="{56CF898D-0475-4A64-89D7-9E562B826F4B}" dt="2021-05-12T12:19:12.272" v="4551" actId="478"/>
        <pc:sldMkLst>
          <pc:docMk/>
          <pc:sldMk cId="1277511959" sldId="262"/>
        </pc:sldMkLst>
        <pc:spChg chg="add mod">
          <ac:chgData name="Flavio" userId="acf32d90-2754-4ce4-92d1-4f5cef942a84" providerId="ADAL" clId="{56CF898D-0475-4A64-89D7-9E562B826F4B}" dt="2021-05-05T14:04:59.822" v="3544" actId="20577"/>
          <ac:spMkLst>
            <pc:docMk/>
            <pc:sldMk cId="1277511959" sldId="262"/>
            <ac:spMk id="3" creationId="{0BE4988F-0738-4EFF-B0CA-A248EDBF68E8}"/>
          </ac:spMkLst>
        </pc:spChg>
        <pc:spChg chg="add del mod">
          <ac:chgData name="Flavio" userId="acf32d90-2754-4ce4-92d1-4f5cef942a84" providerId="ADAL" clId="{56CF898D-0475-4A64-89D7-9E562B826F4B}" dt="2021-05-12T12:19:09.645" v="4550" actId="478"/>
          <ac:spMkLst>
            <pc:docMk/>
            <pc:sldMk cId="1277511959" sldId="262"/>
            <ac:spMk id="4" creationId="{D8135A24-C0D2-4E99-AFFF-BC880D6EAED3}"/>
          </ac:spMkLst>
        </pc:spChg>
        <pc:spChg chg="del">
          <ac:chgData name="Flavio" userId="acf32d90-2754-4ce4-92d1-4f5cef942a84" providerId="ADAL" clId="{56CF898D-0475-4A64-89D7-9E562B826F4B}" dt="2021-04-28T14:00:47.866" v="3025" actId="478"/>
          <ac:spMkLst>
            <pc:docMk/>
            <pc:sldMk cId="1277511959" sldId="262"/>
            <ac:spMk id="6" creationId="{FEA85D21-ADAB-45EB-86E6-F852BAF8149E}"/>
          </ac:spMkLst>
        </pc:spChg>
        <pc:spChg chg="add mod">
          <ac:chgData name="Flavio" userId="acf32d90-2754-4ce4-92d1-4f5cef942a84" providerId="ADAL" clId="{56CF898D-0475-4A64-89D7-9E562B826F4B}" dt="2021-05-05T14:36:26.497" v="3739" actId="207"/>
          <ac:spMkLst>
            <pc:docMk/>
            <pc:sldMk cId="1277511959" sldId="262"/>
            <ac:spMk id="9" creationId="{4BBF2AEE-07D3-4D5D-AD6D-ACC9B0C008EA}"/>
          </ac:spMkLst>
        </pc:spChg>
        <pc:spChg chg="del">
          <ac:chgData name="Flavio" userId="acf32d90-2754-4ce4-92d1-4f5cef942a84" providerId="ADAL" clId="{56CF898D-0475-4A64-89D7-9E562B826F4B}" dt="2021-04-28T14:00:47.866" v="3025" actId="478"/>
          <ac:spMkLst>
            <pc:docMk/>
            <pc:sldMk cId="1277511959" sldId="262"/>
            <ac:spMk id="10" creationId="{3D2A2ACD-B0C8-480C-8E53-2476B348FE01}"/>
          </ac:spMkLst>
        </pc:spChg>
        <pc:spChg chg="mod">
          <ac:chgData name="Flavio" userId="acf32d90-2754-4ce4-92d1-4f5cef942a84" providerId="ADAL" clId="{56CF898D-0475-4A64-89D7-9E562B826F4B}" dt="2021-04-28T13:59:05.606" v="3013" actId="20577"/>
          <ac:spMkLst>
            <pc:docMk/>
            <pc:sldMk cId="1277511959" sldId="262"/>
            <ac:spMk id="15" creationId="{1127BF1A-013D-4CDC-A4B0-5A008398B57C}"/>
          </ac:spMkLst>
        </pc:spChg>
        <pc:spChg chg="del">
          <ac:chgData name="Flavio" userId="acf32d90-2754-4ce4-92d1-4f5cef942a84" providerId="ADAL" clId="{56CF898D-0475-4A64-89D7-9E562B826F4B}" dt="2021-04-28T14:00:47.866" v="3025" actId="478"/>
          <ac:spMkLst>
            <pc:docMk/>
            <pc:sldMk cId="1277511959" sldId="262"/>
            <ac:spMk id="17" creationId="{1C52F829-1778-434C-9196-2AF807F5D785}"/>
          </ac:spMkLst>
        </pc:spChg>
        <pc:spChg chg="add mod">
          <ac:chgData name="Flavio" userId="acf32d90-2754-4ce4-92d1-4f5cef942a84" providerId="ADAL" clId="{56CF898D-0475-4A64-89D7-9E562B826F4B}" dt="2021-04-28T15:23:55.295" v="3440" actId="1037"/>
          <ac:spMkLst>
            <pc:docMk/>
            <pc:sldMk cId="1277511959" sldId="262"/>
            <ac:spMk id="19" creationId="{E0D10CFF-CF2C-4DB3-A318-90AF84E30F41}"/>
          </ac:spMkLst>
        </pc:spChg>
        <pc:spChg chg="del">
          <ac:chgData name="Flavio" userId="acf32d90-2754-4ce4-92d1-4f5cef942a84" providerId="ADAL" clId="{56CF898D-0475-4A64-89D7-9E562B826F4B}" dt="2021-04-28T14:00:27.995" v="3016" actId="478"/>
          <ac:spMkLst>
            <pc:docMk/>
            <pc:sldMk cId="1277511959" sldId="262"/>
            <ac:spMk id="45" creationId="{1084C39E-D7F4-4DA6-93F4-B217E0ECEA57}"/>
          </ac:spMkLst>
        </pc:spChg>
        <pc:spChg chg="add mod">
          <ac:chgData name="Flavio" userId="acf32d90-2754-4ce4-92d1-4f5cef942a84" providerId="ADAL" clId="{56CF898D-0475-4A64-89D7-9E562B826F4B}" dt="2021-04-28T15:24:06.007" v="3443" actId="1076"/>
          <ac:spMkLst>
            <pc:docMk/>
            <pc:sldMk cId="1277511959" sldId="262"/>
            <ac:spMk id="50" creationId="{18EB922A-2D6F-448C-B315-F667C2E59AC9}"/>
          </ac:spMkLst>
        </pc:spChg>
        <pc:spChg chg="mod">
          <ac:chgData name="Flavio" userId="acf32d90-2754-4ce4-92d1-4f5cef942a84" providerId="ADAL" clId="{56CF898D-0475-4A64-89D7-9E562B826F4B}" dt="2021-04-28T14:00:28.759" v="3017"/>
          <ac:spMkLst>
            <pc:docMk/>
            <pc:sldMk cId="1277511959" sldId="262"/>
            <ac:spMk id="54" creationId="{E36AD518-C096-4B13-82F4-C5E83E8DD962}"/>
          </ac:spMkLst>
        </pc:spChg>
        <pc:spChg chg="add mod">
          <ac:chgData name="Flavio" userId="acf32d90-2754-4ce4-92d1-4f5cef942a84" providerId="ADAL" clId="{56CF898D-0475-4A64-89D7-9E562B826F4B}" dt="2021-04-28T14:49:06.553" v="3293" actId="164"/>
          <ac:spMkLst>
            <pc:docMk/>
            <pc:sldMk cId="1277511959" sldId="262"/>
            <ac:spMk id="55" creationId="{8E377C86-BB2A-4EF5-8CAD-6F1BC34EDBE2}"/>
          </ac:spMkLst>
        </pc:spChg>
        <pc:spChg chg="add mod">
          <ac:chgData name="Flavio" userId="acf32d90-2754-4ce4-92d1-4f5cef942a84" providerId="ADAL" clId="{56CF898D-0475-4A64-89D7-9E562B826F4B}" dt="2021-04-28T14:48:38.968" v="3275" actId="1038"/>
          <ac:spMkLst>
            <pc:docMk/>
            <pc:sldMk cId="1277511959" sldId="262"/>
            <ac:spMk id="57" creationId="{E76F058C-960C-43FE-BFB7-D594C0999E3D}"/>
          </ac:spMkLst>
        </pc:spChg>
        <pc:spChg chg="add mod">
          <ac:chgData name="Flavio" userId="acf32d90-2754-4ce4-92d1-4f5cef942a84" providerId="ADAL" clId="{56CF898D-0475-4A64-89D7-9E562B826F4B}" dt="2021-04-28T14:48:38.968" v="3275" actId="1038"/>
          <ac:spMkLst>
            <pc:docMk/>
            <pc:sldMk cId="1277511959" sldId="262"/>
            <ac:spMk id="60" creationId="{DB633FEC-CB24-45B2-9694-1CAD64581FC4}"/>
          </ac:spMkLst>
        </pc:spChg>
        <pc:spChg chg="add mod">
          <ac:chgData name="Flavio" userId="acf32d90-2754-4ce4-92d1-4f5cef942a84" providerId="ADAL" clId="{56CF898D-0475-4A64-89D7-9E562B826F4B}" dt="2021-04-28T14:48:45.928" v="3291" actId="1037"/>
          <ac:spMkLst>
            <pc:docMk/>
            <pc:sldMk cId="1277511959" sldId="262"/>
            <ac:spMk id="61" creationId="{2F303EA9-37C3-42C4-BD5C-1F4262E9B693}"/>
          </ac:spMkLst>
        </pc:spChg>
        <pc:spChg chg="add mod">
          <ac:chgData name="Flavio" userId="acf32d90-2754-4ce4-92d1-4f5cef942a84" providerId="ADAL" clId="{56CF898D-0475-4A64-89D7-9E562B826F4B}" dt="2021-04-28T14:48:45.928" v="3291" actId="1037"/>
          <ac:spMkLst>
            <pc:docMk/>
            <pc:sldMk cId="1277511959" sldId="262"/>
            <ac:spMk id="63" creationId="{9457F53B-4395-4C3B-9667-F7372CB82C07}"/>
          </ac:spMkLst>
        </pc:spChg>
        <pc:spChg chg="mod">
          <ac:chgData name="Flavio" userId="acf32d90-2754-4ce4-92d1-4f5cef942a84" providerId="ADAL" clId="{56CF898D-0475-4A64-89D7-9E562B826F4B}" dt="2021-04-28T15:23:55.295" v="3440" actId="1037"/>
          <ac:spMkLst>
            <pc:docMk/>
            <pc:sldMk cId="1277511959" sldId="262"/>
            <ac:spMk id="65" creationId="{DB9E3F68-3539-4442-8BA3-7298C4AA11E9}"/>
          </ac:spMkLst>
        </pc:spChg>
        <pc:spChg chg="del">
          <ac:chgData name="Flavio" userId="acf32d90-2754-4ce4-92d1-4f5cef942a84" providerId="ADAL" clId="{56CF898D-0475-4A64-89D7-9E562B826F4B}" dt="2021-04-28T14:00:25.682" v="3015" actId="478"/>
          <ac:spMkLst>
            <pc:docMk/>
            <pc:sldMk cId="1277511959" sldId="262"/>
            <ac:spMk id="70" creationId="{22630E79-2BA6-426D-9343-7DC3F90321C0}"/>
          </ac:spMkLst>
        </pc:spChg>
        <pc:spChg chg="del">
          <ac:chgData name="Flavio" userId="acf32d90-2754-4ce4-92d1-4f5cef942a84" providerId="ADAL" clId="{56CF898D-0475-4A64-89D7-9E562B826F4B}" dt="2021-04-28T14:00:47.866" v="3025" actId="478"/>
          <ac:spMkLst>
            <pc:docMk/>
            <pc:sldMk cId="1277511959" sldId="262"/>
            <ac:spMk id="71" creationId="{881C4350-67EF-4A73-85D8-826B303662FB}"/>
          </ac:spMkLst>
        </pc:spChg>
        <pc:spChg chg="del">
          <ac:chgData name="Flavio" userId="acf32d90-2754-4ce4-92d1-4f5cef942a84" providerId="ADAL" clId="{56CF898D-0475-4A64-89D7-9E562B826F4B}" dt="2021-04-28T14:00:47.866" v="3025" actId="478"/>
          <ac:spMkLst>
            <pc:docMk/>
            <pc:sldMk cId="1277511959" sldId="262"/>
            <ac:spMk id="74" creationId="{9B587716-2074-438C-AF51-7F7E0A5E8AE6}"/>
          </ac:spMkLst>
        </pc:spChg>
        <pc:spChg chg="mod">
          <ac:chgData name="Flavio" userId="acf32d90-2754-4ce4-92d1-4f5cef942a84" providerId="ADAL" clId="{56CF898D-0475-4A64-89D7-9E562B826F4B}" dt="2021-04-28T15:23:55.295" v="3440" actId="1037"/>
          <ac:spMkLst>
            <pc:docMk/>
            <pc:sldMk cId="1277511959" sldId="262"/>
            <ac:spMk id="79" creationId="{163545BC-E8E1-48E6-8CC7-4EC5E64E312B}"/>
          </ac:spMkLst>
        </pc:spChg>
        <pc:spChg chg="mod">
          <ac:chgData name="Flavio" userId="acf32d90-2754-4ce4-92d1-4f5cef942a84" providerId="ADAL" clId="{56CF898D-0475-4A64-89D7-9E562B826F4B}" dt="2021-04-28T15:23:55.295" v="3440" actId="1037"/>
          <ac:spMkLst>
            <pc:docMk/>
            <pc:sldMk cId="1277511959" sldId="262"/>
            <ac:spMk id="80" creationId="{9382CBE5-EFDB-4BB6-9BBB-21EF8E6BA612}"/>
          </ac:spMkLst>
        </pc:spChg>
        <pc:spChg chg="del">
          <ac:chgData name="Flavio" userId="acf32d90-2754-4ce4-92d1-4f5cef942a84" providerId="ADAL" clId="{56CF898D-0475-4A64-89D7-9E562B826F4B}" dt="2021-04-28T13:58:51.076" v="3008" actId="478"/>
          <ac:spMkLst>
            <pc:docMk/>
            <pc:sldMk cId="1277511959" sldId="262"/>
            <ac:spMk id="91" creationId="{35526724-F6F5-4303-ADC0-01EEFDC2BF85}"/>
          </ac:spMkLst>
        </pc:spChg>
        <pc:spChg chg="mod">
          <ac:chgData name="Flavio" userId="acf32d90-2754-4ce4-92d1-4f5cef942a84" providerId="ADAL" clId="{56CF898D-0475-4A64-89D7-9E562B826F4B}" dt="2021-04-28T14:49:08.288" v="3294"/>
          <ac:spMkLst>
            <pc:docMk/>
            <pc:sldMk cId="1277511959" sldId="262"/>
            <ac:spMk id="109" creationId="{BD5488C2-6159-4F39-9EB0-62CDBC3B9956}"/>
          </ac:spMkLst>
        </pc:spChg>
        <pc:spChg chg="mod">
          <ac:chgData name="Flavio" userId="acf32d90-2754-4ce4-92d1-4f5cef942a84" providerId="ADAL" clId="{56CF898D-0475-4A64-89D7-9E562B826F4B}" dt="2021-04-28T14:49:26.621" v="3298" actId="1076"/>
          <ac:spMkLst>
            <pc:docMk/>
            <pc:sldMk cId="1277511959" sldId="262"/>
            <ac:spMk id="114" creationId="{C7091D18-BDB5-4087-BEBD-F589C022407E}"/>
          </ac:spMkLst>
        </pc:spChg>
        <pc:spChg chg="add mod">
          <ac:chgData name="Flavio" userId="acf32d90-2754-4ce4-92d1-4f5cef942a84" providerId="ADAL" clId="{56CF898D-0475-4A64-89D7-9E562B826F4B}" dt="2021-04-28T15:44:48.712" v="3465" actId="1076"/>
          <ac:spMkLst>
            <pc:docMk/>
            <pc:sldMk cId="1277511959" sldId="262"/>
            <ac:spMk id="115" creationId="{9C81AB14-4144-45AC-A3AD-E16EC87EE092}"/>
          </ac:spMkLst>
        </pc:spChg>
        <pc:spChg chg="add del mod">
          <ac:chgData name="Flavio" userId="acf32d90-2754-4ce4-92d1-4f5cef942a84" providerId="ADAL" clId="{56CF898D-0475-4A64-89D7-9E562B826F4B}" dt="2021-05-12T12:19:12.272" v="4551" actId="478"/>
          <ac:spMkLst>
            <pc:docMk/>
            <pc:sldMk cId="1277511959" sldId="262"/>
            <ac:spMk id="119" creationId="{52B6320E-2914-417C-A6AB-FC09E2F77F94}"/>
          </ac:spMkLst>
        </pc:spChg>
        <pc:spChg chg="add del mod">
          <ac:chgData name="Flavio" userId="acf32d90-2754-4ce4-92d1-4f5cef942a84" providerId="ADAL" clId="{56CF898D-0475-4A64-89D7-9E562B826F4B}" dt="2021-05-12T12:19:03.528" v="4546" actId="478"/>
          <ac:spMkLst>
            <pc:docMk/>
            <pc:sldMk cId="1277511959" sldId="262"/>
            <ac:spMk id="123" creationId="{74D4B7F0-AA20-4085-8970-66BBD045874A}"/>
          </ac:spMkLst>
        </pc:spChg>
        <pc:spChg chg="add del mod">
          <ac:chgData name="Flavio" userId="acf32d90-2754-4ce4-92d1-4f5cef942a84" providerId="ADAL" clId="{56CF898D-0475-4A64-89D7-9E562B826F4B}" dt="2021-05-12T12:19:02.404" v="4545" actId="478"/>
          <ac:spMkLst>
            <pc:docMk/>
            <pc:sldMk cId="1277511959" sldId="262"/>
            <ac:spMk id="132" creationId="{2184879A-6C30-40CE-B0B9-210E18DBF130}"/>
          </ac:spMkLst>
        </pc:spChg>
        <pc:spChg chg="add mod">
          <ac:chgData name="Flavio" userId="acf32d90-2754-4ce4-92d1-4f5cef942a84" providerId="ADAL" clId="{56CF898D-0475-4A64-89D7-9E562B826F4B}" dt="2021-05-05T14:36:49.395" v="3752" actId="2085"/>
          <ac:spMkLst>
            <pc:docMk/>
            <pc:sldMk cId="1277511959" sldId="262"/>
            <ac:spMk id="147" creationId="{A642CE1E-3A83-4978-B0F5-BBCDF3591781}"/>
          </ac:spMkLst>
        </pc:spChg>
        <pc:grpChg chg="del">
          <ac:chgData name="Flavio" userId="acf32d90-2754-4ce4-92d1-4f5cef942a84" providerId="ADAL" clId="{56CF898D-0475-4A64-89D7-9E562B826F4B}" dt="2021-04-28T14:00:47.866" v="3025" actId="478"/>
          <ac:grpSpMkLst>
            <pc:docMk/>
            <pc:sldMk cId="1277511959" sldId="262"/>
            <ac:grpSpMk id="2" creationId="{60CE4256-F021-4A62-8442-621CFBCCFABE}"/>
          </ac:grpSpMkLst>
        </pc:grpChg>
        <pc:grpChg chg="add mod">
          <ac:chgData name="Flavio" userId="acf32d90-2754-4ce4-92d1-4f5cef942a84" providerId="ADAL" clId="{56CF898D-0475-4A64-89D7-9E562B826F4B}" dt="2021-04-28T15:24:06.007" v="3443" actId="1076"/>
          <ac:grpSpMkLst>
            <pc:docMk/>
            <pc:sldMk cId="1277511959" sldId="262"/>
            <ac:grpSpMk id="18" creationId="{3EDAD602-3334-4D2A-9C50-28C9D248B45E}"/>
          </ac:grpSpMkLst>
        </pc:grpChg>
        <pc:grpChg chg="add mod">
          <ac:chgData name="Flavio" userId="acf32d90-2754-4ce4-92d1-4f5cef942a84" providerId="ADAL" clId="{56CF898D-0475-4A64-89D7-9E562B826F4B}" dt="2021-04-28T14:49:06.553" v="3293" actId="164"/>
          <ac:grpSpMkLst>
            <pc:docMk/>
            <pc:sldMk cId="1277511959" sldId="262"/>
            <ac:grpSpMk id="51" creationId="{EA44DCBB-0E62-483D-B0C8-DA39B037D8F1}"/>
          </ac:grpSpMkLst>
        </pc:grpChg>
        <pc:grpChg chg="del">
          <ac:chgData name="Flavio" userId="acf32d90-2754-4ce4-92d1-4f5cef942a84" providerId="ADAL" clId="{56CF898D-0475-4A64-89D7-9E562B826F4B}" dt="2021-04-28T14:00:47.866" v="3025" actId="478"/>
          <ac:grpSpMkLst>
            <pc:docMk/>
            <pc:sldMk cId="1277511959" sldId="262"/>
            <ac:grpSpMk id="92" creationId="{CEF9C6DB-7B68-45CC-A635-DA3AE76D29DE}"/>
          </ac:grpSpMkLst>
        </pc:grpChg>
        <pc:grpChg chg="del">
          <ac:chgData name="Flavio" userId="acf32d90-2754-4ce4-92d1-4f5cef942a84" providerId="ADAL" clId="{56CF898D-0475-4A64-89D7-9E562B826F4B}" dt="2021-04-28T14:00:47.866" v="3025" actId="478"/>
          <ac:grpSpMkLst>
            <pc:docMk/>
            <pc:sldMk cId="1277511959" sldId="262"/>
            <ac:grpSpMk id="97" creationId="{B0553C29-A3B6-4AB9-BD07-208C3CA669CF}"/>
          </ac:grpSpMkLst>
        </pc:grpChg>
        <pc:grpChg chg="add mod">
          <ac:chgData name="Flavio" userId="acf32d90-2754-4ce4-92d1-4f5cef942a84" providerId="ADAL" clId="{56CF898D-0475-4A64-89D7-9E562B826F4B}" dt="2021-04-28T14:49:15.356" v="3296" actId="1076"/>
          <ac:grpSpMkLst>
            <pc:docMk/>
            <pc:sldMk cId="1277511959" sldId="262"/>
            <ac:grpSpMk id="103" creationId="{F9E43047-52C7-46E8-8838-B03E8F271735}"/>
          </ac:grpSpMkLst>
        </pc:grpChg>
        <pc:grpChg chg="mod">
          <ac:chgData name="Flavio" userId="acf32d90-2754-4ce4-92d1-4f5cef942a84" providerId="ADAL" clId="{56CF898D-0475-4A64-89D7-9E562B826F4B}" dt="2021-04-28T14:49:08.288" v="3294"/>
          <ac:grpSpMkLst>
            <pc:docMk/>
            <pc:sldMk cId="1277511959" sldId="262"/>
            <ac:grpSpMk id="106" creationId="{6F8E1214-4C41-4380-8D18-2332451FFC2B}"/>
          </ac:grpSpMkLst>
        </pc:grpChg>
        <pc:cxnChg chg="add del mod">
          <ac:chgData name="Flavio" userId="acf32d90-2754-4ce4-92d1-4f5cef942a84" providerId="ADAL" clId="{56CF898D-0475-4A64-89D7-9E562B826F4B}" dt="2021-05-05T14:33:46.958" v="3709" actId="478"/>
          <ac:cxnSpMkLst>
            <pc:docMk/>
            <pc:sldMk cId="1277511959" sldId="262"/>
            <ac:cxnSpMk id="6" creationId="{50620DCA-46EC-4826-BA20-AA2D97EB8471}"/>
          </ac:cxnSpMkLst>
        </pc:cxnChg>
        <pc:cxnChg chg="add del mod">
          <ac:chgData name="Flavio" userId="acf32d90-2754-4ce4-92d1-4f5cef942a84" providerId="ADAL" clId="{56CF898D-0475-4A64-89D7-9E562B826F4B}" dt="2021-04-28T14:46:00.773" v="3156" actId="478"/>
          <ac:cxnSpMkLst>
            <pc:docMk/>
            <pc:sldMk cId="1277511959" sldId="262"/>
            <ac:cxnSpMk id="7" creationId="{4BB1AC1C-131C-4C03-9E4D-675D8AAA94D6}"/>
          </ac:cxnSpMkLst>
        </pc:cxnChg>
        <pc:cxnChg chg="add del mod">
          <ac:chgData name="Flavio" userId="acf32d90-2754-4ce4-92d1-4f5cef942a84" providerId="ADAL" clId="{56CF898D-0475-4A64-89D7-9E562B826F4B}" dt="2021-05-05T14:33:43.805" v="3708" actId="478"/>
          <ac:cxnSpMkLst>
            <pc:docMk/>
            <pc:sldMk cId="1277511959" sldId="262"/>
            <ac:cxnSpMk id="10" creationId="{76FD57B2-28B4-46B1-B936-6D3B3C8E185C}"/>
          </ac:cxnSpMkLst>
        </pc:cxnChg>
        <pc:cxnChg chg="add mod">
          <ac:chgData name="Flavio" userId="acf32d90-2754-4ce4-92d1-4f5cef942a84" providerId="ADAL" clId="{56CF898D-0475-4A64-89D7-9E562B826F4B}" dt="2021-04-28T15:44:43.845" v="3464" actId="14100"/>
          <ac:cxnSpMkLst>
            <pc:docMk/>
            <pc:sldMk cId="1277511959" sldId="262"/>
            <ac:cxnSpMk id="12" creationId="{702D5EAD-F4E2-42F5-B775-385E16187EE9}"/>
          </ac:cxnSpMkLst>
        </pc:cxnChg>
        <pc:cxnChg chg="add del">
          <ac:chgData name="Flavio" userId="acf32d90-2754-4ce4-92d1-4f5cef942a84" providerId="ADAL" clId="{56CF898D-0475-4A64-89D7-9E562B826F4B}" dt="2021-04-28T14:47:00.807" v="3159" actId="478"/>
          <ac:cxnSpMkLst>
            <pc:docMk/>
            <pc:sldMk cId="1277511959" sldId="262"/>
            <ac:cxnSpMk id="14" creationId="{BA5DCA33-99EC-4D1C-A710-F145F4440E2C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21" creationId="{8CEF4C4B-CD3D-41F0-B396-DF798A8DF975}"/>
          </ac:cxnSpMkLst>
        </pc:cxnChg>
        <pc:cxnChg chg="add del mod">
          <ac:chgData name="Flavio" userId="acf32d90-2754-4ce4-92d1-4f5cef942a84" providerId="ADAL" clId="{56CF898D-0475-4A64-89D7-9E562B826F4B}" dt="2021-04-28T14:53:57.534" v="3335" actId="478"/>
          <ac:cxnSpMkLst>
            <pc:docMk/>
            <pc:sldMk cId="1277511959" sldId="262"/>
            <ac:cxnSpMk id="22" creationId="{446D0163-B3AC-4068-943A-6E09F66C086F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23" creationId="{0387DFDB-7E61-4376-91C5-7BCDA8C556A6}"/>
          </ac:cxnSpMkLst>
        </pc:cxnChg>
        <pc:cxnChg chg="add mod">
          <ac:chgData name="Flavio" userId="acf32d90-2754-4ce4-92d1-4f5cef942a84" providerId="ADAL" clId="{56CF898D-0475-4A64-89D7-9E562B826F4B}" dt="2021-04-28T15:25:13.633" v="3459" actId="14100"/>
          <ac:cxnSpMkLst>
            <pc:docMk/>
            <pc:sldMk cId="1277511959" sldId="262"/>
            <ac:cxnSpMk id="26" creationId="{BB00128A-34ED-41E0-8ED7-DAB6CAC02092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28" creationId="{914D4C88-2516-4C91-913C-8A7295E2BC37}"/>
          </ac:cxnSpMkLst>
        </pc:cxnChg>
        <pc:cxnChg chg="add del mod">
          <ac:chgData name="Flavio" userId="acf32d90-2754-4ce4-92d1-4f5cef942a84" providerId="ADAL" clId="{56CF898D-0475-4A64-89D7-9E562B826F4B}" dt="2021-04-28T15:44:36.716" v="3462" actId="478"/>
          <ac:cxnSpMkLst>
            <pc:docMk/>
            <pc:sldMk cId="1277511959" sldId="262"/>
            <ac:cxnSpMk id="32" creationId="{64CEDA14-BF0A-4F10-84B3-25F1CE12A6CC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34" creationId="{97430AA6-2F31-42EE-A452-E09BE355EB4F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36" creationId="{DCD75A23-B8D6-4097-AB6C-501D0B3C714A}"/>
          </ac:cxnSpMkLst>
        </pc:cxnChg>
        <pc:cxnChg chg="add del mod">
          <ac:chgData name="Flavio" userId="acf32d90-2754-4ce4-92d1-4f5cef942a84" providerId="ADAL" clId="{56CF898D-0475-4A64-89D7-9E562B826F4B}" dt="2021-04-28T15:44:38.041" v="3463" actId="478"/>
          <ac:cxnSpMkLst>
            <pc:docMk/>
            <pc:sldMk cId="1277511959" sldId="262"/>
            <ac:cxnSpMk id="39" creationId="{BB00F2FF-66C8-4AD5-9A21-925E4D62F99E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41" creationId="{D5A796C4-F038-4DB5-AF94-E87A12F6F469}"/>
          </ac:cxnSpMkLst>
        </pc:cxnChg>
        <pc:cxnChg chg="del">
          <ac:chgData name="Flavio" userId="acf32d90-2754-4ce4-92d1-4f5cef942a84" providerId="ADAL" clId="{56CF898D-0475-4A64-89D7-9E562B826F4B}" dt="2021-04-28T14:00:25.682" v="3015" actId="478"/>
          <ac:cxnSpMkLst>
            <pc:docMk/>
            <pc:sldMk cId="1277511959" sldId="262"/>
            <ac:cxnSpMk id="42" creationId="{D7983E6F-AFB7-46EA-BEE6-C54068D19455}"/>
          </ac:cxnSpMkLst>
        </pc:cxnChg>
        <pc:cxnChg chg="mod">
          <ac:chgData name="Flavio" userId="acf32d90-2754-4ce4-92d1-4f5cef942a84" providerId="ADAL" clId="{56CF898D-0475-4A64-89D7-9E562B826F4B}" dt="2021-04-28T15:23:55.295" v="3440" actId="1037"/>
          <ac:cxnSpMkLst>
            <pc:docMk/>
            <pc:sldMk cId="1277511959" sldId="262"/>
            <ac:cxnSpMk id="49" creationId="{2BAE48FE-EDD5-40CE-A93F-101BEB7F9E60}"/>
          </ac:cxnSpMkLst>
        </pc:cxnChg>
        <pc:cxnChg chg="mod">
          <ac:chgData name="Flavio" userId="acf32d90-2754-4ce4-92d1-4f5cef942a84" providerId="ADAL" clId="{56CF898D-0475-4A64-89D7-9E562B826F4B}" dt="2021-04-28T14:00:28.759" v="3017"/>
          <ac:cxnSpMkLst>
            <pc:docMk/>
            <pc:sldMk cId="1277511959" sldId="262"/>
            <ac:cxnSpMk id="52" creationId="{3E64716C-974D-47E7-897C-1FB0C604C13A}"/>
          </ac:cxnSpMkLst>
        </pc:cxnChg>
        <pc:cxnChg chg="mod">
          <ac:chgData name="Flavio" userId="acf32d90-2754-4ce4-92d1-4f5cef942a84" providerId="ADAL" clId="{56CF898D-0475-4A64-89D7-9E562B826F4B}" dt="2021-04-28T14:00:28.759" v="3017"/>
          <ac:cxnSpMkLst>
            <pc:docMk/>
            <pc:sldMk cId="1277511959" sldId="262"/>
            <ac:cxnSpMk id="53" creationId="{4E3DEC86-3A66-4AAD-AF22-B029C31E3563}"/>
          </ac:cxnSpMkLst>
        </pc:cxnChg>
        <pc:cxnChg chg="add mod">
          <ac:chgData name="Flavio" userId="acf32d90-2754-4ce4-92d1-4f5cef942a84" providerId="ADAL" clId="{56CF898D-0475-4A64-89D7-9E562B826F4B}" dt="2021-04-28T14:48:38.968" v="3275" actId="1038"/>
          <ac:cxnSpMkLst>
            <pc:docMk/>
            <pc:sldMk cId="1277511959" sldId="262"/>
            <ac:cxnSpMk id="56" creationId="{AA8EA96A-E6F4-4218-90DA-F22694330A18}"/>
          </ac:cxnSpMkLst>
        </pc:cxnChg>
        <pc:cxnChg chg="add mod">
          <ac:chgData name="Flavio" userId="acf32d90-2754-4ce4-92d1-4f5cef942a84" providerId="ADAL" clId="{56CF898D-0475-4A64-89D7-9E562B826F4B}" dt="2021-04-28T14:48:38.968" v="3275" actId="1038"/>
          <ac:cxnSpMkLst>
            <pc:docMk/>
            <pc:sldMk cId="1277511959" sldId="262"/>
            <ac:cxnSpMk id="58" creationId="{319173E8-DD31-4A86-9433-E31D7D074F05}"/>
          </ac:cxnSpMkLst>
        </pc:cxnChg>
        <pc:cxnChg chg="del">
          <ac:chgData name="Flavio" userId="acf32d90-2754-4ce4-92d1-4f5cef942a84" providerId="ADAL" clId="{56CF898D-0475-4A64-89D7-9E562B826F4B}" dt="2021-04-28T14:00:38.577" v="3020" actId="478"/>
          <ac:cxnSpMkLst>
            <pc:docMk/>
            <pc:sldMk cId="1277511959" sldId="262"/>
            <ac:cxnSpMk id="59" creationId="{ED06116A-76D8-4D99-AB62-2437E664E29A}"/>
          </ac:cxnSpMkLst>
        </pc:cxnChg>
        <pc:cxnChg chg="del">
          <ac:chgData name="Flavio" userId="acf32d90-2754-4ce4-92d1-4f5cef942a84" providerId="ADAL" clId="{56CF898D-0475-4A64-89D7-9E562B826F4B}" dt="2021-04-28T14:00:22.423" v="3014" actId="478"/>
          <ac:cxnSpMkLst>
            <pc:docMk/>
            <pc:sldMk cId="1277511959" sldId="262"/>
            <ac:cxnSpMk id="62" creationId="{342E3963-E6E8-4AA3-82CF-FEA7D926EA57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64" creationId="{3A89DE6D-57D2-43D1-B632-DB294AD119E7}"/>
          </ac:cxnSpMkLst>
        </pc:cxnChg>
        <pc:cxnChg chg="add del mod">
          <ac:chgData name="Flavio" userId="acf32d90-2754-4ce4-92d1-4f5cef942a84" providerId="ADAL" clId="{56CF898D-0475-4A64-89D7-9E562B826F4B}" dt="2021-04-28T14:53:04.332" v="3316" actId="478"/>
          <ac:cxnSpMkLst>
            <pc:docMk/>
            <pc:sldMk cId="1277511959" sldId="262"/>
            <ac:cxnSpMk id="66" creationId="{1DF216D3-61EA-4BAF-A816-2603C32FFC14}"/>
          </ac:cxnSpMkLst>
        </pc:cxnChg>
        <pc:cxnChg chg="add mod">
          <ac:chgData name="Flavio" userId="acf32d90-2754-4ce4-92d1-4f5cef942a84" providerId="ADAL" clId="{56CF898D-0475-4A64-89D7-9E562B826F4B}" dt="2021-04-28T15:23:55.295" v="3440" actId="1037"/>
          <ac:cxnSpMkLst>
            <pc:docMk/>
            <pc:sldMk cId="1277511959" sldId="262"/>
            <ac:cxnSpMk id="69" creationId="{E237715D-46F0-4A95-BE63-5DED626C7E05}"/>
          </ac:cxnSpMkLst>
        </pc:cxnChg>
        <pc:cxnChg chg="add mod">
          <ac:chgData name="Flavio" userId="acf32d90-2754-4ce4-92d1-4f5cef942a84" providerId="ADAL" clId="{56CF898D-0475-4A64-89D7-9E562B826F4B}" dt="2021-04-28T15:23:55.295" v="3440" actId="1037"/>
          <ac:cxnSpMkLst>
            <pc:docMk/>
            <pc:sldMk cId="1277511959" sldId="262"/>
            <ac:cxnSpMk id="72" creationId="{799081E0-1D7C-4810-8C00-69EE33A46A8B}"/>
          </ac:cxnSpMkLst>
        </pc:cxnChg>
        <pc:cxnChg chg="add mod">
          <ac:chgData name="Flavio" userId="acf32d90-2754-4ce4-92d1-4f5cef942a84" providerId="ADAL" clId="{56CF898D-0475-4A64-89D7-9E562B826F4B}" dt="2021-04-28T15:23:55.295" v="3440" actId="1037"/>
          <ac:cxnSpMkLst>
            <pc:docMk/>
            <pc:sldMk cId="1277511959" sldId="262"/>
            <ac:cxnSpMk id="73" creationId="{6058B45A-52B7-43E2-9BA8-969B7E2127E2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75" creationId="{1C9D7D2C-82F3-4ADB-8130-BFA3E370E1FF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77" creationId="{D8392EAE-07DD-4FBC-AB5E-BD4F3D2B22BF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78" creationId="{2D6A965A-B4EA-40E2-BE32-E8D5026F78B1}"/>
          </ac:cxnSpMkLst>
        </pc:cxnChg>
        <pc:cxnChg chg="add mod">
          <ac:chgData name="Flavio" userId="acf32d90-2754-4ce4-92d1-4f5cef942a84" providerId="ADAL" clId="{56CF898D-0475-4A64-89D7-9E562B826F4B}" dt="2021-05-05T14:34:15.138" v="3715" actId="1036"/>
          <ac:cxnSpMkLst>
            <pc:docMk/>
            <pc:sldMk cId="1277511959" sldId="262"/>
            <ac:cxnSpMk id="78" creationId="{DD6938F3-8AC8-4211-9AD9-4E82B2CC45C6}"/>
          </ac:cxnSpMkLst>
        </pc:cxnChg>
        <pc:cxnChg chg="add mod">
          <ac:chgData name="Flavio" userId="acf32d90-2754-4ce4-92d1-4f5cef942a84" providerId="ADAL" clId="{56CF898D-0475-4A64-89D7-9E562B826F4B}" dt="2021-04-28T15:23:55.295" v="3440" actId="1037"/>
          <ac:cxnSpMkLst>
            <pc:docMk/>
            <pc:sldMk cId="1277511959" sldId="262"/>
            <ac:cxnSpMk id="81" creationId="{A8988F9C-E65B-4CE4-9F9D-60C34DAD7611}"/>
          </ac:cxnSpMkLst>
        </pc:cxnChg>
        <pc:cxnChg chg="add mod">
          <ac:chgData name="Flavio" userId="acf32d90-2754-4ce4-92d1-4f5cef942a84" providerId="ADAL" clId="{56CF898D-0475-4A64-89D7-9E562B826F4B}" dt="2021-04-28T15:23:55.295" v="3440" actId="1037"/>
          <ac:cxnSpMkLst>
            <pc:docMk/>
            <pc:sldMk cId="1277511959" sldId="262"/>
            <ac:cxnSpMk id="82" creationId="{7B92DDFA-121F-4789-8F69-3429402AB189}"/>
          </ac:cxnSpMkLst>
        </pc:cxnChg>
        <pc:cxnChg chg="add mod">
          <ac:chgData name="Flavio" userId="acf32d90-2754-4ce4-92d1-4f5cef942a84" providerId="ADAL" clId="{56CF898D-0475-4A64-89D7-9E562B826F4B}" dt="2021-04-28T15:23:55.295" v="3440" actId="1037"/>
          <ac:cxnSpMkLst>
            <pc:docMk/>
            <pc:sldMk cId="1277511959" sldId="262"/>
            <ac:cxnSpMk id="83" creationId="{D0C51BC7-DC35-4878-97E3-932674D383BE}"/>
          </ac:cxnSpMkLst>
        </pc:cxnChg>
        <pc:cxnChg chg="add mod">
          <ac:chgData name="Flavio" userId="acf32d90-2754-4ce4-92d1-4f5cef942a84" providerId="ADAL" clId="{56CF898D-0475-4A64-89D7-9E562B826F4B}" dt="2021-04-28T14:47:29.897" v="3181" actId="1036"/>
          <ac:cxnSpMkLst>
            <pc:docMk/>
            <pc:sldMk cId="1277511959" sldId="262"/>
            <ac:cxnSpMk id="84" creationId="{5E5F4866-7258-4150-B30A-74C4EBD085CC}"/>
          </ac:cxnSpMkLst>
        </pc:cxnChg>
        <pc:cxnChg chg="add mod">
          <ac:chgData name="Flavio" userId="acf32d90-2754-4ce4-92d1-4f5cef942a84" providerId="ADAL" clId="{56CF898D-0475-4A64-89D7-9E562B826F4B}" dt="2021-04-28T14:47:29.897" v="3181" actId="1036"/>
          <ac:cxnSpMkLst>
            <pc:docMk/>
            <pc:sldMk cId="1277511959" sldId="262"/>
            <ac:cxnSpMk id="85" creationId="{8244701F-A607-4312-B127-91CD021C1204}"/>
          </ac:cxnSpMkLst>
        </pc:cxnChg>
        <pc:cxnChg chg="add mod">
          <ac:chgData name="Flavio" userId="acf32d90-2754-4ce4-92d1-4f5cef942a84" providerId="ADAL" clId="{56CF898D-0475-4A64-89D7-9E562B826F4B}" dt="2021-04-28T14:47:29.897" v="3181" actId="1036"/>
          <ac:cxnSpMkLst>
            <pc:docMk/>
            <pc:sldMk cId="1277511959" sldId="262"/>
            <ac:cxnSpMk id="86" creationId="{1485CAA7-2089-46D2-A1BC-035EAADD2E09}"/>
          </ac:cxnSpMkLst>
        </pc:cxnChg>
        <pc:cxnChg chg="add mod">
          <ac:chgData name="Flavio" userId="acf32d90-2754-4ce4-92d1-4f5cef942a84" providerId="ADAL" clId="{56CF898D-0475-4A64-89D7-9E562B826F4B}" dt="2021-04-28T14:47:29.897" v="3181" actId="1036"/>
          <ac:cxnSpMkLst>
            <pc:docMk/>
            <pc:sldMk cId="1277511959" sldId="262"/>
            <ac:cxnSpMk id="87" creationId="{CAEC43BA-2AB5-461B-B8F3-E661A49715C4}"/>
          </ac:cxnSpMkLst>
        </pc:cxnChg>
        <pc:cxnChg chg="add mod">
          <ac:chgData name="Flavio" userId="acf32d90-2754-4ce4-92d1-4f5cef942a84" providerId="ADAL" clId="{56CF898D-0475-4A64-89D7-9E562B826F4B}" dt="2021-04-28T14:47:29.897" v="3181" actId="1036"/>
          <ac:cxnSpMkLst>
            <pc:docMk/>
            <pc:sldMk cId="1277511959" sldId="262"/>
            <ac:cxnSpMk id="88" creationId="{9793C93E-337F-48CD-A635-4869CBDD2AF9}"/>
          </ac:cxnSpMkLst>
        </pc:cxnChg>
        <pc:cxnChg chg="add mod">
          <ac:chgData name="Flavio" userId="acf32d90-2754-4ce4-92d1-4f5cef942a84" providerId="ADAL" clId="{56CF898D-0475-4A64-89D7-9E562B826F4B}" dt="2021-04-28T14:47:29.897" v="3181" actId="1036"/>
          <ac:cxnSpMkLst>
            <pc:docMk/>
            <pc:sldMk cId="1277511959" sldId="262"/>
            <ac:cxnSpMk id="89" creationId="{7FC8C505-7A0F-4C62-9A89-4BB5B0E141D7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90" creationId="{AEEBB950-EF9D-4B92-94C5-46506669F82C}"/>
          </ac:cxnSpMkLst>
        </pc:cxnChg>
        <pc:cxnChg chg="add mod">
          <ac:chgData name="Flavio" userId="acf32d90-2754-4ce4-92d1-4f5cef942a84" providerId="ADAL" clId="{56CF898D-0475-4A64-89D7-9E562B826F4B}" dt="2021-05-05T14:34:24.932" v="3722" actId="1035"/>
          <ac:cxnSpMkLst>
            <pc:docMk/>
            <pc:sldMk cId="1277511959" sldId="262"/>
            <ac:cxnSpMk id="90" creationId="{FD9965B0-7450-4271-AF6E-62143C29DC5D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93" creationId="{D89F6706-B442-4A75-A2B4-69B23F36E5D7}"/>
          </ac:cxnSpMkLst>
        </pc:cxnChg>
        <pc:cxnChg chg="add mod">
          <ac:chgData name="Flavio" userId="acf32d90-2754-4ce4-92d1-4f5cef942a84" providerId="ADAL" clId="{56CF898D-0475-4A64-89D7-9E562B826F4B}" dt="2021-04-28T14:47:29.897" v="3181" actId="1036"/>
          <ac:cxnSpMkLst>
            <pc:docMk/>
            <pc:sldMk cId="1277511959" sldId="262"/>
            <ac:cxnSpMk id="101" creationId="{FBE4C2A4-157E-429B-855A-62664BD98385}"/>
          </ac:cxnSpMkLst>
        </pc:cxnChg>
        <pc:cxnChg chg="add mod">
          <ac:chgData name="Flavio" userId="acf32d90-2754-4ce4-92d1-4f5cef942a84" providerId="ADAL" clId="{56CF898D-0475-4A64-89D7-9E562B826F4B}" dt="2021-04-28T14:47:29.897" v="3181" actId="1036"/>
          <ac:cxnSpMkLst>
            <pc:docMk/>
            <pc:sldMk cId="1277511959" sldId="262"/>
            <ac:cxnSpMk id="102" creationId="{42A9AE9C-1CC2-4D00-B81D-EE9437B36E87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104" creationId="{C4877648-E97E-4516-9F17-DD203491D26D}"/>
          </ac:cxnSpMkLst>
        </pc:cxnChg>
        <pc:cxnChg chg="del">
          <ac:chgData name="Flavio" userId="acf32d90-2754-4ce4-92d1-4f5cef942a84" providerId="ADAL" clId="{56CF898D-0475-4A64-89D7-9E562B826F4B}" dt="2021-04-28T14:00:39.665" v="3021" actId="478"/>
          <ac:cxnSpMkLst>
            <pc:docMk/>
            <pc:sldMk cId="1277511959" sldId="262"/>
            <ac:cxnSpMk id="105" creationId="{BD0F5552-671A-4D51-AEAA-FF0CE971ABB7}"/>
          </ac:cxnSpMkLst>
        </pc:cxnChg>
        <pc:cxnChg chg="del">
          <ac:chgData name="Flavio" userId="acf32d90-2754-4ce4-92d1-4f5cef942a84" providerId="ADAL" clId="{56CF898D-0475-4A64-89D7-9E562B826F4B}" dt="2021-04-28T14:00:40.644" v="3022" actId="478"/>
          <ac:cxnSpMkLst>
            <pc:docMk/>
            <pc:sldMk cId="1277511959" sldId="262"/>
            <ac:cxnSpMk id="107" creationId="{6D848193-BDBF-4ABD-97B2-C599D0CCB3D5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108" creationId="{5FFF9601-66AF-4AAF-B4CE-4FDB4B4391D2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110" creationId="{0AB04125-8D05-484A-8014-F4213DC5B72C}"/>
          </ac:cxnSpMkLst>
        </pc:cxnChg>
        <pc:cxnChg chg="del">
          <ac:chgData name="Flavio" userId="acf32d90-2754-4ce4-92d1-4f5cef942a84" providerId="ADAL" clId="{56CF898D-0475-4A64-89D7-9E562B826F4B}" dt="2021-04-28T14:00:37.974" v="3019" actId="478"/>
          <ac:cxnSpMkLst>
            <pc:docMk/>
            <pc:sldMk cId="1277511959" sldId="262"/>
            <ac:cxnSpMk id="111" creationId="{7A41594E-590D-4248-9D80-A6753AD8344F}"/>
          </ac:cxnSpMkLst>
        </pc:cxnChg>
        <pc:cxnChg chg="mod">
          <ac:chgData name="Flavio" userId="acf32d90-2754-4ce4-92d1-4f5cef942a84" providerId="ADAL" clId="{56CF898D-0475-4A64-89D7-9E562B826F4B}" dt="2021-04-28T14:49:08.288" v="3294"/>
          <ac:cxnSpMkLst>
            <pc:docMk/>
            <pc:sldMk cId="1277511959" sldId="262"/>
            <ac:cxnSpMk id="112" creationId="{8239C2DD-454B-458E-9D03-C26CDA3E664D}"/>
          </ac:cxnSpMkLst>
        </pc:cxnChg>
        <pc:cxnChg chg="mod">
          <ac:chgData name="Flavio" userId="acf32d90-2754-4ce4-92d1-4f5cef942a84" providerId="ADAL" clId="{56CF898D-0475-4A64-89D7-9E562B826F4B}" dt="2021-04-28T14:49:08.288" v="3294"/>
          <ac:cxnSpMkLst>
            <pc:docMk/>
            <pc:sldMk cId="1277511959" sldId="262"/>
            <ac:cxnSpMk id="113" creationId="{11AC78C9-7035-4EC5-AE3C-D3FBC05E0204}"/>
          </ac:cxnSpMkLst>
        </pc:cxnChg>
        <pc:cxnChg chg="add mod">
          <ac:chgData name="Flavio" userId="acf32d90-2754-4ce4-92d1-4f5cef942a84" providerId="ADAL" clId="{56CF898D-0475-4A64-89D7-9E562B826F4B}" dt="2021-04-28T15:25:07.630" v="3457" actId="14100"/>
          <ac:cxnSpMkLst>
            <pc:docMk/>
            <pc:sldMk cId="1277511959" sldId="262"/>
            <ac:cxnSpMk id="116" creationId="{993EF6DB-F8D4-4338-8E61-4990498FECFC}"/>
          </ac:cxnSpMkLst>
        </pc:cxnChg>
        <pc:cxnChg chg="add mod">
          <ac:chgData name="Flavio" userId="acf32d90-2754-4ce4-92d1-4f5cef942a84" providerId="ADAL" clId="{56CF898D-0475-4A64-89D7-9E562B826F4B}" dt="2021-04-28T15:25:00.921" v="3455" actId="14100"/>
          <ac:cxnSpMkLst>
            <pc:docMk/>
            <pc:sldMk cId="1277511959" sldId="262"/>
            <ac:cxnSpMk id="117" creationId="{EEA5D6DD-7B39-4953-8693-28B449318021}"/>
          </ac:cxnSpMkLst>
        </pc:cxnChg>
        <pc:cxnChg chg="add mod">
          <ac:chgData name="Flavio" userId="acf32d90-2754-4ce4-92d1-4f5cef942a84" providerId="ADAL" clId="{56CF898D-0475-4A64-89D7-9E562B826F4B}" dt="2021-04-28T15:24:51.584" v="3451" actId="14100"/>
          <ac:cxnSpMkLst>
            <pc:docMk/>
            <pc:sldMk cId="1277511959" sldId="262"/>
            <ac:cxnSpMk id="118" creationId="{A89C5128-26F0-4BA4-B0FF-BBD24D5FEFCF}"/>
          </ac:cxnSpMkLst>
        </pc:cxnChg>
        <pc:cxnChg chg="add mod">
          <ac:chgData name="Flavio" userId="acf32d90-2754-4ce4-92d1-4f5cef942a84" providerId="ADAL" clId="{56CF898D-0475-4A64-89D7-9E562B826F4B}" dt="2021-04-28T15:24:45.421" v="3449" actId="14100"/>
          <ac:cxnSpMkLst>
            <pc:docMk/>
            <pc:sldMk cId="1277511959" sldId="262"/>
            <ac:cxnSpMk id="120" creationId="{E0F3E90A-8DC9-4D4A-AC61-865A21AD0A50}"/>
          </ac:cxnSpMkLst>
        </pc:cxnChg>
        <pc:cxnChg chg="add del mod">
          <ac:chgData name="Flavio" userId="acf32d90-2754-4ce4-92d1-4f5cef942a84" providerId="ADAL" clId="{56CF898D-0475-4A64-89D7-9E562B826F4B}" dt="2021-05-12T12:19:06.455" v="4548" actId="478"/>
          <ac:cxnSpMkLst>
            <pc:docMk/>
            <pc:sldMk cId="1277511959" sldId="262"/>
            <ac:cxnSpMk id="121" creationId="{9DD12248-0953-40F6-928F-F3DB4771AF65}"/>
          </ac:cxnSpMkLst>
        </pc:cxnChg>
        <pc:cxnChg chg="add">
          <ac:chgData name="Flavio" userId="acf32d90-2754-4ce4-92d1-4f5cef942a84" providerId="ADAL" clId="{56CF898D-0475-4A64-89D7-9E562B826F4B}" dt="2021-04-28T14:57:38.818" v="3368" actId="11529"/>
          <ac:cxnSpMkLst>
            <pc:docMk/>
            <pc:sldMk cId="1277511959" sldId="262"/>
            <ac:cxnSpMk id="122" creationId="{458071D3-5FBF-42C3-9BF4-A41CEBDC12D6}"/>
          </ac:cxnSpMkLst>
        </pc:cxnChg>
        <pc:cxnChg chg="add mod">
          <ac:chgData name="Flavio" userId="acf32d90-2754-4ce4-92d1-4f5cef942a84" providerId="ADAL" clId="{56CF898D-0475-4A64-89D7-9E562B826F4B}" dt="2021-05-12T12:19:03.528" v="4546" actId="478"/>
          <ac:cxnSpMkLst>
            <pc:docMk/>
            <pc:sldMk cId="1277511959" sldId="262"/>
            <ac:cxnSpMk id="124" creationId="{9CBC5745-A1A4-4AA4-B693-989B2ACC8691}"/>
          </ac:cxnSpMkLst>
        </pc:cxnChg>
        <pc:cxnChg chg="add mod">
          <ac:chgData name="Flavio" userId="acf32d90-2754-4ce4-92d1-4f5cef942a84" providerId="ADAL" clId="{56CF898D-0475-4A64-89D7-9E562B826F4B}" dt="2021-04-28T14:59:52.139" v="3378" actId="1037"/>
          <ac:cxnSpMkLst>
            <pc:docMk/>
            <pc:sldMk cId="1277511959" sldId="262"/>
            <ac:cxnSpMk id="128" creationId="{41083F9E-1435-4BF7-B944-7ADD0CBBCC61}"/>
          </ac:cxnSpMkLst>
        </pc:cxnChg>
        <pc:cxnChg chg="add mod">
          <ac:chgData name="Flavio" userId="acf32d90-2754-4ce4-92d1-4f5cef942a84" providerId="ADAL" clId="{56CF898D-0475-4A64-89D7-9E562B826F4B}" dt="2021-04-28T15:00:05.725" v="3391" actId="1036"/>
          <ac:cxnSpMkLst>
            <pc:docMk/>
            <pc:sldMk cId="1277511959" sldId="262"/>
            <ac:cxnSpMk id="129" creationId="{8B636F1F-A784-4D49-A722-50863268E77C}"/>
          </ac:cxnSpMkLst>
        </pc:cxnChg>
        <pc:cxnChg chg="add del mod">
          <ac:chgData name="Flavio" userId="acf32d90-2754-4ce4-92d1-4f5cef942a84" providerId="ADAL" clId="{56CF898D-0475-4A64-89D7-9E562B826F4B}" dt="2021-05-12T12:19:04.715" v="4547" actId="478"/>
          <ac:cxnSpMkLst>
            <pc:docMk/>
            <pc:sldMk cId="1277511959" sldId="262"/>
            <ac:cxnSpMk id="133" creationId="{718B7005-A7F6-4DE6-8D5B-5A2BD34211CF}"/>
          </ac:cxnSpMkLst>
        </pc:cxnChg>
        <pc:cxnChg chg="add mod">
          <ac:chgData name="Flavio" userId="acf32d90-2754-4ce4-92d1-4f5cef942a84" providerId="ADAL" clId="{56CF898D-0475-4A64-89D7-9E562B826F4B}" dt="2021-04-28T15:01:16.870" v="3417" actId="1036"/>
          <ac:cxnSpMkLst>
            <pc:docMk/>
            <pc:sldMk cId="1277511959" sldId="262"/>
            <ac:cxnSpMk id="139" creationId="{0F5E1DFF-20E5-46BB-9ACE-8525F9D8D94B}"/>
          </ac:cxnSpMkLst>
        </pc:cxnChg>
        <pc:cxnChg chg="add mod">
          <ac:chgData name="Flavio" userId="acf32d90-2754-4ce4-92d1-4f5cef942a84" providerId="ADAL" clId="{56CF898D-0475-4A64-89D7-9E562B826F4B}" dt="2021-05-12T12:19:02.404" v="4545" actId="478"/>
          <ac:cxnSpMkLst>
            <pc:docMk/>
            <pc:sldMk cId="1277511959" sldId="262"/>
            <ac:cxnSpMk id="143" creationId="{A33C2CF4-2A2A-476F-A06A-4B62A36824C5}"/>
          </ac:cxnSpMkLst>
        </pc:cxnChg>
        <pc:cxnChg chg="add mod">
          <ac:chgData name="Flavio" userId="acf32d90-2754-4ce4-92d1-4f5cef942a84" providerId="ADAL" clId="{56CF898D-0475-4A64-89D7-9E562B826F4B}" dt="2021-04-28T15:02:06.954" v="3427" actId="1076"/>
          <ac:cxnSpMkLst>
            <pc:docMk/>
            <pc:sldMk cId="1277511959" sldId="262"/>
            <ac:cxnSpMk id="148" creationId="{BD163714-F446-4DD5-B6B9-29F369045D52}"/>
          </ac:cxnSpMkLst>
        </pc:cxnChg>
        <pc:cxnChg chg="add mod">
          <ac:chgData name="Flavio" userId="acf32d90-2754-4ce4-92d1-4f5cef942a84" providerId="ADAL" clId="{56CF898D-0475-4A64-89D7-9E562B826F4B}" dt="2021-04-28T15:02:16.274" v="3429" actId="14100"/>
          <ac:cxnSpMkLst>
            <pc:docMk/>
            <pc:sldMk cId="1277511959" sldId="262"/>
            <ac:cxnSpMk id="150" creationId="{2405E32B-4875-4325-B685-8522D0D99CF9}"/>
          </ac:cxnSpMkLst>
        </pc:cxnChg>
        <pc:cxnChg chg="add mod">
          <ac:chgData name="Flavio" userId="acf32d90-2754-4ce4-92d1-4f5cef942a84" providerId="ADAL" clId="{56CF898D-0475-4A64-89D7-9E562B826F4B}" dt="2021-05-05T14:34:39.602" v="3735" actId="14100"/>
          <ac:cxnSpMkLst>
            <pc:docMk/>
            <pc:sldMk cId="1277511959" sldId="262"/>
            <ac:cxnSpMk id="152" creationId="{D55D6756-5AAF-4DF1-9B39-752578C555B7}"/>
          </ac:cxnSpMkLst>
        </pc:cxnChg>
        <pc:cxnChg chg="add mod">
          <ac:chgData name="Flavio" userId="acf32d90-2754-4ce4-92d1-4f5cef942a84" providerId="ADAL" clId="{56CF898D-0475-4A64-89D7-9E562B826F4B}" dt="2021-05-05T14:34:44.194" v="3736" actId="14100"/>
          <ac:cxnSpMkLst>
            <pc:docMk/>
            <pc:sldMk cId="1277511959" sldId="262"/>
            <ac:cxnSpMk id="155" creationId="{5A050444-A4D0-4171-B878-606DCB110161}"/>
          </ac:cxnSpMkLst>
        </pc:cxnChg>
        <pc:cxnChg chg="add mod">
          <ac:chgData name="Flavio" userId="acf32d90-2754-4ce4-92d1-4f5cef942a84" providerId="ADAL" clId="{56CF898D-0475-4A64-89D7-9E562B826F4B}" dt="2021-04-28T15:24:20.649" v="3445" actId="14100"/>
          <ac:cxnSpMkLst>
            <pc:docMk/>
            <pc:sldMk cId="1277511959" sldId="262"/>
            <ac:cxnSpMk id="160" creationId="{07B8084E-6051-4CA5-8426-2A65850CF103}"/>
          </ac:cxnSpMkLst>
        </pc:cxnChg>
        <pc:cxnChg chg="add del mod">
          <ac:chgData name="Flavio" userId="acf32d90-2754-4ce4-92d1-4f5cef942a84" providerId="ADAL" clId="{56CF898D-0475-4A64-89D7-9E562B826F4B}" dt="2021-05-05T12:52:37.825" v="3525" actId="478"/>
          <ac:cxnSpMkLst>
            <pc:docMk/>
            <pc:sldMk cId="1277511959" sldId="262"/>
            <ac:cxnSpMk id="175" creationId="{715C0E83-5489-4EC0-A400-0AA0240C4384}"/>
          </ac:cxnSpMkLst>
        </pc:cxnChg>
        <pc:cxnChg chg="add del mod">
          <ac:chgData name="Flavio" userId="acf32d90-2754-4ce4-92d1-4f5cef942a84" providerId="ADAL" clId="{56CF898D-0475-4A64-89D7-9E562B826F4B}" dt="2021-05-05T12:52:35.493" v="3524" actId="478"/>
          <ac:cxnSpMkLst>
            <pc:docMk/>
            <pc:sldMk cId="1277511959" sldId="262"/>
            <ac:cxnSpMk id="176" creationId="{4B6B6B71-8381-44A1-9495-87C7CA102CC9}"/>
          </ac:cxnSpMkLst>
        </pc:cxnChg>
      </pc:sldChg>
      <pc:sldChg chg="addSp delSp modSp add del mod">
        <pc:chgData name="Flavio" userId="acf32d90-2754-4ce4-92d1-4f5cef942a84" providerId="ADAL" clId="{56CF898D-0475-4A64-89D7-9E562B826F4B}" dt="2021-05-05T14:05:03.258" v="3545" actId="47"/>
        <pc:sldMkLst>
          <pc:docMk/>
          <pc:sldMk cId="1576880397" sldId="263"/>
        </pc:sldMkLst>
        <pc:spChg chg="del">
          <ac:chgData name="Flavio" userId="acf32d90-2754-4ce4-92d1-4f5cef942a84" providerId="ADAL" clId="{56CF898D-0475-4A64-89D7-9E562B826F4B}" dt="2021-05-05T12:51:20.839" v="3515" actId="478"/>
          <ac:spMkLst>
            <pc:docMk/>
            <pc:sldMk cId="1576880397" sldId="263"/>
            <ac:spMk id="3" creationId="{0BE4988F-0738-4EFF-B0CA-A248EDBF68E8}"/>
          </ac:spMkLst>
        </pc:spChg>
        <pc:spChg chg="del">
          <ac:chgData name="Flavio" userId="acf32d90-2754-4ce4-92d1-4f5cef942a84" providerId="ADAL" clId="{56CF898D-0475-4A64-89D7-9E562B826F4B}" dt="2021-05-05T12:51:20.839" v="3515" actId="478"/>
          <ac:spMkLst>
            <pc:docMk/>
            <pc:sldMk cId="1576880397" sldId="263"/>
            <ac:spMk id="9" creationId="{4BBF2AEE-07D3-4D5D-AD6D-ACC9B0C008EA}"/>
          </ac:spMkLst>
        </pc:spChg>
        <pc:spChg chg="mod">
          <ac:chgData name="Flavio" userId="acf32d90-2754-4ce4-92d1-4f5cef942a84" providerId="ADAL" clId="{56CF898D-0475-4A64-89D7-9E562B826F4B}" dt="2021-05-05T12:51:00.719" v="3514" actId="20577"/>
          <ac:spMkLst>
            <pc:docMk/>
            <pc:sldMk cId="1576880397" sldId="263"/>
            <ac:spMk id="15" creationId="{1127BF1A-013D-4CDC-A4B0-5A008398B57C}"/>
          </ac:spMkLst>
        </pc:spChg>
        <pc:spChg chg="del">
          <ac:chgData name="Flavio" userId="acf32d90-2754-4ce4-92d1-4f5cef942a84" providerId="ADAL" clId="{56CF898D-0475-4A64-89D7-9E562B826F4B}" dt="2021-05-05T12:51:20.839" v="3515" actId="478"/>
          <ac:spMkLst>
            <pc:docMk/>
            <pc:sldMk cId="1576880397" sldId="263"/>
            <ac:spMk id="19" creationId="{E0D10CFF-CF2C-4DB3-A318-90AF84E30F41}"/>
          </ac:spMkLst>
        </pc:spChg>
        <pc:spChg chg="mod">
          <ac:chgData name="Flavio" userId="acf32d90-2754-4ce4-92d1-4f5cef942a84" providerId="ADAL" clId="{56CF898D-0475-4A64-89D7-9E562B826F4B}" dt="2021-05-05T12:53:19.936" v="3531"/>
          <ac:spMkLst>
            <pc:docMk/>
            <pc:sldMk cId="1576880397" sldId="263"/>
            <ac:spMk id="71" creationId="{02F3A9F5-A6FA-401E-A184-5D8AA57742AA}"/>
          </ac:spMkLst>
        </pc:spChg>
        <pc:spChg chg="mod">
          <ac:chgData name="Flavio" userId="acf32d90-2754-4ce4-92d1-4f5cef942a84" providerId="ADAL" clId="{56CF898D-0475-4A64-89D7-9E562B826F4B}" dt="2021-05-05T12:53:19.936" v="3531"/>
          <ac:spMkLst>
            <pc:docMk/>
            <pc:sldMk cId="1576880397" sldId="263"/>
            <ac:spMk id="74" creationId="{088B8B24-E13B-435B-82B5-E0928BF80421}"/>
          </ac:spMkLst>
        </pc:spChg>
        <pc:spChg chg="mod">
          <ac:chgData name="Flavio" userId="acf32d90-2754-4ce4-92d1-4f5cef942a84" providerId="ADAL" clId="{56CF898D-0475-4A64-89D7-9E562B826F4B}" dt="2021-05-05T12:53:19.936" v="3531"/>
          <ac:spMkLst>
            <pc:docMk/>
            <pc:sldMk cId="1576880397" sldId="263"/>
            <ac:spMk id="75" creationId="{791975F0-8CC9-40D3-8932-09996E38D8AA}"/>
          </ac:spMkLst>
        </pc:spChg>
        <pc:spChg chg="mod">
          <ac:chgData name="Flavio" userId="acf32d90-2754-4ce4-92d1-4f5cef942a84" providerId="ADAL" clId="{56CF898D-0475-4A64-89D7-9E562B826F4B}" dt="2021-05-05T12:53:19.936" v="3531"/>
          <ac:spMkLst>
            <pc:docMk/>
            <pc:sldMk cId="1576880397" sldId="263"/>
            <ac:spMk id="77" creationId="{AAC1F739-9DCA-40A1-A690-64B5D82931D9}"/>
          </ac:spMkLst>
        </pc:spChg>
        <pc:spChg chg="mod">
          <ac:chgData name="Flavio" userId="acf32d90-2754-4ce4-92d1-4f5cef942a84" providerId="ADAL" clId="{56CF898D-0475-4A64-89D7-9E562B826F4B}" dt="2021-05-05T12:53:19.936" v="3531"/>
          <ac:spMkLst>
            <pc:docMk/>
            <pc:sldMk cId="1576880397" sldId="263"/>
            <ac:spMk id="78" creationId="{33FD28AA-08CD-460E-8546-6CA88EC6315E}"/>
          </ac:spMkLst>
        </pc:spChg>
        <pc:spChg chg="mod">
          <ac:chgData name="Flavio" userId="acf32d90-2754-4ce4-92d1-4f5cef942a84" providerId="ADAL" clId="{56CF898D-0475-4A64-89D7-9E562B826F4B}" dt="2021-05-05T12:53:19.936" v="3531"/>
          <ac:spMkLst>
            <pc:docMk/>
            <pc:sldMk cId="1576880397" sldId="263"/>
            <ac:spMk id="90" creationId="{F1A769B8-3ECA-48C1-973E-678D156CC8C7}"/>
          </ac:spMkLst>
        </pc:spChg>
        <pc:spChg chg="mod">
          <ac:chgData name="Flavio" userId="acf32d90-2754-4ce4-92d1-4f5cef942a84" providerId="ADAL" clId="{56CF898D-0475-4A64-89D7-9E562B826F4B}" dt="2021-05-05T12:53:19.936" v="3531"/>
          <ac:spMkLst>
            <pc:docMk/>
            <pc:sldMk cId="1576880397" sldId="263"/>
            <ac:spMk id="92" creationId="{4B62F919-BACA-4AB8-A46E-E4A3FB980FAA}"/>
          </ac:spMkLst>
        </pc:spChg>
        <pc:spChg chg="mod">
          <ac:chgData name="Flavio" userId="acf32d90-2754-4ce4-92d1-4f5cef942a84" providerId="ADAL" clId="{56CF898D-0475-4A64-89D7-9E562B826F4B}" dt="2021-05-05T12:53:19.936" v="3531"/>
          <ac:spMkLst>
            <pc:docMk/>
            <pc:sldMk cId="1576880397" sldId="263"/>
            <ac:spMk id="93" creationId="{B092ED4D-E7CD-4F8B-A09C-38914CCAC3EF}"/>
          </ac:spMkLst>
        </pc:spChg>
        <pc:spChg chg="mod">
          <ac:chgData name="Flavio" userId="acf32d90-2754-4ce4-92d1-4f5cef942a84" providerId="ADAL" clId="{56CF898D-0475-4A64-89D7-9E562B826F4B}" dt="2021-05-05T12:53:19.936" v="3531"/>
          <ac:spMkLst>
            <pc:docMk/>
            <pc:sldMk cId="1576880397" sldId="263"/>
            <ac:spMk id="94" creationId="{06EC2B4F-EF63-4C12-8EF4-2BFF5C5EA0A8}"/>
          </ac:spMkLst>
        </pc:spChg>
        <pc:spChg chg="add mod">
          <ac:chgData name="Flavio" userId="acf32d90-2754-4ce4-92d1-4f5cef942a84" providerId="ADAL" clId="{56CF898D-0475-4A64-89D7-9E562B826F4B}" dt="2021-05-05T12:53:22.814" v="3532" actId="1076"/>
          <ac:spMkLst>
            <pc:docMk/>
            <pc:sldMk cId="1576880397" sldId="263"/>
            <ac:spMk id="96" creationId="{47B173D7-13D3-4597-B82F-821DAB05B516}"/>
          </ac:spMkLst>
        </pc:spChg>
        <pc:spChg chg="add mod">
          <ac:chgData name="Flavio" userId="acf32d90-2754-4ce4-92d1-4f5cef942a84" providerId="ADAL" clId="{56CF898D-0475-4A64-89D7-9E562B826F4B}" dt="2021-05-05T12:53:22.814" v="3532" actId="1076"/>
          <ac:spMkLst>
            <pc:docMk/>
            <pc:sldMk cId="1576880397" sldId="263"/>
            <ac:spMk id="97" creationId="{6B79F972-4C72-489B-AD68-0D75A289E3EE}"/>
          </ac:spMkLst>
        </pc:spChg>
        <pc:spChg chg="add mod">
          <ac:chgData name="Flavio" userId="acf32d90-2754-4ce4-92d1-4f5cef942a84" providerId="ADAL" clId="{56CF898D-0475-4A64-89D7-9E562B826F4B}" dt="2021-05-05T12:53:22.814" v="3532" actId="1076"/>
          <ac:spMkLst>
            <pc:docMk/>
            <pc:sldMk cId="1576880397" sldId="263"/>
            <ac:spMk id="99" creationId="{5BCCDC2E-2ED8-4D2E-A522-7105D66898CE}"/>
          </ac:spMkLst>
        </pc:spChg>
        <pc:spChg chg="del">
          <ac:chgData name="Flavio" userId="acf32d90-2754-4ce4-92d1-4f5cef942a84" providerId="ADAL" clId="{56CF898D-0475-4A64-89D7-9E562B826F4B}" dt="2021-05-05T12:51:20.839" v="3515" actId="478"/>
          <ac:spMkLst>
            <pc:docMk/>
            <pc:sldMk cId="1576880397" sldId="263"/>
            <ac:spMk id="115" creationId="{9C81AB14-4144-45AC-A3AD-E16EC87EE092}"/>
          </ac:spMkLst>
        </pc:spChg>
        <pc:spChg chg="del">
          <ac:chgData name="Flavio" userId="acf32d90-2754-4ce4-92d1-4f5cef942a84" providerId="ADAL" clId="{56CF898D-0475-4A64-89D7-9E562B826F4B}" dt="2021-05-05T12:51:20.839" v="3515" actId="478"/>
          <ac:spMkLst>
            <pc:docMk/>
            <pc:sldMk cId="1576880397" sldId="263"/>
            <ac:spMk id="119" creationId="{52B6320E-2914-417C-A6AB-FC09E2F77F94}"/>
          </ac:spMkLst>
        </pc:spChg>
        <pc:spChg chg="del">
          <ac:chgData name="Flavio" userId="acf32d90-2754-4ce4-92d1-4f5cef942a84" providerId="ADAL" clId="{56CF898D-0475-4A64-89D7-9E562B826F4B}" dt="2021-05-05T12:51:20.839" v="3515" actId="478"/>
          <ac:spMkLst>
            <pc:docMk/>
            <pc:sldMk cId="1576880397" sldId="263"/>
            <ac:spMk id="123" creationId="{74D4B7F0-AA20-4085-8970-66BBD045874A}"/>
          </ac:spMkLst>
        </pc:spChg>
        <pc:spChg chg="del">
          <ac:chgData name="Flavio" userId="acf32d90-2754-4ce4-92d1-4f5cef942a84" providerId="ADAL" clId="{56CF898D-0475-4A64-89D7-9E562B826F4B}" dt="2021-05-05T12:51:20.839" v="3515" actId="478"/>
          <ac:spMkLst>
            <pc:docMk/>
            <pc:sldMk cId="1576880397" sldId="263"/>
            <ac:spMk id="132" creationId="{2184879A-6C30-40CE-B0B9-210E18DBF130}"/>
          </ac:spMkLst>
        </pc:spChg>
        <pc:spChg chg="del">
          <ac:chgData name="Flavio" userId="acf32d90-2754-4ce4-92d1-4f5cef942a84" providerId="ADAL" clId="{56CF898D-0475-4A64-89D7-9E562B826F4B}" dt="2021-05-05T12:51:20.839" v="3515" actId="478"/>
          <ac:spMkLst>
            <pc:docMk/>
            <pc:sldMk cId="1576880397" sldId="263"/>
            <ac:spMk id="147" creationId="{A642CE1E-3A83-4978-B0F5-BBCDF3591781}"/>
          </ac:spMkLst>
        </pc:spChg>
        <pc:grpChg chg="add mod">
          <ac:chgData name="Flavio" userId="acf32d90-2754-4ce4-92d1-4f5cef942a84" providerId="ADAL" clId="{56CF898D-0475-4A64-89D7-9E562B826F4B}" dt="2021-05-05T12:53:22.814" v="3532" actId="1076"/>
          <ac:grpSpMkLst>
            <pc:docMk/>
            <pc:sldMk cId="1576880397" sldId="263"/>
            <ac:grpSpMk id="70" creationId="{D49BA408-501B-4ECD-B501-6BCE8707695C}"/>
          </ac:grpSpMkLst>
        </pc:grpChg>
        <pc:grpChg chg="add mod">
          <ac:chgData name="Flavio" userId="acf32d90-2754-4ce4-92d1-4f5cef942a84" providerId="ADAL" clId="{56CF898D-0475-4A64-89D7-9E562B826F4B}" dt="2021-05-05T12:53:22.814" v="3532" actId="1076"/>
          <ac:grpSpMkLst>
            <pc:docMk/>
            <pc:sldMk cId="1576880397" sldId="263"/>
            <ac:grpSpMk id="76" creationId="{2041CF00-122E-417D-B31A-218B6CFEAE05}"/>
          </ac:grpSpMkLst>
        </pc:grpChg>
        <pc:grpChg chg="add mod">
          <ac:chgData name="Flavio" userId="acf32d90-2754-4ce4-92d1-4f5cef942a84" providerId="ADAL" clId="{56CF898D-0475-4A64-89D7-9E562B826F4B}" dt="2021-05-05T12:53:22.814" v="3532" actId="1076"/>
          <ac:grpSpMkLst>
            <pc:docMk/>
            <pc:sldMk cId="1576880397" sldId="263"/>
            <ac:grpSpMk id="91" creationId="{1C302873-EEEF-4AAD-A7A5-D8DC71BC38D2}"/>
          </ac:grpSpMkLst>
        </pc:grpChg>
        <pc:grpChg chg="del">
          <ac:chgData name="Flavio" userId="acf32d90-2754-4ce4-92d1-4f5cef942a84" providerId="ADAL" clId="{56CF898D-0475-4A64-89D7-9E562B826F4B}" dt="2021-05-05T12:51:20.839" v="3515" actId="478"/>
          <ac:grpSpMkLst>
            <pc:docMk/>
            <pc:sldMk cId="1576880397" sldId="263"/>
            <ac:grpSpMk id="103" creationId="{F9E43047-52C7-46E8-8838-B03E8F271735}"/>
          </ac:grpSpMkLst>
        </pc:grpChg>
        <pc:cxnChg chg="del mod">
          <ac:chgData name="Flavio" userId="acf32d90-2754-4ce4-92d1-4f5cef942a84" providerId="ADAL" clId="{56CF898D-0475-4A64-89D7-9E562B826F4B}" dt="2021-05-05T12:51:24.593" v="3517" actId="478"/>
          <ac:cxnSpMkLst>
            <pc:docMk/>
            <pc:sldMk cId="1576880397" sldId="263"/>
            <ac:cxnSpMk id="12" creationId="{702D5EAD-F4E2-42F5-B775-385E16187EE9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26" creationId="{BB00128A-34ED-41E0-8ED7-DAB6CAC02092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69" creationId="{E237715D-46F0-4A95-BE63-5DED626C7E05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72" creationId="{799081E0-1D7C-4810-8C00-69EE33A46A8B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73" creationId="{6058B45A-52B7-43E2-9BA8-969B7E2127E2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81" creationId="{A8988F9C-E65B-4CE4-9F9D-60C34DAD7611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82" creationId="{7B92DDFA-121F-4789-8F69-3429402AB189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83" creationId="{D0C51BC7-DC35-4878-97E3-932674D383BE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84" creationId="{5E5F4866-7258-4150-B30A-74C4EBD085CC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85" creationId="{8244701F-A607-4312-B127-91CD021C1204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86" creationId="{1485CAA7-2089-46D2-A1BC-035EAADD2E09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87" creationId="{CAEC43BA-2AB5-461B-B8F3-E661A49715C4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88" creationId="{9793C93E-337F-48CD-A635-4869CBDD2AF9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89" creationId="{7FC8C505-7A0F-4C62-9A89-4BB5B0E141D7}"/>
          </ac:cxnSpMkLst>
        </pc:cxnChg>
        <pc:cxnChg chg="add mod">
          <ac:chgData name="Flavio" userId="acf32d90-2754-4ce4-92d1-4f5cef942a84" providerId="ADAL" clId="{56CF898D-0475-4A64-89D7-9E562B826F4B}" dt="2021-05-05T12:53:22.814" v="3532" actId="1076"/>
          <ac:cxnSpMkLst>
            <pc:docMk/>
            <pc:sldMk cId="1576880397" sldId="263"/>
            <ac:cxnSpMk id="95" creationId="{79AA8D9B-A7F0-4C87-A1AB-2355C40FCDC2}"/>
          </ac:cxnSpMkLst>
        </pc:cxnChg>
        <pc:cxnChg chg="add mod">
          <ac:chgData name="Flavio" userId="acf32d90-2754-4ce4-92d1-4f5cef942a84" providerId="ADAL" clId="{56CF898D-0475-4A64-89D7-9E562B826F4B}" dt="2021-05-05T12:53:22.814" v="3532" actId="1076"/>
          <ac:cxnSpMkLst>
            <pc:docMk/>
            <pc:sldMk cId="1576880397" sldId="263"/>
            <ac:cxnSpMk id="98" creationId="{C2DB9255-89A5-482E-98EB-FA999031E0AE}"/>
          </ac:cxnSpMkLst>
        </pc:cxnChg>
        <pc:cxnChg chg="add mod">
          <ac:chgData name="Flavio" userId="acf32d90-2754-4ce4-92d1-4f5cef942a84" providerId="ADAL" clId="{56CF898D-0475-4A64-89D7-9E562B826F4B}" dt="2021-05-05T12:53:22.814" v="3532" actId="1076"/>
          <ac:cxnSpMkLst>
            <pc:docMk/>
            <pc:sldMk cId="1576880397" sldId="263"/>
            <ac:cxnSpMk id="100" creationId="{443A1C10-9EEF-4469-9B43-9ED12B0A5146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01" creationId="{FBE4C2A4-157E-429B-855A-62664BD98385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02" creationId="{42A9AE9C-1CC2-4D00-B81D-EE9437B36E87}"/>
          </ac:cxnSpMkLst>
        </pc:cxnChg>
        <pc:cxnChg chg="add mod">
          <ac:chgData name="Flavio" userId="acf32d90-2754-4ce4-92d1-4f5cef942a84" providerId="ADAL" clId="{56CF898D-0475-4A64-89D7-9E562B826F4B}" dt="2021-05-05T12:53:22.814" v="3532" actId="1076"/>
          <ac:cxnSpMkLst>
            <pc:docMk/>
            <pc:sldMk cId="1576880397" sldId="263"/>
            <ac:cxnSpMk id="104" creationId="{118A4BF3-9967-4782-9B1F-04B17BCC54BC}"/>
          </ac:cxnSpMkLst>
        </pc:cxnChg>
        <pc:cxnChg chg="add mod">
          <ac:chgData name="Flavio" userId="acf32d90-2754-4ce4-92d1-4f5cef942a84" providerId="ADAL" clId="{56CF898D-0475-4A64-89D7-9E562B826F4B}" dt="2021-05-05T12:53:22.814" v="3532" actId="1076"/>
          <ac:cxnSpMkLst>
            <pc:docMk/>
            <pc:sldMk cId="1576880397" sldId="263"/>
            <ac:cxnSpMk id="105" creationId="{942B09EF-1135-4A2D-819A-273CB881310B}"/>
          </ac:cxnSpMkLst>
        </pc:cxnChg>
        <pc:cxnChg chg="add mod">
          <ac:chgData name="Flavio" userId="acf32d90-2754-4ce4-92d1-4f5cef942a84" providerId="ADAL" clId="{56CF898D-0475-4A64-89D7-9E562B826F4B}" dt="2021-05-05T12:53:22.814" v="3532" actId="1076"/>
          <ac:cxnSpMkLst>
            <pc:docMk/>
            <pc:sldMk cId="1576880397" sldId="263"/>
            <ac:cxnSpMk id="107" creationId="{9D14A3A9-9D86-4CCB-B9A8-30473FB673DD}"/>
          </ac:cxnSpMkLst>
        </pc:cxnChg>
        <pc:cxnChg chg="add mod">
          <ac:chgData name="Flavio" userId="acf32d90-2754-4ce4-92d1-4f5cef942a84" providerId="ADAL" clId="{56CF898D-0475-4A64-89D7-9E562B826F4B}" dt="2021-05-05T12:53:22.814" v="3532" actId="1076"/>
          <ac:cxnSpMkLst>
            <pc:docMk/>
            <pc:sldMk cId="1576880397" sldId="263"/>
            <ac:cxnSpMk id="108" creationId="{DE54E92B-77E2-4962-9FF9-82176AB4774A}"/>
          </ac:cxnSpMkLst>
        </pc:cxnChg>
        <pc:cxnChg chg="add mod">
          <ac:chgData name="Flavio" userId="acf32d90-2754-4ce4-92d1-4f5cef942a84" providerId="ADAL" clId="{56CF898D-0475-4A64-89D7-9E562B826F4B}" dt="2021-05-05T12:53:22.814" v="3532" actId="1076"/>
          <ac:cxnSpMkLst>
            <pc:docMk/>
            <pc:sldMk cId="1576880397" sldId="263"/>
            <ac:cxnSpMk id="110" creationId="{FB6DF7A6-2BD7-41B7-8496-DD820EED56FB}"/>
          </ac:cxnSpMkLst>
        </pc:cxnChg>
        <pc:cxnChg chg="add mod">
          <ac:chgData name="Flavio" userId="acf32d90-2754-4ce4-92d1-4f5cef942a84" providerId="ADAL" clId="{56CF898D-0475-4A64-89D7-9E562B826F4B}" dt="2021-05-05T12:53:22.814" v="3532" actId="1076"/>
          <ac:cxnSpMkLst>
            <pc:docMk/>
            <pc:sldMk cId="1576880397" sldId="263"/>
            <ac:cxnSpMk id="111" creationId="{A2E3E6F3-AC91-43BB-BF3E-A4317B09A92A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16" creationId="{993EF6DB-F8D4-4338-8E61-4990498FECFC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17" creationId="{EEA5D6DD-7B39-4953-8693-28B449318021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18" creationId="{A89C5128-26F0-4BA4-B0FF-BBD24D5FEFCF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20" creationId="{E0F3E90A-8DC9-4D4A-AC61-865A21AD0A50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21" creationId="{9DD12248-0953-40F6-928F-F3DB4771AF65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22" creationId="{458071D3-5FBF-42C3-9BF4-A41CEBDC12D6}"/>
          </ac:cxnSpMkLst>
        </pc:cxnChg>
        <pc:cxnChg chg="del mod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24" creationId="{9CBC5745-A1A4-4AA4-B693-989B2ACC8691}"/>
          </ac:cxnSpMkLst>
        </pc:cxnChg>
        <pc:cxnChg chg="add mod">
          <ac:chgData name="Flavio" userId="acf32d90-2754-4ce4-92d1-4f5cef942a84" providerId="ADAL" clId="{56CF898D-0475-4A64-89D7-9E562B826F4B}" dt="2021-05-05T12:53:22.814" v="3532" actId="1076"/>
          <ac:cxnSpMkLst>
            <pc:docMk/>
            <pc:sldMk cId="1576880397" sldId="263"/>
            <ac:cxnSpMk id="125" creationId="{9044DC25-4278-4C83-80F9-BC06012A87E8}"/>
          </ac:cxnSpMkLst>
        </pc:cxnChg>
        <pc:cxnChg chg="add mod">
          <ac:chgData name="Flavio" userId="acf32d90-2754-4ce4-92d1-4f5cef942a84" providerId="ADAL" clId="{56CF898D-0475-4A64-89D7-9E562B826F4B}" dt="2021-05-05T12:53:22.814" v="3532" actId="1076"/>
          <ac:cxnSpMkLst>
            <pc:docMk/>
            <pc:sldMk cId="1576880397" sldId="263"/>
            <ac:cxnSpMk id="126" creationId="{8A5B6DDB-ADD5-4DC8-ADC2-00663422CC48}"/>
          </ac:cxnSpMkLst>
        </pc:cxnChg>
        <pc:cxnChg chg="add mod">
          <ac:chgData name="Flavio" userId="acf32d90-2754-4ce4-92d1-4f5cef942a84" providerId="ADAL" clId="{56CF898D-0475-4A64-89D7-9E562B826F4B}" dt="2021-05-05T12:53:22.814" v="3532" actId="1076"/>
          <ac:cxnSpMkLst>
            <pc:docMk/>
            <pc:sldMk cId="1576880397" sldId="263"/>
            <ac:cxnSpMk id="127" creationId="{D5C5D647-3F95-4448-88A3-BEDE6D456788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28" creationId="{41083F9E-1435-4BF7-B944-7ADD0CBBCC61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29" creationId="{8B636F1F-A784-4D49-A722-50863268E77C}"/>
          </ac:cxnSpMkLst>
        </pc:cxnChg>
        <pc:cxnChg chg="add mod">
          <ac:chgData name="Flavio" userId="acf32d90-2754-4ce4-92d1-4f5cef942a84" providerId="ADAL" clId="{56CF898D-0475-4A64-89D7-9E562B826F4B}" dt="2021-05-05T12:53:22.814" v="3532" actId="1076"/>
          <ac:cxnSpMkLst>
            <pc:docMk/>
            <pc:sldMk cId="1576880397" sldId="263"/>
            <ac:cxnSpMk id="130" creationId="{4BC4284A-90F5-465B-AA7F-26FC87671401}"/>
          </ac:cxnSpMkLst>
        </pc:cxnChg>
        <pc:cxnChg chg="add mod">
          <ac:chgData name="Flavio" userId="acf32d90-2754-4ce4-92d1-4f5cef942a84" providerId="ADAL" clId="{56CF898D-0475-4A64-89D7-9E562B826F4B}" dt="2021-05-05T12:53:22.814" v="3532" actId="1076"/>
          <ac:cxnSpMkLst>
            <pc:docMk/>
            <pc:sldMk cId="1576880397" sldId="263"/>
            <ac:cxnSpMk id="131" creationId="{2A4EBF0E-B6B6-4351-821E-A9885552404B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33" creationId="{718B7005-A7F6-4DE6-8D5B-5A2BD34211CF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39" creationId="{0F5E1DFF-20E5-46BB-9ACE-8525F9D8D94B}"/>
          </ac:cxnSpMkLst>
        </pc:cxnChg>
        <pc:cxnChg chg="del mod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43" creationId="{A33C2CF4-2A2A-476F-A06A-4B62A36824C5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48" creationId="{BD163714-F446-4DD5-B6B9-29F369045D52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50" creationId="{2405E32B-4875-4325-B685-8522D0D99CF9}"/>
          </ac:cxnSpMkLst>
        </pc:cxnChg>
        <pc:cxnChg chg="del mod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52" creationId="{D55D6756-5AAF-4DF1-9B39-752578C555B7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55" creationId="{5A050444-A4D0-4171-B878-606DCB110161}"/>
          </ac:cxnSpMkLst>
        </pc:cxnChg>
        <pc:cxnChg chg="del">
          <ac:chgData name="Flavio" userId="acf32d90-2754-4ce4-92d1-4f5cef942a84" providerId="ADAL" clId="{56CF898D-0475-4A64-89D7-9E562B826F4B}" dt="2021-05-05T12:51:23.657" v="3516" actId="478"/>
          <ac:cxnSpMkLst>
            <pc:docMk/>
            <pc:sldMk cId="1576880397" sldId="263"/>
            <ac:cxnSpMk id="160" creationId="{07B8084E-6051-4CA5-8426-2A65850CF103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75" creationId="{715C0E83-5489-4EC0-A400-0AA0240C4384}"/>
          </ac:cxnSpMkLst>
        </pc:cxnChg>
        <pc:cxnChg chg="del">
          <ac:chgData name="Flavio" userId="acf32d90-2754-4ce4-92d1-4f5cef942a84" providerId="ADAL" clId="{56CF898D-0475-4A64-89D7-9E562B826F4B}" dt="2021-05-05T12:51:20.839" v="3515" actId="478"/>
          <ac:cxnSpMkLst>
            <pc:docMk/>
            <pc:sldMk cId="1576880397" sldId="263"/>
            <ac:cxnSpMk id="176" creationId="{4B6B6B71-8381-44A1-9495-87C7CA102CC9}"/>
          </ac:cxnSpMkLst>
        </pc:cxnChg>
      </pc:sldChg>
      <pc:sldChg chg="addSp delSp modSp add mod">
        <pc:chgData name="Flavio" userId="acf32d90-2754-4ce4-92d1-4f5cef942a84" providerId="ADAL" clId="{56CF898D-0475-4A64-89D7-9E562B826F4B}" dt="2021-05-12T13:42:57.002" v="4992" actId="1076"/>
        <pc:sldMkLst>
          <pc:docMk/>
          <pc:sldMk cId="2262351759" sldId="263"/>
        </pc:sldMkLst>
        <pc:spChg chg="add mod">
          <ac:chgData name="Flavio" userId="acf32d90-2754-4ce4-92d1-4f5cef942a84" providerId="ADAL" clId="{56CF898D-0475-4A64-89D7-9E562B826F4B}" dt="2021-05-12T13:11:07.635" v="4661" actId="1076"/>
          <ac:spMkLst>
            <pc:docMk/>
            <pc:sldMk cId="2262351759" sldId="263"/>
            <ac:spMk id="2" creationId="{6CABCCD4-815F-451C-8E54-E0609582E63D}"/>
          </ac:spMkLst>
        </pc:spChg>
        <pc:spChg chg="add del mod">
          <ac:chgData name="Flavio" userId="acf32d90-2754-4ce4-92d1-4f5cef942a84" providerId="ADAL" clId="{56CF898D-0475-4A64-89D7-9E562B826F4B}" dt="2021-05-12T13:14:34.438" v="4699"/>
          <ac:spMkLst>
            <pc:docMk/>
            <pc:sldMk cId="2262351759" sldId="263"/>
            <ac:spMk id="3" creationId="{CAF54851-FD4E-4F9D-800A-AC42FE3B67B7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4" creationId="{D8135A24-C0D2-4E99-AFFF-BC880D6EAED3}"/>
          </ac:spMkLst>
        </pc:spChg>
        <pc:spChg chg="add mod">
          <ac:chgData name="Flavio" userId="acf32d90-2754-4ce4-92d1-4f5cef942a84" providerId="ADAL" clId="{56CF898D-0475-4A64-89D7-9E562B826F4B}" dt="2021-05-12T13:42:57.002" v="4992" actId="1076"/>
          <ac:spMkLst>
            <pc:docMk/>
            <pc:sldMk cId="2262351759" sldId="263"/>
            <ac:spMk id="4" creationId="{FCCF1BEB-6DF6-40AD-9CDB-EFA9E94979F2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5" creationId="{70BDC4F8-79ED-41AC-9E28-684C5461E721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6" creationId="{83C9B082-74DB-480A-8244-A9A1F292C15A}"/>
          </ac:spMkLst>
        </pc:spChg>
        <pc:spChg chg="add del mod">
          <ac:chgData name="Flavio" userId="acf32d90-2754-4ce4-92d1-4f5cef942a84" providerId="ADAL" clId="{56CF898D-0475-4A64-89D7-9E562B826F4B}" dt="2021-05-05T15:01:30.243" v="3798" actId="478"/>
          <ac:spMkLst>
            <pc:docMk/>
            <pc:sldMk cId="2262351759" sldId="263"/>
            <ac:spMk id="7" creationId="{A528D114-2A58-47FA-B4EC-6282A0320004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8" creationId="{9F9CD2B6-2973-4993-B3C6-521792EC414B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10" creationId="{3D2A2ACD-B0C8-480C-8E53-2476B348FE01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11" creationId="{A2D60CD9-49E9-427D-A127-300AD6DB5137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26" creationId="{A2CB325C-B344-4FCD-B932-CFD91C2143CE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45" creationId="{1084C39E-D7F4-4DA6-93F4-B217E0ECEA57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50" creationId="{E68E2D64-B25E-4803-A6F5-2EED507A0171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65" creationId="{DB9E3F68-3539-4442-8BA3-7298C4AA11E9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70" creationId="{22630E79-2BA6-426D-9343-7DC3F90321C0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72" creationId="{A5BDA776-49BB-4205-B8FA-3A6D10280CC5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74" creationId="{9B587716-2074-438C-AF51-7F7E0A5E8AE6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75" creationId="{B40CA8D9-23C9-4108-B115-5205902FEAC7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78" creationId="{1B6D68F1-8A4F-481A-BF62-F30F9BDCC53B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79" creationId="{163545BC-E8E1-48E6-8CC7-4EC5E64E312B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80" creationId="{9382CBE5-EFDB-4BB6-9BBB-21EF8E6BA612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81" creationId="{6827B114-2EDD-4EE3-B1A1-BC7CF9ECFB19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82" creationId="{45BF9279-FF1B-4E74-8898-D14115367651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129" creationId="{E002C067-1AEB-4019-9102-10CC2D8FA6FD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130" creationId="{B0E89FD0-B672-4DBA-86DA-71DCCC252860}"/>
          </ac:spMkLst>
        </pc:spChg>
        <pc:spChg chg="del">
          <ac:chgData name="Flavio" userId="acf32d90-2754-4ce4-92d1-4f5cef942a84" providerId="ADAL" clId="{56CF898D-0475-4A64-89D7-9E562B826F4B}" dt="2021-05-05T14:59:47.208" v="3795" actId="478"/>
          <ac:spMkLst>
            <pc:docMk/>
            <pc:sldMk cId="2262351759" sldId="263"/>
            <ac:spMk id="136" creationId="{933FEA34-7034-4BDC-ABAE-E75C39A4CAD8}"/>
          </ac:spMkLst>
        </pc:spChg>
        <pc:grpChg chg="del">
          <ac:chgData name="Flavio" userId="acf32d90-2754-4ce4-92d1-4f5cef942a84" providerId="ADAL" clId="{56CF898D-0475-4A64-89D7-9E562B826F4B}" dt="2021-05-05T14:59:47.208" v="3795" actId="478"/>
          <ac:grpSpMkLst>
            <pc:docMk/>
            <pc:sldMk cId="2262351759" sldId="263"/>
            <ac:grpSpMk id="2" creationId="{60CE4256-F021-4A62-8442-621CFBCCFABE}"/>
          </ac:grpSpMkLst>
        </pc:grpChg>
        <pc:grpChg chg="del">
          <ac:chgData name="Flavio" userId="acf32d90-2754-4ce4-92d1-4f5cef942a84" providerId="ADAL" clId="{56CF898D-0475-4A64-89D7-9E562B826F4B}" dt="2021-05-05T14:59:47.208" v="3795" actId="478"/>
          <ac:grpSpMkLst>
            <pc:docMk/>
            <pc:sldMk cId="2262351759" sldId="263"/>
            <ac:grpSpMk id="3" creationId="{BC1A055E-E694-47A5-8C41-70B0F72C56B7}"/>
          </ac:grpSpMkLst>
        </pc:grpChg>
        <pc:grpChg chg="del">
          <ac:chgData name="Flavio" userId="acf32d90-2754-4ce4-92d1-4f5cef942a84" providerId="ADAL" clId="{56CF898D-0475-4A64-89D7-9E562B826F4B}" dt="2021-05-05T14:59:47.208" v="3795" actId="478"/>
          <ac:grpSpMkLst>
            <pc:docMk/>
            <pc:sldMk cId="2262351759" sldId="263"/>
            <ac:grpSpMk id="92" creationId="{CEF9C6DB-7B68-45CC-A635-DA3AE76D29DE}"/>
          </ac:grpSpMkLst>
        </pc:grpChg>
        <pc:grpChg chg="del">
          <ac:chgData name="Flavio" userId="acf32d90-2754-4ce4-92d1-4f5cef942a84" providerId="ADAL" clId="{56CF898D-0475-4A64-89D7-9E562B826F4B}" dt="2021-05-05T14:59:47.208" v="3795" actId="478"/>
          <ac:grpSpMkLst>
            <pc:docMk/>
            <pc:sldMk cId="2262351759" sldId="263"/>
            <ac:grpSpMk id="97" creationId="{B0553C29-A3B6-4AB9-BD07-208C3CA669CF}"/>
          </ac:grpSpMkLst>
        </pc:grpChg>
        <pc:grpChg chg="del">
          <ac:chgData name="Flavio" userId="acf32d90-2754-4ce4-92d1-4f5cef942a84" providerId="ADAL" clId="{56CF898D-0475-4A64-89D7-9E562B826F4B}" dt="2021-05-05T14:59:47.208" v="3795" actId="478"/>
          <ac:grpSpMkLst>
            <pc:docMk/>
            <pc:sldMk cId="2262351759" sldId="263"/>
            <ac:grpSpMk id="101" creationId="{0455410C-3DCD-4F4F-B038-05BA5574DDF5}"/>
          </ac:grpSpMkLst>
        </pc:grpChg>
        <pc:grpChg chg="del">
          <ac:chgData name="Flavio" userId="acf32d90-2754-4ce4-92d1-4f5cef942a84" providerId="ADAL" clId="{56CF898D-0475-4A64-89D7-9E562B826F4B}" dt="2021-05-05T14:59:47.208" v="3795" actId="478"/>
          <ac:grpSpMkLst>
            <pc:docMk/>
            <pc:sldMk cId="2262351759" sldId="263"/>
            <ac:grpSpMk id="108" creationId="{236B0CB2-E7FF-4673-AAA4-0F2534EA57DC}"/>
          </ac:grpSpMkLst>
        </pc:grpChg>
        <pc:grpChg chg="del">
          <ac:chgData name="Flavio" userId="acf32d90-2754-4ce4-92d1-4f5cef942a84" providerId="ADAL" clId="{56CF898D-0475-4A64-89D7-9E562B826F4B}" dt="2021-05-05T14:59:47.208" v="3795" actId="478"/>
          <ac:grpSpMkLst>
            <pc:docMk/>
            <pc:sldMk cId="2262351759" sldId="263"/>
            <ac:grpSpMk id="113" creationId="{2082FF24-0878-4EB7-90F9-B8E7121C60A9}"/>
          </ac:grpSpMkLst>
        </pc:grpChg>
        <pc:grpChg chg="del">
          <ac:chgData name="Flavio" userId="acf32d90-2754-4ce4-92d1-4f5cef942a84" providerId="ADAL" clId="{56CF898D-0475-4A64-89D7-9E562B826F4B}" dt="2021-05-05T14:59:47.208" v="3795" actId="478"/>
          <ac:grpSpMkLst>
            <pc:docMk/>
            <pc:sldMk cId="2262351759" sldId="263"/>
            <ac:grpSpMk id="117" creationId="{23A7F722-24A4-42E1-858D-305C22E1C654}"/>
          </ac:grpSpMkLst>
        </pc:grpChg>
        <pc:grpChg chg="del">
          <ac:chgData name="Flavio" userId="acf32d90-2754-4ce4-92d1-4f5cef942a84" providerId="ADAL" clId="{56CF898D-0475-4A64-89D7-9E562B826F4B}" dt="2021-05-05T14:59:47.208" v="3795" actId="478"/>
          <ac:grpSpMkLst>
            <pc:docMk/>
            <pc:sldMk cId="2262351759" sldId="263"/>
            <ac:grpSpMk id="121" creationId="{6D99B9FF-8B20-47CC-B705-EA950C7DDC96}"/>
          </ac:grpSpMkLst>
        </pc:grpChg>
        <pc:cxnChg chg="del">
          <ac:chgData name="Flavio" userId="acf32d90-2754-4ce4-92d1-4f5cef942a84" providerId="ADAL" clId="{56CF898D-0475-4A64-89D7-9E562B826F4B}" dt="2021-05-05T14:59:47.208" v="3795" actId="478"/>
          <ac:cxnSpMkLst>
            <pc:docMk/>
            <pc:sldMk cId="2262351759" sldId="263"/>
            <ac:cxnSpMk id="23" creationId="{1C907740-F337-4EB7-816B-05FB328222C2}"/>
          </ac:cxnSpMkLst>
        </pc:cxnChg>
        <pc:cxnChg chg="del">
          <ac:chgData name="Flavio" userId="acf32d90-2754-4ce4-92d1-4f5cef942a84" providerId="ADAL" clId="{56CF898D-0475-4A64-89D7-9E562B826F4B}" dt="2021-05-05T14:59:47.208" v="3795" actId="478"/>
          <ac:cxnSpMkLst>
            <pc:docMk/>
            <pc:sldMk cId="2262351759" sldId="263"/>
            <ac:cxnSpMk id="39" creationId="{5FA44F08-B39B-4DE3-8C31-0A2953B10166}"/>
          </ac:cxnSpMkLst>
        </pc:cxnChg>
        <pc:cxnChg chg="del">
          <ac:chgData name="Flavio" userId="acf32d90-2754-4ce4-92d1-4f5cef942a84" providerId="ADAL" clId="{56CF898D-0475-4A64-89D7-9E562B826F4B}" dt="2021-05-05T14:59:47.208" v="3795" actId="478"/>
          <ac:cxnSpMkLst>
            <pc:docMk/>
            <pc:sldMk cId="2262351759" sldId="263"/>
            <ac:cxnSpMk id="41" creationId="{D5A796C4-F038-4DB5-AF94-E87A12F6F469}"/>
          </ac:cxnSpMkLst>
        </pc:cxnChg>
        <pc:cxnChg chg="del">
          <ac:chgData name="Flavio" userId="acf32d90-2754-4ce4-92d1-4f5cef942a84" providerId="ADAL" clId="{56CF898D-0475-4A64-89D7-9E562B826F4B}" dt="2021-05-05T14:59:47.208" v="3795" actId="478"/>
          <ac:cxnSpMkLst>
            <pc:docMk/>
            <pc:sldMk cId="2262351759" sldId="263"/>
            <ac:cxnSpMk id="42" creationId="{D7983E6F-AFB7-46EA-BEE6-C54068D19455}"/>
          </ac:cxnSpMkLst>
        </pc:cxnChg>
        <pc:cxnChg chg="del">
          <ac:chgData name="Flavio" userId="acf32d90-2754-4ce4-92d1-4f5cef942a84" providerId="ADAL" clId="{56CF898D-0475-4A64-89D7-9E562B826F4B}" dt="2021-05-05T14:59:47.208" v="3795" actId="478"/>
          <ac:cxnSpMkLst>
            <pc:docMk/>
            <pc:sldMk cId="2262351759" sldId="263"/>
            <ac:cxnSpMk id="48" creationId="{BC37874E-4E5C-46E6-899B-FB0C01C0EB79}"/>
          </ac:cxnSpMkLst>
        </pc:cxnChg>
        <pc:cxnChg chg="del">
          <ac:chgData name="Flavio" userId="acf32d90-2754-4ce4-92d1-4f5cef942a84" providerId="ADAL" clId="{56CF898D-0475-4A64-89D7-9E562B826F4B}" dt="2021-05-05T14:59:47.208" v="3795" actId="478"/>
          <ac:cxnSpMkLst>
            <pc:docMk/>
            <pc:sldMk cId="2262351759" sldId="263"/>
            <ac:cxnSpMk id="49" creationId="{2BAE48FE-EDD5-40CE-A93F-101BEB7F9E60}"/>
          </ac:cxnSpMkLst>
        </pc:cxnChg>
        <pc:cxnChg chg="del mod">
          <ac:chgData name="Flavio" userId="acf32d90-2754-4ce4-92d1-4f5cef942a84" providerId="ADAL" clId="{56CF898D-0475-4A64-89D7-9E562B826F4B}" dt="2021-05-05T14:59:47.208" v="3795" actId="478"/>
          <ac:cxnSpMkLst>
            <pc:docMk/>
            <pc:sldMk cId="2262351759" sldId="263"/>
            <ac:cxnSpMk id="55" creationId="{AB7CC8DB-9881-4EC2-865B-DA7538939EF1}"/>
          </ac:cxnSpMkLst>
        </pc:cxnChg>
        <pc:cxnChg chg="del mod">
          <ac:chgData name="Flavio" userId="acf32d90-2754-4ce4-92d1-4f5cef942a84" providerId="ADAL" clId="{56CF898D-0475-4A64-89D7-9E562B826F4B}" dt="2021-05-05T14:59:47.208" v="3795" actId="478"/>
          <ac:cxnSpMkLst>
            <pc:docMk/>
            <pc:sldMk cId="2262351759" sldId="263"/>
            <ac:cxnSpMk id="57" creationId="{9C9AD7A8-A962-4750-B64B-441D078FB276}"/>
          </ac:cxnSpMkLst>
        </pc:cxnChg>
        <pc:cxnChg chg="del">
          <ac:chgData name="Flavio" userId="acf32d90-2754-4ce4-92d1-4f5cef942a84" providerId="ADAL" clId="{56CF898D-0475-4A64-89D7-9E562B826F4B}" dt="2021-05-05T14:59:47.208" v="3795" actId="478"/>
          <ac:cxnSpMkLst>
            <pc:docMk/>
            <pc:sldMk cId="2262351759" sldId="263"/>
            <ac:cxnSpMk id="60" creationId="{4BB11D68-3E90-46D2-84CC-6AC41A5AB051}"/>
          </ac:cxnSpMkLst>
        </pc:cxnChg>
        <pc:cxnChg chg="del">
          <ac:chgData name="Flavio" userId="acf32d90-2754-4ce4-92d1-4f5cef942a84" providerId="ADAL" clId="{56CF898D-0475-4A64-89D7-9E562B826F4B}" dt="2021-05-05T14:59:47.208" v="3795" actId="478"/>
          <ac:cxnSpMkLst>
            <pc:docMk/>
            <pc:sldMk cId="2262351759" sldId="263"/>
            <ac:cxnSpMk id="73" creationId="{6FC741A4-5406-44CB-AC47-88FC00EA152B}"/>
          </ac:cxnSpMkLst>
        </pc:cxnChg>
        <pc:cxnChg chg="del">
          <ac:chgData name="Flavio" userId="acf32d90-2754-4ce4-92d1-4f5cef942a84" providerId="ADAL" clId="{56CF898D-0475-4A64-89D7-9E562B826F4B}" dt="2021-05-05T14:59:47.208" v="3795" actId="478"/>
          <ac:cxnSpMkLst>
            <pc:docMk/>
            <pc:sldMk cId="2262351759" sldId="263"/>
            <ac:cxnSpMk id="77" creationId="{497B449A-5994-4DA1-A659-20C74850F239}"/>
          </ac:cxnSpMkLst>
        </pc:cxnChg>
        <pc:cxnChg chg="del">
          <ac:chgData name="Flavio" userId="acf32d90-2754-4ce4-92d1-4f5cef942a84" providerId="ADAL" clId="{56CF898D-0475-4A64-89D7-9E562B826F4B}" dt="2021-05-05T14:59:47.208" v="3795" actId="478"/>
          <ac:cxnSpMkLst>
            <pc:docMk/>
            <pc:sldMk cId="2262351759" sldId="263"/>
            <ac:cxnSpMk id="131" creationId="{5DD84366-2E10-4014-B221-188E05203441}"/>
          </ac:cxnSpMkLst>
        </pc:cxnChg>
        <pc:cxnChg chg="del">
          <ac:chgData name="Flavio" userId="acf32d90-2754-4ce4-92d1-4f5cef942a84" providerId="ADAL" clId="{56CF898D-0475-4A64-89D7-9E562B826F4B}" dt="2021-05-05T14:59:47.208" v="3795" actId="478"/>
          <ac:cxnSpMkLst>
            <pc:docMk/>
            <pc:sldMk cId="2262351759" sldId="263"/>
            <ac:cxnSpMk id="132" creationId="{EA0A3136-8191-4020-BC00-9F61B3C0E5E1}"/>
          </ac:cxnSpMkLst>
        </pc:cxnChg>
        <pc:cxnChg chg="del">
          <ac:chgData name="Flavio" userId="acf32d90-2754-4ce4-92d1-4f5cef942a84" providerId="ADAL" clId="{56CF898D-0475-4A64-89D7-9E562B826F4B}" dt="2021-05-05T14:59:47.208" v="3795" actId="478"/>
          <ac:cxnSpMkLst>
            <pc:docMk/>
            <pc:sldMk cId="2262351759" sldId="263"/>
            <ac:cxnSpMk id="138" creationId="{9531AE92-E5CC-4B96-A28F-5D54EF2B211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63E339-1A48-40D5-96FC-BE9C07E02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A7230B2-E831-4E0F-B76E-19238E485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4926B0-3C6F-4F1F-948A-1E1DE29E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12/05/2021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3CFE23-872E-4E8B-A1FC-AD9234FA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94D0AA-A718-416F-BECE-04BDED59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810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65BB2A-DAE3-48AB-B8F5-60CE70F5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377C626-B6E1-4C2F-AB54-BA0705199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0E0FE4-C655-4E29-AB06-12DB63BB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12/05/2021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775DA8-9500-4CA1-BD26-B4191594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A9F3BD-ECFD-402D-9659-A3BE500E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321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8C0B394-943C-47D1-8C81-C6BAFE2E5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6785527-CB6E-41B6-96F2-2B07AB194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FB2229-D04E-4CB7-91A3-5C429E94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12/05/2021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3C47EC-2806-43E7-B3F6-D8DCBC8B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42A100-DAA8-4C29-88EA-076491FF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049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6A1C80-80D8-416A-9B0A-A6928154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A45405-F873-431D-AB65-342F65BB3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131948-72E3-414F-B533-C0FBF800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12/05/2021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A52B66-B690-46C4-9BF7-B3B83233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CC7F69-9CDF-4BB3-ABC5-EBB9B5D5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43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CDB6A5-7A42-43EF-AEE3-1FE28526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2C89C6-9A2C-468A-9510-C8902C7AF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E608D3-41C7-4CC9-B8DF-5E5E13AC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12/05/2021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3C992B-C68C-4CFD-AB0F-C1E36547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76CF30-848C-4245-9B61-4D0B3B19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71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0B9FE3-D5BD-4CA2-9500-CB54D238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9C9928-CB67-4CA9-8AFF-60A1EE8A5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1A0E12-A13F-4D0F-A126-10B3DA787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A384C0-5BA6-4375-B22B-DBB3175A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12/05/2021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06F595-F9FD-46B4-B228-0F2D7906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6A5689-F5D1-454E-8931-A727DD29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810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D6DF5C-A8B0-489C-8D4B-B81CD24D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FC6029-BDBA-4023-BC31-9E0857A58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CCDA96-BE43-41F2-84A0-4EC939E85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BE17558-AA80-47E6-9408-AFBB7D5D8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030E44-20A5-45FF-ABF0-954BD12DE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E79C4DA-18F0-46F6-9474-44C4F7B2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12/05/2021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0E718D7-AB88-478E-B53F-184C1FB4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950444D-858C-4BCB-B4C1-5D553BA9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051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5AE11C-EDC7-414E-87B4-2147CD3D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C0E84DB-1DCB-4F2B-91A1-85302DD5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12/05/2021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82687E-C8D2-4A5C-BA51-B16B7036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BA771E-4F4E-4DFC-9302-BE20DB01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592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FB56371-276C-4175-B170-BA013BD4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12/05/2021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AA472E6-40FE-4543-9625-2A6D49F5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DE89BDE-7420-424D-96A6-CB2DC9D4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93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9DEE5-0908-4CEE-8BCA-996DF887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F87E9B-A0B5-40CA-A263-CD0C6F34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D9BCFFB-CAF5-496F-B2DB-173E9D8AC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1290734-C69A-4190-9210-8CFA19D7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12/05/2021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D0655F3-9748-4AA9-AE11-87666279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925E28-067C-4920-A20A-7EA5D2A3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43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9DD025-4152-4C0D-BC62-F2FE5CCA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BA62436-49FF-4BC8-B576-BAEC9794C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335BD4-DA06-42B3-84EA-E9627B2AA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FA861C-BECA-456E-81D6-2FDCCAB1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12/05/2021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FE594D-F8BE-4232-A167-738A9301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4B0182B-913C-4A7F-9FF3-7F25EA59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579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8ACA038-6AC1-454E-AA7D-CCB975CF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69D50C-F791-4BE6-80FC-8C497373A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416941-432E-4D2E-BABB-5579E19B9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F766D-A9F8-44E5-A184-44CC0BAB2881}" type="datetimeFigureOut">
              <a:rPr lang="it-IT" smtClean="0"/>
              <a:t>12/05/2021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F96719-7A8D-4468-BCA3-5229B6166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9943CF-2CF3-4841-8AAC-7B3B01E93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280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8135A24-C0D2-4E99-AFFF-BC880D6EAED3}"/>
              </a:ext>
            </a:extLst>
          </p:cNvPr>
          <p:cNvSpPr/>
          <p:nvPr/>
        </p:nvSpPr>
        <p:spPr>
          <a:xfrm>
            <a:off x="1644243" y="687897"/>
            <a:ext cx="8162488" cy="4791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AB1858-5A7E-418B-A499-726F6EB932C5}"/>
              </a:ext>
            </a:extLst>
          </p:cNvPr>
          <p:cNvSpPr txBox="1"/>
          <p:nvPr/>
        </p:nvSpPr>
        <p:spPr>
          <a:xfrm>
            <a:off x="10385569" y="906011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Tx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9CD2B6-2973-4993-B3C6-521792EC414B}"/>
              </a:ext>
            </a:extLst>
          </p:cNvPr>
          <p:cNvSpPr txBox="1"/>
          <p:nvPr/>
        </p:nvSpPr>
        <p:spPr>
          <a:xfrm>
            <a:off x="10385569" y="1293065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Rx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6BFC8CD-B3DC-4134-8E41-2D390F8AF75D}"/>
              </a:ext>
            </a:extLst>
          </p:cNvPr>
          <p:cNvSpPr txBox="1"/>
          <p:nvPr/>
        </p:nvSpPr>
        <p:spPr>
          <a:xfrm>
            <a:off x="10385569" y="1763496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Cts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D2A2ACD-B0C8-480C-8E53-2476B348FE01}"/>
              </a:ext>
            </a:extLst>
          </p:cNvPr>
          <p:cNvSpPr txBox="1"/>
          <p:nvPr/>
        </p:nvSpPr>
        <p:spPr>
          <a:xfrm>
            <a:off x="10385569" y="2212421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Rts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2D60CD9-49E9-427D-A127-300AD6DB5137}"/>
              </a:ext>
            </a:extLst>
          </p:cNvPr>
          <p:cNvSpPr txBox="1"/>
          <p:nvPr/>
        </p:nvSpPr>
        <p:spPr>
          <a:xfrm>
            <a:off x="256908" y="2182001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BusOut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29D377A-4B88-4C00-8A96-8339CAF00E9E}"/>
              </a:ext>
            </a:extLst>
          </p:cNvPr>
          <p:cNvSpPr txBox="1"/>
          <p:nvPr/>
        </p:nvSpPr>
        <p:spPr>
          <a:xfrm>
            <a:off x="415255" y="780715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BusIn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C5180FF-8CF9-41D7-BB5E-738676BD3625}"/>
              </a:ext>
            </a:extLst>
          </p:cNvPr>
          <p:cNvSpPr txBox="1"/>
          <p:nvPr/>
        </p:nvSpPr>
        <p:spPr>
          <a:xfrm>
            <a:off x="624985" y="4143945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sel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FB7CB9-A315-4409-850D-7C2048A25E77}"/>
              </a:ext>
            </a:extLst>
          </p:cNvPr>
          <p:cNvSpPr txBox="1"/>
          <p:nvPr/>
        </p:nvSpPr>
        <p:spPr>
          <a:xfrm>
            <a:off x="624986" y="4723002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clk</a:t>
            </a:r>
            <a:endParaRPr lang="it-IT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34A79D9-A3A2-44CC-BB66-D3FF5CEB4CFC}"/>
              </a:ext>
            </a:extLst>
          </p:cNvPr>
          <p:cNvCxnSpPr>
            <a:cxnSpLocks/>
          </p:cNvCxnSpPr>
          <p:nvPr/>
        </p:nvCxnSpPr>
        <p:spPr>
          <a:xfrm>
            <a:off x="1057017" y="493272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angolo isoscele 19">
            <a:extLst>
              <a:ext uri="{FF2B5EF4-FFF2-40B4-BE49-F238E27FC236}">
                <a16:creationId xmlns:a16="http://schemas.microsoft.com/office/drawing/2014/main" id="{8EE1E952-6601-4845-BEF8-A05BD6032880}"/>
              </a:ext>
            </a:extLst>
          </p:cNvPr>
          <p:cNvSpPr/>
          <p:nvPr/>
        </p:nvSpPr>
        <p:spPr>
          <a:xfrm rot="5400000">
            <a:off x="1572936" y="4794309"/>
            <a:ext cx="419450" cy="2768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26D945C8-691F-49F8-9E40-F1F22E65A60D}"/>
              </a:ext>
            </a:extLst>
          </p:cNvPr>
          <p:cNvGrpSpPr/>
          <p:nvPr/>
        </p:nvGrpSpPr>
        <p:grpSpPr>
          <a:xfrm>
            <a:off x="1094764" y="4110011"/>
            <a:ext cx="761295" cy="388531"/>
            <a:chOff x="1094764" y="4110011"/>
            <a:chExt cx="761295" cy="388531"/>
          </a:xfrm>
        </p:grpSpPr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34B5FD32-0043-413A-A43D-6AD3E33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1094764" y="4362167"/>
              <a:ext cx="7612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51CD1BA9-53C0-4DDB-A1B7-19195B14E356}"/>
                </a:ext>
              </a:extLst>
            </p:cNvPr>
            <p:cNvCxnSpPr>
              <a:cxnSpLocks/>
            </p:cNvCxnSpPr>
            <p:nvPr/>
          </p:nvCxnSpPr>
          <p:spPr>
            <a:xfrm>
              <a:off x="1239474" y="4209013"/>
              <a:ext cx="113253" cy="28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BA6B7FA2-FC4B-4D05-A921-2C407384C9F9}"/>
                </a:ext>
              </a:extLst>
            </p:cNvPr>
            <p:cNvSpPr txBox="1"/>
            <p:nvPr/>
          </p:nvSpPr>
          <p:spPr>
            <a:xfrm>
              <a:off x="1239474" y="4110011"/>
              <a:ext cx="395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3</a:t>
              </a: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96CBB448-439B-457F-99BD-B353B7B808B7}"/>
              </a:ext>
            </a:extLst>
          </p:cNvPr>
          <p:cNvGrpSpPr/>
          <p:nvPr/>
        </p:nvGrpSpPr>
        <p:grpSpPr>
          <a:xfrm>
            <a:off x="1089104" y="763084"/>
            <a:ext cx="761295" cy="388531"/>
            <a:chOff x="1094764" y="4110011"/>
            <a:chExt cx="761295" cy="388531"/>
          </a:xfrm>
        </p:grpSpPr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9D5EDF9A-ED43-466A-BFA9-E5EB495521B4}"/>
                </a:ext>
              </a:extLst>
            </p:cNvPr>
            <p:cNvCxnSpPr>
              <a:cxnSpLocks/>
            </p:cNvCxnSpPr>
            <p:nvPr/>
          </p:nvCxnSpPr>
          <p:spPr>
            <a:xfrm>
              <a:off x="1094764" y="4362167"/>
              <a:ext cx="7612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572E853F-470F-44AF-A148-A69D5DF496AD}"/>
                </a:ext>
              </a:extLst>
            </p:cNvPr>
            <p:cNvCxnSpPr>
              <a:cxnSpLocks/>
            </p:cNvCxnSpPr>
            <p:nvPr/>
          </p:nvCxnSpPr>
          <p:spPr>
            <a:xfrm>
              <a:off x="1239474" y="4209013"/>
              <a:ext cx="113253" cy="28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BD03BA82-5D85-4479-AC8F-F72E9D0503FE}"/>
                </a:ext>
              </a:extLst>
            </p:cNvPr>
            <p:cNvSpPr txBox="1"/>
            <p:nvPr/>
          </p:nvSpPr>
          <p:spPr>
            <a:xfrm>
              <a:off x="1239474" y="4110011"/>
              <a:ext cx="395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8</a:t>
              </a:r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2B7A7EA3-1FBC-4CB2-B210-F01379F9B7FB}"/>
              </a:ext>
            </a:extLst>
          </p:cNvPr>
          <p:cNvGrpSpPr/>
          <p:nvPr/>
        </p:nvGrpSpPr>
        <p:grpSpPr>
          <a:xfrm>
            <a:off x="1136010" y="2149896"/>
            <a:ext cx="761295" cy="388531"/>
            <a:chOff x="1094764" y="4110011"/>
            <a:chExt cx="761295" cy="388531"/>
          </a:xfrm>
        </p:grpSpPr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9D27A4B0-7741-4C86-A3BB-20C1C61A0BBF}"/>
                </a:ext>
              </a:extLst>
            </p:cNvPr>
            <p:cNvCxnSpPr>
              <a:cxnSpLocks/>
            </p:cNvCxnSpPr>
            <p:nvPr/>
          </p:nvCxnSpPr>
          <p:spPr>
            <a:xfrm>
              <a:off x="1094764" y="4362167"/>
              <a:ext cx="7612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75F03BB7-89A6-40DF-A6BB-7AF4CC143EA3}"/>
                </a:ext>
              </a:extLst>
            </p:cNvPr>
            <p:cNvCxnSpPr>
              <a:cxnSpLocks/>
            </p:cNvCxnSpPr>
            <p:nvPr/>
          </p:nvCxnSpPr>
          <p:spPr>
            <a:xfrm>
              <a:off x="1239474" y="4209013"/>
              <a:ext cx="113253" cy="28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2856FE6E-B74C-4847-B0F7-B743DF379FB2}"/>
                </a:ext>
              </a:extLst>
            </p:cNvPr>
            <p:cNvSpPr txBox="1"/>
            <p:nvPr/>
          </p:nvSpPr>
          <p:spPr>
            <a:xfrm>
              <a:off x="1239474" y="4110011"/>
              <a:ext cx="395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8</a:t>
              </a:r>
            </a:p>
          </p:txBody>
        </p:sp>
      </p:grp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AADDE4F0-D375-4329-A699-FEB196C82AAB}"/>
              </a:ext>
            </a:extLst>
          </p:cNvPr>
          <p:cNvCxnSpPr>
            <a:cxnSpLocks/>
          </p:cNvCxnSpPr>
          <p:nvPr/>
        </p:nvCxnSpPr>
        <p:spPr>
          <a:xfrm>
            <a:off x="9426083" y="109067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5FA44F08-B39B-4DE3-8C31-0A2953B10166}"/>
              </a:ext>
            </a:extLst>
          </p:cNvPr>
          <p:cNvCxnSpPr>
            <a:cxnSpLocks/>
          </p:cNvCxnSpPr>
          <p:nvPr/>
        </p:nvCxnSpPr>
        <p:spPr>
          <a:xfrm>
            <a:off x="9426083" y="152614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26408E6-9343-4450-975B-47448E95C143}"/>
              </a:ext>
            </a:extLst>
          </p:cNvPr>
          <p:cNvCxnSpPr>
            <a:cxnSpLocks/>
          </p:cNvCxnSpPr>
          <p:nvPr/>
        </p:nvCxnSpPr>
        <p:spPr>
          <a:xfrm>
            <a:off x="9426083" y="196161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D5A796C4-F038-4DB5-AF94-E87A12F6F469}"/>
              </a:ext>
            </a:extLst>
          </p:cNvPr>
          <p:cNvCxnSpPr>
            <a:cxnSpLocks/>
          </p:cNvCxnSpPr>
          <p:nvPr/>
        </p:nvCxnSpPr>
        <p:spPr>
          <a:xfrm>
            <a:off x="9426083" y="239708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7983E6F-AFB7-46EA-BEE6-C54068D19455}"/>
              </a:ext>
            </a:extLst>
          </p:cNvPr>
          <p:cNvCxnSpPr>
            <a:cxnSpLocks/>
          </p:cNvCxnSpPr>
          <p:nvPr/>
        </p:nvCxnSpPr>
        <p:spPr>
          <a:xfrm>
            <a:off x="1108400" y="3673612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AA6EA35-BC74-44E8-8960-9EAFB64C3C3C}"/>
              </a:ext>
            </a:extLst>
          </p:cNvPr>
          <p:cNvSpPr txBox="1"/>
          <p:nvPr/>
        </p:nvSpPr>
        <p:spPr>
          <a:xfrm>
            <a:off x="560944" y="1155835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start</a:t>
            </a:r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7B2CD982-7A9E-4C4C-9C4D-9D118AC16237}"/>
              </a:ext>
            </a:extLst>
          </p:cNvPr>
          <p:cNvCxnSpPr>
            <a:cxnSpLocks/>
          </p:cNvCxnSpPr>
          <p:nvPr/>
        </p:nvCxnSpPr>
        <p:spPr>
          <a:xfrm>
            <a:off x="1108338" y="1356552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084C39E-D7F4-4DA6-93F4-B217E0ECEA57}"/>
              </a:ext>
            </a:extLst>
          </p:cNvPr>
          <p:cNvSpPr txBox="1"/>
          <p:nvPr/>
        </p:nvSpPr>
        <p:spPr>
          <a:xfrm>
            <a:off x="415255" y="3482098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reset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E335CC6F-063D-443E-AED3-34416682EF47}"/>
              </a:ext>
            </a:extLst>
          </p:cNvPr>
          <p:cNvSpPr/>
          <p:nvPr/>
        </p:nvSpPr>
        <p:spPr>
          <a:xfrm>
            <a:off x="6314990" y="1044199"/>
            <a:ext cx="1787554" cy="1003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Serializer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21CF5725-DCEA-4993-A770-CE4FD2E7CFE7}"/>
              </a:ext>
            </a:extLst>
          </p:cNvPr>
          <p:cNvSpPr/>
          <p:nvPr/>
        </p:nvSpPr>
        <p:spPr>
          <a:xfrm>
            <a:off x="4184016" y="2644544"/>
            <a:ext cx="1927726" cy="1253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Deserializer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116E2EED-7331-46E2-B959-30CB85DF24FE}"/>
              </a:ext>
            </a:extLst>
          </p:cNvPr>
          <p:cNvSpPr/>
          <p:nvPr/>
        </p:nvSpPr>
        <p:spPr>
          <a:xfrm>
            <a:off x="2414979" y="4179605"/>
            <a:ext cx="1769037" cy="962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BaudGenerator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64" name="Connettore a gomito 63">
            <a:extLst>
              <a:ext uri="{FF2B5EF4-FFF2-40B4-BE49-F238E27FC236}">
                <a16:creationId xmlns:a16="http://schemas.microsoft.com/office/drawing/2014/main" id="{FA421558-1CA8-482D-9F8A-99C476E6D7F7}"/>
              </a:ext>
            </a:extLst>
          </p:cNvPr>
          <p:cNvCxnSpPr>
            <a:cxnSpLocks/>
            <a:stCxn id="46" idx="2"/>
          </p:cNvCxnSpPr>
          <p:nvPr/>
        </p:nvCxnSpPr>
        <p:spPr>
          <a:xfrm rot="5400000">
            <a:off x="4258410" y="1982372"/>
            <a:ext cx="2885404" cy="30153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a gomito 68">
            <a:extLst>
              <a:ext uri="{FF2B5EF4-FFF2-40B4-BE49-F238E27FC236}">
                <a16:creationId xmlns:a16="http://schemas.microsoft.com/office/drawing/2014/main" id="{80493435-1AFB-49F9-A501-A612D145080E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>
            <a:off x="4367338" y="3714934"/>
            <a:ext cx="597221" cy="9638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a gomito 81">
            <a:extLst>
              <a:ext uri="{FF2B5EF4-FFF2-40B4-BE49-F238E27FC236}">
                <a16:creationId xmlns:a16="http://schemas.microsoft.com/office/drawing/2014/main" id="{5BB15947-7928-44F5-ACD4-B937AA960D5D}"/>
              </a:ext>
            </a:extLst>
          </p:cNvPr>
          <p:cNvCxnSpPr>
            <a:cxnSpLocks/>
          </p:cNvCxnSpPr>
          <p:nvPr/>
        </p:nvCxnSpPr>
        <p:spPr>
          <a:xfrm rot="10800000">
            <a:off x="8101081" y="1717350"/>
            <a:ext cx="1325007" cy="2308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70FF4D7A-EA9F-47EC-BEBE-94022374B5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21183" y="2403625"/>
            <a:ext cx="3327362" cy="5906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78E7510C-D81A-4E79-82E6-680282BF22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11986" y="1090675"/>
            <a:ext cx="1336557" cy="1846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a gomito 92">
            <a:extLst>
              <a:ext uri="{FF2B5EF4-FFF2-40B4-BE49-F238E27FC236}">
                <a16:creationId xmlns:a16="http://schemas.microsoft.com/office/drawing/2014/main" id="{92471E51-45C2-44A3-8638-9697B66B0C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21183" y="1526146"/>
            <a:ext cx="3301974" cy="2060456"/>
          </a:xfrm>
          <a:prstGeom prst="bentConnector3">
            <a:avLst>
              <a:gd name="adj1" fmla="val 101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60D50DD5-2E75-4313-BC35-4D154343863F}"/>
              </a:ext>
            </a:extLst>
          </p:cNvPr>
          <p:cNvSpPr txBox="1"/>
          <p:nvPr/>
        </p:nvSpPr>
        <p:spPr>
          <a:xfrm>
            <a:off x="4240448" y="4187102"/>
            <a:ext cx="1062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CampClk</a:t>
            </a:r>
            <a:endParaRPr lang="it-IT" sz="1400" dirty="0"/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8484BE4B-E9CB-4EC4-BCB0-6441222906B2}"/>
              </a:ext>
            </a:extLst>
          </p:cNvPr>
          <p:cNvSpPr txBox="1"/>
          <p:nvPr/>
        </p:nvSpPr>
        <p:spPr>
          <a:xfrm>
            <a:off x="4228585" y="4615487"/>
            <a:ext cx="1062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TransClk</a:t>
            </a:r>
            <a:endParaRPr lang="it-IT" sz="1400" dirty="0"/>
          </a:p>
        </p:txBody>
      </p:sp>
      <p:cxnSp>
        <p:nvCxnSpPr>
          <p:cNvPr id="107" name="Connettore a gomito 106">
            <a:extLst>
              <a:ext uri="{FF2B5EF4-FFF2-40B4-BE49-F238E27FC236}">
                <a16:creationId xmlns:a16="http://schemas.microsoft.com/office/drawing/2014/main" id="{9034C283-63EA-44DC-A48A-3FAAE7E0DBFA}"/>
              </a:ext>
            </a:extLst>
          </p:cNvPr>
          <p:cNvCxnSpPr>
            <a:cxnSpLocks/>
          </p:cNvCxnSpPr>
          <p:nvPr/>
        </p:nvCxnSpPr>
        <p:spPr>
          <a:xfrm>
            <a:off x="1897305" y="2397087"/>
            <a:ext cx="2283782" cy="5972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FB62339B-2D13-4C68-9664-5F9B049FB833}"/>
              </a:ext>
            </a:extLst>
          </p:cNvPr>
          <p:cNvCxnSpPr>
            <a:cxnSpLocks/>
          </p:cNvCxnSpPr>
          <p:nvPr/>
        </p:nvCxnSpPr>
        <p:spPr>
          <a:xfrm>
            <a:off x="1858156" y="1004157"/>
            <a:ext cx="4456834" cy="2942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FDDABEE8-4E1C-4095-9570-304B5B11554D}"/>
              </a:ext>
            </a:extLst>
          </p:cNvPr>
          <p:cNvCxnSpPr/>
          <p:nvPr/>
        </p:nvCxnSpPr>
        <p:spPr>
          <a:xfrm>
            <a:off x="1856059" y="4362167"/>
            <a:ext cx="558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9EF39A92-0F19-41CA-90E6-A95F7E0E3B64}"/>
              </a:ext>
            </a:extLst>
          </p:cNvPr>
          <p:cNvCxnSpPr>
            <a:stCxn id="20" idx="0"/>
          </p:cNvCxnSpPr>
          <p:nvPr/>
        </p:nvCxnSpPr>
        <p:spPr>
          <a:xfrm flipV="1">
            <a:off x="1921080" y="4932727"/>
            <a:ext cx="4938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E68E2D64-B25E-4803-A6F5-2EED507A0171}"/>
              </a:ext>
            </a:extLst>
          </p:cNvPr>
          <p:cNvSpPr txBox="1"/>
          <p:nvPr/>
        </p:nvSpPr>
        <p:spPr>
          <a:xfrm>
            <a:off x="415255" y="2557993"/>
            <a:ext cx="76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ready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07710E9C-2458-496D-AC4A-31EFB702F988}"/>
              </a:ext>
            </a:extLst>
          </p:cNvPr>
          <p:cNvCxnSpPr>
            <a:cxnSpLocks/>
          </p:cNvCxnSpPr>
          <p:nvPr/>
        </p:nvCxnSpPr>
        <p:spPr>
          <a:xfrm>
            <a:off x="1869633" y="1365431"/>
            <a:ext cx="4445357" cy="397660"/>
          </a:xfrm>
          <a:prstGeom prst="bentConnector3">
            <a:avLst>
              <a:gd name="adj1" fmla="val 439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9B298C69-BACC-4D91-846B-1C34E880E50E}"/>
              </a:ext>
            </a:extLst>
          </p:cNvPr>
          <p:cNvCxnSpPr>
            <a:cxnSpLocks/>
          </p:cNvCxnSpPr>
          <p:nvPr/>
        </p:nvCxnSpPr>
        <p:spPr>
          <a:xfrm>
            <a:off x="1869633" y="2784856"/>
            <a:ext cx="2311454" cy="644144"/>
          </a:xfrm>
          <a:prstGeom prst="bentConnector3">
            <a:avLst>
              <a:gd name="adj1" fmla="val 369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riangolo isoscele 61">
            <a:extLst>
              <a:ext uri="{FF2B5EF4-FFF2-40B4-BE49-F238E27FC236}">
                <a16:creationId xmlns:a16="http://schemas.microsoft.com/office/drawing/2014/main" id="{2BBD5D50-55A3-4036-A800-3FF3F60BAD15}"/>
              </a:ext>
            </a:extLst>
          </p:cNvPr>
          <p:cNvSpPr/>
          <p:nvPr/>
        </p:nvSpPr>
        <p:spPr>
          <a:xfrm rot="5400000">
            <a:off x="1458093" y="4881649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Triangolo isoscele 62">
            <a:extLst>
              <a:ext uri="{FF2B5EF4-FFF2-40B4-BE49-F238E27FC236}">
                <a16:creationId xmlns:a16="http://schemas.microsoft.com/office/drawing/2014/main" id="{F960C048-7C3C-4488-879B-589BED6A69E3}"/>
              </a:ext>
            </a:extLst>
          </p:cNvPr>
          <p:cNvSpPr/>
          <p:nvPr/>
        </p:nvSpPr>
        <p:spPr>
          <a:xfrm rot="5400000">
            <a:off x="1459362" y="431362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0C8788FC-DC4E-4745-83CD-017691B4A0FC}"/>
              </a:ext>
            </a:extLst>
          </p:cNvPr>
          <p:cNvGrpSpPr/>
          <p:nvPr/>
        </p:nvGrpSpPr>
        <p:grpSpPr>
          <a:xfrm>
            <a:off x="1137713" y="2717140"/>
            <a:ext cx="761295" cy="153354"/>
            <a:chOff x="1137713" y="2717140"/>
            <a:chExt cx="761295" cy="153354"/>
          </a:xfrm>
        </p:grpSpPr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2BAE48FE-EDD5-40CE-A93F-101BEB7F9E60}"/>
                </a:ext>
              </a:extLst>
            </p:cNvPr>
            <p:cNvCxnSpPr>
              <a:cxnSpLocks/>
            </p:cNvCxnSpPr>
            <p:nvPr/>
          </p:nvCxnSpPr>
          <p:spPr>
            <a:xfrm>
              <a:off x="1137713" y="2790418"/>
              <a:ext cx="7612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riangolo isoscele 64">
              <a:extLst>
                <a:ext uri="{FF2B5EF4-FFF2-40B4-BE49-F238E27FC236}">
                  <a16:creationId xmlns:a16="http://schemas.microsoft.com/office/drawing/2014/main" id="{DB9E3F68-3539-4442-8BA3-7298C4AA11E9}"/>
                </a:ext>
              </a:extLst>
            </p:cNvPr>
            <p:cNvSpPr/>
            <p:nvPr/>
          </p:nvSpPr>
          <p:spPr>
            <a:xfrm rot="16200000">
              <a:off x="1419008" y="2733972"/>
              <a:ext cx="153354" cy="1196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66" name="Triangolo isoscele 65">
            <a:extLst>
              <a:ext uri="{FF2B5EF4-FFF2-40B4-BE49-F238E27FC236}">
                <a16:creationId xmlns:a16="http://schemas.microsoft.com/office/drawing/2014/main" id="{C8E8E528-67CF-4C2B-9D0D-EFC98D14C7BF}"/>
              </a:ext>
            </a:extLst>
          </p:cNvPr>
          <p:cNvSpPr/>
          <p:nvPr/>
        </p:nvSpPr>
        <p:spPr>
          <a:xfrm rot="5400000">
            <a:off x="1477643" y="954910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Triangolo isoscele 69">
            <a:extLst>
              <a:ext uri="{FF2B5EF4-FFF2-40B4-BE49-F238E27FC236}">
                <a16:creationId xmlns:a16="http://schemas.microsoft.com/office/drawing/2014/main" id="{22630E79-2BA6-426D-9343-7DC3F90321C0}"/>
              </a:ext>
            </a:extLst>
          </p:cNvPr>
          <p:cNvSpPr/>
          <p:nvPr/>
        </p:nvSpPr>
        <p:spPr>
          <a:xfrm rot="5400000">
            <a:off x="1456798" y="3609591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1" name="Triangolo isoscele 70">
            <a:extLst>
              <a:ext uri="{FF2B5EF4-FFF2-40B4-BE49-F238E27FC236}">
                <a16:creationId xmlns:a16="http://schemas.microsoft.com/office/drawing/2014/main" id="{10B05CF3-0B23-49EC-A19A-4E0CDB351A18}"/>
              </a:ext>
            </a:extLst>
          </p:cNvPr>
          <p:cNvSpPr/>
          <p:nvPr/>
        </p:nvSpPr>
        <p:spPr>
          <a:xfrm rot="16200000">
            <a:off x="1447774" y="2330637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2" name="Triangolo isoscele 71">
            <a:extLst>
              <a:ext uri="{FF2B5EF4-FFF2-40B4-BE49-F238E27FC236}">
                <a16:creationId xmlns:a16="http://schemas.microsoft.com/office/drawing/2014/main" id="{A5BDA776-49BB-4205-B8FA-3A6D10280CC5}"/>
              </a:ext>
            </a:extLst>
          </p:cNvPr>
          <p:cNvSpPr/>
          <p:nvPr/>
        </p:nvSpPr>
        <p:spPr>
          <a:xfrm rot="16200000">
            <a:off x="9855625" y="1485917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3" name="Triangolo isoscele 72">
            <a:extLst>
              <a:ext uri="{FF2B5EF4-FFF2-40B4-BE49-F238E27FC236}">
                <a16:creationId xmlns:a16="http://schemas.microsoft.com/office/drawing/2014/main" id="{ADD49827-657D-47E4-A827-597C33243768}"/>
              </a:ext>
            </a:extLst>
          </p:cNvPr>
          <p:cNvSpPr/>
          <p:nvPr/>
        </p:nvSpPr>
        <p:spPr>
          <a:xfrm rot="16200000">
            <a:off x="9849846" y="1906788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Triangolo isoscele 73">
            <a:extLst>
              <a:ext uri="{FF2B5EF4-FFF2-40B4-BE49-F238E27FC236}">
                <a16:creationId xmlns:a16="http://schemas.microsoft.com/office/drawing/2014/main" id="{9B587716-2074-438C-AF51-7F7E0A5E8AE6}"/>
              </a:ext>
            </a:extLst>
          </p:cNvPr>
          <p:cNvSpPr/>
          <p:nvPr/>
        </p:nvSpPr>
        <p:spPr>
          <a:xfrm rot="5400000">
            <a:off x="9860845" y="2344437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5" name="Triangolo isoscele 74">
            <a:extLst>
              <a:ext uri="{FF2B5EF4-FFF2-40B4-BE49-F238E27FC236}">
                <a16:creationId xmlns:a16="http://schemas.microsoft.com/office/drawing/2014/main" id="{6F2DE500-5F04-409D-A2E0-9E4B4B6CEB97}"/>
              </a:ext>
            </a:extLst>
          </p:cNvPr>
          <p:cNvSpPr/>
          <p:nvPr/>
        </p:nvSpPr>
        <p:spPr>
          <a:xfrm rot="5400000">
            <a:off x="9838258" y="1030830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8852924A-6809-467B-AFEA-8B58108EAC3D}"/>
              </a:ext>
            </a:extLst>
          </p:cNvPr>
          <p:cNvSpPr txBox="1"/>
          <p:nvPr/>
        </p:nvSpPr>
        <p:spPr>
          <a:xfrm>
            <a:off x="101517" y="2990548"/>
            <a:ext cx="1094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 err="1">
                <a:effectLst/>
                <a:latin typeface="Calibri" panose="020F0502020204030204" pitchFamily="34" charset="0"/>
              </a:rPr>
              <a:t>BufferFull</a:t>
            </a:r>
            <a:endParaRPr lang="it-IT" dirty="0"/>
          </a:p>
        </p:txBody>
      </p:sp>
      <p:grpSp>
        <p:nvGrpSpPr>
          <p:cNvPr id="77" name="Gruppo 76">
            <a:extLst>
              <a:ext uri="{FF2B5EF4-FFF2-40B4-BE49-F238E27FC236}">
                <a16:creationId xmlns:a16="http://schemas.microsoft.com/office/drawing/2014/main" id="{C84BB249-60BF-48A6-BC3D-2CA1E81FC52E}"/>
              </a:ext>
            </a:extLst>
          </p:cNvPr>
          <p:cNvGrpSpPr/>
          <p:nvPr/>
        </p:nvGrpSpPr>
        <p:grpSpPr>
          <a:xfrm rot="10800000">
            <a:off x="1136010" y="3120474"/>
            <a:ext cx="761295" cy="153354"/>
            <a:chOff x="1137713" y="2717140"/>
            <a:chExt cx="761295" cy="153354"/>
          </a:xfrm>
        </p:grpSpPr>
        <p:cxnSp>
          <p:nvCxnSpPr>
            <p:cNvPr id="78" name="Connettore diritto 77">
              <a:extLst>
                <a:ext uri="{FF2B5EF4-FFF2-40B4-BE49-F238E27FC236}">
                  <a16:creationId xmlns:a16="http://schemas.microsoft.com/office/drawing/2014/main" id="{1C7F41C4-9DEC-4BC3-9192-6E436EC1A3B6}"/>
                </a:ext>
              </a:extLst>
            </p:cNvPr>
            <p:cNvCxnSpPr>
              <a:cxnSpLocks/>
            </p:cNvCxnSpPr>
            <p:nvPr/>
          </p:nvCxnSpPr>
          <p:spPr>
            <a:xfrm>
              <a:off x="1137713" y="2790418"/>
              <a:ext cx="7612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riangolo isoscele 78">
              <a:extLst>
                <a:ext uri="{FF2B5EF4-FFF2-40B4-BE49-F238E27FC236}">
                  <a16:creationId xmlns:a16="http://schemas.microsoft.com/office/drawing/2014/main" id="{88CC5F20-5645-4CF4-A158-FA4A9973F268}"/>
                </a:ext>
              </a:extLst>
            </p:cNvPr>
            <p:cNvSpPr/>
            <p:nvPr/>
          </p:nvSpPr>
          <p:spPr>
            <a:xfrm rot="16200000">
              <a:off x="1419008" y="2733972"/>
              <a:ext cx="153354" cy="1196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cxnSp>
        <p:nvCxnSpPr>
          <p:cNvPr id="80" name="Connettore a gomito 79">
            <a:extLst>
              <a:ext uri="{FF2B5EF4-FFF2-40B4-BE49-F238E27FC236}">
                <a16:creationId xmlns:a16="http://schemas.microsoft.com/office/drawing/2014/main" id="{B789D1A7-7FF8-4364-BEC9-F90F165129D6}"/>
              </a:ext>
            </a:extLst>
          </p:cNvPr>
          <p:cNvCxnSpPr>
            <a:cxnSpLocks/>
          </p:cNvCxnSpPr>
          <p:nvPr/>
        </p:nvCxnSpPr>
        <p:spPr>
          <a:xfrm>
            <a:off x="1890496" y="3204032"/>
            <a:ext cx="2314157" cy="539220"/>
          </a:xfrm>
          <a:prstGeom prst="bentConnector3">
            <a:avLst>
              <a:gd name="adj1" fmla="val 238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69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8135A24-C0D2-4E99-AFFF-BC880D6EAED3}"/>
              </a:ext>
            </a:extLst>
          </p:cNvPr>
          <p:cNvSpPr/>
          <p:nvPr/>
        </p:nvSpPr>
        <p:spPr>
          <a:xfrm>
            <a:off x="1644243" y="687897"/>
            <a:ext cx="9490740" cy="30703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952B6312-F517-4CF0-A7B7-5624F7AC8B10}"/>
              </a:ext>
            </a:extLst>
          </p:cNvPr>
          <p:cNvSpPr txBox="1"/>
          <p:nvPr/>
        </p:nvSpPr>
        <p:spPr>
          <a:xfrm>
            <a:off x="415255" y="780715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BusIn</a:t>
            </a:r>
            <a:endParaRPr lang="it-IT" dirty="0"/>
          </a:p>
        </p:txBody>
      </p: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EC0FCD47-B539-4FAF-BC01-B007D5543B31}"/>
              </a:ext>
            </a:extLst>
          </p:cNvPr>
          <p:cNvGrpSpPr/>
          <p:nvPr/>
        </p:nvGrpSpPr>
        <p:grpSpPr>
          <a:xfrm>
            <a:off x="1089104" y="763084"/>
            <a:ext cx="761295" cy="388531"/>
            <a:chOff x="1094764" y="4110011"/>
            <a:chExt cx="761295" cy="388531"/>
          </a:xfrm>
        </p:grpSpPr>
        <p:cxnSp>
          <p:nvCxnSpPr>
            <p:cNvPr id="76" name="Connettore diritto 75">
              <a:extLst>
                <a:ext uri="{FF2B5EF4-FFF2-40B4-BE49-F238E27FC236}">
                  <a16:creationId xmlns:a16="http://schemas.microsoft.com/office/drawing/2014/main" id="{3286477F-903D-442A-A59A-C6B0B4B70DBE}"/>
                </a:ext>
              </a:extLst>
            </p:cNvPr>
            <p:cNvCxnSpPr>
              <a:cxnSpLocks/>
            </p:cNvCxnSpPr>
            <p:nvPr/>
          </p:nvCxnSpPr>
          <p:spPr>
            <a:xfrm>
              <a:off x="1094764" y="4362167"/>
              <a:ext cx="7612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1A86190A-BEE1-4BC9-8462-74918680CC72}"/>
                </a:ext>
              </a:extLst>
            </p:cNvPr>
            <p:cNvCxnSpPr>
              <a:cxnSpLocks/>
            </p:cNvCxnSpPr>
            <p:nvPr/>
          </p:nvCxnSpPr>
          <p:spPr>
            <a:xfrm>
              <a:off x="1239474" y="4209013"/>
              <a:ext cx="113253" cy="28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asellaDiTesto 77">
              <a:extLst>
                <a:ext uri="{FF2B5EF4-FFF2-40B4-BE49-F238E27FC236}">
                  <a16:creationId xmlns:a16="http://schemas.microsoft.com/office/drawing/2014/main" id="{1FD49061-CF93-4D55-B8C8-7BB63BFD99EA}"/>
                </a:ext>
              </a:extLst>
            </p:cNvPr>
            <p:cNvSpPr txBox="1"/>
            <p:nvPr/>
          </p:nvSpPr>
          <p:spPr>
            <a:xfrm>
              <a:off x="1239474" y="4110011"/>
              <a:ext cx="395328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8</a:t>
              </a:r>
            </a:p>
          </p:txBody>
        </p:sp>
      </p:grpSp>
      <p:sp>
        <p:nvSpPr>
          <p:cNvPr id="79" name="Triangolo isoscele 78">
            <a:extLst>
              <a:ext uri="{FF2B5EF4-FFF2-40B4-BE49-F238E27FC236}">
                <a16:creationId xmlns:a16="http://schemas.microsoft.com/office/drawing/2014/main" id="{B2BCE2BF-D623-41EF-A962-435AB5ACF92F}"/>
              </a:ext>
            </a:extLst>
          </p:cNvPr>
          <p:cNvSpPr/>
          <p:nvPr/>
        </p:nvSpPr>
        <p:spPr>
          <a:xfrm rot="5400000">
            <a:off x="1718943" y="954910"/>
            <a:ext cx="153354" cy="11969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DCA07891-D606-4028-B113-F5F3AF8B7E54}"/>
              </a:ext>
            </a:extLst>
          </p:cNvPr>
          <p:cNvSpPr txBox="1"/>
          <p:nvPr/>
        </p:nvSpPr>
        <p:spPr>
          <a:xfrm>
            <a:off x="560944" y="1155835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start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882926C0-975C-4BCB-AA0C-B9FC9D39180F}"/>
              </a:ext>
            </a:extLst>
          </p:cNvPr>
          <p:cNvSpPr txBox="1"/>
          <p:nvPr/>
        </p:nvSpPr>
        <p:spPr>
          <a:xfrm>
            <a:off x="537605" y="1513198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Cts</a:t>
            </a:r>
            <a:endParaRPr lang="it-IT" dirty="0"/>
          </a:p>
        </p:txBody>
      </p: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ED3D099-F07B-4829-A55A-7EFD3410C62F}"/>
              </a:ext>
            </a:extLst>
          </p:cNvPr>
          <p:cNvCxnSpPr>
            <a:cxnSpLocks/>
          </p:cNvCxnSpPr>
          <p:nvPr/>
        </p:nvCxnSpPr>
        <p:spPr>
          <a:xfrm rot="10800000">
            <a:off x="1122579" y="1744775"/>
            <a:ext cx="761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riangolo isoscele 85">
            <a:extLst>
              <a:ext uri="{FF2B5EF4-FFF2-40B4-BE49-F238E27FC236}">
                <a16:creationId xmlns:a16="http://schemas.microsoft.com/office/drawing/2014/main" id="{8CF3AEE2-D7CA-43A5-AF7B-ECB9600B0102}"/>
              </a:ext>
            </a:extLst>
          </p:cNvPr>
          <p:cNvSpPr/>
          <p:nvPr/>
        </p:nvSpPr>
        <p:spPr>
          <a:xfrm rot="5400000">
            <a:off x="1437381" y="1690201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31E51CD0-6BE3-4254-ADAB-4B7A9EB0EFE5}"/>
              </a:ext>
            </a:extLst>
          </p:cNvPr>
          <p:cNvSpPr txBox="1"/>
          <p:nvPr/>
        </p:nvSpPr>
        <p:spPr>
          <a:xfrm>
            <a:off x="11782882" y="1622996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Tx</a:t>
            </a:r>
            <a:endParaRPr lang="it-IT" dirty="0"/>
          </a:p>
        </p:txBody>
      </p: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7970D7AE-8D95-4F32-B6BD-D8D064D61415}"/>
              </a:ext>
            </a:extLst>
          </p:cNvPr>
          <p:cNvCxnSpPr>
            <a:cxnSpLocks/>
          </p:cNvCxnSpPr>
          <p:nvPr/>
        </p:nvCxnSpPr>
        <p:spPr>
          <a:xfrm>
            <a:off x="10333112" y="1828538"/>
            <a:ext cx="1302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riangolo isoscele 89">
            <a:extLst>
              <a:ext uri="{FF2B5EF4-FFF2-40B4-BE49-F238E27FC236}">
                <a16:creationId xmlns:a16="http://schemas.microsoft.com/office/drawing/2014/main" id="{829B802F-DA46-4688-AC84-31F7FB2B8734}"/>
              </a:ext>
            </a:extLst>
          </p:cNvPr>
          <p:cNvSpPr/>
          <p:nvPr/>
        </p:nvSpPr>
        <p:spPr>
          <a:xfrm rot="5400000">
            <a:off x="11286919" y="1768691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CF7CF4E7-A80A-463A-B4DC-2B7C6C55B022}"/>
              </a:ext>
            </a:extLst>
          </p:cNvPr>
          <p:cNvSpPr txBox="1"/>
          <p:nvPr/>
        </p:nvSpPr>
        <p:spPr>
          <a:xfrm>
            <a:off x="624986" y="3219275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clk</a:t>
            </a:r>
            <a:endParaRPr lang="it-IT" dirty="0"/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F10D8FA4-63D7-425F-8C15-B92153FD7FD7}"/>
              </a:ext>
            </a:extLst>
          </p:cNvPr>
          <p:cNvCxnSpPr>
            <a:cxnSpLocks/>
          </p:cNvCxnSpPr>
          <p:nvPr/>
        </p:nvCxnSpPr>
        <p:spPr>
          <a:xfrm>
            <a:off x="1057017" y="3429000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riangolo isoscele 93">
            <a:extLst>
              <a:ext uri="{FF2B5EF4-FFF2-40B4-BE49-F238E27FC236}">
                <a16:creationId xmlns:a16="http://schemas.microsoft.com/office/drawing/2014/main" id="{A9E8B216-0D42-4BAA-97C8-3E244DB2F61F}"/>
              </a:ext>
            </a:extLst>
          </p:cNvPr>
          <p:cNvSpPr/>
          <p:nvPr/>
        </p:nvSpPr>
        <p:spPr>
          <a:xfrm rot="5400000">
            <a:off x="1572936" y="3290582"/>
            <a:ext cx="419450" cy="276837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Triangolo isoscele 94">
            <a:extLst>
              <a:ext uri="{FF2B5EF4-FFF2-40B4-BE49-F238E27FC236}">
                <a16:creationId xmlns:a16="http://schemas.microsoft.com/office/drawing/2014/main" id="{92B8CBFA-938C-4CA7-A5CB-7F7B0072F5F0}"/>
              </a:ext>
            </a:extLst>
          </p:cNvPr>
          <p:cNvSpPr/>
          <p:nvPr/>
        </p:nvSpPr>
        <p:spPr>
          <a:xfrm rot="5400000">
            <a:off x="1458093" y="337792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7CDDE66-3B30-404B-8884-B7F6736D7819}"/>
              </a:ext>
            </a:extLst>
          </p:cNvPr>
          <p:cNvSpPr txBox="1"/>
          <p:nvPr/>
        </p:nvSpPr>
        <p:spPr>
          <a:xfrm>
            <a:off x="2340529" y="159283"/>
            <a:ext cx="220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Serializer</a:t>
            </a:r>
            <a:endParaRPr lang="it-IT" dirty="0"/>
          </a:p>
        </p:txBody>
      </p:sp>
      <p:sp>
        <p:nvSpPr>
          <p:cNvPr id="99" name="Freccia a pentagono 98">
            <a:extLst>
              <a:ext uri="{FF2B5EF4-FFF2-40B4-BE49-F238E27FC236}">
                <a16:creationId xmlns:a16="http://schemas.microsoft.com/office/drawing/2014/main" id="{BA0ADE63-906C-4844-BD84-BB5558FB4B4F}"/>
              </a:ext>
            </a:extLst>
          </p:cNvPr>
          <p:cNvSpPr/>
          <p:nvPr/>
        </p:nvSpPr>
        <p:spPr>
          <a:xfrm>
            <a:off x="4277416" y="1817699"/>
            <a:ext cx="219877" cy="197186"/>
          </a:xfrm>
          <a:prstGeom prst="homePlate">
            <a:avLst>
              <a:gd name="adj" fmla="val 548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6A177018-BB77-4556-AEA1-B8432C9107C5}"/>
              </a:ext>
            </a:extLst>
          </p:cNvPr>
          <p:cNvSpPr txBox="1"/>
          <p:nvPr/>
        </p:nvSpPr>
        <p:spPr>
          <a:xfrm>
            <a:off x="2544554" y="4790896"/>
            <a:ext cx="239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Parallel</a:t>
            </a:r>
            <a:r>
              <a:rPr lang="it-IT" dirty="0"/>
              <a:t>-serial state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E370D36B-540E-489A-9A8D-3E64AE5C806B}"/>
              </a:ext>
            </a:extLst>
          </p:cNvPr>
          <p:cNvSpPr/>
          <p:nvPr/>
        </p:nvSpPr>
        <p:spPr>
          <a:xfrm>
            <a:off x="5689018" y="4453958"/>
            <a:ext cx="2083542" cy="1619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rapezio 5">
            <a:extLst>
              <a:ext uri="{FF2B5EF4-FFF2-40B4-BE49-F238E27FC236}">
                <a16:creationId xmlns:a16="http://schemas.microsoft.com/office/drawing/2014/main" id="{03BF1403-DA23-47C5-B4D3-8AFFC30524EC}"/>
              </a:ext>
            </a:extLst>
          </p:cNvPr>
          <p:cNvSpPr/>
          <p:nvPr/>
        </p:nvSpPr>
        <p:spPr>
          <a:xfrm rot="5400000">
            <a:off x="5795086" y="4941092"/>
            <a:ext cx="770775" cy="279216"/>
          </a:xfrm>
          <a:prstGeom prst="trapezoid">
            <a:avLst>
              <a:gd name="adj" fmla="val 533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7" name="Connettore diritto 96">
            <a:extLst>
              <a:ext uri="{FF2B5EF4-FFF2-40B4-BE49-F238E27FC236}">
                <a16:creationId xmlns:a16="http://schemas.microsoft.com/office/drawing/2014/main" id="{B5DBFEDA-3DB8-4F6D-A4D4-173FBEB161BF}"/>
              </a:ext>
            </a:extLst>
          </p:cNvPr>
          <p:cNvCxnSpPr>
            <a:cxnSpLocks/>
          </p:cNvCxnSpPr>
          <p:nvPr/>
        </p:nvCxnSpPr>
        <p:spPr>
          <a:xfrm>
            <a:off x="5538485" y="4857008"/>
            <a:ext cx="5004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352997FA-51B4-424F-86D0-F205796F55AC}"/>
              </a:ext>
            </a:extLst>
          </p:cNvPr>
          <p:cNvSpPr/>
          <p:nvPr/>
        </p:nvSpPr>
        <p:spPr>
          <a:xfrm>
            <a:off x="6730789" y="4867351"/>
            <a:ext cx="559266" cy="929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1" name="Triangolo isoscele 100">
            <a:extLst>
              <a:ext uri="{FF2B5EF4-FFF2-40B4-BE49-F238E27FC236}">
                <a16:creationId xmlns:a16="http://schemas.microsoft.com/office/drawing/2014/main" id="{08369D79-470B-4FC1-8A7C-FA980CF1ABC5}"/>
              </a:ext>
            </a:extLst>
          </p:cNvPr>
          <p:cNvSpPr/>
          <p:nvPr/>
        </p:nvSpPr>
        <p:spPr>
          <a:xfrm rot="5400000">
            <a:off x="6712814" y="5529677"/>
            <a:ext cx="174369" cy="1384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C7C08143-3D2B-4872-BF83-CD4C1783A0CB}"/>
              </a:ext>
            </a:extLst>
          </p:cNvPr>
          <p:cNvSpPr txBox="1"/>
          <p:nvPr/>
        </p:nvSpPr>
        <p:spPr>
          <a:xfrm>
            <a:off x="6026242" y="4757533"/>
            <a:ext cx="279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</a:t>
            </a:r>
          </a:p>
          <a:p>
            <a:endParaRPr lang="it-IT" sz="1200" dirty="0"/>
          </a:p>
          <a:p>
            <a:r>
              <a:rPr lang="it-IT" sz="1200" dirty="0"/>
              <a:t>1</a:t>
            </a:r>
          </a:p>
        </p:txBody>
      </p:sp>
      <p:cxnSp>
        <p:nvCxnSpPr>
          <p:cNvPr id="103" name="Connettore diritto 102">
            <a:extLst>
              <a:ext uri="{FF2B5EF4-FFF2-40B4-BE49-F238E27FC236}">
                <a16:creationId xmlns:a16="http://schemas.microsoft.com/office/drawing/2014/main" id="{D0BEBC21-68CD-4B39-B6F1-017984ED3637}"/>
              </a:ext>
            </a:extLst>
          </p:cNvPr>
          <p:cNvCxnSpPr>
            <a:cxnSpLocks/>
          </p:cNvCxnSpPr>
          <p:nvPr/>
        </p:nvCxnSpPr>
        <p:spPr>
          <a:xfrm>
            <a:off x="5540408" y="5257058"/>
            <a:ext cx="5004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diritto 105">
            <a:extLst>
              <a:ext uri="{FF2B5EF4-FFF2-40B4-BE49-F238E27FC236}">
                <a16:creationId xmlns:a16="http://schemas.microsoft.com/office/drawing/2014/main" id="{9E0B2FE4-367D-4CDD-A9C1-C290E49B12EC}"/>
              </a:ext>
            </a:extLst>
          </p:cNvPr>
          <p:cNvCxnSpPr>
            <a:cxnSpLocks/>
          </p:cNvCxnSpPr>
          <p:nvPr/>
        </p:nvCxnSpPr>
        <p:spPr>
          <a:xfrm>
            <a:off x="6320082" y="5098308"/>
            <a:ext cx="4107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diritto 107">
            <a:extLst>
              <a:ext uri="{FF2B5EF4-FFF2-40B4-BE49-F238E27FC236}">
                <a16:creationId xmlns:a16="http://schemas.microsoft.com/office/drawing/2014/main" id="{ECCE40B2-AF9C-48C4-B80C-315DF3AED284}"/>
              </a:ext>
            </a:extLst>
          </p:cNvPr>
          <p:cNvCxnSpPr>
            <a:cxnSpLocks/>
          </p:cNvCxnSpPr>
          <p:nvPr/>
        </p:nvCxnSpPr>
        <p:spPr>
          <a:xfrm>
            <a:off x="6230332" y="5598886"/>
            <a:ext cx="5004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D6D6AC3B-B743-4ADD-969D-1DF7A09455E1}"/>
              </a:ext>
            </a:extLst>
          </p:cNvPr>
          <p:cNvCxnSpPr>
            <a:cxnSpLocks/>
          </p:cNvCxnSpPr>
          <p:nvPr/>
        </p:nvCxnSpPr>
        <p:spPr>
          <a:xfrm>
            <a:off x="6230332" y="5583197"/>
            <a:ext cx="0" cy="618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diritto 110">
            <a:extLst>
              <a:ext uri="{FF2B5EF4-FFF2-40B4-BE49-F238E27FC236}">
                <a16:creationId xmlns:a16="http://schemas.microsoft.com/office/drawing/2014/main" id="{135890E8-B7A1-46BA-B4C4-AE5B876B7C6B}"/>
              </a:ext>
            </a:extLst>
          </p:cNvPr>
          <p:cNvCxnSpPr>
            <a:cxnSpLocks/>
          </p:cNvCxnSpPr>
          <p:nvPr/>
        </p:nvCxnSpPr>
        <p:spPr>
          <a:xfrm>
            <a:off x="6230332" y="5586558"/>
            <a:ext cx="0" cy="618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diritto 111">
            <a:extLst>
              <a:ext uri="{FF2B5EF4-FFF2-40B4-BE49-F238E27FC236}">
                <a16:creationId xmlns:a16="http://schemas.microsoft.com/office/drawing/2014/main" id="{F99D1870-CADA-4EDA-85DC-8360BF198889}"/>
              </a:ext>
            </a:extLst>
          </p:cNvPr>
          <p:cNvCxnSpPr>
            <a:cxnSpLocks/>
          </p:cNvCxnSpPr>
          <p:nvPr/>
        </p:nvCxnSpPr>
        <p:spPr>
          <a:xfrm>
            <a:off x="7291153" y="5104722"/>
            <a:ext cx="6844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68AEFFDC-F02E-43A9-94ED-91ED3B9DB834}"/>
              </a:ext>
            </a:extLst>
          </p:cNvPr>
          <p:cNvSpPr txBox="1"/>
          <p:nvPr/>
        </p:nvSpPr>
        <p:spPr>
          <a:xfrm>
            <a:off x="6835982" y="5050431"/>
            <a:ext cx="46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</a:t>
            </a:r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8074848D-FF6A-4897-9545-8AA0248D9457}"/>
              </a:ext>
            </a:extLst>
          </p:cNvPr>
          <p:cNvSpPr txBox="1"/>
          <p:nvPr/>
        </p:nvSpPr>
        <p:spPr>
          <a:xfrm>
            <a:off x="6021869" y="6153565"/>
            <a:ext cx="1122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clk</a:t>
            </a:r>
            <a:endParaRPr lang="it-IT" sz="1600" dirty="0"/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521A71EA-F2E4-41DD-8AC5-54A7DF92420A}"/>
              </a:ext>
            </a:extLst>
          </p:cNvPr>
          <p:cNvSpPr txBox="1"/>
          <p:nvPr/>
        </p:nvSpPr>
        <p:spPr>
          <a:xfrm>
            <a:off x="8017390" y="4896543"/>
            <a:ext cx="412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z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724E0A68-7ED2-4349-AE91-1F210442E3BF}"/>
              </a:ext>
            </a:extLst>
          </p:cNvPr>
          <p:cNvSpPr txBox="1"/>
          <p:nvPr/>
        </p:nvSpPr>
        <p:spPr>
          <a:xfrm>
            <a:off x="5298982" y="4658111"/>
            <a:ext cx="412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x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7384363B-382A-4C2F-9CAF-F9D0EB020526}"/>
              </a:ext>
            </a:extLst>
          </p:cNvPr>
          <p:cNvSpPr txBox="1"/>
          <p:nvPr/>
        </p:nvSpPr>
        <p:spPr>
          <a:xfrm>
            <a:off x="5279568" y="5074972"/>
            <a:ext cx="412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y</a:t>
            </a:r>
          </a:p>
        </p:txBody>
      </p:sp>
      <p:cxnSp>
        <p:nvCxnSpPr>
          <p:cNvPr id="120" name="Connettore diritto 119">
            <a:extLst>
              <a:ext uri="{FF2B5EF4-FFF2-40B4-BE49-F238E27FC236}">
                <a16:creationId xmlns:a16="http://schemas.microsoft.com/office/drawing/2014/main" id="{6154437C-00E9-45BB-B62E-FB9EE524CC08}"/>
              </a:ext>
            </a:extLst>
          </p:cNvPr>
          <p:cNvCxnSpPr>
            <a:cxnSpLocks/>
          </p:cNvCxnSpPr>
          <p:nvPr/>
        </p:nvCxnSpPr>
        <p:spPr>
          <a:xfrm>
            <a:off x="7010422" y="5796426"/>
            <a:ext cx="0" cy="4056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9B41BB0D-EDEE-480A-86F5-846E90C77EA3}"/>
              </a:ext>
            </a:extLst>
          </p:cNvPr>
          <p:cNvSpPr txBox="1"/>
          <p:nvPr/>
        </p:nvSpPr>
        <p:spPr>
          <a:xfrm>
            <a:off x="6699411" y="6127322"/>
            <a:ext cx="1122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preset</a:t>
            </a:r>
          </a:p>
        </p:txBody>
      </p: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DFF862E1-F129-4288-975E-93144A6A0790}"/>
              </a:ext>
            </a:extLst>
          </p:cNvPr>
          <p:cNvCxnSpPr>
            <a:cxnSpLocks/>
          </p:cNvCxnSpPr>
          <p:nvPr/>
        </p:nvCxnSpPr>
        <p:spPr>
          <a:xfrm>
            <a:off x="6180473" y="4337489"/>
            <a:ext cx="0" cy="425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EC2D7A26-3582-4325-8960-B3F523E0BB2F}"/>
              </a:ext>
            </a:extLst>
          </p:cNvPr>
          <p:cNvSpPr txBox="1"/>
          <p:nvPr/>
        </p:nvSpPr>
        <p:spPr>
          <a:xfrm>
            <a:off x="5959475" y="4011745"/>
            <a:ext cx="412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sel</a:t>
            </a:r>
            <a:endParaRPr lang="it-IT" sz="1600" dirty="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E2E74D1D-D638-4A99-A800-A6B6B70CE9DD}"/>
              </a:ext>
            </a:extLst>
          </p:cNvPr>
          <p:cNvGrpSpPr/>
          <p:nvPr/>
        </p:nvGrpSpPr>
        <p:grpSpPr>
          <a:xfrm>
            <a:off x="2814150" y="1315520"/>
            <a:ext cx="358744" cy="580354"/>
            <a:chOff x="1709531" y="4537013"/>
            <a:chExt cx="559266" cy="929075"/>
          </a:xfrm>
        </p:grpSpPr>
        <p:sp>
          <p:nvSpPr>
            <p:cNvPr id="180" name="Rettangolo 179">
              <a:extLst>
                <a:ext uri="{FF2B5EF4-FFF2-40B4-BE49-F238E27FC236}">
                  <a16:creationId xmlns:a16="http://schemas.microsoft.com/office/drawing/2014/main" id="{699A0F87-41BE-4027-A818-41EB42C32EA6}"/>
                </a:ext>
              </a:extLst>
            </p:cNvPr>
            <p:cNvSpPr/>
            <p:nvPr/>
          </p:nvSpPr>
          <p:spPr>
            <a:xfrm>
              <a:off x="1709531" y="4537013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82" name="Triangolo isoscele 181">
              <a:extLst>
                <a:ext uri="{FF2B5EF4-FFF2-40B4-BE49-F238E27FC236}">
                  <a16:creationId xmlns:a16="http://schemas.microsoft.com/office/drawing/2014/main" id="{D039CD66-8EDF-4D31-8FBA-4DE398EB038F}"/>
                </a:ext>
              </a:extLst>
            </p:cNvPr>
            <p:cNvSpPr/>
            <p:nvPr/>
          </p:nvSpPr>
          <p:spPr>
            <a:xfrm rot="5400000">
              <a:off x="1691556" y="5199339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83" name="CasellaDiTesto 182">
              <a:extLst>
                <a:ext uri="{FF2B5EF4-FFF2-40B4-BE49-F238E27FC236}">
                  <a16:creationId xmlns:a16="http://schemas.microsoft.com/office/drawing/2014/main" id="{5E78144D-A229-40B6-AEDD-072F52022244}"/>
                </a:ext>
              </a:extLst>
            </p:cNvPr>
            <p:cNvSpPr txBox="1"/>
            <p:nvPr/>
          </p:nvSpPr>
          <p:spPr>
            <a:xfrm>
              <a:off x="1752610" y="4613519"/>
              <a:ext cx="463549" cy="541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D</a:t>
              </a:r>
            </a:p>
          </p:txBody>
        </p:sp>
      </p:grpSp>
      <p:cxnSp>
        <p:nvCxnSpPr>
          <p:cNvPr id="152" name="Connettore diritto 151">
            <a:extLst>
              <a:ext uri="{FF2B5EF4-FFF2-40B4-BE49-F238E27FC236}">
                <a16:creationId xmlns:a16="http://schemas.microsoft.com/office/drawing/2014/main" id="{7076E5C7-8CEB-4F3F-BF07-F28618154E91}"/>
              </a:ext>
            </a:extLst>
          </p:cNvPr>
          <p:cNvCxnSpPr>
            <a:cxnSpLocks/>
          </p:cNvCxnSpPr>
          <p:nvPr/>
        </p:nvCxnSpPr>
        <p:spPr>
          <a:xfrm>
            <a:off x="5212130" y="192609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74C2910D-9BB8-466D-B64A-2B380E42D6B8}"/>
              </a:ext>
            </a:extLst>
          </p:cNvPr>
          <p:cNvCxnSpPr>
            <a:cxnSpLocks/>
          </p:cNvCxnSpPr>
          <p:nvPr/>
        </p:nvCxnSpPr>
        <p:spPr>
          <a:xfrm>
            <a:off x="5871076" y="192609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ttore diritto 153">
            <a:extLst>
              <a:ext uri="{FF2B5EF4-FFF2-40B4-BE49-F238E27FC236}">
                <a16:creationId xmlns:a16="http://schemas.microsoft.com/office/drawing/2014/main" id="{7535B72B-A139-4C96-8C23-5A23B2A37B34}"/>
              </a:ext>
            </a:extLst>
          </p:cNvPr>
          <p:cNvCxnSpPr>
            <a:cxnSpLocks/>
          </p:cNvCxnSpPr>
          <p:nvPr/>
        </p:nvCxnSpPr>
        <p:spPr>
          <a:xfrm>
            <a:off x="6583730" y="191339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diritto 154">
            <a:extLst>
              <a:ext uri="{FF2B5EF4-FFF2-40B4-BE49-F238E27FC236}">
                <a16:creationId xmlns:a16="http://schemas.microsoft.com/office/drawing/2014/main" id="{ECAAE10E-FC45-43C3-A734-9F6451B18A97}"/>
              </a:ext>
            </a:extLst>
          </p:cNvPr>
          <p:cNvCxnSpPr>
            <a:cxnSpLocks/>
          </p:cNvCxnSpPr>
          <p:nvPr/>
        </p:nvCxnSpPr>
        <p:spPr>
          <a:xfrm>
            <a:off x="7231430" y="190704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diritto 155">
            <a:extLst>
              <a:ext uri="{FF2B5EF4-FFF2-40B4-BE49-F238E27FC236}">
                <a16:creationId xmlns:a16="http://schemas.microsoft.com/office/drawing/2014/main" id="{612F2F8E-9166-4D11-A675-340301BE5423}"/>
              </a:ext>
            </a:extLst>
          </p:cNvPr>
          <p:cNvCxnSpPr>
            <a:cxnSpLocks/>
          </p:cNvCxnSpPr>
          <p:nvPr/>
        </p:nvCxnSpPr>
        <p:spPr>
          <a:xfrm>
            <a:off x="7923580" y="191339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D2A7F102-C41D-4FA3-909B-72811E986AE3}"/>
              </a:ext>
            </a:extLst>
          </p:cNvPr>
          <p:cNvCxnSpPr>
            <a:cxnSpLocks/>
          </p:cNvCxnSpPr>
          <p:nvPr/>
        </p:nvCxnSpPr>
        <p:spPr>
          <a:xfrm>
            <a:off x="8577630" y="192609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ttore diritto 157">
            <a:extLst>
              <a:ext uri="{FF2B5EF4-FFF2-40B4-BE49-F238E27FC236}">
                <a16:creationId xmlns:a16="http://schemas.microsoft.com/office/drawing/2014/main" id="{F7E26E5A-46FF-4C9F-869E-0EB8A586A612}"/>
              </a:ext>
            </a:extLst>
          </p:cNvPr>
          <p:cNvCxnSpPr>
            <a:cxnSpLocks/>
          </p:cNvCxnSpPr>
          <p:nvPr/>
        </p:nvCxnSpPr>
        <p:spPr>
          <a:xfrm>
            <a:off x="9231680" y="192609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ttore diritto 158">
            <a:extLst>
              <a:ext uri="{FF2B5EF4-FFF2-40B4-BE49-F238E27FC236}">
                <a16:creationId xmlns:a16="http://schemas.microsoft.com/office/drawing/2014/main" id="{40DD136E-DF9E-4C10-8D41-E5CFD8F1CF6D}"/>
              </a:ext>
            </a:extLst>
          </p:cNvPr>
          <p:cNvCxnSpPr>
            <a:cxnSpLocks/>
          </p:cNvCxnSpPr>
          <p:nvPr/>
        </p:nvCxnSpPr>
        <p:spPr>
          <a:xfrm>
            <a:off x="9911130" y="192609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0050AF1-32A3-4012-AAB7-BC914BA605F1}"/>
              </a:ext>
            </a:extLst>
          </p:cNvPr>
          <p:cNvCxnSpPr>
            <a:cxnSpLocks/>
          </p:cNvCxnSpPr>
          <p:nvPr/>
        </p:nvCxnSpPr>
        <p:spPr>
          <a:xfrm>
            <a:off x="4494580" y="192609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10778628-940E-49E6-BF7A-2D3D80C4750E}"/>
              </a:ext>
            </a:extLst>
          </p:cNvPr>
          <p:cNvCxnSpPr>
            <a:cxnSpLocks/>
          </p:cNvCxnSpPr>
          <p:nvPr/>
        </p:nvCxnSpPr>
        <p:spPr>
          <a:xfrm>
            <a:off x="1108338" y="1356552"/>
            <a:ext cx="761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34DA247A-29A8-4C65-A63D-608A9340CBB4}"/>
              </a:ext>
            </a:extLst>
          </p:cNvPr>
          <p:cNvCxnSpPr>
            <a:cxnSpLocks/>
          </p:cNvCxnSpPr>
          <p:nvPr/>
        </p:nvCxnSpPr>
        <p:spPr>
          <a:xfrm flipV="1">
            <a:off x="1850399" y="1008307"/>
            <a:ext cx="8025252" cy="74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ttore diritto 163">
            <a:extLst>
              <a:ext uri="{FF2B5EF4-FFF2-40B4-BE49-F238E27FC236}">
                <a16:creationId xmlns:a16="http://schemas.microsoft.com/office/drawing/2014/main" id="{C5D72F4E-27BC-41D0-930E-BDFDCD3F7F6D}"/>
              </a:ext>
            </a:extLst>
          </p:cNvPr>
          <p:cNvCxnSpPr>
            <a:cxnSpLocks/>
          </p:cNvCxnSpPr>
          <p:nvPr/>
        </p:nvCxnSpPr>
        <p:spPr>
          <a:xfrm>
            <a:off x="5157595" y="1013734"/>
            <a:ext cx="0" cy="6474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diritto 166">
            <a:extLst>
              <a:ext uri="{FF2B5EF4-FFF2-40B4-BE49-F238E27FC236}">
                <a16:creationId xmlns:a16="http://schemas.microsoft.com/office/drawing/2014/main" id="{DFA51A2C-A52B-47A7-97D6-77420A1A225C}"/>
              </a:ext>
            </a:extLst>
          </p:cNvPr>
          <p:cNvCxnSpPr>
            <a:cxnSpLocks/>
          </p:cNvCxnSpPr>
          <p:nvPr/>
        </p:nvCxnSpPr>
        <p:spPr>
          <a:xfrm>
            <a:off x="6472045" y="1013734"/>
            <a:ext cx="0" cy="6546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ttore diritto 167">
            <a:extLst>
              <a:ext uri="{FF2B5EF4-FFF2-40B4-BE49-F238E27FC236}">
                <a16:creationId xmlns:a16="http://schemas.microsoft.com/office/drawing/2014/main" id="{A735DED0-8017-415A-9D02-9643905864FF}"/>
              </a:ext>
            </a:extLst>
          </p:cNvPr>
          <p:cNvCxnSpPr>
            <a:cxnSpLocks/>
          </p:cNvCxnSpPr>
          <p:nvPr/>
        </p:nvCxnSpPr>
        <p:spPr>
          <a:xfrm>
            <a:off x="7792845" y="1013734"/>
            <a:ext cx="0" cy="6522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ttore diritto 168">
            <a:extLst>
              <a:ext uri="{FF2B5EF4-FFF2-40B4-BE49-F238E27FC236}">
                <a16:creationId xmlns:a16="http://schemas.microsoft.com/office/drawing/2014/main" id="{66425EB9-77A3-484C-ADDC-C16DAE410FFD}"/>
              </a:ext>
            </a:extLst>
          </p:cNvPr>
          <p:cNvCxnSpPr>
            <a:cxnSpLocks/>
          </p:cNvCxnSpPr>
          <p:nvPr/>
        </p:nvCxnSpPr>
        <p:spPr>
          <a:xfrm>
            <a:off x="9231680" y="1013734"/>
            <a:ext cx="0" cy="6546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diritto 169">
            <a:extLst>
              <a:ext uri="{FF2B5EF4-FFF2-40B4-BE49-F238E27FC236}">
                <a16:creationId xmlns:a16="http://schemas.microsoft.com/office/drawing/2014/main" id="{DBEAFED3-EE04-4F86-AE08-487AF4E8CD73}"/>
              </a:ext>
            </a:extLst>
          </p:cNvPr>
          <p:cNvCxnSpPr>
            <a:cxnSpLocks/>
          </p:cNvCxnSpPr>
          <p:nvPr/>
        </p:nvCxnSpPr>
        <p:spPr>
          <a:xfrm>
            <a:off x="8514380" y="1013734"/>
            <a:ext cx="0" cy="6474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ttore diritto 170">
            <a:extLst>
              <a:ext uri="{FF2B5EF4-FFF2-40B4-BE49-F238E27FC236}">
                <a16:creationId xmlns:a16="http://schemas.microsoft.com/office/drawing/2014/main" id="{4F5A930D-BE01-461D-96FC-28139B9DA016}"/>
              </a:ext>
            </a:extLst>
          </p:cNvPr>
          <p:cNvCxnSpPr>
            <a:cxnSpLocks/>
          </p:cNvCxnSpPr>
          <p:nvPr/>
        </p:nvCxnSpPr>
        <p:spPr>
          <a:xfrm>
            <a:off x="5871076" y="1040083"/>
            <a:ext cx="0" cy="6140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diritto 171">
            <a:extLst>
              <a:ext uri="{FF2B5EF4-FFF2-40B4-BE49-F238E27FC236}">
                <a16:creationId xmlns:a16="http://schemas.microsoft.com/office/drawing/2014/main" id="{8320CAB3-FF06-4513-8A19-B0747D0AEEFE}"/>
              </a:ext>
            </a:extLst>
          </p:cNvPr>
          <p:cNvCxnSpPr>
            <a:cxnSpLocks/>
          </p:cNvCxnSpPr>
          <p:nvPr/>
        </p:nvCxnSpPr>
        <p:spPr>
          <a:xfrm>
            <a:off x="7165342" y="1013734"/>
            <a:ext cx="0" cy="6482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ttore diritto 172">
            <a:extLst>
              <a:ext uri="{FF2B5EF4-FFF2-40B4-BE49-F238E27FC236}">
                <a16:creationId xmlns:a16="http://schemas.microsoft.com/office/drawing/2014/main" id="{C51DD187-3933-464A-9FEB-B0DD6220EA39}"/>
              </a:ext>
            </a:extLst>
          </p:cNvPr>
          <p:cNvCxnSpPr>
            <a:cxnSpLocks/>
          </p:cNvCxnSpPr>
          <p:nvPr/>
        </p:nvCxnSpPr>
        <p:spPr>
          <a:xfrm>
            <a:off x="9880717" y="1006850"/>
            <a:ext cx="0" cy="6472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Freccia a pentagono 174">
            <a:extLst>
              <a:ext uri="{FF2B5EF4-FFF2-40B4-BE49-F238E27FC236}">
                <a16:creationId xmlns:a16="http://schemas.microsoft.com/office/drawing/2014/main" id="{9C8D9641-366D-4D9A-84E9-7647565EDFC4}"/>
              </a:ext>
            </a:extLst>
          </p:cNvPr>
          <p:cNvSpPr/>
          <p:nvPr/>
        </p:nvSpPr>
        <p:spPr>
          <a:xfrm>
            <a:off x="10328335" y="1065456"/>
            <a:ext cx="219877" cy="197186"/>
          </a:xfrm>
          <a:prstGeom prst="homePlat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176" name="Connettore diritto 175">
            <a:extLst>
              <a:ext uri="{FF2B5EF4-FFF2-40B4-BE49-F238E27FC236}">
                <a16:creationId xmlns:a16="http://schemas.microsoft.com/office/drawing/2014/main" id="{22A9A59C-AAF3-436B-943F-C0F96BF188ED}"/>
              </a:ext>
            </a:extLst>
          </p:cNvPr>
          <p:cNvCxnSpPr>
            <a:cxnSpLocks/>
          </p:cNvCxnSpPr>
          <p:nvPr/>
        </p:nvCxnSpPr>
        <p:spPr>
          <a:xfrm>
            <a:off x="10553817" y="1166875"/>
            <a:ext cx="0" cy="4940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diritto 178">
            <a:extLst>
              <a:ext uri="{FF2B5EF4-FFF2-40B4-BE49-F238E27FC236}">
                <a16:creationId xmlns:a16="http://schemas.microsoft.com/office/drawing/2014/main" id="{2242451B-FCAD-44F4-9749-970ADAC4B183}"/>
              </a:ext>
            </a:extLst>
          </p:cNvPr>
          <p:cNvCxnSpPr>
            <a:cxnSpLocks/>
          </p:cNvCxnSpPr>
          <p:nvPr/>
        </p:nvCxnSpPr>
        <p:spPr>
          <a:xfrm flipV="1">
            <a:off x="4318000" y="1432753"/>
            <a:ext cx="6010335" cy="577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1" name="Connettore diritto 180">
            <a:extLst>
              <a:ext uri="{FF2B5EF4-FFF2-40B4-BE49-F238E27FC236}">
                <a16:creationId xmlns:a16="http://schemas.microsoft.com/office/drawing/2014/main" id="{6175B56D-EBDE-4E31-9EE4-60B4F741A2C4}"/>
              </a:ext>
            </a:extLst>
          </p:cNvPr>
          <p:cNvCxnSpPr>
            <a:cxnSpLocks/>
          </p:cNvCxnSpPr>
          <p:nvPr/>
        </p:nvCxnSpPr>
        <p:spPr>
          <a:xfrm>
            <a:off x="4906586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Connettore diritto 184">
            <a:extLst>
              <a:ext uri="{FF2B5EF4-FFF2-40B4-BE49-F238E27FC236}">
                <a16:creationId xmlns:a16="http://schemas.microsoft.com/office/drawing/2014/main" id="{148169AA-FAA4-4B3D-88F6-0E262241CE7F}"/>
              </a:ext>
            </a:extLst>
          </p:cNvPr>
          <p:cNvCxnSpPr>
            <a:cxnSpLocks/>
          </p:cNvCxnSpPr>
          <p:nvPr/>
        </p:nvCxnSpPr>
        <p:spPr>
          <a:xfrm>
            <a:off x="5560636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6" name="Connettore diritto 185">
            <a:extLst>
              <a:ext uri="{FF2B5EF4-FFF2-40B4-BE49-F238E27FC236}">
                <a16:creationId xmlns:a16="http://schemas.microsoft.com/office/drawing/2014/main" id="{27EF7D1A-AC61-44B1-8701-E47E8FF7C5D4}"/>
              </a:ext>
            </a:extLst>
          </p:cNvPr>
          <p:cNvCxnSpPr>
            <a:cxnSpLocks/>
          </p:cNvCxnSpPr>
          <p:nvPr/>
        </p:nvCxnSpPr>
        <p:spPr>
          <a:xfrm>
            <a:off x="6214686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7" name="Connettore diritto 186">
            <a:extLst>
              <a:ext uri="{FF2B5EF4-FFF2-40B4-BE49-F238E27FC236}">
                <a16:creationId xmlns:a16="http://schemas.microsoft.com/office/drawing/2014/main" id="{0F296B69-FB85-4B40-A3C8-52E91265F9B4}"/>
              </a:ext>
            </a:extLst>
          </p:cNvPr>
          <p:cNvCxnSpPr>
            <a:cxnSpLocks/>
          </p:cNvCxnSpPr>
          <p:nvPr/>
        </p:nvCxnSpPr>
        <p:spPr>
          <a:xfrm>
            <a:off x="6881436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8" name="Connettore diritto 187">
            <a:extLst>
              <a:ext uri="{FF2B5EF4-FFF2-40B4-BE49-F238E27FC236}">
                <a16:creationId xmlns:a16="http://schemas.microsoft.com/office/drawing/2014/main" id="{8AA62679-3751-42FB-94AA-5154D4D6B102}"/>
              </a:ext>
            </a:extLst>
          </p:cNvPr>
          <p:cNvCxnSpPr>
            <a:cxnSpLocks/>
          </p:cNvCxnSpPr>
          <p:nvPr/>
        </p:nvCxnSpPr>
        <p:spPr>
          <a:xfrm>
            <a:off x="7545011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Connettore diritto 188">
            <a:extLst>
              <a:ext uri="{FF2B5EF4-FFF2-40B4-BE49-F238E27FC236}">
                <a16:creationId xmlns:a16="http://schemas.microsoft.com/office/drawing/2014/main" id="{C711FF5D-1FB5-4443-B21D-3E4A4CDDB858}"/>
              </a:ext>
            </a:extLst>
          </p:cNvPr>
          <p:cNvCxnSpPr>
            <a:cxnSpLocks/>
          </p:cNvCxnSpPr>
          <p:nvPr/>
        </p:nvCxnSpPr>
        <p:spPr>
          <a:xfrm>
            <a:off x="8218111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Connettore diritto 189">
            <a:extLst>
              <a:ext uri="{FF2B5EF4-FFF2-40B4-BE49-F238E27FC236}">
                <a16:creationId xmlns:a16="http://schemas.microsoft.com/office/drawing/2014/main" id="{BFA957A5-4E99-4489-BFF4-A038FFDA8D19}"/>
              </a:ext>
            </a:extLst>
          </p:cNvPr>
          <p:cNvCxnSpPr>
            <a:cxnSpLocks/>
          </p:cNvCxnSpPr>
          <p:nvPr/>
        </p:nvCxnSpPr>
        <p:spPr>
          <a:xfrm>
            <a:off x="8881686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1" name="Connettore diritto 190">
            <a:extLst>
              <a:ext uri="{FF2B5EF4-FFF2-40B4-BE49-F238E27FC236}">
                <a16:creationId xmlns:a16="http://schemas.microsoft.com/office/drawing/2014/main" id="{D9C9A3EB-50A6-4B98-9207-1F4A893F9151}"/>
              </a:ext>
            </a:extLst>
          </p:cNvPr>
          <p:cNvCxnSpPr>
            <a:cxnSpLocks/>
          </p:cNvCxnSpPr>
          <p:nvPr/>
        </p:nvCxnSpPr>
        <p:spPr>
          <a:xfrm>
            <a:off x="9580186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2" name="Connettore diritto 191">
            <a:extLst>
              <a:ext uri="{FF2B5EF4-FFF2-40B4-BE49-F238E27FC236}">
                <a16:creationId xmlns:a16="http://schemas.microsoft.com/office/drawing/2014/main" id="{3668886C-F265-4EC3-B5DC-D2CA5075485D}"/>
              </a:ext>
            </a:extLst>
          </p:cNvPr>
          <p:cNvCxnSpPr>
            <a:cxnSpLocks/>
          </p:cNvCxnSpPr>
          <p:nvPr/>
        </p:nvCxnSpPr>
        <p:spPr>
          <a:xfrm>
            <a:off x="10328335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4" name="Ritardo 193">
            <a:extLst>
              <a:ext uri="{FF2B5EF4-FFF2-40B4-BE49-F238E27FC236}">
                <a16:creationId xmlns:a16="http://schemas.microsoft.com/office/drawing/2014/main" id="{8E07F547-F2F9-4D73-A14F-7753187B4CD6}"/>
              </a:ext>
            </a:extLst>
          </p:cNvPr>
          <p:cNvSpPr/>
          <p:nvPr/>
        </p:nvSpPr>
        <p:spPr>
          <a:xfrm>
            <a:off x="2174715" y="1282468"/>
            <a:ext cx="310962" cy="311150"/>
          </a:xfrm>
          <a:prstGeom prst="flowChartDelay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8" name="Connettore diritto 197">
            <a:extLst>
              <a:ext uri="{FF2B5EF4-FFF2-40B4-BE49-F238E27FC236}">
                <a16:creationId xmlns:a16="http://schemas.microsoft.com/office/drawing/2014/main" id="{0BFA3A67-89C7-48AB-B54B-64A7DED4EC39}"/>
              </a:ext>
            </a:extLst>
          </p:cNvPr>
          <p:cNvCxnSpPr>
            <a:cxnSpLocks/>
          </p:cNvCxnSpPr>
          <p:nvPr/>
        </p:nvCxnSpPr>
        <p:spPr>
          <a:xfrm>
            <a:off x="1861438" y="1356439"/>
            <a:ext cx="316410" cy="17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5" name="Connettore a gomito 214">
            <a:extLst>
              <a:ext uri="{FF2B5EF4-FFF2-40B4-BE49-F238E27FC236}">
                <a16:creationId xmlns:a16="http://schemas.microsoft.com/office/drawing/2014/main" id="{838B534D-EF33-4372-8DCF-B0F7C2A57CE0}"/>
              </a:ext>
            </a:extLst>
          </p:cNvPr>
          <p:cNvCxnSpPr>
            <a:cxnSpLocks/>
          </p:cNvCxnSpPr>
          <p:nvPr/>
        </p:nvCxnSpPr>
        <p:spPr>
          <a:xfrm flipV="1">
            <a:off x="1866150" y="1513198"/>
            <a:ext cx="297699" cy="231577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0" name="Connettore diritto 219">
            <a:extLst>
              <a:ext uri="{FF2B5EF4-FFF2-40B4-BE49-F238E27FC236}">
                <a16:creationId xmlns:a16="http://schemas.microsoft.com/office/drawing/2014/main" id="{65A79BF2-3B1C-47FB-B130-44BEF7EB428D}"/>
              </a:ext>
            </a:extLst>
          </p:cNvPr>
          <p:cNvCxnSpPr>
            <a:cxnSpLocks/>
            <a:stCxn id="94" idx="0"/>
          </p:cNvCxnSpPr>
          <p:nvPr/>
        </p:nvCxnSpPr>
        <p:spPr>
          <a:xfrm flipV="1">
            <a:off x="1921080" y="3421184"/>
            <a:ext cx="8652291" cy="7817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3" name="Connettore diritto 222">
            <a:extLst>
              <a:ext uri="{FF2B5EF4-FFF2-40B4-BE49-F238E27FC236}">
                <a16:creationId xmlns:a16="http://schemas.microsoft.com/office/drawing/2014/main" id="{B80BDBFB-B7F2-4109-A3CD-BDC4EB2C0C54}"/>
              </a:ext>
            </a:extLst>
          </p:cNvPr>
          <p:cNvCxnSpPr>
            <a:cxnSpLocks/>
          </p:cNvCxnSpPr>
          <p:nvPr/>
        </p:nvCxnSpPr>
        <p:spPr>
          <a:xfrm>
            <a:off x="5148069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8" name="Connettore diritto 227">
            <a:extLst>
              <a:ext uri="{FF2B5EF4-FFF2-40B4-BE49-F238E27FC236}">
                <a16:creationId xmlns:a16="http://schemas.microsoft.com/office/drawing/2014/main" id="{FD275255-14A9-43EC-9B74-B5432AA2BBE2}"/>
              </a:ext>
            </a:extLst>
          </p:cNvPr>
          <p:cNvCxnSpPr>
            <a:cxnSpLocks/>
          </p:cNvCxnSpPr>
          <p:nvPr/>
        </p:nvCxnSpPr>
        <p:spPr>
          <a:xfrm>
            <a:off x="5824344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9" name="Connettore diritto 228">
            <a:extLst>
              <a:ext uri="{FF2B5EF4-FFF2-40B4-BE49-F238E27FC236}">
                <a16:creationId xmlns:a16="http://schemas.microsoft.com/office/drawing/2014/main" id="{340E88BD-B97F-417F-B8AF-7FB441F229D4}"/>
              </a:ext>
            </a:extLst>
          </p:cNvPr>
          <p:cNvCxnSpPr>
            <a:cxnSpLocks/>
          </p:cNvCxnSpPr>
          <p:nvPr/>
        </p:nvCxnSpPr>
        <p:spPr>
          <a:xfrm>
            <a:off x="6500619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0" name="Connettore diritto 229">
            <a:extLst>
              <a:ext uri="{FF2B5EF4-FFF2-40B4-BE49-F238E27FC236}">
                <a16:creationId xmlns:a16="http://schemas.microsoft.com/office/drawing/2014/main" id="{C93366D1-AD5A-4E00-AD53-80C0AB7D1FE9}"/>
              </a:ext>
            </a:extLst>
          </p:cNvPr>
          <p:cNvCxnSpPr>
            <a:cxnSpLocks/>
          </p:cNvCxnSpPr>
          <p:nvPr/>
        </p:nvCxnSpPr>
        <p:spPr>
          <a:xfrm>
            <a:off x="7176894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1" name="Connettore diritto 230">
            <a:extLst>
              <a:ext uri="{FF2B5EF4-FFF2-40B4-BE49-F238E27FC236}">
                <a16:creationId xmlns:a16="http://schemas.microsoft.com/office/drawing/2014/main" id="{1D51183F-CD6A-4127-A342-A55548A2A386}"/>
              </a:ext>
            </a:extLst>
          </p:cNvPr>
          <p:cNvCxnSpPr>
            <a:cxnSpLocks/>
          </p:cNvCxnSpPr>
          <p:nvPr/>
        </p:nvCxnSpPr>
        <p:spPr>
          <a:xfrm>
            <a:off x="7853169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2" name="Connettore diritto 231">
            <a:extLst>
              <a:ext uri="{FF2B5EF4-FFF2-40B4-BE49-F238E27FC236}">
                <a16:creationId xmlns:a16="http://schemas.microsoft.com/office/drawing/2014/main" id="{19D5E4D0-03F8-4DFE-8B7D-8A5F7EA13F52}"/>
              </a:ext>
            </a:extLst>
          </p:cNvPr>
          <p:cNvCxnSpPr>
            <a:cxnSpLocks/>
          </p:cNvCxnSpPr>
          <p:nvPr/>
        </p:nvCxnSpPr>
        <p:spPr>
          <a:xfrm>
            <a:off x="8529444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3" name="Connettore diritto 232">
            <a:extLst>
              <a:ext uri="{FF2B5EF4-FFF2-40B4-BE49-F238E27FC236}">
                <a16:creationId xmlns:a16="http://schemas.microsoft.com/office/drawing/2014/main" id="{8C08BB27-6C55-430A-8A12-A549CCFD58E0}"/>
              </a:ext>
            </a:extLst>
          </p:cNvPr>
          <p:cNvCxnSpPr>
            <a:cxnSpLocks/>
          </p:cNvCxnSpPr>
          <p:nvPr/>
        </p:nvCxnSpPr>
        <p:spPr>
          <a:xfrm>
            <a:off x="9205719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4" name="Connettore diritto 233">
            <a:extLst>
              <a:ext uri="{FF2B5EF4-FFF2-40B4-BE49-F238E27FC236}">
                <a16:creationId xmlns:a16="http://schemas.microsoft.com/office/drawing/2014/main" id="{6D218F96-2624-42BC-BE08-4B9AE5284189}"/>
              </a:ext>
            </a:extLst>
          </p:cNvPr>
          <p:cNvCxnSpPr>
            <a:cxnSpLocks/>
          </p:cNvCxnSpPr>
          <p:nvPr/>
        </p:nvCxnSpPr>
        <p:spPr>
          <a:xfrm>
            <a:off x="9881994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5" name="Connettore diritto 234">
            <a:extLst>
              <a:ext uri="{FF2B5EF4-FFF2-40B4-BE49-F238E27FC236}">
                <a16:creationId xmlns:a16="http://schemas.microsoft.com/office/drawing/2014/main" id="{855909B9-6817-46C3-9735-905CD531268E}"/>
              </a:ext>
            </a:extLst>
          </p:cNvPr>
          <p:cNvCxnSpPr>
            <a:cxnSpLocks/>
          </p:cNvCxnSpPr>
          <p:nvPr/>
        </p:nvCxnSpPr>
        <p:spPr>
          <a:xfrm>
            <a:off x="10558269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41" name="Gruppo 240">
            <a:extLst>
              <a:ext uri="{FF2B5EF4-FFF2-40B4-BE49-F238E27FC236}">
                <a16:creationId xmlns:a16="http://schemas.microsoft.com/office/drawing/2014/main" id="{E5D00D75-928C-49DF-B31F-2A08960E5976}"/>
              </a:ext>
            </a:extLst>
          </p:cNvPr>
          <p:cNvGrpSpPr/>
          <p:nvPr/>
        </p:nvGrpSpPr>
        <p:grpSpPr>
          <a:xfrm>
            <a:off x="4700335" y="1598955"/>
            <a:ext cx="771757" cy="797738"/>
            <a:chOff x="2955423" y="1598955"/>
            <a:chExt cx="771757" cy="797738"/>
          </a:xfrm>
        </p:grpSpPr>
        <p:sp>
          <p:nvSpPr>
            <p:cNvPr id="123" name="Rettangolo 122">
              <a:extLst>
                <a:ext uri="{FF2B5EF4-FFF2-40B4-BE49-F238E27FC236}">
                  <a16:creationId xmlns:a16="http://schemas.microsoft.com/office/drawing/2014/main" id="{2F2D93D6-87C6-498E-8449-46E83919D7AB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7" name="CasellaDiTesto 236">
              <a:extLst>
                <a:ext uri="{FF2B5EF4-FFF2-40B4-BE49-F238E27FC236}">
                  <a16:creationId xmlns:a16="http://schemas.microsoft.com/office/drawing/2014/main" id="{472AF1F4-D251-498A-A516-0B6F3DB3F7E7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238" name="CasellaDiTesto 237">
              <a:extLst>
                <a:ext uri="{FF2B5EF4-FFF2-40B4-BE49-F238E27FC236}">
                  <a16:creationId xmlns:a16="http://schemas.microsoft.com/office/drawing/2014/main" id="{577CC2DF-BA32-438D-AB18-D521F44E35EB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239" name="CasellaDiTesto 238">
              <a:extLst>
                <a:ext uri="{FF2B5EF4-FFF2-40B4-BE49-F238E27FC236}">
                  <a16:creationId xmlns:a16="http://schemas.microsoft.com/office/drawing/2014/main" id="{9F1A5319-7A58-45B0-BAA2-40F11C2D6230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240" name="CasellaDiTesto 239">
              <a:extLst>
                <a:ext uri="{FF2B5EF4-FFF2-40B4-BE49-F238E27FC236}">
                  <a16:creationId xmlns:a16="http://schemas.microsoft.com/office/drawing/2014/main" id="{D2D14E41-667A-4D44-85D8-E9E7852A1544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278" name="CasellaDiTesto 277">
              <a:extLst>
                <a:ext uri="{FF2B5EF4-FFF2-40B4-BE49-F238E27FC236}">
                  <a16:creationId xmlns:a16="http://schemas.microsoft.com/office/drawing/2014/main" id="{6ECBA028-21DB-4C2B-AA9D-50C54E5927F1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279" name="CasellaDiTesto 278">
              <a:extLst>
                <a:ext uri="{FF2B5EF4-FFF2-40B4-BE49-F238E27FC236}">
                  <a16:creationId xmlns:a16="http://schemas.microsoft.com/office/drawing/2014/main" id="{ACD936F9-1604-4E1B-A5B6-F536B26195F4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grpSp>
        <p:nvGrpSpPr>
          <p:cNvPr id="289" name="Gruppo 288">
            <a:extLst>
              <a:ext uri="{FF2B5EF4-FFF2-40B4-BE49-F238E27FC236}">
                <a16:creationId xmlns:a16="http://schemas.microsoft.com/office/drawing/2014/main" id="{A18A0158-E9CC-4ED4-B8B9-F9B33840F797}"/>
              </a:ext>
            </a:extLst>
          </p:cNvPr>
          <p:cNvGrpSpPr/>
          <p:nvPr/>
        </p:nvGrpSpPr>
        <p:grpSpPr>
          <a:xfrm>
            <a:off x="5443048" y="1598456"/>
            <a:ext cx="771757" cy="797738"/>
            <a:chOff x="2955423" y="1598955"/>
            <a:chExt cx="771757" cy="797738"/>
          </a:xfrm>
        </p:grpSpPr>
        <p:sp>
          <p:nvSpPr>
            <p:cNvPr id="290" name="Rettangolo 289">
              <a:extLst>
                <a:ext uri="{FF2B5EF4-FFF2-40B4-BE49-F238E27FC236}">
                  <a16:creationId xmlns:a16="http://schemas.microsoft.com/office/drawing/2014/main" id="{A326DC78-3AC7-492D-BD29-F0A22A90B4DC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1" name="CasellaDiTesto 290">
              <a:extLst>
                <a:ext uri="{FF2B5EF4-FFF2-40B4-BE49-F238E27FC236}">
                  <a16:creationId xmlns:a16="http://schemas.microsoft.com/office/drawing/2014/main" id="{FAC43D49-1D40-41B6-BC02-CF3829D2E662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292" name="CasellaDiTesto 291">
              <a:extLst>
                <a:ext uri="{FF2B5EF4-FFF2-40B4-BE49-F238E27FC236}">
                  <a16:creationId xmlns:a16="http://schemas.microsoft.com/office/drawing/2014/main" id="{B9BCE9F0-87DF-466F-ABFD-9DFA3B566A80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293" name="CasellaDiTesto 292">
              <a:extLst>
                <a:ext uri="{FF2B5EF4-FFF2-40B4-BE49-F238E27FC236}">
                  <a16:creationId xmlns:a16="http://schemas.microsoft.com/office/drawing/2014/main" id="{8A2D8BC0-8DFC-4017-A00E-233B7A9B7A55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294" name="CasellaDiTesto 293">
              <a:extLst>
                <a:ext uri="{FF2B5EF4-FFF2-40B4-BE49-F238E27FC236}">
                  <a16:creationId xmlns:a16="http://schemas.microsoft.com/office/drawing/2014/main" id="{38EBA604-E0BE-4BA8-B07A-8D1C517ECCDD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295" name="CasellaDiTesto 294">
              <a:extLst>
                <a:ext uri="{FF2B5EF4-FFF2-40B4-BE49-F238E27FC236}">
                  <a16:creationId xmlns:a16="http://schemas.microsoft.com/office/drawing/2014/main" id="{C657F2FE-88A3-4736-9B0C-3A171A274C80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296" name="CasellaDiTesto 295">
              <a:extLst>
                <a:ext uri="{FF2B5EF4-FFF2-40B4-BE49-F238E27FC236}">
                  <a16:creationId xmlns:a16="http://schemas.microsoft.com/office/drawing/2014/main" id="{6006D813-5FAD-425A-9BD3-A5E95E5F4045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grpSp>
        <p:nvGrpSpPr>
          <p:cNvPr id="297" name="Gruppo 296">
            <a:extLst>
              <a:ext uri="{FF2B5EF4-FFF2-40B4-BE49-F238E27FC236}">
                <a16:creationId xmlns:a16="http://schemas.microsoft.com/office/drawing/2014/main" id="{FE4C931A-820D-4EBB-8A5E-D59A99B9209A}"/>
              </a:ext>
            </a:extLst>
          </p:cNvPr>
          <p:cNvGrpSpPr/>
          <p:nvPr/>
        </p:nvGrpSpPr>
        <p:grpSpPr>
          <a:xfrm>
            <a:off x="6076218" y="1597957"/>
            <a:ext cx="771757" cy="797738"/>
            <a:chOff x="2955423" y="1598955"/>
            <a:chExt cx="771757" cy="797738"/>
          </a:xfrm>
        </p:grpSpPr>
        <p:sp>
          <p:nvSpPr>
            <p:cNvPr id="298" name="Rettangolo 297">
              <a:extLst>
                <a:ext uri="{FF2B5EF4-FFF2-40B4-BE49-F238E27FC236}">
                  <a16:creationId xmlns:a16="http://schemas.microsoft.com/office/drawing/2014/main" id="{EDC6755F-E9BF-4D64-8F84-5DE9106A4C93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9" name="CasellaDiTesto 298">
              <a:extLst>
                <a:ext uri="{FF2B5EF4-FFF2-40B4-BE49-F238E27FC236}">
                  <a16:creationId xmlns:a16="http://schemas.microsoft.com/office/drawing/2014/main" id="{8E2A99B9-2E17-4C01-8D29-656B0AA6FD6E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300" name="CasellaDiTesto 299">
              <a:extLst>
                <a:ext uri="{FF2B5EF4-FFF2-40B4-BE49-F238E27FC236}">
                  <a16:creationId xmlns:a16="http://schemas.microsoft.com/office/drawing/2014/main" id="{F66F78C7-98F2-4B88-B2B4-C9490F94A21F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301" name="CasellaDiTesto 300">
              <a:extLst>
                <a:ext uri="{FF2B5EF4-FFF2-40B4-BE49-F238E27FC236}">
                  <a16:creationId xmlns:a16="http://schemas.microsoft.com/office/drawing/2014/main" id="{44F039B5-45E9-4F9A-91F0-7B65A1EC5FE3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302" name="CasellaDiTesto 301">
              <a:extLst>
                <a:ext uri="{FF2B5EF4-FFF2-40B4-BE49-F238E27FC236}">
                  <a16:creationId xmlns:a16="http://schemas.microsoft.com/office/drawing/2014/main" id="{FA926F4D-F87D-4C9A-9875-227A71128F4E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303" name="CasellaDiTesto 302">
              <a:extLst>
                <a:ext uri="{FF2B5EF4-FFF2-40B4-BE49-F238E27FC236}">
                  <a16:creationId xmlns:a16="http://schemas.microsoft.com/office/drawing/2014/main" id="{32A9571C-30F8-4FB7-9E5D-8B5B99194FBB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304" name="CasellaDiTesto 303">
              <a:extLst>
                <a:ext uri="{FF2B5EF4-FFF2-40B4-BE49-F238E27FC236}">
                  <a16:creationId xmlns:a16="http://schemas.microsoft.com/office/drawing/2014/main" id="{8304AB45-DB67-4672-8306-936B2B9B5ADD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grpSp>
        <p:nvGrpSpPr>
          <p:cNvPr id="305" name="Gruppo 304">
            <a:extLst>
              <a:ext uri="{FF2B5EF4-FFF2-40B4-BE49-F238E27FC236}">
                <a16:creationId xmlns:a16="http://schemas.microsoft.com/office/drawing/2014/main" id="{718790A2-9889-46D6-AA4A-2EA2E9E2B049}"/>
              </a:ext>
            </a:extLst>
          </p:cNvPr>
          <p:cNvGrpSpPr/>
          <p:nvPr/>
        </p:nvGrpSpPr>
        <p:grpSpPr>
          <a:xfrm>
            <a:off x="6733204" y="1597458"/>
            <a:ext cx="771757" cy="797738"/>
            <a:chOff x="2955423" y="1598955"/>
            <a:chExt cx="771757" cy="797738"/>
          </a:xfrm>
        </p:grpSpPr>
        <p:sp>
          <p:nvSpPr>
            <p:cNvPr id="306" name="Rettangolo 305">
              <a:extLst>
                <a:ext uri="{FF2B5EF4-FFF2-40B4-BE49-F238E27FC236}">
                  <a16:creationId xmlns:a16="http://schemas.microsoft.com/office/drawing/2014/main" id="{18E9E193-8957-4600-8652-ACBC43913BCF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07" name="CasellaDiTesto 306">
              <a:extLst>
                <a:ext uri="{FF2B5EF4-FFF2-40B4-BE49-F238E27FC236}">
                  <a16:creationId xmlns:a16="http://schemas.microsoft.com/office/drawing/2014/main" id="{EE6B51EF-32DF-4B3D-B95C-5F2C121BB5EE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308" name="CasellaDiTesto 307">
              <a:extLst>
                <a:ext uri="{FF2B5EF4-FFF2-40B4-BE49-F238E27FC236}">
                  <a16:creationId xmlns:a16="http://schemas.microsoft.com/office/drawing/2014/main" id="{8A049628-62BB-4EB3-B3DD-B7C20BF40ED6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309" name="CasellaDiTesto 308">
              <a:extLst>
                <a:ext uri="{FF2B5EF4-FFF2-40B4-BE49-F238E27FC236}">
                  <a16:creationId xmlns:a16="http://schemas.microsoft.com/office/drawing/2014/main" id="{35A289A3-14A5-45CB-B1CB-05C97F76A9FC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310" name="CasellaDiTesto 309">
              <a:extLst>
                <a:ext uri="{FF2B5EF4-FFF2-40B4-BE49-F238E27FC236}">
                  <a16:creationId xmlns:a16="http://schemas.microsoft.com/office/drawing/2014/main" id="{7067DC93-BC36-4401-AE1A-1D745DF0523A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311" name="CasellaDiTesto 310">
              <a:extLst>
                <a:ext uri="{FF2B5EF4-FFF2-40B4-BE49-F238E27FC236}">
                  <a16:creationId xmlns:a16="http://schemas.microsoft.com/office/drawing/2014/main" id="{26B0F60A-3C0B-4053-B92D-EF47D2D7AD88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312" name="CasellaDiTesto 311">
              <a:extLst>
                <a:ext uri="{FF2B5EF4-FFF2-40B4-BE49-F238E27FC236}">
                  <a16:creationId xmlns:a16="http://schemas.microsoft.com/office/drawing/2014/main" id="{EE9E940A-8784-4524-A342-550AC7E0A2DD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grpSp>
        <p:nvGrpSpPr>
          <p:cNvPr id="313" name="Gruppo 312">
            <a:extLst>
              <a:ext uri="{FF2B5EF4-FFF2-40B4-BE49-F238E27FC236}">
                <a16:creationId xmlns:a16="http://schemas.microsoft.com/office/drawing/2014/main" id="{E3CC9C40-EB95-4B31-910B-4DEFBED641C7}"/>
              </a:ext>
            </a:extLst>
          </p:cNvPr>
          <p:cNvGrpSpPr/>
          <p:nvPr/>
        </p:nvGrpSpPr>
        <p:grpSpPr>
          <a:xfrm>
            <a:off x="7394957" y="1596959"/>
            <a:ext cx="771757" cy="797738"/>
            <a:chOff x="2955423" y="1598955"/>
            <a:chExt cx="771757" cy="797738"/>
          </a:xfrm>
        </p:grpSpPr>
        <p:sp>
          <p:nvSpPr>
            <p:cNvPr id="314" name="Rettangolo 313">
              <a:extLst>
                <a:ext uri="{FF2B5EF4-FFF2-40B4-BE49-F238E27FC236}">
                  <a16:creationId xmlns:a16="http://schemas.microsoft.com/office/drawing/2014/main" id="{6A8F0AA1-D64D-44F0-AA30-3A4D39ECB757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15" name="CasellaDiTesto 314">
              <a:extLst>
                <a:ext uri="{FF2B5EF4-FFF2-40B4-BE49-F238E27FC236}">
                  <a16:creationId xmlns:a16="http://schemas.microsoft.com/office/drawing/2014/main" id="{DBC986B2-3F54-4CF5-83EE-32B9C5D85146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316" name="CasellaDiTesto 315">
              <a:extLst>
                <a:ext uri="{FF2B5EF4-FFF2-40B4-BE49-F238E27FC236}">
                  <a16:creationId xmlns:a16="http://schemas.microsoft.com/office/drawing/2014/main" id="{F5AD651E-C534-47AB-B1DF-50381D0B6964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317" name="CasellaDiTesto 316">
              <a:extLst>
                <a:ext uri="{FF2B5EF4-FFF2-40B4-BE49-F238E27FC236}">
                  <a16:creationId xmlns:a16="http://schemas.microsoft.com/office/drawing/2014/main" id="{895CC9C8-AFE0-4CE8-A99E-1E2CFCBB11BE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318" name="CasellaDiTesto 317">
              <a:extLst>
                <a:ext uri="{FF2B5EF4-FFF2-40B4-BE49-F238E27FC236}">
                  <a16:creationId xmlns:a16="http://schemas.microsoft.com/office/drawing/2014/main" id="{AC0631AA-A681-47AD-9180-9F9AD7ECD57C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319" name="CasellaDiTesto 318">
              <a:extLst>
                <a:ext uri="{FF2B5EF4-FFF2-40B4-BE49-F238E27FC236}">
                  <a16:creationId xmlns:a16="http://schemas.microsoft.com/office/drawing/2014/main" id="{5392ECBF-01B5-4DEB-9D47-2C76FB7E9622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320" name="CasellaDiTesto 319">
              <a:extLst>
                <a:ext uri="{FF2B5EF4-FFF2-40B4-BE49-F238E27FC236}">
                  <a16:creationId xmlns:a16="http://schemas.microsoft.com/office/drawing/2014/main" id="{AD0FD01F-41E8-4D00-B5EF-54B27B31610E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grpSp>
        <p:nvGrpSpPr>
          <p:cNvPr id="321" name="Gruppo 320">
            <a:extLst>
              <a:ext uri="{FF2B5EF4-FFF2-40B4-BE49-F238E27FC236}">
                <a16:creationId xmlns:a16="http://schemas.microsoft.com/office/drawing/2014/main" id="{809F8F0E-13CE-439D-9EE1-23604F6FBB18}"/>
              </a:ext>
            </a:extLst>
          </p:cNvPr>
          <p:cNvGrpSpPr/>
          <p:nvPr/>
        </p:nvGrpSpPr>
        <p:grpSpPr>
          <a:xfrm>
            <a:off x="8085287" y="1596460"/>
            <a:ext cx="771757" cy="797738"/>
            <a:chOff x="2955423" y="1598955"/>
            <a:chExt cx="771757" cy="797738"/>
          </a:xfrm>
        </p:grpSpPr>
        <p:sp>
          <p:nvSpPr>
            <p:cNvPr id="322" name="Rettangolo 321">
              <a:extLst>
                <a:ext uri="{FF2B5EF4-FFF2-40B4-BE49-F238E27FC236}">
                  <a16:creationId xmlns:a16="http://schemas.microsoft.com/office/drawing/2014/main" id="{2FAFC4A4-F587-469E-849F-A0A56CB48D6F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23" name="CasellaDiTesto 322">
              <a:extLst>
                <a:ext uri="{FF2B5EF4-FFF2-40B4-BE49-F238E27FC236}">
                  <a16:creationId xmlns:a16="http://schemas.microsoft.com/office/drawing/2014/main" id="{B6A5CFAF-B134-4710-9988-46BE02F05280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324" name="CasellaDiTesto 323">
              <a:extLst>
                <a:ext uri="{FF2B5EF4-FFF2-40B4-BE49-F238E27FC236}">
                  <a16:creationId xmlns:a16="http://schemas.microsoft.com/office/drawing/2014/main" id="{F0A46BF7-3707-445B-A1F5-A68D28702CDF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325" name="CasellaDiTesto 324">
              <a:extLst>
                <a:ext uri="{FF2B5EF4-FFF2-40B4-BE49-F238E27FC236}">
                  <a16:creationId xmlns:a16="http://schemas.microsoft.com/office/drawing/2014/main" id="{F005A6E4-283C-49C3-A38B-5716A5380C96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326" name="CasellaDiTesto 325">
              <a:extLst>
                <a:ext uri="{FF2B5EF4-FFF2-40B4-BE49-F238E27FC236}">
                  <a16:creationId xmlns:a16="http://schemas.microsoft.com/office/drawing/2014/main" id="{6C80B51D-2314-4025-B6BC-7BC23FF8934A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327" name="CasellaDiTesto 326">
              <a:extLst>
                <a:ext uri="{FF2B5EF4-FFF2-40B4-BE49-F238E27FC236}">
                  <a16:creationId xmlns:a16="http://schemas.microsoft.com/office/drawing/2014/main" id="{6C9A169F-331F-44C7-B839-4A1206C5D623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328" name="CasellaDiTesto 327">
              <a:extLst>
                <a:ext uri="{FF2B5EF4-FFF2-40B4-BE49-F238E27FC236}">
                  <a16:creationId xmlns:a16="http://schemas.microsoft.com/office/drawing/2014/main" id="{1A1A1F09-1FFA-4B20-8F2C-6D8B009265A0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grpSp>
        <p:nvGrpSpPr>
          <p:cNvPr id="329" name="Gruppo 328">
            <a:extLst>
              <a:ext uri="{FF2B5EF4-FFF2-40B4-BE49-F238E27FC236}">
                <a16:creationId xmlns:a16="http://schemas.microsoft.com/office/drawing/2014/main" id="{47786A6A-5E7D-4D99-995E-874B9A0481DF}"/>
              </a:ext>
            </a:extLst>
          </p:cNvPr>
          <p:cNvGrpSpPr/>
          <p:nvPr/>
        </p:nvGrpSpPr>
        <p:grpSpPr>
          <a:xfrm>
            <a:off x="8775606" y="1595961"/>
            <a:ext cx="771757" cy="797738"/>
            <a:chOff x="2955423" y="1598955"/>
            <a:chExt cx="771757" cy="797738"/>
          </a:xfrm>
        </p:grpSpPr>
        <p:sp>
          <p:nvSpPr>
            <p:cNvPr id="330" name="Rettangolo 329">
              <a:extLst>
                <a:ext uri="{FF2B5EF4-FFF2-40B4-BE49-F238E27FC236}">
                  <a16:creationId xmlns:a16="http://schemas.microsoft.com/office/drawing/2014/main" id="{89361E99-C592-470D-AEAB-7CC46BE0B4A3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1" name="CasellaDiTesto 330">
              <a:extLst>
                <a:ext uri="{FF2B5EF4-FFF2-40B4-BE49-F238E27FC236}">
                  <a16:creationId xmlns:a16="http://schemas.microsoft.com/office/drawing/2014/main" id="{C70D8189-43A8-42AA-AB75-DEE748469C67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332" name="CasellaDiTesto 331">
              <a:extLst>
                <a:ext uri="{FF2B5EF4-FFF2-40B4-BE49-F238E27FC236}">
                  <a16:creationId xmlns:a16="http://schemas.microsoft.com/office/drawing/2014/main" id="{FA429F45-26A8-421E-8CEE-9F773EA66981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333" name="CasellaDiTesto 332">
              <a:extLst>
                <a:ext uri="{FF2B5EF4-FFF2-40B4-BE49-F238E27FC236}">
                  <a16:creationId xmlns:a16="http://schemas.microsoft.com/office/drawing/2014/main" id="{1B7A48DE-0937-4FF7-AF32-C1C49947CB67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334" name="CasellaDiTesto 333">
              <a:extLst>
                <a:ext uri="{FF2B5EF4-FFF2-40B4-BE49-F238E27FC236}">
                  <a16:creationId xmlns:a16="http://schemas.microsoft.com/office/drawing/2014/main" id="{CEB8CEAF-3381-47F2-A626-8C2E33DA4016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335" name="CasellaDiTesto 334">
              <a:extLst>
                <a:ext uri="{FF2B5EF4-FFF2-40B4-BE49-F238E27FC236}">
                  <a16:creationId xmlns:a16="http://schemas.microsoft.com/office/drawing/2014/main" id="{8249BAF3-8ED3-4806-8D53-13E8F12CA1C5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336" name="CasellaDiTesto 335">
              <a:extLst>
                <a:ext uri="{FF2B5EF4-FFF2-40B4-BE49-F238E27FC236}">
                  <a16:creationId xmlns:a16="http://schemas.microsoft.com/office/drawing/2014/main" id="{FC9F0603-7D39-49C7-8B48-FCAF35EA901D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grpSp>
        <p:nvGrpSpPr>
          <p:cNvPr id="337" name="Gruppo 336">
            <a:extLst>
              <a:ext uri="{FF2B5EF4-FFF2-40B4-BE49-F238E27FC236}">
                <a16:creationId xmlns:a16="http://schemas.microsoft.com/office/drawing/2014/main" id="{2A240E28-6D3D-4742-A96D-882AC473CC50}"/>
              </a:ext>
            </a:extLst>
          </p:cNvPr>
          <p:cNvGrpSpPr/>
          <p:nvPr/>
        </p:nvGrpSpPr>
        <p:grpSpPr>
          <a:xfrm>
            <a:off x="9432585" y="1595462"/>
            <a:ext cx="771757" cy="797738"/>
            <a:chOff x="2955423" y="1598955"/>
            <a:chExt cx="771757" cy="797738"/>
          </a:xfrm>
        </p:grpSpPr>
        <p:sp>
          <p:nvSpPr>
            <p:cNvPr id="338" name="Rettangolo 337">
              <a:extLst>
                <a:ext uri="{FF2B5EF4-FFF2-40B4-BE49-F238E27FC236}">
                  <a16:creationId xmlns:a16="http://schemas.microsoft.com/office/drawing/2014/main" id="{9D50EEC5-322A-4571-9A42-BD05921A6772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9" name="CasellaDiTesto 338">
              <a:extLst>
                <a:ext uri="{FF2B5EF4-FFF2-40B4-BE49-F238E27FC236}">
                  <a16:creationId xmlns:a16="http://schemas.microsoft.com/office/drawing/2014/main" id="{3BAF776C-9FA7-4729-B45B-0DED29320EE5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340" name="CasellaDiTesto 339">
              <a:extLst>
                <a:ext uri="{FF2B5EF4-FFF2-40B4-BE49-F238E27FC236}">
                  <a16:creationId xmlns:a16="http://schemas.microsoft.com/office/drawing/2014/main" id="{1C07F38A-5880-4172-9B6F-73601B21C228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341" name="CasellaDiTesto 340">
              <a:extLst>
                <a:ext uri="{FF2B5EF4-FFF2-40B4-BE49-F238E27FC236}">
                  <a16:creationId xmlns:a16="http://schemas.microsoft.com/office/drawing/2014/main" id="{B5FE3138-4BDE-4358-ABA7-BF88B3B0BE92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342" name="CasellaDiTesto 341">
              <a:extLst>
                <a:ext uri="{FF2B5EF4-FFF2-40B4-BE49-F238E27FC236}">
                  <a16:creationId xmlns:a16="http://schemas.microsoft.com/office/drawing/2014/main" id="{4C771C39-00C4-4675-9432-7673FA62E454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343" name="CasellaDiTesto 342">
              <a:extLst>
                <a:ext uri="{FF2B5EF4-FFF2-40B4-BE49-F238E27FC236}">
                  <a16:creationId xmlns:a16="http://schemas.microsoft.com/office/drawing/2014/main" id="{7AA2B0B1-F3E4-448E-92C9-6E684926B84E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344" name="CasellaDiTesto 343">
              <a:extLst>
                <a:ext uri="{FF2B5EF4-FFF2-40B4-BE49-F238E27FC236}">
                  <a16:creationId xmlns:a16="http://schemas.microsoft.com/office/drawing/2014/main" id="{92E719FA-88B7-4CD4-8AC1-9475C3D616BA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grpSp>
        <p:nvGrpSpPr>
          <p:cNvPr id="345" name="Gruppo 344">
            <a:extLst>
              <a:ext uri="{FF2B5EF4-FFF2-40B4-BE49-F238E27FC236}">
                <a16:creationId xmlns:a16="http://schemas.microsoft.com/office/drawing/2014/main" id="{F7717CC0-5763-42BE-A4BF-52EB55E3306C}"/>
              </a:ext>
            </a:extLst>
          </p:cNvPr>
          <p:cNvGrpSpPr/>
          <p:nvPr/>
        </p:nvGrpSpPr>
        <p:grpSpPr>
          <a:xfrm>
            <a:off x="10137509" y="1590818"/>
            <a:ext cx="771757" cy="797738"/>
            <a:chOff x="2955423" y="1598955"/>
            <a:chExt cx="771757" cy="797738"/>
          </a:xfrm>
        </p:grpSpPr>
        <p:sp>
          <p:nvSpPr>
            <p:cNvPr id="346" name="Rettangolo 345">
              <a:extLst>
                <a:ext uri="{FF2B5EF4-FFF2-40B4-BE49-F238E27FC236}">
                  <a16:creationId xmlns:a16="http://schemas.microsoft.com/office/drawing/2014/main" id="{646FC845-7902-4B18-A1A3-B0F77A93655F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47" name="CasellaDiTesto 346">
              <a:extLst>
                <a:ext uri="{FF2B5EF4-FFF2-40B4-BE49-F238E27FC236}">
                  <a16:creationId xmlns:a16="http://schemas.microsoft.com/office/drawing/2014/main" id="{7D814B4E-7D81-44AC-A42D-92AA3C82A655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348" name="CasellaDiTesto 347">
              <a:extLst>
                <a:ext uri="{FF2B5EF4-FFF2-40B4-BE49-F238E27FC236}">
                  <a16:creationId xmlns:a16="http://schemas.microsoft.com/office/drawing/2014/main" id="{AD8E23FD-874C-45CC-9EF5-E885D72CE66C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349" name="CasellaDiTesto 348">
              <a:extLst>
                <a:ext uri="{FF2B5EF4-FFF2-40B4-BE49-F238E27FC236}">
                  <a16:creationId xmlns:a16="http://schemas.microsoft.com/office/drawing/2014/main" id="{A715842F-F51A-40C7-8F34-A716C375E9DF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350" name="CasellaDiTesto 349">
              <a:extLst>
                <a:ext uri="{FF2B5EF4-FFF2-40B4-BE49-F238E27FC236}">
                  <a16:creationId xmlns:a16="http://schemas.microsoft.com/office/drawing/2014/main" id="{7B1A6E7F-764C-45FE-89BA-DD986F025408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351" name="CasellaDiTesto 350">
              <a:extLst>
                <a:ext uri="{FF2B5EF4-FFF2-40B4-BE49-F238E27FC236}">
                  <a16:creationId xmlns:a16="http://schemas.microsoft.com/office/drawing/2014/main" id="{C8186057-3066-4821-A80D-492B221257BB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352" name="CasellaDiTesto 351">
              <a:extLst>
                <a:ext uri="{FF2B5EF4-FFF2-40B4-BE49-F238E27FC236}">
                  <a16:creationId xmlns:a16="http://schemas.microsoft.com/office/drawing/2014/main" id="{F7F57079-F8D2-485B-B167-701EB45782E2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cxnSp>
        <p:nvCxnSpPr>
          <p:cNvPr id="353" name="Connettore diritto 352">
            <a:extLst>
              <a:ext uri="{FF2B5EF4-FFF2-40B4-BE49-F238E27FC236}">
                <a16:creationId xmlns:a16="http://schemas.microsoft.com/office/drawing/2014/main" id="{B25E8BE8-F686-4998-8974-02CC3178A53A}"/>
              </a:ext>
            </a:extLst>
          </p:cNvPr>
          <p:cNvCxnSpPr>
            <a:cxnSpLocks/>
          </p:cNvCxnSpPr>
          <p:nvPr/>
        </p:nvCxnSpPr>
        <p:spPr>
          <a:xfrm rot="10800000">
            <a:off x="1102611" y="2700401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ttore diritto 354">
            <a:extLst>
              <a:ext uri="{FF2B5EF4-FFF2-40B4-BE49-F238E27FC236}">
                <a16:creationId xmlns:a16="http://schemas.microsoft.com/office/drawing/2014/main" id="{BAFECC06-3E5B-48EE-9B6A-779EEBE19822}"/>
              </a:ext>
            </a:extLst>
          </p:cNvPr>
          <p:cNvCxnSpPr>
            <a:cxnSpLocks/>
          </p:cNvCxnSpPr>
          <p:nvPr/>
        </p:nvCxnSpPr>
        <p:spPr>
          <a:xfrm>
            <a:off x="1861438" y="2700338"/>
            <a:ext cx="8466897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9" name="Connettore diritto 358">
            <a:extLst>
              <a:ext uri="{FF2B5EF4-FFF2-40B4-BE49-F238E27FC236}">
                <a16:creationId xmlns:a16="http://schemas.microsoft.com/office/drawing/2014/main" id="{7C0CD920-19D6-496F-9EFE-93841269FAC6}"/>
              </a:ext>
            </a:extLst>
          </p:cNvPr>
          <p:cNvCxnSpPr>
            <a:cxnSpLocks/>
          </p:cNvCxnSpPr>
          <p:nvPr/>
        </p:nvCxnSpPr>
        <p:spPr>
          <a:xfrm flipV="1">
            <a:off x="4901124" y="2383912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2" name="Connettore diritto 361">
            <a:extLst>
              <a:ext uri="{FF2B5EF4-FFF2-40B4-BE49-F238E27FC236}">
                <a16:creationId xmlns:a16="http://schemas.microsoft.com/office/drawing/2014/main" id="{AC797A9F-AA9D-45AF-86E2-BBF3BD5F4BC8}"/>
              </a:ext>
            </a:extLst>
          </p:cNvPr>
          <p:cNvCxnSpPr>
            <a:cxnSpLocks/>
          </p:cNvCxnSpPr>
          <p:nvPr/>
        </p:nvCxnSpPr>
        <p:spPr>
          <a:xfrm flipV="1">
            <a:off x="5629776" y="2383912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3" name="Connettore diritto 362">
            <a:extLst>
              <a:ext uri="{FF2B5EF4-FFF2-40B4-BE49-F238E27FC236}">
                <a16:creationId xmlns:a16="http://schemas.microsoft.com/office/drawing/2014/main" id="{586BEE30-05A9-4F20-A893-FC421EB6979B}"/>
              </a:ext>
            </a:extLst>
          </p:cNvPr>
          <p:cNvCxnSpPr>
            <a:cxnSpLocks/>
          </p:cNvCxnSpPr>
          <p:nvPr/>
        </p:nvCxnSpPr>
        <p:spPr>
          <a:xfrm flipV="1">
            <a:off x="6282228" y="2383912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4" name="Connettore diritto 363">
            <a:extLst>
              <a:ext uri="{FF2B5EF4-FFF2-40B4-BE49-F238E27FC236}">
                <a16:creationId xmlns:a16="http://schemas.microsoft.com/office/drawing/2014/main" id="{BED79098-E4ED-4EA3-87A4-7A678E65718C}"/>
              </a:ext>
            </a:extLst>
          </p:cNvPr>
          <p:cNvCxnSpPr>
            <a:cxnSpLocks/>
          </p:cNvCxnSpPr>
          <p:nvPr/>
        </p:nvCxnSpPr>
        <p:spPr>
          <a:xfrm flipV="1">
            <a:off x="6934680" y="2383912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5" name="Connettore diritto 364">
            <a:extLst>
              <a:ext uri="{FF2B5EF4-FFF2-40B4-BE49-F238E27FC236}">
                <a16:creationId xmlns:a16="http://schemas.microsoft.com/office/drawing/2014/main" id="{74478CB2-2E8B-48DC-8CD2-F946602EF9D3}"/>
              </a:ext>
            </a:extLst>
          </p:cNvPr>
          <p:cNvCxnSpPr>
            <a:cxnSpLocks/>
          </p:cNvCxnSpPr>
          <p:nvPr/>
        </p:nvCxnSpPr>
        <p:spPr>
          <a:xfrm flipV="1">
            <a:off x="7594752" y="2383912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6" name="Connettore diritto 365">
            <a:extLst>
              <a:ext uri="{FF2B5EF4-FFF2-40B4-BE49-F238E27FC236}">
                <a16:creationId xmlns:a16="http://schemas.microsoft.com/office/drawing/2014/main" id="{3DEB2409-7E36-4940-8B15-58AD7A5E4506}"/>
              </a:ext>
            </a:extLst>
          </p:cNvPr>
          <p:cNvCxnSpPr>
            <a:cxnSpLocks/>
          </p:cNvCxnSpPr>
          <p:nvPr/>
        </p:nvCxnSpPr>
        <p:spPr>
          <a:xfrm flipV="1">
            <a:off x="8285304" y="2383912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7" name="Connettore diritto 366">
            <a:extLst>
              <a:ext uri="{FF2B5EF4-FFF2-40B4-BE49-F238E27FC236}">
                <a16:creationId xmlns:a16="http://schemas.microsoft.com/office/drawing/2014/main" id="{9ABE531E-9AAC-4A3E-A94B-905B8492D722}"/>
              </a:ext>
            </a:extLst>
          </p:cNvPr>
          <p:cNvCxnSpPr>
            <a:cxnSpLocks/>
          </p:cNvCxnSpPr>
          <p:nvPr/>
        </p:nvCxnSpPr>
        <p:spPr>
          <a:xfrm flipV="1">
            <a:off x="8971358" y="2367225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8" name="Connettore diritto 367">
            <a:extLst>
              <a:ext uri="{FF2B5EF4-FFF2-40B4-BE49-F238E27FC236}">
                <a16:creationId xmlns:a16="http://schemas.microsoft.com/office/drawing/2014/main" id="{60CAAA3D-A6EC-4929-BC16-AE4C9138F6E0}"/>
              </a:ext>
            </a:extLst>
          </p:cNvPr>
          <p:cNvCxnSpPr>
            <a:cxnSpLocks/>
          </p:cNvCxnSpPr>
          <p:nvPr/>
        </p:nvCxnSpPr>
        <p:spPr>
          <a:xfrm flipV="1">
            <a:off x="9641145" y="2378099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9" name="Connettore diritto 368">
            <a:extLst>
              <a:ext uri="{FF2B5EF4-FFF2-40B4-BE49-F238E27FC236}">
                <a16:creationId xmlns:a16="http://schemas.microsoft.com/office/drawing/2014/main" id="{CEB71574-416D-4923-AD0B-804BF6083BEB}"/>
              </a:ext>
            </a:extLst>
          </p:cNvPr>
          <p:cNvCxnSpPr>
            <a:cxnSpLocks/>
          </p:cNvCxnSpPr>
          <p:nvPr/>
        </p:nvCxnSpPr>
        <p:spPr>
          <a:xfrm flipV="1">
            <a:off x="10328335" y="2367225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0" name="CasellaDiTesto 369">
            <a:extLst>
              <a:ext uri="{FF2B5EF4-FFF2-40B4-BE49-F238E27FC236}">
                <a16:creationId xmlns:a16="http://schemas.microsoft.com/office/drawing/2014/main" id="{9570353B-1EBE-4469-83B3-B41FD15C74EA}"/>
              </a:ext>
            </a:extLst>
          </p:cNvPr>
          <p:cNvSpPr txBox="1"/>
          <p:nvPr/>
        </p:nvSpPr>
        <p:spPr>
          <a:xfrm>
            <a:off x="586661" y="2485644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res</a:t>
            </a:r>
          </a:p>
        </p:txBody>
      </p:sp>
      <p:sp>
        <p:nvSpPr>
          <p:cNvPr id="371" name="CasellaDiTesto 370">
            <a:extLst>
              <a:ext uri="{FF2B5EF4-FFF2-40B4-BE49-F238E27FC236}">
                <a16:creationId xmlns:a16="http://schemas.microsoft.com/office/drawing/2014/main" id="{017E5F32-5802-47EF-A924-F262FFA50DB1}"/>
              </a:ext>
            </a:extLst>
          </p:cNvPr>
          <p:cNvSpPr txBox="1"/>
          <p:nvPr/>
        </p:nvSpPr>
        <p:spPr>
          <a:xfrm>
            <a:off x="8727338" y="4453958"/>
            <a:ext cx="2458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Chiedere al prof:</a:t>
            </a:r>
          </a:p>
          <a:p>
            <a:r>
              <a:rPr lang="it-IT" dirty="0"/>
              <a:t>- Aggiungere sistema di preset all’accensione</a:t>
            </a:r>
          </a:p>
        </p:txBody>
      </p:sp>
      <p:sp>
        <p:nvSpPr>
          <p:cNvPr id="177" name="Triangolo isoscele 176">
            <a:extLst>
              <a:ext uri="{FF2B5EF4-FFF2-40B4-BE49-F238E27FC236}">
                <a16:creationId xmlns:a16="http://schemas.microsoft.com/office/drawing/2014/main" id="{211E9009-625A-4BC5-9412-E191972C6558}"/>
              </a:ext>
            </a:extLst>
          </p:cNvPr>
          <p:cNvSpPr/>
          <p:nvPr/>
        </p:nvSpPr>
        <p:spPr>
          <a:xfrm rot="5400000">
            <a:off x="1456252" y="129919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84" name="Connettore diritto 183">
            <a:extLst>
              <a:ext uri="{FF2B5EF4-FFF2-40B4-BE49-F238E27FC236}">
                <a16:creationId xmlns:a16="http://schemas.microsoft.com/office/drawing/2014/main" id="{188E7E85-D0BB-47B9-8A46-17AE30608699}"/>
              </a:ext>
            </a:extLst>
          </p:cNvPr>
          <p:cNvCxnSpPr>
            <a:cxnSpLocks/>
          </p:cNvCxnSpPr>
          <p:nvPr/>
        </p:nvCxnSpPr>
        <p:spPr>
          <a:xfrm>
            <a:off x="2621227" y="1750046"/>
            <a:ext cx="3154" cy="1663001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3" name="Connettore diritto 192">
            <a:extLst>
              <a:ext uri="{FF2B5EF4-FFF2-40B4-BE49-F238E27FC236}">
                <a16:creationId xmlns:a16="http://schemas.microsoft.com/office/drawing/2014/main" id="{8BF9FC9E-30DA-4666-91EC-74853CD1F5A9}"/>
              </a:ext>
            </a:extLst>
          </p:cNvPr>
          <p:cNvCxnSpPr>
            <a:cxnSpLocks/>
          </p:cNvCxnSpPr>
          <p:nvPr/>
        </p:nvCxnSpPr>
        <p:spPr>
          <a:xfrm flipH="1">
            <a:off x="2621227" y="1755333"/>
            <a:ext cx="192922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5" name="Connettore diritto 194">
            <a:extLst>
              <a:ext uri="{FF2B5EF4-FFF2-40B4-BE49-F238E27FC236}">
                <a16:creationId xmlns:a16="http://schemas.microsoft.com/office/drawing/2014/main" id="{6C57244C-EF64-43B9-A05A-BFF7AA5B7B99}"/>
              </a:ext>
            </a:extLst>
          </p:cNvPr>
          <p:cNvCxnSpPr>
            <a:cxnSpLocks/>
          </p:cNvCxnSpPr>
          <p:nvPr/>
        </p:nvCxnSpPr>
        <p:spPr>
          <a:xfrm>
            <a:off x="2500726" y="1433299"/>
            <a:ext cx="316410" cy="17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6" name="Triangolo isoscele 195">
            <a:extLst>
              <a:ext uri="{FF2B5EF4-FFF2-40B4-BE49-F238E27FC236}">
                <a16:creationId xmlns:a16="http://schemas.microsoft.com/office/drawing/2014/main" id="{3D8F9A0F-DA30-443C-B22F-5E7F4081A077}"/>
              </a:ext>
            </a:extLst>
          </p:cNvPr>
          <p:cNvSpPr/>
          <p:nvPr/>
        </p:nvSpPr>
        <p:spPr>
          <a:xfrm rot="5400000">
            <a:off x="3325728" y="1347480"/>
            <a:ext cx="230224" cy="19290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7" name="Ovale 196">
            <a:extLst>
              <a:ext uri="{FF2B5EF4-FFF2-40B4-BE49-F238E27FC236}">
                <a16:creationId xmlns:a16="http://schemas.microsoft.com/office/drawing/2014/main" id="{0AA8256D-F7F4-4E84-9037-C400D43367D9}"/>
              </a:ext>
            </a:extLst>
          </p:cNvPr>
          <p:cNvSpPr/>
          <p:nvPr/>
        </p:nvSpPr>
        <p:spPr>
          <a:xfrm>
            <a:off x="3517615" y="1414864"/>
            <a:ext cx="54766" cy="5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9" name="Ritardo 198">
            <a:extLst>
              <a:ext uri="{FF2B5EF4-FFF2-40B4-BE49-F238E27FC236}">
                <a16:creationId xmlns:a16="http://schemas.microsoft.com/office/drawing/2014/main" id="{25E63F4C-0D7A-460E-9E86-44CE7BCBD835}"/>
              </a:ext>
            </a:extLst>
          </p:cNvPr>
          <p:cNvSpPr/>
          <p:nvPr/>
        </p:nvSpPr>
        <p:spPr>
          <a:xfrm>
            <a:off x="3745359" y="1126785"/>
            <a:ext cx="310962" cy="311150"/>
          </a:xfrm>
          <a:prstGeom prst="flowChartDelay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0" name="Connettore diritto 199">
            <a:extLst>
              <a:ext uri="{FF2B5EF4-FFF2-40B4-BE49-F238E27FC236}">
                <a16:creationId xmlns:a16="http://schemas.microsoft.com/office/drawing/2014/main" id="{7935590B-C63A-4EF5-8656-FE39B5730A53}"/>
              </a:ext>
            </a:extLst>
          </p:cNvPr>
          <p:cNvCxnSpPr>
            <a:cxnSpLocks/>
          </p:cNvCxnSpPr>
          <p:nvPr/>
        </p:nvCxnSpPr>
        <p:spPr>
          <a:xfrm>
            <a:off x="4328736" y="1276781"/>
            <a:ext cx="0" cy="1645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1" name="Connettore diritto 200">
            <a:extLst>
              <a:ext uri="{FF2B5EF4-FFF2-40B4-BE49-F238E27FC236}">
                <a16:creationId xmlns:a16="http://schemas.microsoft.com/office/drawing/2014/main" id="{A8A6BAE2-F339-4EBC-B47E-40836101A2DB}"/>
              </a:ext>
            </a:extLst>
          </p:cNvPr>
          <p:cNvCxnSpPr>
            <a:cxnSpLocks/>
          </p:cNvCxnSpPr>
          <p:nvPr/>
        </p:nvCxnSpPr>
        <p:spPr>
          <a:xfrm flipH="1">
            <a:off x="4056321" y="1276781"/>
            <a:ext cx="27241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2" name="Connettore diritto 201">
            <a:extLst>
              <a:ext uri="{FF2B5EF4-FFF2-40B4-BE49-F238E27FC236}">
                <a16:creationId xmlns:a16="http://schemas.microsoft.com/office/drawing/2014/main" id="{CA5FCABD-8B7D-47C6-85BF-3E2ECD0ED68F}"/>
              </a:ext>
            </a:extLst>
          </p:cNvPr>
          <p:cNvCxnSpPr>
            <a:cxnSpLocks/>
          </p:cNvCxnSpPr>
          <p:nvPr/>
        </p:nvCxnSpPr>
        <p:spPr>
          <a:xfrm flipH="1">
            <a:off x="2689225" y="1167655"/>
            <a:ext cx="105502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3" name="Connettore diritto 202">
            <a:extLst>
              <a:ext uri="{FF2B5EF4-FFF2-40B4-BE49-F238E27FC236}">
                <a16:creationId xmlns:a16="http://schemas.microsoft.com/office/drawing/2014/main" id="{95AEFB05-3EF9-4A6D-8FE7-E850E29633C3}"/>
              </a:ext>
            </a:extLst>
          </p:cNvPr>
          <p:cNvCxnSpPr>
            <a:cxnSpLocks/>
          </p:cNvCxnSpPr>
          <p:nvPr/>
        </p:nvCxnSpPr>
        <p:spPr>
          <a:xfrm flipH="1">
            <a:off x="2689225" y="1164049"/>
            <a:ext cx="1" cy="2701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6" name="Connettore diritto 205">
            <a:extLst>
              <a:ext uri="{FF2B5EF4-FFF2-40B4-BE49-F238E27FC236}">
                <a16:creationId xmlns:a16="http://schemas.microsoft.com/office/drawing/2014/main" id="{08F84182-CC92-417E-8E7A-B9F7781EAEA7}"/>
              </a:ext>
            </a:extLst>
          </p:cNvPr>
          <p:cNvCxnSpPr>
            <a:cxnSpLocks/>
            <a:endCxn id="196" idx="3"/>
          </p:cNvCxnSpPr>
          <p:nvPr/>
        </p:nvCxnSpPr>
        <p:spPr>
          <a:xfrm>
            <a:off x="3169110" y="1443933"/>
            <a:ext cx="17527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9" name="Connettore diritto 208">
            <a:extLst>
              <a:ext uri="{FF2B5EF4-FFF2-40B4-BE49-F238E27FC236}">
                <a16:creationId xmlns:a16="http://schemas.microsoft.com/office/drawing/2014/main" id="{FE635E54-1780-4413-B86B-0FCA7FAA00AE}"/>
              </a:ext>
            </a:extLst>
          </p:cNvPr>
          <p:cNvCxnSpPr>
            <a:cxnSpLocks/>
          </p:cNvCxnSpPr>
          <p:nvPr/>
        </p:nvCxnSpPr>
        <p:spPr>
          <a:xfrm flipH="1">
            <a:off x="3544998" y="1363310"/>
            <a:ext cx="2119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1" name="Connettore diritto 210">
            <a:extLst>
              <a:ext uri="{FF2B5EF4-FFF2-40B4-BE49-F238E27FC236}">
                <a16:creationId xmlns:a16="http://schemas.microsoft.com/office/drawing/2014/main" id="{B3F797C7-62CB-4F5B-9F99-572629BE6992}"/>
              </a:ext>
            </a:extLst>
          </p:cNvPr>
          <p:cNvCxnSpPr>
            <a:cxnSpLocks/>
            <a:stCxn id="197" idx="0"/>
          </p:cNvCxnSpPr>
          <p:nvPr/>
        </p:nvCxnSpPr>
        <p:spPr>
          <a:xfrm flipH="1" flipV="1">
            <a:off x="3539800" y="1362132"/>
            <a:ext cx="5198" cy="5273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9CC627EB-B6C4-4544-9F37-773C2B89B206}"/>
              </a:ext>
            </a:extLst>
          </p:cNvPr>
          <p:cNvGrpSpPr/>
          <p:nvPr/>
        </p:nvGrpSpPr>
        <p:grpSpPr>
          <a:xfrm rot="16200000">
            <a:off x="2513718" y="2306421"/>
            <a:ext cx="215018" cy="228013"/>
            <a:chOff x="2285967" y="2732918"/>
            <a:chExt cx="215018" cy="228013"/>
          </a:xfrm>
        </p:grpSpPr>
        <p:sp>
          <p:nvSpPr>
            <p:cNvPr id="216" name="Triangolo isoscele 215">
              <a:extLst>
                <a:ext uri="{FF2B5EF4-FFF2-40B4-BE49-F238E27FC236}">
                  <a16:creationId xmlns:a16="http://schemas.microsoft.com/office/drawing/2014/main" id="{1EA60E6E-8F1D-4C42-BA16-1A817BA34684}"/>
                </a:ext>
              </a:extLst>
            </p:cNvPr>
            <p:cNvSpPr/>
            <p:nvPr/>
          </p:nvSpPr>
          <p:spPr>
            <a:xfrm rot="5400000">
              <a:off x="2260300" y="2758585"/>
              <a:ext cx="228013" cy="17667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7" name="Ovale 216">
              <a:extLst>
                <a:ext uri="{FF2B5EF4-FFF2-40B4-BE49-F238E27FC236}">
                  <a16:creationId xmlns:a16="http://schemas.microsoft.com/office/drawing/2014/main" id="{09D8BEB1-1AD7-4E08-92ED-753F44072381}"/>
                </a:ext>
              </a:extLst>
            </p:cNvPr>
            <p:cNvSpPr/>
            <p:nvPr/>
          </p:nvSpPr>
          <p:spPr>
            <a:xfrm>
              <a:off x="2425528" y="2818599"/>
              <a:ext cx="75457" cy="721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82136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84248B-783E-49BD-BB21-59DB1110D8F6}"/>
              </a:ext>
            </a:extLst>
          </p:cNvPr>
          <p:cNvSpPr txBox="1"/>
          <p:nvPr/>
        </p:nvSpPr>
        <p:spPr>
          <a:xfrm>
            <a:off x="510540" y="843677"/>
            <a:ext cx="63855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rgbClr val="FF0000"/>
                </a:solidFill>
              </a:rPr>
              <a:t>start 0 </a:t>
            </a:r>
            <a:r>
              <a:rPr lang="it-IT" dirty="0" err="1">
                <a:solidFill>
                  <a:srgbClr val="FF0000"/>
                </a:solidFill>
              </a:rPr>
              <a:t>cts</a:t>
            </a:r>
            <a:r>
              <a:rPr lang="it-IT" dirty="0">
                <a:solidFill>
                  <a:srgbClr val="FF0000"/>
                </a:solidFill>
              </a:rPr>
              <a:t> 0 </a:t>
            </a:r>
            <a:r>
              <a:rPr lang="it-IT" dirty="0" err="1">
                <a:solidFill>
                  <a:srgbClr val="FF0000"/>
                </a:solidFill>
              </a:rPr>
              <a:t>Xp</a:t>
            </a:r>
            <a:r>
              <a:rPr lang="it-IT" dirty="0">
                <a:solidFill>
                  <a:srgbClr val="FF0000"/>
                </a:solidFill>
              </a:rPr>
              <a:t> --- --- --0 z 111 111 111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1 </a:t>
            </a:r>
            <a:r>
              <a:rPr lang="it-IT" dirty="0" err="1"/>
              <a:t>cts</a:t>
            </a:r>
            <a:r>
              <a:rPr lang="it-IT" dirty="0"/>
              <a:t> 0 z 111 111 111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1 </a:t>
            </a:r>
            <a:r>
              <a:rPr lang="it-IT" dirty="0" err="1"/>
              <a:t>cts</a:t>
            </a:r>
            <a:r>
              <a:rPr lang="it-IT" dirty="0"/>
              <a:t> 1 e 0 z111 111 111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1 </a:t>
            </a:r>
            <a:r>
              <a:rPr lang="it-IT" dirty="0" err="1"/>
              <a:t>cts</a:t>
            </a:r>
            <a:r>
              <a:rPr lang="it-IT" dirty="0"/>
              <a:t> 1 e 1 z111 111 111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rgbClr val="00B050"/>
                </a:solidFill>
              </a:rPr>
              <a:t>Start - </a:t>
            </a:r>
            <a:r>
              <a:rPr lang="it-IT" dirty="0" err="1">
                <a:solidFill>
                  <a:srgbClr val="00B050"/>
                </a:solidFill>
              </a:rPr>
              <a:t>cts</a:t>
            </a:r>
            <a:r>
              <a:rPr lang="it-IT" dirty="0">
                <a:solidFill>
                  <a:srgbClr val="00B050"/>
                </a:solidFill>
              </a:rPr>
              <a:t> -  e 0 z--- --- --0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e 0 z1-- --- ---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e 0 z11- --- ---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e 0 z111 --- ---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e 0 z111 1-- ---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e 0 z111 11- ---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e 0 z111 111 ---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e 0 z111 111 1—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e 0 z111 111 11-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e 0 z111 111 111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rgbClr val="FF0000"/>
                </a:solidFill>
              </a:rPr>
              <a:t>Start 0 </a:t>
            </a:r>
            <a:r>
              <a:rPr lang="it-IT" dirty="0" err="1">
                <a:solidFill>
                  <a:srgbClr val="FF0000"/>
                </a:solidFill>
              </a:rPr>
              <a:t>cts</a:t>
            </a:r>
            <a:r>
              <a:rPr lang="it-IT" dirty="0">
                <a:solidFill>
                  <a:srgbClr val="FF0000"/>
                </a:solidFill>
              </a:rPr>
              <a:t> 0 e 0 z111 111 111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190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8135A24-C0D2-4E99-AFFF-BC880D6EAED3}"/>
              </a:ext>
            </a:extLst>
          </p:cNvPr>
          <p:cNvSpPr/>
          <p:nvPr/>
        </p:nvSpPr>
        <p:spPr>
          <a:xfrm>
            <a:off x="1615980" y="687897"/>
            <a:ext cx="8162488" cy="4791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3" name="Connettore diritto 172">
            <a:extLst>
              <a:ext uri="{FF2B5EF4-FFF2-40B4-BE49-F238E27FC236}">
                <a16:creationId xmlns:a16="http://schemas.microsoft.com/office/drawing/2014/main" id="{8E0E316E-6EF9-44E7-8607-64B93FE12C65}"/>
              </a:ext>
            </a:extLst>
          </p:cNvPr>
          <p:cNvCxnSpPr>
            <a:endCxn id="123" idx="3"/>
          </p:cNvCxnSpPr>
          <p:nvPr/>
        </p:nvCxnSpPr>
        <p:spPr>
          <a:xfrm>
            <a:off x="3375660" y="1945283"/>
            <a:ext cx="4858597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9CD2B6-2973-4993-B3C6-521792EC414B}"/>
              </a:ext>
            </a:extLst>
          </p:cNvPr>
          <p:cNvSpPr txBox="1"/>
          <p:nvPr/>
        </p:nvSpPr>
        <p:spPr>
          <a:xfrm>
            <a:off x="647005" y="1214898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Rx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D2A2ACD-B0C8-480C-8E53-2476B348FE01}"/>
              </a:ext>
            </a:extLst>
          </p:cNvPr>
          <p:cNvSpPr txBox="1"/>
          <p:nvPr/>
        </p:nvSpPr>
        <p:spPr>
          <a:xfrm>
            <a:off x="10726653" y="2272956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Rts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2D60CD9-49E9-427D-A127-300AD6DB5137}"/>
              </a:ext>
            </a:extLst>
          </p:cNvPr>
          <p:cNvSpPr txBox="1"/>
          <p:nvPr/>
        </p:nvSpPr>
        <p:spPr>
          <a:xfrm>
            <a:off x="10576020" y="717246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BusOut</a:t>
            </a:r>
            <a:endParaRPr lang="it-IT" dirty="0"/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5FA44F08-B39B-4DE3-8C31-0A2953B10166}"/>
              </a:ext>
            </a:extLst>
          </p:cNvPr>
          <p:cNvCxnSpPr>
            <a:cxnSpLocks/>
          </p:cNvCxnSpPr>
          <p:nvPr/>
        </p:nvCxnSpPr>
        <p:spPr>
          <a:xfrm>
            <a:off x="1092982" y="1469450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D5A796C4-F038-4DB5-AF94-E87A12F6F469}"/>
              </a:ext>
            </a:extLst>
          </p:cNvPr>
          <p:cNvCxnSpPr>
            <a:cxnSpLocks/>
          </p:cNvCxnSpPr>
          <p:nvPr/>
        </p:nvCxnSpPr>
        <p:spPr>
          <a:xfrm>
            <a:off x="9624274" y="2457622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7983E6F-AFB7-46EA-BEE6-C54068D19455}"/>
              </a:ext>
            </a:extLst>
          </p:cNvPr>
          <p:cNvCxnSpPr>
            <a:cxnSpLocks/>
          </p:cNvCxnSpPr>
          <p:nvPr/>
        </p:nvCxnSpPr>
        <p:spPr>
          <a:xfrm>
            <a:off x="1108400" y="3673612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084C39E-D7F4-4DA6-93F4-B217E0ECEA57}"/>
              </a:ext>
            </a:extLst>
          </p:cNvPr>
          <p:cNvSpPr txBox="1"/>
          <p:nvPr/>
        </p:nvSpPr>
        <p:spPr>
          <a:xfrm>
            <a:off x="446083" y="3484770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reset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2BAE48FE-EDD5-40CE-A93F-101BEB7F9E60}"/>
              </a:ext>
            </a:extLst>
          </p:cNvPr>
          <p:cNvCxnSpPr>
            <a:cxnSpLocks/>
          </p:cNvCxnSpPr>
          <p:nvPr/>
        </p:nvCxnSpPr>
        <p:spPr>
          <a:xfrm>
            <a:off x="1111850" y="4588278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E68E2D64-B25E-4803-A6F5-2EED507A0171}"/>
              </a:ext>
            </a:extLst>
          </p:cNvPr>
          <p:cNvSpPr txBox="1"/>
          <p:nvPr/>
        </p:nvSpPr>
        <p:spPr>
          <a:xfrm>
            <a:off x="10644868" y="3352655"/>
            <a:ext cx="76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ready</a:t>
            </a:r>
          </a:p>
        </p:txBody>
      </p:sp>
      <p:sp>
        <p:nvSpPr>
          <p:cNvPr id="65" name="Triangolo isoscele 64">
            <a:extLst>
              <a:ext uri="{FF2B5EF4-FFF2-40B4-BE49-F238E27FC236}">
                <a16:creationId xmlns:a16="http://schemas.microsoft.com/office/drawing/2014/main" id="{DB9E3F68-3539-4442-8BA3-7298C4AA11E9}"/>
              </a:ext>
            </a:extLst>
          </p:cNvPr>
          <p:cNvSpPr/>
          <p:nvPr/>
        </p:nvSpPr>
        <p:spPr>
          <a:xfrm rot="5400000">
            <a:off x="1393145" y="453183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0" name="Triangolo isoscele 69">
            <a:extLst>
              <a:ext uri="{FF2B5EF4-FFF2-40B4-BE49-F238E27FC236}">
                <a16:creationId xmlns:a16="http://schemas.microsoft.com/office/drawing/2014/main" id="{22630E79-2BA6-426D-9343-7DC3F90321C0}"/>
              </a:ext>
            </a:extLst>
          </p:cNvPr>
          <p:cNvSpPr/>
          <p:nvPr/>
        </p:nvSpPr>
        <p:spPr>
          <a:xfrm rot="5400000">
            <a:off x="1456798" y="3609591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BC1A055E-E694-47A5-8C41-70B0F72C56B7}"/>
              </a:ext>
            </a:extLst>
          </p:cNvPr>
          <p:cNvGrpSpPr/>
          <p:nvPr/>
        </p:nvGrpSpPr>
        <p:grpSpPr>
          <a:xfrm>
            <a:off x="9654837" y="717245"/>
            <a:ext cx="882938" cy="388531"/>
            <a:chOff x="9960179" y="2807286"/>
            <a:chExt cx="882938" cy="388531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2B7A7EA3-1FBC-4CB2-B210-F01379F9B7FB}"/>
                </a:ext>
              </a:extLst>
            </p:cNvPr>
            <p:cNvGrpSpPr/>
            <p:nvPr/>
          </p:nvGrpSpPr>
          <p:grpSpPr>
            <a:xfrm>
              <a:off x="9960179" y="2807286"/>
              <a:ext cx="882938" cy="388531"/>
              <a:chOff x="1094764" y="4110011"/>
              <a:chExt cx="882938" cy="388531"/>
            </a:xfrm>
          </p:grpSpPr>
          <p:cxnSp>
            <p:nvCxnSpPr>
              <p:cNvPr id="35" name="Connettore diritto 34">
                <a:extLst>
                  <a:ext uri="{FF2B5EF4-FFF2-40B4-BE49-F238E27FC236}">
                    <a16:creationId xmlns:a16="http://schemas.microsoft.com/office/drawing/2014/main" id="{9D27A4B0-7741-4C86-A3BB-20C1C61A0B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764" y="4362167"/>
                <a:ext cx="76129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>
                <a:extLst>
                  <a:ext uri="{FF2B5EF4-FFF2-40B4-BE49-F238E27FC236}">
                    <a16:creationId xmlns:a16="http://schemas.microsoft.com/office/drawing/2014/main" id="{75F03BB7-89A6-40DF-A6BB-7AF4CC143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514" y="4209013"/>
                <a:ext cx="113253" cy="2895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856FE6E-B74C-4847-B0F7-B743DF379FB2}"/>
                  </a:ext>
                </a:extLst>
              </p:cNvPr>
              <p:cNvSpPr txBox="1"/>
              <p:nvPr/>
            </p:nvSpPr>
            <p:spPr>
              <a:xfrm>
                <a:off x="1582374" y="4110011"/>
                <a:ext cx="395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8</a:t>
                </a:r>
              </a:p>
            </p:txBody>
          </p:sp>
        </p:grpSp>
        <p:sp>
          <p:nvSpPr>
            <p:cNvPr id="71" name="Triangolo isoscele 70">
              <a:extLst>
                <a:ext uri="{FF2B5EF4-FFF2-40B4-BE49-F238E27FC236}">
                  <a16:creationId xmlns:a16="http://schemas.microsoft.com/office/drawing/2014/main" id="{10B05CF3-0B23-49EC-A19A-4E0CDB351A18}"/>
                </a:ext>
              </a:extLst>
            </p:cNvPr>
            <p:cNvSpPr/>
            <p:nvPr/>
          </p:nvSpPr>
          <p:spPr>
            <a:xfrm rot="5400000">
              <a:off x="10150166" y="3003267"/>
              <a:ext cx="153354" cy="1196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72" name="Triangolo isoscele 71">
            <a:extLst>
              <a:ext uri="{FF2B5EF4-FFF2-40B4-BE49-F238E27FC236}">
                <a16:creationId xmlns:a16="http://schemas.microsoft.com/office/drawing/2014/main" id="{A5BDA776-49BB-4205-B8FA-3A6D10280CC5}"/>
              </a:ext>
            </a:extLst>
          </p:cNvPr>
          <p:cNvSpPr/>
          <p:nvPr/>
        </p:nvSpPr>
        <p:spPr>
          <a:xfrm rot="5400000">
            <a:off x="1333300" y="1416396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Triangolo isoscele 73">
            <a:extLst>
              <a:ext uri="{FF2B5EF4-FFF2-40B4-BE49-F238E27FC236}">
                <a16:creationId xmlns:a16="http://schemas.microsoft.com/office/drawing/2014/main" id="{9B587716-2074-438C-AF51-7F7E0A5E8AE6}"/>
              </a:ext>
            </a:extLst>
          </p:cNvPr>
          <p:cNvSpPr/>
          <p:nvPr/>
        </p:nvSpPr>
        <p:spPr>
          <a:xfrm rot="5400000">
            <a:off x="9837048" y="2400106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60CE4256-F021-4A62-8442-621CFBCCFABE}"/>
              </a:ext>
            </a:extLst>
          </p:cNvPr>
          <p:cNvGrpSpPr/>
          <p:nvPr/>
        </p:nvGrpSpPr>
        <p:grpSpPr>
          <a:xfrm>
            <a:off x="3651077" y="1319753"/>
            <a:ext cx="471343" cy="794444"/>
            <a:chOff x="5457017" y="2405956"/>
            <a:chExt cx="568743" cy="929075"/>
          </a:xfrm>
        </p:grpSpPr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279A3221-6B63-4A3D-93E7-695B7DFA8A2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8" name="Triangolo isoscele 67">
              <a:extLst>
                <a:ext uri="{FF2B5EF4-FFF2-40B4-BE49-F238E27FC236}">
                  <a16:creationId xmlns:a16="http://schemas.microsoft.com/office/drawing/2014/main" id="{B1A9BAF8-7BF1-4E67-AD1D-18D86A3BE670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729BEA3B-2E88-4756-BE5E-132CB10308C0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497B449A-5994-4DA1-A659-20C74850F239}"/>
              </a:ext>
            </a:extLst>
          </p:cNvPr>
          <p:cNvCxnSpPr>
            <a:cxnSpLocks/>
          </p:cNvCxnSpPr>
          <p:nvPr/>
        </p:nvCxnSpPr>
        <p:spPr>
          <a:xfrm>
            <a:off x="9648685" y="3537321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riangolo isoscele 77">
            <a:extLst>
              <a:ext uri="{FF2B5EF4-FFF2-40B4-BE49-F238E27FC236}">
                <a16:creationId xmlns:a16="http://schemas.microsoft.com/office/drawing/2014/main" id="{1B6D68F1-8A4F-481A-BF62-F30F9BDCC53B}"/>
              </a:ext>
            </a:extLst>
          </p:cNvPr>
          <p:cNvSpPr/>
          <p:nvPr/>
        </p:nvSpPr>
        <p:spPr>
          <a:xfrm rot="5400000">
            <a:off x="9885256" y="3477476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163545BC-E8E1-48E6-8CC7-4EC5E64E312B}"/>
              </a:ext>
            </a:extLst>
          </p:cNvPr>
          <p:cNvSpPr txBox="1"/>
          <p:nvPr/>
        </p:nvSpPr>
        <p:spPr>
          <a:xfrm>
            <a:off x="576998" y="4418586"/>
            <a:ext cx="67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clk</a:t>
            </a:r>
            <a:endParaRPr lang="it-IT" dirty="0"/>
          </a:p>
          <a:p>
            <a:endParaRPr lang="it-IT" dirty="0"/>
          </a:p>
        </p:txBody>
      </p:sp>
      <p:sp>
        <p:nvSpPr>
          <p:cNvPr id="80" name="Triangolo isoscele 79">
            <a:extLst>
              <a:ext uri="{FF2B5EF4-FFF2-40B4-BE49-F238E27FC236}">
                <a16:creationId xmlns:a16="http://schemas.microsoft.com/office/drawing/2014/main" id="{9382CBE5-EFDB-4BB6-9BBB-21EF8E6BA612}"/>
              </a:ext>
            </a:extLst>
          </p:cNvPr>
          <p:cNvSpPr/>
          <p:nvPr/>
        </p:nvSpPr>
        <p:spPr>
          <a:xfrm rot="5400000">
            <a:off x="1597686" y="4448365"/>
            <a:ext cx="339383" cy="27982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CEF9C6DB-7B68-45CC-A635-DA3AE76D29DE}"/>
              </a:ext>
            </a:extLst>
          </p:cNvPr>
          <p:cNvGrpSpPr/>
          <p:nvPr/>
        </p:nvGrpSpPr>
        <p:grpSpPr>
          <a:xfrm>
            <a:off x="4305817" y="1319753"/>
            <a:ext cx="471343" cy="794444"/>
            <a:chOff x="5457017" y="2405956"/>
            <a:chExt cx="568743" cy="929075"/>
          </a:xfrm>
        </p:grpSpPr>
        <p:sp>
          <p:nvSpPr>
            <p:cNvPr id="94" name="Rettangolo 93">
              <a:extLst>
                <a:ext uri="{FF2B5EF4-FFF2-40B4-BE49-F238E27FC236}">
                  <a16:creationId xmlns:a16="http://schemas.microsoft.com/office/drawing/2014/main" id="{8115B595-5393-4A2D-A554-4C5C1E9CF1E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5" name="Triangolo isoscele 94">
              <a:extLst>
                <a:ext uri="{FF2B5EF4-FFF2-40B4-BE49-F238E27FC236}">
                  <a16:creationId xmlns:a16="http://schemas.microsoft.com/office/drawing/2014/main" id="{7D5045A3-D9BE-4198-B1A3-BBDF86F3B2CA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1E8BCCCE-38B6-4BB5-BB84-B48B48C4A299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B0553C29-A3B6-4AB9-BD07-208C3CA669CF}"/>
              </a:ext>
            </a:extLst>
          </p:cNvPr>
          <p:cNvGrpSpPr/>
          <p:nvPr/>
        </p:nvGrpSpPr>
        <p:grpSpPr>
          <a:xfrm>
            <a:off x="4960557" y="1319753"/>
            <a:ext cx="471343" cy="794444"/>
            <a:chOff x="5457017" y="2405956"/>
            <a:chExt cx="568743" cy="929075"/>
          </a:xfrm>
        </p:grpSpPr>
        <p:sp>
          <p:nvSpPr>
            <p:cNvPr id="98" name="Rettangolo 97">
              <a:extLst>
                <a:ext uri="{FF2B5EF4-FFF2-40B4-BE49-F238E27FC236}">
                  <a16:creationId xmlns:a16="http://schemas.microsoft.com/office/drawing/2014/main" id="{2ADF4993-9367-4CBF-8C3D-F5CD5F47330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9" name="Triangolo isoscele 98">
              <a:extLst>
                <a:ext uri="{FF2B5EF4-FFF2-40B4-BE49-F238E27FC236}">
                  <a16:creationId xmlns:a16="http://schemas.microsoft.com/office/drawing/2014/main" id="{FA31A46C-09C7-4231-9106-01E32730BE19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0" name="CasellaDiTesto 99">
              <a:extLst>
                <a:ext uri="{FF2B5EF4-FFF2-40B4-BE49-F238E27FC236}">
                  <a16:creationId xmlns:a16="http://schemas.microsoft.com/office/drawing/2014/main" id="{8F6B9DB3-4F18-4EDD-9913-1A0A181F308C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0455410C-3DCD-4F4F-B038-05BA5574DDF5}"/>
              </a:ext>
            </a:extLst>
          </p:cNvPr>
          <p:cNvGrpSpPr/>
          <p:nvPr/>
        </p:nvGrpSpPr>
        <p:grpSpPr>
          <a:xfrm>
            <a:off x="5615297" y="1319753"/>
            <a:ext cx="471343" cy="794444"/>
            <a:chOff x="5457017" y="2405956"/>
            <a:chExt cx="568743" cy="929075"/>
          </a:xfrm>
        </p:grpSpPr>
        <p:sp>
          <p:nvSpPr>
            <p:cNvPr id="102" name="Rettangolo 101">
              <a:extLst>
                <a:ext uri="{FF2B5EF4-FFF2-40B4-BE49-F238E27FC236}">
                  <a16:creationId xmlns:a16="http://schemas.microsoft.com/office/drawing/2014/main" id="{B64313D1-56E9-4DD1-945A-92A5A00EE9A9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3" name="Triangolo isoscele 102">
              <a:extLst>
                <a:ext uri="{FF2B5EF4-FFF2-40B4-BE49-F238E27FC236}">
                  <a16:creationId xmlns:a16="http://schemas.microsoft.com/office/drawing/2014/main" id="{2695D123-D23E-43BF-942F-67343CD2B4B2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6" name="CasellaDiTesto 105">
              <a:extLst>
                <a:ext uri="{FF2B5EF4-FFF2-40B4-BE49-F238E27FC236}">
                  <a16:creationId xmlns:a16="http://schemas.microsoft.com/office/drawing/2014/main" id="{0D58382C-EAB7-4D86-A787-A8E949F1C64C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236B0CB2-E7FF-4673-AAA4-0F2534EA57DC}"/>
              </a:ext>
            </a:extLst>
          </p:cNvPr>
          <p:cNvGrpSpPr/>
          <p:nvPr/>
        </p:nvGrpSpPr>
        <p:grpSpPr>
          <a:xfrm>
            <a:off x="6270037" y="1319753"/>
            <a:ext cx="471343" cy="794444"/>
            <a:chOff x="5457017" y="2405956"/>
            <a:chExt cx="568743" cy="929075"/>
          </a:xfrm>
        </p:grpSpPr>
        <p:sp>
          <p:nvSpPr>
            <p:cNvPr id="110" name="Rettangolo 109">
              <a:extLst>
                <a:ext uri="{FF2B5EF4-FFF2-40B4-BE49-F238E27FC236}">
                  <a16:creationId xmlns:a16="http://schemas.microsoft.com/office/drawing/2014/main" id="{4F714A52-1847-473A-90AA-C78526112AEF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1" name="Triangolo isoscele 110">
              <a:extLst>
                <a:ext uri="{FF2B5EF4-FFF2-40B4-BE49-F238E27FC236}">
                  <a16:creationId xmlns:a16="http://schemas.microsoft.com/office/drawing/2014/main" id="{EF9F4779-FF85-492E-8B5A-781E2BEAA277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2" name="CasellaDiTesto 111">
              <a:extLst>
                <a:ext uri="{FF2B5EF4-FFF2-40B4-BE49-F238E27FC236}">
                  <a16:creationId xmlns:a16="http://schemas.microsoft.com/office/drawing/2014/main" id="{837BC2AE-4587-4004-B783-27C528CB2C11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grpSp>
        <p:nvGrpSpPr>
          <p:cNvPr id="113" name="Gruppo 112">
            <a:extLst>
              <a:ext uri="{FF2B5EF4-FFF2-40B4-BE49-F238E27FC236}">
                <a16:creationId xmlns:a16="http://schemas.microsoft.com/office/drawing/2014/main" id="{2082FF24-0878-4EB7-90F9-B8E7121C60A9}"/>
              </a:ext>
            </a:extLst>
          </p:cNvPr>
          <p:cNvGrpSpPr/>
          <p:nvPr/>
        </p:nvGrpSpPr>
        <p:grpSpPr>
          <a:xfrm>
            <a:off x="6924777" y="1319753"/>
            <a:ext cx="471343" cy="794444"/>
            <a:chOff x="5457017" y="2405956"/>
            <a:chExt cx="568743" cy="929075"/>
          </a:xfrm>
        </p:grpSpPr>
        <p:sp>
          <p:nvSpPr>
            <p:cNvPr id="114" name="Rettangolo 113">
              <a:extLst>
                <a:ext uri="{FF2B5EF4-FFF2-40B4-BE49-F238E27FC236}">
                  <a16:creationId xmlns:a16="http://schemas.microsoft.com/office/drawing/2014/main" id="{B5F174BC-CF1E-4CE3-B62E-A86E39854FB8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5" name="Triangolo isoscele 114">
              <a:extLst>
                <a:ext uri="{FF2B5EF4-FFF2-40B4-BE49-F238E27FC236}">
                  <a16:creationId xmlns:a16="http://schemas.microsoft.com/office/drawing/2014/main" id="{A2C8D4FE-2C4E-4DFA-93D8-264740DCD226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6" name="CasellaDiTesto 115">
              <a:extLst>
                <a:ext uri="{FF2B5EF4-FFF2-40B4-BE49-F238E27FC236}">
                  <a16:creationId xmlns:a16="http://schemas.microsoft.com/office/drawing/2014/main" id="{28B7F63F-4025-4B75-A325-554D2404B47E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grpSp>
        <p:nvGrpSpPr>
          <p:cNvPr id="117" name="Gruppo 116">
            <a:extLst>
              <a:ext uri="{FF2B5EF4-FFF2-40B4-BE49-F238E27FC236}">
                <a16:creationId xmlns:a16="http://schemas.microsoft.com/office/drawing/2014/main" id="{23A7F722-24A4-42E1-858D-305C22E1C654}"/>
              </a:ext>
            </a:extLst>
          </p:cNvPr>
          <p:cNvGrpSpPr/>
          <p:nvPr/>
        </p:nvGrpSpPr>
        <p:grpSpPr>
          <a:xfrm>
            <a:off x="7579517" y="1319753"/>
            <a:ext cx="471343" cy="794444"/>
            <a:chOff x="5457017" y="2405956"/>
            <a:chExt cx="568743" cy="929075"/>
          </a:xfrm>
        </p:grpSpPr>
        <p:sp>
          <p:nvSpPr>
            <p:cNvPr id="118" name="Rettangolo 117">
              <a:extLst>
                <a:ext uri="{FF2B5EF4-FFF2-40B4-BE49-F238E27FC236}">
                  <a16:creationId xmlns:a16="http://schemas.microsoft.com/office/drawing/2014/main" id="{9DF2E5E9-690B-4B75-B0A8-D6D0A8A160EB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9" name="Triangolo isoscele 118">
              <a:extLst>
                <a:ext uri="{FF2B5EF4-FFF2-40B4-BE49-F238E27FC236}">
                  <a16:creationId xmlns:a16="http://schemas.microsoft.com/office/drawing/2014/main" id="{66AA2AB4-CDE2-40D4-A08A-18EDD7EDCFB8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20" name="CasellaDiTesto 119">
              <a:extLst>
                <a:ext uri="{FF2B5EF4-FFF2-40B4-BE49-F238E27FC236}">
                  <a16:creationId xmlns:a16="http://schemas.microsoft.com/office/drawing/2014/main" id="{160172CF-AC28-4EF6-A71E-FF5447F348A7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6D99B9FF-8B20-47CC-B705-EA950C7DDC96}"/>
              </a:ext>
            </a:extLst>
          </p:cNvPr>
          <p:cNvGrpSpPr/>
          <p:nvPr/>
        </p:nvGrpSpPr>
        <p:grpSpPr>
          <a:xfrm>
            <a:off x="8234257" y="1319753"/>
            <a:ext cx="471343" cy="794444"/>
            <a:chOff x="5457017" y="2405956"/>
            <a:chExt cx="568743" cy="929075"/>
          </a:xfrm>
        </p:grpSpPr>
        <p:sp>
          <p:nvSpPr>
            <p:cNvPr id="122" name="Rettangolo 121">
              <a:extLst>
                <a:ext uri="{FF2B5EF4-FFF2-40B4-BE49-F238E27FC236}">
                  <a16:creationId xmlns:a16="http://schemas.microsoft.com/office/drawing/2014/main" id="{2EFD7E87-EF20-4802-B5CE-2E701050405B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23" name="Triangolo isoscele 122">
              <a:extLst>
                <a:ext uri="{FF2B5EF4-FFF2-40B4-BE49-F238E27FC236}">
                  <a16:creationId xmlns:a16="http://schemas.microsoft.com/office/drawing/2014/main" id="{DCBDE28F-C368-4A7D-9430-EAFEB7FDAD4A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24" name="CasellaDiTesto 123">
              <a:extLst>
                <a:ext uri="{FF2B5EF4-FFF2-40B4-BE49-F238E27FC236}">
                  <a16:creationId xmlns:a16="http://schemas.microsoft.com/office/drawing/2014/main" id="{CED74DE5-FE61-4E83-811C-51C7391A4093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sp>
        <p:nvSpPr>
          <p:cNvPr id="5" name="Rettangolo 4">
            <a:extLst>
              <a:ext uri="{FF2B5EF4-FFF2-40B4-BE49-F238E27FC236}">
                <a16:creationId xmlns:a16="http://schemas.microsoft.com/office/drawing/2014/main" id="{70BDC4F8-79ED-41AC-9E28-684C5461E721}"/>
              </a:ext>
            </a:extLst>
          </p:cNvPr>
          <p:cNvSpPr/>
          <p:nvPr/>
        </p:nvSpPr>
        <p:spPr>
          <a:xfrm>
            <a:off x="2925168" y="3604490"/>
            <a:ext cx="1349256" cy="833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ClockDelay4</a:t>
            </a: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E002C067-1AEB-4019-9102-10CC2D8FA6FD}"/>
              </a:ext>
            </a:extLst>
          </p:cNvPr>
          <p:cNvSpPr/>
          <p:nvPr/>
        </p:nvSpPr>
        <p:spPr>
          <a:xfrm>
            <a:off x="5714747" y="3854102"/>
            <a:ext cx="1349256" cy="833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ClockDelay8</a:t>
            </a:r>
          </a:p>
        </p:txBody>
      </p: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1C907740-F337-4EB7-816B-05FB328222C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57865" y="2079300"/>
            <a:ext cx="2185362" cy="9949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riangolo isoscele 129">
            <a:extLst>
              <a:ext uri="{FF2B5EF4-FFF2-40B4-BE49-F238E27FC236}">
                <a16:creationId xmlns:a16="http://schemas.microsoft.com/office/drawing/2014/main" id="{B0E89FD0-B672-4DBA-86DA-71DCCC252860}"/>
              </a:ext>
            </a:extLst>
          </p:cNvPr>
          <p:cNvSpPr/>
          <p:nvPr/>
        </p:nvSpPr>
        <p:spPr>
          <a:xfrm rot="5400000">
            <a:off x="2281446" y="2434793"/>
            <a:ext cx="339383" cy="27982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Ritardo 25">
            <a:extLst>
              <a:ext uri="{FF2B5EF4-FFF2-40B4-BE49-F238E27FC236}">
                <a16:creationId xmlns:a16="http://schemas.microsoft.com/office/drawing/2014/main" id="{A2CB325C-B344-4FCD-B932-CFD91C2143CE}"/>
              </a:ext>
            </a:extLst>
          </p:cNvPr>
          <p:cNvSpPr/>
          <p:nvPr/>
        </p:nvSpPr>
        <p:spPr>
          <a:xfrm>
            <a:off x="4897514" y="3538289"/>
            <a:ext cx="317727" cy="315813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BC37874E-4E5C-46E6-899B-FB0C01C0EB79}"/>
              </a:ext>
            </a:extLst>
          </p:cNvPr>
          <p:cNvCxnSpPr>
            <a:cxnSpLocks/>
          </p:cNvCxnSpPr>
          <p:nvPr/>
        </p:nvCxnSpPr>
        <p:spPr>
          <a:xfrm>
            <a:off x="4265977" y="3746113"/>
            <a:ext cx="63153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AB7CC8DB-9881-4EC2-865B-DA7538939EF1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215241" y="3696196"/>
            <a:ext cx="2334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9C9AD7A8-A962-4750-B64B-441D078FB276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1907290" y="4579411"/>
            <a:ext cx="3789934" cy="8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EA0A3136-8191-4020-BC00-9F61B3C0E5E1}"/>
              </a:ext>
            </a:extLst>
          </p:cNvPr>
          <p:cNvCxnSpPr/>
          <p:nvPr/>
        </p:nvCxnSpPr>
        <p:spPr>
          <a:xfrm>
            <a:off x="3599796" y="4401950"/>
            <a:ext cx="0" cy="169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5DD84366-2E10-4014-B221-188E05203441}"/>
              </a:ext>
            </a:extLst>
          </p:cNvPr>
          <p:cNvCxnSpPr>
            <a:cxnSpLocks/>
          </p:cNvCxnSpPr>
          <p:nvPr/>
        </p:nvCxnSpPr>
        <p:spPr>
          <a:xfrm flipH="1">
            <a:off x="4564171" y="3599512"/>
            <a:ext cx="4613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933FEA34-7034-4BDC-ABAE-E75C39A4CAD8}"/>
              </a:ext>
            </a:extLst>
          </p:cNvPr>
          <p:cNvSpPr/>
          <p:nvPr/>
        </p:nvSpPr>
        <p:spPr>
          <a:xfrm>
            <a:off x="7550015" y="3576396"/>
            <a:ext cx="1349256" cy="833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Reception Counter8</a:t>
            </a:r>
          </a:p>
        </p:txBody>
      </p:sp>
      <p:cxnSp>
        <p:nvCxnSpPr>
          <p:cNvPr id="138" name="Connettore diritto 137">
            <a:extLst>
              <a:ext uri="{FF2B5EF4-FFF2-40B4-BE49-F238E27FC236}">
                <a16:creationId xmlns:a16="http://schemas.microsoft.com/office/drawing/2014/main" id="{9531AE92-E5CC-4B96-A28F-5D54EF2B211F}"/>
              </a:ext>
            </a:extLst>
          </p:cNvPr>
          <p:cNvCxnSpPr>
            <a:cxnSpLocks/>
          </p:cNvCxnSpPr>
          <p:nvPr/>
        </p:nvCxnSpPr>
        <p:spPr>
          <a:xfrm>
            <a:off x="7059379" y="4262975"/>
            <a:ext cx="4903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3C9B082-74DB-480A-8244-A9A1F292C15A}"/>
              </a:ext>
            </a:extLst>
          </p:cNvPr>
          <p:cNvSpPr txBox="1"/>
          <p:nvPr/>
        </p:nvSpPr>
        <p:spPr>
          <a:xfrm>
            <a:off x="2702868" y="169852"/>
            <a:ext cx="1861303" cy="37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Deserializer</a:t>
            </a:r>
            <a:endParaRPr lang="it-IT" dirty="0"/>
          </a:p>
        </p:txBody>
      </p: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6FC741A4-5406-44CB-AC47-88FC00EA152B}"/>
              </a:ext>
            </a:extLst>
          </p:cNvPr>
          <p:cNvCxnSpPr>
            <a:cxnSpLocks/>
          </p:cNvCxnSpPr>
          <p:nvPr/>
        </p:nvCxnSpPr>
        <p:spPr>
          <a:xfrm>
            <a:off x="1108400" y="3257543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B40CA8D9-23C9-4108-B115-5205902FEAC7}"/>
              </a:ext>
            </a:extLst>
          </p:cNvPr>
          <p:cNvSpPr txBox="1"/>
          <p:nvPr/>
        </p:nvSpPr>
        <p:spPr>
          <a:xfrm>
            <a:off x="102746" y="2979807"/>
            <a:ext cx="121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BufferFull</a:t>
            </a:r>
            <a:endParaRPr lang="it-IT" dirty="0"/>
          </a:p>
        </p:txBody>
      </p:sp>
      <p:sp>
        <p:nvSpPr>
          <p:cNvPr id="81" name="Triangolo isoscele 80">
            <a:extLst>
              <a:ext uri="{FF2B5EF4-FFF2-40B4-BE49-F238E27FC236}">
                <a16:creationId xmlns:a16="http://schemas.microsoft.com/office/drawing/2014/main" id="{6827B114-2EDD-4EE3-B1A1-BC7CF9ECFB19}"/>
              </a:ext>
            </a:extLst>
          </p:cNvPr>
          <p:cNvSpPr/>
          <p:nvPr/>
        </p:nvSpPr>
        <p:spPr>
          <a:xfrm rot="5400000">
            <a:off x="1456798" y="319352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45BF9279-FF1B-4E74-8898-D14115367651}"/>
              </a:ext>
            </a:extLst>
          </p:cNvPr>
          <p:cNvSpPr/>
          <p:nvPr/>
        </p:nvSpPr>
        <p:spPr>
          <a:xfrm>
            <a:off x="2549965" y="2540364"/>
            <a:ext cx="75457" cy="721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AF287D7E-502F-49E7-B824-60CB2C9D4D9D}"/>
              </a:ext>
            </a:extLst>
          </p:cNvPr>
          <p:cNvCxnSpPr>
            <a:cxnSpLocks/>
          </p:cNvCxnSpPr>
          <p:nvPr/>
        </p:nvCxnSpPr>
        <p:spPr>
          <a:xfrm flipV="1">
            <a:off x="4564171" y="2842260"/>
            <a:ext cx="4702662" cy="757252"/>
          </a:xfrm>
          <a:prstGeom prst="bentConnector3">
            <a:avLst>
              <a:gd name="adj1" fmla="val -3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3A49B748-EA2B-40C8-9BE0-C89AF5B1E63E}"/>
              </a:ext>
            </a:extLst>
          </p:cNvPr>
          <p:cNvCxnSpPr>
            <a:cxnSpLocks/>
          </p:cNvCxnSpPr>
          <p:nvPr/>
        </p:nvCxnSpPr>
        <p:spPr>
          <a:xfrm rot="5400000">
            <a:off x="8593756" y="3147779"/>
            <a:ext cx="952116" cy="341082"/>
          </a:xfrm>
          <a:prstGeom prst="bentConnector3">
            <a:avLst>
              <a:gd name="adj1" fmla="val 1180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59D2BFF-CC6F-4F45-B89A-8799178EAA90}"/>
              </a:ext>
            </a:extLst>
          </p:cNvPr>
          <p:cNvCxnSpPr/>
          <p:nvPr/>
        </p:nvCxnSpPr>
        <p:spPr>
          <a:xfrm>
            <a:off x="6078786" y="3696195"/>
            <a:ext cx="0" cy="157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3FAD2535-AAAB-44A6-BD1B-E8EE6A09F310}"/>
              </a:ext>
            </a:extLst>
          </p:cNvPr>
          <p:cNvSpPr txBox="1"/>
          <p:nvPr/>
        </p:nvSpPr>
        <p:spPr>
          <a:xfrm>
            <a:off x="5804958" y="3805123"/>
            <a:ext cx="67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reset</a:t>
            </a: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8BE72C6-F2F8-45CF-988F-0F8649228BD2}"/>
              </a:ext>
            </a:extLst>
          </p:cNvPr>
          <p:cNvCxnSpPr>
            <a:cxnSpLocks/>
          </p:cNvCxnSpPr>
          <p:nvPr/>
        </p:nvCxnSpPr>
        <p:spPr>
          <a:xfrm flipH="1">
            <a:off x="4204696" y="969401"/>
            <a:ext cx="5443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DBA2DB71-8466-45EE-A7CC-67960A0C0823}"/>
              </a:ext>
            </a:extLst>
          </p:cNvPr>
          <p:cNvCxnSpPr>
            <a:cxnSpLocks/>
          </p:cNvCxnSpPr>
          <p:nvPr/>
        </p:nvCxnSpPr>
        <p:spPr>
          <a:xfrm>
            <a:off x="4206824" y="977465"/>
            <a:ext cx="0" cy="46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riangolo isoscele 132">
            <a:extLst>
              <a:ext uri="{FF2B5EF4-FFF2-40B4-BE49-F238E27FC236}">
                <a16:creationId xmlns:a16="http://schemas.microsoft.com/office/drawing/2014/main" id="{13D77D99-667C-4948-96D8-71878549E4D7}"/>
              </a:ext>
            </a:extLst>
          </p:cNvPr>
          <p:cNvSpPr/>
          <p:nvPr/>
        </p:nvSpPr>
        <p:spPr>
          <a:xfrm rot="5400000">
            <a:off x="5706357" y="4531832"/>
            <a:ext cx="153354" cy="11969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4" name="Triangolo isoscele 133">
            <a:extLst>
              <a:ext uri="{FF2B5EF4-FFF2-40B4-BE49-F238E27FC236}">
                <a16:creationId xmlns:a16="http://schemas.microsoft.com/office/drawing/2014/main" id="{FEA603D7-1BDF-47C4-97F2-45835E35EAE2}"/>
              </a:ext>
            </a:extLst>
          </p:cNvPr>
          <p:cNvSpPr/>
          <p:nvPr/>
        </p:nvSpPr>
        <p:spPr>
          <a:xfrm rot="5400000">
            <a:off x="7545419" y="4203130"/>
            <a:ext cx="153354" cy="11969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5" name="Triangolo isoscele 134">
            <a:extLst>
              <a:ext uri="{FF2B5EF4-FFF2-40B4-BE49-F238E27FC236}">
                <a16:creationId xmlns:a16="http://schemas.microsoft.com/office/drawing/2014/main" id="{F4C22DA2-C1C9-43B4-BEE5-63C54D40214A}"/>
              </a:ext>
            </a:extLst>
          </p:cNvPr>
          <p:cNvSpPr/>
          <p:nvPr/>
        </p:nvSpPr>
        <p:spPr>
          <a:xfrm>
            <a:off x="3523119" y="4318469"/>
            <a:ext cx="153354" cy="11969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4DBECE69-54E4-4F3F-B55F-BA2C8745B1DF}"/>
              </a:ext>
            </a:extLst>
          </p:cNvPr>
          <p:cNvCxnSpPr/>
          <p:nvPr/>
        </p:nvCxnSpPr>
        <p:spPr>
          <a:xfrm flipH="1">
            <a:off x="1869695" y="1476303"/>
            <a:ext cx="1763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98D3FA22-32AE-4776-95E2-58B5DFA1F94F}"/>
              </a:ext>
            </a:extLst>
          </p:cNvPr>
          <p:cNvCxnSpPr>
            <a:cxnSpLocks/>
          </p:cNvCxnSpPr>
          <p:nvPr/>
        </p:nvCxnSpPr>
        <p:spPr>
          <a:xfrm flipH="1">
            <a:off x="4103577" y="1438347"/>
            <a:ext cx="202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33EB0848-E060-4530-BE45-655665054B9B}"/>
              </a:ext>
            </a:extLst>
          </p:cNvPr>
          <p:cNvCxnSpPr>
            <a:cxnSpLocks/>
          </p:cNvCxnSpPr>
          <p:nvPr/>
        </p:nvCxnSpPr>
        <p:spPr>
          <a:xfrm flipH="1">
            <a:off x="4767634" y="1451661"/>
            <a:ext cx="202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diritto 139">
            <a:extLst>
              <a:ext uri="{FF2B5EF4-FFF2-40B4-BE49-F238E27FC236}">
                <a16:creationId xmlns:a16="http://schemas.microsoft.com/office/drawing/2014/main" id="{42570F9F-AE2C-4158-AE0A-459A0D2C0A45}"/>
              </a:ext>
            </a:extLst>
          </p:cNvPr>
          <p:cNvCxnSpPr>
            <a:cxnSpLocks/>
          </p:cNvCxnSpPr>
          <p:nvPr/>
        </p:nvCxnSpPr>
        <p:spPr>
          <a:xfrm flipH="1">
            <a:off x="5413057" y="1438347"/>
            <a:ext cx="202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ttore diritto 140">
            <a:extLst>
              <a:ext uri="{FF2B5EF4-FFF2-40B4-BE49-F238E27FC236}">
                <a16:creationId xmlns:a16="http://schemas.microsoft.com/office/drawing/2014/main" id="{13E33861-2FF3-4A18-8CBF-2DDE9C04A35B}"/>
              </a:ext>
            </a:extLst>
          </p:cNvPr>
          <p:cNvCxnSpPr>
            <a:cxnSpLocks/>
          </p:cNvCxnSpPr>
          <p:nvPr/>
        </p:nvCxnSpPr>
        <p:spPr>
          <a:xfrm flipH="1">
            <a:off x="6078786" y="1429866"/>
            <a:ext cx="202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8162E8C2-AC50-4188-B5D4-527A065FD56B}"/>
              </a:ext>
            </a:extLst>
          </p:cNvPr>
          <p:cNvCxnSpPr>
            <a:cxnSpLocks/>
          </p:cNvCxnSpPr>
          <p:nvPr/>
        </p:nvCxnSpPr>
        <p:spPr>
          <a:xfrm flipH="1">
            <a:off x="6734989" y="1430911"/>
            <a:ext cx="202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diritto 142">
            <a:extLst>
              <a:ext uri="{FF2B5EF4-FFF2-40B4-BE49-F238E27FC236}">
                <a16:creationId xmlns:a16="http://schemas.microsoft.com/office/drawing/2014/main" id="{D32F3C4A-1338-4887-8D6A-E9899F3ED9F2}"/>
              </a:ext>
            </a:extLst>
          </p:cNvPr>
          <p:cNvCxnSpPr>
            <a:cxnSpLocks/>
          </p:cNvCxnSpPr>
          <p:nvPr/>
        </p:nvCxnSpPr>
        <p:spPr>
          <a:xfrm flipH="1">
            <a:off x="7386429" y="1436719"/>
            <a:ext cx="202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diritto 143">
            <a:extLst>
              <a:ext uri="{FF2B5EF4-FFF2-40B4-BE49-F238E27FC236}">
                <a16:creationId xmlns:a16="http://schemas.microsoft.com/office/drawing/2014/main" id="{31853E17-A6A3-4B96-9E76-9FE57D74F9D2}"/>
              </a:ext>
            </a:extLst>
          </p:cNvPr>
          <p:cNvCxnSpPr>
            <a:cxnSpLocks/>
          </p:cNvCxnSpPr>
          <p:nvPr/>
        </p:nvCxnSpPr>
        <p:spPr>
          <a:xfrm flipH="1">
            <a:off x="8037869" y="1442527"/>
            <a:ext cx="202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5A704E0C-4BC7-4251-B237-30E9DAC65280}"/>
              </a:ext>
            </a:extLst>
          </p:cNvPr>
          <p:cNvCxnSpPr>
            <a:cxnSpLocks/>
          </p:cNvCxnSpPr>
          <p:nvPr/>
        </p:nvCxnSpPr>
        <p:spPr>
          <a:xfrm flipH="1">
            <a:off x="8689310" y="1448335"/>
            <a:ext cx="137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diritto 145">
            <a:extLst>
              <a:ext uri="{FF2B5EF4-FFF2-40B4-BE49-F238E27FC236}">
                <a16:creationId xmlns:a16="http://schemas.microsoft.com/office/drawing/2014/main" id="{462EE0D8-E93B-44B4-81FF-458974D1E987}"/>
              </a:ext>
            </a:extLst>
          </p:cNvPr>
          <p:cNvCxnSpPr>
            <a:cxnSpLocks/>
          </p:cNvCxnSpPr>
          <p:nvPr/>
        </p:nvCxnSpPr>
        <p:spPr>
          <a:xfrm>
            <a:off x="4864058" y="982221"/>
            <a:ext cx="0" cy="46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diritto 146">
            <a:extLst>
              <a:ext uri="{FF2B5EF4-FFF2-40B4-BE49-F238E27FC236}">
                <a16:creationId xmlns:a16="http://schemas.microsoft.com/office/drawing/2014/main" id="{F52EC89F-2FA7-49C5-8584-0DAA418AE0F2}"/>
              </a:ext>
            </a:extLst>
          </p:cNvPr>
          <p:cNvCxnSpPr>
            <a:cxnSpLocks/>
          </p:cNvCxnSpPr>
          <p:nvPr/>
        </p:nvCxnSpPr>
        <p:spPr>
          <a:xfrm>
            <a:off x="5516529" y="977451"/>
            <a:ext cx="0" cy="46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diritto 147">
            <a:extLst>
              <a:ext uri="{FF2B5EF4-FFF2-40B4-BE49-F238E27FC236}">
                <a16:creationId xmlns:a16="http://schemas.microsoft.com/office/drawing/2014/main" id="{E6117B38-0914-4862-B443-F59CDD4E0552}"/>
              </a:ext>
            </a:extLst>
          </p:cNvPr>
          <p:cNvCxnSpPr>
            <a:cxnSpLocks/>
          </p:cNvCxnSpPr>
          <p:nvPr/>
        </p:nvCxnSpPr>
        <p:spPr>
          <a:xfrm>
            <a:off x="6164237" y="982207"/>
            <a:ext cx="0" cy="46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diritto 148">
            <a:extLst>
              <a:ext uri="{FF2B5EF4-FFF2-40B4-BE49-F238E27FC236}">
                <a16:creationId xmlns:a16="http://schemas.microsoft.com/office/drawing/2014/main" id="{CC7DA57F-D0A1-4664-B755-F746979EC40B}"/>
              </a:ext>
            </a:extLst>
          </p:cNvPr>
          <p:cNvCxnSpPr>
            <a:cxnSpLocks/>
          </p:cNvCxnSpPr>
          <p:nvPr/>
        </p:nvCxnSpPr>
        <p:spPr>
          <a:xfrm>
            <a:off x="6859571" y="977437"/>
            <a:ext cx="0" cy="46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58C50830-48F4-4FAC-A804-546B5895507F}"/>
              </a:ext>
            </a:extLst>
          </p:cNvPr>
          <p:cNvCxnSpPr>
            <a:cxnSpLocks/>
          </p:cNvCxnSpPr>
          <p:nvPr/>
        </p:nvCxnSpPr>
        <p:spPr>
          <a:xfrm>
            <a:off x="7492991" y="977430"/>
            <a:ext cx="0" cy="46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ttore diritto 150">
            <a:extLst>
              <a:ext uri="{FF2B5EF4-FFF2-40B4-BE49-F238E27FC236}">
                <a16:creationId xmlns:a16="http://schemas.microsoft.com/office/drawing/2014/main" id="{A93379A0-FA07-4848-A7AD-EEEA8B62103F}"/>
              </a:ext>
            </a:extLst>
          </p:cNvPr>
          <p:cNvCxnSpPr>
            <a:cxnSpLocks/>
          </p:cNvCxnSpPr>
          <p:nvPr/>
        </p:nvCxnSpPr>
        <p:spPr>
          <a:xfrm>
            <a:off x="8135938" y="977423"/>
            <a:ext cx="0" cy="46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diritto 151">
            <a:extLst>
              <a:ext uri="{FF2B5EF4-FFF2-40B4-BE49-F238E27FC236}">
                <a16:creationId xmlns:a16="http://schemas.microsoft.com/office/drawing/2014/main" id="{C01805CD-4DEB-458D-8EE1-E96DDD2B41CA}"/>
              </a:ext>
            </a:extLst>
          </p:cNvPr>
          <p:cNvCxnSpPr>
            <a:cxnSpLocks/>
          </p:cNvCxnSpPr>
          <p:nvPr/>
        </p:nvCxnSpPr>
        <p:spPr>
          <a:xfrm>
            <a:off x="8826512" y="977416"/>
            <a:ext cx="0" cy="46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B8892605-E5F6-4DAE-913A-562CE48C8E57}"/>
              </a:ext>
            </a:extLst>
          </p:cNvPr>
          <p:cNvCxnSpPr>
            <a:cxnSpLocks/>
          </p:cNvCxnSpPr>
          <p:nvPr/>
        </p:nvCxnSpPr>
        <p:spPr>
          <a:xfrm flipH="1">
            <a:off x="9266833" y="3537321"/>
            <a:ext cx="357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E35DF001-2774-4808-82C9-8813B6538E7B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8425179" y="2464548"/>
            <a:ext cx="1152517" cy="9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itardo 153">
            <a:extLst>
              <a:ext uri="{FF2B5EF4-FFF2-40B4-BE49-F238E27FC236}">
                <a16:creationId xmlns:a16="http://schemas.microsoft.com/office/drawing/2014/main" id="{C5A1884F-2650-4BE9-B3DF-137C755966E6}"/>
              </a:ext>
            </a:extLst>
          </p:cNvPr>
          <p:cNvSpPr/>
          <p:nvPr/>
        </p:nvSpPr>
        <p:spPr>
          <a:xfrm>
            <a:off x="8107452" y="2315668"/>
            <a:ext cx="317727" cy="315813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5" name="Connettore diritto 154">
            <a:extLst>
              <a:ext uri="{FF2B5EF4-FFF2-40B4-BE49-F238E27FC236}">
                <a16:creationId xmlns:a16="http://schemas.microsoft.com/office/drawing/2014/main" id="{A8A1E5D4-5E68-4E54-90F3-9F920EBAE448}"/>
              </a:ext>
            </a:extLst>
          </p:cNvPr>
          <p:cNvCxnSpPr>
            <a:cxnSpLocks/>
          </p:cNvCxnSpPr>
          <p:nvPr/>
        </p:nvCxnSpPr>
        <p:spPr>
          <a:xfrm flipH="1">
            <a:off x="7811261" y="2536628"/>
            <a:ext cx="357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diritto 155">
            <a:extLst>
              <a:ext uri="{FF2B5EF4-FFF2-40B4-BE49-F238E27FC236}">
                <a16:creationId xmlns:a16="http://schemas.microsoft.com/office/drawing/2014/main" id="{C0642D4D-F46C-4D13-A04F-B826F9EE9467}"/>
              </a:ext>
            </a:extLst>
          </p:cNvPr>
          <p:cNvCxnSpPr>
            <a:cxnSpLocks/>
          </p:cNvCxnSpPr>
          <p:nvPr/>
        </p:nvCxnSpPr>
        <p:spPr>
          <a:xfrm flipH="1">
            <a:off x="7799269" y="2536628"/>
            <a:ext cx="1" cy="305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a gomito 68">
            <a:extLst>
              <a:ext uri="{FF2B5EF4-FFF2-40B4-BE49-F238E27FC236}">
                <a16:creationId xmlns:a16="http://schemas.microsoft.com/office/drawing/2014/main" id="{A874FAE0-CAD8-4A97-AF02-A4039A2F6E58}"/>
              </a:ext>
            </a:extLst>
          </p:cNvPr>
          <p:cNvCxnSpPr>
            <a:cxnSpLocks/>
          </p:cNvCxnSpPr>
          <p:nvPr/>
        </p:nvCxnSpPr>
        <p:spPr>
          <a:xfrm flipV="1">
            <a:off x="1869695" y="2383274"/>
            <a:ext cx="6181165" cy="870094"/>
          </a:xfrm>
          <a:prstGeom prst="bentConnector3">
            <a:avLst>
              <a:gd name="adj1" fmla="val 31262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7" name="Triangolo isoscele 156">
            <a:extLst>
              <a:ext uri="{FF2B5EF4-FFF2-40B4-BE49-F238E27FC236}">
                <a16:creationId xmlns:a16="http://schemas.microsoft.com/office/drawing/2014/main" id="{F060B8C8-DBB4-49CE-B858-4668835ABEE1}"/>
              </a:ext>
            </a:extLst>
          </p:cNvPr>
          <p:cNvSpPr/>
          <p:nvPr/>
        </p:nvSpPr>
        <p:spPr>
          <a:xfrm rot="5400000">
            <a:off x="2101455" y="3113358"/>
            <a:ext cx="339383" cy="27982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8" name="Ovale 157">
            <a:extLst>
              <a:ext uri="{FF2B5EF4-FFF2-40B4-BE49-F238E27FC236}">
                <a16:creationId xmlns:a16="http://schemas.microsoft.com/office/drawing/2014/main" id="{616B1C8C-64E9-4BA7-AC6F-20F185DE7DC8}"/>
              </a:ext>
            </a:extLst>
          </p:cNvPr>
          <p:cNvSpPr/>
          <p:nvPr/>
        </p:nvSpPr>
        <p:spPr>
          <a:xfrm>
            <a:off x="2381666" y="3219389"/>
            <a:ext cx="75457" cy="721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59" name="Gruppo 158">
            <a:extLst>
              <a:ext uri="{FF2B5EF4-FFF2-40B4-BE49-F238E27FC236}">
                <a16:creationId xmlns:a16="http://schemas.microsoft.com/office/drawing/2014/main" id="{351B2B0A-D163-4F2C-B559-815B694B374C}"/>
              </a:ext>
            </a:extLst>
          </p:cNvPr>
          <p:cNvGrpSpPr/>
          <p:nvPr/>
        </p:nvGrpSpPr>
        <p:grpSpPr>
          <a:xfrm rot="16200000">
            <a:off x="8934138" y="2730947"/>
            <a:ext cx="471343" cy="794444"/>
            <a:chOff x="5457017" y="2405956"/>
            <a:chExt cx="568743" cy="929075"/>
          </a:xfrm>
        </p:grpSpPr>
        <p:sp>
          <p:nvSpPr>
            <p:cNvPr id="160" name="Rettangolo 159">
              <a:extLst>
                <a:ext uri="{FF2B5EF4-FFF2-40B4-BE49-F238E27FC236}">
                  <a16:creationId xmlns:a16="http://schemas.microsoft.com/office/drawing/2014/main" id="{1A327648-4783-4EF4-AF81-8DF2477FE887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61" name="Triangolo isoscele 160">
              <a:extLst>
                <a:ext uri="{FF2B5EF4-FFF2-40B4-BE49-F238E27FC236}">
                  <a16:creationId xmlns:a16="http://schemas.microsoft.com/office/drawing/2014/main" id="{F35A0A55-3DA9-4E54-81CE-9F8D9378668E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62" name="CasellaDiTesto 161">
              <a:extLst>
                <a:ext uri="{FF2B5EF4-FFF2-40B4-BE49-F238E27FC236}">
                  <a16:creationId xmlns:a16="http://schemas.microsoft.com/office/drawing/2014/main" id="{2BFCEB58-C436-4A3E-A3F6-0E05EAA47B71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sp>
        <p:nvSpPr>
          <p:cNvPr id="163" name="Ritardo 162">
            <a:extLst>
              <a:ext uri="{FF2B5EF4-FFF2-40B4-BE49-F238E27FC236}">
                <a16:creationId xmlns:a16="http://schemas.microsoft.com/office/drawing/2014/main" id="{E83F7904-E02E-47E6-863A-AEEFDD0D32EF}"/>
              </a:ext>
            </a:extLst>
          </p:cNvPr>
          <p:cNvSpPr/>
          <p:nvPr/>
        </p:nvSpPr>
        <p:spPr>
          <a:xfrm rot="10800000">
            <a:off x="8214956" y="4907010"/>
            <a:ext cx="317727" cy="315813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EDC54646-1B4C-4A31-BA99-3109A3E598F6}"/>
              </a:ext>
            </a:extLst>
          </p:cNvPr>
          <p:cNvCxnSpPr>
            <a:stCxn id="163" idx="3"/>
          </p:cNvCxnSpPr>
          <p:nvPr/>
        </p:nvCxnSpPr>
        <p:spPr>
          <a:xfrm flipH="1">
            <a:off x="7636873" y="5064916"/>
            <a:ext cx="578083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Connettore a gomito 86">
            <a:extLst>
              <a:ext uri="{FF2B5EF4-FFF2-40B4-BE49-F238E27FC236}">
                <a16:creationId xmlns:a16="http://schemas.microsoft.com/office/drawing/2014/main" id="{446F4D6F-B698-4B7F-BA28-EF7689282755}"/>
              </a:ext>
            </a:extLst>
          </p:cNvPr>
          <p:cNvCxnSpPr>
            <a:cxnSpLocks/>
          </p:cNvCxnSpPr>
          <p:nvPr/>
        </p:nvCxnSpPr>
        <p:spPr>
          <a:xfrm rot="5400000">
            <a:off x="8294866" y="4197022"/>
            <a:ext cx="1174313" cy="716666"/>
          </a:xfrm>
          <a:prstGeom prst="bentConnector3">
            <a:avLst>
              <a:gd name="adj1" fmla="val 999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ttore a gomito 165">
            <a:extLst>
              <a:ext uri="{FF2B5EF4-FFF2-40B4-BE49-F238E27FC236}">
                <a16:creationId xmlns:a16="http://schemas.microsoft.com/office/drawing/2014/main" id="{85671881-EC9E-48B0-9EE2-B4D01DFFD4E6}"/>
              </a:ext>
            </a:extLst>
          </p:cNvPr>
          <p:cNvCxnSpPr>
            <a:cxnSpLocks/>
          </p:cNvCxnSpPr>
          <p:nvPr/>
        </p:nvCxnSpPr>
        <p:spPr>
          <a:xfrm>
            <a:off x="7314107" y="4567971"/>
            <a:ext cx="1218576" cy="427935"/>
          </a:xfrm>
          <a:prstGeom prst="bentConnector3">
            <a:avLst>
              <a:gd name="adj1" fmla="val 1331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ttore diritto 170">
            <a:extLst>
              <a:ext uri="{FF2B5EF4-FFF2-40B4-BE49-F238E27FC236}">
                <a16:creationId xmlns:a16="http://schemas.microsoft.com/office/drawing/2014/main" id="{9E5AF08D-CD7E-4768-8BB2-E5B71D2EAE32}"/>
              </a:ext>
            </a:extLst>
          </p:cNvPr>
          <p:cNvCxnSpPr/>
          <p:nvPr/>
        </p:nvCxnSpPr>
        <p:spPr>
          <a:xfrm flipV="1">
            <a:off x="7302565" y="4261406"/>
            <a:ext cx="0" cy="29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riangolo isoscele 173">
            <a:extLst>
              <a:ext uri="{FF2B5EF4-FFF2-40B4-BE49-F238E27FC236}">
                <a16:creationId xmlns:a16="http://schemas.microsoft.com/office/drawing/2014/main" id="{B4D00A59-E51E-434F-A8FC-C9E34A87E8E3}"/>
              </a:ext>
            </a:extLst>
          </p:cNvPr>
          <p:cNvSpPr/>
          <p:nvPr/>
        </p:nvSpPr>
        <p:spPr>
          <a:xfrm rot="10800000">
            <a:off x="9135030" y="4368377"/>
            <a:ext cx="204568" cy="11273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5" name="Ovale 174">
            <a:extLst>
              <a:ext uri="{FF2B5EF4-FFF2-40B4-BE49-F238E27FC236}">
                <a16:creationId xmlns:a16="http://schemas.microsoft.com/office/drawing/2014/main" id="{22C08A02-20CF-4FDD-BED3-21877EBF8660}"/>
              </a:ext>
            </a:extLst>
          </p:cNvPr>
          <p:cNvSpPr/>
          <p:nvPr/>
        </p:nvSpPr>
        <p:spPr>
          <a:xfrm>
            <a:off x="9222735" y="448289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F13F1676-B841-425E-8653-15A0418CBE6D}"/>
              </a:ext>
            </a:extLst>
          </p:cNvPr>
          <p:cNvSpPr txBox="1"/>
          <p:nvPr/>
        </p:nvSpPr>
        <p:spPr>
          <a:xfrm>
            <a:off x="8473631" y="5104698"/>
            <a:ext cx="1380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Clock </a:t>
            </a:r>
            <a:r>
              <a:rPr lang="it-IT" sz="1200" dirty="0" err="1"/>
              <a:t>enable</a:t>
            </a:r>
            <a:endParaRPr lang="it-IT" sz="1200" dirty="0"/>
          </a:p>
        </p:txBody>
      </p: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16D5DA8B-4062-4DA5-ABD7-FD11FB8964F1}"/>
              </a:ext>
            </a:extLst>
          </p:cNvPr>
          <p:cNvSpPr txBox="1"/>
          <p:nvPr/>
        </p:nvSpPr>
        <p:spPr>
          <a:xfrm>
            <a:off x="7487548" y="3522819"/>
            <a:ext cx="67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reset</a:t>
            </a:r>
          </a:p>
        </p:txBody>
      </p:sp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10AAF5C8-8167-4C12-A704-258AB30F44F6}"/>
              </a:ext>
            </a:extLst>
          </p:cNvPr>
          <p:cNvCxnSpPr>
            <a:cxnSpLocks/>
            <a:stCxn id="160" idx="0"/>
            <a:endCxn id="26" idx="3"/>
          </p:cNvCxnSpPr>
          <p:nvPr/>
        </p:nvCxnSpPr>
        <p:spPr>
          <a:xfrm rot="10800000" flipV="1">
            <a:off x="5215242" y="3132096"/>
            <a:ext cx="3557347" cy="5641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E24942C6-4A53-4099-A2EF-FCA088210324}"/>
              </a:ext>
            </a:extLst>
          </p:cNvPr>
          <p:cNvSpPr txBox="1"/>
          <p:nvPr/>
        </p:nvSpPr>
        <p:spPr>
          <a:xfrm>
            <a:off x="7098642" y="4034488"/>
            <a:ext cx="339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c8</a:t>
            </a:r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3BEE2374-D1F1-4CAC-967E-E53B3A831B28}"/>
              </a:ext>
            </a:extLst>
          </p:cNvPr>
          <p:cNvSpPr txBox="1"/>
          <p:nvPr/>
        </p:nvSpPr>
        <p:spPr>
          <a:xfrm>
            <a:off x="4274424" y="3717067"/>
            <a:ext cx="339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c4</a:t>
            </a:r>
          </a:p>
        </p:txBody>
      </p: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0B7E0EE0-87F5-47C3-967A-D31417EE7F8E}"/>
              </a:ext>
            </a:extLst>
          </p:cNvPr>
          <p:cNvSpPr txBox="1"/>
          <p:nvPr/>
        </p:nvSpPr>
        <p:spPr>
          <a:xfrm>
            <a:off x="5445418" y="3501752"/>
            <a:ext cx="339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/>
              <a:t>ri</a:t>
            </a:r>
            <a:endParaRPr lang="it-IT" sz="1050" dirty="0"/>
          </a:p>
        </p:txBody>
      </p:sp>
      <p:sp>
        <p:nvSpPr>
          <p:cNvPr id="165" name="CasellaDiTesto 164">
            <a:extLst>
              <a:ext uri="{FF2B5EF4-FFF2-40B4-BE49-F238E27FC236}">
                <a16:creationId xmlns:a16="http://schemas.microsoft.com/office/drawing/2014/main" id="{6D1792E9-15CD-4A12-8F28-29BADE1ECAFC}"/>
              </a:ext>
            </a:extLst>
          </p:cNvPr>
          <p:cNvSpPr txBox="1"/>
          <p:nvPr/>
        </p:nvSpPr>
        <p:spPr>
          <a:xfrm>
            <a:off x="8903193" y="3706587"/>
            <a:ext cx="339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c9</a:t>
            </a:r>
          </a:p>
        </p:txBody>
      </p:sp>
    </p:spTree>
    <p:extLst>
      <p:ext uri="{BB962C8B-B14F-4D97-AF65-F5344CB8AC3E}">
        <p14:creationId xmlns:p14="http://schemas.microsoft.com/office/powerpoint/2010/main" val="198181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CABCCD4-815F-451C-8E54-E0609582E63D}"/>
              </a:ext>
            </a:extLst>
          </p:cNvPr>
          <p:cNvSpPr txBox="1"/>
          <p:nvPr/>
        </p:nvSpPr>
        <p:spPr>
          <a:xfrm>
            <a:off x="8328660" y="386477"/>
            <a:ext cx="433578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100" dirty="0">
                <a:solidFill>
                  <a:srgbClr val="FF0000"/>
                </a:solidFill>
              </a:rPr>
              <a:t>start 0 </a:t>
            </a:r>
            <a:r>
              <a:rPr lang="it-IT" sz="1100" dirty="0" err="1">
                <a:solidFill>
                  <a:srgbClr val="FF0000"/>
                </a:solidFill>
              </a:rPr>
              <a:t>cts</a:t>
            </a:r>
            <a:r>
              <a:rPr lang="it-IT" sz="1100" dirty="0">
                <a:solidFill>
                  <a:srgbClr val="FF0000"/>
                </a:solidFill>
              </a:rPr>
              <a:t> 0 </a:t>
            </a:r>
            <a:r>
              <a:rPr lang="it-IT" sz="1100" dirty="0" err="1">
                <a:solidFill>
                  <a:srgbClr val="FF0000"/>
                </a:solidFill>
              </a:rPr>
              <a:t>Xp</a:t>
            </a:r>
            <a:r>
              <a:rPr lang="it-IT" sz="1100" dirty="0">
                <a:solidFill>
                  <a:srgbClr val="FF0000"/>
                </a:solidFill>
              </a:rPr>
              <a:t> --- --- --0 z 111 111 111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100" dirty="0"/>
              <a:t>Start 1 </a:t>
            </a:r>
            <a:r>
              <a:rPr lang="it-IT" sz="1100" dirty="0" err="1"/>
              <a:t>cts</a:t>
            </a:r>
            <a:r>
              <a:rPr lang="it-IT" sz="1100" dirty="0"/>
              <a:t> 0 z 111 111 111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100" dirty="0"/>
              <a:t>Start 1 </a:t>
            </a:r>
            <a:r>
              <a:rPr lang="it-IT" sz="1100" dirty="0" err="1"/>
              <a:t>cts</a:t>
            </a:r>
            <a:r>
              <a:rPr lang="it-IT" sz="1100" dirty="0"/>
              <a:t> 1 e 0 z111 111 111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100" dirty="0"/>
              <a:t>Start 1 </a:t>
            </a:r>
            <a:r>
              <a:rPr lang="it-IT" sz="1100" dirty="0" err="1"/>
              <a:t>cts</a:t>
            </a:r>
            <a:r>
              <a:rPr lang="it-IT" sz="1100" dirty="0"/>
              <a:t> 1 e 1 z111 111 111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100" dirty="0">
                <a:solidFill>
                  <a:srgbClr val="00B050"/>
                </a:solidFill>
              </a:rPr>
              <a:t>Start - </a:t>
            </a:r>
            <a:r>
              <a:rPr lang="it-IT" sz="1100" dirty="0" err="1">
                <a:solidFill>
                  <a:srgbClr val="00B050"/>
                </a:solidFill>
              </a:rPr>
              <a:t>cts</a:t>
            </a:r>
            <a:r>
              <a:rPr lang="it-IT" sz="1100" dirty="0">
                <a:solidFill>
                  <a:srgbClr val="00B050"/>
                </a:solidFill>
              </a:rPr>
              <a:t> -  e 0 z--- --- --0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100" dirty="0"/>
              <a:t>Start 0 </a:t>
            </a:r>
            <a:r>
              <a:rPr lang="it-IT" sz="1100" dirty="0" err="1"/>
              <a:t>cts</a:t>
            </a:r>
            <a:r>
              <a:rPr lang="it-IT" sz="1100" dirty="0"/>
              <a:t> 0 e 0 z1-- --- 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100" dirty="0"/>
              <a:t>Start 0 </a:t>
            </a:r>
            <a:r>
              <a:rPr lang="it-IT" sz="1100" dirty="0" err="1"/>
              <a:t>cts</a:t>
            </a:r>
            <a:r>
              <a:rPr lang="it-IT" sz="1100" dirty="0"/>
              <a:t> 0 e 0 z11- --- 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100" dirty="0"/>
              <a:t>Start 0 </a:t>
            </a:r>
            <a:r>
              <a:rPr lang="it-IT" sz="1100" dirty="0" err="1"/>
              <a:t>cts</a:t>
            </a:r>
            <a:r>
              <a:rPr lang="it-IT" sz="1100" dirty="0"/>
              <a:t> 0 e 0 z111 --- 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100" dirty="0"/>
              <a:t>Start 0 </a:t>
            </a:r>
            <a:r>
              <a:rPr lang="it-IT" sz="1100" dirty="0" err="1"/>
              <a:t>cts</a:t>
            </a:r>
            <a:r>
              <a:rPr lang="it-IT" sz="1100" dirty="0"/>
              <a:t> 0 e 0 z111 1-- 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100" dirty="0"/>
              <a:t>Start 0 </a:t>
            </a:r>
            <a:r>
              <a:rPr lang="it-IT" sz="1100" dirty="0" err="1"/>
              <a:t>cts</a:t>
            </a:r>
            <a:r>
              <a:rPr lang="it-IT" sz="1100" dirty="0"/>
              <a:t> 0 e 0 z111 11- 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100" dirty="0"/>
              <a:t>Start 0 </a:t>
            </a:r>
            <a:r>
              <a:rPr lang="it-IT" sz="1100" dirty="0" err="1"/>
              <a:t>cts</a:t>
            </a:r>
            <a:r>
              <a:rPr lang="it-IT" sz="1100" dirty="0"/>
              <a:t> 0 e 0 z111 111 ---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100" dirty="0"/>
              <a:t>Start 0 </a:t>
            </a:r>
            <a:r>
              <a:rPr lang="it-IT" sz="1100" dirty="0" err="1"/>
              <a:t>cts</a:t>
            </a:r>
            <a:r>
              <a:rPr lang="it-IT" sz="1100" dirty="0"/>
              <a:t> 0 e 0 z111 111 1—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100" dirty="0"/>
              <a:t>Start 0 </a:t>
            </a:r>
            <a:r>
              <a:rPr lang="it-IT" sz="1100" dirty="0" err="1"/>
              <a:t>cts</a:t>
            </a:r>
            <a:r>
              <a:rPr lang="it-IT" sz="1100" dirty="0"/>
              <a:t> 0 e 0 z111 111 11-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100" dirty="0"/>
              <a:t>Start 0 </a:t>
            </a:r>
            <a:r>
              <a:rPr lang="it-IT" sz="1100" dirty="0" err="1"/>
              <a:t>cts</a:t>
            </a:r>
            <a:r>
              <a:rPr lang="it-IT" sz="1100" dirty="0"/>
              <a:t> 0 e 0 z111 111 111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100" dirty="0">
                <a:solidFill>
                  <a:srgbClr val="FF0000"/>
                </a:solidFill>
              </a:rPr>
              <a:t>Start 0 </a:t>
            </a:r>
            <a:r>
              <a:rPr lang="it-IT" sz="1100" dirty="0" err="1">
                <a:solidFill>
                  <a:srgbClr val="FF0000"/>
                </a:solidFill>
              </a:rPr>
              <a:t>cts</a:t>
            </a:r>
            <a:r>
              <a:rPr lang="it-IT" sz="1100" dirty="0">
                <a:solidFill>
                  <a:srgbClr val="FF0000"/>
                </a:solidFill>
              </a:rPr>
              <a:t> 0 e 0 z111 111 111</a:t>
            </a:r>
          </a:p>
          <a:p>
            <a:pPr marL="342900" indent="-342900">
              <a:buFont typeface="+mj-lt"/>
              <a:buAutoNum type="arabicPeriod"/>
            </a:pPr>
            <a:endParaRPr lang="it-IT" sz="11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11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11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11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CF1BEB-6DF6-40AD-9CDB-EFA9E94979F2}"/>
              </a:ext>
            </a:extLst>
          </p:cNvPr>
          <p:cNvSpPr txBox="1"/>
          <p:nvPr/>
        </p:nvSpPr>
        <p:spPr>
          <a:xfrm>
            <a:off x="838200" y="1305341"/>
            <a:ext cx="518302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clk</a:t>
            </a:r>
            <a:r>
              <a:rPr lang="it-IT" dirty="0">
                <a:solidFill>
                  <a:srgbClr val="FF0000"/>
                </a:solidFill>
              </a:rPr>
              <a:t> - C8 - Rx 1 c4 0 c9 1 </a:t>
            </a:r>
            <a:r>
              <a:rPr lang="it-IT" dirty="0" err="1">
                <a:solidFill>
                  <a:srgbClr val="FF0000"/>
                </a:solidFill>
              </a:rPr>
              <a:t>rts</a:t>
            </a:r>
            <a:r>
              <a:rPr lang="it-IT" dirty="0">
                <a:solidFill>
                  <a:srgbClr val="FF0000"/>
                </a:solidFill>
              </a:rPr>
              <a:t> 1 </a:t>
            </a:r>
            <a:r>
              <a:rPr lang="it-IT" dirty="0" err="1">
                <a:solidFill>
                  <a:srgbClr val="FF0000"/>
                </a:solidFill>
              </a:rPr>
              <a:t>ri</a:t>
            </a:r>
            <a:r>
              <a:rPr lang="it-IT" dirty="0">
                <a:solidFill>
                  <a:srgbClr val="FF0000"/>
                </a:solidFill>
              </a:rPr>
              <a:t> 0 d---- ---- ready 1</a:t>
            </a:r>
          </a:p>
          <a:p>
            <a:r>
              <a:rPr lang="it-IT" dirty="0" err="1"/>
              <a:t>clk</a:t>
            </a:r>
            <a:r>
              <a:rPr lang="it-IT" dirty="0"/>
              <a:t> 0 C8 - Rx 0 c4 0 c9 1 </a:t>
            </a:r>
            <a:r>
              <a:rPr lang="it-IT" dirty="0" err="1"/>
              <a:t>rts</a:t>
            </a:r>
            <a:r>
              <a:rPr lang="it-IT" dirty="0"/>
              <a:t> 1 </a:t>
            </a:r>
            <a:r>
              <a:rPr lang="it-IT" dirty="0" err="1"/>
              <a:t>ri</a:t>
            </a:r>
            <a:r>
              <a:rPr lang="it-IT" dirty="0"/>
              <a:t> 0 d---- ---- ready 1</a:t>
            </a:r>
          </a:p>
          <a:p>
            <a:r>
              <a:rPr lang="it-IT" dirty="0" err="1"/>
              <a:t>clk</a:t>
            </a:r>
            <a:r>
              <a:rPr lang="it-IT" dirty="0"/>
              <a:t> 3 C8 - Rx 0 c4 1 c9 0 </a:t>
            </a:r>
            <a:r>
              <a:rPr lang="it-IT" dirty="0" err="1"/>
              <a:t>rts</a:t>
            </a:r>
            <a:r>
              <a:rPr lang="it-IT" dirty="0"/>
              <a:t> 1 </a:t>
            </a:r>
            <a:r>
              <a:rPr lang="it-IT" dirty="0" err="1"/>
              <a:t>ri</a:t>
            </a:r>
            <a:r>
              <a:rPr lang="it-IT" dirty="0"/>
              <a:t> 1 d---- ---- ready 1</a:t>
            </a:r>
          </a:p>
          <a:p>
            <a:r>
              <a:rPr lang="it-IT" dirty="0" err="1">
                <a:solidFill>
                  <a:srgbClr val="92D050"/>
                </a:solidFill>
              </a:rPr>
              <a:t>clk</a:t>
            </a:r>
            <a:r>
              <a:rPr lang="it-IT" dirty="0">
                <a:solidFill>
                  <a:srgbClr val="92D050"/>
                </a:solidFill>
              </a:rPr>
              <a:t> 4 C8 0 Rx 0 c4 - c9 0 </a:t>
            </a:r>
            <a:r>
              <a:rPr lang="it-IT" dirty="0" err="1">
                <a:solidFill>
                  <a:srgbClr val="92D050"/>
                </a:solidFill>
              </a:rPr>
              <a:t>rts</a:t>
            </a:r>
            <a:r>
              <a:rPr lang="it-IT" dirty="0">
                <a:solidFill>
                  <a:srgbClr val="92D050"/>
                </a:solidFill>
              </a:rPr>
              <a:t> 0 </a:t>
            </a:r>
            <a:r>
              <a:rPr lang="it-IT" dirty="0" err="1">
                <a:solidFill>
                  <a:srgbClr val="92D050"/>
                </a:solidFill>
              </a:rPr>
              <a:t>ri</a:t>
            </a:r>
            <a:r>
              <a:rPr lang="it-IT" dirty="0">
                <a:solidFill>
                  <a:srgbClr val="92D050"/>
                </a:solidFill>
              </a:rPr>
              <a:t> 0 d---- ---- ready 0</a:t>
            </a:r>
          </a:p>
          <a:p>
            <a:r>
              <a:rPr lang="it-IT" dirty="0" err="1"/>
              <a:t>clk</a:t>
            </a:r>
            <a:r>
              <a:rPr lang="it-IT" dirty="0"/>
              <a:t> 12 C8 1 Rx x c4 - c9 0 </a:t>
            </a:r>
            <a:r>
              <a:rPr lang="it-IT" dirty="0" err="1"/>
              <a:t>rts</a:t>
            </a:r>
            <a:r>
              <a:rPr lang="it-IT" dirty="0"/>
              <a:t> 0 </a:t>
            </a:r>
            <a:r>
              <a:rPr lang="it-IT" dirty="0" err="1"/>
              <a:t>ri</a:t>
            </a:r>
            <a:r>
              <a:rPr lang="it-IT" dirty="0"/>
              <a:t> 0 dx--- ---- ready 0</a:t>
            </a:r>
          </a:p>
          <a:p>
            <a:r>
              <a:rPr lang="it-IT" dirty="0" err="1"/>
              <a:t>clk</a:t>
            </a:r>
            <a:r>
              <a:rPr lang="it-IT" dirty="0"/>
              <a:t> 20 C8 2 Rx x c4 - c9 0 </a:t>
            </a:r>
            <a:r>
              <a:rPr lang="it-IT" dirty="0" err="1"/>
              <a:t>rts</a:t>
            </a:r>
            <a:r>
              <a:rPr lang="it-IT" dirty="0"/>
              <a:t> 0 </a:t>
            </a:r>
            <a:r>
              <a:rPr lang="it-IT" dirty="0" err="1"/>
              <a:t>ri</a:t>
            </a:r>
            <a:r>
              <a:rPr lang="it-IT" dirty="0"/>
              <a:t> 0 dxx-- ---- ready 0</a:t>
            </a:r>
          </a:p>
          <a:p>
            <a:r>
              <a:rPr lang="it-IT" dirty="0" err="1"/>
              <a:t>clk</a:t>
            </a:r>
            <a:r>
              <a:rPr lang="it-IT" dirty="0"/>
              <a:t> 28 C8 3 Rx x c4 - c9 0 </a:t>
            </a:r>
            <a:r>
              <a:rPr lang="it-IT" dirty="0" err="1"/>
              <a:t>rts</a:t>
            </a:r>
            <a:r>
              <a:rPr lang="it-IT" dirty="0"/>
              <a:t> 0 </a:t>
            </a:r>
            <a:r>
              <a:rPr lang="it-IT" dirty="0" err="1"/>
              <a:t>ri</a:t>
            </a:r>
            <a:r>
              <a:rPr lang="it-IT" dirty="0"/>
              <a:t> 0 dxxx- ---- ready 0</a:t>
            </a:r>
          </a:p>
          <a:p>
            <a:r>
              <a:rPr lang="it-IT" dirty="0" err="1"/>
              <a:t>clk</a:t>
            </a:r>
            <a:r>
              <a:rPr lang="it-IT" dirty="0"/>
              <a:t> 36 C8 4 Rx x c4 - c9 0 </a:t>
            </a:r>
            <a:r>
              <a:rPr lang="it-IT" dirty="0" err="1"/>
              <a:t>rts</a:t>
            </a:r>
            <a:r>
              <a:rPr lang="it-IT" dirty="0"/>
              <a:t> 0 </a:t>
            </a:r>
            <a:r>
              <a:rPr lang="it-IT" dirty="0" err="1"/>
              <a:t>ri</a:t>
            </a:r>
            <a:r>
              <a:rPr lang="it-IT" dirty="0"/>
              <a:t> 0 </a:t>
            </a:r>
            <a:r>
              <a:rPr lang="it-IT" dirty="0" err="1"/>
              <a:t>dxxxx</a:t>
            </a:r>
            <a:r>
              <a:rPr lang="it-IT" dirty="0"/>
              <a:t> ---- ready 0</a:t>
            </a:r>
          </a:p>
          <a:p>
            <a:r>
              <a:rPr lang="it-IT" dirty="0" err="1"/>
              <a:t>clk</a:t>
            </a:r>
            <a:r>
              <a:rPr lang="it-IT" dirty="0"/>
              <a:t> 44 C8 5 Rx x c4 - c9 0 </a:t>
            </a:r>
            <a:r>
              <a:rPr lang="it-IT" dirty="0" err="1"/>
              <a:t>rts</a:t>
            </a:r>
            <a:r>
              <a:rPr lang="it-IT" dirty="0"/>
              <a:t> 0 </a:t>
            </a:r>
            <a:r>
              <a:rPr lang="it-IT" dirty="0" err="1"/>
              <a:t>ri</a:t>
            </a:r>
            <a:r>
              <a:rPr lang="it-IT" dirty="0"/>
              <a:t> 0 </a:t>
            </a:r>
            <a:r>
              <a:rPr lang="it-IT" dirty="0" err="1"/>
              <a:t>dxxxx</a:t>
            </a:r>
            <a:r>
              <a:rPr lang="it-IT" dirty="0"/>
              <a:t> x--- ready 0</a:t>
            </a:r>
          </a:p>
          <a:p>
            <a:r>
              <a:rPr lang="it-IT" dirty="0" err="1"/>
              <a:t>clk</a:t>
            </a:r>
            <a:r>
              <a:rPr lang="it-IT" dirty="0"/>
              <a:t> 52 C8 6 Rx x c4 - c9 0 </a:t>
            </a:r>
            <a:r>
              <a:rPr lang="it-IT" dirty="0" err="1"/>
              <a:t>rts</a:t>
            </a:r>
            <a:r>
              <a:rPr lang="it-IT" dirty="0"/>
              <a:t> 0 </a:t>
            </a:r>
            <a:r>
              <a:rPr lang="it-IT" dirty="0" err="1"/>
              <a:t>ri</a:t>
            </a:r>
            <a:r>
              <a:rPr lang="it-IT" dirty="0"/>
              <a:t> 0 </a:t>
            </a:r>
            <a:r>
              <a:rPr lang="it-IT" dirty="0" err="1"/>
              <a:t>dxxxx</a:t>
            </a:r>
            <a:r>
              <a:rPr lang="it-IT" dirty="0"/>
              <a:t> xx-- ready 0</a:t>
            </a:r>
          </a:p>
          <a:p>
            <a:r>
              <a:rPr lang="it-IT" dirty="0" err="1"/>
              <a:t>clk</a:t>
            </a:r>
            <a:r>
              <a:rPr lang="it-IT" dirty="0"/>
              <a:t> 60 C8 7 Rx x c4 - c9 0 </a:t>
            </a:r>
            <a:r>
              <a:rPr lang="it-IT" dirty="0" err="1"/>
              <a:t>rts</a:t>
            </a:r>
            <a:r>
              <a:rPr lang="it-IT" dirty="0"/>
              <a:t> 0 </a:t>
            </a:r>
            <a:r>
              <a:rPr lang="it-IT" dirty="0" err="1"/>
              <a:t>ri</a:t>
            </a:r>
            <a:r>
              <a:rPr lang="it-IT" dirty="0"/>
              <a:t> 0 </a:t>
            </a:r>
            <a:r>
              <a:rPr lang="it-IT" dirty="0" err="1"/>
              <a:t>dxxxx</a:t>
            </a:r>
            <a:r>
              <a:rPr lang="it-IT" dirty="0"/>
              <a:t> xxx- ready 0</a:t>
            </a:r>
          </a:p>
          <a:p>
            <a:r>
              <a:rPr lang="it-IT" dirty="0" err="1"/>
              <a:t>clk</a:t>
            </a:r>
            <a:r>
              <a:rPr lang="it-IT" dirty="0"/>
              <a:t> 68 C8 8 Rx x c4 - c9 0 </a:t>
            </a:r>
            <a:r>
              <a:rPr lang="it-IT" dirty="0" err="1"/>
              <a:t>rts</a:t>
            </a:r>
            <a:r>
              <a:rPr lang="it-IT" dirty="0"/>
              <a:t> 0 </a:t>
            </a:r>
            <a:r>
              <a:rPr lang="it-IT" dirty="0" err="1"/>
              <a:t>ri</a:t>
            </a:r>
            <a:r>
              <a:rPr lang="it-IT" dirty="0"/>
              <a:t> 0 </a:t>
            </a:r>
            <a:r>
              <a:rPr lang="it-IT" dirty="0" err="1"/>
              <a:t>dxxxx</a:t>
            </a:r>
            <a:r>
              <a:rPr lang="it-IT" dirty="0"/>
              <a:t> </a:t>
            </a:r>
            <a:r>
              <a:rPr lang="it-IT" dirty="0" err="1"/>
              <a:t>xxxx</a:t>
            </a:r>
            <a:r>
              <a:rPr lang="it-IT" dirty="0"/>
              <a:t> ready 0</a:t>
            </a:r>
          </a:p>
          <a:p>
            <a:r>
              <a:rPr lang="it-IT" dirty="0" err="1"/>
              <a:t>clk</a:t>
            </a:r>
            <a:r>
              <a:rPr lang="it-IT" dirty="0"/>
              <a:t> 76 C8 9 Rx 1 c4 - c9 1 </a:t>
            </a:r>
            <a:r>
              <a:rPr lang="it-IT" dirty="0" err="1"/>
              <a:t>rts</a:t>
            </a:r>
            <a:r>
              <a:rPr lang="it-IT" dirty="0"/>
              <a:t> 0 </a:t>
            </a:r>
            <a:r>
              <a:rPr lang="it-IT" dirty="0" err="1"/>
              <a:t>ri</a:t>
            </a:r>
            <a:r>
              <a:rPr lang="it-IT" dirty="0"/>
              <a:t> 0 </a:t>
            </a:r>
            <a:r>
              <a:rPr lang="it-IT" dirty="0" err="1"/>
              <a:t>dxxxx</a:t>
            </a:r>
            <a:r>
              <a:rPr lang="it-IT" dirty="0"/>
              <a:t> </a:t>
            </a:r>
            <a:r>
              <a:rPr lang="it-IT" dirty="0" err="1"/>
              <a:t>xxxx</a:t>
            </a:r>
            <a:r>
              <a:rPr lang="it-IT" dirty="0"/>
              <a:t> ready 1</a:t>
            </a:r>
          </a:p>
          <a:p>
            <a:r>
              <a:rPr lang="it-IT" dirty="0" err="1">
                <a:solidFill>
                  <a:srgbClr val="FF0000"/>
                </a:solidFill>
              </a:rPr>
              <a:t>clk</a:t>
            </a:r>
            <a:r>
              <a:rPr lang="it-IT" dirty="0">
                <a:solidFill>
                  <a:srgbClr val="FF0000"/>
                </a:solidFill>
              </a:rPr>
              <a:t> 84 C8 10 Rx 1 c4 0 c9 1 </a:t>
            </a:r>
            <a:r>
              <a:rPr lang="it-IT" dirty="0" err="1">
                <a:solidFill>
                  <a:srgbClr val="FF0000"/>
                </a:solidFill>
              </a:rPr>
              <a:t>rts</a:t>
            </a:r>
            <a:r>
              <a:rPr lang="it-IT" dirty="0">
                <a:solidFill>
                  <a:srgbClr val="FF0000"/>
                </a:solidFill>
              </a:rPr>
              <a:t> 1 </a:t>
            </a:r>
            <a:r>
              <a:rPr lang="it-IT" dirty="0" err="1">
                <a:solidFill>
                  <a:srgbClr val="FF0000"/>
                </a:solidFill>
              </a:rPr>
              <a:t>ri</a:t>
            </a:r>
            <a:r>
              <a:rPr lang="it-IT" dirty="0">
                <a:solidFill>
                  <a:srgbClr val="FF0000"/>
                </a:solidFill>
              </a:rPr>
              <a:t> 0 </a:t>
            </a:r>
            <a:r>
              <a:rPr lang="it-IT" dirty="0" err="1">
                <a:solidFill>
                  <a:srgbClr val="FF0000"/>
                </a:solidFill>
              </a:rPr>
              <a:t>dxxxx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xxxx</a:t>
            </a:r>
            <a:r>
              <a:rPr lang="it-IT" dirty="0">
                <a:solidFill>
                  <a:srgbClr val="FF0000"/>
                </a:solidFill>
              </a:rPr>
              <a:t> ready 1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235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8135A24-C0D2-4E99-AFFF-BC880D6EAED3}"/>
              </a:ext>
            </a:extLst>
          </p:cNvPr>
          <p:cNvSpPr/>
          <p:nvPr/>
        </p:nvSpPr>
        <p:spPr>
          <a:xfrm>
            <a:off x="1644243" y="687897"/>
            <a:ext cx="5704513" cy="4791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9CD2B6-2973-4993-B3C6-521792EC414B}"/>
              </a:ext>
            </a:extLst>
          </p:cNvPr>
          <p:cNvSpPr txBox="1"/>
          <p:nvPr/>
        </p:nvSpPr>
        <p:spPr>
          <a:xfrm>
            <a:off x="428891" y="1407845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D2A2ACD-B0C8-480C-8E53-2476B348FE01}"/>
              </a:ext>
            </a:extLst>
          </p:cNvPr>
          <p:cNvSpPr txBox="1"/>
          <p:nvPr/>
        </p:nvSpPr>
        <p:spPr>
          <a:xfrm>
            <a:off x="7473422" y="2021906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</a:t>
            </a:r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5FA44F08-B39B-4DE3-8C31-0A2953B10166}"/>
              </a:ext>
            </a:extLst>
          </p:cNvPr>
          <p:cNvCxnSpPr>
            <a:cxnSpLocks/>
          </p:cNvCxnSpPr>
          <p:nvPr/>
        </p:nvCxnSpPr>
        <p:spPr>
          <a:xfrm>
            <a:off x="1092982" y="166239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D5A796C4-F038-4DB5-AF94-E87A12F6F469}"/>
              </a:ext>
            </a:extLst>
          </p:cNvPr>
          <p:cNvCxnSpPr>
            <a:cxnSpLocks/>
          </p:cNvCxnSpPr>
          <p:nvPr/>
        </p:nvCxnSpPr>
        <p:spPr>
          <a:xfrm>
            <a:off x="7115408" y="2404010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7983E6F-AFB7-46EA-BEE6-C54068D19455}"/>
              </a:ext>
            </a:extLst>
          </p:cNvPr>
          <p:cNvCxnSpPr>
            <a:cxnSpLocks/>
          </p:cNvCxnSpPr>
          <p:nvPr/>
        </p:nvCxnSpPr>
        <p:spPr>
          <a:xfrm>
            <a:off x="1092082" y="4076573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084C39E-D7F4-4DA6-93F4-B217E0ECEA57}"/>
              </a:ext>
            </a:extLst>
          </p:cNvPr>
          <p:cNvSpPr txBox="1"/>
          <p:nvPr/>
        </p:nvSpPr>
        <p:spPr>
          <a:xfrm>
            <a:off x="429765" y="3887731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reset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2BAE48FE-EDD5-40CE-A93F-101BEB7F9E60}"/>
              </a:ext>
            </a:extLst>
          </p:cNvPr>
          <p:cNvCxnSpPr>
            <a:cxnSpLocks/>
          </p:cNvCxnSpPr>
          <p:nvPr/>
        </p:nvCxnSpPr>
        <p:spPr>
          <a:xfrm>
            <a:off x="1111850" y="4588278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iangolo isoscele 64">
            <a:extLst>
              <a:ext uri="{FF2B5EF4-FFF2-40B4-BE49-F238E27FC236}">
                <a16:creationId xmlns:a16="http://schemas.microsoft.com/office/drawing/2014/main" id="{DB9E3F68-3539-4442-8BA3-7298C4AA11E9}"/>
              </a:ext>
            </a:extLst>
          </p:cNvPr>
          <p:cNvSpPr/>
          <p:nvPr/>
        </p:nvSpPr>
        <p:spPr>
          <a:xfrm rot="5400000">
            <a:off x="1393145" y="453183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0" name="Triangolo isoscele 69">
            <a:extLst>
              <a:ext uri="{FF2B5EF4-FFF2-40B4-BE49-F238E27FC236}">
                <a16:creationId xmlns:a16="http://schemas.microsoft.com/office/drawing/2014/main" id="{22630E79-2BA6-426D-9343-7DC3F90321C0}"/>
              </a:ext>
            </a:extLst>
          </p:cNvPr>
          <p:cNvSpPr/>
          <p:nvPr/>
        </p:nvSpPr>
        <p:spPr>
          <a:xfrm rot="5400000">
            <a:off x="1440480" y="401255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2" name="Triangolo isoscele 71">
            <a:extLst>
              <a:ext uri="{FF2B5EF4-FFF2-40B4-BE49-F238E27FC236}">
                <a16:creationId xmlns:a16="http://schemas.microsoft.com/office/drawing/2014/main" id="{A5BDA776-49BB-4205-B8FA-3A6D10280CC5}"/>
              </a:ext>
            </a:extLst>
          </p:cNvPr>
          <p:cNvSpPr/>
          <p:nvPr/>
        </p:nvSpPr>
        <p:spPr>
          <a:xfrm rot="5400000">
            <a:off x="1333300" y="1609343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Triangolo isoscele 73">
            <a:extLst>
              <a:ext uri="{FF2B5EF4-FFF2-40B4-BE49-F238E27FC236}">
                <a16:creationId xmlns:a16="http://schemas.microsoft.com/office/drawing/2014/main" id="{9B587716-2074-438C-AF51-7F7E0A5E8AE6}"/>
              </a:ext>
            </a:extLst>
          </p:cNvPr>
          <p:cNvSpPr/>
          <p:nvPr/>
        </p:nvSpPr>
        <p:spPr>
          <a:xfrm rot="5400000">
            <a:off x="7351979" y="2344165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60CE4256-F021-4A62-8442-621CFBCCFABE}"/>
              </a:ext>
            </a:extLst>
          </p:cNvPr>
          <p:cNvGrpSpPr/>
          <p:nvPr/>
        </p:nvGrpSpPr>
        <p:grpSpPr>
          <a:xfrm>
            <a:off x="3655489" y="2083737"/>
            <a:ext cx="471343" cy="794444"/>
            <a:chOff x="5457017" y="2405956"/>
            <a:chExt cx="568743" cy="929075"/>
          </a:xfrm>
        </p:grpSpPr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279A3221-6B63-4A3D-93E7-695B7DFA8A2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8" name="Triangolo isoscele 67">
              <a:extLst>
                <a:ext uri="{FF2B5EF4-FFF2-40B4-BE49-F238E27FC236}">
                  <a16:creationId xmlns:a16="http://schemas.microsoft.com/office/drawing/2014/main" id="{B1A9BAF8-7BF1-4E67-AD1D-18D86A3BE670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729BEA3B-2E88-4756-BE5E-132CB10308C0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163545BC-E8E1-48E6-8CC7-4EC5E64E312B}"/>
              </a:ext>
            </a:extLst>
          </p:cNvPr>
          <p:cNvSpPr txBox="1"/>
          <p:nvPr/>
        </p:nvSpPr>
        <p:spPr>
          <a:xfrm>
            <a:off x="576998" y="4418586"/>
            <a:ext cx="67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clk</a:t>
            </a:r>
            <a:endParaRPr lang="it-IT" dirty="0"/>
          </a:p>
          <a:p>
            <a:endParaRPr lang="it-IT" dirty="0"/>
          </a:p>
        </p:txBody>
      </p:sp>
      <p:sp>
        <p:nvSpPr>
          <p:cNvPr id="80" name="Triangolo isoscele 79">
            <a:extLst>
              <a:ext uri="{FF2B5EF4-FFF2-40B4-BE49-F238E27FC236}">
                <a16:creationId xmlns:a16="http://schemas.microsoft.com/office/drawing/2014/main" id="{9382CBE5-EFDB-4BB6-9BBB-21EF8E6BA612}"/>
              </a:ext>
            </a:extLst>
          </p:cNvPr>
          <p:cNvSpPr/>
          <p:nvPr/>
        </p:nvSpPr>
        <p:spPr>
          <a:xfrm rot="5400000">
            <a:off x="1614464" y="4448365"/>
            <a:ext cx="339383" cy="27982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CEF9C6DB-7B68-45CC-A635-DA3AE76D29DE}"/>
              </a:ext>
            </a:extLst>
          </p:cNvPr>
          <p:cNvGrpSpPr/>
          <p:nvPr/>
        </p:nvGrpSpPr>
        <p:grpSpPr>
          <a:xfrm>
            <a:off x="4584329" y="2083737"/>
            <a:ext cx="471343" cy="794444"/>
            <a:chOff x="5457017" y="2405956"/>
            <a:chExt cx="568743" cy="929075"/>
          </a:xfrm>
        </p:grpSpPr>
        <p:sp>
          <p:nvSpPr>
            <p:cNvPr id="94" name="Rettangolo 93">
              <a:extLst>
                <a:ext uri="{FF2B5EF4-FFF2-40B4-BE49-F238E27FC236}">
                  <a16:creationId xmlns:a16="http://schemas.microsoft.com/office/drawing/2014/main" id="{8115B595-5393-4A2D-A554-4C5C1E9CF1E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5" name="Triangolo isoscele 94">
              <a:extLst>
                <a:ext uri="{FF2B5EF4-FFF2-40B4-BE49-F238E27FC236}">
                  <a16:creationId xmlns:a16="http://schemas.microsoft.com/office/drawing/2014/main" id="{7D5045A3-D9BE-4198-B1A3-BBDF86F3B2CA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1E8BCCCE-38B6-4BB5-BB84-B48B48C4A299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B0553C29-A3B6-4AB9-BD07-208C3CA669CF}"/>
              </a:ext>
            </a:extLst>
          </p:cNvPr>
          <p:cNvGrpSpPr/>
          <p:nvPr/>
        </p:nvGrpSpPr>
        <p:grpSpPr>
          <a:xfrm>
            <a:off x="5462109" y="2083737"/>
            <a:ext cx="471343" cy="794444"/>
            <a:chOff x="5457017" y="2405956"/>
            <a:chExt cx="568743" cy="929075"/>
          </a:xfrm>
        </p:grpSpPr>
        <p:sp>
          <p:nvSpPr>
            <p:cNvPr id="98" name="Rettangolo 97">
              <a:extLst>
                <a:ext uri="{FF2B5EF4-FFF2-40B4-BE49-F238E27FC236}">
                  <a16:creationId xmlns:a16="http://schemas.microsoft.com/office/drawing/2014/main" id="{2ADF4993-9367-4CBF-8C3D-F5CD5F47330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9" name="Triangolo isoscele 98">
              <a:extLst>
                <a:ext uri="{FF2B5EF4-FFF2-40B4-BE49-F238E27FC236}">
                  <a16:creationId xmlns:a16="http://schemas.microsoft.com/office/drawing/2014/main" id="{FA31A46C-09C7-4231-9106-01E32730BE19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0" name="CasellaDiTesto 99">
              <a:extLst>
                <a:ext uri="{FF2B5EF4-FFF2-40B4-BE49-F238E27FC236}">
                  <a16:creationId xmlns:a16="http://schemas.microsoft.com/office/drawing/2014/main" id="{8F6B9DB3-4F18-4EDD-9913-1A0A181F308C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0455410C-3DCD-4F4F-B038-05BA5574DDF5}"/>
              </a:ext>
            </a:extLst>
          </p:cNvPr>
          <p:cNvGrpSpPr/>
          <p:nvPr/>
        </p:nvGrpSpPr>
        <p:grpSpPr>
          <a:xfrm>
            <a:off x="6299740" y="2089553"/>
            <a:ext cx="471343" cy="794444"/>
            <a:chOff x="5457017" y="2405956"/>
            <a:chExt cx="568743" cy="929075"/>
          </a:xfrm>
        </p:grpSpPr>
        <p:sp>
          <p:nvSpPr>
            <p:cNvPr id="102" name="Rettangolo 101">
              <a:extLst>
                <a:ext uri="{FF2B5EF4-FFF2-40B4-BE49-F238E27FC236}">
                  <a16:creationId xmlns:a16="http://schemas.microsoft.com/office/drawing/2014/main" id="{B64313D1-56E9-4DD1-945A-92A5A00EE9A9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3" name="Triangolo isoscele 102">
              <a:extLst>
                <a:ext uri="{FF2B5EF4-FFF2-40B4-BE49-F238E27FC236}">
                  <a16:creationId xmlns:a16="http://schemas.microsoft.com/office/drawing/2014/main" id="{2695D123-D23E-43BF-942F-67343CD2B4B2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6" name="CasellaDiTesto 105">
              <a:extLst>
                <a:ext uri="{FF2B5EF4-FFF2-40B4-BE49-F238E27FC236}">
                  <a16:creationId xmlns:a16="http://schemas.microsoft.com/office/drawing/2014/main" id="{0D58382C-EAB7-4D86-A787-A8E949F1C64C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B6558884-0EA8-408B-AF7F-ADE03FE2ED72}"/>
              </a:ext>
            </a:extLst>
          </p:cNvPr>
          <p:cNvCxnSpPr>
            <a:cxnSpLocks/>
          </p:cNvCxnSpPr>
          <p:nvPr/>
        </p:nvCxnSpPr>
        <p:spPr>
          <a:xfrm>
            <a:off x="4118978" y="2240287"/>
            <a:ext cx="465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1C4EEB90-E797-461E-94E3-E5DD73E5749A}"/>
              </a:ext>
            </a:extLst>
          </p:cNvPr>
          <p:cNvCxnSpPr>
            <a:cxnSpLocks/>
          </p:cNvCxnSpPr>
          <p:nvPr/>
        </p:nvCxnSpPr>
        <p:spPr>
          <a:xfrm>
            <a:off x="5047818" y="2219616"/>
            <a:ext cx="414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E6694A03-D562-461C-A83D-03E6CFED5E1F}"/>
              </a:ext>
            </a:extLst>
          </p:cNvPr>
          <p:cNvCxnSpPr>
            <a:cxnSpLocks/>
          </p:cNvCxnSpPr>
          <p:nvPr/>
        </p:nvCxnSpPr>
        <p:spPr>
          <a:xfrm>
            <a:off x="5933452" y="2206572"/>
            <a:ext cx="366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A0A6CD9-D2D9-4982-BE92-70829F3C9415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1924068" y="4588273"/>
            <a:ext cx="4264574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B719FABE-D0F2-46BE-B612-A92AD628D5F6}"/>
              </a:ext>
            </a:extLst>
          </p:cNvPr>
          <p:cNvCxnSpPr/>
          <p:nvPr/>
        </p:nvCxnSpPr>
        <p:spPr>
          <a:xfrm flipH="1">
            <a:off x="3489960" y="2709267"/>
            <a:ext cx="151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FD09DAA5-3A8E-478F-9706-DB43BC2621FF}"/>
              </a:ext>
            </a:extLst>
          </p:cNvPr>
          <p:cNvCxnSpPr/>
          <p:nvPr/>
        </p:nvCxnSpPr>
        <p:spPr>
          <a:xfrm flipH="1">
            <a:off x="4432407" y="2709267"/>
            <a:ext cx="151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6537C996-904E-435B-90EA-E9B5B628DB81}"/>
              </a:ext>
            </a:extLst>
          </p:cNvPr>
          <p:cNvCxnSpPr/>
          <p:nvPr/>
        </p:nvCxnSpPr>
        <p:spPr>
          <a:xfrm flipH="1">
            <a:off x="5313894" y="2709267"/>
            <a:ext cx="151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E8DF5336-9D5A-4AE1-B017-435F022B05E7}"/>
              </a:ext>
            </a:extLst>
          </p:cNvPr>
          <p:cNvCxnSpPr/>
          <p:nvPr/>
        </p:nvCxnSpPr>
        <p:spPr>
          <a:xfrm flipH="1">
            <a:off x="6157281" y="2709267"/>
            <a:ext cx="151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ADD3C045-3E3E-42BE-B772-EF24792570B4}"/>
              </a:ext>
            </a:extLst>
          </p:cNvPr>
          <p:cNvCxnSpPr>
            <a:cxnSpLocks/>
          </p:cNvCxnSpPr>
          <p:nvPr/>
        </p:nvCxnSpPr>
        <p:spPr>
          <a:xfrm flipV="1">
            <a:off x="3489959" y="2709077"/>
            <a:ext cx="14353" cy="187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diritto 86">
            <a:extLst>
              <a:ext uri="{FF2B5EF4-FFF2-40B4-BE49-F238E27FC236}">
                <a16:creationId xmlns:a16="http://schemas.microsoft.com/office/drawing/2014/main" id="{A75874A3-44B0-4D66-92A6-ECF4080F1173}"/>
              </a:ext>
            </a:extLst>
          </p:cNvPr>
          <p:cNvCxnSpPr>
            <a:cxnSpLocks/>
          </p:cNvCxnSpPr>
          <p:nvPr/>
        </p:nvCxnSpPr>
        <p:spPr>
          <a:xfrm flipV="1">
            <a:off x="4432848" y="2709076"/>
            <a:ext cx="14353" cy="187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164E3F61-D9B9-4CB2-B61F-41B9CADA728B}"/>
              </a:ext>
            </a:extLst>
          </p:cNvPr>
          <p:cNvCxnSpPr>
            <a:cxnSpLocks/>
          </p:cNvCxnSpPr>
          <p:nvPr/>
        </p:nvCxnSpPr>
        <p:spPr>
          <a:xfrm flipV="1">
            <a:off x="5307157" y="2709075"/>
            <a:ext cx="14353" cy="187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0A63ACB7-EE08-4A53-8901-D90D60412EE5}"/>
              </a:ext>
            </a:extLst>
          </p:cNvPr>
          <p:cNvCxnSpPr>
            <a:cxnSpLocks/>
          </p:cNvCxnSpPr>
          <p:nvPr/>
        </p:nvCxnSpPr>
        <p:spPr>
          <a:xfrm flipV="1">
            <a:off x="6181466" y="2709075"/>
            <a:ext cx="0" cy="187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D89F6706-B442-4A75-A2B4-69B23F36E5D7}"/>
              </a:ext>
            </a:extLst>
          </p:cNvPr>
          <p:cNvCxnSpPr>
            <a:cxnSpLocks/>
            <a:stCxn id="106" idx="3"/>
          </p:cNvCxnSpPr>
          <p:nvPr/>
        </p:nvCxnSpPr>
        <p:spPr>
          <a:xfrm>
            <a:off x="6771083" y="2404010"/>
            <a:ext cx="33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9720D7CA-A595-46FB-A56F-22A4FD96A3C7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3887233" y="2878181"/>
            <a:ext cx="1" cy="79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diritto 104">
            <a:extLst>
              <a:ext uri="{FF2B5EF4-FFF2-40B4-BE49-F238E27FC236}">
                <a16:creationId xmlns:a16="http://schemas.microsoft.com/office/drawing/2014/main" id="{BD0F5552-671A-4D51-AEAA-FF0CE971ABB7}"/>
              </a:ext>
            </a:extLst>
          </p:cNvPr>
          <p:cNvCxnSpPr>
            <a:cxnSpLocks/>
          </p:cNvCxnSpPr>
          <p:nvPr/>
        </p:nvCxnSpPr>
        <p:spPr>
          <a:xfrm flipH="1">
            <a:off x="4813488" y="2867800"/>
            <a:ext cx="1" cy="79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6D848193-BDBF-4ABD-97B2-C599D0CCB3D5}"/>
              </a:ext>
            </a:extLst>
          </p:cNvPr>
          <p:cNvCxnSpPr>
            <a:cxnSpLocks/>
          </p:cNvCxnSpPr>
          <p:nvPr/>
        </p:nvCxnSpPr>
        <p:spPr>
          <a:xfrm flipH="1">
            <a:off x="5739743" y="2857419"/>
            <a:ext cx="1" cy="79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diritto 108">
            <a:extLst>
              <a:ext uri="{FF2B5EF4-FFF2-40B4-BE49-F238E27FC236}">
                <a16:creationId xmlns:a16="http://schemas.microsoft.com/office/drawing/2014/main" id="{DD24F2D4-C3AF-4EBF-BB92-9EFC60AFC7D0}"/>
              </a:ext>
            </a:extLst>
          </p:cNvPr>
          <p:cNvCxnSpPr>
            <a:cxnSpLocks/>
          </p:cNvCxnSpPr>
          <p:nvPr/>
        </p:nvCxnSpPr>
        <p:spPr>
          <a:xfrm flipH="1">
            <a:off x="6544078" y="2869898"/>
            <a:ext cx="1" cy="79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ED06116A-76D8-4D99-AB62-2437E664E29A}"/>
              </a:ext>
            </a:extLst>
          </p:cNvPr>
          <p:cNvCxnSpPr>
            <a:cxnSpLocks/>
          </p:cNvCxnSpPr>
          <p:nvPr/>
        </p:nvCxnSpPr>
        <p:spPr>
          <a:xfrm>
            <a:off x="3147531" y="3648673"/>
            <a:ext cx="33839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342E3963-E6E8-4AA3-82CF-FEA7D926EA57}"/>
              </a:ext>
            </a:extLst>
          </p:cNvPr>
          <p:cNvCxnSpPr>
            <a:cxnSpLocks/>
          </p:cNvCxnSpPr>
          <p:nvPr/>
        </p:nvCxnSpPr>
        <p:spPr>
          <a:xfrm flipV="1">
            <a:off x="1832870" y="3659055"/>
            <a:ext cx="1314661" cy="4133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35526724-F6F5-4303-ADC0-01EEFDC2BF85}"/>
              </a:ext>
            </a:extLst>
          </p:cNvPr>
          <p:cNvSpPr txBox="1"/>
          <p:nvPr/>
        </p:nvSpPr>
        <p:spPr>
          <a:xfrm>
            <a:off x="8674217" y="889233"/>
            <a:ext cx="3011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Start 1 Res 0 d----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res 0 d0000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</a:t>
            </a:r>
          </a:p>
        </p:txBody>
      </p:sp>
      <p:cxnSp>
        <p:nvCxnSpPr>
          <p:cNvPr id="137" name="Connettore a gomito 136">
            <a:extLst>
              <a:ext uri="{FF2B5EF4-FFF2-40B4-BE49-F238E27FC236}">
                <a16:creationId xmlns:a16="http://schemas.microsoft.com/office/drawing/2014/main" id="{F41A4D25-9E02-4145-A2B7-8C7C9072D169}"/>
              </a:ext>
            </a:extLst>
          </p:cNvPr>
          <p:cNvCxnSpPr/>
          <p:nvPr/>
        </p:nvCxnSpPr>
        <p:spPr>
          <a:xfrm>
            <a:off x="1832870" y="1662397"/>
            <a:ext cx="1822618" cy="5778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9961FEB8-B017-4DEF-B136-01D13DC0133F}"/>
              </a:ext>
            </a:extLst>
          </p:cNvPr>
          <p:cNvSpPr txBox="1"/>
          <p:nvPr/>
        </p:nvSpPr>
        <p:spPr>
          <a:xfrm>
            <a:off x="2744178" y="181150"/>
            <a:ext cx="157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ClockDelay4</a:t>
            </a:r>
          </a:p>
        </p:txBody>
      </p:sp>
    </p:spTree>
    <p:extLst>
      <p:ext uri="{BB962C8B-B14F-4D97-AF65-F5344CB8AC3E}">
        <p14:creationId xmlns:p14="http://schemas.microsoft.com/office/powerpoint/2010/main" val="402408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8135A24-C0D2-4E99-AFFF-BC880D6EAED3}"/>
              </a:ext>
            </a:extLst>
          </p:cNvPr>
          <p:cNvSpPr/>
          <p:nvPr/>
        </p:nvSpPr>
        <p:spPr>
          <a:xfrm>
            <a:off x="1644243" y="687897"/>
            <a:ext cx="5704513" cy="4791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D2A2ACD-B0C8-480C-8E53-2476B348FE01}"/>
              </a:ext>
            </a:extLst>
          </p:cNvPr>
          <p:cNvSpPr txBox="1"/>
          <p:nvPr/>
        </p:nvSpPr>
        <p:spPr>
          <a:xfrm>
            <a:off x="7514282" y="1671794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</a:t>
            </a:r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D5A796C4-F038-4DB5-AF94-E87A12F6F469}"/>
              </a:ext>
            </a:extLst>
          </p:cNvPr>
          <p:cNvCxnSpPr>
            <a:cxnSpLocks/>
          </p:cNvCxnSpPr>
          <p:nvPr/>
        </p:nvCxnSpPr>
        <p:spPr>
          <a:xfrm>
            <a:off x="7202647" y="2021906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7983E6F-AFB7-46EA-BEE6-C54068D19455}"/>
              </a:ext>
            </a:extLst>
          </p:cNvPr>
          <p:cNvCxnSpPr>
            <a:cxnSpLocks/>
          </p:cNvCxnSpPr>
          <p:nvPr/>
        </p:nvCxnSpPr>
        <p:spPr>
          <a:xfrm>
            <a:off x="1092082" y="4076573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084C39E-D7F4-4DA6-93F4-B217E0ECEA57}"/>
              </a:ext>
            </a:extLst>
          </p:cNvPr>
          <p:cNvSpPr txBox="1"/>
          <p:nvPr/>
        </p:nvSpPr>
        <p:spPr>
          <a:xfrm>
            <a:off x="429765" y="3887731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reset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2BAE48FE-EDD5-40CE-A93F-101BEB7F9E60}"/>
              </a:ext>
            </a:extLst>
          </p:cNvPr>
          <p:cNvCxnSpPr>
            <a:cxnSpLocks/>
          </p:cNvCxnSpPr>
          <p:nvPr/>
        </p:nvCxnSpPr>
        <p:spPr>
          <a:xfrm>
            <a:off x="1111850" y="4588278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iangolo isoscele 64">
            <a:extLst>
              <a:ext uri="{FF2B5EF4-FFF2-40B4-BE49-F238E27FC236}">
                <a16:creationId xmlns:a16="http://schemas.microsoft.com/office/drawing/2014/main" id="{DB9E3F68-3539-4442-8BA3-7298C4AA11E9}"/>
              </a:ext>
            </a:extLst>
          </p:cNvPr>
          <p:cNvSpPr/>
          <p:nvPr/>
        </p:nvSpPr>
        <p:spPr>
          <a:xfrm rot="5400000">
            <a:off x="1393145" y="453183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0" name="Triangolo isoscele 69">
            <a:extLst>
              <a:ext uri="{FF2B5EF4-FFF2-40B4-BE49-F238E27FC236}">
                <a16:creationId xmlns:a16="http://schemas.microsoft.com/office/drawing/2014/main" id="{22630E79-2BA6-426D-9343-7DC3F90321C0}"/>
              </a:ext>
            </a:extLst>
          </p:cNvPr>
          <p:cNvSpPr/>
          <p:nvPr/>
        </p:nvSpPr>
        <p:spPr>
          <a:xfrm rot="5400000">
            <a:off x="1440480" y="401255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Triangolo isoscele 73">
            <a:extLst>
              <a:ext uri="{FF2B5EF4-FFF2-40B4-BE49-F238E27FC236}">
                <a16:creationId xmlns:a16="http://schemas.microsoft.com/office/drawing/2014/main" id="{9B587716-2074-438C-AF51-7F7E0A5E8AE6}"/>
              </a:ext>
            </a:extLst>
          </p:cNvPr>
          <p:cNvSpPr/>
          <p:nvPr/>
        </p:nvSpPr>
        <p:spPr>
          <a:xfrm rot="5400000">
            <a:off x="7439218" y="1962061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60CE4256-F021-4A62-8442-621CFBCCFABE}"/>
              </a:ext>
            </a:extLst>
          </p:cNvPr>
          <p:cNvGrpSpPr/>
          <p:nvPr/>
        </p:nvGrpSpPr>
        <p:grpSpPr>
          <a:xfrm>
            <a:off x="3206362" y="1909443"/>
            <a:ext cx="471343" cy="794444"/>
            <a:chOff x="5457017" y="2405956"/>
            <a:chExt cx="568743" cy="929075"/>
          </a:xfrm>
        </p:grpSpPr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279A3221-6B63-4A3D-93E7-695B7DFA8A2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8" name="Triangolo isoscele 67">
              <a:extLst>
                <a:ext uri="{FF2B5EF4-FFF2-40B4-BE49-F238E27FC236}">
                  <a16:creationId xmlns:a16="http://schemas.microsoft.com/office/drawing/2014/main" id="{B1A9BAF8-7BF1-4E67-AD1D-18D86A3BE670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729BEA3B-2E88-4756-BE5E-132CB10308C0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431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</a:t>
              </a:r>
            </a:p>
          </p:txBody>
        </p:sp>
      </p:grp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163545BC-E8E1-48E6-8CC7-4EC5E64E312B}"/>
              </a:ext>
            </a:extLst>
          </p:cNvPr>
          <p:cNvSpPr txBox="1"/>
          <p:nvPr/>
        </p:nvSpPr>
        <p:spPr>
          <a:xfrm>
            <a:off x="576998" y="4418586"/>
            <a:ext cx="67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clk</a:t>
            </a:r>
            <a:endParaRPr lang="it-IT" dirty="0"/>
          </a:p>
          <a:p>
            <a:endParaRPr lang="it-IT" dirty="0"/>
          </a:p>
        </p:txBody>
      </p:sp>
      <p:sp>
        <p:nvSpPr>
          <p:cNvPr id="80" name="Triangolo isoscele 79">
            <a:extLst>
              <a:ext uri="{FF2B5EF4-FFF2-40B4-BE49-F238E27FC236}">
                <a16:creationId xmlns:a16="http://schemas.microsoft.com/office/drawing/2014/main" id="{9382CBE5-EFDB-4BB6-9BBB-21EF8E6BA612}"/>
              </a:ext>
            </a:extLst>
          </p:cNvPr>
          <p:cNvSpPr/>
          <p:nvPr/>
        </p:nvSpPr>
        <p:spPr>
          <a:xfrm rot="5400000">
            <a:off x="1614464" y="4448365"/>
            <a:ext cx="339383" cy="27982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CEF9C6DB-7B68-45CC-A635-DA3AE76D29DE}"/>
              </a:ext>
            </a:extLst>
          </p:cNvPr>
          <p:cNvGrpSpPr/>
          <p:nvPr/>
        </p:nvGrpSpPr>
        <p:grpSpPr>
          <a:xfrm>
            <a:off x="4427704" y="1868639"/>
            <a:ext cx="471343" cy="794444"/>
            <a:chOff x="5457017" y="2405956"/>
            <a:chExt cx="568743" cy="929075"/>
          </a:xfrm>
        </p:grpSpPr>
        <p:sp>
          <p:nvSpPr>
            <p:cNvPr id="94" name="Rettangolo 93">
              <a:extLst>
                <a:ext uri="{FF2B5EF4-FFF2-40B4-BE49-F238E27FC236}">
                  <a16:creationId xmlns:a16="http://schemas.microsoft.com/office/drawing/2014/main" id="{8115B595-5393-4A2D-A554-4C5C1E9CF1E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5" name="Triangolo isoscele 94">
              <a:extLst>
                <a:ext uri="{FF2B5EF4-FFF2-40B4-BE49-F238E27FC236}">
                  <a16:creationId xmlns:a16="http://schemas.microsoft.com/office/drawing/2014/main" id="{7D5045A3-D9BE-4198-B1A3-BBDF86F3B2CA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1E8BCCCE-38B6-4BB5-BB84-B48B48C4A299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431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</a:t>
              </a:r>
            </a:p>
          </p:txBody>
        </p:sp>
      </p:grp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B0553C29-A3B6-4AB9-BD07-208C3CA669CF}"/>
              </a:ext>
            </a:extLst>
          </p:cNvPr>
          <p:cNvGrpSpPr/>
          <p:nvPr/>
        </p:nvGrpSpPr>
        <p:grpSpPr>
          <a:xfrm>
            <a:off x="5592946" y="1868639"/>
            <a:ext cx="471343" cy="794444"/>
            <a:chOff x="5457017" y="2405956"/>
            <a:chExt cx="568743" cy="929075"/>
          </a:xfrm>
        </p:grpSpPr>
        <p:sp>
          <p:nvSpPr>
            <p:cNvPr id="98" name="Rettangolo 97">
              <a:extLst>
                <a:ext uri="{FF2B5EF4-FFF2-40B4-BE49-F238E27FC236}">
                  <a16:creationId xmlns:a16="http://schemas.microsoft.com/office/drawing/2014/main" id="{2ADF4993-9367-4CBF-8C3D-F5CD5F47330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9" name="Triangolo isoscele 98">
              <a:extLst>
                <a:ext uri="{FF2B5EF4-FFF2-40B4-BE49-F238E27FC236}">
                  <a16:creationId xmlns:a16="http://schemas.microsoft.com/office/drawing/2014/main" id="{FA31A46C-09C7-4231-9106-01E32730BE19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0" name="CasellaDiTesto 99">
              <a:extLst>
                <a:ext uri="{FF2B5EF4-FFF2-40B4-BE49-F238E27FC236}">
                  <a16:creationId xmlns:a16="http://schemas.microsoft.com/office/drawing/2014/main" id="{8F6B9DB3-4F18-4EDD-9913-1A0A181F308C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431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</a:t>
              </a:r>
            </a:p>
          </p:txBody>
        </p:sp>
      </p:grp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D89F6706-B442-4A75-A2B4-69B23F36E5D7}"/>
              </a:ext>
            </a:extLst>
          </p:cNvPr>
          <p:cNvCxnSpPr>
            <a:cxnSpLocks/>
          </p:cNvCxnSpPr>
          <p:nvPr/>
        </p:nvCxnSpPr>
        <p:spPr>
          <a:xfrm>
            <a:off x="6898226" y="2010375"/>
            <a:ext cx="33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diritto 104">
            <a:extLst>
              <a:ext uri="{FF2B5EF4-FFF2-40B4-BE49-F238E27FC236}">
                <a16:creationId xmlns:a16="http://schemas.microsoft.com/office/drawing/2014/main" id="{BD0F5552-671A-4D51-AEAA-FF0CE971ABB7}"/>
              </a:ext>
            </a:extLst>
          </p:cNvPr>
          <p:cNvCxnSpPr>
            <a:cxnSpLocks/>
          </p:cNvCxnSpPr>
          <p:nvPr/>
        </p:nvCxnSpPr>
        <p:spPr>
          <a:xfrm flipH="1">
            <a:off x="4744908" y="2867800"/>
            <a:ext cx="1" cy="79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6D848193-BDBF-4ABD-97B2-C599D0CCB3D5}"/>
              </a:ext>
            </a:extLst>
          </p:cNvPr>
          <p:cNvCxnSpPr>
            <a:cxnSpLocks/>
          </p:cNvCxnSpPr>
          <p:nvPr/>
        </p:nvCxnSpPr>
        <p:spPr>
          <a:xfrm flipH="1">
            <a:off x="5739743" y="2857419"/>
            <a:ext cx="1" cy="79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ED06116A-76D8-4D99-AB62-2437E664E29A}"/>
              </a:ext>
            </a:extLst>
          </p:cNvPr>
          <p:cNvCxnSpPr>
            <a:cxnSpLocks/>
          </p:cNvCxnSpPr>
          <p:nvPr/>
        </p:nvCxnSpPr>
        <p:spPr>
          <a:xfrm>
            <a:off x="3147531" y="3648673"/>
            <a:ext cx="2592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342E3963-E6E8-4AA3-82CF-FEA7D926EA57}"/>
              </a:ext>
            </a:extLst>
          </p:cNvPr>
          <p:cNvCxnSpPr>
            <a:cxnSpLocks/>
          </p:cNvCxnSpPr>
          <p:nvPr/>
        </p:nvCxnSpPr>
        <p:spPr>
          <a:xfrm flipV="1">
            <a:off x="1832870" y="3659055"/>
            <a:ext cx="1314661" cy="4133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35526724-F6F5-4303-ADC0-01EEFDC2BF85}"/>
              </a:ext>
            </a:extLst>
          </p:cNvPr>
          <p:cNvSpPr txBox="1"/>
          <p:nvPr/>
        </p:nvSpPr>
        <p:spPr>
          <a:xfrm>
            <a:off x="8536474" y="889233"/>
            <a:ext cx="30116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Res 1 d 000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Res 0 t 000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 100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 010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 110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 001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 101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 011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 111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 000</a:t>
            </a:r>
          </a:p>
        </p:txBody>
      </p:sp>
      <p:sp>
        <p:nvSpPr>
          <p:cNvPr id="6" name="Ritardo 5">
            <a:extLst>
              <a:ext uri="{FF2B5EF4-FFF2-40B4-BE49-F238E27FC236}">
                <a16:creationId xmlns:a16="http://schemas.microsoft.com/office/drawing/2014/main" id="{FEA85D21-ADAB-45EB-86E6-F852BAF8149E}"/>
              </a:ext>
            </a:extLst>
          </p:cNvPr>
          <p:cNvSpPr/>
          <p:nvPr/>
        </p:nvSpPr>
        <p:spPr>
          <a:xfrm>
            <a:off x="6324486" y="1444004"/>
            <a:ext cx="604088" cy="64238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127BF1A-013D-4CDC-A4B0-5A008398B57C}"/>
              </a:ext>
            </a:extLst>
          </p:cNvPr>
          <p:cNvSpPr txBox="1"/>
          <p:nvPr/>
        </p:nvSpPr>
        <p:spPr>
          <a:xfrm>
            <a:off x="2744179" y="148139"/>
            <a:ext cx="269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ClockDelay8</a:t>
            </a:r>
          </a:p>
        </p:txBody>
      </p:sp>
      <p:sp>
        <p:nvSpPr>
          <p:cNvPr id="17" name="Freccia a pentagono 16">
            <a:extLst>
              <a:ext uri="{FF2B5EF4-FFF2-40B4-BE49-F238E27FC236}">
                <a16:creationId xmlns:a16="http://schemas.microsoft.com/office/drawing/2014/main" id="{1C52F829-1778-434C-9196-2AF807F5D785}"/>
              </a:ext>
            </a:extLst>
          </p:cNvPr>
          <p:cNvSpPr/>
          <p:nvPr/>
        </p:nvSpPr>
        <p:spPr>
          <a:xfrm>
            <a:off x="2600164" y="1972889"/>
            <a:ext cx="223759" cy="165446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3A89DE6D-57D2-43D1-B632-DB294AD119E7}"/>
              </a:ext>
            </a:extLst>
          </p:cNvPr>
          <p:cNvCxnSpPr>
            <a:cxnSpLocks/>
          </p:cNvCxnSpPr>
          <p:nvPr/>
        </p:nvCxnSpPr>
        <p:spPr>
          <a:xfrm>
            <a:off x="2823923" y="2045322"/>
            <a:ext cx="368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itardo 70">
            <a:extLst>
              <a:ext uri="{FF2B5EF4-FFF2-40B4-BE49-F238E27FC236}">
                <a16:creationId xmlns:a16="http://schemas.microsoft.com/office/drawing/2014/main" id="{881C4350-67EF-4A73-85D8-826B303662FB}"/>
              </a:ext>
            </a:extLst>
          </p:cNvPr>
          <p:cNvSpPr/>
          <p:nvPr/>
        </p:nvSpPr>
        <p:spPr>
          <a:xfrm>
            <a:off x="5088956" y="1665629"/>
            <a:ext cx="322614" cy="311703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8CEF4C4B-CD3D-41F0-B396-DF798A8DF975}"/>
              </a:ext>
            </a:extLst>
          </p:cNvPr>
          <p:cNvCxnSpPr/>
          <p:nvPr/>
        </p:nvCxnSpPr>
        <p:spPr>
          <a:xfrm flipH="1" flipV="1">
            <a:off x="4302112" y="1757087"/>
            <a:ext cx="6367" cy="30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0387DFDB-7E61-4376-91C5-7BCDA8C556A6}"/>
              </a:ext>
            </a:extLst>
          </p:cNvPr>
          <p:cNvCxnSpPr/>
          <p:nvPr/>
        </p:nvCxnSpPr>
        <p:spPr>
          <a:xfrm flipH="1">
            <a:off x="4308479" y="1741472"/>
            <a:ext cx="8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1C9D7D2C-82F3-4ADB-8130-BFA3E370E1FF}"/>
              </a:ext>
            </a:extLst>
          </p:cNvPr>
          <p:cNvCxnSpPr/>
          <p:nvPr/>
        </p:nvCxnSpPr>
        <p:spPr>
          <a:xfrm flipH="1" flipV="1">
            <a:off x="5528979" y="1791175"/>
            <a:ext cx="6367" cy="30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D8392EAE-07DD-4FBC-AB5E-BD4F3D2B22BF}"/>
              </a:ext>
            </a:extLst>
          </p:cNvPr>
          <p:cNvCxnSpPr/>
          <p:nvPr/>
        </p:nvCxnSpPr>
        <p:spPr>
          <a:xfrm flipH="1">
            <a:off x="5535346" y="1775560"/>
            <a:ext cx="8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2D6A965A-B4EA-40E2-BE32-E8D5026F78B1}"/>
              </a:ext>
            </a:extLst>
          </p:cNvPr>
          <p:cNvCxnSpPr>
            <a:cxnSpLocks/>
          </p:cNvCxnSpPr>
          <p:nvPr/>
        </p:nvCxnSpPr>
        <p:spPr>
          <a:xfrm flipH="1">
            <a:off x="6056435" y="1972889"/>
            <a:ext cx="521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914D4C88-2516-4C91-913C-8A7295E2BC37}"/>
              </a:ext>
            </a:extLst>
          </p:cNvPr>
          <p:cNvCxnSpPr>
            <a:cxnSpLocks/>
          </p:cNvCxnSpPr>
          <p:nvPr/>
        </p:nvCxnSpPr>
        <p:spPr>
          <a:xfrm flipV="1">
            <a:off x="3690767" y="2119765"/>
            <a:ext cx="736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AEEBB950-EF9D-4B92-94C5-46506669F82C}"/>
              </a:ext>
            </a:extLst>
          </p:cNvPr>
          <p:cNvCxnSpPr/>
          <p:nvPr/>
        </p:nvCxnSpPr>
        <p:spPr>
          <a:xfrm flipV="1">
            <a:off x="4860693" y="1915661"/>
            <a:ext cx="269393" cy="104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diritto 103">
            <a:extLst>
              <a:ext uri="{FF2B5EF4-FFF2-40B4-BE49-F238E27FC236}">
                <a16:creationId xmlns:a16="http://schemas.microsoft.com/office/drawing/2014/main" id="{C4877648-E97E-4516-9F17-DD203491D26D}"/>
              </a:ext>
            </a:extLst>
          </p:cNvPr>
          <p:cNvCxnSpPr>
            <a:cxnSpLocks/>
          </p:cNvCxnSpPr>
          <p:nvPr/>
        </p:nvCxnSpPr>
        <p:spPr>
          <a:xfrm flipH="1">
            <a:off x="4188811" y="2117356"/>
            <a:ext cx="245206" cy="1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diritto 107">
            <a:extLst>
              <a:ext uri="{FF2B5EF4-FFF2-40B4-BE49-F238E27FC236}">
                <a16:creationId xmlns:a16="http://schemas.microsoft.com/office/drawing/2014/main" id="{5FFF9601-66AF-4AAF-B4CE-4FDB4B4391D2}"/>
              </a:ext>
            </a:extLst>
          </p:cNvPr>
          <p:cNvCxnSpPr>
            <a:cxnSpLocks/>
          </p:cNvCxnSpPr>
          <p:nvPr/>
        </p:nvCxnSpPr>
        <p:spPr>
          <a:xfrm flipH="1">
            <a:off x="5421856" y="2096860"/>
            <a:ext cx="245206" cy="1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0AB04125-8D05-484A-8014-F4213DC5B72C}"/>
              </a:ext>
            </a:extLst>
          </p:cNvPr>
          <p:cNvCxnSpPr>
            <a:cxnSpLocks/>
          </p:cNvCxnSpPr>
          <p:nvPr/>
        </p:nvCxnSpPr>
        <p:spPr>
          <a:xfrm flipV="1">
            <a:off x="5401637" y="1856460"/>
            <a:ext cx="0" cy="228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97430AA6-2F31-42EE-A452-E09BE355EB4F}"/>
              </a:ext>
            </a:extLst>
          </p:cNvPr>
          <p:cNvCxnSpPr/>
          <p:nvPr/>
        </p:nvCxnSpPr>
        <p:spPr>
          <a:xfrm flipH="1">
            <a:off x="4302112" y="1562100"/>
            <a:ext cx="2014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DCD75A23-B8D6-4097-AB6C-501D0B3C714A}"/>
              </a:ext>
            </a:extLst>
          </p:cNvPr>
          <p:cNvCxnSpPr/>
          <p:nvPr/>
        </p:nvCxnSpPr>
        <p:spPr>
          <a:xfrm>
            <a:off x="4302112" y="1577340"/>
            <a:ext cx="6367" cy="540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diritto 110">
            <a:extLst>
              <a:ext uri="{FF2B5EF4-FFF2-40B4-BE49-F238E27FC236}">
                <a16:creationId xmlns:a16="http://schemas.microsoft.com/office/drawing/2014/main" id="{7A41594E-590D-4248-9D80-A6753AD8344F}"/>
              </a:ext>
            </a:extLst>
          </p:cNvPr>
          <p:cNvCxnSpPr>
            <a:cxnSpLocks/>
          </p:cNvCxnSpPr>
          <p:nvPr/>
        </p:nvCxnSpPr>
        <p:spPr>
          <a:xfrm flipH="1">
            <a:off x="3505481" y="2852236"/>
            <a:ext cx="1" cy="79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3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8135A24-C0D2-4E99-AFFF-BC880D6EAED3}"/>
              </a:ext>
            </a:extLst>
          </p:cNvPr>
          <p:cNvSpPr/>
          <p:nvPr/>
        </p:nvSpPr>
        <p:spPr>
          <a:xfrm>
            <a:off x="1691578" y="696286"/>
            <a:ext cx="8920495" cy="5452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2BAE48FE-EDD5-40CE-A93F-101BEB7F9E60}"/>
              </a:ext>
            </a:extLst>
          </p:cNvPr>
          <p:cNvCxnSpPr>
            <a:cxnSpLocks/>
          </p:cNvCxnSpPr>
          <p:nvPr/>
        </p:nvCxnSpPr>
        <p:spPr>
          <a:xfrm>
            <a:off x="1115197" y="4639319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iangolo isoscele 64">
            <a:extLst>
              <a:ext uri="{FF2B5EF4-FFF2-40B4-BE49-F238E27FC236}">
                <a16:creationId xmlns:a16="http://schemas.microsoft.com/office/drawing/2014/main" id="{DB9E3F68-3539-4442-8BA3-7298C4AA11E9}"/>
              </a:ext>
            </a:extLst>
          </p:cNvPr>
          <p:cNvSpPr/>
          <p:nvPr/>
        </p:nvSpPr>
        <p:spPr>
          <a:xfrm rot="5400000">
            <a:off x="1396492" y="4582873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163545BC-E8E1-48E6-8CC7-4EC5E64E312B}"/>
              </a:ext>
            </a:extLst>
          </p:cNvPr>
          <p:cNvSpPr txBox="1"/>
          <p:nvPr/>
        </p:nvSpPr>
        <p:spPr>
          <a:xfrm>
            <a:off x="651994" y="4420826"/>
            <a:ext cx="67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clk</a:t>
            </a:r>
            <a:endParaRPr lang="it-IT" dirty="0"/>
          </a:p>
          <a:p>
            <a:endParaRPr lang="it-IT" dirty="0"/>
          </a:p>
        </p:txBody>
      </p:sp>
      <p:sp>
        <p:nvSpPr>
          <p:cNvPr id="80" name="Triangolo isoscele 79">
            <a:extLst>
              <a:ext uri="{FF2B5EF4-FFF2-40B4-BE49-F238E27FC236}">
                <a16:creationId xmlns:a16="http://schemas.microsoft.com/office/drawing/2014/main" id="{9382CBE5-EFDB-4BB6-9BBB-21EF8E6BA612}"/>
              </a:ext>
            </a:extLst>
          </p:cNvPr>
          <p:cNvSpPr/>
          <p:nvPr/>
        </p:nvSpPr>
        <p:spPr>
          <a:xfrm rot="5400000">
            <a:off x="1617811" y="4499406"/>
            <a:ext cx="339383" cy="27982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127BF1A-013D-4CDC-A4B0-5A008398B57C}"/>
              </a:ext>
            </a:extLst>
          </p:cNvPr>
          <p:cNvSpPr txBox="1"/>
          <p:nvPr/>
        </p:nvSpPr>
        <p:spPr>
          <a:xfrm>
            <a:off x="2744179" y="148139"/>
            <a:ext cx="269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BaudGenerator</a:t>
            </a:r>
            <a:endParaRPr lang="it-IT" dirty="0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18EB922A-2D6F-448C-B315-F667C2E59AC9}"/>
              </a:ext>
            </a:extLst>
          </p:cNvPr>
          <p:cNvSpPr txBox="1"/>
          <p:nvPr/>
        </p:nvSpPr>
        <p:spPr>
          <a:xfrm>
            <a:off x="682587" y="5375252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sel</a:t>
            </a:r>
            <a:endParaRPr lang="it-IT" dirty="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3EDAD602-3334-4D2A-9C50-28C9D248B45E}"/>
              </a:ext>
            </a:extLst>
          </p:cNvPr>
          <p:cNvGrpSpPr/>
          <p:nvPr/>
        </p:nvGrpSpPr>
        <p:grpSpPr>
          <a:xfrm>
            <a:off x="1152366" y="5341318"/>
            <a:ext cx="761295" cy="388531"/>
            <a:chOff x="1111850" y="4663498"/>
            <a:chExt cx="761295" cy="388531"/>
          </a:xfrm>
        </p:grpSpPr>
        <p:grpSp>
          <p:nvGrpSpPr>
            <p:cNvPr id="51" name="Gruppo 50">
              <a:extLst>
                <a:ext uri="{FF2B5EF4-FFF2-40B4-BE49-F238E27FC236}">
                  <a16:creationId xmlns:a16="http://schemas.microsoft.com/office/drawing/2014/main" id="{EA44DCBB-0E62-483D-B0C8-DA39B037D8F1}"/>
                </a:ext>
              </a:extLst>
            </p:cNvPr>
            <p:cNvGrpSpPr/>
            <p:nvPr/>
          </p:nvGrpSpPr>
          <p:grpSpPr>
            <a:xfrm>
              <a:off x="1111850" y="4663498"/>
              <a:ext cx="761295" cy="388531"/>
              <a:chOff x="1094764" y="4110011"/>
              <a:chExt cx="761295" cy="388531"/>
            </a:xfrm>
          </p:grpSpPr>
          <p:cxnSp>
            <p:nvCxnSpPr>
              <p:cNvPr id="52" name="Connettore diritto 51">
                <a:extLst>
                  <a:ext uri="{FF2B5EF4-FFF2-40B4-BE49-F238E27FC236}">
                    <a16:creationId xmlns:a16="http://schemas.microsoft.com/office/drawing/2014/main" id="{3E64716C-974D-47E7-897C-1FB0C604C1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764" y="4362167"/>
                <a:ext cx="76129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>
                <a:extLst>
                  <a:ext uri="{FF2B5EF4-FFF2-40B4-BE49-F238E27FC236}">
                    <a16:creationId xmlns:a16="http://schemas.microsoft.com/office/drawing/2014/main" id="{4E3DEC86-3A66-4AAD-AF22-B029C31E35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9474" y="4209013"/>
                <a:ext cx="113253" cy="2895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E36AD518-C096-4B13-82F4-C5E83E8DD962}"/>
                  </a:ext>
                </a:extLst>
              </p:cNvPr>
              <p:cNvSpPr txBox="1"/>
              <p:nvPr/>
            </p:nvSpPr>
            <p:spPr>
              <a:xfrm>
                <a:off x="1239474" y="4110011"/>
                <a:ext cx="395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3</a:t>
                </a:r>
              </a:p>
            </p:txBody>
          </p:sp>
        </p:grpSp>
        <p:sp>
          <p:nvSpPr>
            <p:cNvPr id="55" name="Triangolo isoscele 54">
              <a:extLst>
                <a:ext uri="{FF2B5EF4-FFF2-40B4-BE49-F238E27FC236}">
                  <a16:creationId xmlns:a16="http://schemas.microsoft.com/office/drawing/2014/main" id="{8E377C86-BB2A-4EF5-8CAD-6F1BC34EDBE2}"/>
                </a:ext>
              </a:extLst>
            </p:cNvPr>
            <p:cNvSpPr/>
            <p:nvPr/>
          </p:nvSpPr>
          <p:spPr>
            <a:xfrm rot="5400000">
              <a:off x="1476448" y="4867109"/>
              <a:ext cx="153354" cy="1196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AA8EA96A-E6F4-4218-90DA-F22694330A18}"/>
              </a:ext>
            </a:extLst>
          </p:cNvPr>
          <p:cNvCxnSpPr>
            <a:cxnSpLocks/>
          </p:cNvCxnSpPr>
          <p:nvPr/>
        </p:nvCxnSpPr>
        <p:spPr>
          <a:xfrm>
            <a:off x="10448128" y="167795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riangolo isoscele 56">
            <a:extLst>
              <a:ext uri="{FF2B5EF4-FFF2-40B4-BE49-F238E27FC236}">
                <a16:creationId xmlns:a16="http://schemas.microsoft.com/office/drawing/2014/main" id="{E76F058C-960C-43FE-BFB7-D594C0999E3D}"/>
              </a:ext>
            </a:extLst>
          </p:cNvPr>
          <p:cNvSpPr/>
          <p:nvPr/>
        </p:nvSpPr>
        <p:spPr>
          <a:xfrm rot="5400000">
            <a:off x="10684699" y="161811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319173E8-DD31-4A86-9433-E31D7D074F05}"/>
              </a:ext>
            </a:extLst>
          </p:cNvPr>
          <p:cNvCxnSpPr>
            <a:cxnSpLocks/>
          </p:cNvCxnSpPr>
          <p:nvPr/>
        </p:nvCxnSpPr>
        <p:spPr>
          <a:xfrm>
            <a:off x="10448128" y="2191084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riangolo isoscele 59">
            <a:extLst>
              <a:ext uri="{FF2B5EF4-FFF2-40B4-BE49-F238E27FC236}">
                <a16:creationId xmlns:a16="http://schemas.microsoft.com/office/drawing/2014/main" id="{DB633FEC-CB24-45B2-9694-1CAD64581FC4}"/>
              </a:ext>
            </a:extLst>
          </p:cNvPr>
          <p:cNvSpPr/>
          <p:nvPr/>
        </p:nvSpPr>
        <p:spPr>
          <a:xfrm rot="5400000">
            <a:off x="10684699" y="2131239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2F303EA9-37C3-42C4-BD5C-1F4262E9B693}"/>
              </a:ext>
            </a:extLst>
          </p:cNvPr>
          <p:cNvSpPr txBox="1"/>
          <p:nvPr/>
        </p:nvSpPr>
        <p:spPr>
          <a:xfrm>
            <a:off x="11205142" y="1493291"/>
            <a:ext cx="119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CampClk</a:t>
            </a:r>
            <a:endParaRPr lang="it-IT" dirty="0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9457F53B-4395-4C3B-9667-F7372CB82C07}"/>
              </a:ext>
            </a:extLst>
          </p:cNvPr>
          <p:cNvSpPr txBox="1"/>
          <p:nvPr/>
        </p:nvSpPr>
        <p:spPr>
          <a:xfrm>
            <a:off x="11188323" y="2006418"/>
            <a:ext cx="106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TransClk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BE4988F-0738-4EFF-B0CA-A248EDBF68E8}"/>
              </a:ext>
            </a:extLst>
          </p:cNvPr>
          <p:cNvSpPr/>
          <p:nvPr/>
        </p:nvSpPr>
        <p:spPr>
          <a:xfrm>
            <a:off x="2950166" y="4092087"/>
            <a:ext cx="2487500" cy="844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ysClr val="windowText" lastClr="000000"/>
                </a:solidFill>
              </a:rPr>
              <a:t>ClockDivider</a:t>
            </a:r>
            <a:endParaRPr lang="it-IT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E237715D-46F0-4A95-BE63-5DED626C7E05}"/>
              </a:ext>
            </a:extLst>
          </p:cNvPr>
          <p:cNvCxnSpPr>
            <a:cxnSpLocks/>
          </p:cNvCxnSpPr>
          <p:nvPr/>
        </p:nvCxnSpPr>
        <p:spPr>
          <a:xfrm flipV="1">
            <a:off x="3537234" y="3940889"/>
            <a:ext cx="0" cy="246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799081E0-1D7C-4810-8C00-69EE33A46A8B}"/>
              </a:ext>
            </a:extLst>
          </p:cNvPr>
          <p:cNvCxnSpPr>
            <a:cxnSpLocks/>
          </p:cNvCxnSpPr>
          <p:nvPr/>
        </p:nvCxnSpPr>
        <p:spPr>
          <a:xfrm flipV="1">
            <a:off x="3759769" y="3936539"/>
            <a:ext cx="0" cy="246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6058B45A-52B7-43E2-9BA8-969B7E2127E2}"/>
              </a:ext>
            </a:extLst>
          </p:cNvPr>
          <p:cNvCxnSpPr>
            <a:cxnSpLocks/>
          </p:cNvCxnSpPr>
          <p:nvPr/>
        </p:nvCxnSpPr>
        <p:spPr>
          <a:xfrm flipV="1">
            <a:off x="3982304" y="3932189"/>
            <a:ext cx="0" cy="246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A8988F9C-E65B-4CE4-9F9D-60C34DAD7611}"/>
              </a:ext>
            </a:extLst>
          </p:cNvPr>
          <p:cNvCxnSpPr>
            <a:cxnSpLocks/>
          </p:cNvCxnSpPr>
          <p:nvPr/>
        </p:nvCxnSpPr>
        <p:spPr>
          <a:xfrm flipV="1">
            <a:off x="4204839" y="3927839"/>
            <a:ext cx="0" cy="246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7B92DDFA-121F-4789-8F69-3429402AB189}"/>
              </a:ext>
            </a:extLst>
          </p:cNvPr>
          <p:cNvCxnSpPr>
            <a:cxnSpLocks/>
          </p:cNvCxnSpPr>
          <p:nvPr/>
        </p:nvCxnSpPr>
        <p:spPr>
          <a:xfrm flipV="1">
            <a:off x="4427374" y="3923489"/>
            <a:ext cx="0" cy="246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D0C51BC7-DC35-4878-97E3-932674D383BE}"/>
              </a:ext>
            </a:extLst>
          </p:cNvPr>
          <p:cNvCxnSpPr>
            <a:cxnSpLocks/>
          </p:cNvCxnSpPr>
          <p:nvPr/>
        </p:nvCxnSpPr>
        <p:spPr>
          <a:xfrm flipV="1">
            <a:off x="4649909" y="3935917"/>
            <a:ext cx="0" cy="246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perazione manuale 8">
            <a:extLst>
              <a:ext uri="{FF2B5EF4-FFF2-40B4-BE49-F238E27FC236}">
                <a16:creationId xmlns:a16="http://schemas.microsoft.com/office/drawing/2014/main" id="{4BBF2AEE-07D3-4D5D-AD6D-ACC9B0C008EA}"/>
              </a:ext>
            </a:extLst>
          </p:cNvPr>
          <p:cNvSpPr/>
          <p:nvPr/>
        </p:nvSpPr>
        <p:spPr>
          <a:xfrm rot="16200000">
            <a:off x="6145122" y="2046188"/>
            <a:ext cx="2013358" cy="443146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702D5EAD-F4E2-42F5-B775-385E16187EE9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927415" y="4514377"/>
            <a:ext cx="1022751" cy="1249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5E5F4866-7258-4150-B30A-74C4EBD085CC}"/>
              </a:ext>
            </a:extLst>
          </p:cNvPr>
          <p:cNvCxnSpPr>
            <a:cxnSpLocks/>
          </p:cNvCxnSpPr>
          <p:nvPr/>
        </p:nvCxnSpPr>
        <p:spPr>
          <a:xfrm>
            <a:off x="6769937" y="1602348"/>
            <a:ext cx="286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8244701F-A607-4312-B127-91CD021C1204}"/>
              </a:ext>
            </a:extLst>
          </p:cNvPr>
          <p:cNvCxnSpPr>
            <a:cxnSpLocks/>
          </p:cNvCxnSpPr>
          <p:nvPr/>
        </p:nvCxnSpPr>
        <p:spPr>
          <a:xfrm>
            <a:off x="6769937" y="1787014"/>
            <a:ext cx="286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1485CAA7-2089-46D2-A1BC-035EAADD2E09}"/>
              </a:ext>
            </a:extLst>
          </p:cNvPr>
          <p:cNvCxnSpPr>
            <a:cxnSpLocks/>
          </p:cNvCxnSpPr>
          <p:nvPr/>
        </p:nvCxnSpPr>
        <p:spPr>
          <a:xfrm>
            <a:off x="6769937" y="1971680"/>
            <a:ext cx="286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diritto 86">
            <a:extLst>
              <a:ext uri="{FF2B5EF4-FFF2-40B4-BE49-F238E27FC236}">
                <a16:creationId xmlns:a16="http://schemas.microsoft.com/office/drawing/2014/main" id="{CAEC43BA-2AB5-461B-B8F3-E661A49715C4}"/>
              </a:ext>
            </a:extLst>
          </p:cNvPr>
          <p:cNvCxnSpPr>
            <a:cxnSpLocks/>
          </p:cNvCxnSpPr>
          <p:nvPr/>
        </p:nvCxnSpPr>
        <p:spPr>
          <a:xfrm>
            <a:off x="6769937" y="2156346"/>
            <a:ext cx="286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9793C93E-337F-48CD-A635-4869CBDD2AF9}"/>
              </a:ext>
            </a:extLst>
          </p:cNvPr>
          <p:cNvCxnSpPr>
            <a:cxnSpLocks/>
          </p:cNvCxnSpPr>
          <p:nvPr/>
        </p:nvCxnSpPr>
        <p:spPr>
          <a:xfrm>
            <a:off x="6769937" y="2341012"/>
            <a:ext cx="286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7FC8C505-7A0F-4C62-9A89-4BB5B0E141D7}"/>
              </a:ext>
            </a:extLst>
          </p:cNvPr>
          <p:cNvCxnSpPr>
            <a:cxnSpLocks/>
          </p:cNvCxnSpPr>
          <p:nvPr/>
        </p:nvCxnSpPr>
        <p:spPr>
          <a:xfrm>
            <a:off x="6769937" y="2525678"/>
            <a:ext cx="286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FBE4C2A4-157E-429B-855A-62664BD98385}"/>
              </a:ext>
            </a:extLst>
          </p:cNvPr>
          <p:cNvCxnSpPr>
            <a:cxnSpLocks/>
          </p:cNvCxnSpPr>
          <p:nvPr/>
        </p:nvCxnSpPr>
        <p:spPr>
          <a:xfrm>
            <a:off x="6769937" y="2710344"/>
            <a:ext cx="286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diritto 101">
            <a:extLst>
              <a:ext uri="{FF2B5EF4-FFF2-40B4-BE49-F238E27FC236}">
                <a16:creationId xmlns:a16="http://schemas.microsoft.com/office/drawing/2014/main" id="{42A9AE9C-1CC2-4D00-B81D-EE9437B36E87}"/>
              </a:ext>
            </a:extLst>
          </p:cNvPr>
          <p:cNvCxnSpPr>
            <a:cxnSpLocks/>
          </p:cNvCxnSpPr>
          <p:nvPr/>
        </p:nvCxnSpPr>
        <p:spPr>
          <a:xfrm>
            <a:off x="6769937" y="2895010"/>
            <a:ext cx="286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uppo 102">
            <a:extLst>
              <a:ext uri="{FF2B5EF4-FFF2-40B4-BE49-F238E27FC236}">
                <a16:creationId xmlns:a16="http://schemas.microsoft.com/office/drawing/2014/main" id="{F9E43047-52C7-46E8-8838-B03E8F271735}"/>
              </a:ext>
            </a:extLst>
          </p:cNvPr>
          <p:cNvGrpSpPr/>
          <p:nvPr/>
        </p:nvGrpSpPr>
        <p:grpSpPr>
          <a:xfrm rot="16200000">
            <a:off x="6728521" y="3083149"/>
            <a:ext cx="761295" cy="395328"/>
            <a:chOff x="1111850" y="4673515"/>
            <a:chExt cx="761295" cy="395328"/>
          </a:xfrm>
        </p:grpSpPr>
        <p:grpSp>
          <p:nvGrpSpPr>
            <p:cNvPr id="106" name="Gruppo 105">
              <a:extLst>
                <a:ext uri="{FF2B5EF4-FFF2-40B4-BE49-F238E27FC236}">
                  <a16:creationId xmlns:a16="http://schemas.microsoft.com/office/drawing/2014/main" id="{6F8E1214-4C41-4380-8D18-2332451FFC2B}"/>
                </a:ext>
              </a:extLst>
            </p:cNvPr>
            <p:cNvGrpSpPr/>
            <p:nvPr/>
          </p:nvGrpSpPr>
          <p:grpSpPr>
            <a:xfrm>
              <a:off x="1111850" y="4673515"/>
              <a:ext cx="761295" cy="395328"/>
              <a:chOff x="1094764" y="4120028"/>
              <a:chExt cx="761295" cy="395328"/>
            </a:xfrm>
          </p:grpSpPr>
          <p:cxnSp>
            <p:nvCxnSpPr>
              <p:cNvPr id="112" name="Connettore diritto 111">
                <a:extLst>
                  <a:ext uri="{FF2B5EF4-FFF2-40B4-BE49-F238E27FC236}">
                    <a16:creationId xmlns:a16="http://schemas.microsoft.com/office/drawing/2014/main" id="{8239C2DD-454B-458E-9D03-C26CDA3E6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764" y="4362167"/>
                <a:ext cx="76129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ttore diritto 112">
                <a:extLst>
                  <a:ext uri="{FF2B5EF4-FFF2-40B4-BE49-F238E27FC236}">
                    <a16:creationId xmlns:a16="http://schemas.microsoft.com/office/drawing/2014/main" id="{11AC78C9-7035-4EC5-AE3C-D3FBC05E0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9474" y="4209013"/>
                <a:ext cx="113253" cy="2895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CasellaDiTesto 113">
                <a:extLst>
                  <a:ext uri="{FF2B5EF4-FFF2-40B4-BE49-F238E27FC236}">
                    <a16:creationId xmlns:a16="http://schemas.microsoft.com/office/drawing/2014/main" id="{C7091D18-BDB5-4087-BEBD-F589C022407E}"/>
                  </a:ext>
                </a:extLst>
              </p:cNvPr>
              <p:cNvSpPr txBox="1"/>
              <p:nvPr/>
            </p:nvSpPr>
            <p:spPr>
              <a:xfrm rot="5400000">
                <a:off x="1171767" y="4179192"/>
                <a:ext cx="395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3</a:t>
                </a:r>
              </a:p>
            </p:txBody>
          </p:sp>
        </p:grpSp>
        <p:sp>
          <p:nvSpPr>
            <p:cNvPr id="109" name="Triangolo isoscele 108">
              <a:extLst>
                <a:ext uri="{FF2B5EF4-FFF2-40B4-BE49-F238E27FC236}">
                  <a16:creationId xmlns:a16="http://schemas.microsoft.com/office/drawing/2014/main" id="{BD5488C2-6159-4F39-9EB0-62CDBC3B9956}"/>
                </a:ext>
              </a:extLst>
            </p:cNvPr>
            <p:cNvSpPr/>
            <p:nvPr/>
          </p:nvSpPr>
          <p:spPr>
            <a:xfrm rot="5400000">
              <a:off x="1476448" y="4867109"/>
              <a:ext cx="153354" cy="1196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0D10CFF-CF2C-4DB3-A318-90AF84E30F41}"/>
              </a:ext>
            </a:extLst>
          </p:cNvPr>
          <p:cNvSpPr txBox="1"/>
          <p:nvPr/>
        </p:nvSpPr>
        <p:spPr>
          <a:xfrm>
            <a:off x="3016178" y="4106741"/>
            <a:ext cx="46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msb</a:t>
            </a:r>
            <a:endParaRPr lang="it-IT" sz="1200" dirty="0"/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9C81AB14-4144-45AC-A3AD-E16EC87EE092}"/>
              </a:ext>
            </a:extLst>
          </p:cNvPr>
          <p:cNvSpPr txBox="1"/>
          <p:nvPr/>
        </p:nvSpPr>
        <p:spPr>
          <a:xfrm>
            <a:off x="4872444" y="4124784"/>
            <a:ext cx="46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lsb</a:t>
            </a:r>
            <a:endParaRPr lang="it-IT" sz="1200" dirty="0"/>
          </a:p>
        </p:txBody>
      </p: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BB00128A-34ED-41E0-8ED7-DAB6CAC02092}"/>
              </a:ext>
            </a:extLst>
          </p:cNvPr>
          <p:cNvCxnSpPr>
            <a:cxnSpLocks/>
          </p:cNvCxnSpPr>
          <p:nvPr/>
        </p:nvCxnSpPr>
        <p:spPr>
          <a:xfrm flipV="1">
            <a:off x="4649832" y="2710344"/>
            <a:ext cx="2120105" cy="1348691"/>
          </a:xfrm>
          <a:prstGeom prst="bentConnector3">
            <a:avLst>
              <a:gd name="adj1" fmla="val -2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a gomito 115">
            <a:extLst>
              <a:ext uri="{FF2B5EF4-FFF2-40B4-BE49-F238E27FC236}">
                <a16:creationId xmlns:a16="http://schemas.microsoft.com/office/drawing/2014/main" id="{993EF6DB-F8D4-4338-8E61-4990498FECFC}"/>
              </a:ext>
            </a:extLst>
          </p:cNvPr>
          <p:cNvCxnSpPr>
            <a:cxnSpLocks/>
          </p:cNvCxnSpPr>
          <p:nvPr/>
        </p:nvCxnSpPr>
        <p:spPr>
          <a:xfrm flipV="1">
            <a:off x="4448217" y="2525679"/>
            <a:ext cx="2340444" cy="1533356"/>
          </a:xfrm>
          <a:prstGeom prst="bentConnector3">
            <a:avLst>
              <a:gd name="adj1" fmla="val -12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a gomito 116">
            <a:extLst>
              <a:ext uri="{FF2B5EF4-FFF2-40B4-BE49-F238E27FC236}">
                <a16:creationId xmlns:a16="http://schemas.microsoft.com/office/drawing/2014/main" id="{EEA5D6DD-7B39-4953-8693-28B449318021}"/>
              </a:ext>
            </a:extLst>
          </p:cNvPr>
          <p:cNvCxnSpPr>
            <a:cxnSpLocks/>
          </p:cNvCxnSpPr>
          <p:nvPr/>
        </p:nvCxnSpPr>
        <p:spPr>
          <a:xfrm flipV="1">
            <a:off x="4193221" y="2341012"/>
            <a:ext cx="2583819" cy="1703789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a gomito 117">
            <a:extLst>
              <a:ext uri="{FF2B5EF4-FFF2-40B4-BE49-F238E27FC236}">
                <a16:creationId xmlns:a16="http://schemas.microsoft.com/office/drawing/2014/main" id="{A89C5128-26F0-4BA4-B0FF-BBD24D5FEFCF}"/>
              </a:ext>
            </a:extLst>
          </p:cNvPr>
          <p:cNvCxnSpPr>
            <a:cxnSpLocks/>
          </p:cNvCxnSpPr>
          <p:nvPr/>
        </p:nvCxnSpPr>
        <p:spPr>
          <a:xfrm flipV="1">
            <a:off x="3986298" y="2149028"/>
            <a:ext cx="2783637" cy="1826800"/>
          </a:xfrm>
          <a:prstGeom prst="bentConnector3">
            <a:avLst>
              <a:gd name="adj1" fmla="val -3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a gomito 119">
            <a:extLst>
              <a:ext uri="{FF2B5EF4-FFF2-40B4-BE49-F238E27FC236}">
                <a16:creationId xmlns:a16="http://schemas.microsoft.com/office/drawing/2014/main" id="{E0F3E90A-8DC9-4D4A-AC61-865A21AD0A5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77173" y="2295812"/>
            <a:ext cx="2793640" cy="651391"/>
          </a:xfrm>
          <a:prstGeom prst="bentConnector3">
            <a:avLst>
              <a:gd name="adj1" fmla="val 998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a gomito 121">
            <a:extLst>
              <a:ext uri="{FF2B5EF4-FFF2-40B4-BE49-F238E27FC236}">
                <a16:creationId xmlns:a16="http://schemas.microsoft.com/office/drawing/2014/main" id="{458071D3-5FBF-42C3-9BF4-A41CEBDC12D6}"/>
              </a:ext>
            </a:extLst>
          </p:cNvPr>
          <p:cNvCxnSpPr/>
          <p:nvPr/>
        </p:nvCxnSpPr>
        <p:spPr>
          <a:xfrm rot="10800000">
            <a:off x="4548982" y="1309290"/>
            <a:ext cx="2220206" cy="2919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a gomito 123">
            <a:extLst>
              <a:ext uri="{FF2B5EF4-FFF2-40B4-BE49-F238E27FC236}">
                <a16:creationId xmlns:a16="http://schemas.microsoft.com/office/drawing/2014/main" id="{9CBC5745-A1A4-4AA4-B693-989B2ACC8691}"/>
              </a:ext>
            </a:extLst>
          </p:cNvPr>
          <p:cNvCxnSpPr>
            <a:cxnSpLocks/>
          </p:cNvCxnSpPr>
          <p:nvPr/>
        </p:nvCxnSpPr>
        <p:spPr>
          <a:xfrm rot="10800000">
            <a:off x="4888729" y="1915523"/>
            <a:ext cx="1899933" cy="64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a gomito 127">
            <a:extLst>
              <a:ext uri="{FF2B5EF4-FFF2-40B4-BE49-F238E27FC236}">
                <a16:creationId xmlns:a16="http://schemas.microsoft.com/office/drawing/2014/main" id="{41083F9E-1435-4BF7-B944-7ADD0CBBCC6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67923" y="2045441"/>
            <a:ext cx="425488" cy="3806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a gomito 128">
            <a:extLst>
              <a:ext uri="{FF2B5EF4-FFF2-40B4-BE49-F238E27FC236}">
                <a16:creationId xmlns:a16="http://schemas.microsoft.com/office/drawing/2014/main" id="{8B636F1F-A784-4D49-A722-50863268E77C}"/>
              </a:ext>
            </a:extLst>
          </p:cNvPr>
          <p:cNvCxnSpPr>
            <a:cxnSpLocks/>
          </p:cNvCxnSpPr>
          <p:nvPr/>
        </p:nvCxnSpPr>
        <p:spPr>
          <a:xfrm flipV="1">
            <a:off x="3986298" y="1831633"/>
            <a:ext cx="584703" cy="311074"/>
          </a:xfrm>
          <a:prstGeom prst="bentConnector3">
            <a:avLst>
              <a:gd name="adj1" fmla="val -2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a gomito 138">
            <a:extLst>
              <a:ext uri="{FF2B5EF4-FFF2-40B4-BE49-F238E27FC236}">
                <a16:creationId xmlns:a16="http://schemas.microsoft.com/office/drawing/2014/main" id="{0F5E1DFF-20E5-46BB-9ACE-8525F9D8D94B}"/>
              </a:ext>
            </a:extLst>
          </p:cNvPr>
          <p:cNvCxnSpPr>
            <a:cxnSpLocks/>
          </p:cNvCxnSpPr>
          <p:nvPr/>
        </p:nvCxnSpPr>
        <p:spPr>
          <a:xfrm flipV="1">
            <a:off x="3996099" y="1651376"/>
            <a:ext cx="932718" cy="262492"/>
          </a:xfrm>
          <a:prstGeom prst="bentConnector3">
            <a:avLst>
              <a:gd name="adj1" fmla="val -12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a gomito 142">
            <a:extLst>
              <a:ext uri="{FF2B5EF4-FFF2-40B4-BE49-F238E27FC236}">
                <a16:creationId xmlns:a16="http://schemas.microsoft.com/office/drawing/2014/main" id="{A33C2CF4-2A2A-476F-A06A-4B62A36824C5}"/>
              </a:ext>
            </a:extLst>
          </p:cNvPr>
          <p:cNvCxnSpPr>
            <a:cxnSpLocks/>
          </p:cNvCxnSpPr>
          <p:nvPr/>
        </p:nvCxnSpPr>
        <p:spPr>
          <a:xfrm rot="10800000">
            <a:off x="5246544" y="1575876"/>
            <a:ext cx="1530496" cy="210035"/>
          </a:xfrm>
          <a:prstGeom prst="bentConnector3">
            <a:avLst>
              <a:gd name="adj1" fmla="val 845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A642CE1E-3A83-4978-B0F5-BBCDF3591781}"/>
              </a:ext>
            </a:extLst>
          </p:cNvPr>
          <p:cNvSpPr/>
          <p:nvPr/>
        </p:nvSpPr>
        <p:spPr>
          <a:xfrm>
            <a:off x="8341008" y="2276742"/>
            <a:ext cx="1331498" cy="569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ClockDelay8</a:t>
            </a:r>
          </a:p>
        </p:txBody>
      </p:sp>
      <p:cxnSp>
        <p:nvCxnSpPr>
          <p:cNvPr id="148" name="Connettore diritto 147">
            <a:extLst>
              <a:ext uri="{FF2B5EF4-FFF2-40B4-BE49-F238E27FC236}">
                <a16:creationId xmlns:a16="http://schemas.microsoft.com/office/drawing/2014/main" id="{BD163714-F446-4DD5-B6B9-29F369045D52}"/>
              </a:ext>
            </a:extLst>
          </p:cNvPr>
          <p:cNvCxnSpPr>
            <a:cxnSpLocks/>
          </p:cNvCxnSpPr>
          <p:nvPr/>
        </p:nvCxnSpPr>
        <p:spPr>
          <a:xfrm>
            <a:off x="7241621" y="2287229"/>
            <a:ext cx="286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a gomito 149">
            <a:extLst>
              <a:ext uri="{FF2B5EF4-FFF2-40B4-BE49-F238E27FC236}">
                <a16:creationId xmlns:a16="http://schemas.microsoft.com/office/drawing/2014/main" id="{2405E32B-4875-4325-B685-8522D0D99CF9}"/>
              </a:ext>
            </a:extLst>
          </p:cNvPr>
          <p:cNvCxnSpPr/>
          <p:nvPr/>
        </p:nvCxnSpPr>
        <p:spPr>
          <a:xfrm flipV="1">
            <a:off x="7550092" y="1677957"/>
            <a:ext cx="2898036" cy="598785"/>
          </a:xfrm>
          <a:prstGeom prst="bentConnector3">
            <a:avLst>
              <a:gd name="adj1" fmla="val 155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a gomito 151">
            <a:extLst>
              <a:ext uri="{FF2B5EF4-FFF2-40B4-BE49-F238E27FC236}">
                <a16:creationId xmlns:a16="http://schemas.microsoft.com/office/drawing/2014/main" id="{D55D6756-5AAF-4DF1-9B39-752578C555B7}"/>
              </a:ext>
            </a:extLst>
          </p:cNvPr>
          <p:cNvCxnSpPr>
            <a:cxnSpLocks/>
            <a:endCxn id="147" idx="1"/>
          </p:cNvCxnSpPr>
          <p:nvPr/>
        </p:nvCxnSpPr>
        <p:spPr>
          <a:xfrm>
            <a:off x="7527747" y="2276743"/>
            <a:ext cx="813261" cy="2849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a gomito 154">
            <a:extLst>
              <a:ext uri="{FF2B5EF4-FFF2-40B4-BE49-F238E27FC236}">
                <a16:creationId xmlns:a16="http://schemas.microsoft.com/office/drawing/2014/main" id="{5A050444-A4D0-4171-B878-606DCB110161}"/>
              </a:ext>
            </a:extLst>
          </p:cNvPr>
          <p:cNvCxnSpPr>
            <a:cxnSpLocks/>
          </p:cNvCxnSpPr>
          <p:nvPr/>
        </p:nvCxnSpPr>
        <p:spPr>
          <a:xfrm flipV="1">
            <a:off x="9686697" y="2191085"/>
            <a:ext cx="806871" cy="3705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ttore a gomito 159">
            <a:extLst>
              <a:ext uri="{FF2B5EF4-FFF2-40B4-BE49-F238E27FC236}">
                <a16:creationId xmlns:a16="http://schemas.microsoft.com/office/drawing/2014/main" id="{07B8084E-6051-4CA5-8426-2A65850CF103}"/>
              </a:ext>
            </a:extLst>
          </p:cNvPr>
          <p:cNvCxnSpPr/>
          <p:nvPr/>
        </p:nvCxnSpPr>
        <p:spPr>
          <a:xfrm rot="10800000" flipV="1">
            <a:off x="1927415" y="3661461"/>
            <a:ext cx="5226228" cy="1933996"/>
          </a:xfrm>
          <a:prstGeom prst="bentConnector3">
            <a:avLst>
              <a:gd name="adj1" fmla="val 2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a gomito 77">
            <a:extLst>
              <a:ext uri="{FF2B5EF4-FFF2-40B4-BE49-F238E27FC236}">
                <a16:creationId xmlns:a16="http://schemas.microsoft.com/office/drawing/2014/main" id="{DD6938F3-8AC8-4211-9AD9-4E82B2CC45C6}"/>
              </a:ext>
            </a:extLst>
          </p:cNvPr>
          <p:cNvCxnSpPr>
            <a:cxnSpLocks/>
          </p:cNvCxnSpPr>
          <p:nvPr/>
        </p:nvCxnSpPr>
        <p:spPr>
          <a:xfrm flipV="1">
            <a:off x="4872444" y="2887912"/>
            <a:ext cx="2049893" cy="1113083"/>
          </a:xfrm>
          <a:prstGeom prst="bentConnector3">
            <a:avLst>
              <a:gd name="adj1" fmla="val -3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FD9965B0-7450-4271-AF6E-62143C29DC5D}"/>
              </a:ext>
            </a:extLst>
          </p:cNvPr>
          <p:cNvCxnSpPr>
            <a:cxnSpLocks/>
          </p:cNvCxnSpPr>
          <p:nvPr/>
        </p:nvCxnSpPr>
        <p:spPr>
          <a:xfrm flipV="1">
            <a:off x="4871950" y="3935575"/>
            <a:ext cx="0" cy="246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11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756</Words>
  <Application>Microsoft Office PowerPoint</Application>
  <PresentationFormat>Widescreen</PresentationFormat>
  <Paragraphs>224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flavio</dc:creator>
  <cp:lastModifiedBy>Flavio Renzi</cp:lastModifiedBy>
  <cp:revision>5</cp:revision>
  <dcterms:created xsi:type="dcterms:W3CDTF">2021-04-02T13:46:54Z</dcterms:created>
  <dcterms:modified xsi:type="dcterms:W3CDTF">2021-05-12T20:33:25Z</dcterms:modified>
</cp:coreProperties>
</file>