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" initials="f" lastIdx="1" clrIdx="0">
    <p:extLst>
      <p:ext uri="{19B8F6BF-5375-455C-9EA6-DF929625EA0E}">
        <p15:presenceInfo xmlns:p15="http://schemas.microsoft.com/office/powerpoint/2012/main" userId="98bd7c7c923f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898D-0475-4A64-89D7-9E562B826F4B}" v="12" dt="2021-04-02T14:42:1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" userId="acf32d90-2754-4ce4-92d1-4f5cef942a84" providerId="ADAL" clId="{56CF898D-0475-4A64-89D7-9E562B826F4B}"/>
    <pc:docChg chg="undo custSel modSld">
      <pc:chgData name="Flavio" userId="acf32d90-2754-4ce4-92d1-4f5cef942a84" providerId="ADAL" clId="{56CF898D-0475-4A64-89D7-9E562B826F4B}" dt="2021-04-02T14:42:47.597" v="155" actId="14100"/>
      <pc:docMkLst>
        <pc:docMk/>
      </pc:docMkLst>
      <pc:sldChg chg="addSp delSp modSp mod">
        <pc:chgData name="Flavio" userId="acf32d90-2754-4ce4-92d1-4f5cef942a84" providerId="ADAL" clId="{56CF898D-0475-4A64-89D7-9E562B826F4B}" dt="2021-04-02T14:42:47.597" v="155" actId="14100"/>
        <pc:sldMkLst>
          <pc:docMk/>
          <pc:sldMk cId="2606698659" sldId="256"/>
        </pc:sldMkLst>
        <pc:spChg chg="mod">
          <ac:chgData name="Flavio" userId="acf32d90-2754-4ce4-92d1-4f5cef942a84" providerId="ADAL" clId="{56CF898D-0475-4A64-89D7-9E562B826F4B}" dt="2021-04-02T14:39:51.432" v="95" actId="1076"/>
          <ac:spMkLst>
            <pc:docMk/>
            <pc:sldMk cId="2606698659" sldId="256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02T14:39:32.847" v="53" actId="1076"/>
          <ac:spMkLst>
            <pc:docMk/>
            <pc:sldMk cId="2606698659" sldId="256"/>
            <ac:spMk id="12" creationId="{629D377A-4B88-4C00-8A96-8339CAF00E9E}"/>
          </ac:spMkLst>
        </pc:spChg>
        <pc:spChg chg="mod">
          <ac:chgData name="Flavio" userId="acf32d90-2754-4ce4-92d1-4f5cef942a84" providerId="ADAL" clId="{56CF898D-0475-4A64-89D7-9E562B826F4B}" dt="2021-04-02T14:37:34.597" v="28" actId="1076"/>
          <ac:spMkLst>
            <pc:docMk/>
            <pc:sldMk cId="2606698659" sldId="256"/>
            <ac:spMk id="43" creationId="{3AA6EA35-BC74-44E8-8960-9EAFB64C3C3C}"/>
          </ac:spMkLst>
        </pc:spChg>
        <pc:spChg chg="add mod">
          <ac:chgData name="Flavio" userId="acf32d90-2754-4ce4-92d1-4f5cef942a84" providerId="ADAL" clId="{56CF898D-0475-4A64-89D7-9E562B826F4B}" dt="2021-04-02T14:39:48.673" v="94" actId="1076"/>
          <ac:spMkLst>
            <pc:docMk/>
            <pc:sldMk cId="2606698659" sldId="256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02T14:42:35.723" v="152" actId="1037"/>
          <ac:spMkLst>
            <pc:docMk/>
            <pc:sldMk cId="2606698659" sldId="256"/>
            <ac:spMk id="62" creationId="{2BBD5D50-55A3-4036-A800-3FF3F60BAD15}"/>
          </ac:spMkLst>
        </pc:spChg>
        <pc:spChg chg="add mod">
          <ac:chgData name="Flavio" userId="acf32d90-2754-4ce4-92d1-4f5cef942a84" providerId="ADAL" clId="{56CF898D-0475-4A64-89D7-9E562B826F4B}" dt="2021-04-02T14:39:15.838" v="47" actId="1076"/>
          <ac:spMkLst>
            <pc:docMk/>
            <pc:sldMk cId="2606698659" sldId="256"/>
            <ac:spMk id="63" creationId="{F960C048-7C3C-4488-879B-589BED6A69E3}"/>
          </ac:spMkLst>
        </pc:spChg>
        <pc:spChg chg="add mod">
          <ac:chgData name="Flavio" userId="acf32d90-2754-4ce4-92d1-4f5cef942a84" providerId="ADAL" clId="{56CF898D-0475-4A64-89D7-9E562B826F4B}" dt="2021-04-02T14:40:28.542" v="105" actId="1076"/>
          <ac:spMkLst>
            <pc:docMk/>
            <pc:sldMk cId="2606698659" sldId="256"/>
            <ac:spMk id="65" creationId="{DB9E3F68-3539-4442-8BA3-7298C4AA11E9}"/>
          </ac:spMkLst>
        </pc:spChg>
        <pc:spChg chg="add mod">
          <ac:chgData name="Flavio" userId="acf32d90-2754-4ce4-92d1-4f5cef942a84" providerId="ADAL" clId="{56CF898D-0475-4A64-89D7-9E562B826F4B}" dt="2021-04-02T14:39:26.893" v="51" actId="1076"/>
          <ac:spMkLst>
            <pc:docMk/>
            <pc:sldMk cId="2606698659" sldId="256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02T14:40:21.654" v="103" actId="1076"/>
          <ac:spMkLst>
            <pc:docMk/>
            <pc:sldMk cId="2606698659" sldId="256"/>
            <ac:spMk id="70" creationId="{22630E79-2BA6-426D-9343-7DC3F90321C0}"/>
          </ac:spMkLst>
        </pc:spChg>
        <pc:spChg chg="add mod">
          <ac:chgData name="Flavio" userId="acf32d90-2754-4ce4-92d1-4f5cef942a84" providerId="ADAL" clId="{56CF898D-0475-4A64-89D7-9E562B826F4B}" dt="2021-04-02T14:40:33.615" v="107" actId="1076"/>
          <ac:spMkLst>
            <pc:docMk/>
            <pc:sldMk cId="2606698659" sldId="256"/>
            <ac:spMk id="71" creationId="{10B05CF3-0B23-49EC-A19A-4E0CDB351A18}"/>
          </ac:spMkLst>
        </pc:spChg>
        <pc:spChg chg="add mod">
          <ac:chgData name="Flavio" userId="acf32d90-2754-4ce4-92d1-4f5cef942a84" providerId="ADAL" clId="{56CF898D-0475-4A64-89D7-9E562B826F4B}" dt="2021-04-02T14:41:54.560" v="112" actId="1076"/>
          <ac:spMkLst>
            <pc:docMk/>
            <pc:sldMk cId="2606698659" sldId="256"/>
            <ac:spMk id="72" creationId="{A5BDA776-49BB-4205-B8FA-3A6D10280CC5}"/>
          </ac:spMkLst>
        </pc:spChg>
        <pc:spChg chg="add mod">
          <ac:chgData name="Flavio" userId="acf32d90-2754-4ce4-92d1-4f5cef942a84" providerId="ADAL" clId="{56CF898D-0475-4A64-89D7-9E562B826F4B}" dt="2021-04-02T14:42:09.676" v="115" actId="1076"/>
          <ac:spMkLst>
            <pc:docMk/>
            <pc:sldMk cId="2606698659" sldId="256"/>
            <ac:spMk id="73" creationId="{ADD49827-657D-47E4-A827-597C33243768}"/>
          </ac:spMkLst>
        </pc:spChg>
        <pc:spChg chg="add mod">
          <ac:chgData name="Flavio" userId="acf32d90-2754-4ce4-92d1-4f5cef942a84" providerId="ADAL" clId="{56CF898D-0475-4A64-89D7-9E562B826F4B}" dt="2021-04-02T14:42:28.084" v="125" actId="1037"/>
          <ac:spMkLst>
            <pc:docMk/>
            <pc:sldMk cId="2606698659" sldId="256"/>
            <ac:spMk id="74" creationId="{9B587716-2074-438C-AF51-7F7E0A5E8AE6}"/>
          </ac:spMkLst>
        </pc:spChg>
        <pc:spChg chg="add mod">
          <ac:chgData name="Flavio" userId="acf32d90-2754-4ce4-92d1-4f5cef942a84" providerId="ADAL" clId="{56CF898D-0475-4A64-89D7-9E562B826F4B}" dt="2021-04-02T14:42:24.144" v="121" actId="1076"/>
          <ac:spMkLst>
            <pc:docMk/>
            <pc:sldMk cId="2606698659" sldId="256"/>
            <ac:spMk id="75" creationId="{6F2DE500-5F04-409D-A2E0-9E4B4B6CEB97}"/>
          </ac:spMkLst>
        </pc:spChg>
        <pc:grpChg chg="mod">
          <ac:chgData name="Flavio" userId="acf32d90-2754-4ce4-92d1-4f5cef942a84" providerId="ADAL" clId="{56CF898D-0475-4A64-89D7-9E562B826F4B}" dt="2021-04-02T14:39:31.106" v="52" actId="1076"/>
          <ac:grpSpMkLst>
            <pc:docMk/>
            <pc:sldMk cId="2606698659" sldId="256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02T14:39:43.603" v="86" actId="1037"/>
          <ac:grpSpMkLst>
            <pc:docMk/>
            <pc:sldMk cId="2606698659" sldId="256"/>
            <ac:grpSpMk id="34" creationId="{2B7A7EA3-1FBC-4CB2-B210-F01379F9B7FB}"/>
          </ac:grpSpMkLst>
        </pc:grpChg>
        <pc:cxnChg chg="add mod">
          <ac:chgData name="Flavio" userId="acf32d90-2754-4ce4-92d1-4f5cef942a84" providerId="ADAL" clId="{56CF898D-0475-4A64-89D7-9E562B826F4B}" dt="2021-04-02T14:42:42.927" v="154" actId="14100"/>
          <ac:cxnSpMkLst>
            <pc:docMk/>
            <pc:sldMk cId="2606698659" sldId="256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4-02T14:40:03.331" v="97" actId="14100"/>
          <ac:cxnSpMkLst>
            <pc:docMk/>
            <pc:sldMk cId="2606698659" sldId="256"/>
            <ac:cxnSpMk id="21" creationId="{9B298C69-BACC-4D91-846B-1C34E880E50E}"/>
          </ac:cxnSpMkLst>
        </pc:cxnChg>
        <pc:cxnChg chg="mod">
          <ac:chgData name="Flavio" userId="acf32d90-2754-4ce4-92d1-4f5cef942a84" providerId="ADAL" clId="{56CF898D-0475-4A64-89D7-9E562B826F4B}" dt="2021-04-02T14:39:41.045" v="75" actId="1038"/>
          <ac:cxnSpMkLst>
            <pc:docMk/>
            <pc:sldMk cId="2606698659" sldId="256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02T14:39:45.191" v="93" actId="1037"/>
          <ac:cxnSpMkLst>
            <pc:docMk/>
            <pc:sldMk cId="2606698659" sldId="256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02T14:40:07.429" v="98" actId="14100"/>
          <ac:cxnSpMkLst>
            <pc:docMk/>
            <pc:sldMk cId="2606698659" sldId="256"/>
            <ac:cxnSpMk id="107" creationId="{9034C283-63EA-44DC-A48A-3FAAE7E0DBFA}"/>
          </ac:cxnSpMkLst>
        </pc:cxnChg>
        <pc:cxnChg chg="mod">
          <ac:chgData name="Flavio" userId="acf32d90-2754-4ce4-92d1-4f5cef942a84" providerId="ADAL" clId="{56CF898D-0475-4A64-89D7-9E562B826F4B}" dt="2021-04-02T14:42:47.597" v="155" actId="14100"/>
          <ac:cxnSpMkLst>
            <pc:docMk/>
            <pc:sldMk cId="2606698659" sldId="256"/>
            <ac:cxnSpMk id="109" creationId="{FB62339B-2D13-4C68-9664-5F9B049FB833}"/>
          </ac:cxnSpMkLst>
        </pc:cxnChg>
        <pc:cxnChg chg="del">
          <ac:chgData name="Flavio" userId="acf32d90-2754-4ce4-92d1-4f5cef942a84" providerId="ADAL" clId="{56CF898D-0475-4A64-89D7-9E562B826F4B}" dt="2021-04-02T14:37:39.985" v="30" actId="478"/>
          <ac:cxnSpMkLst>
            <pc:docMk/>
            <pc:sldMk cId="2606698659" sldId="256"/>
            <ac:cxnSpMk id="111" creationId="{5D151BDB-2323-4F28-86B9-E973F33038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3E339-1A48-40D5-96FC-BE9C07E0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7230B2-E831-4E0F-B76E-19238E4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26B0-3C6F-4F1F-948A-1E1DE29E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FE23-872E-4E8B-A1FC-AD9234F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4D0AA-A718-416F-BECE-04BDED5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BB2A-DAE3-48AB-B8F5-60CE70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7C626-B6E1-4C2F-AB54-BA070519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0E0FE4-C655-4E29-AB06-12DB63B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75DA8-9500-4CA1-BD26-B4191594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9F3BD-ECFD-402D-9659-A3BE500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0B394-943C-47D1-8C81-C6BAFE2E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85527-CB6E-41B6-96F2-2B07AB19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B2229-D04E-4CB7-91A3-5C429E9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47EC-2806-43E7-B3F6-D8DCBC8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A100-DAA8-4C29-88EA-076491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4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1C80-80D8-416A-9B0A-A692815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5405-F873-431D-AB65-342F65BB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31948-72E3-414F-B533-C0FBF80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52B66-B690-46C4-9BF7-B3B8323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7F69-9CDF-4BB3-ABC5-EBB9B5D5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DB6A5-7A42-43EF-AEE3-1FE2852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C89C6-9A2C-468A-9510-C8902C7A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608D3-41C7-4CC9-B8DF-5E5E13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C992B-C68C-4CFD-AB0F-C1E3654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6CF30-848C-4245-9B61-4D0B3B1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B9FE3-D5BD-4CA2-9500-CB54D2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C9928-CB67-4CA9-8AFF-60A1EE8A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A0E12-A13F-4D0F-A126-10B3DA78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A384C0-5BA6-4375-B22B-DBB3175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06F595-F9FD-46B4-B228-0F2D790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A5689-F5D1-454E-8931-A727DD2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1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6DF5C-A8B0-489C-8D4B-B81CD24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029-BDBA-4023-BC31-9E0857A5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CDA96-BE43-41F2-84A0-4EC939E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17558-AA80-47E6-9408-AFBB7D5D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30E44-20A5-45FF-ABF0-954BD12D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9C4DA-18F0-46F6-9474-44C4F7B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718D7-AB88-478E-B53F-184C1F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50444D-858C-4BCB-B4C1-5D553BA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5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AE11C-EDC7-414E-87B4-2147CD3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E84DB-1DCB-4F2B-91A1-85302D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687E-C8D2-4A5C-BA51-B16B7036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A771E-4F4E-4DFC-9302-BE20DB0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56371-276C-4175-B170-BA013BD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472E6-40FE-4543-9625-2A6D49F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E89BDE-7420-424D-96A6-CB2DC9D4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DEE5-0908-4CEE-8BCA-996DF88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87E9B-A0B5-40CA-A263-CD0C6F34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9BCFFB-CAF5-496F-B2DB-173E9D8A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90734-C69A-4190-9210-8CFA19D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655F3-9748-4AA9-AE11-87666279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925E28-067C-4920-A20A-7EA5D2A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DD025-4152-4C0D-BC62-F2FE5CC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62436-49FF-4BC8-B576-BAEC9794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35BD4-DA06-42B3-84EA-E9627B2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A861C-BECA-456E-81D6-2FDCCAB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E594D-F8BE-4232-A167-738A930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0182B-913C-4A7F-9FF3-7F25EA5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7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ACA038-6AC1-454E-AA7D-CCB975C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9D50C-F791-4BE6-80FC-8C49737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16941-432E-4D2E-BABB-5579E19B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66D-A9F8-44E5-A184-44CC0BAB2881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96719-7A8D-4468-BCA3-5229B616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943CF-2CF3-4841-8AAC-7B3B01E9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8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AB1858-5A7E-418B-A499-726F6EB932C5}"/>
              </a:ext>
            </a:extLst>
          </p:cNvPr>
          <p:cNvSpPr txBox="1"/>
          <p:nvPr/>
        </p:nvSpPr>
        <p:spPr>
          <a:xfrm>
            <a:off x="10385569" y="90601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10385569" y="129306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BFC8CD-B3DC-4134-8E41-2D390F8AF75D}"/>
              </a:ext>
            </a:extLst>
          </p:cNvPr>
          <p:cNvSpPr txBox="1"/>
          <p:nvPr/>
        </p:nvSpPr>
        <p:spPr>
          <a:xfrm>
            <a:off x="10385569" y="176349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385569" y="221242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256908" y="2182001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9D377A-4B88-4C00-8A96-8339CAF00E9E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180FF-8CF9-41D7-BB5E-738676BD3625}"/>
              </a:ext>
            </a:extLst>
          </p:cNvPr>
          <p:cNvSpPr txBox="1"/>
          <p:nvPr/>
        </p:nvSpPr>
        <p:spPr>
          <a:xfrm>
            <a:off x="624985" y="414394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FB7CB9-A315-4409-850D-7C2048A25E77}"/>
              </a:ext>
            </a:extLst>
          </p:cNvPr>
          <p:cNvSpPr txBox="1"/>
          <p:nvPr/>
        </p:nvSpPr>
        <p:spPr>
          <a:xfrm>
            <a:off x="624986" y="472300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4A79D9-A3A2-44CC-BB66-D3FF5CEB4CFC}"/>
              </a:ext>
            </a:extLst>
          </p:cNvPr>
          <p:cNvCxnSpPr>
            <a:cxnSpLocks/>
          </p:cNvCxnSpPr>
          <p:nvPr/>
        </p:nvCxnSpPr>
        <p:spPr>
          <a:xfrm>
            <a:off x="1057017" y="493272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EE1E952-6601-4845-BEF8-A05BD6032880}"/>
              </a:ext>
            </a:extLst>
          </p:cNvPr>
          <p:cNvSpPr/>
          <p:nvPr/>
        </p:nvSpPr>
        <p:spPr>
          <a:xfrm rot="5400000">
            <a:off x="1572936" y="4794309"/>
            <a:ext cx="419450" cy="2768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6D945C8-691F-49F8-9E40-F1F22E65A60D}"/>
              </a:ext>
            </a:extLst>
          </p:cNvPr>
          <p:cNvGrpSpPr/>
          <p:nvPr/>
        </p:nvGrpSpPr>
        <p:grpSpPr>
          <a:xfrm>
            <a:off x="1094764" y="4110011"/>
            <a:ext cx="761295" cy="388531"/>
            <a:chOff x="1094764" y="4110011"/>
            <a:chExt cx="761295" cy="388531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4B5FD32-0043-413A-A43D-6AD3E33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1CD1BA9-53C0-4DDB-A1B7-19195B14E35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B7FA2-FC4B-4D05-A921-2C407384C9F9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6CBB448-439B-457F-99BD-B353B7B808B7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9D5EDF9A-ED43-466A-BFA9-E5EB4955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72E853F-470F-44AF-A148-A69D5DF496AD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D03BA82-5D85-4479-AC8F-F72E9D0503FE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B7A7EA3-1FBC-4CB2-B210-F01379F9B7FB}"/>
              </a:ext>
            </a:extLst>
          </p:cNvPr>
          <p:cNvGrpSpPr/>
          <p:nvPr/>
        </p:nvGrpSpPr>
        <p:grpSpPr>
          <a:xfrm>
            <a:off x="1136010" y="2149896"/>
            <a:ext cx="761295" cy="388531"/>
            <a:chOff x="1094764" y="4110011"/>
            <a:chExt cx="761295" cy="388531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D27A4B0-7741-4C86-A3BB-20C1C61A0BB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F03BB7-89A6-40DF-A6BB-7AF4CC14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856FE6E-B74C-4847-B0F7-B743DF379FB2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ADDE4F0-D375-4329-A699-FEB196C82AAB}"/>
              </a:ext>
            </a:extLst>
          </p:cNvPr>
          <p:cNvCxnSpPr>
            <a:cxnSpLocks/>
          </p:cNvCxnSpPr>
          <p:nvPr/>
        </p:nvCxnSpPr>
        <p:spPr>
          <a:xfrm>
            <a:off x="9426083" y="109067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9426083" y="152614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26408E6-9343-4450-975B-47448E95C143}"/>
              </a:ext>
            </a:extLst>
          </p:cNvPr>
          <p:cNvCxnSpPr>
            <a:cxnSpLocks/>
          </p:cNvCxnSpPr>
          <p:nvPr/>
        </p:nvCxnSpPr>
        <p:spPr>
          <a:xfrm>
            <a:off x="9426083" y="196161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426083" y="239708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AA6EA35-BC74-44E8-8960-9EAFB64C3C3C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B2CD982-7A9E-4C4C-9C4D-9D118AC16237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15255" y="34820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35CC6F-063D-443E-AED3-34416682EF47}"/>
              </a:ext>
            </a:extLst>
          </p:cNvPr>
          <p:cNvSpPr/>
          <p:nvPr/>
        </p:nvSpPr>
        <p:spPr>
          <a:xfrm>
            <a:off x="6314990" y="1044199"/>
            <a:ext cx="1787554" cy="1003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1CF5725-DCEA-4993-A770-CE4FD2E7CFE7}"/>
              </a:ext>
            </a:extLst>
          </p:cNvPr>
          <p:cNvSpPr/>
          <p:nvPr/>
        </p:nvSpPr>
        <p:spPr>
          <a:xfrm>
            <a:off x="4184016" y="2644544"/>
            <a:ext cx="1927726" cy="12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16E2EED-7331-46E2-B959-30CB85DF24FE}"/>
              </a:ext>
            </a:extLst>
          </p:cNvPr>
          <p:cNvSpPr/>
          <p:nvPr/>
        </p:nvSpPr>
        <p:spPr>
          <a:xfrm>
            <a:off x="2414979" y="4179605"/>
            <a:ext cx="1769037" cy="96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BaudGenerator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FA421558-1CA8-482D-9F8A-99C476E6D7F7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258410" y="1982372"/>
            <a:ext cx="2885404" cy="3015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0493435-1AFB-49F9-A501-A612D145080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367338" y="3714934"/>
            <a:ext cx="597221" cy="9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BB15947-7928-44F5-ACD4-B937AA960D5D}"/>
              </a:ext>
            </a:extLst>
          </p:cNvPr>
          <p:cNvCxnSpPr>
            <a:cxnSpLocks/>
          </p:cNvCxnSpPr>
          <p:nvPr/>
        </p:nvCxnSpPr>
        <p:spPr>
          <a:xfrm rot="10800000">
            <a:off x="8101081" y="1717350"/>
            <a:ext cx="1325007" cy="230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70FF4D7A-EA9F-47EC-BEBE-94022374B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2403625"/>
            <a:ext cx="3327362" cy="590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78E7510C-D81A-4E79-82E6-680282BF22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1986" y="1090675"/>
            <a:ext cx="1336557" cy="184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92471E51-45C2-44A3-8638-9697B66B0C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1526146"/>
            <a:ext cx="3301974" cy="2060456"/>
          </a:xfrm>
          <a:prstGeom prst="bentConnector3">
            <a:avLst>
              <a:gd name="adj1" fmla="val 1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0D50DD5-2E75-4313-BC35-4D154343863F}"/>
              </a:ext>
            </a:extLst>
          </p:cNvPr>
          <p:cNvSpPr txBox="1"/>
          <p:nvPr/>
        </p:nvSpPr>
        <p:spPr>
          <a:xfrm>
            <a:off x="4240448" y="4187102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CampClk</a:t>
            </a:r>
            <a:endParaRPr lang="it-IT" sz="1400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484BE4B-E9CB-4EC4-BCB0-6441222906B2}"/>
              </a:ext>
            </a:extLst>
          </p:cNvPr>
          <p:cNvSpPr txBox="1"/>
          <p:nvPr/>
        </p:nvSpPr>
        <p:spPr>
          <a:xfrm>
            <a:off x="4228585" y="4615487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TransClk</a:t>
            </a:r>
            <a:endParaRPr lang="it-IT" sz="1400" dirty="0"/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9034C283-63EA-44DC-A48A-3FAAE7E0DBFA}"/>
              </a:ext>
            </a:extLst>
          </p:cNvPr>
          <p:cNvCxnSpPr>
            <a:cxnSpLocks/>
          </p:cNvCxnSpPr>
          <p:nvPr/>
        </p:nvCxnSpPr>
        <p:spPr>
          <a:xfrm>
            <a:off x="1897305" y="2397087"/>
            <a:ext cx="2283782" cy="5972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62339B-2D13-4C68-9664-5F9B049FB833}"/>
              </a:ext>
            </a:extLst>
          </p:cNvPr>
          <p:cNvCxnSpPr>
            <a:cxnSpLocks/>
          </p:cNvCxnSpPr>
          <p:nvPr/>
        </p:nvCxnSpPr>
        <p:spPr>
          <a:xfrm>
            <a:off x="1858156" y="1004157"/>
            <a:ext cx="4456834" cy="294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DDABEE8-4E1C-4095-9570-304B5B11554D}"/>
              </a:ext>
            </a:extLst>
          </p:cNvPr>
          <p:cNvCxnSpPr/>
          <p:nvPr/>
        </p:nvCxnSpPr>
        <p:spPr>
          <a:xfrm>
            <a:off x="1856059" y="4362167"/>
            <a:ext cx="55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EF39A92-0F19-41CA-90E6-A95F7E0E3B64}"/>
              </a:ext>
            </a:extLst>
          </p:cNvPr>
          <p:cNvCxnSpPr>
            <a:stCxn id="20" idx="0"/>
          </p:cNvCxnSpPr>
          <p:nvPr/>
        </p:nvCxnSpPr>
        <p:spPr>
          <a:xfrm flipV="1">
            <a:off x="1921080" y="4932727"/>
            <a:ext cx="493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37713" y="279041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415255" y="2557993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7710E9C-2458-496D-AC4A-31EFB702F988}"/>
              </a:ext>
            </a:extLst>
          </p:cNvPr>
          <p:cNvCxnSpPr>
            <a:cxnSpLocks/>
          </p:cNvCxnSpPr>
          <p:nvPr/>
        </p:nvCxnSpPr>
        <p:spPr>
          <a:xfrm>
            <a:off x="1869633" y="1365431"/>
            <a:ext cx="4445357" cy="397660"/>
          </a:xfrm>
          <a:prstGeom prst="bentConnector3">
            <a:avLst>
              <a:gd name="adj1" fmla="val 4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B298C69-BACC-4D91-846B-1C34E880E50E}"/>
              </a:ext>
            </a:extLst>
          </p:cNvPr>
          <p:cNvCxnSpPr>
            <a:cxnSpLocks/>
          </p:cNvCxnSpPr>
          <p:nvPr/>
        </p:nvCxnSpPr>
        <p:spPr>
          <a:xfrm>
            <a:off x="1869633" y="2784856"/>
            <a:ext cx="2304942" cy="775834"/>
          </a:xfrm>
          <a:prstGeom prst="bentConnector3">
            <a:avLst>
              <a:gd name="adj1" fmla="val 3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BBD5D50-55A3-4036-A800-3FF3F60BAD15}"/>
              </a:ext>
            </a:extLst>
          </p:cNvPr>
          <p:cNvSpPr/>
          <p:nvPr/>
        </p:nvSpPr>
        <p:spPr>
          <a:xfrm rot="5400000">
            <a:off x="1458093" y="488164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F960C048-7C3C-4488-879B-589BED6A69E3}"/>
              </a:ext>
            </a:extLst>
          </p:cNvPr>
          <p:cNvSpPr/>
          <p:nvPr/>
        </p:nvSpPr>
        <p:spPr>
          <a:xfrm rot="5400000">
            <a:off x="1459362" y="43136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16200000">
            <a:off x="1419008" y="273397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Triangolo isoscele 65">
            <a:extLst>
              <a:ext uri="{FF2B5EF4-FFF2-40B4-BE49-F238E27FC236}">
                <a16:creationId xmlns:a16="http://schemas.microsoft.com/office/drawing/2014/main" id="{C8E8E528-67CF-4C2B-9D0D-EFC98D14C7BF}"/>
              </a:ext>
            </a:extLst>
          </p:cNvPr>
          <p:cNvSpPr/>
          <p:nvPr/>
        </p:nvSpPr>
        <p:spPr>
          <a:xfrm rot="5400000">
            <a:off x="1477643" y="95491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Triangolo isoscele 70">
            <a:extLst>
              <a:ext uri="{FF2B5EF4-FFF2-40B4-BE49-F238E27FC236}">
                <a16:creationId xmlns:a16="http://schemas.microsoft.com/office/drawing/2014/main" id="{10B05CF3-0B23-49EC-A19A-4E0CDB351A18}"/>
              </a:ext>
            </a:extLst>
          </p:cNvPr>
          <p:cNvSpPr/>
          <p:nvPr/>
        </p:nvSpPr>
        <p:spPr>
          <a:xfrm rot="16200000">
            <a:off x="1447774" y="23306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16200000">
            <a:off x="9855625" y="148591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ADD49827-657D-47E4-A827-597C33243768}"/>
              </a:ext>
            </a:extLst>
          </p:cNvPr>
          <p:cNvSpPr/>
          <p:nvPr/>
        </p:nvSpPr>
        <p:spPr>
          <a:xfrm rot="16200000">
            <a:off x="9849846" y="1906788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60845" y="23444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Triangolo isoscele 74">
            <a:extLst>
              <a:ext uri="{FF2B5EF4-FFF2-40B4-BE49-F238E27FC236}">
                <a16:creationId xmlns:a16="http://schemas.microsoft.com/office/drawing/2014/main" id="{6F2DE500-5F04-409D-A2E0-9E4B4B6CEB97}"/>
              </a:ext>
            </a:extLst>
          </p:cNvPr>
          <p:cNvSpPr/>
          <p:nvPr/>
        </p:nvSpPr>
        <p:spPr>
          <a:xfrm rot="5400000">
            <a:off x="9838258" y="103083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698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</dc:creator>
  <cp:lastModifiedBy>flavio</cp:lastModifiedBy>
  <cp:revision>4</cp:revision>
  <dcterms:created xsi:type="dcterms:W3CDTF">2021-04-02T13:46:54Z</dcterms:created>
  <dcterms:modified xsi:type="dcterms:W3CDTF">2021-04-02T14:43:01Z</dcterms:modified>
</cp:coreProperties>
</file>