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" initials="f" lastIdx="1" clrIdx="0">
    <p:extLst>
      <p:ext uri="{19B8F6BF-5375-455C-9EA6-DF929625EA0E}">
        <p15:presenceInfo xmlns:p15="http://schemas.microsoft.com/office/powerpoint/2012/main" userId="98bd7c7c923fa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F898D-0475-4A64-89D7-9E562B826F4B}" v="240" dt="2021-04-28T15:44:59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" userId="acf32d90-2754-4ce4-92d1-4f5cef942a84" providerId="ADAL" clId="{56CF898D-0475-4A64-89D7-9E562B826F4B}"/>
    <pc:docChg chg="undo custSel addSld modSld sldOrd">
      <pc:chgData name="Flavio" userId="acf32d90-2754-4ce4-92d1-4f5cef942a84" providerId="ADAL" clId="{56CF898D-0475-4A64-89D7-9E562B826F4B}" dt="2021-04-28T15:45:03.389" v="3469" actId="1076"/>
      <pc:docMkLst>
        <pc:docMk/>
      </pc:docMkLst>
      <pc:sldChg chg="addSp delSp modSp mod">
        <pc:chgData name="Flavio" userId="acf32d90-2754-4ce4-92d1-4f5cef942a84" providerId="ADAL" clId="{56CF898D-0475-4A64-89D7-9E562B826F4B}" dt="2021-04-14T12:33:22.628" v="168" actId="1076"/>
        <pc:sldMkLst>
          <pc:docMk/>
          <pc:sldMk cId="2606698659" sldId="256"/>
        </pc:sldMkLst>
        <pc:spChg chg="mod">
          <ac:chgData name="Flavio" userId="acf32d90-2754-4ce4-92d1-4f5cef942a84" providerId="ADAL" clId="{56CF898D-0475-4A64-89D7-9E562B826F4B}" dt="2021-04-14T12:33:22.628" v="168" actId="1076"/>
          <ac:spMkLst>
            <pc:docMk/>
            <pc:sldMk cId="2606698659" sldId="256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4-02T14:39:51.432" v="95" actId="1076"/>
          <ac:spMkLst>
            <pc:docMk/>
            <pc:sldMk cId="2606698659" sldId="256"/>
            <ac:spMk id="11" creationId="{A2D60CD9-49E9-427D-A127-300AD6DB5137}"/>
          </ac:spMkLst>
        </pc:spChg>
        <pc:spChg chg="mod">
          <ac:chgData name="Flavio" userId="acf32d90-2754-4ce4-92d1-4f5cef942a84" providerId="ADAL" clId="{56CF898D-0475-4A64-89D7-9E562B826F4B}" dt="2021-04-02T14:39:32.847" v="53" actId="1076"/>
          <ac:spMkLst>
            <pc:docMk/>
            <pc:sldMk cId="2606698659" sldId="256"/>
            <ac:spMk id="12" creationId="{629D377A-4B88-4C00-8A96-8339CAF00E9E}"/>
          </ac:spMkLst>
        </pc:spChg>
        <pc:spChg chg="mod">
          <ac:chgData name="Flavio" userId="acf32d90-2754-4ce4-92d1-4f5cef942a84" providerId="ADAL" clId="{56CF898D-0475-4A64-89D7-9E562B826F4B}" dt="2021-04-02T14:37:34.597" v="28" actId="1076"/>
          <ac:spMkLst>
            <pc:docMk/>
            <pc:sldMk cId="2606698659" sldId="256"/>
            <ac:spMk id="43" creationId="{3AA6EA35-BC74-44E8-8960-9EAFB64C3C3C}"/>
          </ac:spMkLst>
        </pc:spChg>
        <pc:spChg chg="add mod">
          <ac:chgData name="Flavio" userId="acf32d90-2754-4ce4-92d1-4f5cef942a84" providerId="ADAL" clId="{56CF898D-0475-4A64-89D7-9E562B826F4B}" dt="2021-04-02T14:39:48.673" v="94" actId="1076"/>
          <ac:spMkLst>
            <pc:docMk/>
            <pc:sldMk cId="2606698659" sldId="256"/>
            <ac:spMk id="50" creationId="{E68E2D64-B25E-4803-A6F5-2EED507A0171}"/>
          </ac:spMkLst>
        </pc:spChg>
        <pc:spChg chg="add mod">
          <ac:chgData name="Flavio" userId="acf32d90-2754-4ce4-92d1-4f5cef942a84" providerId="ADAL" clId="{56CF898D-0475-4A64-89D7-9E562B826F4B}" dt="2021-04-02T14:42:35.723" v="152" actId="1037"/>
          <ac:spMkLst>
            <pc:docMk/>
            <pc:sldMk cId="2606698659" sldId="256"/>
            <ac:spMk id="62" creationId="{2BBD5D50-55A3-4036-A800-3FF3F60BAD15}"/>
          </ac:spMkLst>
        </pc:spChg>
        <pc:spChg chg="add mod">
          <ac:chgData name="Flavio" userId="acf32d90-2754-4ce4-92d1-4f5cef942a84" providerId="ADAL" clId="{56CF898D-0475-4A64-89D7-9E562B826F4B}" dt="2021-04-02T14:39:15.838" v="47" actId="1076"/>
          <ac:spMkLst>
            <pc:docMk/>
            <pc:sldMk cId="2606698659" sldId="256"/>
            <ac:spMk id="63" creationId="{F960C048-7C3C-4488-879B-589BED6A69E3}"/>
          </ac:spMkLst>
        </pc:spChg>
        <pc:spChg chg="add mod">
          <ac:chgData name="Flavio" userId="acf32d90-2754-4ce4-92d1-4f5cef942a84" providerId="ADAL" clId="{56CF898D-0475-4A64-89D7-9E562B826F4B}" dt="2021-04-02T14:40:28.542" v="105" actId="1076"/>
          <ac:spMkLst>
            <pc:docMk/>
            <pc:sldMk cId="2606698659" sldId="256"/>
            <ac:spMk id="65" creationId="{DB9E3F68-3539-4442-8BA3-7298C4AA11E9}"/>
          </ac:spMkLst>
        </pc:spChg>
        <pc:spChg chg="add mod">
          <ac:chgData name="Flavio" userId="acf32d90-2754-4ce4-92d1-4f5cef942a84" providerId="ADAL" clId="{56CF898D-0475-4A64-89D7-9E562B826F4B}" dt="2021-04-02T14:39:26.893" v="51" actId="1076"/>
          <ac:spMkLst>
            <pc:docMk/>
            <pc:sldMk cId="2606698659" sldId="256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02T14:40:21.654" v="103" actId="1076"/>
          <ac:spMkLst>
            <pc:docMk/>
            <pc:sldMk cId="2606698659" sldId="256"/>
            <ac:spMk id="70" creationId="{22630E79-2BA6-426D-9343-7DC3F90321C0}"/>
          </ac:spMkLst>
        </pc:spChg>
        <pc:spChg chg="add mod">
          <ac:chgData name="Flavio" userId="acf32d90-2754-4ce4-92d1-4f5cef942a84" providerId="ADAL" clId="{56CF898D-0475-4A64-89D7-9E562B826F4B}" dt="2021-04-02T14:40:33.615" v="107" actId="1076"/>
          <ac:spMkLst>
            <pc:docMk/>
            <pc:sldMk cId="2606698659" sldId="256"/>
            <ac:spMk id="71" creationId="{10B05CF3-0B23-49EC-A19A-4E0CDB351A18}"/>
          </ac:spMkLst>
        </pc:spChg>
        <pc:spChg chg="add mod">
          <ac:chgData name="Flavio" userId="acf32d90-2754-4ce4-92d1-4f5cef942a84" providerId="ADAL" clId="{56CF898D-0475-4A64-89D7-9E562B826F4B}" dt="2021-04-02T14:41:54.560" v="112" actId="1076"/>
          <ac:spMkLst>
            <pc:docMk/>
            <pc:sldMk cId="2606698659" sldId="256"/>
            <ac:spMk id="72" creationId="{A5BDA776-49BB-4205-B8FA-3A6D10280CC5}"/>
          </ac:spMkLst>
        </pc:spChg>
        <pc:spChg chg="add mod">
          <ac:chgData name="Flavio" userId="acf32d90-2754-4ce4-92d1-4f5cef942a84" providerId="ADAL" clId="{56CF898D-0475-4A64-89D7-9E562B826F4B}" dt="2021-04-02T14:42:09.676" v="115" actId="1076"/>
          <ac:spMkLst>
            <pc:docMk/>
            <pc:sldMk cId="2606698659" sldId="256"/>
            <ac:spMk id="73" creationId="{ADD49827-657D-47E4-A827-597C33243768}"/>
          </ac:spMkLst>
        </pc:spChg>
        <pc:spChg chg="add mod">
          <ac:chgData name="Flavio" userId="acf32d90-2754-4ce4-92d1-4f5cef942a84" providerId="ADAL" clId="{56CF898D-0475-4A64-89D7-9E562B826F4B}" dt="2021-04-02T14:42:28.084" v="125" actId="1037"/>
          <ac:spMkLst>
            <pc:docMk/>
            <pc:sldMk cId="2606698659" sldId="256"/>
            <ac:spMk id="74" creationId="{9B587716-2074-438C-AF51-7F7E0A5E8AE6}"/>
          </ac:spMkLst>
        </pc:spChg>
        <pc:spChg chg="add mod">
          <ac:chgData name="Flavio" userId="acf32d90-2754-4ce4-92d1-4f5cef942a84" providerId="ADAL" clId="{56CF898D-0475-4A64-89D7-9E562B826F4B}" dt="2021-04-02T14:42:24.144" v="121" actId="1076"/>
          <ac:spMkLst>
            <pc:docMk/>
            <pc:sldMk cId="2606698659" sldId="256"/>
            <ac:spMk id="75" creationId="{6F2DE500-5F04-409D-A2E0-9E4B4B6CEB97}"/>
          </ac:spMkLst>
        </pc:spChg>
        <pc:grpChg chg="mod">
          <ac:chgData name="Flavio" userId="acf32d90-2754-4ce4-92d1-4f5cef942a84" providerId="ADAL" clId="{56CF898D-0475-4A64-89D7-9E562B826F4B}" dt="2021-04-02T14:39:31.106" v="52" actId="1076"/>
          <ac:grpSpMkLst>
            <pc:docMk/>
            <pc:sldMk cId="2606698659" sldId="256"/>
            <ac:grpSpMk id="30" creationId="{96CBB448-439B-457F-99BD-B353B7B808B7}"/>
          </ac:grpSpMkLst>
        </pc:grpChg>
        <pc:grpChg chg="mod">
          <ac:chgData name="Flavio" userId="acf32d90-2754-4ce4-92d1-4f5cef942a84" providerId="ADAL" clId="{56CF898D-0475-4A64-89D7-9E562B826F4B}" dt="2021-04-02T14:39:43.603" v="86" actId="1037"/>
          <ac:grpSpMkLst>
            <pc:docMk/>
            <pc:sldMk cId="2606698659" sldId="256"/>
            <ac:grpSpMk id="34" creationId="{2B7A7EA3-1FBC-4CB2-B210-F01379F9B7FB}"/>
          </ac:grpSpMkLst>
        </pc:grpChg>
        <pc:cxnChg chg="add mod">
          <ac:chgData name="Flavio" userId="acf32d90-2754-4ce4-92d1-4f5cef942a84" providerId="ADAL" clId="{56CF898D-0475-4A64-89D7-9E562B826F4B}" dt="2021-04-02T14:42:42.927" v="154" actId="14100"/>
          <ac:cxnSpMkLst>
            <pc:docMk/>
            <pc:sldMk cId="2606698659" sldId="256"/>
            <ac:cxnSpMk id="15" creationId="{07710E9C-2458-496D-AC4A-31EFB702F988}"/>
          </ac:cxnSpMkLst>
        </pc:cxnChg>
        <pc:cxnChg chg="add mod">
          <ac:chgData name="Flavio" userId="acf32d90-2754-4ce4-92d1-4f5cef942a84" providerId="ADAL" clId="{56CF898D-0475-4A64-89D7-9E562B826F4B}" dt="2021-04-02T14:40:03.331" v="97" actId="14100"/>
          <ac:cxnSpMkLst>
            <pc:docMk/>
            <pc:sldMk cId="2606698659" sldId="256"/>
            <ac:cxnSpMk id="21" creationId="{9B298C69-BACC-4D91-846B-1C34E880E50E}"/>
          </ac:cxnSpMkLst>
        </pc:cxnChg>
        <pc:cxnChg chg="mod">
          <ac:chgData name="Flavio" userId="acf32d90-2754-4ce4-92d1-4f5cef942a84" providerId="ADAL" clId="{56CF898D-0475-4A64-89D7-9E562B826F4B}" dt="2021-04-02T14:39:41.045" v="75" actId="1038"/>
          <ac:cxnSpMkLst>
            <pc:docMk/>
            <pc:sldMk cId="2606698659" sldId="256"/>
            <ac:cxnSpMk id="44" creationId="{7B2CD982-7A9E-4C4C-9C4D-9D118AC16237}"/>
          </ac:cxnSpMkLst>
        </pc:cxnChg>
        <pc:cxnChg chg="add mod">
          <ac:chgData name="Flavio" userId="acf32d90-2754-4ce4-92d1-4f5cef942a84" providerId="ADAL" clId="{56CF898D-0475-4A64-89D7-9E562B826F4B}" dt="2021-04-02T14:39:45.191" v="93" actId="1037"/>
          <ac:cxnSpMkLst>
            <pc:docMk/>
            <pc:sldMk cId="2606698659" sldId="256"/>
            <ac:cxnSpMk id="49" creationId="{2BAE48FE-EDD5-40CE-A93F-101BEB7F9E60}"/>
          </ac:cxnSpMkLst>
        </pc:cxnChg>
        <pc:cxnChg chg="mod">
          <ac:chgData name="Flavio" userId="acf32d90-2754-4ce4-92d1-4f5cef942a84" providerId="ADAL" clId="{56CF898D-0475-4A64-89D7-9E562B826F4B}" dt="2021-04-02T14:40:07.429" v="98" actId="14100"/>
          <ac:cxnSpMkLst>
            <pc:docMk/>
            <pc:sldMk cId="2606698659" sldId="256"/>
            <ac:cxnSpMk id="107" creationId="{9034C283-63EA-44DC-A48A-3FAAE7E0DBFA}"/>
          </ac:cxnSpMkLst>
        </pc:cxnChg>
        <pc:cxnChg chg="mod">
          <ac:chgData name="Flavio" userId="acf32d90-2754-4ce4-92d1-4f5cef942a84" providerId="ADAL" clId="{56CF898D-0475-4A64-89D7-9E562B826F4B}" dt="2021-04-02T14:42:47.597" v="155" actId="14100"/>
          <ac:cxnSpMkLst>
            <pc:docMk/>
            <pc:sldMk cId="2606698659" sldId="256"/>
            <ac:cxnSpMk id="109" creationId="{FB62339B-2D13-4C68-9664-5F9B049FB833}"/>
          </ac:cxnSpMkLst>
        </pc:cxnChg>
        <pc:cxnChg chg="del">
          <ac:chgData name="Flavio" userId="acf32d90-2754-4ce4-92d1-4f5cef942a84" providerId="ADAL" clId="{56CF898D-0475-4A64-89D7-9E562B826F4B}" dt="2021-04-02T14:37:39.985" v="30" actId="478"/>
          <ac:cxnSpMkLst>
            <pc:docMk/>
            <pc:sldMk cId="2606698659" sldId="256"/>
            <ac:cxnSpMk id="111" creationId="{5D151BDB-2323-4F28-86B9-E973F33038CF}"/>
          </ac:cxnSpMkLst>
        </pc:cxnChg>
      </pc:sldChg>
      <pc:sldChg chg="addSp delSp modSp add mod">
        <pc:chgData name="Flavio" userId="acf32d90-2754-4ce4-92d1-4f5cef942a84" providerId="ADAL" clId="{56CF898D-0475-4A64-89D7-9E562B826F4B}" dt="2021-04-14T16:01:30.749" v="2621" actId="478"/>
        <pc:sldMkLst>
          <pc:docMk/>
          <pc:sldMk cId="2821362574" sldId="257"/>
        </pc:sldMkLst>
        <pc:spChg chg="add mod">
          <ac:chgData name="Flavio" userId="acf32d90-2754-4ce4-92d1-4f5cef942a84" providerId="ADAL" clId="{56CF898D-0475-4A64-89D7-9E562B826F4B}" dt="2021-04-14T12:34:56.375" v="189" actId="1076"/>
          <ac:spMkLst>
            <pc:docMk/>
            <pc:sldMk cId="2821362574" sldId="257"/>
            <ac:spMk id="2" creationId="{A7CDDE66-3B30-404B-8884-B7F6736D7819}"/>
          </ac:spMkLst>
        </pc:spChg>
        <pc:spChg chg="add del mod">
          <ac:chgData name="Flavio" userId="acf32d90-2754-4ce4-92d1-4f5cef942a84" providerId="ADAL" clId="{56CF898D-0475-4A64-89D7-9E562B826F4B}" dt="2021-04-14T12:36:14.342" v="192" actId="478"/>
          <ac:spMkLst>
            <pc:docMk/>
            <pc:sldMk cId="2821362574" sldId="257"/>
            <ac:spMk id="3" creationId="{BE8A50CD-4C87-4ED9-9345-1D178DDA6A38}"/>
          </ac:spMkLst>
        </pc:spChg>
        <pc:spChg chg="mod ord">
          <ac:chgData name="Flavio" userId="acf32d90-2754-4ce4-92d1-4f5cef942a84" providerId="ADAL" clId="{56CF898D-0475-4A64-89D7-9E562B826F4B}" dt="2021-04-14T14:16:51.615" v="1945" actId="1582"/>
          <ac:spMkLst>
            <pc:docMk/>
            <pc:sldMk cId="2821362574" sldId="257"/>
            <ac:spMk id="4" creationId="{D8135A24-C0D2-4E99-AFFF-BC880D6EAED3}"/>
          </ac:spMkLst>
        </pc:spChg>
        <pc:spChg chg="add del mod">
          <ac:chgData name="Flavio" userId="acf32d90-2754-4ce4-92d1-4f5cef942a84" providerId="ADAL" clId="{56CF898D-0475-4A64-89D7-9E562B826F4B}" dt="2021-04-14T12:37:17.178" v="197" actId="478"/>
          <ac:spMkLst>
            <pc:docMk/>
            <pc:sldMk cId="2821362574" sldId="257"/>
            <ac:spMk id="5" creationId="{BF169414-3984-41C7-822B-A212C8A35964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6" creationId="{03BF1403-DA23-47C5-B4D3-8AFFC30524EC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" creationId="{F6AB1858-5A7E-418B-A499-726F6EB932C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8" creationId="{9F9CD2B6-2973-4993-B3C6-521792EC414B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9" creationId="{36BFC8CD-B3DC-4134-8E41-2D390F8AF75D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4-14T12:32:55.303" v="163" actId="478"/>
          <ac:spMkLst>
            <pc:docMk/>
            <pc:sldMk cId="2821362574" sldId="257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4-14T12:32:57.043" v="164" actId="478"/>
          <ac:spMkLst>
            <pc:docMk/>
            <pc:sldMk cId="2821362574" sldId="257"/>
            <ac:spMk id="12" creationId="{629D377A-4B88-4C00-8A96-8339CAF00E9E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3" creationId="{FC5180FF-8CF9-41D7-BB5E-738676BD362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4" creationId="{0CFB7CB9-A315-4409-850D-7C2048A25E77}"/>
          </ac:spMkLst>
        </pc:spChg>
        <pc:spChg chg="del">
          <ac:chgData name="Flavio" userId="acf32d90-2754-4ce4-92d1-4f5cef942a84" providerId="ADAL" clId="{56CF898D-0475-4A64-89D7-9E562B826F4B}" dt="2021-04-14T12:32:51.527" v="159" actId="478"/>
          <ac:spMkLst>
            <pc:docMk/>
            <pc:sldMk cId="2821362574" sldId="257"/>
            <ac:spMk id="20" creationId="{8EE1E952-6601-4845-BEF8-A05BD6032880}"/>
          </ac:spMkLst>
        </pc:spChg>
        <pc:spChg chg="add del mod">
          <ac:chgData name="Flavio" userId="acf32d90-2754-4ce4-92d1-4f5cef942a84" providerId="ADAL" clId="{56CF898D-0475-4A64-89D7-9E562B826F4B}" dt="2021-04-14T12:50:18.807" v="248" actId="478"/>
          <ac:spMkLst>
            <pc:docMk/>
            <pc:sldMk cId="2821362574" sldId="257"/>
            <ac:spMk id="22" creationId="{B9DD35B2-030B-4F99-A627-DA243E571884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3" creationId="{3AA6EA35-BC74-44E8-8960-9EAFB64C3C3C}"/>
          </ac:spMkLst>
        </pc:spChg>
        <pc:spChg chg="del mod">
          <ac:chgData name="Flavio" userId="acf32d90-2754-4ce4-92d1-4f5cef942a84" providerId="ADAL" clId="{56CF898D-0475-4A64-89D7-9E562B826F4B}" dt="2021-04-14T12:32:53.306" v="161" actId="478"/>
          <ac:spMkLst>
            <pc:docMk/>
            <pc:sldMk cId="2821362574" sldId="257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6" creationId="{E335CC6F-063D-443E-AED3-34416682EF47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47" creationId="{21CF5725-DCEA-4993-A770-CE4FD2E7CFE7}"/>
          </ac:spMkLst>
        </pc:spChg>
        <pc:spChg chg="del">
          <ac:chgData name="Flavio" userId="acf32d90-2754-4ce4-92d1-4f5cef942a84" providerId="ADAL" clId="{56CF898D-0475-4A64-89D7-9E562B826F4B}" dt="2021-04-14T12:32:54.309" v="162" actId="478"/>
          <ac:spMkLst>
            <pc:docMk/>
            <pc:sldMk cId="2821362574" sldId="257"/>
            <ac:spMk id="50" creationId="{E68E2D64-B25E-4803-A6F5-2EED507A0171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51" creationId="{352997FA-51B4-424F-86D0-F205796F55AC}"/>
          </ac:spMkLst>
        </pc:spChg>
        <pc:spChg chg="add mod or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52" creationId="{E370D36B-540E-489A-9A8D-3E64AE5C806B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54" creationId="{C7C08143-3D2B-4872-BF83-CD4C1783A0CB}"/>
          </ac:spMkLst>
        </pc:spChg>
        <pc:spChg chg="del">
          <ac:chgData name="Flavio" userId="acf32d90-2754-4ce4-92d1-4f5cef942a84" providerId="ADAL" clId="{56CF898D-0475-4A64-89D7-9E562B826F4B}" dt="2021-04-14T12:32:50.756" v="158" actId="478"/>
          <ac:spMkLst>
            <pc:docMk/>
            <pc:sldMk cId="2821362574" sldId="257"/>
            <ac:spMk id="58" creationId="{116E2EED-7331-46E2-B959-30CB85DF24FE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2" creationId="{2BBD5D50-55A3-4036-A800-3FF3F60BAD1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3" creationId="{F960C048-7C3C-4488-879B-589BED6A69E3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14T12:33:06.837" v="165"/>
          <ac:spMkLst>
            <pc:docMk/>
            <pc:sldMk cId="2821362574" sldId="257"/>
            <ac:spMk id="67" creationId="{952B6312-F517-4CF0-A7B7-5624F7AC8B10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0" creationId="{22630E79-2BA6-426D-9343-7DC3F90321C0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1" creationId="{10B05CF3-0B23-49EC-A19A-4E0CDB351A18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3" creationId="{ADD49827-657D-47E4-A827-597C33243768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75" creationId="{6F2DE500-5F04-409D-A2E0-9E4B4B6CEB97}"/>
          </ac:spMkLst>
        </pc:spChg>
        <pc:spChg chg="mod">
          <ac:chgData name="Flavio" userId="acf32d90-2754-4ce4-92d1-4f5cef942a84" providerId="ADAL" clId="{56CF898D-0475-4A64-89D7-9E562B826F4B}" dt="2021-04-14T14:15:41.008" v="1866" actId="2085"/>
          <ac:spMkLst>
            <pc:docMk/>
            <pc:sldMk cId="2821362574" sldId="257"/>
            <ac:spMk id="78" creationId="{1FD49061-CF93-4D55-B8C8-7BB63BFD99EA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79" creationId="{B2BCE2BF-D623-41EF-A962-435AB5ACF92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0" creationId="{DCA07891-D606-4028-B113-F5F3AF8B7E54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3" creationId="{882926C0-975C-4BCB-AA0C-B9FC9D39180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86" creationId="{8CF3AEE2-D7CA-43A5-AF7B-ECB9600B0102}"/>
          </ac:spMkLst>
        </pc:spChg>
        <pc:spChg chg="add mod">
          <ac:chgData name="Flavio" userId="acf32d90-2754-4ce4-92d1-4f5cef942a84" providerId="ADAL" clId="{56CF898D-0475-4A64-89D7-9E562B826F4B}" dt="2021-04-14T14:03:22.681" v="1514" actId="1035"/>
          <ac:spMkLst>
            <pc:docMk/>
            <pc:sldMk cId="2821362574" sldId="257"/>
            <ac:spMk id="87" creationId="{31E51CD0-6BE3-4254-ADAB-4B7A9EB0EFE5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0" creationId="{829B802F-DA46-4688-AC84-31F7FB2B8734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1" creationId="{CF7CF4E7-A80A-463A-B4DC-2B7C6C55B022}"/>
          </ac:spMkLst>
        </pc:spChg>
        <pc:spChg chg="add mod">
          <ac:chgData name="Flavio" userId="acf32d90-2754-4ce4-92d1-4f5cef942a84" providerId="ADAL" clId="{56CF898D-0475-4A64-89D7-9E562B826F4B}" dt="2021-04-14T14:15:12.334" v="1860" actId="1582"/>
          <ac:spMkLst>
            <pc:docMk/>
            <pc:sldMk cId="2821362574" sldId="257"/>
            <ac:spMk id="94" creationId="{A9E8B216-0D42-4BAA-97C8-3E244DB2F61F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5" creationId="{92B8CBFA-938C-4CA7-A5CB-7F7B0072F5F0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99" creationId="{BA0ADE63-906C-4844-BD84-BB5558FB4B4F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01" creationId="{08369D79-470B-4FC1-8A7C-FA980CF1ABC5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02" creationId="{68AEFFDC-F02E-43A9-94ED-91ED3B9DB834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4" creationId="{60D50DD5-2E75-4313-BC35-4D154343863F}"/>
          </ac:spMkLst>
        </pc:spChg>
        <pc:spChg chg="del">
          <ac:chgData name="Flavio" userId="acf32d90-2754-4ce4-92d1-4f5cef942a84" providerId="ADAL" clId="{56CF898D-0475-4A64-89D7-9E562B826F4B}" dt="2021-04-14T12:32:49.046" v="157" actId="478"/>
          <ac:spMkLst>
            <pc:docMk/>
            <pc:sldMk cId="2821362574" sldId="257"/>
            <ac:spMk id="105" creationId="{8484BE4B-E9CB-4EC4-BCB0-6441222906B2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3" creationId="{8074848D-FF6A-4897-9545-8AA0248D9457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4" creationId="{521A71EA-F2E4-41DD-8AC5-54A7DF92420A}"/>
          </ac:spMkLst>
        </pc:spChg>
        <pc:spChg chg="add mod">
          <ac:chgData name="Flavio" userId="acf32d90-2754-4ce4-92d1-4f5cef942a84" providerId="ADAL" clId="{56CF898D-0475-4A64-89D7-9E562B826F4B}" dt="2021-04-14T14:17:18.194" v="1957" actId="1076"/>
          <ac:spMkLst>
            <pc:docMk/>
            <pc:sldMk cId="2821362574" sldId="257"/>
            <ac:spMk id="115" creationId="{6A177018-BB77-4556-AEA1-B8432C9107C5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7" creationId="{724E0A68-7ED2-4349-AE91-1F210442E3BF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18" creationId="{7384363B-382A-4C2F-9CAF-F9D0EB020526}"/>
          </ac:spMkLst>
        </pc:spChg>
        <pc:spChg chg="add mod">
          <ac:chgData name="Flavio" userId="acf32d90-2754-4ce4-92d1-4f5cef942a84" providerId="ADAL" clId="{56CF898D-0475-4A64-89D7-9E562B826F4B}" dt="2021-04-14T15:09:53.600" v="2245" actId="1076"/>
          <ac:spMkLst>
            <pc:docMk/>
            <pc:sldMk cId="2821362574" sldId="257"/>
            <ac:spMk id="122" creationId="{9B41BB0D-EDEE-480A-86F5-846E90C77EA3}"/>
          </ac:spMkLst>
        </pc:spChg>
        <pc:spChg chg="add mod or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123" creationId="{2F2D93D6-87C6-498E-8449-46E83919D7AB}"/>
          </ac:spMkLst>
        </pc:spChg>
        <pc:spChg chg="add mod">
          <ac:chgData name="Flavio" userId="acf32d90-2754-4ce4-92d1-4f5cef942a84" providerId="ADAL" clId="{56CF898D-0475-4A64-89D7-9E562B826F4B}" dt="2021-04-14T13:10:50.276" v="464" actId="164"/>
          <ac:spMkLst>
            <pc:docMk/>
            <pc:sldMk cId="2821362574" sldId="257"/>
            <ac:spMk id="126" creationId="{EC2D7A26-3582-4325-8960-B3F523E0BB2F}"/>
          </ac:spMkLst>
        </pc:spChg>
        <pc:spChg chg="add del mod">
          <ac:chgData name="Flavio" userId="acf32d90-2754-4ce4-92d1-4f5cef942a84" providerId="ADAL" clId="{56CF898D-0475-4A64-89D7-9E562B826F4B}" dt="2021-04-14T13:15:31.274" v="524" actId="478"/>
          <ac:spMkLst>
            <pc:docMk/>
            <pc:sldMk cId="2821362574" sldId="257"/>
            <ac:spMk id="128" creationId="{2B811E6C-BB74-4D7D-B0A3-0C6241007B55}"/>
          </ac:spMkLst>
        </pc:spChg>
        <pc:spChg chg="add del mod">
          <ac:chgData name="Flavio" userId="acf32d90-2754-4ce4-92d1-4f5cef942a84" providerId="ADAL" clId="{56CF898D-0475-4A64-89D7-9E562B826F4B}" dt="2021-04-14T13:15:31.968" v="525" actId="478"/>
          <ac:spMkLst>
            <pc:docMk/>
            <pc:sldMk cId="2821362574" sldId="257"/>
            <ac:spMk id="129" creationId="{8A5DEC5C-1A7D-4B80-8BA6-52ED99165DC7}"/>
          </ac:spMkLst>
        </pc:spChg>
        <pc:spChg chg="add del mod">
          <ac:chgData name="Flavio" userId="acf32d90-2754-4ce4-92d1-4f5cef942a84" providerId="ADAL" clId="{56CF898D-0475-4A64-89D7-9E562B826F4B}" dt="2021-04-14T13:15:32.590" v="526" actId="478"/>
          <ac:spMkLst>
            <pc:docMk/>
            <pc:sldMk cId="2821362574" sldId="257"/>
            <ac:spMk id="130" creationId="{C3DFECC0-D53D-4E98-8AED-53421527A111}"/>
          </ac:spMkLst>
        </pc:spChg>
        <pc:spChg chg="add del mod">
          <ac:chgData name="Flavio" userId="acf32d90-2754-4ce4-92d1-4f5cef942a84" providerId="ADAL" clId="{56CF898D-0475-4A64-89D7-9E562B826F4B}" dt="2021-04-14T13:15:33.062" v="527" actId="478"/>
          <ac:spMkLst>
            <pc:docMk/>
            <pc:sldMk cId="2821362574" sldId="257"/>
            <ac:spMk id="131" creationId="{929620CA-7FC6-4C07-AFDF-ECAA6BCA3349}"/>
          </ac:spMkLst>
        </pc:spChg>
        <pc:spChg chg="add del mod">
          <ac:chgData name="Flavio" userId="acf32d90-2754-4ce4-92d1-4f5cef942a84" providerId="ADAL" clId="{56CF898D-0475-4A64-89D7-9E562B826F4B}" dt="2021-04-14T13:15:33.474" v="528" actId="478"/>
          <ac:spMkLst>
            <pc:docMk/>
            <pc:sldMk cId="2821362574" sldId="257"/>
            <ac:spMk id="132" creationId="{371A58E3-44D0-4D6F-896D-83F190DFC680}"/>
          </ac:spMkLst>
        </pc:spChg>
        <pc:spChg chg="add mod">
          <ac:chgData name="Flavio" userId="acf32d90-2754-4ce4-92d1-4f5cef942a84" providerId="ADAL" clId="{56CF898D-0475-4A64-89D7-9E562B826F4B}" dt="2021-04-14T13:16:07.970" v="541" actId="208"/>
          <ac:spMkLst>
            <pc:docMk/>
            <pc:sldMk cId="2821362574" sldId="257"/>
            <ac:spMk id="136" creationId="{6648C8A8-834F-463D-833D-264CFAF80408}"/>
          </ac:spMkLst>
        </pc:spChg>
        <pc:spChg chg="add del mod">
          <ac:chgData name="Flavio" userId="acf32d90-2754-4ce4-92d1-4f5cef942a84" providerId="ADAL" clId="{56CF898D-0475-4A64-89D7-9E562B826F4B}" dt="2021-04-14T13:12:42.296" v="504"/>
          <ac:spMkLst>
            <pc:docMk/>
            <pc:sldMk cId="2821362574" sldId="257"/>
            <ac:spMk id="138" creationId="{0E8C5EC7-76A5-477C-B2E3-FF693EE7D947}"/>
          </ac:spMkLst>
        </pc:spChg>
        <pc:spChg chg="add del mod">
          <ac:chgData name="Flavio" userId="acf32d90-2754-4ce4-92d1-4f5cef942a84" providerId="ADAL" clId="{56CF898D-0475-4A64-89D7-9E562B826F4B}" dt="2021-04-14T13:12:47.981" v="506"/>
          <ac:spMkLst>
            <pc:docMk/>
            <pc:sldMk cId="2821362574" sldId="257"/>
            <ac:spMk id="139" creationId="{58C1EE19-DE2F-4D32-A10C-087517BD07CB}"/>
          </ac:spMkLst>
        </pc:spChg>
        <pc:spChg chg="add del mod">
          <ac:chgData name="Flavio" userId="acf32d90-2754-4ce4-92d1-4f5cef942a84" providerId="ADAL" clId="{56CF898D-0475-4A64-89D7-9E562B826F4B}" dt="2021-04-14T13:12:54.385" v="508"/>
          <ac:spMkLst>
            <pc:docMk/>
            <pc:sldMk cId="2821362574" sldId="257"/>
            <ac:spMk id="140" creationId="{408EBF88-D957-4709-A0C8-483191F9882B}"/>
          </ac:spMkLst>
        </pc:spChg>
        <pc:spChg chg="add mod">
          <ac:chgData name="Flavio" userId="acf32d90-2754-4ce4-92d1-4f5cef942a84" providerId="ADAL" clId="{56CF898D-0475-4A64-89D7-9E562B826F4B}" dt="2021-04-14T13:16:07.970" v="541" actId="208"/>
          <ac:spMkLst>
            <pc:docMk/>
            <pc:sldMk cId="2821362574" sldId="257"/>
            <ac:spMk id="141" creationId="{D218950F-7B68-46E4-BBE3-E4737595474D}"/>
          </ac:spMkLst>
        </pc:spChg>
        <pc:spChg chg="add mod">
          <ac:chgData name="Flavio" userId="acf32d90-2754-4ce4-92d1-4f5cef942a84" providerId="ADAL" clId="{56CF898D-0475-4A64-89D7-9E562B826F4B}" dt="2021-04-14T13:16:28.996" v="543" actId="2085"/>
          <ac:spMkLst>
            <pc:docMk/>
            <pc:sldMk cId="2821362574" sldId="257"/>
            <ac:spMk id="142" creationId="{D1549506-FB12-44C9-AD14-DB8035A42D61}"/>
          </ac:spMkLst>
        </pc:spChg>
        <pc:spChg chg="add del mod ord">
          <ac:chgData name="Flavio" userId="acf32d90-2754-4ce4-92d1-4f5cef942a84" providerId="ADAL" clId="{56CF898D-0475-4A64-89D7-9E562B826F4B}" dt="2021-04-14T14:09:40.090" v="1607" actId="478"/>
          <ac:spMkLst>
            <pc:docMk/>
            <pc:sldMk cId="2821362574" sldId="257"/>
            <ac:spMk id="143" creationId="{50C160AE-C469-4D70-8023-691483B4F96E}"/>
          </ac:spMkLst>
        </pc:spChg>
        <pc:spChg chg="add del mod ord">
          <ac:chgData name="Flavio" userId="acf32d90-2754-4ce4-92d1-4f5cef942a84" providerId="ADAL" clId="{56CF898D-0475-4A64-89D7-9E562B826F4B}" dt="2021-04-14T14:09:40.834" v="1608" actId="478"/>
          <ac:spMkLst>
            <pc:docMk/>
            <pc:sldMk cId="2821362574" sldId="257"/>
            <ac:spMk id="144" creationId="{D14D0B64-24E2-4E8B-ABB3-2781DEEEA864}"/>
          </ac:spMkLst>
        </pc:spChg>
        <pc:spChg chg="add del mod ord">
          <ac:chgData name="Flavio" userId="acf32d90-2754-4ce4-92d1-4f5cef942a84" providerId="ADAL" clId="{56CF898D-0475-4A64-89D7-9E562B826F4B}" dt="2021-04-14T14:09:42.998" v="1610" actId="478"/>
          <ac:spMkLst>
            <pc:docMk/>
            <pc:sldMk cId="2821362574" sldId="257"/>
            <ac:spMk id="145" creationId="{9C1B33D2-E773-4BE8-B75E-77E0A76D22DC}"/>
          </ac:spMkLst>
        </pc:spChg>
        <pc:spChg chg="add del mod ord">
          <ac:chgData name="Flavio" userId="acf32d90-2754-4ce4-92d1-4f5cef942a84" providerId="ADAL" clId="{56CF898D-0475-4A64-89D7-9E562B826F4B}" dt="2021-04-14T14:09:42.301" v="1609" actId="478"/>
          <ac:spMkLst>
            <pc:docMk/>
            <pc:sldMk cId="2821362574" sldId="257"/>
            <ac:spMk id="146" creationId="{606EC779-BE6E-4D2D-8972-40CF06636A4C}"/>
          </ac:spMkLst>
        </pc:spChg>
        <pc:spChg chg="add del mod ord">
          <ac:chgData name="Flavio" userId="acf32d90-2754-4ce4-92d1-4f5cef942a84" providerId="ADAL" clId="{56CF898D-0475-4A64-89D7-9E562B826F4B}" dt="2021-04-14T14:09:43.671" v="1611" actId="478"/>
          <ac:spMkLst>
            <pc:docMk/>
            <pc:sldMk cId="2821362574" sldId="257"/>
            <ac:spMk id="147" creationId="{5ACFB8C5-3C64-4CAF-9EE9-63F066B70658}"/>
          </ac:spMkLst>
        </pc:spChg>
        <pc:spChg chg="add del mod ord">
          <ac:chgData name="Flavio" userId="acf32d90-2754-4ce4-92d1-4f5cef942a84" providerId="ADAL" clId="{56CF898D-0475-4A64-89D7-9E562B826F4B}" dt="2021-04-14T14:09:44.274" v="1612" actId="478"/>
          <ac:spMkLst>
            <pc:docMk/>
            <pc:sldMk cId="2821362574" sldId="257"/>
            <ac:spMk id="148" creationId="{7EC2647A-EC64-4488-AEF3-F756716D8324}"/>
          </ac:spMkLst>
        </pc:spChg>
        <pc:spChg chg="add del mod ord">
          <ac:chgData name="Flavio" userId="acf32d90-2754-4ce4-92d1-4f5cef942a84" providerId="ADAL" clId="{56CF898D-0475-4A64-89D7-9E562B826F4B}" dt="2021-04-14T14:09:44.781" v="1613" actId="478"/>
          <ac:spMkLst>
            <pc:docMk/>
            <pc:sldMk cId="2821362574" sldId="257"/>
            <ac:spMk id="149" creationId="{CE383341-6E11-49DA-8FFC-3F9C66089F50}"/>
          </ac:spMkLst>
        </pc:spChg>
        <pc:spChg chg="add del mod ord">
          <ac:chgData name="Flavio" userId="acf32d90-2754-4ce4-92d1-4f5cef942a84" providerId="ADAL" clId="{56CF898D-0475-4A64-89D7-9E562B826F4B}" dt="2021-04-14T14:09:45.616" v="1614" actId="478"/>
          <ac:spMkLst>
            <pc:docMk/>
            <pc:sldMk cId="2821362574" sldId="257"/>
            <ac:spMk id="150" creationId="{4C28FABC-DD35-4967-9E5A-81428F28C177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175" creationId="{9C8D9641-366D-4D9A-84E9-7647565EDFC4}"/>
          </ac:spMkLst>
        </pc:spChg>
        <pc:spChg chg="add mod">
          <ac:chgData name="Flavio" userId="acf32d90-2754-4ce4-92d1-4f5cef942a84" providerId="ADAL" clId="{56CF898D-0475-4A64-89D7-9E562B826F4B}" dt="2021-04-14T14:15:02.393" v="1859" actId="1582"/>
          <ac:spMkLst>
            <pc:docMk/>
            <pc:sldMk cId="2821362574" sldId="257"/>
            <ac:spMk id="194" creationId="{8E07F547-F2F9-4D73-A14F-7753187B4CD6}"/>
          </ac:spMkLst>
        </pc:spChg>
        <pc:spChg chg="add del mod">
          <ac:chgData name="Flavio" userId="acf32d90-2754-4ce4-92d1-4f5cef942a84" providerId="ADAL" clId="{56CF898D-0475-4A64-89D7-9E562B826F4B}" dt="2021-04-14T14:05:18.927" v="1531" actId="478"/>
          <ac:spMkLst>
            <pc:docMk/>
            <pc:sldMk cId="2821362574" sldId="257"/>
            <ac:spMk id="218" creationId="{AE613341-9F43-452A-99DA-8C96D593E6D9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7" creationId="{472AF1F4-D251-498A-A516-0B6F3DB3F7E7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8" creationId="{577CC2DF-BA32-438D-AB18-D521F44E35EB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39" creationId="{9F1A5319-7A58-45B0-BAA2-40F11C2D6230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40" creationId="{D2D14E41-667A-4D44-85D8-E9E7852A1544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3" creationId="{95502E42-99B8-4E44-8F5B-ED38D055A749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4" creationId="{19B107FE-3833-46B0-BFF0-5BEBF160ECA7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5" creationId="{BD59F389-17B9-43D2-8016-B2FD9A3165D0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6" creationId="{D814E896-7472-4B10-99A1-59A9F843B0DB}"/>
          </ac:spMkLst>
        </pc:spChg>
        <pc:spChg chg="mod">
          <ac:chgData name="Flavio" userId="acf32d90-2754-4ce4-92d1-4f5cef942a84" providerId="ADAL" clId="{56CF898D-0475-4A64-89D7-9E562B826F4B}" dt="2021-04-14T14:09:58.307" v="1616"/>
          <ac:spMkLst>
            <pc:docMk/>
            <pc:sldMk cId="2821362574" sldId="257"/>
            <ac:spMk id="247" creationId="{900EC5EE-3C05-47D3-ADB6-A5E69FE3E032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49" creationId="{9E3B8879-BA06-4B8E-93B8-8677C6C2DFFB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0" creationId="{9E1D0E59-D402-4F5D-9054-5382EAB37A4C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1" creationId="{2EC61A62-0440-4260-BF76-1BEFF3127F23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2" creationId="{13C972FF-1D06-4288-A429-76B6A1A4F670}"/>
          </ac:spMkLst>
        </pc:spChg>
        <pc:spChg chg="mod">
          <ac:chgData name="Flavio" userId="acf32d90-2754-4ce4-92d1-4f5cef942a84" providerId="ADAL" clId="{56CF898D-0475-4A64-89D7-9E562B826F4B}" dt="2021-04-14T14:10:07.880" v="1618"/>
          <ac:spMkLst>
            <pc:docMk/>
            <pc:sldMk cId="2821362574" sldId="257"/>
            <ac:spMk id="253" creationId="{4D4A9E87-2FAB-4E6E-A5C8-8F8AE2BC7998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5" creationId="{171983CC-8B89-4A48-AE18-25FAAB57F658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6" creationId="{BF36E325-DB16-4235-99CD-740F8C8CF0E4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7" creationId="{5EDA9FB5-3C21-413D-83ED-BE3A505110D5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8" creationId="{55D26097-ECEE-4393-A1CC-950BBE4DD38C}"/>
          </ac:spMkLst>
        </pc:spChg>
        <pc:spChg chg="mod">
          <ac:chgData name="Flavio" userId="acf32d90-2754-4ce4-92d1-4f5cef942a84" providerId="ADAL" clId="{56CF898D-0475-4A64-89D7-9E562B826F4B}" dt="2021-04-14T14:10:08.312" v="1619"/>
          <ac:spMkLst>
            <pc:docMk/>
            <pc:sldMk cId="2821362574" sldId="257"/>
            <ac:spMk id="259" creationId="{6192D772-6A54-48CC-B94F-19DDAF4D34D5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1" creationId="{11182227-E874-46E9-91EF-FBC12551DA58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2" creationId="{92FB02F8-D044-441A-A1EA-E0C0D1D31CF5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3" creationId="{72B8A1B9-B511-4AD5-877D-10ED1913150E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4" creationId="{3E17950C-A2C6-4E10-8127-2F4949807926}"/>
          </ac:spMkLst>
        </pc:spChg>
        <pc:spChg chg="mod">
          <ac:chgData name="Flavio" userId="acf32d90-2754-4ce4-92d1-4f5cef942a84" providerId="ADAL" clId="{56CF898D-0475-4A64-89D7-9E562B826F4B}" dt="2021-04-14T14:10:08.755" v="1620"/>
          <ac:spMkLst>
            <pc:docMk/>
            <pc:sldMk cId="2821362574" sldId="257"/>
            <ac:spMk id="265" creationId="{7442831C-F351-452F-8539-F2CACEAC9A55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7" creationId="{0F667D2F-2FF9-4091-9B7E-787242251AB7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8" creationId="{046FA0B5-4E13-48BF-8750-FBD9B0BA4A02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69" creationId="{790F5C98-EDB1-4123-8BF3-17A2AE44C1E3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70" creationId="{8C9D5B1A-B430-423A-BBD7-DB772FDAD481}"/>
          </ac:spMkLst>
        </pc:spChg>
        <pc:spChg chg="mod">
          <ac:chgData name="Flavio" userId="acf32d90-2754-4ce4-92d1-4f5cef942a84" providerId="ADAL" clId="{56CF898D-0475-4A64-89D7-9E562B826F4B}" dt="2021-04-14T14:10:23.769" v="1621"/>
          <ac:spMkLst>
            <pc:docMk/>
            <pc:sldMk cId="2821362574" sldId="257"/>
            <ac:spMk id="271" creationId="{B8DB72FC-D47E-459F-85A3-03F75B133E69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3" creationId="{9AC5037C-F337-4789-93E5-C20A679BE5E0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4" creationId="{8F01CBB6-4D51-4142-9233-58CB75A2EDF4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5" creationId="{EC5593F0-30D5-4C99-B754-0D2127182416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6" creationId="{0B870B03-D77A-42DA-9F9C-7165725126F4}"/>
          </ac:spMkLst>
        </pc:spChg>
        <pc:spChg chg="mod">
          <ac:chgData name="Flavio" userId="acf32d90-2754-4ce4-92d1-4f5cef942a84" providerId="ADAL" clId="{56CF898D-0475-4A64-89D7-9E562B826F4B}" dt="2021-04-14T14:10:24.119" v="1622"/>
          <ac:spMkLst>
            <pc:docMk/>
            <pc:sldMk cId="2821362574" sldId="257"/>
            <ac:spMk id="277" creationId="{BCE480E3-2035-4CCF-990D-A3ACA18EBDAB}"/>
          </ac:spMkLst>
        </pc:spChg>
        <pc:spChg chg="add mod">
          <ac:chgData name="Flavio" userId="acf32d90-2754-4ce4-92d1-4f5cef942a84" providerId="ADAL" clId="{56CF898D-0475-4A64-89D7-9E562B826F4B}" dt="2021-04-14T15:51:06.341" v="2524" actId="20577"/>
          <ac:spMkLst>
            <pc:docMk/>
            <pc:sldMk cId="2821362574" sldId="257"/>
            <ac:spMk id="278" creationId="{6ECBA028-21DB-4C2B-AA9D-50C54E5927F1}"/>
          </ac:spMkLst>
        </pc:spChg>
        <pc:spChg chg="add 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79" creationId="{ACD936F9-1604-4E1B-A5B6-F536B26195F4}"/>
          </ac:spMkLst>
        </pc:spChg>
        <pc:spChg chg="add 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0" creationId="{5B78DE85-BB53-4C22-9520-9752AC9F0981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2" creationId="{2DB22E7F-9485-47A3-8827-BB16EC6FAAF3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3" creationId="{C2CA1CEE-6CA5-4EFF-92B7-7BCF6E4E2048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4" creationId="{CAAE911E-E2AF-487E-A16F-F8DE8E0C475A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5" creationId="{1FE87873-A69E-43C2-9CF6-9FBA0F19533E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6" creationId="{3ED5D5FB-E4BE-43A5-A0D7-EAAA612872E9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7" creationId="{A117957E-37CB-4A98-BABF-7D3C4F6E6165}"/>
          </ac:spMkLst>
        </pc:spChg>
        <pc:spChg chg="mod">
          <ac:chgData name="Flavio" userId="acf32d90-2754-4ce4-92d1-4f5cef942a84" providerId="ADAL" clId="{56CF898D-0475-4A64-89D7-9E562B826F4B}" dt="2021-04-14T14:11:52.908" v="1670"/>
          <ac:spMkLst>
            <pc:docMk/>
            <pc:sldMk cId="2821362574" sldId="257"/>
            <ac:spMk id="288" creationId="{1106A382-D308-45C2-8F85-9936B1AE7AA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0" creationId="{A326DC78-3AC7-492D-BD29-F0A22A90B4D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1" creationId="{FAC43D49-1D40-41B6-BC02-CF3829D2E66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2" creationId="{B9BCE9F0-87DF-466F-ABFD-9DFA3B566A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3" creationId="{8A2D8BC0-8DFC-4017-A00E-233B7A9B7A5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4" creationId="{38EBA604-E0BE-4BA8-B07A-8D1C517ECCDD}"/>
          </ac:spMkLst>
        </pc:spChg>
        <pc:spChg chg="mod">
          <ac:chgData name="Flavio" userId="acf32d90-2754-4ce4-92d1-4f5cef942a84" providerId="ADAL" clId="{56CF898D-0475-4A64-89D7-9E562B826F4B}" dt="2021-04-14T15:51:08.812" v="2527" actId="20577"/>
          <ac:spMkLst>
            <pc:docMk/>
            <pc:sldMk cId="2821362574" sldId="257"/>
            <ac:spMk id="295" creationId="{C657F2FE-88A3-4736-9B0C-3A171A274C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6" creationId="{6006D813-5FAD-425A-9BD3-A5E95E5F404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8" creationId="{EDC6755F-E9BF-4D64-8F84-5DE9106A4C9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299" creationId="{8E2A99B9-2E17-4C01-8D29-656B0AA6FD6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0" creationId="{F66F78C7-98F2-4B88-B2B4-C9490F94A21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1" creationId="{44F039B5-45E9-4F9A-91F0-7B65A1EC5FE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2" creationId="{FA926F4D-F87D-4C9A-9875-227A71128F4E}"/>
          </ac:spMkLst>
        </pc:spChg>
        <pc:spChg chg="mod">
          <ac:chgData name="Flavio" userId="acf32d90-2754-4ce4-92d1-4f5cef942a84" providerId="ADAL" clId="{56CF898D-0475-4A64-89D7-9E562B826F4B}" dt="2021-04-14T15:51:12.428" v="2530" actId="20577"/>
          <ac:spMkLst>
            <pc:docMk/>
            <pc:sldMk cId="2821362574" sldId="257"/>
            <ac:spMk id="303" creationId="{32A9571C-30F8-4FB7-9E5D-8B5B99194FBB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4" creationId="{8304AB45-DB67-4672-8306-936B2B9B5AD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6" creationId="{18E9E193-8957-4600-8652-ACBC43913BC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7" creationId="{EE6B51EF-32DF-4B3D-B95C-5F2C121BB5E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8" creationId="{8A049628-62BB-4EB3-B3DD-B7C20BF40ED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09" creationId="{35A289A3-14A5-45CB-B1CB-05C97F76A9F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0" creationId="{7067DC93-BC36-4401-AE1A-1D745DF0523A}"/>
          </ac:spMkLst>
        </pc:spChg>
        <pc:spChg chg="mod">
          <ac:chgData name="Flavio" userId="acf32d90-2754-4ce4-92d1-4f5cef942a84" providerId="ADAL" clId="{56CF898D-0475-4A64-89D7-9E562B826F4B}" dt="2021-04-14T15:51:15.327" v="2533" actId="20577"/>
          <ac:spMkLst>
            <pc:docMk/>
            <pc:sldMk cId="2821362574" sldId="257"/>
            <ac:spMk id="311" creationId="{26B0F60A-3C0B-4053-B92D-EF47D2D7AD8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2" creationId="{EE9E940A-8784-4524-A342-550AC7E0A2D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4" creationId="{6A8F0AA1-D64D-44F0-AA30-3A4D39ECB75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5" creationId="{DBC986B2-3F54-4CF5-83EE-32B9C5D8514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6" creationId="{F5AD651E-C534-47AB-B1DF-50381D0B6964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7" creationId="{895CC9C8-AFE0-4CE8-A99E-1E2CFCBB11B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18" creationId="{AC0631AA-A681-47AD-9180-9F9AD7ECD57C}"/>
          </ac:spMkLst>
        </pc:spChg>
        <pc:spChg chg="mod">
          <ac:chgData name="Flavio" userId="acf32d90-2754-4ce4-92d1-4f5cef942a84" providerId="ADAL" clId="{56CF898D-0475-4A64-89D7-9E562B826F4B}" dt="2021-04-14T15:51:20.156" v="2542" actId="20577"/>
          <ac:spMkLst>
            <pc:docMk/>
            <pc:sldMk cId="2821362574" sldId="257"/>
            <ac:spMk id="319" creationId="{5392ECBF-01B5-4DEB-9D47-2C76FB7E962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0" creationId="{AD0FD01F-41E8-4D00-B5EF-54B27B31610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2" creationId="{2FAFC4A4-F587-469E-849F-A0A56CB48D6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3" creationId="{B6A5CFAF-B134-4710-9988-46BE02F0528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4" creationId="{F0A46BF7-3707-445B-A1F5-A68D28702CD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5" creationId="{F005A6E4-283C-49C3-A38B-5716A5380C96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6" creationId="{6C80B51D-2314-4025-B6BC-7BC23FF8934A}"/>
          </ac:spMkLst>
        </pc:spChg>
        <pc:spChg chg="mod">
          <ac:chgData name="Flavio" userId="acf32d90-2754-4ce4-92d1-4f5cef942a84" providerId="ADAL" clId="{56CF898D-0475-4A64-89D7-9E562B826F4B}" dt="2021-04-14T15:51:22.753" v="2545" actId="20577"/>
          <ac:spMkLst>
            <pc:docMk/>
            <pc:sldMk cId="2821362574" sldId="257"/>
            <ac:spMk id="327" creationId="{6C9A169F-331F-44C7-B839-4A1206C5D62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28" creationId="{1A1A1F09-1FFA-4B20-8F2C-6D8B009265A0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0" creationId="{89361E99-C592-470D-AEAB-7CC46BE0B4A3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1" creationId="{C70D8189-43A8-42AA-AB75-DEE748469C6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2" creationId="{FA429F45-26A8-421E-8CEE-9F773EA66981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3" creationId="{1B7A48DE-0937-4FF7-AF32-C1C49947CB67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4" creationId="{CEB8CEAF-3381-47F2-A626-8C2E33DA4016}"/>
          </ac:spMkLst>
        </pc:spChg>
        <pc:spChg chg="mod">
          <ac:chgData name="Flavio" userId="acf32d90-2754-4ce4-92d1-4f5cef942a84" providerId="ADAL" clId="{56CF898D-0475-4A64-89D7-9E562B826F4B}" dt="2021-04-14T15:51:25.305" v="2548" actId="20577"/>
          <ac:spMkLst>
            <pc:docMk/>
            <pc:sldMk cId="2821362574" sldId="257"/>
            <ac:spMk id="335" creationId="{8249BAF3-8ED3-4806-8D53-13E8F12CA1C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6" creationId="{FC9F0603-7D39-49C7-8B48-FCAF35EA901D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8" creationId="{9D50EEC5-322A-4571-9A42-BD05921A677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39" creationId="{3BAF776C-9FA7-4729-B45B-0DED29320EE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0" creationId="{1C07F38A-5880-4172-9B6F-73601B21C228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1" creationId="{B5FE3138-4BDE-4358-ABA7-BF88B3B0BE92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2" creationId="{4C771C39-00C4-4675-9432-7673FA62E454}"/>
          </ac:spMkLst>
        </pc:spChg>
        <pc:spChg chg="mod">
          <ac:chgData name="Flavio" userId="acf32d90-2754-4ce4-92d1-4f5cef942a84" providerId="ADAL" clId="{56CF898D-0475-4A64-89D7-9E562B826F4B}" dt="2021-04-14T15:51:29.533" v="2551" actId="20577"/>
          <ac:spMkLst>
            <pc:docMk/>
            <pc:sldMk cId="2821362574" sldId="257"/>
            <ac:spMk id="343" creationId="{7AA2B0B1-F3E4-448E-92C9-6E684926B84E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4" creationId="{92E719FA-88B7-4CD4-8AC1-9475C3D616BA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6" creationId="{646FC845-7902-4B18-A1A3-B0F77A93655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7" creationId="{7D814B4E-7D81-44AC-A42D-92AA3C82A655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8" creationId="{AD8E23FD-874C-45CC-9EF5-E885D72CE66C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49" creationId="{A715842F-F51A-40C7-8F34-A716C375E9DF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50" creationId="{7B1A6E7F-764C-45FE-89BA-DD986F025408}"/>
          </ac:spMkLst>
        </pc:spChg>
        <pc:spChg chg="mod">
          <ac:chgData name="Flavio" userId="acf32d90-2754-4ce4-92d1-4f5cef942a84" providerId="ADAL" clId="{56CF898D-0475-4A64-89D7-9E562B826F4B}" dt="2021-04-14T15:51:32.490" v="2554" actId="20577"/>
          <ac:spMkLst>
            <pc:docMk/>
            <pc:sldMk cId="2821362574" sldId="257"/>
            <ac:spMk id="351" creationId="{C8186057-3066-4821-A80D-492B221257BB}"/>
          </ac:spMkLst>
        </pc:spChg>
        <pc:spChg chg="mod">
          <ac:chgData name="Flavio" userId="acf32d90-2754-4ce4-92d1-4f5cef942a84" providerId="ADAL" clId="{56CF898D-0475-4A64-89D7-9E562B826F4B}" dt="2021-04-14T14:14:47.794" v="1858" actId="1582"/>
          <ac:spMkLst>
            <pc:docMk/>
            <pc:sldMk cId="2821362574" sldId="257"/>
            <ac:spMk id="352" creationId="{F7F57079-F8D2-485B-B167-701EB45782E2}"/>
          </ac:spMkLst>
        </pc:spChg>
        <pc:spChg chg="add mod">
          <ac:chgData name="Flavio" userId="acf32d90-2754-4ce4-92d1-4f5cef942a84" providerId="ADAL" clId="{56CF898D-0475-4A64-89D7-9E562B826F4B}" dt="2021-04-14T14:16:41.323" v="1943" actId="20577"/>
          <ac:spMkLst>
            <pc:docMk/>
            <pc:sldMk cId="2821362574" sldId="257"/>
            <ac:spMk id="370" creationId="{9570353B-1EBE-4469-83B3-B41FD15C74EA}"/>
          </ac:spMkLst>
        </pc:spChg>
        <pc:spChg chg="add mod">
          <ac:chgData name="Flavio" userId="acf32d90-2754-4ce4-92d1-4f5cef942a84" providerId="ADAL" clId="{56CF898D-0475-4A64-89D7-9E562B826F4B}" dt="2021-04-14T14:59:49.534" v="2200" actId="313"/>
          <ac:spMkLst>
            <pc:docMk/>
            <pc:sldMk cId="2821362574" sldId="257"/>
            <ac:spMk id="371" creationId="{017E5F32-5802-47EF-A924-F262FFA50DB1}"/>
          </ac:spMkLst>
        </pc:spChg>
        <pc:spChg chg="add del mod">
          <ac:chgData name="Flavio" userId="acf32d90-2754-4ce4-92d1-4f5cef942a84" providerId="ADAL" clId="{56CF898D-0475-4A64-89D7-9E562B826F4B}" dt="2021-04-14T15:06:01.036" v="2205" actId="478"/>
          <ac:spMkLst>
            <pc:docMk/>
            <pc:sldMk cId="2821362574" sldId="257"/>
            <ac:spMk id="372" creationId="{A8361A30-D44C-4A96-AA06-A4DCD649321C}"/>
          </ac:spMkLst>
        </pc:spChg>
        <pc:spChg chg="add del mod">
          <ac:chgData name="Flavio" userId="acf32d90-2754-4ce4-92d1-4f5cef942a84" providerId="ADAL" clId="{56CF898D-0475-4A64-89D7-9E562B826F4B}" dt="2021-04-14T16:01:30.038" v="2620" actId="478"/>
          <ac:spMkLst>
            <pc:docMk/>
            <pc:sldMk cId="2821362574" sldId="257"/>
            <ac:spMk id="373" creationId="{B0690466-6978-4EF0-9A8A-599D45856588}"/>
          </ac:spMkLst>
        </pc:spChg>
        <pc:spChg chg="add mod">
          <ac:chgData name="Flavio" userId="acf32d90-2754-4ce4-92d1-4f5cef942a84" providerId="ADAL" clId="{56CF898D-0475-4A64-89D7-9E562B826F4B}" dt="2021-04-14T15:09:16.416" v="2236" actId="207"/>
          <ac:spMkLst>
            <pc:docMk/>
            <pc:sldMk cId="2821362574" sldId="257"/>
            <ac:spMk id="385" creationId="{1B22DCB4-FCCA-4C5C-B1C3-6C5C148F1E13}"/>
          </ac:spMkLst>
        </pc:spChg>
        <pc:spChg chg="add mod">
          <ac:chgData name="Flavio" userId="acf32d90-2754-4ce4-92d1-4f5cef942a84" providerId="ADAL" clId="{56CF898D-0475-4A64-89D7-9E562B826F4B}" dt="2021-04-14T15:09:13.111" v="2234" actId="1076"/>
          <ac:spMkLst>
            <pc:docMk/>
            <pc:sldMk cId="2821362574" sldId="257"/>
            <ac:spMk id="386" creationId="{48B19128-67E6-4BB4-B788-E02202053647}"/>
          </ac:spMkLst>
        </pc:s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29" creationId="{26D945C8-691F-49F8-9E40-F1F22E65A60D}"/>
          </ac:grpSpMkLst>
        </pc:gr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30" creationId="{96CBB448-439B-457F-99BD-B353B7B808B7}"/>
          </ac:grpSpMkLst>
        </pc:grpChg>
        <pc:grpChg chg="del">
          <ac:chgData name="Flavio" userId="acf32d90-2754-4ce4-92d1-4f5cef942a84" providerId="ADAL" clId="{56CF898D-0475-4A64-89D7-9E562B826F4B}" dt="2021-04-14T12:32:49.046" v="157" actId="478"/>
          <ac:grpSpMkLst>
            <pc:docMk/>
            <pc:sldMk cId="2821362574" sldId="257"/>
            <ac:grpSpMk id="34" creationId="{2B7A7EA3-1FBC-4CB2-B210-F01379F9B7FB}"/>
          </ac:grpSpMkLst>
        </pc:grpChg>
        <pc:grpChg chg="add mod">
          <ac:chgData name="Flavio" userId="acf32d90-2754-4ce4-92d1-4f5cef942a84" providerId="ADAL" clId="{56CF898D-0475-4A64-89D7-9E562B826F4B}" dt="2021-04-14T12:33:06.837" v="165"/>
          <ac:grpSpMkLst>
            <pc:docMk/>
            <pc:sldMk cId="2821362574" sldId="257"/>
            <ac:grpSpMk id="68" creationId="{EC0FCD47-B539-4FAF-BC01-B007D5543B31}"/>
          </ac:grpSpMkLst>
        </pc:grpChg>
        <pc:grpChg chg="add mod">
          <ac:chgData name="Flavio" userId="acf32d90-2754-4ce4-92d1-4f5cef942a84" providerId="ADAL" clId="{56CF898D-0475-4A64-89D7-9E562B826F4B}" dt="2021-04-14T13:10:51.897" v="465" actId="1076"/>
          <ac:grpSpMkLst>
            <pc:docMk/>
            <pc:sldMk cId="2821362574" sldId="257"/>
            <ac:grpSpMk id="121" creationId="{E33E6062-9E88-4F0A-9AC9-1E079B52F03C}"/>
          </ac:grpSpMkLst>
        </pc:grpChg>
        <pc:grpChg chg="add del mod ord">
          <ac:chgData name="Flavio" userId="acf32d90-2754-4ce4-92d1-4f5cef942a84" providerId="ADAL" clId="{56CF898D-0475-4A64-89D7-9E562B826F4B}" dt="2021-04-14T13:24:50.254" v="684" actId="478"/>
          <ac:grpSpMkLst>
            <pc:docMk/>
            <pc:sldMk cId="2821362574" sldId="257"/>
            <ac:grpSpMk id="127" creationId="{F81BB1A9-D856-4DA2-88D9-162D5093A769}"/>
          </ac:grpSpMkLst>
        </pc:grpChg>
        <pc:grpChg chg="add mod">
          <ac:chgData name="Flavio" userId="acf32d90-2754-4ce4-92d1-4f5cef942a84" providerId="ADAL" clId="{56CF898D-0475-4A64-89D7-9E562B826F4B}" dt="2021-04-14T14:10:56.958" v="1663"/>
          <ac:grpSpMkLst>
            <pc:docMk/>
            <pc:sldMk cId="2821362574" sldId="257"/>
            <ac:grpSpMk id="241" creationId="{E5D00D75-928C-49DF-B31F-2A08960E5976}"/>
          </ac:grpSpMkLst>
        </pc:grpChg>
        <pc:grpChg chg="add del mod">
          <ac:chgData name="Flavio" userId="acf32d90-2754-4ce4-92d1-4f5cef942a84" providerId="ADAL" clId="{56CF898D-0475-4A64-89D7-9E562B826F4B}" dt="2021-04-14T14:10:38.638" v="1657" actId="478"/>
          <ac:grpSpMkLst>
            <pc:docMk/>
            <pc:sldMk cId="2821362574" sldId="257"/>
            <ac:grpSpMk id="242" creationId="{4D605537-6F6E-4B72-88FD-CA78F7063864}"/>
          </ac:grpSpMkLst>
        </pc:grpChg>
        <pc:grpChg chg="add del mod">
          <ac:chgData name="Flavio" userId="acf32d90-2754-4ce4-92d1-4f5cef942a84" providerId="ADAL" clId="{56CF898D-0475-4A64-89D7-9E562B826F4B}" dt="2021-04-14T14:10:38.121" v="1656" actId="478"/>
          <ac:grpSpMkLst>
            <pc:docMk/>
            <pc:sldMk cId="2821362574" sldId="257"/>
            <ac:grpSpMk id="248" creationId="{46BBF5B1-0C9B-45DF-9D13-75211D468F17}"/>
          </ac:grpSpMkLst>
        </pc:grpChg>
        <pc:grpChg chg="add del mod">
          <ac:chgData name="Flavio" userId="acf32d90-2754-4ce4-92d1-4f5cef942a84" providerId="ADAL" clId="{56CF898D-0475-4A64-89D7-9E562B826F4B}" dt="2021-04-14T14:10:37.613" v="1655" actId="478"/>
          <ac:grpSpMkLst>
            <pc:docMk/>
            <pc:sldMk cId="2821362574" sldId="257"/>
            <ac:grpSpMk id="254" creationId="{53C48D99-6CFC-4C0E-AC91-B56D0EE44CB6}"/>
          </ac:grpSpMkLst>
        </pc:grpChg>
        <pc:grpChg chg="add del mod">
          <ac:chgData name="Flavio" userId="acf32d90-2754-4ce4-92d1-4f5cef942a84" providerId="ADAL" clId="{56CF898D-0475-4A64-89D7-9E562B826F4B}" dt="2021-04-14T14:10:37.091" v="1654" actId="478"/>
          <ac:grpSpMkLst>
            <pc:docMk/>
            <pc:sldMk cId="2821362574" sldId="257"/>
            <ac:grpSpMk id="260" creationId="{A134DB53-FC14-4B53-9DFD-4F5808EBE189}"/>
          </ac:grpSpMkLst>
        </pc:grpChg>
        <pc:grpChg chg="add del mod">
          <ac:chgData name="Flavio" userId="acf32d90-2754-4ce4-92d1-4f5cef942a84" providerId="ADAL" clId="{56CF898D-0475-4A64-89D7-9E562B826F4B}" dt="2021-04-14T14:10:35.822" v="1652" actId="478"/>
          <ac:grpSpMkLst>
            <pc:docMk/>
            <pc:sldMk cId="2821362574" sldId="257"/>
            <ac:grpSpMk id="266" creationId="{D6B3BD8B-4426-47B8-9D71-1768A50CD355}"/>
          </ac:grpSpMkLst>
        </pc:grpChg>
        <pc:grpChg chg="add del mod">
          <ac:chgData name="Flavio" userId="acf32d90-2754-4ce4-92d1-4f5cef942a84" providerId="ADAL" clId="{56CF898D-0475-4A64-89D7-9E562B826F4B}" dt="2021-04-14T14:10:36.581" v="1653" actId="478"/>
          <ac:grpSpMkLst>
            <pc:docMk/>
            <pc:sldMk cId="2821362574" sldId="257"/>
            <ac:grpSpMk id="272" creationId="{F0944EF3-9086-43E0-B5F6-B83CF301C9D7}"/>
          </ac:grpSpMkLst>
        </pc:grpChg>
        <pc:grpChg chg="add mod">
          <ac:chgData name="Flavio" userId="acf32d90-2754-4ce4-92d1-4f5cef942a84" providerId="ADAL" clId="{56CF898D-0475-4A64-89D7-9E562B826F4B}" dt="2021-04-14T14:11:52.908" v="1670"/>
          <ac:grpSpMkLst>
            <pc:docMk/>
            <pc:sldMk cId="2821362574" sldId="257"/>
            <ac:grpSpMk id="281" creationId="{F1FA49A8-C7A1-43C6-BA24-AB468A417D35}"/>
          </ac:grpSpMkLst>
        </pc:grpChg>
        <pc:grpChg chg="add mod">
          <ac:chgData name="Flavio" userId="acf32d90-2754-4ce4-92d1-4f5cef942a84" providerId="ADAL" clId="{56CF898D-0475-4A64-89D7-9E562B826F4B}" dt="2021-04-14T14:12:28.457" v="1672" actId="1076"/>
          <ac:grpSpMkLst>
            <pc:docMk/>
            <pc:sldMk cId="2821362574" sldId="257"/>
            <ac:grpSpMk id="289" creationId="{A18A0158-E9CC-4ED4-B8B9-F9B33840F797}"/>
          </ac:grpSpMkLst>
        </pc:grpChg>
        <pc:grpChg chg="add mod">
          <ac:chgData name="Flavio" userId="acf32d90-2754-4ce4-92d1-4f5cef942a84" providerId="ADAL" clId="{56CF898D-0475-4A64-89D7-9E562B826F4B}" dt="2021-04-14T14:12:36.304" v="1692" actId="1037"/>
          <ac:grpSpMkLst>
            <pc:docMk/>
            <pc:sldMk cId="2821362574" sldId="257"/>
            <ac:grpSpMk id="297" creationId="{FE4C931A-820D-4EBB-8A5E-D59A99B9209A}"/>
          </ac:grpSpMkLst>
        </pc:grpChg>
        <pc:grpChg chg="add mod">
          <ac:chgData name="Flavio" userId="acf32d90-2754-4ce4-92d1-4f5cef942a84" providerId="ADAL" clId="{56CF898D-0475-4A64-89D7-9E562B826F4B}" dt="2021-04-14T14:12:40.940" v="1715" actId="1037"/>
          <ac:grpSpMkLst>
            <pc:docMk/>
            <pc:sldMk cId="2821362574" sldId="257"/>
            <ac:grpSpMk id="305" creationId="{718790A2-9889-46D6-AA4A-2EA2E9E2B049}"/>
          </ac:grpSpMkLst>
        </pc:grpChg>
        <pc:grpChg chg="add mod">
          <ac:chgData name="Flavio" userId="acf32d90-2754-4ce4-92d1-4f5cef942a84" providerId="ADAL" clId="{56CF898D-0475-4A64-89D7-9E562B826F4B}" dt="2021-04-14T14:12:43.529" v="1733" actId="1037"/>
          <ac:grpSpMkLst>
            <pc:docMk/>
            <pc:sldMk cId="2821362574" sldId="257"/>
            <ac:grpSpMk id="313" creationId="{E3CC9C40-EB95-4B31-910B-4DEFBED641C7}"/>
          </ac:grpSpMkLst>
        </pc:grpChg>
        <pc:grpChg chg="add mod">
          <ac:chgData name="Flavio" userId="acf32d90-2754-4ce4-92d1-4f5cef942a84" providerId="ADAL" clId="{56CF898D-0475-4A64-89D7-9E562B826F4B}" dt="2021-04-14T14:12:48.815" v="1774" actId="1038"/>
          <ac:grpSpMkLst>
            <pc:docMk/>
            <pc:sldMk cId="2821362574" sldId="257"/>
            <ac:grpSpMk id="321" creationId="{809F8F0E-13CE-439D-9EE1-23604F6FBB18}"/>
          </ac:grpSpMkLst>
        </pc:grpChg>
        <pc:grpChg chg="add mod">
          <ac:chgData name="Flavio" userId="acf32d90-2754-4ce4-92d1-4f5cef942a84" providerId="ADAL" clId="{56CF898D-0475-4A64-89D7-9E562B826F4B}" dt="2021-04-14T14:12:52.611" v="1797" actId="1037"/>
          <ac:grpSpMkLst>
            <pc:docMk/>
            <pc:sldMk cId="2821362574" sldId="257"/>
            <ac:grpSpMk id="329" creationId="{47786A6A-5E7D-4D99-995E-874B9A0481DF}"/>
          </ac:grpSpMkLst>
        </pc:grpChg>
        <pc:grpChg chg="add mod">
          <ac:chgData name="Flavio" userId="acf32d90-2754-4ce4-92d1-4f5cef942a84" providerId="ADAL" clId="{56CF898D-0475-4A64-89D7-9E562B826F4B}" dt="2021-04-14T14:13:00.155" v="1845" actId="1037"/>
          <ac:grpSpMkLst>
            <pc:docMk/>
            <pc:sldMk cId="2821362574" sldId="257"/>
            <ac:grpSpMk id="337" creationId="{2A240E28-6D3D-4742-A96D-882AC473CC50}"/>
          </ac:grpSpMkLst>
        </pc:grpChg>
        <pc:grpChg chg="add mod">
          <ac:chgData name="Flavio" userId="acf32d90-2754-4ce4-92d1-4f5cef942a84" providerId="ADAL" clId="{56CF898D-0475-4A64-89D7-9E562B826F4B}" dt="2021-04-14T14:13:08.905" v="1847" actId="1076"/>
          <ac:grpSpMkLst>
            <pc:docMk/>
            <pc:sldMk cId="2821362574" sldId="257"/>
            <ac:grpSpMk id="345" creationId="{F7717CC0-5763-42BE-A4BF-52EB55E3306C}"/>
          </ac:grpSpMkLst>
        </pc:grp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5" creationId="{07710E9C-2458-496D-AC4A-31EFB702F988}"/>
          </ac:cxnSpMkLst>
        </pc:cxnChg>
        <pc:cxnChg chg="add del mod">
          <ac:chgData name="Flavio" userId="acf32d90-2754-4ce4-92d1-4f5cef942a84" providerId="ADAL" clId="{56CF898D-0475-4A64-89D7-9E562B826F4B}" dt="2021-04-14T12:38:39.907" v="212" actId="478"/>
          <ac:cxnSpMkLst>
            <pc:docMk/>
            <pc:sldMk cId="2821362574" sldId="257"/>
            <ac:cxnSpMk id="17" creationId="{3288081E-675D-4059-A559-2EAFA0A9BF4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8" creationId="{034A79D9-A3A2-44CC-BB66-D3FF5CEB4CFC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21" creationId="{9B298C69-BACC-4D91-846B-1C34E880E50E}"/>
          </ac:cxnSpMkLst>
        </pc:cxnChg>
        <pc:cxnChg chg="add del mod">
          <ac:chgData name="Flavio" userId="acf32d90-2754-4ce4-92d1-4f5cef942a84" providerId="ADAL" clId="{56CF898D-0475-4A64-89D7-9E562B826F4B}" dt="2021-04-14T12:50:17.111" v="246" actId="478"/>
          <ac:cxnSpMkLst>
            <pc:docMk/>
            <pc:sldMk cId="2821362574" sldId="257"/>
            <ac:cxnSpMk id="26" creationId="{FA875612-0663-4A7E-ACCE-E20F4F2387D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38" creationId="{AADDE4F0-D375-4329-A699-FEB196C82AAB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0" creationId="{F26408E6-9343-4450-975B-47448E95C143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2" creationId="{D7983E6F-AFB7-46EA-BEE6-C54068D1945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4" creationId="{7B2CD982-7A9E-4C4C-9C4D-9D118AC16237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49" creationId="{2BAE48FE-EDD5-40CE-A93F-101BEB7F9E60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64" creationId="{FA421558-1CA8-482D-9F8A-99C476E6D7F7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69" creationId="{80493435-1AFB-49F9-A501-A612D145080E}"/>
          </ac:cxnSpMkLst>
        </pc:cxnChg>
        <pc:cxnChg chg="mod">
          <ac:chgData name="Flavio" userId="acf32d90-2754-4ce4-92d1-4f5cef942a84" providerId="ADAL" clId="{56CF898D-0475-4A64-89D7-9E562B826F4B}" dt="2021-04-14T14:15:37.244" v="1865" actId="2085"/>
          <ac:cxnSpMkLst>
            <pc:docMk/>
            <pc:sldMk cId="2821362574" sldId="257"/>
            <ac:cxnSpMk id="76" creationId="{3286477F-903D-442A-A59A-C6B0B4B70DBE}"/>
          </ac:cxnSpMkLst>
        </pc:cxnChg>
        <pc:cxnChg chg="mod">
          <ac:chgData name="Flavio" userId="acf32d90-2754-4ce4-92d1-4f5cef942a84" providerId="ADAL" clId="{56CF898D-0475-4A64-89D7-9E562B826F4B}" dt="2021-04-14T14:15:37.244" v="1865" actId="2085"/>
          <ac:cxnSpMkLst>
            <pc:docMk/>
            <pc:sldMk cId="2821362574" sldId="257"/>
            <ac:cxnSpMk id="77" creationId="{1A86190A-BEE1-4BC9-8462-74918680CC72}"/>
          </ac:cxnSpMkLst>
        </pc:cxnChg>
        <pc:cxnChg chg="add mod or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81" creationId="{10778628-940E-49E6-BF7A-2D3D80C4750E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2" creationId="{5BB15947-7928-44F5-ACD4-B937AA960D5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84" creationId="{DED3D099-F07B-4829-A55A-7EFD3410C62F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5" creationId="{70FF4D7A-EA9F-47EC-BEBE-94022374B56E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88" creationId="{7970D7AE-8D95-4F32-B6BD-D8D064D61415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89" creationId="{78E7510C-D81A-4E79-82E6-680282BF22AA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92" creationId="{F10D8FA4-63D7-425F-8C15-B92153FD7FD7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93" creationId="{92471E51-45C2-44A3-8638-9697B66B0CB4}"/>
          </ac:cxnSpMkLst>
        </pc:cxnChg>
        <pc:cxnChg chg="add del mod">
          <ac:chgData name="Flavio" userId="acf32d90-2754-4ce4-92d1-4f5cef942a84" providerId="ADAL" clId="{56CF898D-0475-4A64-89D7-9E562B826F4B}" dt="2021-04-14T12:50:16.145" v="245" actId="478"/>
          <ac:cxnSpMkLst>
            <pc:docMk/>
            <pc:sldMk cId="2821362574" sldId="257"/>
            <ac:cxnSpMk id="96" creationId="{EAFB413E-BEA4-4C92-8272-42C62F36A687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97" creationId="{B5DBFEDA-3DB8-4F6D-A4D4-173FBEB161BF}"/>
          </ac:cxnSpMkLst>
        </pc:cxnChg>
        <pc:cxnChg chg="add del mod">
          <ac:chgData name="Flavio" userId="acf32d90-2754-4ce4-92d1-4f5cef942a84" providerId="ADAL" clId="{56CF898D-0475-4A64-89D7-9E562B826F4B}" dt="2021-04-14T12:50:18.006" v="247" actId="478"/>
          <ac:cxnSpMkLst>
            <pc:docMk/>
            <pc:sldMk cId="2821362574" sldId="257"/>
            <ac:cxnSpMk id="98" creationId="{420AB223-0360-472A-B098-8AD97FFC55E5}"/>
          </ac:cxnSpMkLst>
        </pc:cxnChg>
        <pc:cxnChg chg="add del mod">
          <ac:chgData name="Flavio" userId="acf32d90-2754-4ce4-92d1-4f5cef942a84" providerId="ADAL" clId="{56CF898D-0475-4A64-89D7-9E562B826F4B}" dt="2021-04-14T12:50:20.117" v="249" actId="478"/>
          <ac:cxnSpMkLst>
            <pc:docMk/>
            <pc:sldMk cId="2821362574" sldId="257"/>
            <ac:cxnSpMk id="100" creationId="{9053B4F1-36B5-4541-8C1F-A4613FE44BCD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03" creationId="{D0BEBC21-68CD-4B39-B6F1-017984ED3637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06" creationId="{9E0B2FE4-367D-4CDD-A9C1-C290E49B12EC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07" creationId="{9034C283-63EA-44DC-A48A-3FAAE7E0DBFA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08" creationId="{ECCE40B2-AF9C-48C4-B80C-315DF3AED284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09" creationId="{FB62339B-2D13-4C68-9664-5F9B049FB833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10" creationId="{D6D6AC3B-B743-4ADD-969D-1DF7A09455E1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11" creationId="{135890E8-B7A1-46BA-B4C4-AE5B876B7C6B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12" creationId="{F99D1870-CADA-4EDA-85DC-8360BF198889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20" creationId="{6154437C-00E9-45BB-B62E-FB9EE524CC08}"/>
          </ac:cxnSpMkLst>
        </pc:cxnChg>
        <pc:cxnChg chg="add mod">
          <ac:chgData name="Flavio" userId="acf32d90-2754-4ce4-92d1-4f5cef942a84" providerId="ADAL" clId="{56CF898D-0475-4A64-89D7-9E562B826F4B}" dt="2021-04-14T13:10:50.276" v="464" actId="164"/>
          <ac:cxnSpMkLst>
            <pc:docMk/>
            <pc:sldMk cId="2821362574" sldId="257"/>
            <ac:cxnSpMk id="124" creationId="{DFF862E1-F129-4288-975E-93144A6A0790}"/>
          </ac:cxnSpMkLst>
        </pc:cxnChg>
        <pc:cxnChg chg="add mod or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33" creationId="{E0050AF1-32A3-4012-AAB7-BC914BA605F1}"/>
          </ac:cxnSpMkLst>
        </pc:cxnChg>
        <pc:cxnChg chg="del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35" creationId="{FDDABEE8-4E1C-4095-9570-304B5B11554D}"/>
          </ac:cxnSpMkLst>
        </pc:cxnChg>
        <pc:cxnChg chg="del mod">
          <ac:chgData name="Flavio" userId="acf32d90-2754-4ce4-92d1-4f5cef942a84" providerId="ADAL" clId="{56CF898D-0475-4A64-89D7-9E562B826F4B}" dt="2021-04-14T12:32:49.046" v="157" actId="478"/>
          <ac:cxnSpMkLst>
            <pc:docMk/>
            <pc:sldMk cId="2821362574" sldId="257"/>
            <ac:cxnSpMk id="137" creationId="{9EF39A92-0F19-41CA-90E6-A95F7E0E3B64}"/>
          </ac:cxnSpMkLst>
        </pc:cxnChg>
        <pc:cxnChg chg="add del mod">
          <ac:chgData name="Flavio" userId="acf32d90-2754-4ce4-92d1-4f5cef942a84" providerId="ADAL" clId="{56CF898D-0475-4A64-89D7-9E562B826F4B}" dt="2021-04-14T13:16:41.835" v="555" actId="478"/>
          <ac:cxnSpMkLst>
            <pc:docMk/>
            <pc:sldMk cId="2821362574" sldId="257"/>
            <ac:cxnSpMk id="151" creationId="{76AC1DA6-9F26-4303-9782-AB28BAA71561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2" creationId="{7076E5C7-8CEB-4F3F-BF07-F28618154E91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3" creationId="{74C2910D-9BB8-466D-B64A-2B380E42D6B8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4" creationId="{7535B72B-A139-4C96-8C23-5A23B2A37B34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5" creationId="{ECAAE10E-FC45-43C3-A734-9F6451B18A97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6" creationId="{612F2F8E-9166-4D11-A675-340301BE5423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7" creationId="{D2A7F102-C41D-4FA3-909B-72811E986AE3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8" creationId="{F7E26E5A-46FF-4C9F-869E-0EB8A586A612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159" creationId="{40DD136E-DF9E-4C10-8D41-E5CFD8F1CF6D}"/>
          </ac:cxnSpMkLst>
        </pc:cxnChg>
        <pc:cxnChg chg="add del mod ord">
          <ac:chgData name="Flavio" userId="acf32d90-2754-4ce4-92d1-4f5cef942a84" providerId="ADAL" clId="{56CF898D-0475-4A64-89D7-9E562B826F4B}" dt="2021-04-14T13:24:52.088" v="685" actId="478"/>
          <ac:cxnSpMkLst>
            <pc:docMk/>
            <pc:sldMk cId="2821362574" sldId="257"/>
            <ac:cxnSpMk id="160" creationId="{6BAD3B4C-FBB3-4FEA-AF2E-CA4CCDF2DF19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2" creationId="{34DA247A-29A8-4C65-A63D-608A9340CBB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4" creationId="{C5D72F4E-27BC-41D0-930E-BDFDCD3F7F6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7" creationId="{DFA51A2C-A52B-47A7-97D6-77420A1A225C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8" creationId="{A735DED0-8017-415A-9D02-9643905864FF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69" creationId="{66425EB9-77A3-484C-ADDC-C16DAE410FF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0" creationId="{DBEAFED3-EE04-4F86-AE08-487AF4E8CD73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1" creationId="{4F5A930D-BE01-461D-96FC-28139B9DA016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2" creationId="{8320CAB3-FF06-4513-8A19-B0747D0AEEFE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3" creationId="{C51DD187-3933-464A-9FEB-B0DD6220EA39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6" creationId="{22A9A59C-AAF3-436B-943F-C0F96BF188ED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79" creationId="{2242451B-FCAD-44F4-9749-970ADAC4B183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1" creationId="{6175B56D-EBDE-4E31-9EE4-60B4F741A2C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5" creationId="{148169AA-FAA4-4B3D-88F6-0E262241CE7F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6" creationId="{27EF7D1A-AC61-44B1-8701-E47E8FF7C5D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7" creationId="{0F296B69-FB85-4B40-A3C8-52E91265F9B4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8" creationId="{8AA62679-3751-42FB-94AA-5154D4D6B102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89" creationId="{C711FF5D-1FB5-4443-B21D-3E4A4CDDB858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90" creationId="{BFA957A5-4E99-4489-BFF4-A038FFDA8D19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91" creationId="{D9C9A3EB-50A6-4B98-9207-1F4A893F9151}"/>
          </ac:cxnSpMkLst>
        </pc:cxnChg>
        <pc:cxnChg chg="add mod">
          <ac:chgData name="Flavio" userId="acf32d90-2754-4ce4-92d1-4f5cef942a84" providerId="ADAL" clId="{56CF898D-0475-4A64-89D7-9E562B826F4B}" dt="2021-04-14T14:15:02.393" v="1859" actId="1582"/>
          <ac:cxnSpMkLst>
            <pc:docMk/>
            <pc:sldMk cId="2821362574" sldId="257"/>
            <ac:cxnSpMk id="192" creationId="{3668886C-F265-4EC3-B5DC-D2CA5075485D}"/>
          </ac:cxnSpMkLst>
        </pc:cxnChg>
        <pc:cxnChg chg="add mod">
          <ac:chgData name="Flavio" userId="acf32d90-2754-4ce4-92d1-4f5cef942a84" providerId="ADAL" clId="{56CF898D-0475-4A64-89D7-9E562B826F4B}" dt="2021-04-14T14:15:25.047" v="1863" actId="1036"/>
          <ac:cxnSpMkLst>
            <pc:docMk/>
            <pc:sldMk cId="2821362574" sldId="257"/>
            <ac:cxnSpMk id="198" creationId="{0BFA3A67-89C7-48AB-B54B-64A7DED4EC39}"/>
          </ac:cxnSpMkLst>
        </pc:cxnChg>
        <pc:cxnChg chg="add del mod">
          <ac:chgData name="Flavio" userId="acf32d90-2754-4ce4-92d1-4f5cef942a84" providerId="ADAL" clId="{56CF898D-0475-4A64-89D7-9E562B826F4B}" dt="2021-04-14T14:03:18.513" v="1495" actId="478"/>
          <ac:cxnSpMkLst>
            <pc:docMk/>
            <pc:sldMk cId="2821362574" sldId="257"/>
            <ac:cxnSpMk id="212" creationId="{76DD9484-5DB5-40BF-84DD-9A93C376FA7B}"/>
          </ac:cxnSpMkLst>
        </pc:cxnChg>
        <pc:cxnChg chg="add mod">
          <ac:chgData name="Flavio" userId="acf32d90-2754-4ce4-92d1-4f5cef942a84" providerId="ADAL" clId="{56CF898D-0475-4A64-89D7-9E562B826F4B}" dt="2021-04-14T14:15:21.592" v="1861" actId="14100"/>
          <ac:cxnSpMkLst>
            <pc:docMk/>
            <pc:sldMk cId="2821362574" sldId="257"/>
            <ac:cxnSpMk id="215" creationId="{838B534D-EF33-4372-8DCF-B0F7C2A57CE0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0" creationId="{65A79BF2-3B1C-47FB-B130-44BEF7EB428D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3" creationId="{B80BDBFB-B7F2-4109-A3CD-BDC4EB2C0C54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8" creationId="{FD275255-14A9-43EC-9B74-B5432AA2BBE2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29" creationId="{340E88BD-B97F-417F-B8AF-7FB441F229D4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0" creationId="{C93366D1-AD5A-4E00-AD53-80C0AB7D1FE9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1" creationId="{1D51183F-CD6A-4127-A342-A55548A2A386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2" creationId="{19D5E4D0-03F8-4DFE-8B7D-8A5F7EA13F52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3" creationId="{8C08BB27-6C55-430A-8A12-A549CCFD58E0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4" creationId="{6D218F96-2624-42BC-BE08-4B9AE5284189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235" creationId="{855909B9-6817-46C3-9735-905CD531268E}"/>
          </ac:cxnSpMkLst>
        </pc:cxnChg>
        <pc:cxnChg chg="add mod">
          <ac:chgData name="Flavio" userId="acf32d90-2754-4ce4-92d1-4f5cef942a84" providerId="ADAL" clId="{56CF898D-0475-4A64-89D7-9E562B826F4B}" dt="2021-04-14T14:14:47.794" v="1858" actId="1582"/>
          <ac:cxnSpMkLst>
            <pc:docMk/>
            <pc:sldMk cId="2821362574" sldId="257"/>
            <ac:cxnSpMk id="353" creationId="{B25E8BE8-F686-4998-8974-02CC3178A53A}"/>
          </ac:cxnSpMkLst>
        </pc:cxnChg>
        <pc:cxnChg chg="add mod">
          <ac:chgData name="Flavio" userId="acf32d90-2754-4ce4-92d1-4f5cef942a84" providerId="ADAL" clId="{56CF898D-0475-4A64-89D7-9E562B826F4B}" dt="2021-04-14T14:15:12.334" v="1860" actId="1582"/>
          <ac:cxnSpMkLst>
            <pc:docMk/>
            <pc:sldMk cId="2821362574" sldId="257"/>
            <ac:cxnSpMk id="355" creationId="{BAFECC06-3E5B-48EE-9B6A-779EEBE19822}"/>
          </ac:cxnSpMkLst>
        </pc:cxnChg>
        <pc:cxnChg chg="add del mod">
          <ac:chgData name="Flavio" userId="acf32d90-2754-4ce4-92d1-4f5cef942a84" providerId="ADAL" clId="{56CF898D-0475-4A64-89D7-9E562B826F4B}" dt="2021-04-14T14:13:46.769" v="1854" actId="478"/>
          <ac:cxnSpMkLst>
            <pc:docMk/>
            <pc:sldMk cId="2821362574" sldId="257"/>
            <ac:cxnSpMk id="357" creationId="{4A137436-2B17-4DEC-914E-3C7C07EC7337}"/>
          </ac:cxnSpMkLst>
        </pc:cxnChg>
        <pc:cxnChg chg="add mod">
          <ac:chgData name="Flavio" userId="acf32d90-2754-4ce4-92d1-4f5cef942a84" providerId="ADAL" clId="{56CF898D-0475-4A64-89D7-9E562B826F4B}" dt="2021-04-14T14:15:56.460" v="1870" actId="14100"/>
          <ac:cxnSpMkLst>
            <pc:docMk/>
            <pc:sldMk cId="2821362574" sldId="257"/>
            <ac:cxnSpMk id="359" creationId="{7C0CD920-19D6-496F-9EFE-93841269FAC6}"/>
          </ac:cxnSpMkLst>
        </pc:cxnChg>
        <pc:cxnChg chg="add mod">
          <ac:chgData name="Flavio" userId="acf32d90-2754-4ce4-92d1-4f5cef942a84" providerId="ADAL" clId="{56CF898D-0475-4A64-89D7-9E562B826F4B}" dt="2021-04-14T14:16:00.614" v="1872" actId="1076"/>
          <ac:cxnSpMkLst>
            <pc:docMk/>
            <pc:sldMk cId="2821362574" sldId="257"/>
            <ac:cxnSpMk id="362" creationId="{AC797A9F-AA9D-45AF-86E2-BBF3BD5F4BC8}"/>
          </ac:cxnSpMkLst>
        </pc:cxnChg>
        <pc:cxnChg chg="add mod">
          <ac:chgData name="Flavio" userId="acf32d90-2754-4ce4-92d1-4f5cef942a84" providerId="ADAL" clId="{56CF898D-0475-4A64-89D7-9E562B826F4B}" dt="2021-04-14T14:16:05.959" v="1884" actId="1037"/>
          <ac:cxnSpMkLst>
            <pc:docMk/>
            <pc:sldMk cId="2821362574" sldId="257"/>
            <ac:cxnSpMk id="363" creationId="{586BEE30-05A9-4F20-A893-FC421EB6979B}"/>
          </ac:cxnSpMkLst>
        </pc:cxnChg>
        <pc:cxnChg chg="add mod">
          <ac:chgData name="Flavio" userId="acf32d90-2754-4ce4-92d1-4f5cef942a84" providerId="ADAL" clId="{56CF898D-0475-4A64-89D7-9E562B826F4B}" dt="2021-04-14T14:16:09.283" v="1902" actId="1038"/>
          <ac:cxnSpMkLst>
            <pc:docMk/>
            <pc:sldMk cId="2821362574" sldId="257"/>
            <ac:cxnSpMk id="364" creationId="{BED79098-E4ED-4EA3-87A4-7A678E65718C}"/>
          </ac:cxnSpMkLst>
        </pc:cxnChg>
        <pc:cxnChg chg="add mod">
          <ac:chgData name="Flavio" userId="acf32d90-2754-4ce4-92d1-4f5cef942a84" providerId="ADAL" clId="{56CF898D-0475-4A64-89D7-9E562B826F4B}" dt="2021-04-14T14:16:12.579" v="1916" actId="1037"/>
          <ac:cxnSpMkLst>
            <pc:docMk/>
            <pc:sldMk cId="2821362574" sldId="257"/>
            <ac:cxnSpMk id="365" creationId="{74478CB2-2E8B-48DC-8CD2-F946602EF9D3}"/>
          </ac:cxnSpMkLst>
        </pc:cxnChg>
        <pc:cxnChg chg="add mod">
          <ac:chgData name="Flavio" userId="acf32d90-2754-4ce4-92d1-4f5cef942a84" providerId="ADAL" clId="{56CF898D-0475-4A64-89D7-9E562B826F4B}" dt="2021-04-14T14:16:15.407" v="1932" actId="1038"/>
          <ac:cxnSpMkLst>
            <pc:docMk/>
            <pc:sldMk cId="2821362574" sldId="257"/>
            <ac:cxnSpMk id="366" creationId="{3DEB2409-7E36-4940-8B15-58AD7A5E4506}"/>
          </ac:cxnSpMkLst>
        </pc:cxnChg>
        <pc:cxnChg chg="add mod">
          <ac:chgData name="Flavio" userId="acf32d90-2754-4ce4-92d1-4f5cef942a84" providerId="ADAL" clId="{56CF898D-0475-4A64-89D7-9E562B826F4B}" dt="2021-04-14T14:16:23.869" v="1936" actId="1076"/>
          <ac:cxnSpMkLst>
            <pc:docMk/>
            <pc:sldMk cId="2821362574" sldId="257"/>
            <ac:cxnSpMk id="367" creationId="{9ABE531E-9AAC-4A3E-A94B-905B8492D722}"/>
          </ac:cxnSpMkLst>
        </pc:cxnChg>
        <pc:cxnChg chg="add mod">
          <ac:chgData name="Flavio" userId="acf32d90-2754-4ce4-92d1-4f5cef942a84" providerId="ADAL" clId="{56CF898D-0475-4A64-89D7-9E562B826F4B}" dt="2021-04-14T14:16:19.635" v="1935" actId="1076"/>
          <ac:cxnSpMkLst>
            <pc:docMk/>
            <pc:sldMk cId="2821362574" sldId="257"/>
            <ac:cxnSpMk id="368" creationId="{60CAAA3D-A6EC-4929-BC16-AE4C9138F6E0}"/>
          </ac:cxnSpMkLst>
        </pc:cxnChg>
        <pc:cxnChg chg="add mod">
          <ac:chgData name="Flavio" userId="acf32d90-2754-4ce4-92d1-4f5cef942a84" providerId="ADAL" clId="{56CF898D-0475-4A64-89D7-9E562B826F4B}" dt="2021-04-14T14:16:29.950" v="1938" actId="1076"/>
          <ac:cxnSpMkLst>
            <pc:docMk/>
            <pc:sldMk cId="2821362574" sldId="257"/>
            <ac:cxnSpMk id="369" creationId="{CEB71574-416D-4923-AD0B-804BF6083BEB}"/>
          </ac:cxnSpMkLst>
        </pc:cxnChg>
        <pc:cxnChg chg="add del mod">
          <ac:chgData name="Flavio" userId="acf32d90-2754-4ce4-92d1-4f5cef942a84" providerId="ADAL" clId="{56CF898D-0475-4A64-89D7-9E562B826F4B}" dt="2021-04-14T16:01:30.749" v="2621" actId="478"/>
          <ac:cxnSpMkLst>
            <pc:docMk/>
            <pc:sldMk cId="2821362574" sldId="257"/>
            <ac:cxnSpMk id="374" creationId="{76917501-CFA1-48D9-8025-A8EDB94C9D95}"/>
          </ac:cxnSpMkLst>
        </pc:cxnChg>
      </pc:sldChg>
      <pc:sldChg chg="addSp delSp modSp new mod">
        <pc:chgData name="Flavio" userId="acf32d90-2754-4ce4-92d1-4f5cef942a84" providerId="ADAL" clId="{56CF898D-0475-4A64-89D7-9E562B826F4B}" dt="2021-04-14T13:55:29.209" v="1318" actId="207"/>
        <pc:sldMkLst>
          <pc:docMk/>
          <pc:sldMk cId="2241902895" sldId="258"/>
        </pc:sldMkLst>
        <pc:spChg chg="del">
          <ac:chgData name="Flavio" userId="acf32d90-2754-4ce4-92d1-4f5cef942a84" providerId="ADAL" clId="{56CF898D-0475-4A64-89D7-9E562B826F4B}" dt="2021-04-14T13:30:41.785" v="759" actId="478"/>
          <ac:spMkLst>
            <pc:docMk/>
            <pc:sldMk cId="2241902895" sldId="258"/>
            <ac:spMk id="2" creationId="{834DADA8-310D-49F1-8DF7-1CB3D10FF1FF}"/>
          </ac:spMkLst>
        </pc:spChg>
        <pc:spChg chg="del">
          <ac:chgData name="Flavio" userId="acf32d90-2754-4ce4-92d1-4f5cef942a84" providerId="ADAL" clId="{56CF898D-0475-4A64-89D7-9E562B826F4B}" dt="2021-04-14T13:30:43.629" v="760" actId="478"/>
          <ac:spMkLst>
            <pc:docMk/>
            <pc:sldMk cId="2241902895" sldId="258"/>
            <ac:spMk id="3" creationId="{0E61CFC1-5FB7-43B0-826E-B52C11B3A057}"/>
          </ac:spMkLst>
        </pc:spChg>
        <pc:spChg chg="add del mod">
          <ac:chgData name="Flavio" userId="acf32d90-2754-4ce4-92d1-4f5cef942a84" providerId="ADAL" clId="{56CF898D-0475-4A64-89D7-9E562B826F4B}" dt="2021-04-14T13:48:24.317" v="1141" actId="478"/>
          <ac:spMkLst>
            <pc:docMk/>
            <pc:sldMk cId="2241902895" sldId="258"/>
            <ac:spMk id="4" creationId="{E2288784-9555-4EAA-967C-023442DA004F}"/>
          </ac:spMkLst>
        </pc:spChg>
        <pc:spChg chg="add mod">
          <ac:chgData name="Flavio" userId="acf32d90-2754-4ce4-92d1-4f5cef942a84" providerId="ADAL" clId="{56CF898D-0475-4A64-89D7-9E562B826F4B}" dt="2021-04-14T13:55:29.209" v="1318" actId="207"/>
          <ac:spMkLst>
            <pc:docMk/>
            <pc:sldMk cId="2241902895" sldId="258"/>
            <ac:spMk id="5" creationId="{5A84248B-783E-49BD-BB21-59DB1110D8F6}"/>
          </ac:spMkLst>
        </pc:spChg>
      </pc:sldChg>
      <pc:sldChg chg="addSp delSp modSp add mod ord">
        <pc:chgData name="Flavio" userId="acf32d90-2754-4ce4-92d1-4f5cef942a84" providerId="ADAL" clId="{56CF898D-0475-4A64-89D7-9E562B826F4B}" dt="2021-04-28T13:58:27.742" v="2989" actId="1076"/>
        <pc:sldMkLst>
          <pc:docMk/>
          <pc:sldMk cId="1981810323" sldId="259"/>
        </pc:sldMkLst>
        <pc:spChg chg="mod">
          <ac:chgData name="Flavio" userId="acf32d90-2754-4ce4-92d1-4f5cef942a84" providerId="ADAL" clId="{56CF898D-0475-4A64-89D7-9E562B826F4B}" dt="2021-04-14T16:51:23.092" v="2941" actId="1076"/>
          <ac:spMkLst>
            <pc:docMk/>
            <pc:sldMk cId="1981810323" sldId="259"/>
            <ac:spMk id="4" creationId="{D8135A24-C0D2-4E99-AFFF-BC880D6EAED3}"/>
          </ac:spMkLst>
        </pc:spChg>
        <pc:spChg chg="add mod">
          <ac:chgData name="Flavio" userId="acf32d90-2754-4ce4-92d1-4f5cef942a84" providerId="ADAL" clId="{56CF898D-0475-4A64-89D7-9E562B826F4B}" dt="2021-04-14T16:06:06.026" v="2624" actId="1076"/>
          <ac:spMkLst>
            <pc:docMk/>
            <pc:sldMk cId="1981810323" sldId="259"/>
            <ac:spMk id="5" creationId="{70BDC4F8-79ED-41AC-9E28-684C5461E721}"/>
          </ac:spMkLst>
        </pc:spChg>
        <pc:spChg chg="add mod">
          <ac:chgData name="Flavio" userId="acf32d90-2754-4ce4-92d1-4f5cef942a84" providerId="ADAL" clId="{56CF898D-0475-4A64-89D7-9E562B826F4B}" dt="2021-04-28T13:58:27.742" v="2989" actId="1076"/>
          <ac:spMkLst>
            <pc:docMk/>
            <pc:sldMk cId="1981810323" sldId="259"/>
            <ac:spMk id="6" creationId="{83C9B082-74DB-480A-8244-A9A1F292C15A}"/>
          </ac:spMkLst>
        </pc:spChg>
        <pc:spChg chg="del">
          <ac:chgData name="Flavio" userId="acf32d90-2754-4ce4-92d1-4f5cef942a84" providerId="ADAL" clId="{56CF898D-0475-4A64-89D7-9E562B826F4B}" dt="2021-04-14T14:35:16.705" v="1977" actId="478"/>
          <ac:spMkLst>
            <pc:docMk/>
            <pc:sldMk cId="1981810323" sldId="259"/>
            <ac:spMk id="7" creationId="{F6AB1858-5A7E-418B-A499-726F6EB932C5}"/>
          </ac:spMkLst>
        </pc:spChg>
        <pc:spChg chg="mod">
          <ac:chgData name="Flavio" userId="acf32d90-2754-4ce4-92d1-4f5cef942a84" providerId="ADAL" clId="{56CF898D-0475-4A64-89D7-9E562B826F4B}" dt="2021-04-14T14:40:58.820" v="2002" actId="1076"/>
          <ac:spMkLst>
            <pc:docMk/>
            <pc:sldMk cId="1981810323" sldId="259"/>
            <ac:spMk id="8" creationId="{9F9CD2B6-2973-4993-B3C6-521792EC414B}"/>
          </ac:spMkLst>
        </pc:spChg>
        <pc:spChg chg="del mod">
          <ac:chgData name="Flavio" userId="acf32d90-2754-4ce4-92d1-4f5cef942a84" providerId="ADAL" clId="{56CF898D-0475-4A64-89D7-9E562B826F4B}" dt="2021-04-14T14:34:55.367" v="1963" actId="478"/>
          <ac:spMkLst>
            <pc:docMk/>
            <pc:sldMk cId="1981810323" sldId="259"/>
            <ac:spMk id="9" creationId="{36BFC8CD-B3DC-4134-8E41-2D390F8AF75D}"/>
          </ac:spMkLst>
        </pc:spChg>
        <pc:spChg chg="mod">
          <ac:chgData name="Flavio" userId="acf32d90-2754-4ce4-92d1-4f5cef942a84" providerId="ADAL" clId="{56CF898D-0475-4A64-89D7-9E562B826F4B}" dt="2021-04-14T14:42:32.034" v="2102" actId="1076"/>
          <ac:spMkLst>
            <pc:docMk/>
            <pc:sldMk cId="1981810323" sldId="259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4-14T14:42:26.510" v="2100" actId="1076"/>
          <ac:spMkLst>
            <pc:docMk/>
            <pc:sldMk cId="1981810323" sldId="259"/>
            <ac:spMk id="11" creationId="{A2D60CD9-49E9-427D-A127-300AD6DB5137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12" creationId="{629D377A-4B88-4C00-8A96-8339CAF00E9E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3" creationId="{FC5180FF-8CF9-41D7-BB5E-738676BD3625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4" creationId="{0CFB7CB9-A315-4409-850D-7C2048A25E77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20" creationId="{8EE1E952-6601-4845-BEF8-A05BD6032880}"/>
          </ac:spMkLst>
        </pc:spChg>
        <pc:spChg chg="add mod">
          <ac:chgData name="Flavio" userId="acf32d90-2754-4ce4-92d1-4f5cef942a84" providerId="ADAL" clId="{56CF898D-0475-4A64-89D7-9E562B826F4B}" dt="2021-04-14T16:52:12.057" v="2946" actId="1076"/>
          <ac:spMkLst>
            <pc:docMk/>
            <pc:sldMk cId="1981810323" sldId="259"/>
            <ac:spMk id="26" creationId="{A2CB325C-B344-4FCD-B932-CFD91C2143CE}"/>
          </ac:spMkLst>
        </pc:spChg>
        <pc:spChg chg="mod">
          <ac:chgData name="Flavio" userId="acf32d90-2754-4ce4-92d1-4f5cef942a84" providerId="ADAL" clId="{56CF898D-0475-4A64-89D7-9E562B826F4B}" dt="2021-04-14T14:41:25.337" v="2077" actId="1037"/>
          <ac:spMkLst>
            <pc:docMk/>
            <pc:sldMk cId="1981810323" sldId="259"/>
            <ac:spMk id="37" creationId="{2856FE6E-B74C-4847-B0F7-B743DF379FB2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43" creationId="{3AA6EA35-BC74-44E8-8960-9EAFB64C3C3C}"/>
          </ac:spMkLst>
        </pc:spChg>
        <pc:spChg chg="mod">
          <ac:chgData name="Flavio" userId="acf32d90-2754-4ce4-92d1-4f5cef942a84" providerId="ADAL" clId="{56CF898D-0475-4A64-89D7-9E562B826F4B}" dt="2021-04-14T14:43:53.449" v="2109" actId="1076"/>
          <ac:spMkLst>
            <pc:docMk/>
            <pc:sldMk cId="1981810323" sldId="259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4:34:58.137" v="1965" actId="478"/>
          <ac:spMkLst>
            <pc:docMk/>
            <pc:sldMk cId="1981810323" sldId="259"/>
            <ac:spMk id="46" creationId="{E335CC6F-063D-443E-AED3-34416682EF47}"/>
          </ac:spMkLst>
        </pc:spChg>
        <pc:spChg chg="del">
          <ac:chgData name="Flavio" userId="acf32d90-2754-4ce4-92d1-4f5cef942a84" providerId="ADAL" clId="{56CF898D-0475-4A64-89D7-9E562B826F4B}" dt="2021-04-14T14:35:08.777" v="1971" actId="478"/>
          <ac:spMkLst>
            <pc:docMk/>
            <pc:sldMk cId="1981810323" sldId="259"/>
            <ac:spMk id="47" creationId="{21CF5725-DCEA-4993-A770-CE4FD2E7CFE7}"/>
          </ac:spMkLst>
        </pc:spChg>
        <pc:spChg chg="mod">
          <ac:chgData name="Flavio" userId="acf32d90-2754-4ce4-92d1-4f5cef942a84" providerId="ADAL" clId="{56CF898D-0475-4A64-89D7-9E562B826F4B}" dt="2021-04-14T14:42:55.141" v="2108" actId="1076"/>
          <ac:spMkLst>
            <pc:docMk/>
            <pc:sldMk cId="1981810323" sldId="259"/>
            <ac:spMk id="50" creationId="{E68E2D64-B25E-4803-A6F5-2EED507A0171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58" creationId="{116E2EED-7331-46E2-B959-30CB85DF24FE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62" creationId="{2BBD5D50-55A3-4036-A800-3FF3F60BAD15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63" creationId="{F960C048-7C3C-4488-879B-589BED6A69E3}"/>
          </ac:spMkLst>
        </pc:spChg>
        <pc:spChg chg="mod">
          <ac:chgData name="Flavio" userId="acf32d90-2754-4ce4-92d1-4f5cef942a84" providerId="ADAL" clId="{56CF898D-0475-4A64-89D7-9E562B826F4B}" dt="2021-04-14T14:44:11.411" v="2119" actId="1036"/>
          <ac:spMkLst>
            <pc:docMk/>
            <pc:sldMk cId="1981810323" sldId="259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14T14:35:02.854" v="1968" actId="478"/>
          <ac:spMkLst>
            <pc:docMk/>
            <pc:sldMk cId="1981810323" sldId="259"/>
            <ac:spMk id="66" creationId="{C8E8E528-67CF-4C2B-9D0D-EFC98D14C7BF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67" creationId="{279A3221-6B63-4A3D-93E7-695B7DFA8A22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68" creationId="{B1A9BAF8-7BF1-4E67-AD1D-18D86A3BE670}"/>
          </ac:spMkLst>
        </pc:spChg>
        <pc:spChg chg="mod">
          <ac:chgData name="Flavio" userId="acf32d90-2754-4ce4-92d1-4f5cef942a84" providerId="ADAL" clId="{56CF898D-0475-4A64-89D7-9E562B826F4B}" dt="2021-04-14T16:49:49.127" v="2939" actId="688"/>
          <ac:spMkLst>
            <pc:docMk/>
            <pc:sldMk cId="1981810323" sldId="259"/>
            <ac:spMk id="71" creationId="{10B05CF3-0B23-49EC-A19A-4E0CDB351A18}"/>
          </ac:spMkLst>
        </pc:spChg>
        <pc:spChg chg="mod">
          <ac:chgData name="Flavio" userId="acf32d90-2754-4ce4-92d1-4f5cef942a84" providerId="ADAL" clId="{56CF898D-0475-4A64-89D7-9E562B826F4B}" dt="2021-04-14T14:40:55.574" v="2001" actId="1038"/>
          <ac:spMkLst>
            <pc:docMk/>
            <pc:sldMk cId="1981810323" sldId="259"/>
            <ac:spMk id="72" creationId="{A5BDA776-49BB-4205-B8FA-3A6D10280CC5}"/>
          </ac:spMkLst>
        </pc:spChg>
        <pc:spChg chg="del">
          <ac:chgData name="Flavio" userId="acf32d90-2754-4ce4-92d1-4f5cef942a84" providerId="ADAL" clId="{56CF898D-0475-4A64-89D7-9E562B826F4B}" dt="2021-04-14T14:34:55.367" v="1963" actId="478"/>
          <ac:spMkLst>
            <pc:docMk/>
            <pc:sldMk cId="1981810323" sldId="259"/>
            <ac:spMk id="73" creationId="{ADD49827-657D-47E4-A827-597C33243768}"/>
          </ac:spMkLst>
        </pc:spChg>
        <pc:spChg chg="mod">
          <ac:chgData name="Flavio" userId="acf32d90-2754-4ce4-92d1-4f5cef942a84" providerId="ADAL" clId="{56CF898D-0475-4A64-89D7-9E562B826F4B}" dt="2021-04-14T16:51:37.098" v="2943" actId="1076"/>
          <ac:spMkLst>
            <pc:docMk/>
            <pc:sldMk cId="1981810323" sldId="259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4:34:56.948" v="1964" actId="478"/>
          <ac:spMkLst>
            <pc:docMk/>
            <pc:sldMk cId="1981810323" sldId="259"/>
            <ac:spMk id="75" creationId="{6F2DE500-5F04-409D-A2E0-9E4B4B6CEB97}"/>
          </ac:spMkLst>
        </pc:spChg>
        <pc:spChg chg="add mod">
          <ac:chgData name="Flavio" userId="acf32d90-2754-4ce4-92d1-4f5cef942a84" providerId="ADAL" clId="{56CF898D-0475-4A64-89D7-9E562B826F4B}" dt="2021-04-14T14:38:58.006" v="1983" actId="164"/>
          <ac:spMkLst>
            <pc:docMk/>
            <pc:sldMk cId="1981810323" sldId="259"/>
            <ac:spMk id="76" creationId="{729BEA3B-2E88-4756-BE5E-132CB10308C0}"/>
          </ac:spMkLst>
        </pc:spChg>
        <pc:spChg chg="add mod">
          <ac:chgData name="Flavio" userId="acf32d90-2754-4ce4-92d1-4f5cef942a84" providerId="ADAL" clId="{56CF898D-0475-4A64-89D7-9E562B826F4B}" dt="2021-04-14T14:42:52.257" v="2107" actId="1076"/>
          <ac:spMkLst>
            <pc:docMk/>
            <pc:sldMk cId="1981810323" sldId="259"/>
            <ac:spMk id="78" creationId="{1B6D68F1-8A4F-481A-BF62-F30F9BDCC53B}"/>
          </ac:spMkLst>
        </pc:spChg>
        <pc:spChg chg="add mod">
          <ac:chgData name="Flavio" userId="acf32d90-2754-4ce4-92d1-4f5cef942a84" providerId="ADAL" clId="{56CF898D-0475-4A64-89D7-9E562B826F4B}" dt="2021-04-14T14:44:30.540" v="2126" actId="1076"/>
          <ac:spMkLst>
            <pc:docMk/>
            <pc:sldMk cId="1981810323" sldId="259"/>
            <ac:spMk id="79" creationId="{163545BC-E8E1-48E6-8CC7-4EC5E64E312B}"/>
          </ac:spMkLst>
        </pc:spChg>
        <pc:spChg chg="add mod">
          <ac:chgData name="Flavio" userId="acf32d90-2754-4ce4-92d1-4f5cef942a84" providerId="ADAL" clId="{56CF898D-0475-4A64-89D7-9E562B826F4B}" dt="2021-04-14T14:44:19.468" v="2123" actId="1076"/>
          <ac:spMkLst>
            <pc:docMk/>
            <pc:sldMk cId="1981810323" sldId="259"/>
            <ac:spMk id="80" creationId="{9382CBE5-EFDB-4BB6-9BBB-21EF8E6BA612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3" creationId="{8B41D1EE-013B-4DCD-8876-2EC1BDA602B9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4" creationId="{32139911-6550-44A2-8A8C-32E02052196A}"/>
          </ac:spMkLst>
        </pc:spChg>
        <pc:spChg chg="mod">
          <ac:chgData name="Flavio" userId="acf32d90-2754-4ce4-92d1-4f5cef942a84" providerId="ADAL" clId="{56CF898D-0475-4A64-89D7-9E562B826F4B}" dt="2021-04-14T15:11:26.259" v="2247"/>
          <ac:spMkLst>
            <pc:docMk/>
            <pc:sldMk cId="1981810323" sldId="259"/>
            <ac:spMk id="86" creationId="{B827F0B2-E88F-465C-8448-FFEB744B2A9B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88" creationId="{BDDFBC43-2E12-4234-9F9F-A726723CD7EE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90" creationId="{567BB9CF-0BC8-4FBF-85AF-32B974909AE5}"/>
          </ac:spMkLst>
        </pc:spChg>
        <pc:spChg chg="mod">
          <ac:chgData name="Flavio" userId="acf32d90-2754-4ce4-92d1-4f5cef942a84" providerId="ADAL" clId="{56CF898D-0475-4A64-89D7-9E562B826F4B}" dt="2021-04-14T15:11:26.604" v="2248"/>
          <ac:spMkLst>
            <pc:docMk/>
            <pc:sldMk cId="1981810323" sldId="259"/>
            <ac:spMk id="91" creationId="{547352AC-C0E9-4EA8-AB43-32A783CB2CC6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4" creationId="{8115B595-5393-4A2D-A554-4C5C1E9CF1E2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5" creationId="{7D5045A3-D9BE-4198-B1A3-BBDF86F3B2CA}"/>
          </ac:spMkLst>
        </pc:spChg>
        <pc:spChg chg="mod">
          <ac:chgData name="Flavio" userId="acf32d90-2754-4ce4-92d1-4f5cef942a84" providerId="ADAL" clId="{56CF898D-0475-4A64-89D7-9E562B826F4B}" dt="2021-04-14T15:11:47.465" v="2251"/>
          <ac:spMkLst>
            <pc:docMk/>
            <pc:sldMk cId="1981810323" sldId="259"/>
            <ac:spMk id="96" creationId="{1E8BCCCE-38B6-4BB5-BB84-B48B48C4A299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98" creationId="{2ADF4993-9367-4CBF-8C3D-F5CD5F473302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99" creationId="{FA31A46C-09C7-4231-9106-01E32730BE19}"/>
          </ac:spMkLst>
        </pc:spChg>
        <pc:spChg chg="mod">
          <ac:chgData name="Flavio" userId="acf32d90-2754-4ce4-92d1-4f5cef942a84" providerId="ADAL" clId="{56CF898D-0475-4A64-89D7-9E562B826F4B}" dt="2021-04-14T15:11:54.431" v="2253"/>
          <ac:spMkLst>
            <pc:docMk/>
            <pc:sldMk cId="1981810323" sldId="259"/>
            <ac:spMk id="100" creationId="{8F6B9DB3-4F18-4EDD-9913-1A0A181F308C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2" creationId="{B64313D1-56E9-4DD1-945A-92A5A00EE9A9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3" creationId="{2695D123-D23E-43BF-942F-67343CD2B4B2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04" creationId="{60D50DD5-2E75-4313-BC35-4D154343863F}"/>
          </ac:spMkLst>
        </pc:spChg>
        <pc:spChg chg="del">
          <ac:chgData name="Flavio" userId="acf32d90-2754-4ce4-92d1-4f5cef942a84" providerId="ADAL" clId="{56CF898D-0475-4A64-89D7-9E562B826F4B}" dt="2021-04-14T14:34:48.487" v="1961" actId="478"/>
          <ac:spMkLst>
            <pc:docMk/>
            <pc:sldMk cId="1981810323" sldId="259"/>
            <ac:spMk id="105" creationId="{8484BE4B-E9CB-4EC4-BCB0-6441222906B2}"/>
          </ac:spMkLst>
        </pc:spChg>
        <pc:spChg chg="mod">
          <ac:chgData name="Flavio" userId="acf32d90-2754-4ce4-92d1-4f5cef942a84" providerId="ADAL" clId="{56CF898D-0475-4A64-89D7-9E562B826F4B}" dt="2021-04-14T15:11:54.780" v="2254"/>
          <ac:spMkLst>
            <pc:docMk/>
            <pc:sldMk cId="1981810323" sldId="259"/>
            <ac:spMk id="106" creationId="{0D58382C-EAB7-4D86-A787-A8E949F1C64C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0" creationId="{4F714A52-1847-473A-90AA-C78526112AEF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1" creationId="{EF9F4779-FF85-492E-8B5A-781E2BEAA277}"/>
          </ac:spMkLst>
        </pc:spChg>
        <pc:spChg chg="mod">
          <ac:chgData name="Flavio" userId="acf32d90-2754-4ce4-92d1-4f5cef942a84" providerId="ADAL" clId="{56CF898D-0475-4A64-89D7-9E562B826F4B}" dt="2021-04-14T15:11:55.108" v="2255"/>
          <ac:spMkLst>
            <pc:docMk/>
            <pc:sldMk cId="1981810323" sldId="259"/>
            <ac:spMk id="112" creationId="{837BC2AE-4587-4004-B783-27C528CB2C11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4" creationId="{B5F174BC-CF1E-4CE3-B62E-A86E39854FB8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5" creationId="{A2C8D4FE-2C4E-4DFA-93D8-264740DCD226}"/>
          </ac:spMkLst>
        </pc:spChg>
        <pc:spChg chg="mod">
          <ac:chgData name="Flavio" userId="acf32d90-2754-4ce4-92d1-4f5cef942a84" providerId="ADAL" clId="{56CF898D-0475-4A64-89D7-9E562B826F4B}" dt="2021-04-14T15:11:58.541" v="2256"/>
          <ac:spMkLst>
            <pc:docMk/>
            <pc:sldMk cId="1981810323" sldId="259"/>
            <ac:spMk id="116" creationId="{28B7F63F-4025-4B75-A325-554D2404B47E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18" creationId="{9DF2E5E9-690B-4B75-B0A8-D6D0A8A160EB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19" creationId="{66AA2AB4-CDE2-40D4-A08A-18EDD7EDCFB8}"/>
          </ac:spMkLst>
        </pc:spChg>
        <pc:spChg chg="mod">
          <ac:chgData name="Flavio" userId="acf32d90-2754-4ce4-92d1-4f5cef942a84" providerId="ADAL" clId="{56CF898D-0475-4A64-89D7-9E562B826F4B}" dt="2021-04-14T15:11:58.871" v="2257"/>
          <ac:spMkLst>
            <pc:docMk/>
            <pc:sldMk cId="1981810323" sldId="259"/>
            <ac:spMk id="120" creationId="{160172CF-AC28-4EF6-A71E-FF5447F348A7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2" creationId="{2EFD7E87-EF20-4802-B5CE-2E701050405B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3" creationId="{DCBDE28F-C368-4A7D-9430-EAFEB7FDAD4A}"/>
          </ac:spMkLst>
        </pc:spChg>
        <pc:spChg chg="mod">
          <ac:chgData name="Flavio" userId="acf32d90-2754-4ce4-92d1-4f5cef942a84" providerId="ADAL" clId="{56CF898D-0475-4A64-89D7-9E562B826F4B}" dt="2021-04-14T15:11:59.310" v="2258"/>
          <ac:spMkLst>
            <pc:docMk/>
            <pc:sldMk cId="1981810323" sldId="259"/>
            <ac:spMk id="124" creationId="{CED74DE5-FE61-4E83-811C-51C7391A4093}"/>
          </ac:spMkLst>
        </pc:spChg>
        <pc:spChg chg="mod">
          <ac:chgData name="Flavio" userId="acf32d90-2754-4ce4-92d1-4f5cef942a84" providerId="ADAL" clId="{56CF898D-0475-4A64-89D7-9E562B826F4B}" dt="2021-04-14T15:12:39.681" v="2259"/>
          <ac:spMkLst>
            <pc:docMk/>
            <pc:sldMk cId="1981810323" sldId="259"/>
            <ac:spMk id="126" creationId="{82D3CD17-F4EE-4B11-8EB1-3FB5A80D906F}"/>
          </ac:spMkLst>
        </pc:spChg>
        <pc:spChg chg="mod">
          <ac:chgData name="Flavio" userId="acf32d90-2754-4ce4-92d1-4f5cef942a84" providerId="ADAL" clId="{56CF898D-0475-4A64-89D7-9E562B826F4B}" dt="2021-04-14T15:12:39.681" v="2259"/>
          <ac:spMkLst>
            <pc:docMk/>
            <pc:sldMk cId="1981810323" sldId="259"/>
            <ac:spMk id="127" creationId="{50D9A7B1-FA11-4FF9-9E72-DCEC139AA252}"/>
          </ac:spMkLst>
        </pc:spChg>
        <pc:spChg chg="mod">
          <ac:chgData name="Flavio" userId="acf32d90-2754-4ce4-92d1-4f5cef942a84" providerId="ADAL" clId="{56CF898D-0475-4A64-89D7-9E562B826F4B}" dt="2021-04-14T15:12:43.681" v="2262" actId="20577"/>
          <ac:spMkLst>
            <pc:docMk/>
            <pc:sldMk cId="1981810323" sldId="259"/>
            <ac:spMk id="128" creationId="{F13BBA9B-279A-43B1-A1AC-931A31538B0E}"/>
          </ac:spMkLst>
        </pc:spChg>
        <pc:spChg chg="add mod">
          <ac:chgData name="Flavio" userId="acf32d90-2754-4ce4-92d1-4f5cef942a84" providerId="ADAL" clId="{56CF898D-0475-4A64-89D7-9E562B826F4B}" dt="2021-04-14T16:50:19.821" v="2940" actId="1076"/>
          <ac:spMkLst>
            <pc:docMk/>
            <pc:sldMk cId="1981810323" sldId="259"/>
            <ac:spMk id="129" creationId="{E002C067-1AEB-4019-9102-10CC2D8FA6FD}"/>
          </ac:spMkLst>
        </pc:spChg>
        <pc:spChg chg="add mod">
          <ac:chgData name="Flavio" userId="acf32d90-2754-4ce4-92d1-4f5cef942a84" providerId="ADAL" clId="{56CF898D-0475-4A64-89D7-9E562B826F4B}" dt="2021-04-14T16:06:46.931" v="2632" actId="1076"/>
          <ac:spMkLst>
            <pc:docMk/>
            <pc:sldMk cId="1981810323" sldId="259"/>
            <ac:spMk id="130" creationId="{B0E89FD0-B672-4DBA-86DA-71DCCC252860}"/>
          </ac:spMkLst>
        </pc:spChg>
        <pc:spChg chg="add mod">
          <ac:chgData name="Flavio" userId="acf32d90-2754-4ce4-92d1-4f5cef942a84" providerId="ADAL" clId="{56CF898D-0475-4A64-89D7-9E562B826F4B}" dt="2021-04-14T16:54:07.647" v="2969" actId="1076"/>
          <ac:spMkLst>
            <pc:docMk/>
            <pc:sldMk cId="1981810323" sldId="259"/>
            <ac:spMk id="136" creationId="{933FEA34-7034-4BDC-ABAE-E75C39A4CAD8}"/>
          </ac:spMkLst>
        </pc:s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2" creationId="{60CE4256-F021-4A62-8442-621CFBCCFABE}"/>
          </ac:grpSpMkLst>
        </pc:grpChg>
        <pc:grpChg chg="add mod">
          <ac:chgData name="Flavio" userId="acf32d90-2754-4ce4-92d1-4f5cef942a84" providerId="ADAL" clId="{56CF898D-0475-4A64-89D7-9E562B826F4B}" dt="2021-04-14T16:49:43.187" v="2938" actId="1037"/>
          <ac:grpSpMkLst>
            <pc:docMk/>
            <pc:sldMk cId="1981810323" sldId="259"/>
            <ac:grpSpMk id="3" creationId="{BC1A055E-E694-47A5-8C41-70B0F72C56B7}"/>
          </ac:grpSpMkLst>
        </pc:grpChg>
        <pc:grpChg chg="del">
          <ac:chgData name="Flavio" userId="acf32d90-2754-4ce4-92d1-4f5cef942a84" providerId="ADAL" clId="{56CF898D-0475-4A64-89D7-9E562B826F4B}" dt="2021-04-14T14:35:05.329" v="1969" actId="478"/>
          <ac:grpSpMkLst>
            <pc:docMk/>
            <pc:sldMk cId="1981810323" sldId="259"/>
            <ac:grpSpMk id="29" creationId="{26D945C8-691F-49F8-9E40-F1F22E65A60D}"/>
          </ac:grpSpMkLst>
        </pc:grpChg>
        <pc:grpChg chg="del">
          <ac:chgData name="Flavio" userId="acf32d90-2754-4ce4-92d1-4f5cef942a84" providerId="ADAL" clId="{56CF898D-0475-4A64-89D7-9E562B826F4B}" dt="2021-04-14T14:35:02.854" v="1968" actId="478"/>
          <ac:grpSpMkLst>
            <pc:docMk/>
            <pc:sldMk cId="1981810323" sldId="259"/>
            <ac:grpSpMk id="30" creationId="{96CBB448-439B-457F-99BD-B353B7B808B7}"/>
          </ac:grpSpMkLst>
        </pc:grpChg>
        <pc:grpChg chg="mod">
          <ac:chgData name="Flavio" userId="acf32d90-2754-4ce4-92d1-4f5cef942a84" providerId="ADAL" clId="{56CF898D-0475-4A64-89D7-9E562B826F4B}" dt="2021-04-14T14:41:42.121" v="2097" actId="164"/>
          <ac:grpSpMkLst>
            <pc:docMk/>
            <pc:sldMk cId="1981810323" sldId="259"/>
            <ac:grpSpMk id="34" creationId="{2B7A7EA3-1FBC-4CB2-B210-F01379F9B7FB}"/>
          </ac:grpSpMkLst>
        </pc:grpChg>
        <pc:grpChg chg="add del mod">
          <ac:chgData name="Flavio" userId="acf32d90-2754-4ce4-92d1-4f5cef942a84" providerId="ADAL" clId="{56CF898D-0475-4A64-89D7-9E562B826F4B}" dt="2021-04-14T15:11:29.980" v="2250" actId="478"/>
          <ac:grpSpMkLst>
            <pc:docMk/>
            <pc:sldMk cId="1981810323" sldId="259"/>
            <ac:grpSpMk id="81" creationId="{8F5A0DDC-5679-4421-985B-C0FBA1650F21}"/>
          </ac:grpSpMkLst>
        </pc:grpChg>
        <pc:grpChg chg="add del mod">
          <ac:chgData name="Flavio" userId="acf32d90-2754-4ce4-92d1-4f5cef942a84" providerId="ADAL" clId="{56CF898D-0475-4A64-89D7-9E562B826F4B}" dt="2021-04-14T15:11:28.151" v="2249" actId="478"/>
          <ac:grpSpMkLst>
            <pc:docMk/>
            <pc:sldMk cId="1981810323" sldId="259"/>
            <ac:grpSpMk id="87" creationId="{6B4A28C8-D7B6-4AF1-B3DB-9572C6405FA5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92" creationId="{CEF9C6DB-7B68-45CC-A635-DA3AE76D29DE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97" creationId="{B0553C29-A3B6-4AB9-BD07-208C3CA669CF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01" creationId="{0455410C-3DCD-4F4F-B038-05BA5574DDF5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08" creationId="{236B0CB2-E7FF-4673-AAA4-0F2534EA57DC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13" creationId="{2082FF24-0878-4EB7-90F9-B8E7121C60A9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17" creationId="{23A7F722-24A4-42E1-858D-305C22E1C654}"/>
          </ac:grpSpMkLst>
        </pc:grpChg>
        <pc:grpChg chg="add mod">
          <ac:chgData name="Flavio" userId="acf32d90-2754-4ce4-92d1-4f5cef942a84" providerId="ADAL" clId="{56CF898D-0475-4A64-89D7-9E562B826F4B}" dt="2021-04-14T16:51:30.147" v="2942" actId="1076"/>
          <ac:grpSpMkLst>
            <pc:docMk/>
            <pc:sldMk cId="1981810323" sldId="259"/>
            <ac:grpSpMk id="121" creationId="{6D99B9FF-8B20-47CC-B705-EA950C7DDC96}"/>
          </ac:grpSpMkLst>
        </pc:grpChg>
        <pc:grpChg chg="add del mod">
          <ac:chgData name="Flavio" userId="acf32d90-2754-4ce4-92d1-4f5cef942a84" providerId="ADAL" clId="{56CF898D-0475-4A64-89D7-9E562B826F4B}" dt="2021-04-14T15:28:35.028" v="2264" actId="478"/>
          <ac:grpSpMkLst>
            <pc:docMk/>
            <pc:sldMk cId="1981810323" sldId="259"/>
            <ac:grpSpMk id="125" creationId="{119B4B9B-D857-437F-9818-AD98F3E6B7D4}"/>
          </ac:grpSpMkLst>
        </pc:grp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15" creationId="{07710E9C-2458-496D-AC4A-31EFB702F988}"/>
          </ac:cxnSpMkLst>
        </pc:cxnChg>
        <pc:cxnChg chg="add del mod">
          <ac:chgData name="Flavio" userId="acf32d90-2754-4ce4-92d1-4f5cef942a84" providerId="ADAL" clId="{56CF898D-0475-4A64-89D7-9E562B826F4B}" dt="2021-04-14T16:06:16.281" v="2628" actId="478"/>
          <ac:cxnSpMkLst>
            <pc:docMk/>
            <pc:sldMk cId="1981810323" sldId="259"/>
            <ac:cxnSpMk id="16" creationId="{A712FB5A-5A22-40A1-86A6-5F26563A6A78}"/>
          </ac:cxnSpMkLst>
        </pc:cxnChg>
        <pc:cxnChg chg="del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8" creationId="{034A79D9-A3A2-44CC-BB66-D3FF5CEB4CFC}"/>
          </ac:cxnSpMkLst>
        </pc:cxnChg>
        <pc:cxnChg chg="del">
          <ac:chgData name="Flavio" userId="acf32d90-2754-4ce4-92d1-4f5cef942a84" providerId="ADAL" clId="{56CF898D-0475-4A64-89D7-9E562B826F4B}" dt="2021-04-14T14:35:14.507" v="1976" actId="478"/>
          <ac:cxnSpMkLst>
            <pc:docMk/>
            <pc:sldMk cId="1981810323" sldId="259"/>
            <ac:cxnSpMk id="21" creationId="{9B298C69-BACC-4D91-846B-1C34E880E50E}"/>
          </ac:cxnSpMkLst>
        </pc:cxnChg>
        <pc:cxnChg chg="add">
          <ac:chgData name="Flavio" userId="acf32d90-2754-4ce4-92d1-4f5cef942a84" providerId="ADAL" clId="{56CF898D-0475-4A64-89D7-9E562B826F4B}" dt="2021-04-14T16:06:21.412" v="2629" actId="11529"/>
          <ac:cxnSpMkLst>
            <pc:docMk/>
            <pc:sldMk cId="1981810323" sldId="259"/>
            <ac:cxnSpMk id="23" creationId="{1C907740-F337-4EB7-816B-05FB328222C2}"/>
          </ac:cxnSpMkLst>
        </pc:cxnChg>
        <pc:cxnChg chg="mod">
          <ac:chgData name="Flavio" userId="acf32d90-2754-4ce4-92d1-4f5cef942a84" providerId="ADAL" clId="{56CF898D-0475-4A64-89D7-9E562B826F4B}" dt="2021-04-14T14:41:28.578" v="2093" actId="1038"/>
          <ac:cxnSpMkLst>
            <pc:docMk/>
            <pc:sldMk cId="1981810323" sldId="259"/>
            <ac:cxnSpMk id="36" creationId="{75F03BB7-89A6-40DF-A6BB-7AF4CC143EA3}"/>
          </ac:cxnSpMkLst>
        </pc:cxnChg>
        <pc:cxnChg chg="del">
          <ac:chgData name="Flavio" userId="acf32d90-2754-4ce4-92d1-4f5cef942a84" providerId="ADAL" clId="{56CF898D-0475-4A64-89D7-9E562B826F4B}" dt="2021-04-14T14:34:56.948" v="1964" actId="478"/>
          <ac:cxnSpMkLst>
            <pc:docMk/>
            <pc:sldMk cId="1981810323" sldId="259"/>
            <ac:cxnSpMk id="38" creationId="{AADDE4F0-D375-4329-A699-FEB196C82AAB}"/>
          </ac:cxnSpMkLst>
        </pc:cxnChg>
        <pc:cxnChg chg="mod">
          <ac:chgData name="Flavio" userId="acf32d90-2754-4ce4-92d1-4f5cef942a84" providerId="ADAL" clId="{56CF898D-0475-4A64-89D7-9E562B826F4B}" dt="2021-04-14T14:40:23.999" v="1988" actId="1076"/>
          <ac:cxnSpMkLst>
            <pc:docMk/>
            <pc:sldMk cId="1981810323" sldId="259"/>
            <ac:cxnSpMk id="39" creationId="{5FA44F08-B39B-4DE3-8C31-0A2953B10166}"/>
          </ac:cxnSpMkLst>
        </pc:cxnChg>
        <pc:cxnChg chg="del">
          <ac:chgData name="Flavio" userId="acf32d90-2754-4ce4-92d1-4f5cef942a84" providerId="ADAL" clId="{56CF898D-0475-4A64-89D7-9E562B826F4B}" dt="2021-04-14T14:34:55.367" v="1963" actId="478"/>
          <ac:cxnSpMkLst>
            <pc:docMk/>
            <pc:sldMk cId="1981810323" sldId="259"/>
            <ac:cxnSpMk id="40" creationId="{F26408E6-9343-4450-975B-47448E95C143}"/>
          </ac:cxnSpMkLst>
        </pc:cxnChg>
        <pc:cxnChg chg="mod">
          <ac:chgData name="Flavio" userId="acf32d90-2754-4ce4-92d1-4f5cef942a84" providerId="ADAL" clId="{56CF898D-0475-4A64-89D7-9E562B826F4B}" dt="2021-04-14T14:41:47.560" v="2099" actId="1076"/>
          <ac:cxnSpMkLst>
            <pc:docMk/>
            <pc:sldMk cId="1981810323" sldId="259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44" creationId="{7B2CD982-7A9E-4C4C-9C4D-9D118AC16237}"/>
          </ac:cxnSpMkLst>
        </pc:cxnChg>
        <pc:cxnChg chg="add mod">
          <ac:chgData name="Flavio" userId="acf32d90-2754-4ce4-92d1-4f5cef942a84" providerId="ADAL" clId="{56CF898D-0475-4A64-89D7-9E562B826F4B}" dt="2021-04-14T16:52:30.389" v="2954" actId="13822"/>
          <ac:cxnSpMkLst>
            <pc:docMk/>
            <pc:sldMk cId="1981810323" sldId="259"/>
            <ac:cxnSpMk id="48" creationId="{BC37874E-4E5C-46E6-899B-FB0C01C0EB79}"/>
          </ac:cxnSpMkLst>
        </pc:cxnChg>
        <pc:cxnChg chg="mod">
          <ac:chgData name="Flavio" userId="acf32d90-2754-4ce4-92d1-4f5cef942a84" providerId="ADAL" clId="{56CF898D-0475-4A64-89D7-9E562B826F4B}" dt="2021-04-14T14:43:57.297" v="2110" actId="1076"/>
          <ac:cxnSpMkLst>
            <pc:docMk/>
            <pc:sldMk cId="1981810323" sldId="259"/>
            <ac:cxnSpMk id="49" creationId="{2BAE48FE-EDD5-40CE-A93F-101BEB7F9E60}"/>
          </ac:cxnSpMkLst>
        </pc:cxnChg>
        <pc:cxnChg chg="add">
          <ac:chgData name="Flavio" userId="acf32d90-2754-4ce4-92d1-4f5cef942a84" providerId="ADAL" clId="{56CF898D-0475-4A64-89D7-9E562B826F4B}" dt="2021-04-14T16:52:36.889" v="2955" actId="11529"/>
          <ac:cxnSpMkLst>
            <pc:docMk/>
            <pc:sldMk cId="1981810323" sldId="259"/>
            <ac:cxnSpMk id="55" creationId="{AB7CC8DB-9881-4EC2-865B-DA7538939EF1}"/>
          </ac:cxnSpMkLst>
        </pc:cxnChg>
        <pc:cxnChg chg="add">
          <ac:chgData name="Flavio" userId="acf32d90-2754-4ce4-92d1-4f5cef942a84" providerId="ADAL" clId="{56CF898D-0475-4A64-89D7-9E562B826F4B}" dt="2021-04-14T16:52:46.454" v="2956" actId="11529"/>
          <ac:cxnSpMkLst>
            <pc:docMk/>
            <pc:sldMk cId="1981810323" sldId="259"/>
            <ac:cxnSpMk id="57" creationId="{9C9AD7A8-A962-4750-B64B-441D078FB276}"/>
          </ac:cxnSpMkLst>
        </pc:cxnChg>
        <pc:cxnChg chg="add mod">
          <ac:chgData name="Flavio" userId="acf32d90-2754-4ce4-92d1-4f5cef942a84" providerId="ADAL" clId="{56CF898D-0475-4A64-89D7-9E562B826F4B}" dt="2021-04-14T16:52:56.632" v="2958" actId="1076"/>
          <ac:cxnSpMkLst>
            <pc:docMk/>
            <pc:sldMk cId="1981810323" sldId="259"/>
            <ac:cxnSpMk id="60" creationId="{4BB11D68-3E90-46D2-84CC-6AC41A5AB051}"/>
          </ac:cxnSpMkLst>
        </pc:cxnChg>
        <pc:cxnChg chg="del mod">
          <ac:chgData name="Flavio" userId="acf32d90-2754-4ce4-92d1-4f5cef942a84" providerId="ADAL" clId="{56CF898D-0475-4A64-89D7-9E562B826F4B}" dt="2021-04-14T14:35:06.806" v="1970" actId="478"/>
          <ac:cxnSpMkLst>
            <pc:docMk/>
            <pc:sldMk cId="1981810323" sldId="259"/>
            <ac:cxnSpMk id="64" creationId="{FA421558-1CA8-482D-9F8A-99C476E6D7F7}"/>
          </ac:cxnSpMkLst>
        </pc:cxnChg>
        <pc:cxnChg chg="del mod">
          <ac:chgData name="Flavio" userId="acf32d90-2754-4ce4-92d1-4f5cef942a84" providerId="ADAL" clId="{56CF898D-0475-4A64-89D7-9E562B826F4B}" dt="2021-04-14T14:35:10.480" v="1972" actId="478"/>
          <ac:cxnSpMkLst>
            <pc:docMk/>
            <pc:sldMk cId="1981810323" sldId="259"/>
            <ac:cxnSpMk id="69" creationId="{80493435-1AFB-49F9-A501-A612D145080E}"/>
          </ac:cxnSpMkLst>
        </pc:cxnChg>
        <pc:cxnChg chg="add mod">
          <ac:chgData name="Flavio" userId="acf32d90-2754-4ce4-92d1-4f5cef942a84" providerId="ADAL" clId="{56CF898D-0475-4A64-89D7-9E562B826F4B}" dt="2021-04-14T14:42:52.257" v="2107" actId="1076"/>
          <ac:cxnSpMkLst>
            <pc:docMk/>
            <pc:sldMk cId="1981810323" sldId="259"/>
            <ac:cxnSpMk id="77" creationId="{497B449A-5994-4DA1-A659-20C74850F239}"/>
          </ac:cxnSpMkLst>
        </pc:cxnChg>
        <pc:cxnChg chg="del">
          <ac:chgData name="Flavio" userId="acf32d90-2754-4ce4-92d1-4f5cef942a84" providerId="ADAL" clId="{56CF898D-0475-4A64-89D7-9E562B826F4B}" dt="2021-04-14T14:35:00.285" v="1967" actId="478"/>
          <ac:cxnSpMkLst>
            <pc:docMk/>
            <pc:sldMk cId="1981810323" sldId="259"/>
            <ac:cxnSpMk id="82" creationId="{5BB15947-7928-44F5-ACD4-B937AA960D5D}"/>
          </ac:cxnSpMkLst>
        </pc:cxnChg>
        <pc:cxnChg chg="del">
          <ac:chgData name="Flavio" userId="acf32d90-2754-4ce4-92d1-4f5cef942a84" providerId="ADAL" clId="{56CF898D-0475-4A64-89D7-9E562B826F4B}" dt="2021-04-14T14:35:13.272" v="1974" actId="478"/>
          <ac:cxnSpMkLst>
            <pc:docMk/>
            <pc:sldMk cId="1981810323" sldId="259"/>
            <ac:cxnSpMk id="85" creationId="{70FF4D7A-EA9F-47EC-BEBE-94022374B56E}"/>
          </ac:cxnSpMkLst>
        </pc:cxnChg>
        <pc:cxnChg chg="del">
          <ac:chgData name="Flavio" userId="acf32d90-2754-4ce4-92d1-4f5cef942a84" providerId="ADAL" clId="{56CF898D-0475-4A64-89D7-9E562B826F4B}" dt="2021-04-14T14:34:59.241" v="1966" actId="478"/>
          <ac:cxnSpMkLst>
            <pc:docMk/>
            <pc:sldMk cId="1981810323" sldId="259"/>
            <ac:cxnSpMk id="89" creationId="{78E7510C-D81A-4E79-82E6-680282BF22AA}"/>
          </ac:cxnSpMkLst>
        </pc:cxnChg>
        <pc:cxnChg chg="del">
          <ac:chgData name="Flavio" userId="acf32d90-2754-4ce4-92d1-4f5cef942a84" providerId="ADAL" clId="{56CF898D-0475-4A64-89D7-9E562B826F4B}" dt="2021-04-14T14:35:12.481" v="1973" actId="478"/>
          <ac:cxnSpMkLst>
            <pc:docMk/>
            <pc:sldMk cId="1981810323" sldId="259"/>
            <ac:cxnSpMk id="93" creationId="{92471E51-45C2-44A3-8638-9697B66B0CB4}"/>
          </ac:cxnSpMkLst>
        </pc:cxnChg>
        <pc:cxnChg chg="del">
          <ac:chgData name="Flavio" userId="acf32d90-2754-4ce4-92d1-4f5cef942a84" providerId="ADAL" clId="{56CF898D-0475-4A64-89D7-9E562B826F4B}" dt="2021-04-14T14:35:13.958" v="1975" actId="478"/>
          <ac:cxnSpMkLst>
            <pc:docMk/>
            <pc:sldMk cId="1981810323" sldId="259"/>
            <ac:cxnSpMk id="107" creationId="{9034C283-63EA-44DC-A48A-3FAAE7E0DBFA}"/>
          </ac:cxnSpMkLst>
        </pc:cxnChg>
        <pc:cxnChg chg="del">
          <ac:chgData name="Flavio" userId="acf32d90-2754-4ce4-92d1-4f5cef942a84" providerId="ADAL" clId="{56CF898D-0475-4A64-89D7-9E562B826F4B}" dt="2021-04-14T14:35:02.854" v="1968" actId="478"/>
          <ac:cxnSpMkLst>
            <pc:docMk/>
            <pc:sldMk cId="1981810323" sldId="259"/>
            <ac:cxnSpMk id="109" creationId="{FB62339B-2D13-4C68-9664-5F9B049FB833}"/>
          </ac:cxnSpMkLst>
        </pc:cxnChg>
        <pc:cxnChg chg="add mod">
          <ac:chgData name="Flavio" userId="acf32d90-2754-4ce4-92d1-4f5cef942a84" providerId="ADAL" clId="{56CF898D-0475-4A64-89D7-9E562B826F4B}" dt="2021-04-14T16:53:46.218" v="2963" actId="1076"/>
          <ac:cxnSpMkLst>
            <pc:docMk/>
            <pc:sldMk cId="1981810323" sldId="259"/>
            <ac:cxnSpMk id="131" creationId="{5DD84366-2E10-4014-B221-188E05203441}"/>
          </ac:cxnSpMkLst>
        </pc:cxnChg>
        <pc:cxnChg chg="add mod">
          <ac:chgData name="Flavio" userId="acf32d90-2754-4ce4-92d1-4f5cef942a84" providerId="ADAL" clId="{56CF898D-0475-4A64-89D7-9E562B826F4B}" dt="2021-04-14T16:52:59.728" v="2960" actId="1076"/>
          <ac:cxnSpMkLst>
            <pc:docMk/>
            <pc:sldMk cId="1981810323" sldId="259"/>
            <ac:cxnSpMk id="132" creationId="{EA0A3136-8191-4020-BC00-9F61B3C0E5E1}"/>
          </ac:cxnSpMkLst>
        </pc:cxnChg>
        <pc:cxnChg chg="del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35" creationId="{FDDABEE8-4E1C-4095-9570-304B5B11554D}"/>
          </ac:cxnSpMkLst>
        </pc:cxnChg>
        <pc:cxnChg chg="del mod">
          <ac:chgData name="Flavio" userId="acf32d90-2754-4ce4-92d1-4f5cef942a84" providerId="ADAL" clId="{56CF898D-0475-4A64-89D7-9E562B826F4B}" dt="2021-04-14T14:34:48.487" v="1961" actId="478"/>
          <ac:cxnSpMkLst>
            <pc:docMk/>
            <pc:sldMk cId="1981810323" sldId="259"/>
            <ac:cxnSpMk id="137" creationId="{9EF39A92-0F19-41CA-90E6-A95F7E0E3B64}"/>
          </ac:cxnSpMkLst>
        </pc:cxnChg>
        <pc:cxnChg chg="add mod">
          <ac:chgData name="Flavio" userId="acf32d90-2754-4ce4-92d1-4f5cef942a84" providerId="ADAL" clId="{56CF898D-0475-4A64-89D7-9E562B826F4B}" dt="2021-04-14T16:54:14.146" v="2971" actId="1076"/>
          <ac:cxnSpMkLst>
            <pc:docMk/>
            <pc:sldMk cId="1981810323" sldId="259"/>
            <ac:cxnSpMk id="138" creationId="{9531AE92-E5CC-4B96-A28F-5D54EF2B211F}"/>
          </ac:cxnSpMkLst>
        </pc:cxnChg>
      </pc:sldChg>
      <pc:sldChg chg="addSp delSp modSp add mod">
        <pc:chgData name="Flavio" userId="acf32d90-2754-4ce4-92d1-4f5cef942a84" providerId="ADAL" clId="{56CF898D-0475-4A64-89D7-9E562B826F4B}" dt="2021-04-14T16:17:58.082" v="2693" actId="1076"/>
        <pc:sldMkLst>
          <pc:docMk/>
          <pc:sldMk cId="4024085776" sldId="260"/>
        </pc:sldMkLst>
        <pc:spChg chg="mod">
          <ac:chgData name="Flavio" userId="acf32d90-2754-4ce4-92d1-4f5cef942a84" providerId="ADAL" clId="{56CF898D-0475-4A64-89D7-9E562B826F4B}" dt="2021-04-14T15:56:14.620" v="2601" actId="1076"/>
          <ac:spMkLst>
            <pc:docMk/>
            <pc:sldMk cId="4024085776" sldId="260"/>
            <ac:spMk id="4" creationId="{D8135A24-C0D2-4E99-AFFF-BC880D6EAED3}"/>
          </ac:spMkLst>
        </pc:spChg>
        <pc:spChg chg="del">
          <ac:chgData name="Flavio" userId="acf32d90-2754-4ce4-92d1-4f5cef942a84" providerId="ADAL" clId="{56CF898D-0475-4A64-89D7-9E562B826F4B}" dt="2021-04-14T15:32:55.818" v="2282" actId="478"/>
          <ac:spMkLst>
            <pc:docMk/>
            <pc:sldMk cId="4024085776" sldId="260"/>
            <ac:spMk id="5" creationId="{70BDC4F8-79ED-41AC-9E28-684C5461E721}"/>
          </ac:spMkLst>
        </pc:spChg>
        <pc:spChg chg="mod">
          <ac:chgData name="Flavio" userId="acf32d90-2754-4ce4-92d1-4f5cef942a84" providerId="ADAL" clId="{56CF898D-0475-4A64-89D7-9E562B826F4B}" dt="2021-04-14T15:33:19.478" v="2297" actId="14100"/>
          <ac:spMkLst>
            <pc:docMk/>
            <pc:sldMk cId="4024085776" sldId="260"/>
            <ac:spMk id="8" creationId="{9F9CD2B6-2973-4993-B3C6-521792EC414B}"/>
          </ac:spMkLst>
        </pc:spChg>
        <pc:spChg chg="mod">
          <ac:chgData name="Flavio" userId="acf32d90-2754-4ce4-92d1-4f5cef942a84" providerId="ADAL" clId="{56CF898D-0475-4A64-89D7-9E562B826F4B}" dt="2021-04-14T15:43:32.037" v="2446" actId="1076"/>
          <ac:spMkLst>
            <pc:docMk/>
            <pc:sldMk cId="4024085776" sldId="260"/>
            <ac:spMk id="10" creationId="{3D2A2ACD-B0C8-480C-8E53-2476B348FE01}"/>
          </ac:spMkLst>
        </pc:spChg>
        <pc:spChg chg="del">
          <ac:chgData name="Flavio" userId="acf32d90-2754-4ce4-92d1-4f5cef942a84" providerId="ADAL" clId="{56CF898D-0475-4A64-89D7-9E562B826F4B}" dt="2021-04-14T15:33:03.455" v="2284" actId="478"/>
          <ac:spMkLst>
            <pc:docMk/>
            <pc:sldMk cId="4024085776" sldId="260"/>
            <ac:spMk id="11" creationId="{A2D60CD9-49E9-427D-A127-300AD6DB5137}"/>
          </ac:spMkLst>
        </pc:spChg>
        <pc:spChg chg="mod">
          <ac:chgData name="Flavio" userId="acf32d90-2754-4ce4-92d1-4f5cef942a84" providerId="ADAL" clId="{56CF898D-0475-4A64-89D7-9E562B826F4B}" dt="2021-04-14T15:39:48.369" v="2415" actId="1076"/>
          <ac:spMkLst>
            <pc:docMk/>
            <pc:sldMk cId="4024085776" sldId="260"/>
            <ac:spMk id="45" creationId="{1084C39E-D7F4-4DA6-93F4-B217E0ECEA57}"/>
          </ac:spMkLst>
        </pc:spChg>
        <pc:spChg chg="del">
          <ac:chgData name="Flavio" userId="acf32d90-2754-4ce4-92d1-4f5cef942a84" providerId="ADAL" clId="{56CF898D-0475-4A64-89D7-9E562B826F4B}" dt="2021-04-14T15:33:07.666" v="2288" actId="478"/>
          <ac:spMkLst>
            <pc:docMk/>
            <pc:sldMk cId="4024085776" sldId="260"/>
            <ac:spMk id="50" creationId="{E68E2D64-B25E-4803-A6F5-2EED507A0171}"/>
          </ac:spMkLst>
        </pc:spChg>
        <pc:spChg chg="add del mod">
          <ac:chgData name="Flavio" userId="acf32d90-2754-4ce4-92d1-4f5cef942a84" providerId="ADAL" clId="{56CF898D-0475-4A64-89D7-9E562B826F4B}" dt="2021-04-14T15:40:55.626" v="2424" actId="478"/>
          <ac:spMkLst>
            <pc:docMk/>
            <pc:sldMk cId="4024085776" sldId="260"/>
            <ac:spMk id="55" creationId="{E57065CC-5D53-4728-9415-2CFCA6B8E585}"/>
          </ac:spMkLst>
        </pc:spChg>
        <pc:spChg chg="add del mod">
          <ac:chgData name="Flavio" userId="acf32d90-2754-4ce4-92d1-4f5cef942a84" providerId="ADAL" clId="{56CF898D-0475-4A64-89D7-9E562B826F4B}" dt="2021-04-14T15:50:23.065" v="2522" actId="478"/>
          <ac:spMkLst>
            <pc:docMk/>
            <pc:sldMk cId="4024085776" sldId="260"/>
            <ac:spMk id="57" creationId="{7C4CDD46-E8BA-4510-86C7-C3CCEC882A10}"/>
          </ac:spMkLst>
        </pc:spChg>
        <pc:spChg chg="mod">
          <ac:chgData name="Flavio" userId="acf32d90-2754-4ce4-92d1-4f5cef942a84" providerId="ADAL" clId="{56CF898D-0475-4A64-89D7-9E562B826F4B}" dt="2021-04-14T15:39:48.369" v="2415" actId="1076"/>
          <ac:spMkLst>
            <pc:docMk/>
            <pc:sldMk cId="4024085776" sldId="260"/>
            <ac:spMk id="70" creationId="{22630E79-2BA6-426D-9343-7DC3F90321C0}"/>
          </ac:spMkLst>
        </pc:spChg>
        <pc:spChg chg="mod">
          <ac:chgData name="Flavio" userId="acf32d90-2754-4ce4-92d1-4f5cef942a84" providerId="ADAL" clId="{56CF898D-0475-4A64-89D7-9E562B826F4B}" dt="2021-04-14T15:43:29.601" v="2445" actId="1076"/>
          <ac:spMkLst>
            <pc:docMk/>
            <pc:sldMk cId="4024085776" sldId="260"/>
            <ac:spMk id="74" creationId="{9B587716-2074-438C-AF51-7F7E0A5E8AE6}"/>
          </ac:spMkLst>
        </pc:spChg>
        <pc:spChg chg="del">
          <ac:chgData name="Flavio" userId="acf32d90-2754-4ce4-92d1-4f5cef942a84" providerId="ADAL" clId="{56CF898D-0475-4A64-89D7-9E562B826F4B}" dt="2021-04-14T15:33:06.465" v="2287" actId="478"/>
          <ac:spMkLst>
            <pc:docMk/>
            <pc:sldMk cId="4024085776" sldId="260"/>
            <ac:spMk id="78" creationId="{1B6D68F1-8A4F-481A-BF62-F30F9BDCC53B}"/>
          </ac:spMkLst>
        </pc:spChg>
        <pc:spChg chg="add mod">
          <ac:chgData name="Flavio" userId="acf32d90-2754-4ce4-92d1-4f5cef942a84" providerId="ADAL" clId="{56CF898D-0475-4A64-89D7-9E562B826F4B}" dt="2021-04-14T15:46:33.184" v="2517" actId="20577"/>
          <ac:spMkLst>
            <pc:docMk/>
            <pc:sldMk cId="4024085776" sldId="260"/>
            <ac:spMk id="91" creationId="{35526724-F6F5-4303-ADC0-01EEFDC2BF85}"/>
          </ac:spMkLst>
        </pc:spChg>
        <pc:spChg chg="add del mod">
          <ac:chgData name="Flavio" userId="acf32d90-2754-4ce4-92d1-4f5cef942a84" providerId="ADAL" clId="{56CF898D-0475-4A64-89D7-9E562B826F4B}" dt="2021-04-14T15:53:37.488" v="2563" actId="478"/>
          <ac:spMkLst>
            <pc:docMk/>
            <pc:sldMk cId="4024085776" sldId="260"/>
            <ac:spMk id="104" creationId="{5A962054-99DD-4FB9-BA53-4B525795D911}"/>
          </ac:spMkLst>
        </pc:spChg>
        <pc:spChg chg="add del mod">
          <ac:chgData name="Flavio" userId="acf32d90-2754-4ce4-92d1-4f5cef942a84" providerId="ADAL" clId="{56CF898D-0475-4A64-89D7-9E562B826F4B}" dt="2021-04-14T15:53:38.746" v="2564" actId="478"/>
          <ac:spMkLst>
            <pc:docMk/>
            <pc:sldMk cId="4024085776" sldId="260"/>
            <ac:spMk id="126" creationId="{3F25D8A5-D1E4-40AC-B678-092422F79A1A}"/>
          </ac:spMkLst>
        </pc:spChg>
        <pc:spChg chg="add del mod">
          <ac:chgData name="Flavio" userId="acf32d90-2754-4ce4-92d1-4f5cef942a84" providerId="ADAL" clId="{56CF898D-0475-4A64-89D7-9E562B826F4B}" dt="2021-04-14T15:56:26.944" v="2617" actId="478"/>
          <ac:spMkLst>
            <pc:docMk/>
            <pc:sldMk cId="4024085776" sldId="260"/>
            <ac:spMk id="127" creationId="{B4D992FD-D38A-4F20-9B28-E9603DA55873}"/>
          </ac:spMkLst>
        </pc:spChg>
        <pc:spChg chg="del">
          <ac:chgData name="Flavio" userId="acf32d90-2754-4ce4-92d1-4f5cef942a84" providerId="ADAL" clId="{56CF898D-0475-4A64-89D7-9E562B826F4B}" dt="2021-04-14T15:32:56.557" v="2283" actId="478"/>
          <ac:spMkLst>
            <pc:docMk/>
            <pc:sldMk cId="4024085776" sldId="260"/>
            <ac:spMk id="129" creationId="{E002C067-1AEB-4019-9102-10CC2D8FA6FD}"/>
          </ac:spMkLst>
        </pc:spChg>
        <pc:spChg chg="add del mod">
          <ac:chgData name="Flavio" userId="acf32d90-2754-4ce4-92d1-4f5cef942a84" providerId="ADAL" clId="{56CF898D-0475-4A64-89D7-9E562B826F4B}" dt="2021-04-14T15:56:18" v="2611" actId="11529"/>
          <ac:spMkLst>
            <pc:docMk/>
            <pc:sldMk cId="4024085776" sldId="260"/>
            <ac:spMk id="133" creationId="{F1C5A17F-7DCD-45C1-9F9F-826108D7526A}"/>
          </ac:spMkLst>
        </pc:spChg>
        <pc:spChg chg="add mod">
          <ac:chgData name="Flavio" userId="acf32d90-2754-4ce4-92d1-4f5cef942a84" providerId="ADAL" clId="{56CF898D-0475-4A64-89D7-9E562B826F4B}" dt="2021-04-14T16:17:58.082" v="2693" actId="1076"/>
          <ac:spMkLst>
            <pc:docMk/>
            <pc:sldMk cId="4024085776" sldId="260"/>
            <ac:spMk id="139" creationId="{9961FEB8-B017-4DEF-B136-01D13DC0133F}"/>
          </ac:spMkLst>
        </pc:spChg>
        <pc:grpChg chg="mod">
          <ac:chgData name="Flavio" userId="acf32d90-2754-4ce4-92d1-4f5cef942a84" providerId="ADAL" clId="{56CF898D-0475-4A64-89D7-9E562B826F4B}" dt="2021-04-14T15:33:39.516" v="2307" actId="1076"/>
          <ac:grpSpMkLst>
            <pc:docMk/>
            <pc:sldMk cId="4024085776" sldId="260"/>
            <ac:grpSpMk id="2" creationId="{60CE4256-F021-4A62-8442-621CFBCCFABE}"/>
          </ac:grpSpMkLst>
        </pc:grpChg>
        <pc:grpChg chg="del">
          <ac:chgData name="Flavio" userId="acf32d90-2754-4ce4-92d1-4f5cef942a84" providerId="ADAL" clId="{56CF898D-0475-4A64-89D7-9E562B826F4B}" dt="2021-04-14T15:33:04.132" v="2285" actId="478"/>
          <ac:grpSpMkLst>
            <pc:docMk/>
            <pc:sldMk cId="4024085776" sldId="260"/>
            <ac:grpSpMk id="3" creationId="{BC1A055E-E694-47A5-8C41-70B0F72C56B7}"/>
          </ac:grpSpMkLst>
        </pc:grpChg>
        <pc:grpChg chg="mod">
          <ac:chgData name="Flavio" userId="acf32d90-2754-4ce4-92d1-4f5cef942a84" providerId="ADAL" clId="{56CF898D-0475-4A64-89D7-9E562B826F4B}" dt="2021-04-14T15:33:40.515" v="2308" actId="1076"/>
          <ac:grpSpMkLst>
            <pc:docMk/>
            <pc:sldMk cId="4024085776" sldId="260"/>
            <ac:grpSpMk id="92" creationId="{CEF9C6DB-7B68-45CC-A635-DA3AE76D29DE}"/>
          </ac:grpSpMkLst>
        </pc:grpChg>
        <pc:grpChg chg="mod">
          <ac:chgData name="Flavio" userId="acf32d90-2754-4ce4-92d1-4f5cef942a84" providerId="ADAL" clId="{56CF898D-0475-4A64-89D7-9E562B826F4B}" dt="2021-04-14T15:33:32.785" v="2303" actId="1076"/>
          <ac:grpSpMkLst>
            <pc:docMk/>
            <pc:sldMk cId="4024085776" sldId="260"/>
            <ac:grpSpMk id="97" creationId="{B0553C29-A3B6-4AB9-BD07-208C3CA669CF}"/>
          </ac:grpSpMkLst>
        </pc:grpChg>
        <pc:grpChg chg="mod">
          <ac:chgData name="Flavio" userId="acf32d90-2754-4ce4-92d1-4f5cef942a84" providerId="ADAL" clId="{56CF898D-0475-4A64-89D7-9E562B826F4B}" dt="2021-04-14T15:33:38.177" v="2306" actId="1076"/>
          <ac:grpSpMkLst>
            <pc:docMk/>
            <pc:sldMk cId="4024085776" sldId="260"/>
            <ac:grpSpMk id="101" creationId="{0455410C-3DCD-4F4F-B038-05BA5574DDF5}"/>
          </ac:grpSpMkLst>
        </pc:grpChg>
        <pc:grpChg chg="del">
          <ac:chgData name="Flavio" userId="acf32d90-2754-4ce4-92d1-4f5cef942a84" providerId="ADAL" clId="{56CF898D-0475-4A64-89D7-9E562B826F4B}" dt="2021-04-14T15:33:28.503" v="2301" actId="478"/>
          <ac:grpSpMkLst>
            <pc:docMk/>
            <pc:sldMk cId="4024085776" sldId="260"/>
            <ac:grpSpMk id="108" creationId="{236B0CB2-E7FF-4673-AAA4-0F2534EA57DC}"/>
          </ac:grpSpMkLst>
        </pc:grpChg>
        <pc:grpChg chg="del">
          <ac:chgData name="Flavio" userId="acf32d90-2754-4ce4-92d1-4f5cef942a84" providerId="ADAL" clId="{56CF898D-0475-4A64-89D7-9E562B826F4B}" dt="2021-04-14T15:33:27.803" v="2300" actId="478"/>
          <ac:grpSpMkLst>
            <pc:docMk/>
            <pc:sldMk cId="4024085776" sldId="260"/>
            <ac:grpSpMk id="113" creationId="{2082FF24-0878-4EB7-90F9-B8E7121C60A9}"/>
          </ac:grpSpMkLst>
        </pc:grpChg>
        <pc:grpChg chg="del">
          <ac:chgData name="Flavio" userId="acf32d90-2754-4ce4-92d1-4f5cef942a84" providerId="ADAL" clId="{56CF898D-0475-4A64-89D7-9E562B826F4B}" dt="2021-04-14T15:33:24.959" v="2299" actId="478"/>
          <ac:grpSpMkLst>
            <pc:docMk/>
            <pc:sldMk cId="4024085776" sldId="260"/>
            <ac:grpSpMk id="117" creationId="{23A7F722-24A4-42E1-858D-305C22E1C654}"/>
          </ac:grpSpMkLst>
        </pc:grpChg>
        <pc:grpChg chg="del">
          <ac:chgData name="Flavio" userId="acf32d90-2754-4ce4-92d1-4f5cef942a84" providerId="ADAL" clId="{56CF898D-0475-4A64-89D7-9E562B826F4B}" dt="2021-04-14T15:33:24.314" v="2298" actId="478"/>
          <ac:grpSpMkLst>
            <pc:docMk/>
            <pc:sldMk cId="4024085776" sldId="260"/>
            <ac:grpSpMk id="121" creationId="{6D99B9FF-8B20-47CC-B705-EA950C7DDC96}"/>
          </ac:grpSpMkLst>
        </pc:grpChg>
        <pc:cxnChg chg="add del mod">
          <ac:chgData name="Flavio" userId="acf32d90-2754-4ce4-92d1-4f5cef942a84" providerId="ADAL" clId="{56CF898D-0475-4A64-89D7-9E562B826F4B}" dt="2021-04-14T15:34:16.481" v="2311" actId="478"/>
          <ac:cxnSpMkLst>
            <pc:docMk/>
            <pc:sldMk cId="4024085776" sldId="260"/>
            <ac:cxnSpMk id="7" creationId="{7B22DF13-4117-4577-9E3B-C875378E92F3}"/>
          </ac:cxnSpMkLst>
        </pc:cxnChg>
        <pc:cxnChg chg="add del mod">
          <ac:chgData name="Flavio" userId="acf32d90-2754-4ce4-92d1-4f5cef942a84" providerId="ADAL" clId="{56CF898D-0475-4A64-89D7-9E562B826F4B}" dt="2021-04-14T15:50:20.329" v="2519" actId="478"/>
          <ac:cxnSpMkLst>
            <pc:docMk/>
            <pc:sldMk cId="4024085776" sldId="260"/>
            <ac:cxnSpMk id="13" creationId="{9F1DF9F3-ECC9-43FF-B4BD-AABABCD20690}"/>
          </ac:cxnSpMkLst>
        </pc:cxnChg>
        <pc:cxnChg chg="add mod">
          <ac:chgData name="Flavio" userId="acf32d90-2754-4ce4-92d1-4f5cef942a84" providerId="ADAL" clId="{56CF898D-0475-4A64-89D7-9E562B826F4B}" dt="2021-04-14T15:35:19.788" v="2315" actId="14100"/>
          <ac:cxnSpMkLst>
            <pc:docMk/>
            <pc:sldMk cId="4024085776" sldId="260"/>
            <ac:cxnSpMk id="16" creationId="{B6558884-0EA8-408B-AF7F-ADE03FE2ED72}"/>
          </ac:cxnSpMkLst>
        </pc:cxnChg>
        <pc:cxnChg chg="add del mod">
          <ac:chgData name="Flavio" userId="acf32d90-2754-4ce4-92d1-4f5cef942a84" providerId="ADAL" clId="{56CF898D-0475-4A64-89D7-9E562B826F4B}" dt="2021-04-14T15:36:03.982" v="2325" actId="478"/>
          <ac:cxnSpMkLst>
            <pc:docMk/>
            <pc:sldMk cId="4024085776" sldId="260"/>
            <ac:cxnSpMk id="21" creationId="{E04AFB60-05E4-4615-8C71-DE17C08A81AB}"/>
          </ac:cxnSpMkLst>
        </pc:cxnChg>
        <pc:cxnChg chg="add mod">
          <ac:chgData name="Flavio" userId="acf32d90-2754-4ce4-92d1-4f5cef942a84" providerId="ADAL" clId="{56CF898D-0475-4A64-89D7-9E562B826F4B}" dt="2021-04-14T15:37:15.835" v="2381" actId="14100"/>
          <ac:cxnSpMkLst>
            <pc:docMk/>
            <pc:sldMk cId="4024085776" sldId="260"/>
            <ac:cxnSpMk id="24" creationId="{CA0A6CD9-D2D9-4982-BE92-70829F3C9415}"/>
          </ac:cxnSpMkLst>
        </pc:cxnChg>
        <pc:cxnChg chg="add mod">
          <ac:chgData name="Flavio" userId="acf32d90-2754-4ce4-92d1-4f5cef942a84" providerId="ADAL" clId="{56CF898D-0475-4A64-89D7-9E562B826F4B}" dt="2021-04-14T15:36:45.663" v="2361" actId="1038"/>
          <ac:cxnSpMkLst>
            <pc:docMk/>
            <pc:sldMk cId="4024085776" sldId="260"/>
            <ac:cxnSpMk id="26" creationId="{B719FABE-D0F2-46BE-B612-A92AD628D5F6}"/>
          </ac:cxnSpMkLst>
        </pc:cxnChg>
        <pc:cxnChg chg="mod">
          <ac:chgData name="Flavio" userId="acf32d90-2754-4ce4-92d1-4f5cef942a84" providerId="ADAL" clId="{56CF898D-0475-4A64-89D7-9E562B826F4B}" dt="2021-04-14T15:43:29.601" v="2445" actId="1076"/>
          <ac:cxnSpMkLst>
            <pc:docMk/>
            <pc:sldMk cId="4024085776" sldId="260"/>
            <ac:cxnSpMk id="41" creationId="{D5A796C4-F038-4DB5-AF94-E87A12F6F469}"/>
          </ac:cxnSpMkLst>
        </pc:cxnChg>
        <pc:cxnChg chg="mod">
          <ac:chgData name="Flavio" userId="acf32d90-2754-4ce4-92d1-4f5cef942a84" providerId="ADAL" clId="{56CF898D-0475-4A64-89D7-9E562B826F4B}" dt="2021-04-14T15:39:48.369" v="2415" actId="1076"/>
          <ac:cxnSpMkLst>
            <pc:docMk/>
            <pc:sldMk cId="4024085776" sldId="260"/>
            <ac:cxnSpMk id="42" creationId="{D7983E6F-AFB7-46EA-BEE6-C54068D19455}"/>
          </ac:cxnSpMkLst>
        </pc:cxnChg>
        <pc:cxnChg chg="add mod">
          <ac:chgData name="Flavio" userId="acf32d90-2754-4ce4-92d1-4f5cef942a84" providerId="ADAL" clId="{56CF898D-0475-4A64-89D7-9E562B826F4B}" dt="2021-04-14T15:38:49.219" v="2394" actId="14100"/>
          <ac:cxnSpMkLst>
            <pc:docMk/>
            <pc:sldMk cId="4024085776" sldId="260"/>
            <ac:cxnSpMk id="43" creationId="{9720D7CA-A595-46FB-A56F-22A4FD96A3C7}"/>
          </ac:cxnSpMkLst>
        </pc:cxnChg>
        <pc:cxnChg chg="add del mod">
          <ac:chgData name="Flavio" userId="acf32d90-2754-4ce4-92d1-4f5cef942a84" providerId="ADAL" clId="{56CF898D-0475-4A64-89D7-9E562B826F4B}" dt="2021-04-14T15:40:57.684" v="2426" actId="478"/>
          <ac:cxnSpMkLst>
            <pc:docMk/>
            <pc:sldMk cId="4024085776" sldId="260"/>
            <ac:cxnSpMk id="46" creationId="{29DDC493-FF0F-4131-832E-53DF3D243CE0}"/>
          </ac:cxnSpMkLst>
        </pc:cxnChg>
        <pc:cxnChg chg="add mod">
          <ac:chgData name="Flavio" userId="acf32d90-2754-4ce4-92d1-4f5cef942a84" providerId="ADAL" clId="{56CF898D-0475-4A64-89D7-9E562B826F4B}" dt="2021-04-14T15:50:23.065" v="2522" actId="478"/>
          <ac:cxnSpMkLst>
            <pc:docMk/>
            <pc:sldMk cId="4024085776" sldId="260"/>
            <ac:cxnSpMk id="59" creationId="{ED06116A-76D8-4D99-AB62-2437E664E29A}"/>
          </ac:cxnSpMkLst>
        </pc:cxnChg>
        <pc:cxnChg chg="add mod">
          <ac:chgData name="Flavio" userId="acf32d90-2754-4ce4-92d1-4f5cef942a84" providerId="ADAL" clId="{56CF898D-0475-4A64-89D7-9E562B826F4B}" dt="2021-04-14T16:04:52.370" v="2622" actId="14100"/>
          <ac:cxnSpMkLst>
            <pc:docMk/>
            <pc:sldMk cId="4024085776" sldId="260"/>
            <ac:cxnSpMk id="62" creationId="{342E3963-E6E8-4AA3-82CF-FEA7D926EA57}"/>
          </ac:cxnSpMkLst>
        </pc:cxnChg>
        <pc:cxnChg chg="add del mod">
          <ac:chgData name="Flavio" userId="acf32d90-2754-4ce4-92d1-4f5cef942a84" providerId="ADAL" clId="{56CF898D-0475-4A64-89D7-9E562B826F4B}" dt="2021-04-14T15:50:22.063" v="2521" actId="478"/>
          <ac:cxnSpMkLst>
            <pc:docMk/>
            <pc:sldMk cId="4024085776" sldId="260"/>
            <ac:cxnSpMk id="66" creationId="{439BC988-594A-4A95-B94F-62D2F4B59FAD}"/>
          </ac:cxnSpMkLst>
        </pc:cxnChg>
        <pc:cxnChg chg="add mod">
          <ac:chgData name="Flavio" userId="acf32d90-2754-4ce4-92d1-4f5cef942a84" providerId="ADAL" clId="{56CF898D-0475-4A64-89D7-9E562B826F4B}" dt="2021-04-14T15:35:25.187" v="2318" actId="14100"/>
          <ac:cxnSpMkLst>
            <pc:docMk/>
            <pc:sldMk cId="4024085776" sldId="260"/>
            <ac:cxnSpMk id="69" creationId="{1C4EEB90-E797-461E-94E3-E5DD73E5749A}"/>
          </ac:cxnSpMkLst>
        </pc:cxnChg>
        <pc:cxnChg chg="add mod">
          <ac:chgData name="Flavio" userId="acf32d90-2754-4ce4-92d1-4f5cef942a84" providerId="ADAL" clId="{56CF898D-0475-4A64-89D7-9E562B826F4B}" dt="2021-04-14T15:35:33.876" v="2322" actId="14100"/>
          <ac:cxnSpMkLst>
            <pc:docMk/>
            <pc:sldMk cId="4024085776" sldId="260"/>
            <ac:cxnSpMk id="73" creationId="{E6694A03-D562-461C-A83D-03E6CFED5E1F}"/>
          </ac:cxnSpMkLst>
        </pc:cxnChg>
        <pc:cxnChg chg="del">
          <ac:chgData name="Flavio" userId="acf32d90-2754-4ce4-92d1-4f5cef942a84" providerId="ADAL" clId="{56CF898D-0475-4A64-89D7-9E562B826F4B}" dt="2021-04-14T15:33:05.668" v="2286" actId="478"/>
          <ac:cxnSpMkLst>
            <pc:docMk/>
            <pc:sldMk cId="4024085776" sldId="260"/>
            <ac:cxnSpMk id="77" creationId="{497B449A-5994-4DA1-A659-20C74850F239}"/>
          </ac:cxnSpMkLst>
        </pc:cxnChg>
        <pc:cxnChg chg="add mod">
          <ac:chgData name="Flavio" userId="acf32d90-2754-4ce4-92d1-4f5cef942a84" providerId="ADAL" clId="{56CF898D-0475-4A64-89D7-9E562B826F4B}" dt="2021-04-14T15:36:34.584" v="2329" actId="1076"/>
          <ac:cxnSpMkLst>
            <pc:docMk/>
            <pc:sldMk cId="4024085776" sldId="260"/>
            <ac:cxnSpMk id="81" creationId="{FD09DAA5-3A8E-478F-9706-DB43BC2621FF}"/>
          </ac:cxnSpMkLst>
        </pc:cxnChg>
        <pc:cxnChg chg="add mod">
          <ac:chgData name="Flavio" userId="acf32d90-2754-4ce4-92d1-4f5cef942a84" providerId="ADAL" clId="{56CF898D-0475-4A64-89D7-9E562B826F4B}" dt="2021-04-14T15:36:43.310" v="2359" actId="1037"/>
          <ac:cxnSpMkLst>
            <pc:docMk/>
            <pc:sldMk cId="4024085776" sldId="260"/>
            <ac:cxnSpMk id="82" creationId="{6537C996-904E-435B-90EA-E9B5B628DB81}"/>
          </ac:cxnSpMkLst>
        </pc:cxnChg>
        <pc:cxnChg chg="add mod">
          <ac:chgData name="Flavio" userId="acf32d90-2754-4ce4-92d1-4f5cef942a84" providerId="ADAL" clId="{56CF898D-0475-4A64-89D7-9E562B826F4B}" dt="2021-04-14T15:36:39.750" v="2350" actId="1038"/>
          <ac:cxnSpMkLst>
            <pc:docMk/>
            <pc:sldMk cId="4024085776" sldId="260"/>
            <ac:cxnSpMk id="83" creationId="{E8DF5336-9D5A-4AE1-B017-435F022B05E7}"/>
          </ac:cxnSpMkLst>
        </pc:cxnChg>
        <pc:cxnChg chg="add mod">
          <ac:chgData name="Flavio" userId="acf32d90-2754-4ce4-92d1-4f5cef942a84" providerId="ADAL" clId="{56CF898D-0475-4A64-89D7-9E562B826F4B}" dt="2021-04-14T15:36:58.376" v="2366" actId="14100"/>
          <ac:cxnSpMkLst>
            <pc:docMk/>
            <pc:sldMk cId="4024085776" sldId="260"/>
            <ac:cxnSpMk id="84" creationId="{ADD3C045-3E3E-42BE-B772-EF24792570B4}"/>
          </ac:cxnSpMkLst>
        </pc:cxnChg>
        <pc:cxnChg chg="add del">
          <ac:chgData name="Flavio" userId="acf32d90-2754-4ce4-92d1-4f5cef942a84" providerId="ADAL" clId="{56CF898D-0475-4A64-89D7-9E562B826F4B}" dt="2021-04-14T15:50:21.296" v="2520" actId="478"/>
          <ac:cxnSpMkLst>
            <pc:docMk/>
            <pc:sldMk cId="4024085776" sldId="260"/>
            <ac:cxnSpMk id="86" creationId="{8AACE67B-F336-4C8C-98F5-24B49A101DAB}"/>
          </ac:cxnSpMkLst>
        </pc:cxnChg>
        <pc:cxnChg chg="add mod">
          <ac:chgData name="Flavio" userId="acf32d90-2754-4ce4-92d1-4f5cef942a84" providerId="ADAL" clId="{56CF898D-0475-4A64-89D7-9E562B826F4B}" dt="2021-04-14T15:37:05.219" v="2368" actId="1076"/>
          <ac:cxnSpMkLst>
            <pc:docMk/>
            <pc:sldMk cId="4024085776" sldId="260"/>
            <ac:cxnSpMk id="87" creationId="{A75874A3-44B0-4D66-92A6-ECF4080F1173}"/>
          </ac:cxnSpMkLst>
        </pc:cxnChg>
        <pc:cxnChg chg="add mod">
          <ac:chgData name="Flavio" userId="acf32d90-2754-4ce4-92d1-4f5cef942a84" providerId="ADAL" clId="{56CF898D-0475-4A64-89D7-9E562B826F4B}" dt="2021-04-14T15:37:08.934" v="2379" actId="1038"/>
          <ac:cxnSpMkLst>
            <pc:docMk/>
            <pc:sldMk cId="4024085776" sldId="260"/>
            <ac:cxnSpMk id="88" creationId="{164E3F61-D9B9-4CB2-B61F-41B9CADA728B}"/>
          </ac:cxnSpMkLst>
        </pc:cxnChg>
        <pc:cxnChg chg="add mod">
          <ac:chgData name="Flavio" userId="acf32d90-2754-4ce4-92d1-4f5cef942a84" providerId="ADAL" clId="{56CF898D-0475-4A64-89D7-9E562B826F4B}" dt="2021-04-14T15:37:24.889" v="2383" actId="14100"/>
          <ac:cxnSpMkLst>
            <pc:docMk/>
            <pc:sldMk cId="4024085776" sldId="260"/>
            <ac:cxnSpMk id="89" creationId="{0A63ACB7-EE08-4A53-8901-D90D60412EE5}"/>
          </ac:cxnSpMkLst>
        </pc:cxnChg>
        <pc:cxnChg chg="add mod">
          <ac:chgData name="Flavio" userId="acf32d90-2754-4ce4-92d1-4f5cef942a84" providerId="ADAL" clId="{56CF898D-0475-4A64-89D7-9E562B826F4B}" dt="2021-04-14T15:43:24.966" v="2444" actId="14100"/>
          <ac:cxnSpMkLst>
            <pc:docMk/>
            <pc:sldMk cId="4024085776" sldId="260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14T15:38:52.712" v="2396" actId="1076"/>
          <ac:cxnSpMkLst>
            <pc:docMk/>
            <pc:sldMk cId="4024085776" sldId="260"/>
            <ac:cxnSpMk id="105" creationId="{BD0F5552-671A-4D51-AEAA-FF0CE971ABB7}"/>
          </ac:cxnSpMkLst>
        </pc:cxnChg>
        <pc:cxnChg chg="add mod">
          <ac:chgData name="Flavio" userId="acf32d90-2754-4ce4-92d1-4f5cef942a84" providerId="ADAL" clId="{56CF898D-0475-4A64-89D7-9E562B826F4B}" dt="2021-04-14T15:38:52.968" v="2397"/>
          <ac:cxnSpMkLst>
            <pc:docMk/>
            <pc:sldMk cId="4024085776" sldId="260"/>
            <ac:cxnSpMk id="107" creationId="{6D848193-BDBF-4ABD-97B2-C599D0CCB3D5}"/>
          </ac:cxnSpMkLst>
        </pc:cxnChg>
        <pc:cxnChg chg="add mod">
          <ac:chgData name="Flavio" userId="acf32d90-2754-4ce4-92d1-4f5cef942a84" providerId="ADAL" clId="{56CF898D-0475-4A64-89D7-9E562B826F4B}" dt="2021-04-14T15:38:57.663" v="2413" actId="1036"/>
          <ac:cxnSpMkLst>
            <pc:docMk/>
            <pc:sldMk cId="4024085776" sldId="260"/>
            <ac:cxnSpMk id="109" creationId="{DD24F2D4-C3AF-4EBF-BB92-9EFC60AFC7D0}"/>
          </ac:cxnSpMkLst>
        </pc:cxnChg>
        <pc:cxnChg chg="add del mod">
          <ac:chgData name="Flavio" userId="acf32d90-2754-4ce4-92d1-4f5cef942a84" providerId="ADAL" clId="{56CF898D-0475-4A64-89D7-9E562B826F4B}" dt="2021-04-14T15:40:56.721" v="2425" actId="478"/>
          <ac:cxnSpMkLst>
            <pc:docMk/>
            <pc:sldMk cId="4024085776" sldId="260"/>
            <ac:cxnSpMk id="125" creationId="{254B1D5B-9DF4-48A5-B872-3BA2EC8D165B}"/>
          </ac:cxnSpMkLst>
        </pc:cxnChg>
        <pc:cxnChg chg="add del mod">
          <ac:chgData name="Flavio" userId="acf32d90-2754-4ce4-92d1-4f5cef942a84" providerId="ADAL" clId="{56CF898D-0475-4A64-89D7-9E562B826F4B}" dt="2021-04-14T15:56:29.053" v="2618" actId="478"/>
          <ac:cxnSpMkLst>
            <pc:docMk/>
            <pc:sldMk cId="4024085776" sldId="260"/>
            <ac:cxnSpMk id="130" creationId="{DDF1A39E-D3F9-4C1D-B3DD-B949619F887D}"/>
          </ac:cxnSpMkLst>
        </pc:cxnChg>
        <pc:cxnChg chg="add del mod">
          <ac:chgData name="Flavio" userId="acf32d90-2754-4ce4-92d1-4f5cef942a84" providerId="ADAL" clId="{56CF898D-0475-4A64-89D7-9E562B826F4B}" dt="2021-04-14T15:56:14.935" v="2602" actId="11529"/>
          <ac:cxnSpMkLst>
            <pc:docMk/>
            <pc:sldMk cId="4024085776" sldId="260"/>
            <ac:cxnSpMk id="135" creationId="{8C8B1333-65D6-431C-8D54-5E5ACE374486}"/>
          </ac:cxnSpMkLst>
        </pc:cxnChg>
        <pc:cxnChg chg="add">
          <ac:chgData name="Flavio" userId="acf32d90-2754-4ce4-92d1-4f5cef942a84" providerId="ADAL" clId="{56CF898D-0475-4A64-89D7-9E562B826F4B}" dt="2021-04-14T15:56:34.343" v="2619" actId="11529"/>
          <ac:cxnSpMkLst>
            <pc:docMk/>
            <pc:sldMk cId="4024085776" sldId="260"/>
            <ac:cxnSpMk id="137" creationId="{F41A4D25-9E02-4145-A2B7-8C7C9072D169}"/>
          </ac:cxnSpMkLst>
        </pc:cxnChg>
      </pc:sldChg>
      <pc:sldChg chg="addSp delSp modSp add mod">
        <pc:chgData name="Flavio" userId="acf32d90-2754-4ce4-92d1-4f5cef942a84" providerId="ADAL" clId="{56CF898D-0475-4A64-89D7-9E562B826F4B}" dt="2021-04-14T16:38:36.694" v="2929" actId="478"/>
        <pc:sldMkLst>
          <pc:docMk/>
          <pc:sldMk cId="194733402" sldId="261"/>
        </pc:sldMkLst>
        <pc:spChg chg="mod">
          <ac:chgData name="Flavio" userId="acf32d90-2754-4ce4-92d1-4f5cef942a84" providerId="ADAL" clId="{56CF898D-0475-4A64-89D7-9E562B826F4B}" dt="2021-04-14T16:25:16.134" v="2799" actId="1076"/>
          <ac:spMkLst>
            <pc:docMk/>
            <pc:sldMk cId="194733402" sldId="261"/>
            <ac:spMk id="4" creationId="{D8135A24-C0D2-4E99-AFFF-BC880D6EAED3}"/>
          </ac:spMkLst>
        </pc:spChg>
        <pc:spChg chg="add mod">
          <ac:chgData name="Flavio" userId="acf32d90-2754-4ce4-92d1-4f5cef942a84" providerId="ADAL" clId="{56CF898D-0475-4A64-89D7-9E562B826F4B}" dt="2021-04-14T16:27:23.163" v="2817" actId="1076"/>
          <ac:spMkLst>
            <pc:docMk/>
            <pc:sldMk cId="194733402" sldId="261"/>
            <ac:spMk id="6" creationId="{FEA85D21-ADAB-45EB-86E6-F852BAF8149E}"/>
          </ac:spMkLst>
        </pc:spChg>
        <pc:spChg chg="del mod">
          <ac:chgData name="Flavio" userId="acf32d90-2754-4ce4-92d1-4f5cef942a84" providerId="ADAL" clId="{56CF898D-0475-4A64-89D7-9E562B826F4B}" dt="2021-04-14T16:14:33.368" v="2669" actId="478"/>
          <ac:spMkLst>
            <pc:docMk/>
            <pc:sldMk cId="194733402" sldId="261"/>
            <ac:spMk id="8" creationId="{9F9CD2B6-2973-4993-B3C6-521792EC414B}"/>
          </ac:spMkLst>
        </pc:spChg>
        <pc:spChg chg="mod">
          <ac:chgData name="Flavio" userId="acf32d90-2754-4ce4-92d1-4f5cef942a84" providerId="ADAL" clId="{56CF898D-0475-4A64-89D7-9E562B826F4B}" dt="2021-04-14T16:13:21.310" v="2648" actId="1076"/>
          <ac:spMkLst>
            <pc:docMk/>
            <pc:sldMk cId="194733402" sldId="261"/>
            <ac:spMk id="10" creationId="{3D2A2ACD-B0C8-480C-8E53-2476B348FE01}"/>
          </ac:spMkLst>
        </pc:spChg>
        <pc:spChg chg="add mod">
          <ac:chgData name="Flavio" userId="acf32d90-2754-4ce4-92d1-4f5cef942a84" providerId="ADAL" clId="{56CF898D-0475-4A64-89D7-9E562B826F4B}" dt="2021-04-14T16:14:16.594" v="2664" actId="20577"/>
          <ac:spMkLst>
            <pc:docMk/>
            <pc:sldMk cId="194733402" sldId="261"/>
            <ac:spMk id="15" creationId="{1127BF1A-013D-4CDC-A4B0-5A008398B57C}"/>
          </ac:spMkLst>
        </pc:spChg>
        <pc:spChg chg="add mod">
          <ac:chgData name="Flavio" userId="acf32d90-2754-4ce4-92d1-4f5cef942a84" providerId="ADAL" clId="{56CF898D-0475-4A64-89D7-9E562B826F4B}" dt="2021-04-14T16:24:49.836" v="2789" actId="1076"/>
          <ac:spMkLst>
            <pc:docMk/>
            <pc:sldMk cId="194733402" sldId="261"/>
            <ac:spMk id="17" creationId="{1C52F829-1778-434C-9196-2AF807F5D785}"/>
          </ac:spMkLst>
        </pc:spChg>
        <pc:spChg chg="add del mod">
          <ac:chgData name="Flavio" userId="acf32d90-2754-4ce4-92d1-4f5cef942a84" providerId="ADAL" clId="{56CF898D-0475-4A64-89D7-9E562B826F4B}" dt="2021-04-14T16:32:33.009" v="2847" actId="478"/>
          <ac:spMkLst>
            <pc:docMk/>
            <pc:sldMk cId="194733402" sldId="261"/>
            <ac:spMk id="19" creationId="{3285866C-CD58-48E8-BACF-E104C4EFA5CA}"/>
          </ac:spMkLst>
        </pc:spChg>
        <pc:spChg chg="add mod">
          <ac:chgData name="Flavio" userId="acf32d90-2754-4ce4-92d1-4f5cef942a84" providerId="ADAL" clId="{56CF898D-0475-4A64-89D7-9E562B826F4B}" dt="2021-04-14T16:26:03.151" v="2811" actId="1076"/>
          <ac:spMkLst>
            <pc:docMk/>
            <pc:sldMk cId="194733402" sldId="261"/>
            <ac:spMk id="71" creationId="{881C4350-67EF-4A73-85D8-826B303662FB}"/>
          </ac:spMkLst>
        </pc:spChg>
        <pc:spChg chg="del">
          <ac:chgData name="Flavio" userId="acf32d90-2754-4ce4-92d1-4f5cef942a84" providerId="ADAL" clId="{56CF898D-0475-4A64-89D7-9E562B826F4B}" dt="2021-04-14T16:14:31.512" v="2666" actId="478"/>
          <ac:spMkLst>
            <pc:docMk/>
            <pc:sldMk cId="194733402" sldId="261"/>
            <ac:spMk id="72" creationId="{A5BDA776-49BB-4205-B8FA-3A6D10280CC5}"/>
          </ac:spMkLst>
        </pc:spChg>
        <pc:spChg chg="mod">
          <ac:chgData name="Flavio" userId="acf32d90-2754-4ce4-92d1-4f5cef942a84" providerId="ADAL" clId="{56CF898D-0475-4A64-89D7-9E562B826F4B}" dt="2021-04-14T16:13:18.977" v="2647" actId="1076"/>
          <ac:spMkLst>
            <pc:docMk/>
            <pc:sldMk cId="194733402" sldId="261"/>
            <ac:spMk id="74" creationId="{9B587716-2074-438C-AF51-7F7E0A5E8AE6}"/>
          </ac:spMkLst>
        </pc:spChg>
        <pc:spChg chg="mod">
          <ac:chgData name="Flavio" userId="acf32d90-2754-4ce4-92d1-4f5cef942a84" providerId="ADAL" clId="{56CF898D-0475-4A64-89D7-9E562B826F4B}" dt="2021-04-14T16:12:28.750" v="2638" actId="20577"/>
          <ac:spMkLst>
            <pc:docMk/>
            <pc:sldMk cId="194733402" sldId="261"/>
            <ac:spMk id="76" creationId="{729BEA3B-2E88-4756-BE5E-132CB10308C0}"/>
          </ac:spMkLst>
        </pc:spChg>
        <pc:spChg chg="mod">
          <ac:chgData name="Flavio" userId="acf32d90-2754-4ce4-92d1-4f5cef942a84" providerId="ADAL" clId="{56CF898D-0475-4A64-89D7-9E562B826F4B}" dt="2021-04-14T16:38:25.799" v="2928" actId="20577"/>
          <ac:spMkLst>
            <pc:docMk/>
            <pc:sldMk cId="194733402" sldId="261"/>
            <ac:spMk id="91" creationId="{35526724-F6F5-4303-ADC0-01EEFDC2BF85}"/>
          </ac:spMkLst>
        </pc:spChg>
        <pc:spChg chg="mod">
          <ac:chgData name="Flavio" userId="acf32d90-2754-4ce4-92d1-4f5cef942a84" providerId="ADAL" clId="{56CF898D-0475-4A64-89D7-9E562B826F4B}" dt="2021-04-14T16:12:22.407" v="2635" actId="20577"/>
          <ac:spMkLst>
            <pc:docMk/>
            <pc:sldMk cId="194733402" sldId="261"/>
            <ac:spMk id="96" creationId="{1E8BCCCE-38B6-4BB5-BB84-B48B48C4A299}"/>
          </ac:spMkLst>
        </pc:spChg>
        <pc:spChg chg="mod">
          <ac:chgData name="Flavio" userId="acf32d90-2754-4ce4-92d1-4f5cef942a84" providerId="ADAL" clId="{56CF898D-0475-4A64-89D7-9E562B826F4B}" dt="2021-04-14T16:12:23.688" v="2636" actId="20577"/>
          <ac:spMkLst>
            <pc:docMk/>
            <pc:sldMk cId="194733402" sldId="261"/>
            <ac:spMk id="100" creationId="{8F6B9DB3-4F18-4EDD-9913-1A0A181F308C}"/>
          </ac:spMkLst>
        </pc:spChg>
        <pc:grpChg chg="mod">
          <ac:chgData name="Flavio" userId="acf32d90-2754-4ce4-92d1-4f5cef942a84" providerId="ADAL" clId="{56CF898D-0475-4A64-89D7-9E562B826F4B}" dt="2021-04-14T16:24:49.836" v="2789" actId="1076"/>
          <ac:grpSpMkLst>
            <pc:docMk/>
            <pc:sldMk cId="194733402" sldId="261"/>
            <ac:grpSpMk id="2" creationId="{60CE4256-F021-4A62-8442-621CFBCCFABE}"/>
          </ac:grpSpMkLst>
        </pc:grpChg>
        <pc:grpChg chg="mod">
          <ac:chgData name="Flavio" userId="acf32d90-2754-4ce4-92d1-4f5cef942a84" providerId="ADAL" clId="{56CF898D-0475-4A64-89D7-9E562B826F4B}" dt="2021-04-14T16:25:20.890" v="2801" actId="1076"/>
          <ac:grpSpMkLst>
            <pc:docMk/>
            <pc:sldMk cId="194733402" sldId="261"/>
            <ac:grpSpMk id="92" creationId="{CEF9C6DB-7B68-45CC-A635-DA3AE76D29DE}"/>
          </ac:grpSpMkLst>
        </pc:grpChg>
        <pc:grpChg chg="mod">
          <ac:chgData name="Flavio" userId="acf32d90-2754-4ce4-92d1-4f5cef942a84" providerId="ADAL" clId="{56CF898D-0475-4A64-89D7-9E562B826F4B}" dt="2021-04-14T16:25:18.772" v="2800" actId="1076"/>
          <ac:grpSpMkLst>
            <pc:docMk/>
            <pc:sldMk cId="194733402" sldId="261"/>
            <ac:grpSpMk id="97" creationId="{B0553C29-A3B6-4AB9-BD07-208C3CA669CF}"/>
          </ac:grpSpMkLst>
        </pc:grpChg>
        <pc:grpChg chg="del">
          <ac:chgData name="Flavio" userId="acf32d90-2754-4ce4-92d1-4f5cef942a84" providerId="ADAL" clId="{56CF898D-0475-4A64-89D7-9E562B826F4B}" dt="2021-04-14T16:12:26.282" v="2637" actId="478"/>
          <ac:grpSpMkLst>
            <pc:docMk/>
            <pc:sldMk cId="194733402" sldId="261"/>
            <ac:grpSpMk id="101" creationId="{0455410C-3DCD-4F4F-B038-05BA5574DDF5}"/>
          </ac:grpSpMkLst>
        </pc:grpChg>
        <pc:cxnChg chg="add del mod">
          <ac:chgData name="Flavio" userId="acf32d90-2754-4ce4-92d1-4f5cef942a84" providerId="ADAL" clId="{56CF898D-0475-4A64-89D7-9E562B826F4B}" dt="2021-04-14T16:25:08.515" v="2793" actId="478"/>
          <ac:cxnSpMkLst>
            <pc:docMk/>
            <pc:sldMk cId="194733402" sldId="261"/>
            <ac:cxnSpMk id="9" creationId="{9F053754-AC38-456A-A9EF-5B93F06ACD04}"/>
          </ac:cxnSpMkLst>
        </pc:cxnChg>
        <pc:cxnChg chg="add del mod">
          <ac:chgData name="Flavio" userId="acf32d90-2754-4ce4-92d1-4f5cef942a84" providerId="ADAL" clId="{56CF898D-0475-4A64-89D7-9E562B826F4B}" dt="2021-04-14T16:25:07.489" v="2792" actId="478"/>
          <ac:cxnSpMkLst>
            <pc:docMk/>
            <pc:sldMk cId="194733402" sldId="261"/>
            <ac:cxnSpMk id="13" creationId="{9F2F3D62-5D86-4E09-ADE6-E63387C4F7A0}"/>
          </ac:cxnSpMkLst>
        </pc:cxnChg>
        <pc:cxnChg chg="del">
          <ac:chgData name="Flavio" userId="acf32d90-2754-4ce4-92d1-4f5cef942a84" providerId="ADAL" clId="{56CF898D-0475-4A64-89D7-9E562B826F4B}" dt="2021-04-14T16:25:10.257" v="2795" actId="478"/>
          <ac:cxnSpMkLst>
            <pc:docMk/>
            <pc:sldMk cId="194733402" sldId="261"/>
            <ac:cxnSpMk id="16" creationId="{B6558884-0EA8-408B-AF7F-ADE03FE2ED72}"/>
          </ac:cxnSpMkLst>
        </pc:cxnChg>
        <pc:cxnChg chg="add mod">
          <ac:chgData name="Flavio" userId="acf32d90-2754-4ce4-92d1-4f5cef942a84" providerId="ADAL" clId="{56CF898D-0475-4A64-89D7-9E562B826F4B}" dt="2021-04-14T16:27:05.015" v="2814" actId="1076"/>
          <ac:cxnSpMkLst>
            <pc:docMk/>
            <pc:sldMk cId="194733402" sldId="261"/>
            <ac:cxnSpMk id="21" creationId="{8CEF4C4B-CD3D-41F0-B396-DF798A8DF975}"/>
          </ac:cxnSpMkLst>
        </pc:cxnChg>
        <pc:cxnChg chg="add mod">
          <ac:chgData name="Flavio" userId="acf32d90-2754-4ce4-92d1-4f5cef942a84" providerId="ADAL" clId="{56CF898D-0475-4A64-89D7-9E562B826F4B}" dt="2021-04-14T16:27:05.015" v="2814" actId="1076"/>
          <ac:cxnSpMkLst>
            <pc:docMk/>
            <pc:sldMk cId="194733402" sldId="261"/>
            <ac:cxnSpMk id="23" creationId="{0387DFDB-7E61-4376-91C5-7BCDA8C556A6}"/>
          </ac:cxnSpMkLst>
        </pc:cxnChg>
        <pc:cxnChg chg="del mod">
          <ac:chgData name="Flavio" userId="acf32d90-2754-4ce4-92d1-4f5cef942a84" providerId="ADAL" clId="{56CF898D-0475-4A64-89D7-9E562B826F4B}" dt="2021-04-14T16:38:36.694" v="2929" actId="478"/>
          <ac:cxnSpMkLst>
            <pc:docMk/>
            <pc:sldMk cId="194733402" sldId="261"/>
            <ac:cxnSpMk id="24" creationId="{CA0A6CD9-D2D9-4982-BE92-70829F3C9415}"/>
          </ac:cxnSpMkLst>
        </pc:cxnChg>
        <pc:cxnChg chg="del">
          <ac:chgData name="Flavio" userId="acf32d90-2754-4ce4-92d1-4f5cef942a84" providerId="ADAL" clId="{56CF898D-0475-4A64-89D7-9E562B826F4B}" dt="2021-04-14T16:29:31.421" v="2842" actId="478"/>
          <ac:cxnSpMkLst>
            <pc:docMk/>
            <pc:sldMk cId="194733402" sldId="261"/>
            <ac:cxnSpMk id="26" creationId="{B719FABE-D0F2-46BE-B612-A92AD628D5F6}"/>
          </ac:cxnSpMkLst>
        </pc:cxnChg>
        <pc:cxnChg chg="add mod">
          <ac:chgData name="Flavio" userId="acf32d90-2754-4ce4-92d1-4f5cef942a84" providerId="ADAL" clId="{56CF898D-0475-4A64-89D7-9E562B826F4B}" dt="2021-04-14T16:32:48.495" v="2855" actId="14100"/>
          <ac:cxnSpMkLst>
            <pc:docMk/>
            <pc:sldMk cId="194733402" sldId="261"/>
            <ac:cxnSpMk id="28" creationId="{914D4C88-2516-4C91-913C-8A7295E2BC37}"/>
          </ac:cxnSpMkLst>
        </pc:cxnChg>
        <pc:cxnChg chg="add del mod">
          <ac:chgData name="Flavio" userId="acf32d90-2754-4ce4-92d1-4f5cef942a84" providerId="ADAL" clId="{56CF898D-0475-4A64-89D7-9E562B826F4B}" dt="2021-04-14T16:32:39.900" v="2850" actId="478"/>
          <ac:cxnSpMkLst>
            <pc:docMk/>
            <pc:sldMk cId="194733402" sldId="261"/>
            <ac:cxnSpMk id="30" creationId="{53369405-A896-4B07-8D8B-7FFA2C4E1C7A}"/>
          </ac:cxnSpMkLst>
        </pc:cxnChg>
        <pc:cxnChg chg="add">
          <ac:chgData name="Flavio" userId="acf32d90-2754-4ce4-92d1-4f5cef942a84" providerId="ADAL" clId="{56CF898D-0475-4A64-89D7-9E562B826F4B}" dt="2021-04-14T16:29:17.636" v="2839" actId="11529"/>
          <ac:cxnSpMkLst>
            <pc:docMk/>
            <pc:sldMk cId="194733402" sldId="261"/>
            <ac:cxnSpMk id="34" creationId="{97430AA6-2F31-42EE-A452-E09BE355EB4F}"/>
          </ac:cxnSpMkLst>
        </pc:cxnChg>
        <pc:cxnChg chg="add">
          <ac:chgData name="Flavio" userId="acf32d90-2754-4ce4-92d1-4f5cef942a84" providerId="ADAL" clId="{56CF898D-0475-4A64-89D7-9E562B826F4B}" dt="2021-04-14T16:29:22.750" v="2840" actId="11529"/>
          <ac:cxnSpMkLst>
            <pc:docMk/>
            <pc:sldMk cId="194733402" sldId="261"/>
            <ac:cxnSpMk id="36" creationId="{DCD75A23-B8D6-4097-AB6C-501D0B3C714A}"/>
          </ac:cxnSpMkLst>
        </pc:cxnChg>
        <pc:cxnChg chg="del">
          <ac:chgData name="Flavio" userId="acf32d90-2754-4ce4-92d1-4f5cef942a84" providerId="ADAL" clId="{56CF898D-0475-4A64-89D7-9E562B826F4B}" dt="2021-04-14T16:14:32.051" v="2667" actId="478"/>
          <ac:cxnSpMkLst>
            <pc:docMk/>
            <pc:sldMk cId="194733402" sldId="261"/>
            <ac:cxnSpMk id="39" creationId="{5FA44F08-B39B-4DE3-8C31-0A2953B10166}"/>
          </ac:cxnSpMkLst>
        </pc:cxnChg>
        <pc:cxnChg chg="mod">
          <ac:chgData name="Flavio" userId="acf32d90-2754-4ce4-92d1-4f5cef942a84" providerId="ADAL" clId="{56CF898D-0475-4A64-89D7-9E562B826F4B}" dt="2021-04-14T16:13:18.977" v="2647" actId="1076"/>
          <ac:cxnSpMkLst>
            <pc:docMk/>
            <pc:sldMk cId="194733402" sldId="261"/>
            <ac:cxnSpMk id="41" creationId="{D5A796C4-F038-4DB5-AF94-E87A12F6F469}"/>
          </ac:cxnSpMkLst>
        </pc:cxnChg>
        <pc:cxnChg chg="del mod">
          <ac:chgData name="Flavio" userId="acf32d90-2754-4ce4-92d1-4f5cef942a84" providerId="ADAL" clId="{56CF898D-0475-4A64-89D7-9E562B826F4B}" dt="2021-04-14T16:29:29.622" v="2841" actId="478"/>
          <ac:cxnSpMkLst>
            <pc:docMk/>
            <pc:sldMk cId="194733402" sldId="261"/>
            <ac:cxnSpMk id="43" creationId="{9720D7CA-A595-46FB-A56F-22A4FD96A3C7}"/>
          </ac:cxnSpMkLst>
        </pc:cxnChg>
        <pc:cxnChg chg="mod">
          <ac:chgData name="Flavio" userId="acf32d90-2754-4ce4-92d1-4f5cef942a84" providerId="ADAL" clId="{56CF898D-0475-4A64-89D7-9E562B826F4B}" dt="2021-04-14T16:12:33.885" v="2639" actId="14100"/>
          <ac:cxnSpMkLst>
            <pc:docMk/>
            <pc:sldMk cId="194733402" sldId="261"/>
            <ac:cxnSpMk id="59" creationId="{ED06116A-76D8-4D99-AB62-2437E664E29A}"/>
          </ac:cxnSpMkLst>
        </pc:cxnChg>
        <pc:cxnChg chg="add mod">
          <ac:chgData name="Flavio" userId="acf32d90-2754-4ce4-92d1-4f5cef942a84" providerId="ADAL" clId="{56CF898D-0475-4A64-89D7-9E562B826F4B}" dt="2021-04-14T16:24:49.836" v="2789" actId="1076"/>
          <ac:cxnSpMkLst>
            <pc:docMk/>
            <pc:sldMk cId="194733402" sldId="261"/>
            <ac:cxnSpMk id="64" creationId="{3A89DE6D-57D2-43D1-B632-DB294AD119E7}"/>
          </ac:cxnSpMkLst>
        </pc:cxnChg>
        <pc:cxnChg chg="del">
          <ac:chgData name="Flavio" userId="acf32d90-2754-4ce4-92d1-4f5cef942a84" providerId="ADAL" clId="{56CF898D-0475-4A64-89D7-9E562B826F4B}" dt="2021-04-14T16:25:09.454" v="2794" actId="478"/>
          <ac:cxnSpMkLst>
            <pc:docMk/>
            <pc:sldMk cId="194733402" sldId="261"/>
            <ac:cxnSpMk id="69" creationId="{1C4EEB90-E797-461E-94E3-E5DD73E5749A}"/>
          </ac:cxnSpMkLst>
        </pc:cxnChg>
        <pc:cxnChg chg="del">
          <ac:chgData name="Flavio" userId="acf32d90-2754-4ce4-92d1-4f5cef942a84" providerId="ADAL" clId="{56CF898D-0475-4A64-89D7-9E562B826F4B}" dt="2021-04-14T16:25:11.014" v="2796" actId="478"/>
          <ac:cxnSpMkLst>
            <pc:docMk/>
            <pc:sldMk cId="194733402" sldId="261"/>
            <ac:cxnSpMk id="73" creationId="{E6694A03-D562-461C-A83D-03E6CFED5E1F}"/>
          </ac:cxnSpMkLst>
        </pc:cxnChg>
        <pc:cxnChg chg="add mod">
          <ac:chgData name="Flavio" userId="acf32d90-2754-4ce4-92d1-4f5cef942a84" providerId="ADAL" clId="{56CF898D-0475-4A64-89D7-9E562B826F4B}" dt="2021-04-14T16:27:18.139" v="2816" actId="1076"/>
          <ac:cxnSpMkLst>
            <pc:docMk/>
            <pc:sldMk cId="194733402" sldId="261"/>
            <ac:cxnSpMk id="75" creationId="{1C9D7D2C-82F3-4ADB-8130-BFA3E370E1FF}"/>
          </ac:cxnSpMkLst>
        </pc:cxnChg>
        <pc:cxnChg chg="add mod">
          <ac:chgData name="Flavio" userId="acf32d90-2754-4ce4-92d1-4f5cef942a84" providerId="ADAL" clId="{56CF898D-0475-4A64-89D7-9E562B826F4B}" dt="2021-04-14T16:27:18.139" v="2816" actId="1076"/>
          <ac:cxnSpMkLst>
            <pc:docMk/>
            <pc:sldMk cId="194733402" sldId="261"/>
            <ac:cxnSpMk id="77" creationId="{D8392EAE-07DD-4FBC-AB5E-BD4F3D2B22BF}"/>
          </ac:cxnSpMkLst>
        </pc:cxnChg>
        <pc:cxnChg chg="add mod">
          <ac:chgData name="Flavio" userId="acf32d90-2754-4ce4-92d1-4f5cef942a84" providerId="ADAL" clId="{56CF898D-0475-4A64-89D7-9E562B826F4B}" dt="2021-04-14T16:27:29.768" v="2820" actId="1076"/>
          <ac:cxnSpMkLst>
            <pc:docMk/>
            <pc:sldMk cId="194733402" sldId="261"/>
            <ac:cxnSpMk id="78" creationId="{2D6A965A-B4EA-40E2-BE32-E8D5026F78B1}"/>
          </ac:cxnSpMkLst>
        </pc:cxnChg>
        <pc:cxnChg chg="del">
          <ac:chgData name="Flavio" userId="acf32d90-2754-4ce4-92d1-4f5cef942a84" providerId="ADAL" clId="{56CF898D-0475-4A64-89D7-9E562B826F4B}" dt="2021-04-14T16:29:35.392" v="2844" actId="478"/>
          <ac:cxnSpMkLst>
            <pc:docMk/>
            <pc:sldMk cId="194733402" sldId="261"/>
            <ac:cxnSpMk id="81" creationId="{FD09DAA5-3A8E-478F-9706-DB43BC2621FF}"/>
          </ac:cxnSpMkLst>
        </pc:cxnChg>
        <pc:cxnChg chg="del">
          <ac:chgData name="Flavio" userId="acf32d90-2754-4ce4-92d1-4f5cef942a84" providerId="ADAL" clId="{56CF898D-0475-4A64-89D7-9E562B826F4B}" dt="2021-04-14T16:29:36.238" v="2845" actId="478"/>
          <ac:cxnSpMkLst>
            <pc:docMk/>
            <pc:sldMk cId="194733402" sldId="261"/>
            <ac:cxnSpMk id="82" creationId="{6537C996-904E-435B-90EA-E9B5B628DB81}"/>
          </ac:cxnSpMkLst>
        </pc:cxnChg>
        <pc:cxnChg chg="del">
          <ac:chgData name="Flavio" userId="acf32d90-2754-4ce4-92d1-4f5cef942a84" providerId="ADAL" clId="{56CF898D-0475-4A64-89D7-9E562B826F4B}" dt="2021-04-14T16:12:37.662" v="2642" actId="478"/>
          <ac:cxnSpMkLst>
            <pc:docMk/>
            <pc:sldMk cId="194733402" sldId="261"/>
            <ac:cxnSpMk id="83" creationId="{E8DF5336-9D5A-4AE1-B017-435F022B05E7}"/>
          </ac:cxnSpMkLst>
        </pc:cxnChg>
        <pc:cxnChg chg="del">
          <ac:chgData name="Flavio" userId="acf32d90-2754-4ce4-92d1-4f5cef942a84" providerId="ADAL" clId="{56CF898D-0475-4A64-89D7-9E562B826F4B}" dt="2021-04-14T16:24:53.737" v="2790" actId="478"/>
          <ac:cxnSpMkLst>
            <pc:docMk/>
            <pc:sldMk cId="194733402" sldId="261"/>
            <ac:cxnSpMk id="84" creationId="{ADD3C045-3E3E-42BE-B772-EF24792570B4}"/>
          </ac:cxnSpMkLst>
        </pc:cxnChg>
        <pc:cxnChg chg="add del mod">
          <ac:chgData name="Flavio" userId="acf32d90-2754-4ce4-92d1-4f5cef942a84" providerId="ADAL" clId="{56CF898D-0475-4A64-89D7-9E562B826F4B}" dt="2021-04-14T16:32:42.135" v="2852" actId="478"/>
          <ac:cxnSpMkLst>
            <pc:docMk/>
            <pc:sldMk cId="194733402" sldId="261"/>
            <ac:cxnSpMk id="85" creationId="{CF07231F-51F8-44D0-8CB7-CAFB909AE393}"/>
          </ac:cxnSpMkLst>
        </pc:cxnChg>
        <pc:cxnChg chg="add del mod">
          <ac:chgData name="Flavio" userId="acf32d90-2754-4ce4-92d1-4f5cef942a84" providerId="ADAL" clId="{56CF898D-0475-4A64-89D7-9E562B826F4B}" dt="2021-04-14T16:32:41.212" v="2851" actId="478"/>
          <ac:cxnSpMkLst>
            <pc:docMk/>
            <pc:sldMk cId="194733402" sldId="261"/>
            <ac:cxnSpMk id="86" creationId="{76AF44BB-BDB8-4274-A82B-7F2F00D2D442}"/>
          </ac:cxnSpMkLst>
        </pc:cxnChg>
        <pc:cxnChg chg="del">
          <ac:chgData name="Flavio" userId="acf32d90-2754-4ce4-92d1-4f5cef942a84" providerId="ADAL" clId="{56CF898D-0475-4A64-89D7-9E562B826F4B}" dt="2021-04-14T16:29:34.295" v="2843" actId="478"/>
          <ac:cxnSpMkLst>
            <pc:docMk/>
            <pc:sldMk cId="194733402" sldId="261"/>
            <ac:cxnSpMk id="87" creationId="{A75874A3-44B0-4D66-92A6-ECF4080F1173}"/>
          </ac:cxnSpMkLst>
        </pc:cxnChg>
        <pc:cxnChg chg="del">
          <ac:chgData name="Flavio" userId="acf32d90-2754-4ce4-92d1-4f5cef942a84" providerId="ADAL" clId="{56CF898D-0475-4A64-89D7-9E562B826F4B}" dt="2021-04-14T16:29:36.812" v="2846" actId="478"/>
          <ac:cxnSpMkLst>
            <pc:docMk/>
            <pc:sldMk cId="194733402" sldId="261"/>
            <ac:cxnSpMk id="88" creationId="{164E3F61-D9B9-4CB2-B61F-41B9CADA728B}"/>
          </ac:cxnSpMkLst>
        </pc:cxnChg>
        <pc:cxnChg chg="del">
          <ac:chgData name="Flavio" userId="acf32d90-2754-4ce4-92d1-4f5cef942a84" providerId="ADAL" clId="{56CF898D-0475-4A64-89D7-9E562B826F4B}" dt="2021-04-14T16:12:36.764" v="2641" actId="478"/>
          <ac:cxnSpMkLst>
            <pc:docMk/>
            <pc:sldMk cId="194733402" sldId="261"/>
            <ac:cxnSpMk id="89" creationId="{0A63ACB7-EE08-4A53-8901-D90D60412EE5}"/>
          </ac:cxnSpMkLst>
        </pc:cxnChg>
        <pc:cxnChg chg="add mod">
          <ac:chgData name="Flavio" userId="acf32d90-2754-4ce4-92d1-4f5cef942a84" providerId="ADAL" clId="{56CF898D-0475-4A64-89D7-9E562B826F4B}" dt="2021-04-14T16:28:39.570" v="2829" actId="1076"/>
          <ac:cxnSpMkLst>
            <pc:docMk/>
            <pc:sldMk cId="194733402" sldId="261"/>
            <ac:cxnSpMk id="90" creationId="{AEEBB950-EF9D-4B92-94C5-46506669F82C}"/>
          </ac:cxnSpMkLst>
        </pc:cxnChg>
        <pc:cxnChg chg="mod">
          <ac:chgData name="Flavio" userId="acf32d90-2754-4ce4-92d1-4f5cef942a84" providerId="ADAL" clId="{56CF898D-0475-4A64-89D7-9E562B826F4B}" dt="2021-04-14T16:13:15.735" v="2646" actId="1076"/>
          <ac:cxnSpMkLst>
            <pc:docMk/>
            <pc:sldMk cId="194733402" sldId="261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14T16:28:54.370" v="2833" actId="1076"/>
          <ac:cxnSpMkLst>
            <pc:docMk/>
            <pc:sldMk cId="194733402" sldId="261"/>
            <ac:cxnSpMk id="104" creationId="{C4877648-E97E-4516-9F17-DD203491D26D}"/>
          </ac:cxnSpMkLst>
        </pc:cxnChg>
        <pc:cxnChg chg="mod">
          <ac:chgData name="Flavio" userId="acf32d90-2754-4ce4-92d1-4f5cef942a84" providerId="ADAL" clId="{56CF898D-0475-4A64-89D7-9E562B826F4B}" dt="2021-04-14T16:33:11.952" v="2865" actId="1037"/>
          <ac:cxnSpMkLst>
            <pc:docMk/>
            <pc:sldMk cId="194733402" sldId="261"/>
            <ac:cxnSpMk id="105" creationId="{BD0F5552-671A-4D51-AEAA-FF0CE971ABB7}"/>
          </ac:cxnSpMkLst>
        </pc:cxnChg>
        <pc:cxnChg chg="add mod">
          <ac:chgData name="Flavio" userId="acf32d90-2754-4ce4-92d1-4f5cef942a84" providerId="ADAL" clId="{56CF898D-0475-4A64-89D7-9E562B826F4B}" dt="2021-04-14T16:28:59.461" v="2835" actId="1076"/>
          <ac:cxnSpMkLst>
            <pc:docMk/>
            <pc:sldMk cId="194733402" sldId="261"/>
            <ac:cxnSpMk id="108" creationId="{5FFF9601-66AF-4AAF-B4CE-4FDB4B4391D2}"/>
          </ac:cxnSpMkLst>
        </pc:cxnChg>
        <pc:cxnChg chg="del">
          <ac:chgData name="Flavio" userId="acf32d90-2754-4ce4-92d1-4f5cef942a84" providerId="ADAL" clId="{56CF898D-0475-4A64-89D7-9E562B826F4B}" dt="2021-04-14T16:12:35.975" v="2640" actId="478"/>
          <ac:cxnSpMkLst>
            <pc:docMk/>
            <pc:sldMk cId="194733402" sldId="261"/>
            <ac:cxnSpMk id="109" creationId="{DD24F2D4-C3AF-4EBF-BB92-9EFC60AFC7D0}"/>
          </ac:cxnSpMkLst>
        </pc:cxnChg>
        <pc:cxnChg chg="add mod">
          <ac:chgData name="Flavio" userId="acf32d90-2754-4ce4-92d1-4f5cef942a84" providerId="ADAL" clId="{56CF898D-0475-4A64-89D7-9E562B826F4B}" dt="2021-04-14T16:29:08.201" v="2838" actId="1076"/>
          <ac:cxnSpMkLst>
            <pc:docMk/>
            <pc:sldMk cId="194733402" sldId="261"/>
            <ac:cxnSpMk id="110" creationId="{0AB04125-8D05-484A-8014-F4213DC5B72C}"/>
          </ac:cxnSpMkLst>
        </pc:cxnChg>
        <pc:cxnChg chg="add mod">
          <ac:chgData name="Flavio" userId="acf32d90-2754-4ce4-92d1-4f5cef942a84" providerId="ADAL" clId="{56CF898D-0475-4A64-89D7-9E562B826F4B}" dt="2021-04-14T16:33:07.513" v="2857" actId="1076"/>
          <ac:cxnSpMkLst>
            <pc:docMk/>
            <pc:sldMk cId="194733402" sldId="261"/>
            <ac:cxnSpMk id="111" creationId="{7A41594E-590D-4248-9D80-A6753AD8344F}"/>
          </ac:cxnSpMkLst>
        </pc:cxnChg>
        <pc:cxnChg chg="del">
          <ac:chgData name="Flavio" userId="acf32d90-2754-4ce4-92d1-4f5cef942a84" providerId="ADAL" clId="{56CF898D-0475-4A64-89D7-9E562B826F4B}" dt="2021-04-14T16:14:25.227" v="2665" actId="478"/>
          <ac:cxnSpMkLst>
            <pc:docMk/>
            <pc:sldMk cId="194733402" sldId="261"/>
            <ac:cxnSpMk id="137" creationId="{F41A4D25-9E02-4145-A2B7-8C7C9072D169}"/>
          </ac:cxnSpMkLst>
        </pc:cxnChg>
      </pc:sldChg>
      <pc:sldChg chg="addSp delSp modSp add mod">
        <pc:chgData name="Flavio" userId="acf32d90-2754-4ce4-92d1-4f5cef942a84" providerId="ADAL" clId="{56CF898D-0475-4A64-89D7-9E562B826F4B}" dt="2021-04-28T15:45:03.389" v="3469" actId="1076"/>
        <pc:sldMkLst>
          <pc:docMk/>
          <pc:sldMk cId="1277511959" sldId="262"/>
        </pc:sldMkLst>
        <pc:spChg chg="add mod">
          <ac:chgData name="Flavio" userId="acf32d90-2754-4ce4-92d1-4f5cef942a84" providerId="ADAL" clId="{56CF898D-0475-4A64-89D7-9E562B826F4B}" dt="2021-04-28T15:44:43.845" v="3464" actId="14100"/>
          <ac:spMkLst>
            <pc:docMk/>
            <pc:sldMk cId="1277511959" sldId="262"/>
            <ac:spMk id="3" creationId="{0BE4988F-0738-4EFF-B0CA-A248EDBF68E8}"/>
          </ac:spMkLst>
        </pc:spChg>
        <pc:spChg chg="mod">
          <ac:chgData name="Flavio" userId="acf32d90-2754-4ce4-92d1-4f5cef942a84" providerId="ADAL" clId="{56CF898D-0475-4A64-89D7-9E562B826F4B}" dt="2021-04-28T14:48:49.300" v="3292" actId="14100"/>
          <ac:spMkLst>
            <pc:docMk/>
            <pc:sldMk cId="1277511959" sldId="262"/>
            <ac:spMk id="4" creationId="{D8135A24-C0D2-4E99-AFFF-BC880D6EAED3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6" creationId="{FEA85D21-ADAB-45EB-86E6-F852BAF8149E}"/>
          </ac:spMkLst>
        </pc:spChg>
        <pc:spChg chg="add mod">
          <ac:chgData name="Flavio" userId="acf32d90-2754-4ce4-92d1-4f5cef942a84" providerId="ADAL" clId="{56CF898D-0475-4A64-89D7-9E562B826F4B}" dt="2021-04-28T14:45:50.841" v="3154" actId="1076"/>
          <ac:spMkLst>
            <pc:docMk/>
            <pc:sldMk cId="1277511959" sldId="262"/>
            <ac:spMk id="9" creationId="{4BBF2AEE-07D3-4D5D-AD6D-ACC9B0C008EA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10" creationId="{3D2A2ACD-B0C8-480C-8E53-2476B348FE01}"/>
          </ac:spMkLst>
        </pc:spChg>
        <pc:spChg chg="mod">
          <ac:chgData name="Flavio" userId="acf32d90-2754-4ce4-92d1-4f5cef942a84" providerId="ADAL" clId="{56CF898D-0475-4A64-89D7-9E562B826F4B}" dt="2021-04-28T13:59:05.606" v="3013" actId="20577"/>
          <ac:spMkLst>
            <pc:docMk/>
            <pc:sldMk cId="1277511959" sldId="262"/>
            <ac:spMk id="15" creationId="{1127BF1A-013D-4CDC-A4B0-5A008398B57C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17" creationId="{1C52F829-1778-434C-9196-2AF807F5D785}"/>
          </ac:spMkLst>
        </pc:spChg>
        <pc:spChg chg="add 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19" creationId="{E0D10CFF-CF2C-4DB3-A318-90AF84E30F41}"/>
          </ac:spMkLst>
        </pc:spChg>
        <pc:spChg chg="del">
          <ac:chgData name="Flavio" userId="acf32d90-2754-4ce4-92d1-4f5cef942a84" providerId="ADAL" clId="{56CF898D-0475-4A64-89D7-9E562B826F4B}" dt="2021-04-28T14:00:27.995" v="3016" actId="478"/>
          <ac:spMkLst>
            <pc:docMk/>
            <pc:sldMk cId="1277511959" sldId="262"/>
            <ac:spMk id="45" creationId="{1084C39E-D7F4-4DA6-93F4-B217E0ECEA57}"/>
          </ac:spMkLst>
        </pc:spChg>
        <pc:spChg chg="add mod">
          <ac:chgData name="Flavio" userId="acf32d90-2754-4ce4-92d1-4f5cef942a84" providerId="ADAL" clId="{56CF898D-0475-4A64-89D7-9E562B826F4B}" dt="2021-04-28T15:24:06.007" v="3443" actId="1076"/>
          <ac:spMkLst>
            <pc:docMk/>
            <pc:sldMk cId="1277511959" sldId="262"/>
            <ac:spMk id="50" creationId="{18EB922A-2D6F-448C-B315-F667C2E59AC9}"/>
          </ac:spMkLst>
        </pc:spChg>
        <pc:spChg chg="mod">
          <ac:chgData name="Flavio" userId="acf32d90-2754-4ce4-92d1-4f5cef942a84" providerId="ADAL" clId="{56CF898D-0475-4A64-89D7-9E562B826F4B}" dt="2021-04-28T14:00:28.759" v="3017"/>
          <ac:spMkLst>
            <pc:docMk/>
            <pc:sldMk cId="1277511959" sldId="262"/>
            <ac:spMk id="54" creationId="{E36AD518-C096-4B13-82F4-C5E83E8DD962}"/>
          </ac:spMkLst>
        </pc:spChg>
        <pc:spChg chg="add mod">
          <ac:chgData name="Flavio" userId="acf32d90-2754-4ce4-92d1-4f5cef942a84" providerId="ADAL" clId="{56CF898D-0475-4A64-89D7-9E562B826F4B}" dt="2021-04-28T14:49:06.553" v="3293" actId="164"/>
          <ac:spMkLst>
            <pc:docMk/>
            <pc:sldMk cId="1277511959" sldId="262"/>
            <ac:spMk id="55" creationId="{8E377C86-BB2A-4EF5-8CAD-6F1BC34EDBE2}"/>
          </ac:spMkLst>
        </pc:spChg>
        <pc:spChg chg="add mod">
          <ac:chgData name="Flavio" userId="acf32d90-2754-4ce4-92d1-4f5cef942a84" providerId="ADAL" clId="{56CF898D-0475-4A64-89D7-9E562B826F4B}" dt="2021-04-28T14:48:38.968" v="3275" actId="1038"/>
          <ac:spMkLst>
            <pc:docMk/>
            <pc:sldMk cId="1277511959" sldId="262"/>
            <ac:spMk id="57" creationId="{E76F058C-960C-43FE-BFB7-D594C0999E3D}"/>
          </ac:spMkLst>
        </pc:spChg>
        <pc:spChg chg="add mod">
          <ac:chgData name="Flavio" userId="acf32d90-2754-4ce4-92d1-4f5cef942a84" providerId="ADAL" clId="{56CF898D-0475-4A64-89D7-9E562B826F4B}" dt="2021-04-28T14:48:38.968" v="3275" actId="1038"/>
          <ac:spMkLst>
            <pc:docMk/>
            <pc:sldMk cId="1277511959" sldId="262"/>
            <ac:spMk id="60" creationId="{DB633FEC-CB24-45B2-9694-1CAD64581FC4}"/>
          </ac:spMkLst>
        </pc:spChg>
        <pc:spChg chg="add mod">
          <ac:chgData name="Flavio" userId="acf32d90-2754-4ce4-92d1-4f5cef942a84" providerId="ADAL" clId="{56CF898D-0475-4A64-89D7-9E562B826F4B}" dt="2021-04-28T14:48:45.928" v="3291" actId="1037"/>
          <ac:spMkLst>
            <pc:docMk/>
            <pc:sldMk cId="1277511959" sldId="262"/>
            <ac:spMk id="61" creationId="{2F303EA9-37C3-42C4-BD5C-1F4262E9B693}"/>
          </ac:spMkLst>
        </pc:spChg>
        <pc:spChg chg="add mod">
          <ac:chgData name="Flavio" userId="acf32d90-2754-4ce4-92d1-4f5cef942a84" providerId="ADAL" clId="{56CF898D-0475-4A64-89D7-9E562B826F4B}" dt="2021-04-28T14:48:45.928" v="3291" actId="1037"/>
          <ac:spMkLst>
            <pc:docMk/>
            <pc:sldMk cId="1277511959" sldId="262"/>
            <ac:spMk id="63" creationId="{9457F53B-4395-4C3B-9667-F7372CB82C07}"/>
          </ac:spMkLst>
        </pc:spChg>
        <pc:spChg chg="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65" creationId="{DB9E3F68-3539-4442-8BA3-7298C4AA11E9}"/>
          </ac:spMkLst>
        </pc:spChg>
        <pc:spChg chg="del">
          <ac:chgData name="Flavio" userId="acf32d90-2754-4ce4-92d1-4f5cef942a84" providerId="ADAL" clId="{56CF898D-0475-4A64-89D7-9E562B826F4B}" dt="2021-04-28T14:00:25.682" v="3015" actId="478"/>
          <ac:spMkLst>
            <pc:docMk/>
            <pc:sldMk cId="1277511959" sldId="262"/>
            <ac:spMk id="70" creationId="{22630E79-2BA6-426D-9343-7DC3F90321C0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71" creationId="{881C4350-67EF-4A73-85D8-826B303662FB}"/>
          </ac:spMkLst>
        </pc:spChg>
        <pc:spChg chg="del">
          <ac:chgData name="Flavio" userId="acf32d90-2754-4ce4-92d1-4f5cef942a84" providerId="ADAL" clId="{56CF898D-0475-4A64-89D7-9E562B826F4B}" dt="2021-04-28T14:00:47.866" v="3025" actId="478"/>
          <ac:spMkLst>
            <pc:docMk/>
            <pc:sldMk cId="1277511959" sldId="262"/>
            <ac:spMk id="74" creationId="{9B587716-2074-438C-AF51-7F7E0A5E8AE6}"/>
          </ac:spMkLst>
        </pc:spChg>
        <pc:spChg chg="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79" creationId="{163545BC-E8E1-48E6-8CC7-4EC5E64E312B}"/>
          </ac:spMkLst>
        </pc:spChg>
        <pc:spChg chg="mod">
          <ac:chgData name="Flavio" userId="acf32d90-2754-4ce4-92d1-4f5cef942a84" providerId="ADAL" clId="{56CF898D-0475-4A64-89D7-9E562B826F4B}" dt="2021-04-28T15:23:55.295" v="3440" actId="1037"/>
          <ac:spMkLst>
            <pc:docMk/>
            <pc:sldMk cId="1277511959" sldId="262"/>
            <ac:spMk id="80" creationId="{9382CBE5-EFDB-4BB6-9BBB-21EF8E6BA612}"/>
          </ac:spMkLst>
        </pc:spChg>
        <pc:spChg chg="del">
          <ac:chgData name="Flavio" userId="acf32d90-2754-4ce4-92d1-4f5cef942a84" providerId="ADAL" clId="{56CF898D-0475-4A64-89D7-9E562B826F4B}" dt="2021-04-28T13:58:51.076" v="3008" actId="478"/>
          <ac:spMkLst>
            <pc:docMk/>
            <pc:sldMk cId="1277511959" sldId="262"/>
            <ac:spMk id="91" creationId="{35526724-F6F5-4303-ADC0-01EEFDC2BF85}"/>
          </ac:spMkLst>
        </pc:spChg>
        <pc:spChg chg="mod">
          <ac:chgData name="Flavio" userId="acf32d90-2754-4ce4-92d1-4f5cef942a84" providerId="ADAL" clId="{56CF898D-0475-4A64-89D7-9E562B826F4B}" dt="2021-04-28T14:49:08.288" v="3294"/>
          <ac:spMkLst>
            <pc:docMk/>
            <pc:sldMk cId="1277511959" sldId="262"/>
            <ac:spMk id="109" creationId="{BD5488C2-6159-4F39-9EB0-62CDBC3B9956}"/>
          </ac:spMkLst>
        </pc:spChg>
        <pc:spChg chg="mod">
          <ac:chgData name="Flavio" userId="acf32d90-2754-4ce4-92d1-4f5cef942a84" providerId="ADAL" clId="{56CF898D-0475-4A64-89D7-9E562B826F4B}" dt="2021-04-28T14:49:26.621" v="3298" actId="1076"/>
          <ac:spMkLst>
            <pc:docMk/>
            <pc:sldMk cId="1277511959" sldId="262"/>
            <ac:spMk id="114" creationId="{C7091D18-BDB5-4087-BEBD-F589C022407E}"/>
          </ac:spMkLst>
        </pc:spChg>
        <pc:spChg chg="add mod">
          <ac:chgData name="Flavio" userId="acf32d90-2754-4ce4-92d1-4f5cef942a84" providerId="ADAL" clId="{56CF898D-0475-4A64-89D7-9E562B826F4B}" dt="2021-04-28T15:44:48.712" v="3465" actId="1076"/>
          <ac:spMkLst>
            <pc:docMk/>
            <pc:sldMk cId="1277511959" sldId="262"/>
            <ac:spMk id="115" creationId="{9C81AB14-4144-45AC-A3AD-E16EC87EE092}"/>
          </ac:spMkLst>
        </pc:spChg>
        <pc:spChg chg="add mod">
          <ac:chgData name="Flavio" userId="acf32d90-2754-4ce4-92d1-4f5cef942a84" providerId="ADAL" clId="{56CF898D-0475-4A64-89D7-9E562B826F4B}" dt="2021-04-28T14:57:23.862" v="3364" actId="1076"/>
          <ac:spMkLst>
            <pc:docMk/>
            <pc:sldMk cId="1277511959" sldId="262"/>
            <ac:spMk id="119" creationId="{52B6320E-2914-417C-A6AB-FC09E2F77F94}"/>
          </ac:spMkLst>
        </pc:spChg>
        <pc:spChg chg="add mod">
          <ac:chgData name="Flavio" userId="acf32d90-2754-4ce4-92d1-4f5cef942a84" providerId="ADAL" clId="{56CF898D-0475-4A64-89D7-9E562B826F4B}" dt="2021-04-28T14:59:30.110" v="3370" actId="1076"/>
          <ac:spMkLst>
            <pc:docMk/>
            <pc:sldMk cId="1277511959" sldId="262"/>
            <ac:spMk id="123" creationId="{74D4B7F0-AA20-4085-8970-66BBD045874A}"/>
          </ac:spMkLst>
        </pc:spChg>
        <pc:spChg chg="add mod">
          <ac:chgData name="Flavio" userId="acf32d90-2754-4ce4-92d1-4f5cef942a84" providerId="ADAL" clId="{56CF898D-0475-4A64-89D7-9E562B826F4B}" dt="2021-04-28T15:00:41.068" v="3393" actId="1076"/>
          <ac:spMkLst>
            <pc:docMk/>
            <pc:sldMk cId="1277511959" sldId="262"/>
            <ac:spMk id="132" creationId="{2184879A-6C30-40CE-B0B9-210E18DBF130}"/>
          </ac:spMkLst>
        </pc:spChg>
        <pc:spChg chg="add mod">
          <ac:chgData name="Flavio" userId="acf32d90-2754-4ce4-92d1-4f5cef942a84" providerId="ADAL" clId="{56CF898D-0475-4A64-89D7-9E562B826F4B}" dt="2021-04-28T15:01:56.719" v="3425" actId="1076"/>
          <ac:spMkLst>
            <pc:docMk/>
            <pc:sldMk cId="1277511959" sldId="262"/>
            <ac:spMk id="147" creationId="{A642CE1E-3A83-4978-B0F5-BBCDF3591781}"/>
          </ac:spMkLst>
        </pc:spChg>
        <pc:grpChg chg="del">
          <ac:chgData name="Flavio" userId="acf32d90-2754-4ce4-92d1-4f5cef942a84" providerId="ADAL" clId="{56CF898D-0475-4A64-89D7-9E562B826F4B}" dt="2021-04-28T14:00:47.866" v="3025" actId="478"/>
          <ac:grpSpMkLst>
            <pc:docMk/>
            <pc:sldMk cId="1277511959" sldId="262"/>
            <ac:grpSpMk id="2" creationId="{60CE4256-F021-4A62-8442-621CFBCCFABE}"/>
          </ac:grpSpMkLst>
        </pc:grpChg>
        <pc:grpChg chg="add mod">
          <ac:chgData name="Flavio" userId="acf32d90-2754-4ce4-92d1-4f5cef942a84" providerId="ADAL" clId="{56CF898D-0475-4A64-89D7-9E562B826F4B}" dt="2021-04-28T15:24:06.007" v="3443" actId="1076"/>
          <ac:grpSpMkLst>
            <pc:docMk/>
            <pc:sldMk cId="1277511959" sldId="262"/>
            <ac:grpSpMk id="18" creationId="{3EDAD602-3334-4D2A-9C50-28C9D248B45E}"/>
          </ac:grpSpMkLst>
        </pc:grpChg>
        <pc:grpChg chg="add mod">
          <ac:chgData name="Flavio" userId="acf32d90-2754-4ce4-92d1-4f5cef942a84" providerId="ADAL" clId="{56CF898D-0475-4A64-89D7-9E562B826F4B}" dt="2021-04-28T14:49:06.553" v="3293" actId="164"/>
          <ac:grpSpMkLst>
            <pc:docMk/>
            <pc:sldMk cId="1277511959" sldId="262"/>
            <ac:grpSpMk id="51" creationId="{EA44DCBB-0E62-483D-B0C8-DA39B037D8F1}"/>
          </ac:grpSpMkLst>
        </pc:grpChg>
        <pc:grpChg chg="del">
          <ac:chgData name="Flavio" userId="acf32d90-2754-4ce4-92d1-4f5cef942a84" providerId="ADAL" clId="{56CF898D-0475-4A64-89D7-9E562B826F4B}" dt="2021-04-28T14:00:47.866" v="3025" actId="478"/>
          <ac:grpSpMkLst>
            <pc:docMk/>
            <pc:sldMk cId="1277511959" sldId="262"/>
            <ac:grpSpMk id="92" creationId="{CEF9C6DB-7B68-45CC-A635-DA3AE76D29DE}"/>
          </ac:grpSpMkLst>
        </pc:grpChg>
        <pc:grpChg chg="del">
          <ac:chgData name="Flavio" userId="acf32d90-2754-4ce4-92d1-4f5cef942a84" providerId="ADAL" clId="{56CF898D-0475-4A64-89D7-9E562B826F4B}" dt="2021-04-28T14:00:47.866" v="3025" actId="478"/>
          <ac:grpSpMkLst>
            <pc:docMk/>
            <pc:sldMk cId="1277511959" sldId="262"/>
            <ac:grpSpMk id="97" creationId="{B0553C29-A3B6-4AB9-BD07-208C3CA669CF}"/>
          </ac:grpSpMkLst>
        </pc:grpChg>
        <pc:grpChg chg="add mod">
          <ac:chgData name="Flavio" userId="acf32d90-2754-4ce4-92d1-4f5cef942a84" providerId="ADAL" clId="{56CF898D-0475-4A64-89D7-9E562B826F4B}" dt="2021-04-28T14:49:15.356" v="3296" actId="1076"/>
          <ac:grpSpMkLst>
            <pc:docMk/>
            <pc:sldMk cId="1277511959" sldId="262"/>
            <ac:grpSpMk id="103" creationId="{F9E43047-52C7-46E8-8838-B03E8F271735}"/>
          </ac:grpSpMkLst>
        </pc:grpChg>
        <pc:grpChg chg="mod">
          <ac:chgData name="Flavio" userId="acf32d90-2754-4ce4-92d1-4f5cef942a84" providerId="ADAL" clId="{56CF898D-0475-4A64-89D7-9E562B826F4B}" dt="2021-04-28T14:49:08.288" v="3294"/>
          <ac:grpSpMkLst>
            <pc:docMk/>
            <pc:sldMk cId="1277511959" sldId="262"/>
            <ac:grpSpMk id="106" creationId="{6F8E1214-4C41-4380-8D18-2332451FFC2B}"/>
          </ac:grpSpMkLst>
        </pc:grpChg>
        <pc:cxnChg chg="add del mod">
          <ac:chgData name="Flavio" userId="acf32d90-2754-4ce4-92d1-4f5cef942a84" providerId="ADAL" clId="{56CF898D-0475-4A64-89D7-9E562B826F4B}" dt="2021-04-28T14:46:00.773" v="3156" actId="478"/>
          <ac:cxnSpMkLst>
            <pc:docMk/>
            <pc:sldMk cId="1277511959" sldId="262"/>
            <ac:cxnSpMk id="7" creationId="{4BB1AC1C-131C-4C03-9E4D-675D8AAA94D6}"/>
          </ac:cxnSpMkLst>
        </pc:cxnChg>
        <pc:cxnChg chg="add mod">
          <ac:chgData name="Flavio" userId="acf32d90-2754-4ce4-92d1-4f5cef942a84" providerId="ADAL" clId="{56CF898D-0475-4A64-89D7-9E562B826F4B}" dt="2021-04-28T15:44:43.845" v="3464" actId="14100"/>
          <ac:cxnSpMkLst>
            <pc:docMk/>
            <pc:sldMk cId="1277511959" sldId="262"/>
            <ac:cxnSpMk id="12" creationId="{702D5EAD-F4E2-42F5-B775-385E16187EE9}"/>
          </ac:cxnSpMkLst>
        </pc:cxnChg>
        <pc:cxnChg chg="add del">
          <ac:chgData name="Flavio" userId="acf32d90-2754-4ce4-92d1-4f5cef942a84" providerId="ADAL" clId="{56CF898D-0475-4A64-89D7-9E562B826F4B}" dt="2021-04-28T14:47:00.807" v="3159" actId="478"/>
          <ac:cxnSpMkLst>
            <pc:docMk/>
            <pc:sldMk cId="1277511959" sldId="262"/>
            <ac:cxnSpMk id="14" creationId="{BA5DCA33-99EC-4D1C-A710-F145F4440E2C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21" creationId="{8CEF4C4B-CD3D-41F0-B396-DF798A8DF975}"/>
          </ac:cxnSpMkLst>
        </pc:cxnChg>
        <pc:cxnChg chg="add del mod">
          <ac:chgData name="Flavio" userId="acf32d90-2754-4ce4-92d1-4f5cef942a84" providerId="ADAL" clId="{56CF898D-0475-4A64-89D7-9E562B826F4B}" dt="2021-04-28T14:53:57.534" v="3335" actId="478"/>
          <ac:cxnSpMkLst>
            <pc:docMk/>
            <pc:sldMk cId="1277511959" sldId="262"/>
            <ac:cxnSpMk id="22" creationId="{446D0163-B3AC-4068-943A-6E09F66C086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23" creationId="{0387DFDB-7E61-4376-91C5-7BCDA8C556A6}"/>
          </ac:cxnSpMkLst>
        </pc:cxnChg>
        <pc:cxnChg chg="add mod">
          <ac:chgData name="Flavio" userId="acf32d90-2754-4ce4-92d1-4f5cef942a84" providerId="ADAL" clId="{56CF898D-0475-4A64-89D7-9E562B826F4B}" dt="2021-04-28T15:25:13.633" v="3459" actId="14100"/>
          <ac:cxnSpMkLst>
            <pc:docMk/>
            <pc:sldMk cId="1277511959" sldId="262"/>
            <ac:cxnSpMk id="26" creationId="{BB00128A-34ED-41E0-8ED7-DAB6CAC02092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28" creationId="{914D4C88-2516-4C91-913C-8A7295E2BC37}"/>
          </ac:cxnSpMkLst>
        </pc:cxnChg>
        <pc:cxnChg chg="add del mod">
          <ac:chgData name="Flavio" userId="acf32d90-2754-4ce4-92d1-4f5cef942a84" providerId="ADAL" clId="{56CF898D-0475-4A64-89D7-9E562B826F4B}" dt="2021-04-28T15:44:36.716" v="3462" actId="478"/>
          <ac:cxnSpMkLst>
            <pc:docMk/>
            <pc:sldMk cId="1277511959" sldId="262"/>
            <ac:cxnSpMk id="32" creationId="{64CEDA14-BF0A-4F10-84B3-25F1CE12A6CC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34" creationId="{97430AA6-2F31-42EE-A452-E09BE355EB4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36" creationId="{DCD75A23-B8D6-4097-AB6C-501D0B3C714A}"/>
          </ac:cxnSpMkLst>
        </pc:cxnChg>
        <pc:cxnChg chg="add del mod">
          <ac:chgData name="Flavio" userId="acf32d90-2754-4ce4-92d1-4f5cef942a84" providerId="ADAL" clId="{56CF898D-0475-4A64-89D7-9E562B826F4B}" dt="2021-04-28T15:44:38.041" v="3463" actId="478"/>
          <ac:cxnSpMkLst>
            <pc:docMk/>
            <pc:sldMk cId="1277511959" sldId="262"/>
            <ac:cxnSpMk id="39" creationId="{BB00F2FF-66C8-4AD5-9A21-925E4D62F99E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41" creationId="{D5A796C4-F038-4DB5-AF94-E87A12F6F469}"/>
          </ac:cxnSpMkLst>
        </pc:cxnChg>
        <pc:cxnChg chg="del">
          <ac:chgData name="Flavio" userId="acf32d90-2754-4ce4-92d1-4f5cef942a84" providerId="ADAL" clId="{56CF898D-0475-4A64-89D7-9E562B826F4B}" dt="2021-04-28T14:00:25.682" v="3015" actId="478"/>
          <ac:cxnSpMkLst>
            <pc:docMk/>
            <pc:sldMk cId="1277511959" sldId="262"/>
            <ac:cxnSpMk id="42" creationId="{D7983E6F-AFB7-46EA-BEE6-C54068D19455}"/>
          </ac:cxnSpMkLst>
        </pc:cxnChg>
        <pc:cxnChg chg="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49" creationId="{2BAE48FE-EDD5-40CE-A93F-101BEB7F9E60}"/>
          </ac:cxnSpMkLst>
        </pc:cxnChg>
        <pc:cxnChg chg="mod">
          <ac:chgData name="Flavio" userId="acf32d90-2754-4ce4-92d1-4f5cef942a84" providerId="ADAL" clId="{56CF898D-0475-4A64-89D7-9E562B826F4B}" dt="2021-04-28T14:00:28.759" v="3017"/>
          <ac:cxnSpMkLst>
            <pc:docMk/>
            <pc:sldMk cId="1277511959" sldId="262"/>
            <ac:cxnSpMk id="52" creationId="{3E64716C-974D-47E7-897C-1FB0C604C13A}"/>
          </ac:cxnSpMkLst>
        </pc:cxnChg>
        <pc:cxnChg chg="mod">
          <ac:chgData name="Flavio" userId="acf32d90-2754-4ce4-92d1-4f5cef942a84" providerId="ADAL" clId="{56CF898D-0475-4A64-89D7-9E562B826F4B}" dt="2021-04-28T14:00:28.759" v="3017"/>
          <ac:cxnSpMkLst>
            <pc:docMk/>
            <pc:sldMk cId="1277511959" sldId="262"/>
            <ac:cxnSpMk id="53" creationId="{4E3DEC86-3A66-4AAD-AF22-B029C31E3563}"/>
          </ac:cxnSpMkLst>
        </pc:cxnChg>
        <pc:cxnChg chg="add mod">
          <ac:chgData name="Flavio" userId="acf32d90-2754-4ce4-92d1-4f5cef942a84" providerId="ADAL" clId="{56CF898D-0475-4A64-89D7-9E562B826F4B}" dt="2021-04-28T14:48:38.968" v="3275" actId="1038"/>
          <ac:cxnSpMkLst>
            <pc:docMk/>
            <pc:sldMk cId="1277511959" sldId="262"/>
            <ac:cxnSpMk id="56" creationId="{AA8EA96A-E6F4-4218-90DA-F22694330A18}"/>
          </ac:cxnSpMkLst>
        </pc:cxnChg>
        <pc:cxnChg chg="add mod">
          <ac:chgData name="Flavio" userId="acf32d90-2754-4ce4-92d1-4f5cef942a84" providerId="ADAL" clId="{56CF898D-0475-4A64-89D7-9E562B826F4B}" dt="2021-04-28T14:48:38.968" v="3275" actId="1038"/>
          <ac:cxnSpMkLst>
            <pc:docMk/>
            <pc:sldMk cId="1277511959" sldId="262"/>
            <ac:cxnSpMk id="58" creationId="{319173E8-DD31-4A86-9433-E31D7D074F05}"/>
          </ac:cxnSpMkLst>
        </pc:cxnChg>
        <pc:cxnChg chg="del">
          <ac:chgData name="Flavio" userId="acf32d90-2754-4ce4-92d1-4f5cef942a84" providerId="ADAL" clId="{56CF898D-0475-4A64-89D7-9E562B826F4B}" dt="2021-04-28T14:00:38.577" v="3020" actId="478"/>
          <ac:cxnSpMkLst>
            <pc:docMk/>
            <pc:sldMk cId="1277511959" sldId="262"/>
            <ac:cxnSpMk id="59" creationId="{ED06116A-76D8-4D99-AB62-2437E664E29A}"/>
          </ac:cxnSpMkLst>
        </pc:cxnChg>
        <pc:cxnChg chg="del">
          <ac:chgData name="Flavio" userId="acf32d90-2754-4ce4-92d1-4f5cef942a84" providerId="ADAL" clId="{56CF898D-0475-4A64-89D7-9E562B826F4B}" dt="2021-04-28T14:00:22.423" v="3014" actId="478"/>
          <ac:cxnSpMkLst>
            <pc:docMk/>
            <pc:sldMk cId="1277511959" sldId="262"/>
            <ac:cxnSpMk id="62" creationId="{342E3963-E6E8-4AA3-82CF-FEA7D926EA57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64" creationId="{3A89DE6D-57D2-43D1-B632-DB294AD119E7}"/>
          </ac:cxnSpMkLst>
        </pc:cxnChg>
        <pc:cxnChg chg="add del mod">
          <ac:chgData name="Flavio" userId="acf32d90-2754-4ce4-92d1-4f5cef942a84" providerId="ADAL" clId="{56CF898D-0475-4A64-89D7-9E562B826F4B}" dt="2021-04-28T14:53:04.332" v="3316" actId="478"/>
          <ac:cxnSpMkLst>
            <pc:docMk/>
            <pc:sldMk cId="1277511959" sldId="262"/>
            <ac:cxnSpMk id="66" creationId="{1DF216D3-61EA-4BAF-A816-2603C32FFC14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69" creationId="{E237715D-46F0-4A95-BE63-5DED626C7E05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72" creationId="{799081E0-1D7C-4810-8C00-69EE33A46A8B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73" creationId="{6058B45A-52B7-43E2-9BA8-969B7E2127E2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75" creationId="{1C9D7D2C-82F3-4ADB-8130-BFA3E370E1F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77" creationId="{D8392EAE-07DD-4FBC-AB5E-BD4F3D2B22BF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78" creationId="{2D6A965A-B4EA-40E2-BE32-E8D5026F78B1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81" creationId="{A8988F9C-E65B-4CE4-9F9D-60C34DAD7611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82" creationId="{7B92DDFA-121F-4789-8F69-3429402AB189}"/>
          </ac:cxnSpMkLst>
        </pc:cxnChg>
        <pc:cxnChg chg="add mod">
          <ac:chgData name="Flavio" userId="acf32d90-2754-4ce4-92d1-4f5cef942a84" providerId="ADAL" clId="{56CF898D-0475-4A64-89D7-9E562B826F4B}" dt="2021-04-28T15:23:55.295" v="3440" actId="1037"/>
          <ac:cxnSpMkLst>
            <pc:docMk/>
            <pc:sldMk cId="1277511959" sldId="262"/>
            <ac:cxnSpMk id="83" creationId="{D0C51BC7-DC35-4878-97E3-932674D383BE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4" creationId="{5E5F4866-7258-4150-B30A-74C4EBD085CC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5" creationId="{8244701F-A607-4312-B127-91CD021C1204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6" creationId="{1485CAA7-2089-46D2-A1BC-035EAADD2E09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7" creationId="{CAEC43BA-2AB5-461B-B8F3-E661A49715C4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8" creationId="{9793C93E-337F-48CD-A635-4869CBDD2AF9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89" creationId="{7FC8C505-7A0F-4C62-9A89-4BB5B0E141D7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90" creationId="{AEEBB950-EF9D-4B92-94C5-46506669F82C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93" creationId="{D89F6706-B442-4A75-A2B4-69B23F36E5D7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101" creationId="{FBE4C2A4-157E-429B-855A-62664BD98385}"/>
          </ac:cxnSpMkLst>
        </pc:cxnChg>
        <pc:cxnChg chg="add mod">
          <ac:chgData name="Flavio" userId="acf32d90-2754-4ce4-92d1-4f5cef942a84" providerId="ADAL" clId="{56CF898D-0475-4A64-89D7-9E562B826F4B}" dt="2021-04-28T14:47:29.897" v="3181" actId="1036"/>
          <ac:cxnSpMkLst>
            <pc:docMk/>
            <pc:sldMk cId="1277511959" sldId="262"/>
            <ac:cxnSpMk id="102" creationId="{42A9AE9C-1CC2-4D00-B81D-EE9437B36E87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104" creationId="{C4877648-E97E-4516-9F17-DD203491D26D}"/>
          </ac:cxnSpMkLst>
        </pc:cxnChg>
        <pc:cxnChg chg="del">
          <ac:chgData name="Flavio" userId="acf32d90-2754-4ce4-92d1-4f5cef942a84" providerId="ADAL" clId="{56CF898D-0475-4A64-89D7-9E562B826F4B}" dt="2021-04-28T14:00:39.665" v="3021" actId="478"/>
          <ac:cxnSpMkLst>
            <pc:docMk/>
            <pc:sldMk cId="1277511959" sldId="262"/>
            <ac:cxnSpMk id="105" creationId="{BD0F5552-671A-4D51-AEAA-FF0CE971ABB7}"/>
          </ac:cxnSpMkLst>
        </pc:cxnChg>
        <pc:cxnChg chg="del">
          <ac:chgData name="Flavio" userId="acf32d90-2754-4ce4-92d1-4f5cef942a84" providerId="ADAL" clId="{56CF898D-0475-4A64-89D7-9E562B826F4B}" dt="2021-04-28T14:00:40.644" v="3022" actId="478"/>
          <ac:cxnSpMkLst>
            <pc:docMk/>
            <pc:sldMk cId="1277511959" sldId="262"/>
            <ac:cxnSpMk id="107" creationId="{6D848193-BDBF-4ABD-97B2-C599D0CCB3D5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108" creationId="{5FFF9601-66AF-4AAF-B4CE-4FDB4B4391D2}"/>
          </ac:cxnSpMkLst>
        </pc:cxnChg>
        <pc:cxnChg chg="del">
          <ac:chgData name="Flavio" userId="acf32d90-2754-4ce4-92d1-4f5cef942a84" providerId="ADAL" clId="{56CF898D-0475-4A64-89D7-9E562B826F4B}" dt="2021-04-28T14:00:47.866" v="3025" actId="478"/>
          <ac:cxnSpMkLst>
            <pc:docMk/>
            <pc:sldMk cId="1277511959" sldId="262"/>
            <ac:cxnSpMk id="110" creationId="{0AB04125-8D05-484A-8014-F4213DC5B72C}"/>
          </ac:cxnSpMkLst>
        </pc:cxnChg>
        <pc:cxnChg chg="del">
          <ac:chgData name="Flavio" userId="acf32d90-2754-4ce4-92d1-4f5cef942a84" providerId="ADAL" clId="{56CF898D-0475-4A64-89D7-9E562B826F4B}" dt="2021-04-28T14:00:37.974" v="3019" actId="478"/>
          <ac:cxnSpMkLst>
            <pc:docMk/>
            <pc:sldMk cId="1277511959" sldId="262"/>
            <ac:cxnSpMk id="111" creationId="{7A41594E-590D-4248-9D80-A6753AD8344F}"/>
          </ac:cxnSpMkLst>
        </pc:cxnChg>
        <pc:cxnChg chg="mod">
          <ac:chgData name="Flavio" userId="acf32d90-2754-4ce4-92d1-4f5cef942a84" providerId="ADAL" clId="{56CF898D-0475-4A64-89D7-9E562B826F4B}" dt="2021-04-28T14:49:08.288" v="3294"/>
          <ac:cxnSpMkLst>
            <pc:docMk/>
            <pc:sldMk cId="1277511959" sldId="262"/>
            <ac:cxnSpMk id="112" creationId="{8239C2DD-454B-458E-9D03-C26CDA3E664D}"/>
          </ac:cxnSpMkLst>
        </pc:cxnChg>
        <pc:cxnChg chg="mod">
          <ac:chgData name="Flavio" userId="acf32d90-2754-4ce4-92d1-4f5cef942a84" providerId="ADAL" clId="{56CF898D-0475-4A64-89D7-9E562B826F4B}" dt="2021-04-28T14:49:08.288" v="3294"/>
          <ac:cxnSpMkLst>
            <pc:docMk/>
            <pc:sldMk cId="1277511959" sldId="262"/>
            <ac:cxnSpMk id="113" creationId="{11AC78C9-7035-4EC5-AE3C-D3FBC05E0204}"/>
          </ac:cxnSpMkLst>
        </pc:cxnChg>
        <pc:cxnChg chg="add mod">
          <ac:chgData name="Flavio" userId="acf32d90-2754-4ce4-92d1-4f5cef942a84" providerId="ADAL" clId="{56CF898D-0475-4A64-89D7-9E562B826F4B}" dt="2021-04-28T15:25:07.630" v="3457" actId="14100"/>
          <ac:cxnSpMkLst>
            <pc:docMk/>
            <pc:sldMk cId="1277511959" sldId="262"/>
            <ac:cxnSpMk id="116" creationId="{993EF6DB-F8D4-4338-8E61-4990498FECFC}"/>
          </ac:cxnSpMkLst>
        </pc:cxnChg>
        <pc:cxnChg chg="add mod">
          <ac:chgData name="Flavio" userId="acf32d90-2754-4ce4-92d1-4f5cef942a84" providerId="ADAL" clId="{56CF898D-0475-4A64-89D7-9E562B826F4B}" dt="2021-04-28T15:25:00.921" v="3455" actId="14100"/>
          <ac:cxnSpMkLst>
            <pc:docMk/>
            <pc:sldMk cId="1277511959" sldId="262"/>
            <ac:cxnSpMk id="117" creationId="{EEA5D6DD-7B39-4953-8693-28B449318021}"/>
          </ac:cxnSpMkLst>
        </pc:cxnChg>
        <pc:cxnChg chg="add mod">
          <ac:chgData name="Flavio" userId="acf32d90-2754-4ce4-92d1-4f5cef942a84" providerId="ADAL" clId="{56CF898D-0475-4A64-89D7-9E562B826F4B}" dt="2021-04-28T15:24:51.584" v="3451" actId="14100"/>
          <ac:cxnSpMkLst>
            <pc:docMk/>
            <pc:sldMk cId="1277511959" sldId="262"/>
            <ac:cxnSpMk id="118" creationId="{A89C5128-26F0-4BA4-B0FF-BBD24D5FEFCF}"/>
          </ac:cxnSpMkLst>
        </pc:cxnChg>
        <pc:cxnChg chg="add mod">
          <ac:chgData name="Flavio" userId="acf32d90-2754-4ce4-92d1-4f5cef942a84" providerId="ADAL" clId="{56CF898D-0475-4A64-89D7-9E562B826F4B}" dt="2021-04-28T15:24:45.421" v="3449" actId="14100"/>
          <ac:cxnSpMkLst>
            <pc:docMk/>
            <pc:sldMk cId="1277511959" sldId="262"/>
            <ac:cxnSpMk id="120" creationId="{E0F3E90A-8DC9-4D4A-AC61-865A21AD0A50}"/>
          </ac:cxnSpMkLst>
        </pc:cxnChg>
        <pc:cxnChg chg="add mod">
          <ac:chgData name="Flavio" userId="acf32d90-2754-4ce4-92d1-4f5cef942a84" providerId="ADAL" clId="{56CF898D-0475-4A64-89D7-9E562B826F4B}" dt="2021-04-28T15:24:39.926" v="3447" actId="14100"/>
          <ac:cxnSpMkLst>
            <pc:docMk/>
            <pc:sldMk cId="1277511959" sldId="262"/>
            <ac:cxnSpMk id="121" creationId="{9DD12248-0953-40F6-928F-F3DB4771AF65}"/>
          </ac:cxnSpMkLst>
        </pc:cxnChg>
        <pc:cxnChg chg="add">
          <ac:chgData name="Flavio" userId="acf32d90-2754-4ce4-92d1-4f5cef942a84" providerId="ADAL" clId="{56CF898D-0475-4A64-89D7-9E562B826F4B}" dt="2021-04-28T14:57:38.818" v="3368" actId="11529"/>
          <ac:cxnSpMkLst>
            <pc:docMk/>
            <pc:sldMk cId="1277511959" sldId="262"/>
            <ac:cxnSpMk id="122" creationId="{458071D3-5FBF-42C3-9BF4-A41CEBDC12D6}"/>
          </ac:cxnSpMkLst>
        </pc:cxnChg>
        <pc:cxnChg chg="add mod">
          <ac:chgData name="Flavio" userId="acf32d90-2754-4ce4-92d1-4f5cef942a84" providerId="ADAL" clId="{56CF898D-0475-4A64-89D7-9E562B826F4B}" dt="2021-04-28T14:59:36.610" v="3373" actId="14100"/>
          <ac:cxnSpMkLst>
            <pc:docMk/>
            <pc:sldMk cId="1277511959" sldId="262"/>
            <ac:cxnSpMk id="124" creationId="{9CBC5745-A1A4-4AA4-B693-989B2ACC8691}"/>
          </ac:cxnSpMkLst>
        </pc:cxnChg>
        <pc:cxnChg chg="add mod">
          <ac:chgData name="Flavio" userId="acf32d90-2754-4ce4-92d1-4f5cef942a84" providerId="ADAL" clId="{56CF898D-0475-4A64-89D7-9E562B826F4B}" dt="2021-04-28T14:59:52.139" v="3378" actId="1037"/>
          <ac:cxnSpMkLst>
            <pc:docMk/>
            <pc:sldMk cId="1277511959" sldId="262"/>
            <ac:cxnSpMk id="128" creationId="{41083F9E-1435-4BF7-B944-7ADD0CBBCC61}"/>
          </ac:cxnSpMkLst>
        </pc:cxnChg>
        <pc:cxnChg chg="add mod">
          <ac:chgData name="Flavio" userId="acf32d90-2754-4ce4-92d1-4f5cef942a84" providerId="ADAL" clId="{56CF898D-0475-4A64-89D7-9E562B826F4B}" dt="2021-04-28T15:00:05.725" v="3391" actId="1036"/>
          <ac:cxnSpMkLst>
            <pc:docMk/>
            <pc:sldMk cId="1277511959" sldId="262"/>
            <ac:cxnSpMk id="129" creationId="{8B636F1F-A784-4D49-A722-50863268E77C}"/>
          </ac:cxnSpMkLst>
        </pc:cxnChg>
        <pc:cxnChg chg="add mod">
          <ac:chgData name="Flavio" userId="acf32d90-2754-4ce4-92d1-4f5cef942a84" providerId="ADAL" clId="{56CF898D-0475-4A64-89D7-9E562B826F4B}" dt="2021-04-28T15:01:05.662" v="3406" actId="14100"/>
          <ac:cxnSpMkLst>
            <pc:docMk/>
            <pc:sldMk cId="1277511959" sldId="262"/>
            <ac:cxnSpMk id="133" creationId="{718B7005-A7F6-4DE6-8D5B-5A2BD34211CF}"/>
          </ac:cxnSpMkLst>
        </pc:cxnChg>
        <pc:cxnChg chg="add mod">
          <ac:chgData name="Flavio" userId="acf32d90-2754-4ce4-92d1-4f5cef942a84" providerId="ADAL" clId="{56CF898D-0475-4A64-89D7-9E562B826F4B}" dt="2021-04-28T15:01:16.870" v="3417" actId="1036"/>
          <ac:cxnSpMkLst>
            <pc:docMk/>
            <pc:sldMk cId="1277511959" sldId="262"/>
            <ac:cxnSpMk id="139" creationId="{0F5E1DFF-20E5-46BB-9ACE-8525F9D8D94B}"/>
          </ac:cxnSpMkLst>
        </pc:cxnChg>
        <pc:cxnChg chg="add mod">
          <ac:chgData name="Flavio" userId="acf32d90-2754-4ce4-92d1-4f5cef942a84" providerId="ADAL" clId="{56CF898D-0475-4A64-89D7-9E562B826F4B}" dt="2021-04-28T15:01:25.353" v="3421" actId="14100"/>
          <ac:cxnSpMkLst>
            <pc:docMk/>
            <pc:sldMk cId="1277511959" sldId="262"/>
            <ac:cxnSpMk id="143" creationId="{A33C2CF4-2A2A-476F-A06A-4B62A36824C5}"/>
          </ac:cxnSpMkLst>
        </pc:cxnChg>
        <pc:cxnChg chg="add mod">
          <ac:chgData name="Flavio" userId="acf32d90-2754-4ce4-92d1-4f5cef942a84" providerId="ADAL" clId="{56CF898D-0475-4A64-89D7-9E562B826F4B}" dt="2021-04-28T15:02:06.954" v="3427" actId="1076"/>
          <ac:cxnSpMkLst>
            <pc:docMk/>
            <pc:sldMk cId="1277511959" sldId="262"/>
            <ac:cxnSpMk id="148" creationId="{BD163714-F446-4DD5-B6B9-29F369045D52}"/>
          </ac:cxnSpMkLst>
        </pc:cxnChg>
        <pc:cxnChg chg="add mod">
          <ac:chgData name="Flavio" userId="acf32d90-2754-4ce4-92d1-4f5cef942a84" providerId="ADAL" clId="{56CF898D-0475-4A64-89D7-9E562B826F4B}" dt="2021-04-28T15:02:16.274" v="3429" actId="14100"/>
          <ac:cxnSpMkLst>
            <pc:docMk/>
            <pc:sldMk cId="1277511959" sldId="262"/>
            <ac:cxnSpMk id="150" creationId="{2405E32B-4875-4325-B685-8522D0D99CF9}"/>
          </ac:cxnSpMkLst>
        </pc:cxnChg>
        <pc:cxnChg chg="add mod">
          <ac:chgData name="Flavio" userId="acf32d90-2754-4ce4-92d1-4f5cef942a84" providerId="ADAL" clId="{56CF898D-0475-4A64-89D7-9E562B826F4B}" dt="2021-04-28T15:02:24.100" v="3432" actId="14100"/>
          <ac:cxnSpMkLst>
            <pc:docMk/>
            <pc:sldMk cId="1277511959" sldId="262"/>
            <ac:cxnSpMk id="152" creationId="{D55D6756-5AAF-4DF1-9B39-752578C555B7}"/>
          </ac:cxnSpMkLst>
        </pc:cxnChg>
        <pc:cxnChg chg="add mod">
          <ac:chgData name="Flavio" userId="acf32d90-2754-4ce4-92d1-4f5cef942a84" providerId="ADAL" clId="{56CF898D-0475-4A64-89D7-9E562B826F4B}" dt="2021-04-28T15:02:30.778" v="3435" actId="14100"/>
          <ac:cxnSpMkLst>
            <pc:docMk/>
            <pc:sldMk cId="1277511959" sldId="262"/>
            <ac:cxnSpMk id="155" creationId="{5A050444-A4D0-4171-B878-606DCB110161}"/>
          </ac:cxnSpMkLst>
        </pc:cxnChg>
        <pc:cxnChg chg="add mod">
          <ac:chgData name="Flavio" userId="acf32d90-2754-4ce4-92d1-4f5cef942a84" providerId="ADAL" clId="{56CF898D-0475-4A64-89D7-9E562B826F4B}" dt="2021-04-28T15:24:20.649" v="3445" actId="14100"/>
          <ac:cxnSpMkLst>
            <pc:docMk/>
            <pc:sldMk cId="1277511959" sldId="262"/>
            <ac:cxnSpMk id="160" creationId="{07B8084E-6051-4CA5-8426-2A65850CF103}"/>
          </ac:cxnSpMkLst>
        </pc:cxnChg>
        <pc:cxnChg chg="add mod">
          <ac:chgData name="Flavio" userId="acf32d90-2754-4ce4-92d1-4f5cef942a84" providerId="ADAL" clId="{56CF898D-0475-4A64-89D7-9E562B826F4B}" dt="2021-04-28T15:44:56.584" v="3467" actId="1076"/>
          <ac:cxnSpMkLst>
            <pc:docMk/>
            <pc:sldMk cId="1277511959" sldId="262"/>
            <ac:cxnSpMk id="175" creationId="{715C0E83-5489-4EC0-A400-0AA0240C4384}"/>
          </ac:cxnSpMkLst>
        </pc:cxnChg>
        <pc:cxnChg chg="add mod">
          <ac:chgData name="Flavio" userId="acf32d90-2754-4ce4-92d1-4f5cef942a84" providerId="ADAL" clId="{56CF898D-0475-4A64-89D7-9E562B826F4B}" dt="2021-04-28T15:45:03.389" v="3469" actId="1076"/>
          <ac:cxnSpMkLst>
            <pc:docMk/>
            <pc:sldMk cId="1277511959" sldId="262"/>
            <ac:cxnSpMk id="176" creationId="{4B6B6B71-8381-44A1-9495-87C7CA102C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3E339-1A48-40D5-96FC-BE9C07E0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7230B2-E831-4E0F-B76E-19238E48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926B0-3C6F-4F1F-948A-1E1DE29E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3CFE23-872E-4E8B-A1FC-AD9234FA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4D0AA-A718-416F-BECE-04BDED59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5BB2A-DAE3-48AB-B8F5-60CE70F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77C626-B6E1-4C2F-AB54-BA070519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0E0FE4-C655-4E29-AB06-12DB63BB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775DA8-9500-4CA1-BD26-B4191594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A9F3BD-ECFD-402D-9659-A3BE500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21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C0B394-943C-47D1-8C81-C6BAFE2E5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785527-CB6E-41B6-96F2-2B07AB19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FB2229-D04E-4CB7-91A3-5C429E9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C47EC-2806-43E7-B3F6-D8DCBC8B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2A100-DAA8-4C29-88EA-076491FF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4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A1C80-80D8-416A-9B0A-A6928154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A45405-F873-431D-AB65-342F65BB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31948-72E3-414F-B533-C0FBF800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A52B66-B690-46C4-9BF7-B3B83233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CC7F69-9CDF-4BB3-ABC5-EBB9B5D5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43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DB6A5-7A42-43EF-AEE3-1FE28526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2C89C6-9A2C-468A-9510-C8902C7A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E608D3-41C7-4CC9-B8DF-5E5E13AC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C992B-C68C-4CFD-AB0F-C1E36547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76CF30-848C-4245-9B61-4D0B3B19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71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B9FE3-D5BD-4CA2-9500-CB54D238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C9928-CB67-4CA9-8AFF-60A1EE8A5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1A0E12-A13F-4D0F-A126-10B3DA787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A384C0-5BA6-4375-B22B-DBB3175A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06F595-F9FD-46B4-B228-0F2D7906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6A5689-F5D1-454E-8931-A727DD29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10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6DF5C-A8B0-489C-8D4B-B81CD24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C6029-BDBA-4023-BC31-9E0857A5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CCDA96-BE43-41F2-84A0-4EC939E8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E17558-AA80-47E6-9408-AFBB7D5D8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030E44-20A5-45FF-ABF0-954BD12DE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79C4DA-18F0-46F6-9474-44C4F7B2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E718D7-AB88-478E-B53F-184C1FB4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950444D-858C-4BCB-B4C1-5D553BA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5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AE11C-EDC7-414E-87B4-2147CD3D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E84DB-1DCB-4F2B-91A1-85302DD5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2687E-C8D2-4A5C-BA51-B16B7036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A771E-4F4E-4DFC-9302-BE20DB0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9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B56371-276C-4175-B170-BA013BD4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A472E6-40FE-4543-9625-2A6D49F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E89BDE-7420-424D-96A6-CB2DC9D4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9DEE5-0908-4CEE-8BCA-996DF88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87E9B-A0B5-40CA-A263-CD0C6F34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9BCFFB-CAF5-496F-B2DB-173E9D8AC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290734-C69A-4190-9210-8CFA19D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0655F3-9748-4AA9-AE11-87666279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925E28-067C-4920-A20A-7EA5D2A3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DD025-4152-4C0D-BC62-F2FE5CCA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A62436-49FF-4BC8-B576-BAEC9794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335BD4-DA06-42B3-84EA-E9627B2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FA861C-BECA-456E-81D6-2FDCCAB1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FE594D-F8BE-4232-A167-738A9301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0182B-913C-4A7F-9FF3-7F25EA59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7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ACA038-6AC1-454E-AA7D-CCB975CF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69D50C-F791-4BE6-80FC-8C497373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416941-432E-4D2E-BABB-5579E19B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766D-A9F8-44E5-A184-44CC0BAB2881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F96719-7A8D-4468-BCA3-5229B616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9943CF-2CF3-4841-8AAC-7B3B01E93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C6EA-A9A8-4A56-8FEB-22489AE2B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8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8162488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AB1858-5A7E-418B-A499-726F6EB932C5}"/>
              </a:ext>
            </a:extLst>
          </p:cNvPr>
          <p:cNvSpPr txBox="1"/>
          <p:nvPr/>
        </p:nvSpPr>
        <p:spPr>
          <a:xfrm>
            <a:off x="10385569" y="906011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Tx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10385569" y="1293065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Rx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BFC8CD-B3DC-4134-8E41-2D390F8AF75D}"/>
              </a:ext>
            </a:extLst>
          </p:cNvPr>
          <p:cNvSpPr txBox="1"/>
          <p:nvPr/>
        </p:nvSpPr>
        <p:spPr>
          <a:xfrm>
            <a:off x="10385569" y="176349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Cts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10385569" y="221242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Rts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D60CD9-49E9-427D-A127-300AD6DB5137}"/>
              </a:ext>
            </a:extLst>
          </p:cNvPr>
          <p:cNvSpPr txBox="1"/>
          <p:nvPr/>
        </p:nvSpPr>
        <p:spPr>
          <a:xfrm>
            <a:off x="256908" y="2182001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BusOut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9D377A-4B88-4C00-8A96-8339CAF00E9E}"/>
              </a:ext>
            </a:extLst>
          </p:cNvPr>
          <p:cNvSpPr txBox="1"/>
          <p:nvPr/>
        </p:nvSpPr>
        <p:spPr>
          <a:xfrm>
            <a:off x="415255" y="78071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BusIn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5180FF-8CF9-41D7-BB5E-738676BD3625}"/>
              </a:ext>
            </a:extLst>
          </p:cNvPr>
          <p:cNvSpPr txBox="1"/>
          <p:nvPr/>
        </p:nvSpPr>
        <p:spPr>
          <a:xfrm>
            <a:off x="624985" y="414394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FB7CB9-A315-4409-850D-7C2048A25E77}"/>
              </a:ext>
            </a:extLst>
          </p:cNvPr>
          <p:cNvSpPr txBox="1"/>
          <p:nvPr/>
        </p:nvSpPr>
        <p:spPr>
          <a:xfrm>
            <a:off x="624986" y="4723002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34A79D9-A3A2-44CC-BB66-D3FF5CEB4CFC}"/>
              </a:ext>
            </a:extLst>
          </p:cNvPr>
          <p:cNvCxnSpPr>
            <a:cxnSpLocks/>
          </p:cNvCxnSpPr>
          <p:nvPr/>
        </p:nvCxnSpPr>
        <p:spPr>
          <a:xfrm>
            <a:off x="1057017" y="493272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EE1E952-6601-4845-BEF8-A05BD6032880}"/>
              </a:ext>
            </a:extLst>
          </p:cNvPr>
          <p:cNvSpPr/>
          <p:nvPr/>
        </p:nvSpPr>
        <p:spPr>
          <a:xfrm rot="5400000">
            <a:off x="1572936" y="4794309"/>
            <a:ext cx="419450" cy="2768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26D945C8-691F-49F8-9E40-F1F22E65A60D}"/>
              </a:ext>
            </a:extLst>
          </p:cNvPr>
          <p:cNvGrpSpPr/>
          <p:nvPr/>
        </p:nvGrpSpPr>
        <p:grpSpPr>
          <a:xfrm>
            <a:off x="1094764" y="4110011"/>
            <a:ext cx="761295" cy="388531"/>
            <a:chOff x="1094764" y="4110011"/>
            <a:chExt cx="761295" cy="388531"/>
          </a:xfrm>
        </p:grpSpPr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34B5FD32-0043-413A-A43D-6AD3E33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51CD1BA9-53C0-4DDB-A1B7-19195B14E356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A6B7FA2-FC4B-4D05-A921-2C407384C9F9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3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6CBB448-439B-457F-99BD-B353B7B808B7}"/>
              </a:ext>
            </a:extLst>
          </p:cNvPr>
          <p:cNvGrpSpPr/>
          <p:nvPr/>
        </p:nvGrpSpPr>
        <p:grpSpPr>
          <a:xfrm>
            <a:off x="1089104" y="763084"/>
            <a:ext cx="761295" cy="388531"/>
            <a:chOff x="1094764" y="4110011"/>
            <a:chExt cx="761295" cy="388531"/>
          </a:xfrm>
        </p:grpSpPr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9D5EDF9A-ED43-466A-BFA9-E5EB49552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72E853F-470F-44AF-A148-A69D5DF496AD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D03BA82-5D85-4479-AC8F-F72E9D0503FE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2B7A7EA3-1FBC-4CB2-B210-F01379F9B7FB}"/>
              </a:ext>
            </a:extLst>
          </p:cNvPr>
          <p:cNvGrpSpPr/>
          <p:nvPr/>
        </p:nvGrpSpPr>
        <p:grpSpPr>
          <a:xfrm>
            <a:off x="1136010" y="2149896"/>
            <a:ext cx="761295" cy="388531"/>
            <a:chOff x="1094764" y="4110011"/>
            <a:chExt cx="761295" cy="388531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9D27A4B0-7741-4C86-A3BB-20C1C61A0BBF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75F03BB7-89A6-40DF-A6BB-7AF4CC143EA3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2856FE6E-B74C-4847-B0F7-B743DF379FB2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ADDE4F0-D375-4329-A699-FEB196C82AAB}"/>
              </a:ext>
            </a:extLst>
          </p:cNvPr>
          <p:cNvCxnSpPr>
            <a:cxnSpLocks/>
          </p:cNvCxnSpPr>
          <p:nvPr/>
        </p:nvCxnSpPr>
        <p:spPr>
          <a:xfrm>
            <a:off x="9426083" y="109067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9426083" y="152614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26408E6-9343-4450-975B-47448E95C143}"/>
              </a:ext>
            </a:extLst>
          </p:cNvPr>
          <p:cNvCxnSpPr>
            <a:cxnSpLocks/>
          </p:cNvCxnSpPr>
          <p:nvPr/>
        </p:nvCxnSpPr>
        <p:spPr>
          <a:xfrm>
            <a:off x="9426083" y="196161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9426083" y="239708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108400" y="367361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AA6EA35-BC74-44E8-8960-9EAFB64C3C3C}"/>
              </a:ext>
            </a:extLst>
          </p:cNvPr>
          <p:cNvSpPr txBox="1"/>
          <p:nvPr/>
        </p:nvSpPr>
        <p:spPr>
          <a:xfrm>
            <a:off x="560944" y="115583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B2CD982-7A9E-4C4C-9C4D-9D118AC16237}"/>
              </a:ext>
            </a:extLst>
          </p:cNvPr>
          <p:cNvCxnSpPr>
            <a:cxnSpLocks/>
          </p:cNvCxnSpPr>
          <p:nvPr/>
        </p:nvCxnSpPr>
        <p:spPr>
          <a:xfrm>
            <a:off x="1108338" y="135655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15255" y="3482098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335CC6F-063D-443E-AED3-34416682EF47}"/>
              </a:ext>
            </a:extLst>
          </p:cNvPr>
          <p:cNvSpPr/>
          <p:nvPr/>
        </p:nvSpPr>
        <p:spPr>
          <a:xfrm>
            <a:off x="6314990" y="1044199"/>
            <a:ext cx="1787554" cy="1003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Serializzatore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21CF5725-DCEA-4993-A770-CE4FD2E7CFE7}"/>
              </a:ext>
            </a:extLst>
          </p:cNvPr>
          <p:cNvSpPr/>
          <p:nvPr/>
        </p:nvSpPr>
        <p:spPr>
          <a:xfrm>
            <a:off x="4184016" y="2644544"/>
            <a:ext cx="1927726" cy="12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Deserializzatore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116E2EED-7331-46E2-B959-30CB85DF24FE}"/>
              </a:ext>
            </a:extLst>
          </p:cNvPr>
          <p:cNvSpPr/>
          <p:nvPr/>
        </p:nvSpPr>
        <p:spPr>
          <a:xfrm>
            <a:off x="2414979" y="4179605"/>
            <a:ext cx="1769037" cy="962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BaudGenerator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FA421558-1CA8-482D-9F8A-99C476E6D7F7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258410" y="1982372"/>
            <a:ext cx="2885404" cy="30153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80493435-1AFB-49F9-A501-A612D145080E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4367338" y="3714934"/>
            <a:ext cx="597221" cy="9638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5BB15947-7928-44F5-ACD4-B937AA960D5D}"/>
              </a:ext>
            </a:extLst>
          </p:cNvPr>
          <p:cNvCxnSpPr>
            <a:cxnSpLocks/>
          </p:cNvCxnSpPr>
          <p:nvPr/>
        </p:nvCxnSpPr>
        <p:spPr>
          <a:xfrm rot="10800000">
            <a:off x="8101081" y="1717350"/>
            <a:ext cx="1325007" cy="2308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70FF4D7A-EA9F-47EC-BEBE-94022374B5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2403625"/>
            <a:ext cx="3327362" cy="5906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78E7510C-D81A-4E79-82E6-680282BF22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1986" y="1090675"/>
            <a:ext cx="1336557" cy="1846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92471E51-45C2-44A3-8638-9697B66B0C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21183" y="1526146"/>
            <a:ext cx="3301974" cy="2060456"/>
          </a:xfrm>
          <a:prstGeom prst="bentConnector3">
            <a:avLst>
              <a:gd name="adj1" fmla="val 1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60D50DD5-2E75-4313-BC35-4D154343863F}"/>
              </a:ext>
            </a:extLst>
          </p:cNvPr>
          <p:cNvSpPr txBox="1"/>
          <p:nvPr/>
        </p:nvSpPr>
        <p:spPr>
          <a:xfrm>
            <a:off x="4240448" y="4187102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CampClk</a:t>
            </a:r>
            <a:endParaRPr lang="it-IT" sz="1400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8484BE4B-E9CB-4EC4-BCB0-6441222906B2}"/>
              </a:ext>
            </a:extLst>
          </p:cNvPr>
          <p:cNvSpPr txBox="1"/>
          <p:nvPr/>
        </p:nvSpPr>
        <p:spPr>
          <a:xfrm>
            <a:off x="4228585" y="4615487"/>
            <a:ext cx="10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TransClk</a:t>
            </a:r>
            <a:endParaRPr lang="it-IT" sz="1400" dirty="0"/>
          </a:p>
        </p:txBody>
      </p:sp>
      <p:cxnSp>
        <p:nvCxnSpPr>
          <p:cNvPr id="107" name="Connettore a gomito 106">
            <a:extLst>
              <a:ext uri="{FF2B5EF4-FFF2-40B4-BE49-F238E27FC236}">
                <a16:creationId xmlns:a16="http://schemas.microsoft.com/office/drawing/2014/main" id="{9034C283-63EA-44DC-A48A-3FAAE7E0DBFA}"/>
              </a:ext>
            </a:extLst>
          </p:cNvPr>
          <p:cNvCxnSpPr>
            <a:cxnSpLocks/>
          </p:cNvCxnSpPr>
          <p:nvPr/>
        </p:nvCxnSpPr>
        <p:spPr>
          <a:xfrm>
            <a:off x="1897305" y="2397087"/>
            <a:ext cx="2283782" cy="5972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62339B-2D13-4C68-9664-5F9B049FB833}"/>
              </a:ext>
            </a:extLst>
          </p:cNvPr>
          <p:cNvCxnSpPr>
            <a:cxnSpLocks/>
          </p:cNvCxnSpPr>
          <p:nvPr/>
        </p:nvCxnSpPr>
        <p:spPr>
          <a:xfrm>
            <a:off x="1858156" y="1004157"/>
            <a:ext cx="4456834" cy="2942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FDDABEE8-4E1C-4095-9570-304B5B11554D}"/>
              </a:ext>
            </a:extLst>
          </p:cNvPr>
          <p:cNvCxnSpPr/>
          <p:nvPr/>
        </p:nvCxnSpPr>
        <p:spPr>
          <a:xfrm>
            <a:off x="1856059" y="4362167"/>
            <a:ext cx="558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9EF39A92-0F19-41CA-90E6-A95F7E0E3B64}"/>
              </a:ext>
            </a:extLst>
          </p:cNvPr>
          <p:cNvCxnSpPr>
            <a:stCxn id="20" idx="0"/>
          </p:cNvCxnSpPr>
          <p:nvPr/>
        </p:nvCxnSpPr>
        <p:spPr>
          <a:xfrm flipV="1">
            <a:off x="1921080" y="4932727"/>
            <a:ext cx="4938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37713" y="279041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8E2D64-B25E-4803-A6F5-2EED507A0171}"/>
              </a:ext>
            </a:extLst>
          </p:cNvPr>
          <p:cNvSpPr txBox="1"/>
          <p:nvPr/>
        </p:nvSpPr>
        <p:spPr>
          <a:xfrm>
            <a:off x="415255" y="2557993"/>
            <a:ext cx="7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07710E9C-2458-496D-AC4A-31EFB702F988}"/>
              </a:ext>
            </a:extLst>
          </p:cNvPr>
          <p:cNvCxnSpPr>
            <a:cxnSpLocks/>
          </p:cNvCxnSpPr>
          <p:nvPr/>
        </p:nvCxnSpPr>
        <p:spPr>
          <a:xfrm>
            <a:off x="1869633" y="1365431"/>
            <a:ext cx="4445357" cy="397660"/>
          </a:xfrm>
          <a:prstGeom prst="bentConnector3">
            <a:avLst>
              <a:gd name="adj1" fmla="val 43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B298C69-BACC-4D91-846B-1C34E880E50E}"/>
              </a:ext>
            </a:extLst>
          </p:cNvPr>
          <p:cNvCxnSpPr>
            <a:cxnSpLocks/>
          </p:cNvCxnSpPr>
          <p:nvPr/>
        </p:nvCxnSpPr>
        <p:spPr>
          <a:xfrm>
            <a:off x="1869633" y="2784856"/>
            <a:ext cx="2304942" cy="775834"/>
          </a:xfrm>
          <a:prstGeom prst="bentConnector3">
            <a:avLst>
              <a:gd name="adj1" fmla="val 37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BBD5D50-55A3-4036-A800-3FF3F60BAD15}"/>
              </a:ext>
            </a:extLst>
          </p:cNvPr>
          <p:cNvSpPr/>
          <p:nvPr/>
        </p:nvSpPr>
        <p:spPr>
          <a:xfrm rot="5400000">
            <a:off x="1458093" y="4881649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Triangolo isoscele 62">
            <a:extLst>
              <a:ext uri="{FF2B5EF4-FFF2-40B4-BE49-F238E27FC236}">
                <a16:creationId xmlns:a16="http://schemas.microsoft.com/office/drawing/2014/main" id="{F960C048-7C3C-4488-879B-589BED6A69E3}"/>
              </a:ext>
            </a:extLst>
          </p:cNvPr>
          <p:cNvSpPr/>
          <p:nvPr/>
        </p:nvSpPr>
        <p:spPr>
          <a:xfrm rot="5400000">
            <a:off x="1459362" y="43136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16200000">
            <a:off x="1419008" y="273397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Triangolo isoscele 65">
            <a:extLst>
              <a:ext uri="{FF2B5EF4-FFF2-40B4-BE49-F238E27FC236}">
                <a16:creationId xmlns:a16="http://schemas.microsoft.com/office/drawing/2014/main" id="{C8E8E528-67CF-4C2B-9D0D-EFC98D14C7BF}"/>
              </a:ext>
            </a:extLst>
          </p:cNvPr>
          <p:cNvSpPr/>
          <p:nvPr/>
        </p:nvSpPr>
        <p:spPr>
          <a:xfrm rot="5400000">
            <a:off x="1477643" y="95491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56798" y="36095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Triangolo isoscele 70">
            <a:extLst>
              <a:ext uri="{FF2B5EF4-FFF2-40B4-BE49-F238E27FC236}">
                <a16:creationId xmlns:a16="http://schemas.microsoft.com/office/drawing/2014/main" id="{10B05CF3-0B23-49EC-A19A-4E0CDB351A18}"/>
              </a:ext>
            </a:extLst>
          </p:cNvPr>
          <p:cNvSpPr/>
          <p:nvPr/>
        </p:nvSpPr>
        <p:spPr>
          <a:xfrm rot="16200000">
            <a:off x="1447774" y="23306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16200000">
            <a:off x="9855625" y="148591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ADD49827-657D-47E4-A827-597C33243768}"/>
              </a:ext>
            </a:extLst>
          </p:cNvPr>
          <p:cNvSpPr/>
          <p:nvPr/>
        </p:nvSpPr>
        <p:spPr>
          <a:xfrm rot="16200000">
            <a:off x="9849846" y="1906788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9860845" y="2344437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Triangolo isoscele 74">
            <a:extLst>
              <a:ext uri="{FF2B5EF4-FFF2-40B4-BE49-F238E27FC236}">
                <a16:creationId xmlns:a16="http://schemas.microsoft.com/office/drawing/2014/main" id="{6F2DE500-5F04-409D-A2E0-9E4B4B6CEB97}"/>
              </a:ext>
            </a:extLst>
          </p:cNvPr>
          <p:cNvSpPr/>
          <p:nvPr/>
        </p:nvSpPr>
        <p:spPr>
          <a:xfrm rot="5400000">
            <a:off x="9838258" y="1030830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66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8162488" cy="30703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52B6312-F517-4CF0-A7B7-5624F7AC8B10}"/>
              </a:ext>
            </a:extLst>
          </p:cNvPr>
          <p:cNvSpPr txBox="1"/>
          <p:nvPr/>
        </p:nvSpPr>
        <p:spPr>
          <a:xfrm>
            <a:off x="415255" y="78071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BusIn</a:t>
            </a:r>
            <a:endParaRPr lang="it-IT" dirty="0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EC0FCD47-B539-4FAF-BC01-B007D5543B31}"/>
              </a:ext>
            </a:extLst>
          </p:cNvPr>
          <p:cNvGrpSpPr/>
          <p:nvPr/>
        </p:nvGrpSpPr>
        <p:grpSpPr>
          <a:xfrm>
            <a:off x="1089104" y="763084"/>
            <a:ext cx="761295" cy="388531"/>
            <a:chOff x="1094764" y="4110011"/>
            <a:chExt cx="761295" cy="388531"/>
          </a:xfrm>
        </p:grpSpPr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3286477F-903D-442A-A59A-C6B0B4B70DB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764" y="4362167"/>
              <a:ext cx="7612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1A86190A-BEE1-4BC9-8462-74918680CC72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74" y="4209013"/>
              <a:ext cx="113253" cy="28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1FD49061-CF93-4D55-B8C8-7BB63BFD99EA}"/>
                </a:ext>
              </a:extLst>
            </p:cNvPr>
            <p:cNvSpPr txBox="1"/>
            <p:nvPr/>
          </p:nvSpPr>
          <p:spPr>
            <a:xfrm>
              <a:off x="1239474" y="4110011"/>
              <a:ext cx="39532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8</a:t>
              </a:r>
            </a:p>
          </p:txBody>
        </p:sp>
      </p:grpSp>
      <p:sp>
        <p:nvSpPr>
          <p:cNvPr id="79" name="Triangolo isoscele 78">
            <a:extLst>
              <a:ext uri="{FF2B5EF4-FFF2-40B4-BE49-F238E27FC236}">
                <a16:creationId xmlns:a16="http://schemas.microsoft.com/office/drawing/2014/main" id="{B2BCE2BF-D623-41EF-A962-435AB5ACF92F}"/>
              </a:ext>
            </a:extLst>
          </p:cNvPr>
          <p:cNvSpPr/>
          <p:nvPr/>
        </p:nvSpPr>
        <p:spPr>
          <a:xfrm rot="5400000">
            <a:off x="1718943" y="954910"/>
            <a:ext cx="153354" cy="11969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CA07891-D606-4028-B113-F5F3AF8B7E54}"/>
              </a:ext>
            </a:extLst>
          </p:cNvPr>
          <p:cNvSpPr txBox="1"/>
          <p:nvPr/>
        </p:nvSpPr>
        <p:spPr>
          <a:xfrm>
            <a:off x="560944" y="115583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882926C0-975C-4BCB-AA0C-B9FC9D39180F}"/>
              </a:ext>
            </a:extLst>
          </p:cNvPr>
          <p:cNvSpPr txBox="1"/>
          <p:nvPr/>
        </p:nvSpPr>
        <p:spPr>
          <a:xfrm>
            <a:off x="537605" y="1513198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Cts</a:t>
            </a:r>
            <a:endParaRPr lang="it-IT" dirty="0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ED3D099-F07B-4829-A55A-7EFD3410C62F}"/>
              </a:ext>
            </a:extLst>
          </p:cNvPr>
          <p:cNvCxnSpPr>
            <a:cxnSpLocks/>
          </p:cNvCxnSpPr>
          <p:nvPr/>
        </p:nvCxnSpPr>
        <p:spPr>
          <a:xfrm rot="10800000">
            <a:off x="1122579" y="1744775"/>
            <a:ext cx="761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riangolo isoscele 85">
            <a:extLst>
              <a:ext uri="{FF2B5EF4-FFF2-40B4-BE49-F238E27FC236}">
                <a16:creationId xmlns:a16="http://schemas.microsoft.com/office/drawing/2014/main" id="{8CF3AEE2-D7CA-43A5-AF7B-ECB9600B0102}"/>
              </a:ext>
            </a:extLst>
          </p:cNvPr>
          <p:cNvSpPr/>
          <p:nvPr/>
        </p:nvSpPr>
        <p:spPr>
          <a:xfrm rot="5400000">
            <a:off x="1437381" y="169020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31E51CD0-6BE3-4254-ADAB-4B7A9EB0EFE5}"/>
              </a:ext>
            </a:extLst>
          </p:cNvPr>
          <p:cNvSpPr txBox="1"/>
          <p:nvPr/>
        </p:nvSpPr>
        <p:spPr>
          <a:xfrm>
            <a:off x="10348363" y="1622996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Tx</a:t>
            </a:r>
            <a:endParaRPr lang="it-IT" dirty="0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7970D7AE-8D95-4F32-B6BD-D8D064D61415}"/>
              </a:ext>
            </a:extLst>
          </p:cNvPr>
          <p:cNvCxnSpPr>
            <a:cxnSpLocks/>
          </p:cNvCxnSpPr>
          <p:nvPr/>
        </p:nvCxnSpPr>
        <p:spPr>
          <a:xfrm>
            <a:off x="8898593" y="1828538"/>
            <a:ext cx="1302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olo isoscele 89">
            <a:extLst>
              <a:ext uri="{FF2B5EF4-FFF2-40B4-BE49-F238E27FC236}">
                <a16:creationId xmlns:a16="http://schemas.microsoft.com/office/drawing/2014/main" id="{829B802F-DA46-4688-AC84-31F7FB2B8734}"/>
              </a:ext>
            </a:extLst>
          </p:cNvPr>
          <p:cNvSpPr/>
          <p:nvPr/>
        </p:nvSpPr>
        <p:spPr>
          <a:xfrm rot="5400000">
            <a:off x="9852400" y="17686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CF7CF4E7-A80A-463A-B4DC-2B7C6C55B022}"/>
              </a:ext>
            </a:extLst>
          </p:cNvPr>
          <p:cNvSpPr txBox="1"/>
          <p:nvPr/>
        </p:nvSpPr>
        <p:spPr>
          <a:xfrm>
            <a:off x="624986" y="3219275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F10D8FA4-63D7-425F-8C15-B92153FD7FD7}"/>
              </a:ext>
            </a:extLst>
          </p:cNvPr>
          <p:cNvCxnSpPr>
            <a:cxnSpLocks/>
          </p:cNvCxnSpPr>
          <p:nvPr/>
        </p:nvCxnSpPr>
        <p:spPr>
          <a:xfrm>
            <a:off x="1057017" y="342900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riangolo isoscele 93">
            <a:extLst>
              <a:ext uri="{FF2B5EF4-FFF2-40B4-BE49-F238E27FC236}">
                <a16:creationId xmlns:a16="http://schemas.microsoft.com/office/drawing/2014/main" id="{A9E8B216-0D42-4BAA-97C8-3E244DB2F61F}"/>
              </a:ext>
            </a:extLst>
          </p:cNvPr>
          <p:cNvSpPr/>
          <p:nvPr/>
        </p:nvSpPr>
        <p:spPr>
          <a:xfrm rot="5400000">
            <a:off x="1572936" y="3290582"/>
            <a:ext cx="419450" cy="276837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Triangolo isoscele 94">
            <a:extLst>
              <a:ext uri="{FF2B5EF4-FFF2-40B4-BE49-F238E27FC236}">
                <a16:creationId xmlns:a16="http://schemas.microsoft.com/office/drawing/2014/main" id="{92B8CBFA-938C-4CA7-A5CB-7F7B0072F5F0}"/>
              </a:ext>
            </a:extLst>
          </p:cNvPr>
          <p:cNvSpPr/>
          <p:nvPr/>
        </p:nvSpPr>
        <p:spPr>
          <a:xfrm rot="5400000">
            <a:off x="1458093" y="337792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CDDE66-3B30-404B-8884-B7F6736D7819}"/>
              </a:ext>
            </a:extLst>
          </p:cNvPr>
          <p:cNvSpPr txBox="1"/>
          <p:nvPr/>
        </p:nvSpPr>
        <p:spPr>
          <a:xfrm>
            <a:off x="2340529" y="159283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Serializzatore</a:t>
            </a:r>
            <a:endParaRPr lang="it-IT" dirty="0"/>
          </a:p>
        </p:txBody>
      </p:sp>
      <p:sp>
        <p:nvSpPr>
          <p:cNvPr id="99" name="Freccia a pentagono 98">
            <a:extLst>
              <a:ext uri="{FF2B5EF4-FFF2-40B4-BE49-F238E27FC236}">
                <a16:creationId xmlns:a16="http://schemas.microsoft.com/office/drawing/2014/main" id="{BA0ADE63-906C-4844-BD84-BB5558FB4B4F}"/>
              </a:ext>
            </a:extLst>
          </p:cNvPr>
          <p:cNvSpPr/>
          <p:nvPr/>
        </p:nvSpPr>
        <p:spPr>
          <a:xfrm>
            <a:off x="2532504" y="1817699"/>
            <a:ext cx="219877" cy="197186"/>
          </a:xfrm>
          <a:prstGeom prst="homePlate">
            <a:avLst>
              <a:gd name="adj" fmla="val 548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6A177018-BB77-4556-AEA1-B8432C9107C5}"/>
              </a:ext>
            </a:extLst>
          </p:cNvPr>
          <p:cNvSpPr txBox="1"/>
          <p:nvPr/>
        </p:nvSpPr>
        <p:spPr>
          <a:xfrm>
            <a:off x="2544554" y="4790896"/>
            <a:ext cx="239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Modulo A</a:t>
            </a:r>
          </a:p>
          <a:p>
            <a:pPr algn="ctr"/>
            <a:r>
              <a:rPr lang="it-IT" dirty="0"/>
              <a:t>Stadio parallelo-serie</a:t>
            </a:r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E33E6062-9E88-4F0A-9AC9-1E079B52F03C}"/>
              </a:ext>
            </a:extLst>
          </p:cNvPr>
          <p:cNvGrpSpPr/>
          <p:nvPr/>
        </p:nvGrpSpPr>
        <p:grpSpPr>
          <a:xfrm>
            <a:off x="5279568" y="4011745"/>
            <a:ext cx="3150572" cy="2480374"/>
            <a:chOff x="5003343" y="4226348"/>
            <a:chExt cx="3150572" cy="2480374"/>
          </a:xfrm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E370D36B-540E-489A-9A8D-3E64AE5C806B}"/>
                </a:ext>
              </a:extLst>
            </p:cNvPr>
            <p:cNvSpPr/>
            <p:nvPr/>
          </p:nvSpPr>
          <p:spPr>
            <a:xfrm>
              <a:off x="5412793" y="4668561"/>
              <a:ext cx="2083542" cy="1619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apezio 5">
              <a:extLst>
                <a:ext uri="{FF2B5EF4-FFF2-40B4-BE49-F238E27FC236}">
                  <a16:creationId xmlns:a16="http://schemas.microsoft.com/office/drawing/2014/main" id="{03BF1403-DA23-47C5-B4D3-8AFFC30524EC}"/>
                </a:ext>
              </a:extLst>
            </p:cNvPr>
            <p:cNvSpPr/>
            <p:nvPr/>
          </p:nvSpPr>
          <p:spPr>
            <a:xfrm rot="5400000">
              <a:off x="5518861" y="5155695"/>
              <a:ext cx="770775" cy="279216"/>
            </a:xfrm>
            <a:prstGeom prst="trapezoid">
              <a:avLst>
                <a:gd name="adj" fmla="val 533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B5DBFEDA-3DB8-4F6D-A4D4-173FBEB161BF}"/>
                </a:ext>
              </a:extLst>
            </p:cNvPr>
            <p:cNvCxnSpPr>
              <a:cxnSpLocks/>
            </p:cNvCxnSpPr>
            <p:nvPr/>
          </p:nvCxnSpPr>
          <p:spPr>
            <a:xfrm>
              <a:off x="5262260" y="5071611"/>
              <a:ext cx="500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352997FA-51B4-424F-86D0-F205796F55AC}"/>
                </a:ext>
              </a:extLst>
            </p:cNvPr>
            <p:cNvSpPr/>
            <p:nvPr/>
          </p:nvSpPr>
          <p:spPr>
            <a:xfrm>
              <a:off x="6454564" y="5081954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08369D79-470B-4FC1-8A7C-FA980CF1ABC5}"/>
                </a:ext>
              </a:extLst>
            </p:cNvPr>
            <p:cNvSpPr/>
            <p:nvPr/>
          </p:nvSpPr>
          <p:spPr>
            <a:xfrm rot="5400000">
              <a:off x="6436589" y="5744280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C7C08143-3D2B-4872-BF83-CD4C1783A0CB}"/>
                </a:ext>
              </a:extLst>
            </p:cNvPr>
            <p:cNvSpPr txBox="1"/>
            <p:nvPr/>
          </p:nvSpPr>
          <p:spPr>
            <a:xfrm>
              <a:off x="5750017" y="4972136"/>
              <a:ext cx="279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0</a:t>
              </a:r>
            </a:p>
            <a:p>
              <a:endParaRPr lang="it-IT" sz="1200" dirty="0"/>
            </a:p>
            <a:p>
              <a:r>
                <a:rPr lang="it-IT" sz="1200" dirty="0"/>
                <a:t>1</a:t>
              </a:r>
            </a:p>
          </p:txBody>
        </p:sp>
        <p:cxnSp>
          <p:nvCxnSpPr>
            <p:cNvPr id="103" name="Connettore diritto 102">
              <a:extLst>
                <a:ext uri="{FF2B5EF4-FFF2-40B4-BE49-F238E27FC236}">
                  <a16:creationId xmlns:a16="http://schemas.microsoft.com/office/drawing/2014/main" id="{D0BEBC21-68CD-4B39-B6F1-017984ED3637}"/>
                </a:ext>
              </a:extLst>
            </p:cNvPr>
            <p:cNvCxnSpPr>
              <a:cxnSpLocks/>
            </p:cNvCxnSpPr>
            <p:nvPr/>
          </p:nvCxnSpPr>
          <p:spPr>
            <a:xfrm>
              <a:off x="5264183" y="5471661"/>
              <a:ext cx="500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>
              <a:extLst>
                <a:ext uri="{FF2B5EF4-FFF2-40B4-BE49-F238E27FC236}">
                  <a16:creationId xmlns:a16="http://schemas.microsoft.com/office/drawing/2014/main" id="{9E0B2FE4-367D-4CDD-A9C1-C290E49B12EC}"/>
                </a:ext>
              </a:extLst>
            </p:cNvPr>
            <p:cNvCxnSpPr>
              <a:cxnSpLocks/>
            </p:cNvCxnSpPr>
            <p:nvPr/>
          </p:nvCxnSpPr>
          <p:spPr>
            <a:xfrm>
              <a:off x="6043857" y="5312911"/>
              <a:ext cx="4107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ECCE40B2-AF9C-48C4-B80C-315DF3AED284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07" y="5813489"/>
              <a:ext cx="500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diritto 109">
              <a:extLst>
                <a:ext uri="{FF2B5EF4-FFF2-40B4-BE49-F238E27FC236}">
                  <a16:creationId xmlns:a16="http://schemas.microsoft.com/office/drawing/2014/main" id="{D6D6AC3B-B743-4ADD-969D-1DF7A09455E1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07" y="5797800"/>
              <a:ext cx="0" cy="618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diritto 110">
              <a:extLst>
                <a:ext uri="{FF2B5EF4-FFF2-40B4-BE49-F238E27FC236}">
                  <a16:creationId xmlns:a16="http://schemas.microsoft.com/office/drawing/2014/main" id="{135890E8-B7A1-46BA-B4C4-AE5B876B7C6B}"/>
                </a:ext>
              </a:extLst>
            </p:cNvPr>
            <p:cNvCxnSpPr>
              <a:cxnSpLocks/>
            </p:cNvCxnSpPr>
            <p:nvPr/>
          </p:nvCxnSpPr>
          <p:spPr>
            <a:xfrm>
              <a:off x="5954107" y="5801161"/>
              <a:ext cx="0" cy="618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>
              <a:extLst>
                <a:ext uri="{FF2B5EF4-FFF2-40B4-BE49-F238E27FC236}">
                  <a16:creationId xmlns:a16="http://schemas.microsoft.com/office/drawing/2014/main" id="{F99D1870-CADA-4EDA-85DC-8360BF198889}"/>
                </a:ext>
              </a:extLst>
            </p:cNvPr>
            <p:cNvCxnSpPr>
              <a:cxnSpLocks/>
            </p:cNvCxnSpPr>
            <p:nvPr/>
          </p:nvCxnSpPr>
          <p:spPr>
            <a:xfrm>
              <a:off x="7014928" y="5319325"/>
              <a:ext cx="6844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asellaDiTesto 101">
              <a:extLst>
                <a:ext uri="{FF2B5EF4-FFF2-40B4-BE49-F238E27FC236}">
                  <a16:creationId xmlns:a16="http://schemas.microsoft.com/office/drawing/2014/main" id="{68AEFFDC-F02E-43A9-94ED-91ED3B9DB834}"/>
                </a:ext>
              </a:extLst>
            </p:cNvPr>
            <p:cNvSpPr txBox="1"/>
            <p:nvPr/>
          </p:nvSpPr>
          <p:spPr>
            <a:xfrm>
              <a:off x="6559757" y="5265034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8074848D-FF6A-4897-9545-8AA0248D9457}"/>
                </a:ext>
              </a:extLst>
            </p:cNvPr>
            <p:cNvSpPr txBox="1"/>
            <p:nvPr/>
          </p:nvSpPr>
          <p:spPr>
            <a:xfrm>
              <a:off x="5745644" y="6368168"/>
              <a:ext cx="1122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/>
                <a:t>clk</a:t>
              </a:r>
              <a:endParaRPr lang="it-IT" sz="1600" dirty="0"/>
            </a:p>
          </p:txBody>
        </p: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521A71EA-F2E4-41DD-8AC5-54A7DF92420A}"/>
                </a:ext>
              </a:extLst>
            </p:cNvPr>
            <p:cNvSpPr txBox="1"/>
            <p:nvPr/>
          </p:nvSpPr>
          <p:spPr>
            <a:xfrm>
              <a:off x="7741165" y="5111146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z</a:t>
              </a:r>
            </a:p>
          </p:txBody>
        </p:sp>
        <p:sp>
          <p:nvSpPr>
            <p:cNvPr id="117" name="CasellaDiTesto 116">
              <a:extLst>
                <a:ext uri="{FF2B5EF4-FFF2-40B4-BE49-F238E27FC236}">
                  <a16:creationId xmlns:a16="http://schemas.microsoft.com/office/drawing/2014/main" id="{724E0A68-7ED2-4349-AE91-1F210442E3BF}"/>
                </a:ext>
              </a:extLst>
            </p:cNvPr>
            <p:cNvSpPr txBox="1"/>
            <p:nvPr/>
          </p:nvSpPr>
          <p:spPr>
            <a:xfrm>
              <a:off x="5022757" y="4872714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x</a:t>
              </a:r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7384363B-382A-4C2F-9CAF-F9D0EB020526}"/>
                </a:ext>
              </a:extLst>
            </p:cNvPr>
            <p:cNvSpPr txBox="1"/>
            <p:nvPr/>
          </p:nvSpPr>
          <p:spPr>
            <a:xfrm>
              <a:off x="5003343" y="5289575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y</a:t>
              </a:r>
            </a:p>
          </p:txBody>
        </p: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6154437C-00E9-45BB-B62E-FB9EE524CC08}"/>
                </a:ext>
              </a:extLst>
            </p:cNvPr>
            <p:cNvCxnSpPr>
              <a:cxnSpLocks/>
            </p:cNvCxnSpPr>
            <p:nvPr/>
          </p:nvCxnSpPr>
          <p:spPr>
            <a:xfrm>
              <a:off x="6734197" y="6011029"/>
              <a:ext cx="0" cy="405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9B41BB0D-EDEE-480A-86F5-846E90C77EA3}"/>
                </a:ext>
              </a:extLst>
            </p:cNvPr>
            <p:cNvSpPr txBox="1"/>
            <p:nvPr/>
          </p:nvSpPr>
          <p:spPr>
            <a:xfrm>
              <a:off x="6423186" y="6341925"/>
              <a:ext cx="1122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preset</a:t>
              </a:r>
            </a:p>
          </p:txBody>
        </p:sp>
        <p:cxnSp>
          <p:nvCxnSpPr>
            <p:cNvPr id="124" name="Connettore diritto 123">
              <a:extLst>
                <a:ext uri="{FF2B5EF4-FFF2-40B4-BE49-F238E27FC236}">
                  <a16:creationId xmlns:a16="http://schemas.microsoft.com/office/drawing/2014/main" id="{DFF862E1-F129-4288-975E-93144A6A0790}"/>
                </a:ext>
              </a:extLst>
            </p:cNvPr>
            <p:cNvCxnSpPr>
              <a:cxnSpLocks/>
            </p:cNvCxnSpPr>
            <p:nvPr/>
          </p:nvCxnSpPr>
          <p:spPr>
            <a:xfrm>
              <a:off x="5904248" y="4552092"/>
              <a:ext cx="0" cy="425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sellaDiTesto 125">
              <a:extLst>
                <a:ext uri="{FF2B5EF4-FFF2-40B4-BE49-F238E27FC236}">
                  <a16:creationId xmlns:a16="http://schemas.microsoft.com/office/drawing/2014/main" id="{EC2D7A26-3582-4325-8960-B3F523E0BB2F}"/>
                </a:ext>
              </a:extLst>
            </p:cNvPr>
            <p:cNvSpPr txBox="1"/>
            <p:nvPr/>
          </p:nvSpPr>
          <p:spPr>
            <a:xfrm>
              <a:off x="5683250" y="4226348"/>
              <a:ext cx="412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/>
                <a:t>sel</a:t>
              </a:r>
              <a:endParaRPr lang="it-IT" sz="1600" dirty="0"/>
            </a:p>
          </p:txBody>
        </p:sp>
      </p:grpSp>
      <p:cxnSp>
        <p:nvCxnSpPr>
          <p:cNvPr id="152" name="Connettore diritto 151">
            <a:extLst>
              <a:ext uri="{FF2B5EF4-FFF2-40B4-BE49-F238E27FC236}">
                <a16:creationId xmlns:a16="http://schemas.microsoft.com/office/drawing/2014/main" id="{7076E5C7-8CEB-4F3F-BF07-F28618154E91}"/>
              </a:ext>
            </a:extLst>
          </p:cNvPr>
          <p:cNvCxnSpPr>
            <a:cxnSpLocks/>
          </p:cNvCxnSpPr>
          <p:nvPr/>
        </p:nvCxnSpPr>
        <p:spPr>
          <a:xfrm>
            <a:off x="346721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74C2910D-9BB8-466D-B64A-2B380E42D6B8}"/>
              </a:ext>
            </a:extLst>
          </p:cNvPr>
          <p:cNvCxnSpPr>
            <a:cxnSpLocks/>
          </p:cNvCxnSpPr>
          <p:nvPr/>
        </p:nvCxnSpPr>
        <p:spPr>
          <a:xfrm>
            <a:off x="4126164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7535B72B-A139-4C96-8C23-5A23B2A37B34}"/>
              </a:ext>
            </a:extLst>
          </p:cNvPr>
          <p:cNvCxnSpPr>
            <a:cxnSpLocks/>
          </p:cNvCxnSpPr>
          <p:nvPr/>
        </p:nvCxnSpPr>
        <p:spPr>
          <a:xfrm>
            <a:off x="4838818" y="19133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ECAAE10E-FC45-43C3-A734-9F6451B18A97}"/>
              </a:ext>
            </a:extLst>
          </p:cNvPr>
          <p:cNvCxnSpPr>
            <a:cxnSpLocks/>
          </p:cNvCxnSpPr>
          <p:nvPr/>
        </p:nvCxnSpPr>
        <p:spPr>
          <a:xfrm>
            <a:off x="5486518" y="190704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612F2F8E-9166-4D11-A675-340301BE5423}"/>
              </a:ext>
            </a:extLst>
          </p:cNvPr>
          <p:cNvCxnSpPr>
            <a:cxnSpLocks/>
          </p:cNvCxnSpPr>
          <p:nvPr/>
        </p:nvCxnSpPr>
        <p:spPr>
          <a:xfrm>
            <a:off x="6178668" y="19133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D2A7F102-C41D-4FA3-909B-72811E986AE3}"/>
              </a:ext>
            </a:extLst>
          </p:cNvPr>
          <p:cNvCxnSpPr>
            <a:cxnSpLocks/>
          </p:cNvCxnSpPr>
          <p:nvPr/>
        </p:nvCxnSpPr>
        <p:spPr>
          <a:xfrm>
            <a:off x="683271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F7E26E5A-46FF-4C9F-869E-0EB8A586A612}"/>
              </a:ext>
            </a:extLst>
          </p:cNvPr>
          <p:cNvCxnSpPr>
            <a:cxnSpLocks/>
          </p:cNvCxnSpPr>
          <p:nvPr/>
        </p:nvCxnSpPr>
        <p:spPr>
          <a:xfrm>
            <a:off x="748676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40DD136E-DF9E-4C10-8D41-E5CFD8F1CF6D}"/>
              </a:ext>
            </a:extLst>
          </p:cNvPr>
          <p:cNvCxnSpPr>
            <a:cxnSpLocks/>
          </p:cNvCxnSpPr>
          <p:nvPr/>
        </p:nvCxnSpPr>
        <p:spPr>
          <a:xfrm>
            <a:off x="816621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0050AF1-32A3-4012-AAB7-BC914BA605F1}"/>
              </a:ext>
            </a:extLst>
          </p:cNvPr>
          <p:cNvCxnSpPr>
            <a:cxnSpLocks/>
          </p:cNvCxnSpPr>
          <p:nvPr/>
        </p:nvCxnSpPr>
        <p:spPr>
          <a:xfrm>
            <a:off x="2749668" y="1926099"/>
            <a:ext cx="297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10778628-940E-49E6-BF7A-2D3D80C4750E}"/>
              </a:ext>
            </a:extLst>
          </p:cNvPr>
          <p:cNvCxnSpPr>
            <a:cxnSpLocks/>
          </p:cNvCxnSpPr>
          <p:nvPr/>
        </p:nvCxnSpPr>
        <p:spPr>
          <a:xfrm>
            <a:off x="1108338" y="1356552"/>
            <a:ext cx="761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34DA247A-29A8-4C65-A63D-608A9340CBB4}"/>
              </a:ext>
            </a:extLst>
          </p:cNvPr>
          <p:cNvCxnSpPr>
            <a:cxnSpLocks/>
          </p:cNvCxnSpPr>
          <p:nvPr/>
        </p:nvCxnSpPr>
        <p:spPr>
          <a:xfrm flipV="1">
            <a:off x="1850399" y="1007965"/>
            <a:ext cx="6285406" cy="78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5D72F4E-27BC-41D0-930E-BDFDCD3F7F6D}"/>
              </a:ext>
            </a:extLst>
          </p:cNvPr>
          <p:cNvCxnSpPr>
            <a:cxnSpLocks/>
          </p:cNvCxnSpPr>
          <p:nvPr/>
        </p:nvCxnSpPr>
        <p:spPr>
          <a:xfrm>
            <a:off x="3412683" y="1013734"/>
            <a:ext cx="0" cy="6474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diritto 166">
            <a:extLst>
              <a:ext uri="{FF2B5EF4-FFF2-40B4-BE49-F238E27FC236}">
                <a16:creationId xmlns:a16="http://schemas.microsoft.com/office/drawing/2014/main" id="{DFA51A2C-A52B-47A7-97D6-77420A1A225C}"/>
              </a:ext>
            </a:extLst>
          </p:cNvPr>
          <p:cNvCxnSpPr>
            <a:cxnSpLocks/>
          </p:cNvCxnSpPr>
          <p:nvPr/>
        </p:nvCxnSpPr>
        <p:spPr>
          <a:xfrm>
            <a:off x="4727133" y="1013734"/>
            <a:ext cx="0" cy="654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diritto 167">
            <a:extLst>
              <a:ext uri="{FF2B5EF4-FFF2-40B4-BE49-F238E27FC236}">
                <a16:creationId xmlns:a16="http://schemas.microsoft.com/office/drawing/2014/main" id="{A735DED0-8017-415A-9D02-9643905864FF}"/>
              </a:ext>
            </a:extLst>
          </p:cNvPr>
          <p:cNvCxnSpPr>
            <a:cxnSpLocks/>
          </p:cNvCxnSpPr>
          <p:nvPr/>
        </p:nvCxnSpPr>
        <p:spPr>
          <a:xfrm>
            <a:off x="6047933" y="1013734"/>
            <a:ext cx="0" cy="6522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66425EB9-77A3-484C-ADDC-C16DAE410FFD}"/>
              </a:ext>
            </a:extLst>
          </p:cNvPr>
          <p:cNvCxnSpPr>
            <a:cxnSpLocks/>
          </p:cNvCxnSpPr>
          <p:nvPr/>
        </p:nvCxnSpPr>
        <p:spPr>
          <a:xfrm>
            <a:off x="7486768" y="1013734"/>
            <a:ext cx="0" cy="654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DBEAFED3-EE04-4F86-AE08-487AF4E8CD73}"/>
              </a:ext>
            </a:extLst>
          </p:cNvPr>
          <p:cNvCxnSpPr>
            <a:cxnSpLocks/>
          </p:cNvCxnSpPr>
          <p:nvPr/>
        </p:nvCxnSpPr>
        <p:spPr>
          <a:xfrm>
            <a:off x="6769468" y="1013734"/>
            <a:ext cx="0" cy="6474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4F5A930D-BE01-461D-96FC-28139B9DA016}"/>
              </a:ext>
            </a:extLst>
          </p:cNvPr>
          <p:cNvCxnSpPr>
            <a:cxnSpLocks/>
          </p:cNvCxnSpPr>
          <p:nvPr/>
        </p:nvCxnSpPr>
        <p:spPr>
          <a:xfrm>
            <a:off x="4126164" y="1040083"/>
            <a:ext cx="0" cy="6140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8320CAB3-FF06-4513-8A19-B0747D0AEEFE}"/>
              </a:ext>
            </a:extLst>
          </p:cNvPr>
          <p:cNvCxnSpPr>
            <a:cxnSpLocks/>
          </p:cNvCxnSpPr>
          <p:nvPr/>
        </p:nvCxnSpPr>
        <p:spPr>
          <a:xfrm>
            <a:off x="5420430" y="1013734"/>
            <a:ext cx="0" cy="6482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C51DD187-3933-464A-9FEB-B0DD6220EA39}"/>
              </a:ext>
            </a:extLst>
          </p:cNvPr>
          <p:cNvCxnSpPr>
            <a:cxnSpLocks/>
          </p:cNvCxnSpPr>
          <p:nvPr/>
        </p:nvCxnSpPr>
        <p:spPr>
          <a:xfrm>
            <a:off x="8135805" y="1006850"/>
            <a:ext cx="0" cy="647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ccia a pentagono 174">
            <a:extLst>
              <a:ext uri="{FF2B5EF4-FFF2-40B4-BE49-F238E27FC236}">
                <a16:creationId xmlns:a16="http://schemas.microsoft.com/office/drawing/2014/main" id="{9C8D9641-366D-4D9A-84E9-7647565EDFC4}"/>
              </a:ext>
            </a:extLst>
          </p:cNvPr>
          <p:cNvSpPr/>
          <p:nvPr/>
        </p:nvSpPr>
        <p:spPr>
          <a:xfrm>
            <a:off x="8583423" y="1065456"/>
            <a:ext cx="219877" cy="197186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76" name="Connettore diritto 175">
            <a:extLst>
              <a:ext uri="{FF2B5EF4-FFF2-40B4-BE49-F238E27FC236}">
                <a16:creationId xmlns:a16="http://schemas.microsoft.com/office/drawing/2014/main" id="{22A9A59C-AAF3-436B-943F-C0F96BF188ED}"/>
              </a:ext>
            </a:extLst>
          </p:cNvPr>
          <p:cNvCxnSpPr>
            <a:cxnSpLocks/>
          </p:cNvCxnSpPr>
          <p:nvPr/>
        </p:nvCxnSpPr>
        <p:spPr>
          <a:xfrm>
            <a:off x="8808905" y="1166875"/>
            <a:ext cx="0" cy="4940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2242451B-FCAD-44F4-9749-970ADAC4B183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2485677" y="1432753"/>
            <a:ext cx="6097746" cy="52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6175B56D-EBDE-4E31-9EE4-60B4F741A2C4}"/>
              </a:ext>
            </a:extLst>
          </p:cNvPr>
          <p:cNvCxnSpPr>
            <a:cxnSpLocks/>
          </p:cNvCxnSpPr>
          <p:nvPr/>
        </p:nvCxnSpPr>
        <p:spPr>
          <a:xfrm>
            <a:off x="31616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148169AA-FAA4-4B3D-88F6-0E262241CE7F}"/>
              </a:ext>
            </a:extLst>
          </p:cNvPr>
          <p:cNvCxnSpPr>
            <a:cxnSpLocks/>
          </p:cNvCxnSpPr>
          <p:nvPr/>
        </p:nvCxnSpPr>
        <p:spPr>
          <a:xfrm>
            <a:off x="381572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27EF7D1A-AC61-44B1-8701-E47E8FF7C5D4}"/>
              </a:ext>
            </a:extLst>
          </p:cNvPr>
          <p:cNvCxnSpPr>
            <a:cxnSpLocks/>
          </p:cNvCxnSpPr>
          <p:nvPr/>
        </p:nvCxnSpPr>
        <p:spPr>
          <a:xfrm>
            <a:off x="44697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0F296B69-FB85-4B40-A3C8-52E91265F9B4}"/>
              </a:ext>
            </a:extLst>
          </p:cNvPr>
          <p:cNvCxnSpPr>
            <a:cxnSpLocks/>
          </p:cNvCxnSpPr>
          <p:nvPr/>
        </p:nvCxnSpPr>
        <p:spPr>
          <a:xfrm>
            <a:off x="513652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Connettore diritto 187">
            <a:extLst>
              <a:ext uri="{FF2B5EF4-FFF2-40B4-BE49-F238E27FC236}">
                <a16:creationId xmlns:a16="http://schemas.microsoft.com/office/drawing/2014/main" id="{8AA62679-3751-42FB-94AA-5154D4D6B102}"/>
              </a:ext>
            </a:extLst>
          </p:cNvPr>
          <p:cNvCxnSpPr>
            <a:cxnSpLocks/>
          </p:cNvCxnSpPr>
          <p:nvPr/>
        </p:nvCxnSpPr>
        <p:spPr>
          <a:xfrm>
            <a:off x="5800099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C711FF5D-1FB5-4443-B21D-3E4A4CDDB858}"/>
              </a:ext>
            </a:extLst>
          </p:cNvPr>
          <p:cNvCxnSpPr>
            <a:cxnSpLocks/>
          </p:cNvCxnSpPr>
          <p:nvPr/>
        </p:nvCxnSpPr>
        <p:spPr>
          <a:xfrm>
            <a:off x="6473199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BFA957A5-4E99-4489-BFF4-A038FFDA8D19}"/>
              </a:ext>
            </a:extLst>
          </p:cNvPr>
          <p:cNvCxnSpPr>
            <a:cxnSpLocks/>
          </p:cNvCxnSpPr>
          <p:nvPr/>
        </p:nvCxnSpPr>
        <p:spPr>
          <a:xfrm>
            <a:off x="71367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D9C9A3EB-50A6-4B98-9207-1F4A893F9151}"/>
              </a:ext>
            </a:extLst>
          </p:cNvPr>
          <p:cNvCxnSpPr>
            <a:cxnSpLocks/>
          </p:cNvCxnSpPr>
          <p:nvPr/>
        </p:nvCxnSpPr>
        <p:spPr>
          <a:xfrm>
            <a:off x="7835274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Connettore diritto 191">
            <a:extLst>
              <a:ext uri="{FF2B5EF4-FFF2-40B4-BE49-F238E27FC236}">
                <a16:creationId xmlns:a16="http://schemas.microsoft.com/office/drawing/2014/main" id="{3668886C-F265-4EC3-B5DC-D2CA5075485D}"/>
              </a:ext>
            </a:extLst>
          </p:cNvPr>
          <p:cNvCxnSpPr>
            <a:cxnSpLocks/>
          </p:cNvCxnSpPr>
          <p:nvPr/>
        </p:nvCxnSpPr>
        <p:spPr>
          <a:xfrm>
            <a:off x="8583423" y="1432752"/>
            <a:ext cx="0" cy="221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Ritardo 193">
            <a:extLst>
              <a:ext uri="{FF2B5EF4-FFF2-40B4-BE49-F238E27FC236}">
                <a16:creationId xmlns:a16="http://schemas.microsoft.com/office/drawing/2014/main" id="{8E07F547-F2F9-4D73-A14F-7753187B4CD6}"/>
              </a:ext>
            </a:extLst>
          </p:cNvPr>
          <p:cNvSpPr/>
          <p:nvPr/>
        </p:nvSpPr>
        <p:spPr>
          <a:xfrm>
            <a:off x="2174715" y="1282468"/>
            <a:ext cx="310962" cy="311150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8" name="Connettore diritto 197">
            <a:extLst>
              <a:ext uri="{FF2B5EF4-FFF2-40B4-BE49-F238E27FC236}">
                <a16:creationId xmlns:a16="http://schemas.microsoft.com/office/drawing/2014/main" id="{0BFA3A67-89C7-48AB-B54B-64A7DED4EC39}"/>
              </a:ext>
            </a:extLst>
          </p:cNvPr>
          <p:cNvCxnSpPr>
            <a:cxnSpLocks/>
          </p:cNvCxnSpPr>
          <p:nvPr/>
        </p:nvCxnSpPr>
        <p:spPr>
          <a:xfrm>
            <a:off x="1861438" y="1356439"/>
            <a:ext cx="316410" cy="17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Connettore a gomito 214">
            <a:extLst>
              <a:ext uri="{FF2B5EF4-FFF2-40B4-BE49-F238E27FC236}">
                <a16:creationId xmlns:a16="http://schemas.microsoft.com/office/drawing/2014/main" id="{838B534D-EF33-4372-8DCF-B0F7C2A57CE0}"/>
              </a:ext>
            </a:extLst>
          </p:cNvPr>
          <p:cNvCxnSpPr>
            <a:cxnSpLocks/>
          </p:cNvCxnSpPr>
          <p:nvPr/>
        </p:nvCxnSpPr>
        <p:spPr>
          <a:xfrm flipV="1">
            <a:off x="1866150" y="1513198"/>
            <a:ext cx="297699" cy="23157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Connettore diritto 219">
            <a:extLst>
              <a:ext uri="{FF2B5EF4-FFF2-40B4-BE49-F238E27FC236}">
                <a16:creationId xmlns:a16="http://schemas.microsoft.com/office/drawing/2014/main" id="{65A79BF2-3B1C-47FB-B130-44BEF7EB428D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1921080" y="3421184"/>
            <a:ext cx="6892277" cy="7817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B80BDBFB-B7F2-4109-A3CD-BDC4EB2C0C54}"/>
              </a:ext>
            </a:extLst>
          </p:cNvPr>
          <p:cNvCxnSpPr>
            <a:cxnSpLocks/>
          </p:cNvCxnSpPr>
          <p:nvPr/>
        </p:nvCxnSpPr>
        <p:spPr>
          <a:xfrm>
            <a:off x="340315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Connettore diritto 227">
            <a:extLst>
              <a:ext uri="{FF2B5EF4-FFF2-40B4-BE49-F238E27FC236}">
                <a16:creationId xmlns:a16="http://schemas.microsoft.com/office/drawing/2014/main" id="{FD275255-14A9-43EC-9B74-B5432AA2BBE2}"/>
              </a:ext>
            </a:extLst>
          </p:cNvPr>
          <p:cNvCxnSpPr>
            <a:cxnSpLocks/>
          </p:cNvCxnSpPr>
          <p:nvPr/>
        </p:nvCxnSpPr>
        <p:spPr>
          <a:xfrm>
            <a:off x="407943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9" name="Connettore diritto 228">
            <a:extLst>
              <a:ext uri="{FF2B5EF4-FFF2-40B4-BE49-F238E27FC236}">
                <a16:creationId xmlns:a16="http://schemas.microsoft.com/office/drawing/2014/main" id="{340E88BD-B97F-417F-B8AF-7FB441F229D4}"/>
              </a:ext>
            </a:extLst>
          </p:cNvPr>
          <p:cNvCxnSpPr>
            <a:cxnSpLocks/>
          </p:cNvCxnSpPr>
          <p:nvPr/>
        </p:nvCxnSpPr>
        <p:spPr>
          <a:xfrm>
            <a:off x="475570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0" name="Connettore diritto 229">
            <a:extLst>
              <a:ext uri="{FF2B5EF4-FFF2-40B4-BE49-F238E27FC236}">
                <a16:creationId xmlns:a16="http://schemas.microsoft.com/office/drawing/2014/main" id="{C93366D1-AD5A-4E00-AD53-80C0AB7D1FE9}"/>
              </a:ext>
            </a:extLst>
          </p:cNvPr>
          <p:cNvCxnSpPr>
            <a:cxnSpLocks/>
          </p:cNvCxnSpPr>
          <p:nvPr/>
        </p:nvCxnSpPr>
        <p:spPr>
          <a:xfrm>
            <a:off x="543198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1D51183F-CD6A-4127-A342-A55548A2A386}"/>
              </a:ext>
            </a:extLst>
          </p:cNvPr>
          <p:cNvCxnSpPr>
            <a:cxnSpLocks/>
          </p:cNvCxnSpPr>
          <p:nvPr/>
        </p:nvCxnSpPr>
        <p:spPr>
          <a:xfrm>
            <a:off x="610825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19D5E4D0-03F8-4DFE-8B7D-8A5F7EA13F52}"/>
              </a:ext>
            </a:extLst>
          </p:cNvPr>
          <p:cNvCxnSpPr>
            <a:cxnSpLocks/>
          </p:cNvCxnSpPr>
          <p:nvPr/>
        </p:nvCxnSpPr>
        <p:spPr>
          <a:xfrm>
            <a:off x="678453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3" name="Connettore diritto 232">
            <a:extLst>
              <a:ext uri="{FF2B5EF4-FFF2-40B4-BE49-F238E27FC236}">
                <a16:creationId xmlns:a16="http://schemas.microsoft.com/office/drawing/2014/main" id="{8C08BB27-6C55-430A-8A12-A549CCFD58E0}"/>
              </a:ext>
            </a:extLst>
          </p:cNvPr>
          <p:cNvCxnSpPr>
            <a:cxnSpLocks/>
          </p:cNvCxnSpPr>
          <p:nvPr/>
        </p:nvCxnSpPr>
        <p:spPr>
          <a:xfrm>
            <a:off x="746080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Connettore diritto 233">
            <a:extLst>
              <a:ext uri="{FF2B5EF4-FFF2-40B4-BE49-F238E27FC236}">
                <a16:creationId xmlns:a16="http://schemas.microsoft.com/office/drawing/2014/main" id="{6D218F96-2624-42BC-BE08-4B9AE5284189}"/>
              </a:ext>
            </a:extLst>
          </p:cNvPr>
          <p:cNvCxnSpPr>
            <a:cxnSpLocks/>
          </p:cNvCxnSpPr>
          <p:nvPr/>
        </p:nvCxnSpPr>
        <p:spPr>
          <a:xfrm>
            <a:off x="8137082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Connettore diritto 234">
            <a:extLst>
              <a:ext uri="{FF2B5EF4-FFF2-40B4-BE49-F238E27FC236}">
                <a16:creationId xmlns:a16="http://schemas.microsoft.com/office/drawing/2014/main" id="{855909B9-6817-46C3-9735-905CD531268E}"/>
              </a:ext>
            </a:extLst>
          </p:cNvPr>
          <p:cNvCxnSpPr>
            <a:cxnSpLocks/>
          </p:cNvCxnSpPr>
          <p:nvPr/>
        </p:nvCxnSpPr>
        <p:spPr>
          <a:xfrm>
            <a:off x="8813357" y="2368722"/>
            <a:ext cx="0" cy="1052462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5D00D75-928C-49DF-B31F-2A08960E5976}"/>
              </a:ext>
            </a:extLst>
          </p:cNvPr>
          <p:cNvGrpSpPr/>
          <p:nvPr/>
        </p:nvGrpSpPr>
        <p:grpSpPr>
          <a:xfrm>
            <a:off x="2955423" y="1598955"/>
            <a:ext cx="771757" cy="797738"/>
            <a:chOff x="2955423" y="1598955"/>
            <a:chExt cx="771757" cy="797738"/>
          </a:xfrm>
        </p:grpSpPr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2F2D93D6-87C6-498E-8449-46E83919D7AB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7" name="CasellaDiTesto 236">
              <a:extLst>
                <a:ext uri="{FF2B5EF4-FFF2-40B4-BE49-F238E27FC236}">
                  <a16:creationId xmlns:a16="http://schemas.microsoft.com/office/drawing/2014/main" id="{472AF1F4-D251-498A-A516-0B6F3DB3F7E7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238" name="CasellaDiTesto 237">
              <a:extLst>
                <a:ext uri="{FF2B5EF4-FFF2-40B4-BE49-F238E27FC236}">
                  <a16:creationId xmlns:a16="http://schemas.microsoft.com/office/drawing/2014/main" id="{577CC2DF-BA32-438D-AB18-D521F44E35EB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239" name="CasellaDiTesto 238">
              <a:extLst>
                <a:ext uri="{FF2B5EF4-FFF2-40B4-BE49-F238E27FC236}">
                  <a16:creationId xmlns:a16="http://schemas.microsoft.com/office/drawing/2014/main" id="{9F1A5319-7A58-45B0-BAA2-40F11C2D6230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240" name="CasellaDiTesto 239">
              <a:extLst>
                <a:ext uri="{FF2B5EF4-FFF2-40B4-BE49-F238E27FC236}">
                  <a16:creationId xmlns:a16="http://schemas.microsoft.com/office/drawing/2014/main" id="{D2D14E41-667A-4D44-85D8-E9E7852A1544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278" name="CasellaDiTesto 277">
              <a:extLst>
                <a:ext uri="{FF2B5EF4-FFF2-40B4-BE49-F238E27FC236}">
                  <a16:creationId xmlns:a16="http://schemas.microsoft.com/office/drawing/2014/main" id="{6ECBA028-21DB-4C2B-AA9D-50C54E5927F1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279" name="CasellaDiTesto 278">
              <a:extLst>
                <a:ext uri="{FF2B5EF4-FFF2-40B4-BE49-F238E27FC236}">
                  <a16:creationId xmlns:a16="http://schemas.microsoft.com/office/drawing/2014/main" id="{ACD936F9-1604-4E1B-A5B6-F536B26195F4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A18A0158-E9CC-4ED4-B8B9-F9B33840F797}"/>
              </a:ext>
            </a:extLst>
          </p:cNvPr>
          <p:cNvGrpSpPr/>
          <p:nvPr/>
        </p:nvGrpSpPr>
        <p:grpSpPr>
          <a:xfrm>
            <a:off x="3698136" y="1598456"/>
            <a:ext cx="771757" cy="797738"/>
            <a:chOff x="2955423" y="1598955"/>
            <a:chExt cx="771757" cy="797738"/>
          </a:xfrm>
        </p:grpSpPr>
        <p:sp>
          <p:nvSpPr>
            <p:cNvPr id="290" name="Rettangolo 289">
              <a:extLst>
                <a:ext uri="{FF2B5EF4-FFF2-40B4-BE49-F238E27FC236}">
                  <a16:creationId xmlns:a16="http://schemas.microsoft.com/office/drawing/2014/main" id="{A326DC78-3AC7-492D-BD29-F0A22A90B4DC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1" name="CasellaDiTesto 290">
              <a:extLst>
                <a:ext uri="{FF2B5EF4-FFF2-40B4-BE49-F238E27FC236}">
                  <a16:creationId xmlns:a16="http://schemas.microsoft.com/office/drawing/2014/main" id="{FAC43D49-1D40-41B6-BC02-CF3829D2E662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292" name="CasellaDiTesto 291">
              <a:extLst>
                <a:ext uri="{FF2B5EF4-FFF2-40B4-BE49-F238E27FC236}">
                  <a16:creationId xmlns:a16="http://schemas.microsoft.com/office/drawing/2014/main" id="{B9BCE9F0-87DF-466F-ABFD-9DFA3B566A80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293" name="CasellaDiTesto 292">
              <a:extLst>
                <a:ext uri="{FF2B5EF4-FFF2-40B4-BE49-F238E27FC236}">
                  <a16:creationId xmlns:a16="http://schemas.microsoft.com/office/drawing/2014/main" id="{8A2D8BC0-8DFC-4017-A00E-233B7A9B7A55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294" name="CasellaDiTesto 293">
              <a:extLst>
                <a:ext uri="{FF2B5EF4-FFF2-40B4-BE49-F238E27FC236}">
                  <a16:creationId xmlns:a16="http://schemas.microsoft.com/office/drawing/2014/main" id="{38EBA604-E0BE-4BA8-B07A-8D1C517ECCDD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C657F2FE-88A3-4736-9B0C-3A171A274C80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296" name="CasellaDiTesto 295">
              <a:extLst>
                <a:ext uri="{FF2B5EF4-FFF2-40B4-BE49-F238E27FC236}">
                  <a16:creationId xmlns:a16="http://schemas.microsoft.com/office/drawing/2014/main" id="{6006D813-5FAD-425A-9BD3-A5E95E5F4045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297" name="Gruppo 296">
            <a:extLst>
              <a:ext uri="{FF2B5EF4-FFF2-40B4-BE49-F238E27FC236}">
                <a16:creationId xmlns:a16="http://schemas.microsoft.com/office/drawing/2014/main" id="{FE4C931A-820D-4EBB-8A5E-D59A99B9209A}"/>
              </a:ext>
            </a:extLst>
          </p:cNvPr>
          <p:cNvGrpSpPr/>
          <p:nvPr/>
        </p:nvGrpSpPr>
        <p:grpSpPr>
          <a:xfrm>
            <a:off x="4331306" y="1597957"/>
            <a:ext cx="771757" cy="797738"/>
            <a:chOff x="2955423" y="1598955"/>
            <a:chExt cx="771757" cy="797738"/>
          </a:xfrm>
        </p:grpSpPr>
        <p:sp>
          <p:nvSpPr>
            <p:cNvPr id="298" name="Rettangolo 297">
              <a:extLst>
                <a:ext uri="{FF2B5EF4-FFF2-40B4-BE49-F238E27FC236}">
                  <a16:creationId xmlns:a16="http://schemas.microsoft.com/office/drawing/2014/main" id="{EDC6755F-E9BF-4D64-8F84-5DE9106A4C93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9" name="CasellaDiTesto 298">
              <a:extLst>
                <a:ext uri="{FF2B5EF4-FFF2-40B4-BE49-F238E27FC236}">
                  <a16:creationId xmlns:a16="http://schemas.microsoft.com/office/drawing/2014/main" id="{8E2A99B9-2E17-4C01-8D29-656B0AA6FD6E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00" name="CasellaDiTesto 299">
              <a:extLst>
                <a:ext uri="{FF2B5EF4-FFF2-40B4-BE49-F238E27FC236}">
                  <a16:creationId xmlns:a16="http://schemas.microsoft.com/office/drawing/2014/main" id="{F66F78C7-98F2-4B88-B2B4-C9490F94A21F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01" name="CasellaDiTesto 300">
              <a:extLst>
                <a:ext uri="{FF2B5EF4-FFF2-40B4-BE49-F238E27FC236}">
                  <a16:creationId xmlns:a16="http://schemas.microsoft.com/office/drawing/2014/main" id="{44F039B5-45E9-4F9A-91F0-7B65A1EC5FE3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02" name="CasellaDiTesto 301">
              <a:extLst>
                <a:ext uri="{FF2B5EF4-FFF2-40B4-BE49-F238E27FC236}">
                  <a16:creationId xmlns:a16="http://schemas.microsoft.com/office/drawing/2014/main" id="{FA926F4D-F87D-4C9A-9875-227A71128F4E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03" name="CasellaDiTesto 302">
              <a:extLst>
                <a:ext uri="{FF2B5EF4-FFF2-40B4-BE49-F238E27FC236}">
                  <a16:creationId xmlns:a16="http://schemas.microsoft.com/office/drawing/2014/main" id="{32A9571C-30F8-4FB7-9E5D-8B5B99194FBB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04" name="CasellaDiTesto 303">
              <a:extLst>
                <a:ext uri="{FF2B5EF4-FFF2-40B4-BE49-F238E27FC236}">
                  <a16:creationId xmlns:a16="http://schemas.microsoft.com/office/drawing/2014/main" id="{8304AB45-DB67-4672-8306-936B2B9B5AD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05" name="Gruppo 304">
            <a:extLst>
              <a:ext uri="{FF2B5EF4-FFF2-40B4-BE49-F238E27FC236}">
                <a16:creationId xmlns:a16="http://schemas.microsoft.com/office/drawing/2014/main" id="{718790A2-9889-46D6-AA4A-2EA2E9E2B049}"/>
              </a:ext>
            </a:extLst>
          </p:cNvPr>
          <p:cNvGrpSpPr/>
          <p:nvPr/>
        </p:nvGrpSpPr>
        <p:grpSpPr>
          <a:xfrm>
            <a:off x="4988292" y="1597458"/>
            <a:ext cx="771757" cy="797738"/>
            <a:chOff x="2955423" y="1598955"/>
            <a:chExt cx="771757" cy="797738"/>
          </a:xfrm>
        </p:grpSpPr>
        <p:sp>
          <p:nvSpPr>
            <p:cNvPr id="306" name="Rettangolo 305">
              <a:extLst>
                <a:ext uri="{FF2B5EF4-FFF2-40B4-BE49-F238E27FC236}">
                  <a16:creationId xmlns:a16="http://schemas.microsoft.com/office/drawing/2014/main" id="{18E9E193-8957-4600-8652-ACBC43913BC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7" name="CasellaDiTesto 306">
              <a:extLst>
                <a:ext uri="{FF2B5EF4-FFF2-40B4-BE49-F238E27FC236}">
                  <a16:creationId xmlns:a16="http://schemas.microsoft.com/office/drawing/2014/main" id="{EE6B51EF-32DF-4B3D-B95C-5F2C121BB5EE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08" name="CasellaDiTesto 307">
              <a:extLst>
                <a:ext uri="{FF2B5EF4-FFF2-40B4-BE49-F238E27FC236}">
                  <a16:creationId xmlns:a16="http://schemas.microsoft.com/office/drawing/2014/main" id="{8A049628-62BB-4EB3-B3DD-B7C20BF40ED6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09" name="CasellaDiTesto 308">
              <a:extLst>
                <a:ext uri="{FF2B5EF4-FFF2-40B4-BE49-F238E27FC236}">
                  <a16:creationId xmlns:a16="http://schemas.microsoft.com/office/drawing/2014/main" id="{35A289A3-14A5-45CB-B1CB-05C97F76A9FC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10" name="CasellaDiTesto 309">
              <a:extLst>
                <a:ext uri="{FF2B5EF4-FFF2-40B4-BE49-F238E27FC236}">
                  <a16:creationId xmlns:a16="http://schemas.microsoft.com/office/drawing/2014/main" id="{7067DC93-BC36-4401-AE1A-1D745DF0523A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11" name="CasellaDiTesto 310">
              <a:extLst>
                <a:ext uri="{FF2B5EF4-FFF2-40B4-BE49-F238E27FC236}">
                  <a16:creationId xmlns:a16="http://schemas.microsoft.com/office/drawing/2014/main" id="{26B0F60A-3C0B-4053-B92D-EF47D2D7AD88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12" name="CasellaDiTesto 311">
              <a:extLst>
                <a:ext uri="{FF2B5EF4-FFF2-40B4-BE49-F238E27FC236}">
                  <a16:creationId xmlns:a16="http://schemas.microsoft.com/office/drawing/2014/main" id="{EE9E940A-8784-4524-A342-550AC7E0A2D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13" name="Gruppo 312">
            <a:extLst>
              <a:ext uri="{FF2B5EF4-FFF2-40B4-BE49-F238E27FC236}">
                <a16:creationId xmlns:a16="http://schemas.microsoft.com/office/drawing/2014/main" id="{E3CC9C40-EB95-4B31-910B-4DEFBED641C7}"/>
              </a:ext>
            </a:extLst>
          </p:cNvPr>
          <p:cNvGrpSpPr/>
          <p:nvPr/>
        </p:nvGrpSpPr>
        <p:grpSpPr>
          <a:xfrm>
            <a:off x="5650045" y="1596959"/>
            <a:ext cx="771757" cy="797738"/>
            <a:chOff x="2955423" y="1598955"/>
            <a:chExt cx="771757" cy="797738"/>
          </a:xfrm>
        </p:grpSpPr>
        <p:sp>
          <p:nvSpPr>
            <p:cNvPr id="314" name="Rettangolo 313">
              <a:extLst>
                <a:ext uri="{FF2B5EF4-FFF2-40B4-BE49-F238E27FC236}">
                  <a16:creationId xmlns:a16="http://schemas.microsoft.com/office/drawing/2014/main" id="{6A8F0AA1-D64D-44F0-AA30-3A4D39ECB757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5" name="CasellaDiTesto 314">
              <a:extLst>
                <a:ext uri="{FF2B5EF4-FFF2-40B4-BE49-F238E27FC236}">
                  <a16:creationId xmlns:a16="http://schemas.microsoft.com/office/drawing/2014/main" id="{DBC986B2-3F54-4CF5-83EE-32B9C5D85146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16" name="CasellaDiTesto 315">
              <a:extLst>
                <a:ext uri="{FF2B5EF4-FFF2-40B4-BE49-F238E27FC236}">
                  <a16:creationId xmlns:a16="http://schemas.microsoft.com/office/drawing/2014/main" id="{F5AD651E-C534-47AB-B1DF-50381D0B6964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17" name="CasellaDiTesto 316">
              <a:extLst>
                <a:ext uri="{FF2B5EF4-FFF2-40B4-BE49-F238E27FC236}">
                  <a16:creationId xmlns:a16="http://schemas.microsoft.com/office/drawing/2014/main" id="{895CC9C8-AFE0-4CE8-A99E-1E2CFCBB11BE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18" name="CasellaDiTesto 317">
              <a:extLst>
                <a:ext uri="{FF2B5EF4-FFF2-40B4-BE49-F238E27FC236}">
                  <a16:creationId xmlns:a16="http://schemas.microsoft.com/office/drawing/2014/main" id="{AC0631AA-A681-47AD-9180-9F9AD7ECD57C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19" name="CasellaDiTesto 318">
              <a:extLst>
                <a:ext uri="{FF2B5EF4-FFF2-40B4-BE49-F238E27FC236}">
                  <a16:creationId xmlns:a16="http://schemas.microsoft.com/office/drawing/2014/main" id="{5392ECBF-01B5-4DEB-9D47-2C76FB7E9622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20" name="CasellaDiTesto 319">
              <a:extLst>
                <a:ext uri="{FF2B5EF4-FFF2-40B4-BE49-F238E27FC236}">
                  <a16:creationId xmlns:a16="http://schemas.microsoft.com/office/drawing/2014/main" id="{AD0FD01F-41E8-4D00-B5EF-54B27B31610E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21" name="Gruppo 320">
            <a:extLst>
              <a:ext uri="{FF2B5EF4-FFF2-40B4-BE49-F238E27FC236}">
                <a16:creationId xmlns:a16="http://schemas.microsoft.com/office/drawing/2014/main" id="{809F8F0E-13CE-439D-9EE1-23604F6FBB18}"/>
              </a:ext>
            </a:extLst>
          </p:cNvPr>
          <p:cNvGrpSpPr/>
          <p:nvPr/>
        </p:nvGrpSpPr>
        <p:grpSpPr>
          <a:xfrm>
            <a:off x="6340375" y="1596460"/>
            <a:ext cx="771757" cy="797738"/>
            <a:chOff x="2955423" y="1598955"/>
            <a:chExt cx="771757" cy="797738"/>
          </a:xfrm>
        </p:grpSpPr>
        <p:sp>
          <p:nvSpPr>
            <p:cNvPr id="322" name="Rettangolo 321">
              <a:extLst>
                <a:ext uri="{FF2B5EF4-FFF2-40B4-BE49-F238E27FC236}">
                  <a16:creationId xmlns:a16="http://schemas.microsoft.com/office/drawing/2014/main" id="{2FAFC4A4-F587-469E-849F-A0A56CB48D6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3" name="CasellaDiTesto 322">
              <a:extLst>
                <a:ext uri="{FF2B5EF4-FFF2-40B4-BE49-F238E27FC236}">
                  <a16:creationId xmlns:a16="http://schemas.microsoft.com/office/drawing/2014/main" id="{B6A5CFAF-B134-4710-9988-46BE02F05280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24" name="CasellaDiTesto 323">
              <a:extLst>
                <a:ext uri="{FF2B5EF4-FFF2-40B4-BE49-F238E27FC236}">
                  <a16:creationId xmlns:a16="http://schemas.microsoft.com/office/drawing/2014/main" id="{F0A46BF7-3707-445B-A1F5-A68D28702CDF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25" name="CasellaDiTesto 324">
              <a:extLst>
                <a:ext uri="{FF2B5EF4-FFF2-40B4-BE49-F238E27FC236}">
                  <a16:creationId xmlns:a16="http://schemas.microsoft.com/office/drawing/2014/main" id="{F005A6E4-283C-49C3-A38B-5716A5380C96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26" name="CasellaDiTesto 325">
              <a:extLst>
                <a:ext uri="{FF2B5EF4-FFF2-40B4-BE49-F238E27FC236}">
                  <a16:creationId xmlns:a16="http://schemas.microsoft.com/office/drawing/2014/main" id="{6C80B51D-2314-4025-B6BC-7BC23FF8934A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27" name="CasellaDiTesto 326">
              <a:extLst>
                <a:ext uri="{FF2B5EF4-FFF2-40B4-BE49-F238E27FC236}">
                  <a16:creationId xmlns:a16="http://schemas.microsoft.com/office/drawing/2014/main" id="{6C9A169F-331F-44C7-B839-4A1206C5D623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28" name="CasellaDiTesto 327">
              <a:extLst>
                <a:ext uri="{FF2B5EF4-FFF2-40B4-BE49-F238E27FC236}">
                  <a16:creationId xmlns:a16="http://schemas.microsoft.com/office/drawing/2014/main" id="{1A1A1F09-1FFA-4B20-8F2C-6D8B009265A0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29" name="Gruppo 328">
            <a:extLst>
              <a:ext uri="{FF2B5EF4-FFF2-40B4-BE49-F238E27FC236}">
                <a16:creationId xmlns:a16="http://schemas.microsoft.com/office/drawing/2014/main" id="{47786A6A-5E7D-4D99-995E-874B9A0481DF}"/>
              </a:ext>
            </a:extLst>
          </p:cNvPr>
          <p:cNvGrpSpPr/>
          <p:nvPr/>
        </p:nvGrpSpPr>
        <p:grpSpPr>
          <a:xfrm>
            <a:off x="7030694" y="1595961"/>
            <a:ext cx="771757" cy="797738"/>
            <a:chOff x="2955423" y="1598955"/>
            <a:chExt cx="771757" cy="797738"/>
          </a:xfrm>
        </p:grpSpPr>
        <p:sp>
          <p:nvSpPr>
            <p:cNvPr id="330" name="Rettangolo 329">
              <a:extLst>
                <a:ext uri="{FF2B5EF4-FFF2-40B4-BE49-F238E27FC236}">
                  <a16:creationId xmlns:a16="http://schemas.microsoft.com/office/drawing/2014/main" id="{89361E99-C592-470D-AEAB-7CC46BE0B4A3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1" name="CasellaDiTesto 330">
              <a:extLst>
                <a:ext uri="{FF2B5EF4-FFF2-40B4-BE49-F238E27FC236}">
                  <a16:creationId xmlns:a16="http://schemas.microsoft.com/office/drawing/2014/main" id="{C70D8189-43A8-42AA-AB75-DEE748469C67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32" name="CasellaDiTesto 331">
              <a:extLst>
                <a:ext uri="{FF2B5EF4-FFF2-40B4-BE49-F238E27FC236}">
                  <a16:creationId xmlns:a16="http://schemas.microsoft.com/office/drawing/2014/main" id="{FA429F45-26A8-421E-8CEE-9F773EA66981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33" name="CasellaDiTesto 332">
              <a:extLst>
                <a:ext uri="{FF2B5EF4-FFF2-40B4-BE49-F238E27FC236}">
                  <a16:creationId xmlns:a16="http://schemas.microsoft.com/office/drawing/2014/main" id="{1B7A48DE-0937-4FF7-AF32-C1C49947CB67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34" name="CasellaDiTesto 333">
              <a:extLst>
                <a:ext uri="{FF2B5EF4-FFF2-40B4-BE49-F238E27FC236}">
                  <a16:creationId xmlns:a16="http://schemas.microsoft.com/office/drawing/2014/main" id="{CEB8CEAF-3381-47F2-A626-8C2E33DA4016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35" name="CasellaDiTesto 334">
              <a:extLst>
                <a:ext uri="{FF2B5EF4-FFF2-40B4-BE49-F238E27FC236}">
                  <a16:creationId xmlns:a16="http://schemas.microsoft.com/office/drawing/2014/main" id="{8249BAF3-8ED3-4806-8D53-13E8F12CA1C5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36" name="CasellaDiTesto 335">
              <a:extLst>
                <a:ext uri="{FF2B5EF4-FFF2-40B4-BE49-F238E27FC236}">
                  <a16:creationId xmlns:a16="http://schemas.microsoft.com/office/drawing/2014/main" id="{FC9F0603-7D39-49C7-8B48-FCAF35EA901D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37" name="Gruppo 336">
            <a:extLst>
              <a:ext uri="{FF2B5EF4-FFF2-40B4-BE49-F238E27FC236}">
                <a16:creationId xmlns:a16="http://schemas.microsoft.com/office/drawing/2014/main" id="{2A240E28-6D3D-4742-A96D-882AC473CC50}"/>
              </a:ext>
            </a:extLst>
          </p:cNvPr>
          <p:cNvGrpSpPr/>
          <p:nvPr/>
        </p:nvGrpSpPr>
        <p:grpSpPr>
          <a:xfrm>
            <a:off x="7687673" y="1595462"/>
            <a:ext cx="771757" cy="797738"/>
            <a:chOff x="2955423" y="1598955"/>
            <a:chExt cx="771757" cy="797738"/>
          </a:xfrm>
        </p:grpSpPr>
        <p:sp>
          <p:nvSpPr>
            <p:cNvPr id="338" name="Rettangolo 337">
              <a:extLst>
                <a:ext uri="{FF2B5EF4-FFF2-40B4-BE49-F238E27FC236}">
                  <a16:creationId xmlns:a16="http://schemas.microsoft.com/office/drawing/2014/main" id="{9D50EEC5-322A-4571-9A42-BD05921A6772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9" name="CasellaDiTesto 338">
              <a:extLst>
                <a:ext uri="{FF2B5EF4-FFF2-40B4-BE49-F238E27FC236}">
                  <a16:creationId xmlns:a16="http://schemas.microsoft.com/office/drawing/2014/main" id="{3BAF776C-9FA7-4729-B45B-0DED29320EE5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40" name="CasellaDiTesto 339">
              <a:extLst>
                <a:ext uri="{FF2B5EF4-FFF2-40B4-BE49-F238E27FC236}">
                  <a16:creationId xmlns:a16="http://schemas.microsoft.com/office/drawing/2014/main" id="{1C07F38A-5880-4172-9B6F-73601B21C228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41" name="CasellaDiTesto 340">
              <a:extLst>
                <a:ext uri="{FF2B5EF4-FFF2-40B4-BE49-F238E27FC236}">
                  <a16:creationId xmlns:a16="http://schemas.microsoft.com/office/drawing/2014/main" id="{B5FE3138-4BDE-4358-ABA7-BF88B3B0BE92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42" name="CasellaDiTesto 341">
              <a:extLst>
                <a:ext uri="{FF2B5EF4-FFF2-40B4-BE49-F238E27FC236}">
                  <a16:creationId xmlns:a16="http://schemas.microsoft.com/office/drawing/2014/main" id="{4C771C39-00C4-4675-9432-7673FA62E454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43" name="CasellaDiTesto 342">
              <a:extLst>
                <a:ext uri="{FF2B5EF4-FFF2-40B4-BE49-F238E27FC236}">
                  <a16:creationId xmlns:a16="http://schemas.microsoft.com/office/drawing/2014/main" id="{7AA2B0B1-F3E4-448E-92C9-6E684926B84E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44" name="CasellaDiTesto 343">
              <a:extLst>
                <a:ext uri="{FF2B5EF4-FFF2-40B4-BE49-F238E27FC236}">
                  <a16:creationId xmlns:a16="http://schemas.microsoft.com/office/drawing/2014/main" id="{92E719FA-88B7-4CD4-8AC1-9475C3D616BA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grpSp>
        <p:nvGrpSpPr>
          <p:cNvPr id="345" name="Gruppo 344">
            <a:extLst>
              <a:ext uri="{FF2B5EF4-FFF2-40B4-BE49-F238E27FC236}">
                <a16:creationId xmlns:a16="http://schemas.microsoft.com/office/drawing/2014/main" id="{F7717CC0-5763-42BE-A4BF-52EB55E3306C}"/>
              </a:ext>
            </a:extLst>
          </p:cNvPr>
          <p:cNvGrpSpPr/>
          <p:nvPr/>
        </p:nvGrpSpPr>
        <p:grpSpPr>
          <a:xfrm>
            <a:off x="8392597" y="1590818"/>
            <a:ext cx="771757" cy="797738"/>
            <a:chOff x="2955423" y="1598955"/>
            <a:chExt cx="771757" cy="797738"/>
          </a:xfrm>
        </p:grpSpPr>
        <p:sp>
          <p:nvSpPr>
            <p:cNvPr id="346" name="Rettangolo 345">
              <a:extLst>
                <a:ext uri="{FF2B5EF4-FFF2-40B4-BE49-F238E27FC236}">
                  <a16:creationId xmlns:a16="http://schemas.microsoft.com/office/drawing/2014/main" id="{646FC845-7902-4B18-A1A3-B0F77A93655F}"/>
                </a:ext>
              </a:extLst>
            </p:cNvPr>
            <p:cNvSpPr/>
            <p:nvPr/>
          </p:nvSpPr>
          <p:spPr>
            <a:xfrm>
              <a:off x="3004074" y="1661233"/>
              <a:ext cx="518255" cy="707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7" name="CasellaDiTesto 346">
              <a:extLst>
                <a:ext uri="{FF2B5EF4-FFF2-40B4-BE49-F238E27FC236}">
                  <a16:creationId xmlns:a16="http://schemas.microsoft.com/office/drawing/2014/main" id="{7D814B4E-7D81-44AC-A42D-92AA3C82A655}"/>
                </a:ext>
              </a:extLst>
            </p:cNvPr>
            <p:cNvSpPr txBox="1"/>
            <p:nvPr/>
          </p:nvSpPr>
          <p:spPr>
            <a:xfrm>
              <a:off x="2955423" y="1792038"/>
              <a:ext cx="279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x</a:t>
              </a:r>
            </a:p>
          </p:txBody>
        </p:sp>
        <p:sp>
          <p:nvSpPr>
            <p:cNvPr id="348" name="CasellaDiTesto 347">
              <a:extLst>
                <a:ext uri="{FF2B5EF4-FFF2-40B4-BE49-F238E27FC236}">
                  <a16:creationId xmlns:a16="http://schemas.microsoft.com/office/drawing/2014/main" id="{AD8E23FD-874C-45CC-9EF5-E885D72CE66C}"/>
                </a:ext>
              </a:extLst>
            </p:cNvPr>
            <p:cNvSpPr txBox="1"/>
            <p:nvPr/>
          </p:nvSpPr>
          <p:spPr>
            <a:xfrm>
              <a:off x="2985554" y="1611911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sel</a:t>
              </a:r>
              <a:endParaRPr lang="it-IT" sz="1100" dirty="0"/>
            </a:p>
          </p:txBody>
        </p:sp>
        <p:sp>
          <p:nvSpPr>
            <p:cNvPr id="349" name="CasellaDiTesto 348">
              <a:extLst>
                <a:ext uri="{FF2B5EF4-FFF2-40B4-BE49-F238E27FC236}">
                  <a16:creationId xmlns:a16="http://schemas.microsoft.com/office/drawing/2014/main" id="{A715842F-F51A-40C7-8F34-A716C375E9DF}"/>
                </a:ext>
              </a:extLst>
            </p:cNvPr>
            <p:cNvSpPr txBox="1"/>
            <p:nvPr/>
          </p:nvSpPr>
          <p:spPr>
            <a:xfrm>
              <a:off x="3290164" y="1598955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y</a:t>
              </a:r>
            </a:p>
          </p:txBody>
        </p:sp>
        <p:sp>
          <p:nvSpPr>
            <p:cNvPr id="350" name="CasellaDiTesto 349">
              <a:extLst>
                <a:ext uri="{FF2B5EF4-FFF2-40B4-BE49-F238E27FC236}">
                  <a16:creationId xmlns:a16="http://schemas.microsoft.com/office/drawing/2014/main" id="{7B1A6E7F-764C-45FE-89BA-DD986F025408}"/>
                </a:ext>
              </a:extLst>
            </p:cNvPr>
            <p:cNvSpPr txBox="1"/>
            <p:nvPr/>
          </p:nvSpPr>
          <p:spPr>
            <a:xfrm>
              <a:off x="3327858" y="1782594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z</a:t>
              </a:r>
            </a:p>
          </p:txBody>
        </p:sp>
        <p:sp>
          <p:nvSpPr>
            <p:cNvPr id="351" name="CasellaDiTesto 350">
              <a:extLst>
                <a:ext uri="{FF2B5EF4-FFF2-40B4-BE49-F238E27FC236}">
                  <a16:creationId xmlns:a16="http://schemas.microsoft.com/office/drawing/2014/main" id="{C8186057-3066-4821-A80D-492B221257BB}"/>
                </a:ext>
              </a:extLst>
            </p:cNvPr>
            <p:cNvSpPr txBox="1"/>
            <p:nvPr/>
          </p:nvSpPr>
          <p:spPr>
            <a:xfrm>
              <a:off x="2964322" y="2130439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pre</a:t>
              </a:r>
              <a:endParaRPr lang="it-IT" sz="1100" dirty="0"/>
            </a:p>
          </p:txBody>
        </p:sp>
        <p:sp>
          <p:nvSpPr>
            <p:cNvPr id="352" name="CasellaDiTesto 351">
              <a:extLst>
                <a:ext uri="{FF2B5EF4-FFF2-40B4-BE49-F238E27FC236}">
                  <a16:creationId xmlns:a16="http://schemas.microsoft.com/office/drawing/2014/main" id="{F7F57079-F8D2-485B-B167-701EB45782E2}"/>
                </a:ext>
              </a:extLst>
            </p:cNvPr>
            <p:cNvSpPr txBox="1"/>
            <p:nvPr/>
          </p:nvSpPr>
          <p:spPr>
            <a:xfrm>
              <a:off x="3226643" y="2135083"/>
              <a:ext cx="399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clk</a:t>
              </a:r>
              <a:endParaRPr lang="it-IT" sz="1100" dirty="0"/>
            </a:p>
          </p:txBody>
        </p:sp>
      </p:grpSp>
      <p:cxnSp>
        <p:nvCxnSpPr>
          <p:cNvPr id="353" name="Connettore diritto 352">
            <a:extLst>
              <a:ext uri="{FF2B5EF4-FFF2-40B4-BE49-F238E27FC236}">
                <a16:creationId xmlns:a16="http://schemas.microsoft.com/office/drawing/2014/main" id="{B25E8BE8-F686-4998-8974-02CC3178A53A}"/>
              </a:ext>
            </a:extLst>
          </p:cNvPr>
          <p:cNvCxnSpPr>
            <a:cxnSpLocks/>
          </p:cNvCxnSpPr>
          <p:nvPr/>
        </p:nvCxnSpPr>
        <p:spPr>
          <a:xfrm rot="10800000">
            <a:off x="1102611" y="2700401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ttore diritto 354">
            <a:extLst>
              <a:ext uri="{FF2B5EF4-FFF2-40B4-BE49-F238E27FC236}">
                <a16:creationId xmlns:a16="http://schemas.microsoft.com/office/drawing/2014/main" id="{BAFECC06-3E5B-48EE-9B6A-779EEBE19822}"/>
              </a:ext>
            </a:extLst>
          </p:cNvPr>
          <p:cNvCxnSpPr>
            <a:cxnSpLocks/>
          </p:cNvCxnSpPr>
          <p:nvPr/>
        </p:nvCxnSpPr>
        <p:spPr>
          <a:xfrm>
            <a:off x="1861438" y="2700338"/>
            <a:ext cx="6730787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9" name="Connettore diritto 358">
            <a:extLst>
              <a:ext uri="{FF2B5EF4-FFF2-40B4-BE49-F238E27FC236}">
                <a16:creationId xmlns:a16="http://schemas.microsoft.com/office/drawing/2014/main" id="{7C0CD920-19D6-496F-9EFE-93841269FAC6}"/>
              </a:ext>
            </a:extLst>
          </p:cNvPr>
          <p:cNvCxnSpPr>
            <a:cxnSpLocks/>
          </p:cNvCxnSpPr>
          <p:nvPr/>
        </p:nvCxnSpPr>
        <p:spPr>
          <a:xfrm flipV="1">
            <a:off x="3156212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2" name="Connettore diritto 361">
            <a:extLst>
              <a:ext uri="{FF2B5EF4-FFF2-40B4-BE49-F238E27FC236}">
                <a16:creationId xmlns:a16="http://schemas.microsoft.com/office/drawing/2014/main" id="{AC797A9F-AA9D-45AF-86E2-BBF3BD5F4BC8}"/>
              </a:ext>
            </a:extLst>
          </p:cNvPr>
          <p:cNvCxnSpPr>
            <a:cxnSpLocks/>
          </p:cNvCxnSpPr>
          <p:nvPr/>
        </p:nvCxnSpPr>
        <p:spPr>
          <a:xfrm flipV="1">
            <a:off x="3884864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3" name="Connettore diritto 362">
            <a:extLst>
              <a:ext uri="{FF2B5EF4-FFF2-40B4-BE49-F238E27FC236}">
                <a16:creationId xmlns:a16="http://schemas.microsoft.com/office/drawing/2014/main" id="{586BEE30-05A9-4F20-A893-FC421EB6979B}"/>
              </a:ext>
            </a:extLst>
          </p:cNvPr>
          <p:cNvCxnSpPr>
            <a:cxnSpLocks/>
          </p:cNvCxnSpPr>
          <p:nvPr/>
        </p:nvCxnSpPr>
        <p:spPr>
          <a:xfrm flipV="1">
            <a:off x="4537316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4" name="Connettore diritto 363">
            <a:extLst>
              <a:ext uri="{FF2B5EF4-FFF2-40B4-BE49-F238E27FC236}">
                <a16:creationId xmlns:a16="http://schemas.microsoft.com/office/drawing/2014/main" id="{BED79098-E4ED-4EA3-87A4-7A678E65718C}"/>
              </a:ext>
            </a:extLst>
          </p:cNvPr>
          <p:cNvCxnSpPr>
            <a:cxnSpLocks/>
          </p:cNvCxnSpPr>
          <p:nvPr/>
        </p:nvCxnSpPr>
        <p:spPr>
          <a:xfrm flipV="1">
            <a:off x="5189768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5" name="Connettore diritto 364">
            <a:extLst>
              <a:ext uri="{FF2B5EF4-FFF2-40B4-BE49-F238E27FC236}">
                <a16:creationId xmlns:a16="http://schemas.microsoft.com/office/drawing/2014/main" id="{74478CB2-2E8B-48DC-8CD2-F946602EF9D3}"/>
              </a:ext>
            </a:extLst>
          </p:cNvPr>
          <p:cNvCxnSpPr>
            <a:cxnSpLocks/>
          </p:cNvCxnSpPr>
          <p:nvPr/>
        </p:nvCxnSpPr>
        <p:spPr>
          <a:xfrm flipV="1">
            <a:off x="5849840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6" name="Connettore diritto 365">
            <a:extLst>
              <a:ext uri="{FF2B5EF4-FFF2-40B4-BE49-F238E27FC236}">
                <a16:creationId xmlns:a16="http://schemas.microsoft.com/office/drawing/2014/main" id="{3DEB2409-7E36-4940-8B15-58AD7A5E4506}"/>
              </a:ext>
            </a:extLst>
          </p:cNvPr>
          <p:cNvCxnSpPr>
            <a:cxnSpLocks/>
          </p:cNvCxnSpPr>
          <p:nvPr/>
        </p:nvCxnSpPr>
        <p:spPr>
          <a:xfrm flipV="1">
            <a:off x="6540392" y="2383912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7" name="Connettore diritto 366">
            <a:extLst>
              <a:ext uri="{FF2B5EF4-FFF2-40B4-BE49-F238E27FC236}">
                <a16:creationId xmlns:a16="http://schemas.microsoft.com/office/drawing/2014/main" id="{9ABE531E-9AAC-4A3E-A94B-905B8492D722}"/>
              </a:ext>
            </a:extLst>
          </p:cNvPr>
          <p:cNvCxnSpPr>
            <a:cxnSpLocks/>
          </p:cNvCxnSpPr>
          <p:nvPr/>
        </p:nvCxnSpPr>
        <p:spPr>
          <a:xfrm flipV="1">
            <a:off x="7226446" y="2367225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8" name="Connettore diritto 367">
            <a:extLst>
              <a:ext uri="{FF2B5EF4-FFF2-40B4-BE49-F238E27FC236}">
                <a16:creationId xmlns:a16="http://schemas.microsoft.com/office/drawing/2014/main" id="{60CAAA3D-A6EC-4929-BC16-AE4C9138F6E0}"/>
              </a:ext>
            </a:extLst>
          </p:cNvPr>
          <p:cNvCxnSpPr>
            <a:cxnSpLocks/>
          </p:cNvCxnSpPr>
          <p:nvPr/>
        </p:nvCxnSpPr>
        <p:spPr>
          <a:xfrm flipV="1">
            <a:off x="7896233" y="2378099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9" name="Connettore diritto 368">
            <a:extLst>
              <a:ext uri="{FF2B5EF4-FFF2-40B4-BE49-F238E27FC236}">
                <a16:creationId xmlns:a16="http://schemas.microsoft.com/office/drawing/2014/main" id="{CEB71574-416D-4923-AD0B-804BF6083BEB}"/>
              </a:ext>
            </a:extLst>
          </p:cNvPr>
          <p:cNvCxnSpPr>
            <a:cxnSpLocks/>
          </p:cNvCxnSpPr>
          <p:nvPr/>
        </p:nvCxnSpPr>
        <p:spPr>
          <a:xfrm flipV="1">
            <a:off x="8583423" y="2367225"/>
            <a:ext cx="0" cy="31642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0" name="CasellaDiTesto 369">
            <a:extLst>
              <a:ext uri="{FF2B5EF4-FFF2-40B4-BE49-F238E27FC236}">
                <a16:creationId xmlns:a16="http://schemas.microsoft.com/office/drawing/2014/main" id="{9570353B-1EBE-4469-83B3-B41FD15C74EA}"/>
              </a:ext>
            </a:extLst>
          </p:cNvPr>
          <p:cNvSpPr txBox="1"/>
          <p:nvPr/>
        </p:nvSpPr>
        <p:spPr>
          <a:xfrm>
            <a:off x="586661" y="2485644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</a:t>
            </a:r>
          </a:p>
        </p:txBody>
      </p:sp>
      <p:sp>
        <p:nvSpPr>
          <p:cNvPr id="371" name="CasellaDiTesto 370">
            <a:extLst>
              <a:ext uri="{FF2B5EF4-FFF2-40B4-BE49-F238E27FC236}">
                <a16:creationId xmlns:a16="http://schemas.microsoft.com/office/drawing/2014/main" id="{017E5F32-5802-47EF-A924-F262FFA50DB1}"/>
              </a:ext>
            </a:extLst>
          </p:cNvPr>
          <p:cNvSpPr txBox="1"/>
          <p:nvPr/>
        </p:nvSpPr>
        <p:spPr>
          <a:xfrm>
            <a:off x="8727338" y="4453958"/>
            <a:ext cx="2458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Chiedere al prof:</a:t>
            </a:r>
          </a:p>
          <a:p>
            <a:r>
              <a:rPr lang="it-IT" dirty="0"/>
              <a:t>- Aggiungere sistema di preset all’accensione</a:t>
            </a:r>
          </a:p>
        </p:txBody>
      </p:sp>
      <p:sp>
        <p:nvSpPr>
          <p:cNvPr id="385" name="Triangolo isoscele 384">
            <a:extLst>
              <a:ext uri="{FF2B5EF4-FFF2-40B4-BE49-F238E27FC236}">
                <a16:creationId xmlns:a16="http://schemas.microsoft.com/office/drawing/2014/main" id="{1B22DCB4-FCCA-4C5C-B1C3-6C5C148F1E13}"/>
              </a:ext>
            </a:extLst>
          </p:cNvPr>
          <p:cNvSpPr/>
          <p:nvPr/>
        </p:nvSpPr>
        <p:spPr>
          <a:xfrm rot="5400000">
            <a:off x="2107900" y="2606185"/>
            <a:ext cx="228013" cy="17667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6" name="Ovale 385">
            <a:extLst>
              <a:ext uri="{FF2B5EF4-FFF2-40B4-BE49-F238E27FC236}">
                <a16:creationId xmlns:a16="http://schemas.microsoft.com/office/drawing/2014/main" id="{48B19128-67E6-4BB4-B788-E02202053647}"/>
              </a:ext>
            </a:extLst>
          </p:cNvPr>
          <p:cNvSpPr/>
          <p:nvPr/>
        </p:nvSpPr>
        <p:spPr>
          <a:xfrm>
            <a:off x="2063403" y="2666199"/>
            <a:ext cx="75457" cy="721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36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84248B-783E-49BD-BB21-59DB1110D8F6}"/>
              </a:ext>
            </a:extLst>
          </p:cNvPr>
          <p:cNvSpPr txBox="1"/>
          <p:nvPr/>
        </p:nvSpPr>
        <p:spPr>
          <a:xfrm>
            <a:off x="510540" y="843677"/>
            <a:ext cx="6385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start 0 </a:t>
            </a:r>
            <a:r>
              <a:rPr lang="it-IT" dirty="0" err="1">
                <a:solidFill>
                  <a:srgbClr val="FF0000"/>
                </a:solidFill>
              </a:rPr>
              <a:t>cts</a:t>
            </a:r>
            <a:r>
              <a:rPr lang="it-IT" dirty="0">
                <a:solidFill>
                  <a:srgbClr val="FF0000"/>
                </a:solidFill>
              </a:rPr>
              <a:t> 0 </a:t>
            </a:r>
            <a:r>
              <a:rPr lang="it-IT" dirty="0" err="1">
                <a:solidFill>
                  <a:srgbClr val="FF0000"/>
                </a:solidFill>
              </a:rPr>
              <a:t>Xp</a:t>
            </a:r>
            <a:r>
              <a:rPr lang="it-IT" dirty="0">
                <a:solidFill>
                  <a:srgbClr val="FF0000"/>
                </a:solidFill>
              </a:rPr>
              <a:t> --- --- --0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1 </a:t>
            </a:r>
            <a:r>
              <a:rPr lang="it-IT" dirty="0" err="1"/>
              <a:t>cts</a:t>
            </a:r>
            <a:r>
              <a:rPr lang="it-IT" dirty="0"/>
              <a:t> 0 z 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1 </a:t>
            </a:r>
            <a:r>
              <a:rPr lang="it-IT" dirty="0" err="1"/>
              <a:t>cts</a:t>
            </a:r>
            <a:r>
              <a:rPr lang="it-IT" dirty="0"/>
              <a:t> 1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00B050"/>
                </a:solidFill>
              </a:rPr>
              <a:t>Start 0 </a:t>
            </a:r>
            <a:r>
              <a:rPr lang="it-IT" dirty="0" err="1">
                <a:solidFill>
                  <a:srgbClr val="00B050"/>
                </a:solidFill>
              </a:rPr>
              <a:t>cts</a:t>
            </a:r>
            <a:r>
              <a:rPr lang="it-IT" dirty="0">
                <a:solidFill>
                  <a:srgbClr val="00B050"/>
                </a:solidFill>
              </a:rPr>
              <a:t> 1 z--- --- --0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z1--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z11-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z111 ---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1--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11-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1—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11-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</a:t>
            </a:r>
            <a:r>
              <a:rPr lang="it-IT" dirty="0" err="1"/>
              <a:t>cts</a:t>
            </a:r>
            <a:r>
              <a:rPr lang="it-IT" dirty="0"/>
              <a:t> 0 z111 111 111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F0000"/>
                </a:solidFill>
              </a:rPr>
              <a:t>Start 0 </a:t>
            </a:r>
            <a:r>
              <a:rPr lang="it-IT" dirty="0" err="1">
                <a:solidFill>
                  <a:srgbClr val="FF0000"/>
                </a:solidFill>
              </a:rPr>
              <a:t>cts</a:t>
            </a:r>
            <a:r>
              <a:rPr lang="it-IT" dirty="0">
                <a:solidFill>
                  <a:srgbClr val="FF0000"/>
                </a:solidFill>
              </a:rPr>
              <a:t> 0 z111 111 111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9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15980" y="687897"/>
            <a:ext cx="8162488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647005" y="1407845"/>
            <a:ext cx="4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Rx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10726653" y="221961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Rts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D60CD9-49E9-427D-A127-300AD6DB5137}"/>
              </a:ext>
            </a:extLst>
          </p:cNvPr>
          <p:cNvSpPr txBox="1"/>
          <p:nvPr/>
        </p:nvSpPr>
        <p:spPr>
          <a:xfrm>
            <a:off x="10568244" y="2748456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BusOut</a:t>
            </a:r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1092982" y="166239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9624274" y="240428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108400" y="3673612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46083" y="3484770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68E2D64-B25E-4803-A6F5-2EED507A0171}"/>
              </a:ext>
            </a:extLst>
          </p:cNvPr>
          <p:cNvSpPr txBox="1"/>
          <p:nvPr/>
        </p:nvSpPr>
        <p:spPr>
          <a:xfrm>
            <a:off x="10644868" y="3352655"/>
            <a:ext cx="7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56798" y="360959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C1A055E-E694-47A5-8C41-70B0F72C56B7}"/>
              </a:ext>
            </a:extLst>
          </p:cNvPr>
          <p:cNvGrpSpPr/>
          <p:nvPr/>
        </p:nvGrpSpPr>
        <p:grpSpPr>
          <a:xfrm>
            <a:off x="9647061" y="2748455"/>
            <a:ext cx="882938" cy="388531"/>
            <a:chOff x="9960179" y="2807286"/>
            <a:chExt cx="882938" cy="388531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2B7A7EA3-1FBC-4CB2-B210-F01379F9B7FB}"/>
                </a:ext>
              </a:extLst>
            </p:cNvPr>
            <p:cNvGrpSpPr/>
            <p:nvPr/>
          </p:nvGrpSpPr>
          <p:grpSpPr>
            <a:xfrm>
              <a:off x="9960179" y="2807286"/>
              <a:ext cx="882938" cy="388531"/>
              <a:chOff x="1094764" y="4110011"/>
              <a:chExt cx="882938" cy="388531"/>
            </a:xfrm>
          </p:grpSpPr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9D27A4B0-7741-4C86-A3BB-20C1C61A0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75F03BB7-89A6-40DF-A6BB-7AF4CC143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51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856FE6E-B74C-4847-B0F7-B743DF379FB2}"/>
                  </a:ext>
                </a:extLst>
              </p:cNvPr>
              <p:cNvSpPr txBox="1"/>
              <p:nvPr/>
            </p:nvSpPr>
            <p:spPr>
              <a:xfrm>
                <a:off x="1582374" y="4110011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8</a:t>
                </a:r>
              </a:p>
            </p:txBody>
          </p:sp>
        </p:grpSp>
        <p:sp>
          <p:nvSpPr>
            <p:cNvPr id="71" name="Triangolo isoscele 70">
              <a:extLst>
                <a:ext uri="{FF2B5EF4-FFF2-40B4-BE49-F238E27FC236}">
                  <a16:creationId xmlns:a16="http://schemas.microsoft.com/office/drawing/2014/main" id="{10B05CF3-0B23-49EC-A19A-4E0CDB351A18}"/>
                </a:ext>
              </a:extLst>
            </p:cNvPr>
            <p:cNvSpPr/>
            <p:nvPr/>
          </p:nvSpPr>
          <p:spPr>
            <a:xfrm rot="5400000">
              <a:off x="10150166" y="3003267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5400000">
            <a:off x="1333300" y="1609343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9837048" y="234676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651077" y="1319753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497B449A-5994-4DA1-A659-20C74850F239}"/>
              </a:ext>
            </a:extLst>
          </p:cNvPr>
          <p:cNvCxnSpPr>
            <a:cxnSpLocks/>
          </p:cNvCxnSpPr>
          <p:nvPr/>
        </p:nvCxnSpPr>
        <p:spPr>
          <a:xfrm>
            <a:off x="9648685" y="3537321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riangolo isoscele 77">
            <a:extLst>
              <a:ext uri="{FF2B5EF4-FFF2-40B4-BE49-F238E27FC236}">
                <a16:creationId xmlns:a16="http://schemas.microsoft.com/office/drawing/2014/main" id="{1B6D68F1-8A4F-481A-BF62-F30F9BDCC53B}"/>
              </a:ext>
            </a:extLst>
          </p:cNvPr>
          <p:cNvSpPr/>
          <p:nvPr/>
        </p:nvSpPr>
        <p:spPr>
          <a:xfrm rot="5400000">
            <a:off x="9885256" y="3477476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305817" y="1319753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4960557" y="1319753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0455410C-3DCD-4F4F-B038-05BA5574DDF5}"/>
              </a:ext>
            </a:extLst>
          </p:cNvPr>
          <p:cNvGrpSpPr/>
          <p:nvPr/>
        </p:nvGrpSpPr>
        <p:grpSpPr>
          <a:xfrm>
            <a:off x="5615297" y="1319753"/>
            <a:ext cx="471343" cy="794444"/>
            <a:chOff x="5457017" y="2405956"/>
            <a:chExt cx="568743" cy="929075"/>
          </a:xfrm>
        </p:grpSpPr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B64313D1-56E9-4DD1-945A-92A5A00EE9A9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Triangolo isoscele 102">
              <a:extLst>
                <a:ext uri="{FF2B5EF4-FFF2-40B4-BE49-F238E27FC236}">
                  <a16:creationId xmlns:a16="http://schemas.microsoft.com/office/drawing/2014/main" id="{2695D123-D23E-43BF-942F-67343CD2B4B2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0D58382C-EAB7-4D86-A787-A8E949F1C64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36B0CB2-E7FF-4673-AAA4-0F2534EA57DC}"/>
              </a:ext>
            </a:extLst>
          </p:cNvPr>
          <p:cNvGrpSpPr/>
          <p:nvPr/>
        </p:nvGrpSpPr>
        <p:grpSpPr>
          <a:xfrm>
            <a:off x="6270037" y="1319753"/>
            <a:ext cx="471343" cy="794444"/>
            <a:chOff x="5457017" y="2405956"/>
            <a:chExt cx="568743" cy="929075"/>
          </a:xfrm>
        </p:grpSpPr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4F714A52-1847-473A-90AA-C78526112AEF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1" name="Triangolo isoscele 110">
              <a:extLst>
                <a:ext uri="{FF2B5EF4-FFF2-40B4-BE49-F238E27FC236}">
                  <a16:creationId xmlns:a16="http://schemas.microsoft.com/office/drawing/2014/main" id="{EF9F4779-FF85-492E-8B5A-781E2BEAA277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2" name="CasellaDiTesto 111">
              <a:extLst>
                <a:ext uri="{FF2B5EF4-FFF2-40B4-BE49-F238E27FC236}">
                  <a16:creationId xmlns:a16="http://schemas.microsoft.com/office/drawing/2014/main" id="{837BC2AE-4587-4004-B783-27C528CB2C11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2082FF24-0878-4EB7-90F9-B8E7121C60A9}"/>
              </a:ext>
            </a:extLst>
          </p:cNvPr>
          <p:cNvGrpSpPr/>
          <p:nvPr/>
        </p:nvGrpSpPr>
        <p:grpSpPr>
          <a:xfrm>
            <a:off x="6924777" y="1319753"/>
            <a:ext cx="471343" cy="794444"/>
            <a:chOff x="5457017" y="2405956"/>
            <a:chExt cx="568743" cy="929075"/>
          </a:xfrm>
        </p:grpSpPr>
        <p:sp>
          <p:nvSpPr>
            <p:cNvPr id="114" name="Rettangolo 113">
              <a:extLst>
                <a:ext uri="{FF2B5EF4-FFF2-40B4-BE49-F238E27FC236}">
                  <a16:creationId xmlns:a16="http://schemas.microsoft.com/office/drawing/2014/main" id="{B5F174BC-CF1E-4CE3-B62E-A86E39854FB8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5" name="Triangolo isoscele 114">
              <a:extLst>
                <a:ext uri="{FF2B5EF4-FFF2-40B4-BE49-F238E27FC236}">
                  <a16:creationId xmlns:a16="http://schemas.microsoft.com/office/drawing/2014/main" id="{A2C8D4FE-2C4E-4DFA-93D8-264740DCD226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8B7F63F-4025-4B75-A325-554D2404B47E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23A7F722-24A4-42E1-858D-305C22E1C654}"/>
              </a:ext>
            </a:extLst>
          </p:cNvPr>
          <p:cNvGrpSpPr/>
          <p:nvPr/>
        </p:nvGrpSpPr>
        <p:grpSpPr>
          <a:xfrm>
            <a:off x="7579517" y="1319753"/>
            <a:ext cx="471343" cy="794444"/>
            <a:chOff x="5457017" y="2405956"/>
            <a:chExt cx="568743" cy="929075"/>
          </a:xfrm>
        </p:grpSpPr>
        <p:sp>
          <p:nvSpPr>
            <p:cNvPr id="118" name="Rettangolo 117">
              <a:extLst>
                <a:ext uri="{FF2B5EF4-FFF2-40B4-BE49-F238E27FC236}">
                  <a16:creationId xmlns:a16="http://schemas.microsoft.com/office/drawing/2014/main" id="{9DF2E5E9-690B-4B75-B0A8-D6D0A8A160EB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9" name="Triangolo isoscele 118">
              <a:extLst>
                <a:ext uri="{FF2B5EF4-FFF2-40B4-BE49-F238E27FC236}">
                  <a16:creationId xmlns:a16="http://schemas.microsoft.com/office/drawing/2014/main" id="{66AA2AB4-CDE2-40D4-A08A-18EDD7EDCFB8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160172CF-AC28-4EF6-A71E-FF5447F348A7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6D99B9FF-8B20-47CC-B705-EA950C7DDC96}"/>
              </a:ext>
            </a:extLst>
          </p:cNvPr>
          <p:cNvGrpSpPr/>
          <p:nvPr/>
        </p:nvGrpSpPr>
        <p:grpSpPr>
          <a:xfrm>
            <a:off x="8234257" y="1319753"/>
            <a:ext cx="471343" cy="794444"/>
            <a:chOff x="5457017" y="2405956"/>
            <a:chExt cx="568743" cy="929075"/>
          </a:xfrm>
        </p:grpSpPr>
        <p:sp>
          <p:nvSpPr>
            <p:cNvPr id="122" name="Rettangolo 121">
              <a:extLst>
                <a:ext uri="{FF2B5EF4-FFF2-40B4-BE49-F238E27FC236}">
                  <a16:creationId xmlns:a16="http://schemas.microsoft.com/office/drawing/2014/main" id="{2EFD7E87-EF20-4802-B5CE-2E701050405B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3" name="Triangolo isoscele 122">
              <a:extLst>
                <a:ext uri="{FF2B5EF4-FFF2-40B4-BE49-F238E27FC236}">
                  <a16:creationId xmlns:a16="http://schemas.microsoft.com/office/drawing/2014/main" id="{DCBDE28F-C368-4A7D-9430-EAFEB7FDAD4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4" name="CasellaDiTesto 123">
              <a:extLst>
                <a:ext uri="{FF2B5EF4-FFF2-40B4-BE49-F238E27FC236}">
                  <a16:creationId xmlns:a16="http://schemas.microsoft.com/office/drawing/2014/main" id="{CED74DE5-FE61-4E83-811C-51C7391A4093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70BDC4F8-79ED-41AC-9E28-684C5461E721}"/>
              </a:ext>
            </a:extLst>
          </p:cNvPr>
          <p:cNvSpPr/>
          <p:nvPr/>
        </p:nvSpPr>
        <p:spPr>
          <a:xfrm>
            <a:off x="2925168" y="3604490"/>
            <a:ext cx="1349256" cy="8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Aspetta 4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E002C067-1AEB-4019-9102-10CC2D8FA6FD}"/>
              </a:ext>
            </a:extLst>
          </p:cNvPr>
          <p:cNvSpPr/>
          <p:nvPr/>
        </p:nvSpPr>
        <p:spPr>
          <a:xfrm>
            <a:off x="5710123" y="3568281"/>
            <a:ext cx="1349256" cy="8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Aspetta 8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1C907740-F337-4EB7-816B-05FB328222C2}"/>
              </a:ext>
            </a:extLst>
          </p:cNvPr>
          <p:cNvCxnSpPr/>
          <p:nvPr/>
        </p:nvCxnSpPr>
        <p:spPr>
          <a:xfrm rot="16200000" flipH="1">
            <a:off x="1447619" y="2069054"/>
            <a:ext cx="2007039" cy="1193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riangolo isoscele 129">
            <a:extLst>
              <a:ext uri="{FF2B5EF4-FFF2-40B4-BE49-F238E27FC236}">
                <a16:creationId xmlns:a16="http://schemas.microsoft.com/office/drawing/2014/main" id="{B0E89FD0-B672-4DBA-86DA-71DCCC252860}"/>
              </a:ext>
            </a:extLst>
          </p:cNvPr>
          <p:cNvSpPr/>
          <p:nvPr/>
        </p:nvSpPr>
        <p:spPr>
          <a:xfrm rot="5400000">
            <a:off x="2281446" y="2527072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itardo 25">
            <a:extLst>
              <a:ext uri="{FF2B5EF4-FFF2-40B4-BE49-F238E27FC236}">
                <a16:creationId xmlns:a16="http://schemas.microsoft.com/office/drawing/2014/main" id="{A2CB325C-B344-4FCD-B932-CFD91C2143CE}"/>
              </a:ext>
            </a:extLst>
          </p:cNvPr>
          <p:cNvSpPr/>
          <p:nvPr/>
        </p:nvSpPr>
        <p:spPr>
          <a:xfrm>
            <a:off x="4897514" y="3538289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BC37874E-4E5C-46E6-899B-FB0C01C0EB79}"/>
              </a:ext>
            </a:extLst>
          </p:cNvPr>
          <p:cNvCxnSpPr>
            <a:cxnSpLocks/>
          </p:cNvCxnSpPr>
          <p:nvPr/>
        </p:nvCxnSpPr>
        <p:spPr>
          <a:xfrm>
            <a:off x="4265977" y="3746113"/>
            <a:ext cx="63153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AB7CC8DB-9881-4EC2-865B-DA7538939EF1}"/>
              </a:ext>
            </a:extLst>
          </p:cNvPr>
          <p:cNvCxnSpPr>
            <a:stCxn id="26" idx="3"/>
          </p:cNvCxnSpPr>
          <p:nvPr/>
        </p:nvCxnSpPr>
        <p:spPr>
          <a:xfrm flipV="1">
            <a:off x="5215241" y="3696195"/>
            <a:ext cx="774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9C9AD7A8-A962-4750-B64B-441D078FB276}"/>
              </a:ext>
            </a:extLst>
          </p:cNvPr>
          <p:cNvCxnSpPr>
            <a:stCxn id="80" idx="0"/>
          </p:cNvCxnSpPr>
          <p:nvPr/>
        </p:nvCxnSpPr>
        <p:spPr>
          <a:xfrm flipV="1">
            <a:off x="1924068" y="4588277"/>
            <a:ext cx="44331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4BB11D68-3E90-46D2-84CC-6AC41A5AB051}"/>
              </a:ext>
            </a:extLst>
          </p:cNvPr>
          <p:cNvCxnSpPr/>
          <p:nvPr/>
        </p:nvCxnSpPr>
        <p:spPr>
          <a:xfrm>
            <a:off x="6384751" y="4416977"/>
            <a:ext cx="0" cy="16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EA0A3136-8191-4020-BC00-9F61B3C0E5E1}"/>
              </a:ext>
            </a:extLst>
          </p:cNvPr>
          <p:cNvCxnSpPr/>
          <p:nvPr/>
        </p:nvCxnSpPr>
        <p:spPr>
          <a:xfrm>
            <a:off x="3599796" y="4401950"/>
            <a:ext cx="0" cy="16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5DD84366-2E10-4014-B221-188E05203441}"/>
              </a:ext>
            </a:extLst>
          </p:cNvPr>
          <p:cNvCxnSpPr>
            <a:cxnSpLocks/>
          </p:cNvCxnSpPr>
          <p:nvPr/>
        </p:nvCxnSpPr>
        <p:spPr>
          <a:xfrm flipH="1">
            <a:off x="4564171" y="3599512"/>
            <a:ext cx="4613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933FEA34-7034-4BDC-ABAE-E75C39A4CAD8}"/>
              </a:ext>
            </a:extLst>
          </p:cNvPr>
          <p:cNvSpPr/>
          <p:nvPr/>
        </p:nvSpPr>
        <p:spPr>
          <a:xfrm>
            <a:off x="7550015" y="3576396"/>
            <a:ext cx="1349256" cy="8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Aspetta 10</a:t>
            </a:r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9531AE92-E5CC-4B96-A28F-5D54EF2B211F}"/>
              </a:ext>
            </a:extLst>
          </p:cNvPr>
          <p:cNvCxnSpPr/>
          <p:nvPr/>
        </p:nvCxnSpPr>
        <p:spPr>
          <a:xfrm flipV="1">
            <a:off x="6862794" y="3794380"/>
            <a:ext cx="774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C9B082-74DB-480A-8244-A9A1F292C15A}"/>
              </a:ext>
            </a:extLst>
          </p:cNvPr>
          <p:cNvSpPr txBox="1"/>
          <p:nvPr/>
        </p:nvSpPr>
        <p:spPr>
          <a:xfrm>
            <a:off x="2702868" y="169852"/>
            <a:ext cx="1861303" cy="37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Deserializzatore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181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5704513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CD2B6-2973-4993-B3C6-521792EC414B}"/>
              </a:ext>
            </a:extLst>
          </p:cNvPr>
          <p:cNvSpPr txBox="1"/>
          <p:nvPr/>
        </p:nvSpPr>
        <p:spPr>
          <a:xfrm>
            <a:off x="428891" y="1407845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7473422" y="2021906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FA44F08-B39B-4DE3-8C31-0A2953B10166}"/>
              </a:ext>
            </a:extLst>
          </p:cNvPr>
          <p:cNvCxnSpPr>
            <a:cxnSpLocks/>
          </p:cNvCxnSpPr>
          <p:nvPr/>
        </p:nvCxnSpPr>
        <p:spPr>
          <a:xfrm>
            <a:off x="1092982" y="166239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7115408" y="2404010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092082" y="407657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29765" y="388773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40480" y="401255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Triangolo isoscele 71">
            <a:extLst>
              <a:ext uri="{FF2B5EF4-FFF2-40B4-BE49-F238E27FC236}">
                <a16:creationId xmlns:a16="http://schemas.microsoft.com/office/drawing/2014/main" id="{A5BDA776-49BB-4205-B8FA-3A6D10280CC5}"/>
              </a:ext>
            </a:extLst>
          </p:cNvPr>
          <p:cNvSpPr/>
          <p:nvPr/>
        </p:nvSpPr>
        <p:spPr>
          <a:xfrm rot="5400000">
            <a:off x="1333300" y="1609343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7351979" y="2344165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655489" y="2083737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584329" y="2083737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5462109" y="2083737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0455410C-3DCD-4F4F-B038-05BA5574DDF5}"/>
              </a:ext>
            </a:extLst>
          </p:cNvPr>
          <p:cNvGrpSpPr/>
          <p:nvPr/>
        </p:nvGrpSpPr>
        <p:grpSpPr>
          <a:xfrm>
            <a:off x="6299740" y="2089553"/>
            <a:ext cx="471343" cy="794444"/>
            <a:chOff x="5457017" y="2405956"/>
            <a:chExt cx="568743" cy="929075"/>
          </a:xfrm>
        </p:grpSpPr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B64313D1-56E9-4DD1-945A-92A5A00EE9A9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Triangolo isoscele 102">
              <a:extLst>
                <a:ext uri="{FF2B5EF4-FFF2-40B4-BE49-F238E27FC236}">
                  <a16:creationId xmlns:a16="http://schemas.microsoft.com/office/drawing/2014/main" id="{2695D123-D23E-43BF-942F-67343CD2B4B2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0D58382C-EAB7-4D86-A787-A8E949F1C64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6558884-0EA8-408B-AF7F-ADE03FE2ED72}"/>
              </a:ext>
            </a:extLst>
          </p:cNvPr>
          <p:cNvCxnSpPr>
            <a:cxnSpLocks/>
          </p:cNvCxnSpPr>
          <p:nvPr/>
        </p:nvCxnSpPr>
        <p:spPr>
          <a:xfrm>
            <a:off x="4118978" y="2240287"/>
            <a:ext cx="465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1C4EEB90-E797-461E-94E3-E5DD73E5749A}"/>
              </a:ext>
            </a:extLst>
          </p:cNvPr>
          <p:cNvCxnSpPr>
            <a:cxnSpLocks/>
          </p:cNvCxnSpPr>
          <p:nvPr/>
        </p:nvCxnSpPr>
        <p:spPr>
          <a:xfrm>
            <a:off x="5047818" y="2219616"/>
            <a:ext cx="414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6694A03-D562-461C-A83D-03E6CFED5E1F}"/>
              </a:ext>
            </a:extLst>
          </p:cNvPr>
          <p:cNvCxnSpPr>
            <a:cxnSpLocks/>
          </p:cNvCxnSpPr>
          <p:nvPr/>
        </p:nvCxnSpPr>
        <p:spPr>
          <a:xfrm>
            <a:off x="5933452" y="2206572"/>
            <a:ext cx="366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A0A6CD9-D2D9-4982-BE92-70829F3C941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924068" y="4588273"/>
            <a:ext cx="4264574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B719FABE-D0F2-46BE-B612-A92AD628D5F6}"/>
              </a:ext>
            </a:extLst>
          </p:cNvPr>
          <p:cNvCxnSpPr/>
          <p:nvPr/>
        </p:nvCxnSpPr>
        <p:spPr>
          <a:xfrm flipH="1">
            <a:off x="3489960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FD09DAA5-3A8E-478F-9706-DB43BC2621FF}"/>
              </a:ext>
            </a:extLst>
          </p:cNvPr>
          <p:cNvCxnSpPr/>
          <p:nvPr/>
        </p:nvCxnSpPr>
        <p:spPr>
          <a:xfrm flipH="1">
            <a:off x="4432407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537C996-904E-435B-90EA-E9B5B628DB81}"/>
              </a:ext>
            </a:extLst>
          </p:cNvPr>
          <p:cNvCxnSpPr/>
          <p:nvPr/>
        </p:nvCxnSpPr>
        <p:spPr>
          <a:xfrm flipH="1">
            <a:off x="5313894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E8DF5336-9D5A-4AE1-B017-435F022B05E7}"/>
              </a:ext>
            </a:extLst>
          </p:cNvPr>
          <p:cNvCxnSpPr/>
          <p:nvPr/>
        </p:nvCxnSpPr>
        <p:spPr>
          <a:xfrm flipH="1">
            <a:off x="6157281" y="2709267"/>
            <a:ext cx="15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ADD3C045-3E3E-42BE-B772-EF24792570B4}"/>
              </a:ext>
            </a:extLst>
          </p:cNvPr>
          <p:cNvCxnSpPr>
            <a:cxnSpLocks/>
          </p:cNvCxnSpPr>
          <p:nvPr/>
        </p:nvCxnSpPr>
        <p:spPr>
          <a:xfrm flipV="1">
            <a:off x="3489959" y="2709077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A75874A3-44B0-4D66-92A6-ECF4080F1173}"/>
              </a:ext>
            </a:extLst>
          </p:cNvPr>
          <p:cNvCxnSpPr>
            <a:cxnSpLocks/>
          </p:cNvCxnSpPr>
          <p:nvPr/>
        </p:nvCxnSpPr>
        <p:spPr>
          <a:xfrm flipV="1">
            <a:off x="4432848" y="2709076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64E3F61-D9B9-4CB2-B61F-41B9CADA728B}"/>
              </a:ext>
            </a:extLst>
          </p:cNvPr>
          <p:cNvCxnSpPr>
            <a:cxnSpLocks/>
          </p:cNvCxnSpPr>
          <p:nvPr/>
        </p:nvCxnSpPr>
        <p:spPr>
          <a:xfrm flipV="1">
            <a:off x="5307157" y="2709075"/>
            <a:ext cx="14353" cy="18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A63ACB7-EE08-4A53-8901-D90D60412EE5}"/>
              </a:ext>
            </a:extLst>
          </p:cNvPr>
          <p:cNvCxnSpPr>
            <a:cxnSpLocks/>
          </p:cNvCxnSpPr>
          <p:nvPr/>
        </p:nvCxnSpPr>
        <p:spPr>
          <a:xfrm flipV="1">
            <a:off x="6181466" y="2709075"/>
            <a:ext cx="0" cy="187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89F6706-B442-4A75-A2B4-69B23F36E5D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6771083" y="2404010"/>
            <a:ext cx="33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9720D7CA-A595-46FB-A56F-22A4FD96A3C7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887233" y="2878181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BD0F5552-671A-4D51-AEAA-FF0CE971ABB7}"/>
              </a:ext>
            </a:extLst>
          </p:cNvPr>
          <p:cNvCxnSpPr>
            <a:cxnSpLocks/>
          </p:cNvCxnSpPr>
          <p:nvPr/>
        </p:nvCxnSpPr>
        <p:spPr>
          <a:xfrm flipH="1">
            <a:off x="4813488" y="2867800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6D848193-BDBF-4ABD-97B2-C599D0CCB3D5}"/>
              </a:ext>
            </a:extLst>
          </p:cNvPr>
          <p:cNvCxnSpPr>
            <a:cxnSpLocks/>
          </p:cNvCxnSpPr>
          <p:nvPr/>
        </p:nvCxnSpPr>
        <p:spPr>
          <a:xfrm flipH="1">
            <a:off x="5739743" y="2857419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DD24F2D4-C3AF-4EBF-BB92-9EFC60AFC7D0}"/>
              </a:ext>
            </a:extLst>
          </p:cNvPr>
          <p:cNvCxnSpPr>
            <a:cxnSpLocks/>
          </p:cNvCxnSpPr>
          <p:nvPr/>
        </p:nvCxnSpPr>
        <p:spPr>
          <a:xfrm flipH="1">
            <a:off x="6544078" y="2869898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ED06116A-76D8-4D99-AB62-2437E664E29A}"/>
              </a:ext>
            </a:extLst>
          </p:cNvPr>
          <p:cNvCxnSpPr>
            <a:cxnSpLocks/>
          </p:cNvCxnSpPr>
          <p:nvPr/>
        </p:nvCxnSpPr>
        <p:spPr>
          <a:xfrm>
            <a:off x="3147531" y="3648673"/>
            <a:ext cx="33839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342E3963-E6E8-4AA3-82CF-FEA7D926EA57}"/>
              </a:ext>
            </a:extLst>
          </p:cNvPr>
          <p:cNvCxnSpPr>
            <a:cxnSpLocks/>
          </p:cNvCxnSpPr>
          <p:nvPr/>
        </p:nvCxnSpPr>
        <p:spPr>
          <a:xfrm flipV="1">
            <a:off x="1832870" y="3659055"/>
            <a:ext cx="1314661" cy="413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5526724-F6F5-4303-ADC0-01EEFDC2BF85}"/>
              </a:ext>
            </a:extLst>
          </p:cNvPr>
          <p:cNvSpPr txBox="1"/>
          <p:nvPr/>
        </p:nvSpPr>
        <p:spPr>
          <a:xfrm>
            <a:off x="8674217" y="889233"/>
            <a:ext cx="301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Start 1Res 0 d----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 res 0 d0000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Start 0</a:t>
            </a:r>
          </a:p>
        </p:txBody>
      </p: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F41A4D25-9E02-4145-A2B7-8C7C9072D169}"/>
              </a:ext>
            </a:extLst>
          </p:cNvPr>
          <p:cNvCxnSpPr/>
          <p:nvPr/>
        </p:nvCxnSpPr>
        <p:spPr>
          <a:xfrm>
            <a:off x="1832870" y="1662397"/>
            <a:ext cx="1822618" cy="5778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9961FEB8-B017-4DEF-B136-01D13DC0133F}"/>
              </a:ext>
            </a:extLst>
          </p:cNvPr>
          <p:cNvSpPr txBox="1"/>
          <p:nvPr/>
        </p:nvSpPr>
        <p:spPr>
          <a:xfrm>
            <a:off x="2744179" y="181150"/>
            <a:ext cx="108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Conta 4</a:t>
            </a:r>
          </a:p>
        </p:txBody>
      </p:sp>
    </p:spTree>
    <p:extLst>
      <p:ext uri="{BB962C8B-B14F-4D97-AF65-F5344CB8AC3E}">
        <p14:creationId xmlns:p14="http://schemas.microsoft.com/office/powerpoint/2010/main" val="402408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44243" y="687897"/>
            <a:ext cx="5704513" cy="4791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2A2ACD-B0C8-480C-8E53-2476B348FE01}"/>
              </a:ext>
            </a:extLst>
          </p:cNvPr>
          <p:cNvSpPr txBox="1"/>
          <p:nvPr/>
        </p:nvSpPr>
        <p:spPr>
          <a:xfrm>
            <a:off x="7514282" y="1671794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5A796C4-F038-4DB5-AF94-E87A12F6F469}"/>
              </a:ext>
            </a:extLst>
          </p:cNvPr>
          <p:cNvCxnSpPr>
            <a:cxnSpLocks/>
          </p:cNvCxnSpPr>
          <p:nvPr/>
        </p:nvCxnSpPr>
        <p:spPr>
          <a:xfrm>
            <a:off x="7202647" y="2021906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7983E6F-AFB7-46EA-BEE6-C54068D19455}"/>
              </a:ext>
            </a:extLst>
          </p:cNvPr>
          <p:cNvCxnSpPr>
            <a:cxnSpLocks/>
          </p:cNvCxnSpPr>
          <p:nvPr/>
        </p:nvCxnSpPr>
        <p:spPr>
          <a:xfrm>
            <a:off x="1092082" y="4076573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084C39E-D7F4-4DA6-93F4-B217E0ECEA57}"/>
              </a:ext>
            </a:extLst>
          </p:cNvPr>
          <p:cNvSpPr txBox="1"/>
          <p:nvPr/>
        </p:nvSpPr>
        <p:spPr>
          <a:xfrm>
            <a:off x="429765" y="3887731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1850" y="4588278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3145" y="453183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Triangolo isoscele 69">
            <a:extLst>
              <a:ext uri="{FF2B5EF4-FFF2-40B4-BE49-F238E27FC236}">
                <a16:creationId xmlns:a16="http://schemas.microsoft.com/office/drawing/2014/main" id="{22630E79-2BA6-426D-9343-7DC3F90321C0}"/>
              </a:ext>
            </a:extLst>
          </p:cNvPr>
          <p:cNvSpPr/>
          <p:nvPr/>
        </p:nvSpPr>
        <p:spPr>
          <a:xfrm rot="5400000">
            <a:off x="1440480" y="401255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Triangolo isoscele 73">
            <a:extLst>
              <a:ext uri="{FF2B5EF4-FFF2-40B4-BE49-F238E27FC236}">
                <a16:creationId xmlns:a16="http://schemas.microsoft.com/office/drawing/2014/main" id="{9B587716-2074-438C-AF51-7F7E0A5E8AE6}"/>
              </a:ext>
            </a:extLst>
          </p:cNvPr>
          <p:cNvSpPr/>
          <p:nvPr/>
        </p:nvSpPr>
        <p:spPr>
          <a:xfrm rot="5400000">
            <a:off x="7439218" y="1962061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0CE4256-F021-4A62-8442-621CFBCCFABE}"/>
              </a:ext>
            </a:extLst>
          </p:cNvPr>
          <p:cNvGrpSpPr/>
          <p:nvPr/>
        </p:nvGrpSpPr>
        <p:grpSpPr>
          <a:xfrm>
            <a:off x="3206362" y="1909443"/>
            <a:ext cx="471343" cy="794444"/>
            <a:chOff x="5457017" y="2405956"/>
            <a:chExt cx="568743" cy="929075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79A3221-6B63-4A3D-93E7-695B7DFA8A2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8" name="Triangolo isoscele 67">
              <a:extLst>
                <a:ext uri="{FF2B5EF4-FFF2-40B4-BE49-F238E27FC236}">
                  <a16:creationId xmlns:a16="http://schemas.microsoft.com/office/drawing/2014/main" id="{B1A9BAF8-7BF1-4E67-AD1D-18D86A3BE670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729BEA3B-2E88-4756-BE5E-132CB10308C0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576998" y="441858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4464" y="4448365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CEF9C6DB-7B68-45CC-A635-DA3AE76D29DE}"/>
              </a:ext>
            </a:extLst>
          </p:cNvPr>
          <p:cNvGrpSpPr/>
          <p:nvPr/>
        </p:nvGrpSpPr>
        <p:grpSpPr>
          <a:xfrm>
            <a:off x="4427704" y="1868639"/>
            <a:ext cx="471343" cy="794444"/>
            <a:chOff x="5457017" y="2405956"/>
            <a:chExt cx="568743" cy="929075"/>
          </a:xfrm>
        </p:grpSpPr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8115B595-5393-4A2D-A554-4C5C1E9CF1E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7D5045A3-D9BE-4198-B1A3-BBDF86F3B2CA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1E8BCCCE-38B6-4BB5-BB84-B48B48C4A299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0553C29-A3B6-4AB9-BD07-208C3CA669CF}"/>
              </a:ext>
            </a:extLst>
          </p:cNvPr>
          <p:cNvGrpSpPr/>
          <p:nvPr/>
        </p:nvGrpSpPr>
        <p:grpSpPr>
          <a:xfrm>
            <a:off x="5592946" y="1868639"/>
            <a:ext cx="471343" cy="794444"/>
            <a:chOff x="5457017" y="2405956"/>
            <a:chExt cx="568743" cy="929075"/>
          </a:xfrm>
        </p:grpSpPr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2ADF4993-9367-4CBF-8C3D-F5CD5F473302}"/>
                </a:ext>
              </a:extLst>
            </p:cNvPr>
            <p:cNvSpPr/>
            <p:nvPr/>
          </p:nvSpPr>
          <p:spPr>
            <a:xfrm>
              <a:off x="5457017" y="2405956"/>
              <a:ext cx="559266" cy="929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Triangolo isoscele 98">
              <a:extLst>
                <a:ext uri="{FF2B5EF4-FFF2-40B4-BE49-F238E27FC236}">
                  <a16:creationId xmlns:a16="http://schemas.microsoft.com/office/drawing/2014/main" id="{FA31A46C-09C7-4231-9106-01E32730BE19}"/>
                </a:ext>
              </a:extLst>
            </p:cNvPr>
            <p:cNvSpPr/>
            <p:nvPr/>
          </p:nvSpPr>
          <p:spPr>
            <a:xfrm rot="5400000">
              <a:off x="5439042" y="3068282"/>
              <a:ext cx="174369" cy="1384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8F6B9DB3-4F18-4EDD-9913-1A0A181F308C}"/>
                </a:ext>
              </a:extLst>
            </p:cNvPr>
            <p:cNvSpPr txBox="1"/>
            <p:nvPr/>
          </p:nvSpPr>
          <p:spPr>
            <a:xfrm>
              <a:off x="5562210" y="2589036"/>
              <a:ext cx="463550" cy="43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</a:t>
              </a:r>
            </a:p>
          </p:txBody>
        </p:sp>
      </p:grp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89F6706-B442-4A75-A2B4-69B23F36E5D7}"/>
              </a:ext>
            </a:extLst>
          </p:cNvPr>
          <p:cNvCxnSpPr>
            <a:cxnSpLocks/>
          </p:cNvCxnSpPr>
          <p:nvPr/>
        </p:nvCxnSpPr>
        <p:spPr>
          <a:xfrm>
            <a:off x="6898226" y="2010375"/>
            <a:ext cx="33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BD0F5552-671A-4D51-AEAA-FF0CE971ABB7}"/>
              </a:ext>
            </a:extLst>
          </p:cNvPr>
          <p:cNvCxnSpPr>
            <a:cxnSpLocks/>
          </p:cNvCxnSpPr>
          <p:nvPr/>
        </p:nvCxnSpPr>
        <p:spPr>
          <a:xfrm flipH="1">
            <a:off x="4744908" y="2867800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6D848193-BDBF-4ABD-97B2-C599D0CCB3D5}"/>
              </a:ext>
            </a:extLst>
          </p:cNvPr>
          <p:cNvCxnSpPr>
            <a:cxnSpLocks/>
          </p:cNvCxnSpPr>
          <p:nvPr/>
        </p:nvCxnSpPr>
        <p:spPr>
          <a:xfrm flipH="1">
            <a:off x="5739743" y="2857419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ED06116A-76D8-4D99-AB62-2437E664E29A}"/>
              </a:ext>
            </a:extLst>
          </p:cNvPr>
          <p:cNvCxnSpPr>
            <a:cxnSpLocks/>
          </p:cNvCxnSpPr>
          <p:nvPr/>
        </p:nvCxnSpPr>
        <p:spPr>
          <a:xfrm>
            <a:off x="3147531" y="3648673"/>
            <a:ext cx="2592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342E3963-E6E8-4AA3-82CF-FEA7D926EA57}"/>
              </a:ext>
            </a:extLst>
          </p:cNvPr>
          <p:cNvCxnSpPr>
            <a:cxnSpLocks/>
          </p:cNvCxnSpPr>
          <p:nvPr/>
        </p:nvCxnSpPr>
        <p:spPr>
          <a:xfrm flipV="1">
            <a:off x="1832870" y="3659055"/>
            <a:ext cx="1314661" cy="413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5526724-F6F5-4303-ADC0-01EEFDC2BF85}"/>
              </a:ext>
            </a:extLst>
          </p:cNvPr>
          <p:cNvSpPr txBox="1"/>
          <p:nvPr/>
        </p:nvSpPr>
        <p:spPr>
          <a:xfrm>
            <a:off x="8536474" y="889233"/>
            <a:ext cx="3011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Res 1 d 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Res 0 t 000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100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010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110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001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101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111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 000</a:t>
            </a:r>
          </a:p>
        </p:txBody>
      </p:sp>
      <p:sp>
        <p:nvSpPr>
          <p:cNvPr id="6" name="Ritardo 5">
            <a:extLst>
              <a:ext uri="{FF2B5EF4-FFF2-40B4-BE49-F238E27FC236}">
                <a16:creationId xmlns:a16="http://schemas.microsoft.com/office/drawing/2014/main" id="{FEA85D21-ADAB-45EB-86E6-F852BAF8149E}"/>
              </a:ext>
            </a:extLst>
          </p:cNvPr>
          <p:cNvSpPr/>
          <p:nvPr/>
        </p:nvSpPr>
        <p:spPr>
          <a:xfrm>
            <a:off x="6324486" y="1444004"/>
            <a:ext cx="604088" cy="64238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27BF1A-013D-4CDC-A4B0-5A008398B57C}"/>
              </a:ext>
            </a:extLst>
          </p:cNvPr>
          <p:cNvSpPr txBox="1"/>
          <p:nvPr/>
        </p:nvSpPr>
        <p:spPr>
          <a:xfrm>
            <a:off x="2744179" y="148139"/>
            <a:ext cx="269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Conta 8</a:t>
            </a:r>
          </a:p>
        </p:txBody>
      </p:sp>
      <p:sp>
        <p:nvSpPr>
          <p:cNvPr id="17" name="Freccia a pentagono 16">
            <a:extLst>
              <a:ext uri="{FF2B5EF4-FFF2-40B4-BE49-F238E27FC236}">
                <a16:creationId xmlns:a16="http://schemas.microsoft.com/office/drawing/2014/main" id="{1C52F829-1778-434C-9196-2AF807F5D785}"/>
              </a:ext>
            </a:extLst>
          </p:cNvPr>
          <p:cNvSpPr/>
          <p:nvPr/>
        </p:nvSpPr>
        <p:spPr>
          <a:xfrm>
            <a:off x="2600164" y="1972889"/>
            <a:ext cx="223759" cy="16544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A89DE6D-57D2-43D1-B632-DB294AD119E7}"/>
              </a:ext>
            </a:extLst>
          </p:cNvPr>
          <p:cNvCxnSpPr>
            <a:cxnSpLocks/>
          </p:cNvCxnSpPr>
          <p:nvPr/>
        </p:nvCxnSpPr>
        <p:spPr>
          <a:xfrm>
            <a:off x="2823923" y="2045322"/>
            <a:ext cx="368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tardo 70">
            <a:extLst>
              <a:ext uri="{FF2B5EF4-FFF2-40B4-BE49-F238E27FC236}">
                <a16:creationId xmlns:a16="http://schemas.microsoft.com/office/drawing/2014/main" id="{881C4350-67EF-4A73-85D8-826B303662FB}"/>
              </a:ext>
            </a:extLst>
          </p:cNvPr>
          <p:cNvSpPr/>
          <p:nvPr/>
        </p:nvSpPr>
        <p:spPr>
          <a:xfrm>
            <a:off x="5088956" y="1665629"/>
            <a:ext cx="322614" cy="31170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CEF4C4B-CD3D-41F0-B396-DF798A8DF975}"/>
              </a:ext>
            </a:extLst>
          </p:cNvPr>
          <p:cNvCxnSpPr/>
          <p:nvPr/>
        </p:nvCxnSpPr>
        <p:spPr>
          <a:xfrm flipH="1" flipV="1">
            <a:off x="4302112" y="1757087"/>
            <a:ext cx="6367" cy="3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387DFDB-7E61-4376-91C5-7BCDA8C556A6}"/>
              </a:ext>
            </a:extLst>
          </p:cNvPr>
          <p:cNvCxnSpPr/>
          <p:nvPr/>
        </p:nvCxnSpPr>
        <p:spPr>
          <a:xfrm flipH="1">
            <a:off x="4308479" y="1741472"/>
            <a:ext cx="8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C9D7D2C-82F3-4ADB-8130-BFA3E370E1FF}"/>
              </a:ext>
            </a:extLst>
          </p:cNvPr>
          <p:cNvCxnSpPr/>
          <p:nvPr/>
        </p:nvCxnSpPr>
        <p:spPr>
          <a:xfrm flipH="1" flipV="1">
            <a:off x="5528979" y="1791175"/>
            <a:ext cx="6367" cy="3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D8392EAE-07DD-4FBC-AB5E-BD4F3D2B22BF}"/>
              </a:ext>
            </a:extLst>
          </p:cNvPr>
          <p:cNvCxnSpPr/>
          <p:nvPr/>
        </p:nvCxnSpPr>
        <p:spPr>
          <a:xfrm flipH="1">
            <a:off x="5535346" y="1775560"/>
            <a:ext cx="8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2D6A965A-B4EA-40E2-BE32-E8D5026F78B1}"/>
              </a:ext>
            </a:extLst>
          </p:cNvPr>
          <p:cNvCxnSpPr>
            <a:cxnSpLocks/>
          </p:cNvCxnSpPr>
          <p:nvPr/>
        </p:nvCxnSpPr>
        <p:spPr>
          <a:xfrm flipH="1">
            <a:off x="6056435" y="1972889"/>
            <a:ext cx="521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914D4C88-2516-4C91-913C-8A7295E2BC37}"/>
              </a:ext>
            </a:extLst>
          </p:cNvPr>
          <p:cNvCxnSpPr>
            <a:cxnSpLocks/>
          </p:cNvCxnSpPr>
          <p:nvPr/>
        </p:nvCxnSpPr>
        <p:spPr>
          <a:xfrm flipV="1">
            <a:off x="3690767" y="2119765"/>
            <a:ext cx="736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AEEBB950-EF9D-4B92-94C5-46506669F82C}"/>
              </a:ext>
            </a:extLst>
          </p:cNvPr>
          <p:cNvCxnSpPr/>
          <p:nvPr/>
        </p:nvCxnSpPr>
        <p:spPr>
          <a:xfrm flipV="1">
            <a:off x="4860693" y="1915661"/>
            <a:ext cx="269393" cy="10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C4877648-E97E-4516-9F17-DD203491D26D}"/>
              </a:ext>
            </a:extLst>
          </p:cNvPr>
          <p:cNvCxnSpPr>
            <a:cxnSpLocks/>
          </p:cNvCxnSpPr>
          <p:nvPr/>
        </p:nvCxnSpPr>
        <p:spPr>
          <a:xfrm flipH="1">
            <a:off x="4188811" y="2117356"/>
            <a:ext cx="245206" cy="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5FFF9601-66AF-4AAF-B4CE-4FDB4B4391D2}"/>
              </a:ext>
            </a:extLst>
          </p:cNvPr>
          <p:cNvCxnSpPr>
            <a:cxnSpLocks/>
          </p:cNvCxnSpPr>
          <p:nvPr/>
        </p:nvCxnSpPr>
        <p:spPr>
          <a:xfrm flipH="1">
            <a:off x="5421856" y="2096860"/>
            <a:ext cx="245206" cy="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0AB04125-8D05-484A-8014-F4213DC5B72C}"/>
              </a:ext>
            </a:extLst>
          </p:cNvPr>
          <p:cNvCxnSpPr>
            <a:cxnSpLocks/>
          </p:cNvCxnSpPr>
          <p:nvPr/>
        </p:nvCxnSpPr>
        <p:spPr>
          <a:xfrm flipV="1">
            <a:off x="5401637" y="1856460"/>
            <a:ext cx="0" cy="22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7430AA6-2F31-42EE-A452-E09BE355EB4F}"/>
              </a:ext>
            </a:extLst>
          </p:cNvPr>
          <p:cNvCxnSpPr/>
          <p:nvPr/>
        </p:nvCxnSpPr>
        <p:spPr>
          <a:xfrm flipH="1">
            <a:off x="4302112" y="1562100"/>
            <a:ext cx="2014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CD75A23-B8D6-4097-AB6C-501D0B3C714A}"/>
              </a:ext>
            </a:extLst>
          </p:cNvPr>
          <p:cNvCxnSpPr/>
          <p:nvPr/>
        </p:nvCxnSpPr>
        <p:spPr>
          <a:xfrm>
            <a:off x="4302112" y="1577340"/>
            <a:ext cx="6367" cy="54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7A41594E-590D-4248-9D80-A6753AD8344F}"/>
              </a:ext>
            </a:extLst>
          </p:cNvPr>
          <p:cNvCxnSpPr>
            <a:cxnSpLocks/>
          </p:cNvCxnSpPr>
          <p:nvPr/>
        </p:nvCxnSpPr>
        <p:spPr>
          <a:xfrm flipH="1">
            <a:off x="3505481" y="2852236"/>
            <a:ext cx="1" cy="79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135A24-C0D2-4E99-AFFF-BC880D6EAED3}"/>
              </a:ext>
            </a:extLst>
          </p:cNvPr>
          <p:cNvSpPr/>
          <p:nvPr/>
        </p:nvSpPr>
        <p:spPr>
          <a:xfrm>
            <a:off x="1691578" y="696286"/>
            <a:ext cx="8920495" cy="5452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2BAE48FE-EDD5-40CE-A93F-101BEB7F9E60}"/>
              </a:ext>
            </a:extLst>
          </p:cNvPr>
          <p:cNvCxnSpPr>
            <a:cxnSpLocks/>
          </p:cNvCxnSpPr>
          <p:nvPr/>
        </p:nvCxnSpPr>
        <p:spPr>
          <a:xfrm>
            <a:off x="1115197" y="4639319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DB9E3F68-3539-4442-8BA3-7298C4AA11E9}"/>
              </a:ext>
            </a:extLst>
          </p:cNvPr>
          <p:cNvSpPr/>
          <p:nvPr/>
        </p:nvSpPr>
        <p:spPr>
          <a:xfrm rot="5400000">
            <a:off x="1396492" y="4582873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63545BC-E8E1-48E6-8CC7-4EC5E64E312B}"/>
              </a:ext>
            </a:extLst>
          </p:cNvPr>
          <p:cNvSpPr txBox="1"/>
          <p:nvPr/>
        </p:nvSpPr>
        <p:spPr>
          <a:xfrm>
            <a:off x="651994" y="4420826"/>
            <a:ext cx="67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endParaRPr lang="it-IT" dirty="0"/>
          </a:p>
          <a:p>
            <a:endParaRPr lang="it-IT" dirty="0"/>
          </a:p>
        </p:txBody>
      </p: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9382CBE5-EFDB-4BB6-9BBB-21EF8E6BA612}"/>
              </a:ext>
            </a:extLst>
          </p:cNvPr>
          <p:cNvSpPr/>
          <p:nvPr/>
        </p:nvSpPr>
        <p:spPr>
          <a:xfrm rot="5400000">
            <a:off x="1617811" y="4499406"/>
            <a:ext cx="339383" cy="2798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27BF1A-013D-4CDC-A4B0-5A008398B57C}"/>
              </a:ext>
            </a:extLst>
          </p:cNvPr>
          <p:cNvSpPr txBox="1"/>
          <p:nvPr/>
        </p:nvSpPr>
        <p:spPr>
          <a:xfrm>
            <a:off x="2744179" y="148139"/>
            <a:ext cx="269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BaudGenerator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8EB922A-2D6F-448C-B315-F667C2E59AC9}"/>
              </a:ext>
            </a:extLst>
          </p:cNvPr>
          <p:cNvSpPr txBox="1"/>
          <p:nvPr/>
        </p:nvSpPr>
        <p:spPr>
          <a:xfrm>
            <a:off x="682587" y="5375252"/>
            <a:ext cx="86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</a:t>
            </a:r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EDAD602-3334-4D2A-9C50-28C9D248B45E}"/>
              </a:ext>
            </a:extLst>
          </p:cNvPr>
          <p:cNvGrpSpPr/>
          <p:nvPr/>
        </p:nvGrpSpPr>
        <p:grpSpPr>
          <a:xfrm>
            <a:off x="1152366" y="5341318"/>
            <a:ext cx="761295" cy="388531"/>
            <a:chOff x="1111850" y="4663498"/>
            <a:chExt cx="761295" cy="388531"/>
          </a:xfrm>
        </p:grpSpPr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EA44DCBB-0E62-483D-B0C8-DA39B037D8F1}"/>
                </a:ext>
              </a:extLst>
            </p:cNvPr>
            <p:cNvGrpSpPr/>
            <p:nvPr/>
          </p:nvGrpSpPr>
          <p:grpSpPr>
            <a:xfrm>
              <a:off x="1111850" y="4663498"/>
              <a:ext cx="761295" cy="388531"/>
              <a:chOff x="1094764" y="4110011"/>
              <a:chExt cx="761295" cy="388531"/>
            </a:xfrm>
          </p:grpSpPr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3E64716C-974D-47E7-897C-1FB0C604C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4E3DEC86-3A66-4AAD-AF22-B029C31E3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47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E36AD518-C096-4B13-82F4-C5E83E8DD962}"/>
                  </a:ext>
                </a:extLst>
              </p:cNvPr>
              <p:cNvSpPr txBox="1"/>
              <p:nvPr/>
            </p:nvSpPr>
            <p:spPr>
              <a:xfrm>
                <a:off x="1239474" y="4110011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3</a:t>
                </a:r>
              </a:p>
            </p:txBody>
          </p:sp>
        </p:grpSp>
        <p:sp>
          <p:nvSpPr>
            <p:cNvPr id="55" name="Triangolo isoscele 54">
              <a:extLst>
                <a:ext uri="{FF2B5EF4-FFF2-40B4-BE49-F238E27FC236}">
                  <a16:creationId xmlns:a16="http://schemas.microsoft.com/office/drawing/2014/main" id="{8E377C86-BB2A-4EF5-8CAD-6F1BC34EDBE2}"/>
                </a:ext>
              </a:extLst>
            </p:cNvPr>
            <p:cNvSpPr/>
            <p:nvPr/>
          </p:nvSpPr>
          <p:spPr>
            <a:xfrm rot="5400000">
              <a:off x="1476448" y="4867109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AA8EA96A-E6F4-4218-90DA-F22694330A18}"/>
              </a:ext>
            </a:extLst>
          </p:cNvPr>
          <p:cNvCxnSpPr>
            <a:cxnSpLocks/>
          </p:cNvCxnSpPr>
          <p:nvPr/>
        </p:nvCxnSpPr>
        <p:spPr>
          <a:xfrm>
            <a:off x="10448128" y="1677957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iangolo isoscele 56">
            <a:extLst>
              <a:ext uri="{FF2B5EF4-FFF2-40B4-BE49-F238E27FC236}">
                <a16:creationId xmlns:a16="http://schemas.microsoft.com/office/drawing/2014/main" id="{E76F058C-960C-43FE-BFB7-D594C0999E3D}"/>
              </a:ext>
            </a:extLst>
          </p:cNvPr>
          <p:cNvSpPr/>
          <p:nvPr/>
        </p:nvSpPr>
        <p:spPr>
          <a:xfrm rot="5400000">
            <a:off x="10684699" y="1618112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319173E8-DD31-4A86-9433-E31D7D074F05}"/>
              </a:ext>
            </a:extLst>
          </p:cNvPr>
          <p:cNvCxnSpPr>
            <a:cxnSpLocks/>
          </p:cNvCxnSpPr>
          <p:nvPr/>
        </p:nvCxnSpPr>
        <p:spPr>
          <a:xfrm>
            <a:off x="10448128" y="2191084"/>
            <a:ext cx="76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riangolo isoscele 59">
            <a:extLst>
              <a:ext uri="{FF2B5EF4-FFF2-40B4-BE49-F238E27FC236}">
                <a16:creationId xmlns:a16="http://schemas.microsoft.com/office/drawing/2014/main" id="{DB633FEC-CB24-45B2-9694-1CAD64581FC4}"/>
              </a:ext>
            </a:extLst>
          </p:cNvPr>
          <p:cNvSpPr/>
          <p:nvPr/>
        </p:nvSpPr>
        <p:spPr>
          <a:xfrm rot="5400000">
            <a:off x="10684699" y="2131239"/>
            <a:ext cx="153354" cy="1196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2F303EA9-37C3-42C4-BD5C-1F4262E9B693}"/>
              </a:ext>
            </a:extLst>
          </p:cNvPr>
          <p:cNvSpPr txBox="1"/>
          <p:nvPr/>
        </p:nvSpPr>
        <p:spPr>
          <a:xfrm>
            <a:off x="11205142" y="1493291"/>
            <a:ext cx="119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CampClk</a:t>
            </a:r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457F53B-4395-4C3B-9667-F7372CB82C07}"/>
              </a:ext>
            </a:extLst>
          </p:cNvPr>
          <p:cNvSpPr txBox="1"/>
          <p:nvPr/>
        </p:nvSpPr>
        <p:spPr>
          <a:xfrm>
            <a:off x="11188323" y="2006418"/>
            <a:ext cx="10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TransClk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BE4988F-0738-4EFF-B0CA-A248EDBF68E8}"/>
              </a:ext>
            </a:extLst>
          </p:cNvPr>
          <p:cNvSpPr/>
          <p:nvPr/>
        </p:nvSpPr>
        <p:spPr>
          <a:xfrm>
            <a:off x="2950166" y="4092087"/>
            <a:ext cx="2487500" cy="84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Contatore7bit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E237715D-46F0-4A95-BE63-5DED626C7E05}"/>
              </a:ext>
            </a:extLst>
          </p:cNvPr>
          <p:cNvCxnSpPr>
            <a:cxnSpLocks/>
          </p:cNvCxnSpPr>
          <p:nvPr/>
        </p:nvCxnSpPr>
        <p:spPr>
          <a:xfrm flipV="1">
            <a:off x="3537234" y="394088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99081E0-1D7C-4810-8C00-69EE33A46A8B}"/>
              </a:ext>
            </a:extLst>
          </p:cNvPr>
          <p:cNvCxnSpPr>
            <a:cxnSpLocks/>
          </p:cNvCxnSpPr>
          <p:nvPr/>
        </p:nvCxnSpPr>
        <p:spPr>
          <a:xfrm flipV="1">
            <a:off x="3759769" y="393653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6058B45A-52B7-43E2-9BA8-969B7E2127E2}"/>
              </a:ext>
            </a:extLst>
          </p:cNvPr>
          <p:cNvCxnSpPr>
            <a:cxnSpLocks/>
          </p:cNvCxnSpPr>
          <p:nvPr/>
        </p:nvCxnSpPr>
        <p:spPr>
          <a:xfrm flipV="1">
            <a:off x="3982304" y="393218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A8988F9C-E65B-4CE4-9F9D-60C34DAD7611}"/>
              </a:ext>
            </a:extLst>
          </p:cNvPr>
          <p:cNvCxnSpPr>
            <a:cxnSpLocks/>
          </p:cNvCxnSpPr>
          <p:nvPr/>
        </p:nvCxnSpPr>
        <p:spPr>
          <a:xfrm flipV="1">
            <a:off x="4204839" y="392783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7B92DDFA-121F-4789-8F69-3429402AB189}"/>
              </a:ext>
            </a:extLst>
          </p:cNvPr>
          <p:cNvCxnSpPr>
            <a:cxnSpLocks/>
          </p:cNvCxnSpPr>
          <p:nvPr/>
        </p:nvCxnSpPr>
        <p:spPr>
          <a:xfrm flipV="1">
            <a:off x="4427374" y="3923489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D0C51BC7-DC35-4878-97E3-932674D383BE}"/>
              </a:ext>
            </a:extLst>
          </p:cNvPr>
          <p:cNvCxnSpPr>
            <a:cxnSpLocks/>
          </p:cNvCxnSpPr>
          <p:nvPr/>
        </p:nvCxnSpPr>
        <p:spPr>
          <a:xfrm flipV="1">
            <a:off x="4649909" y="3935917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perazione manuale 8">
            <a:extLst>
              <a:ext uri="{FF2B5EF4-FFF2-40B4-BE49-F238E27FC236}">
                <a16:creationId xmlns:a16="http://schemas.microsoft.com/office/drawing/2014/main" id="{4BBF2AEE-07D3-4D5D-AD6D-ACC9B0C008EA}"/>
              </a:ext>
            </a:extLst>
          </p:cNvPr>
          <p:cNvSpPr/>
          <p:nvPr/>
        </p:nvSpPr>
        <p:spPr>
          <a:xfrm rot="16200000">
            <a:off x="6145122" y="2046188"/>
            <a:ext cx="2013358" cy="44314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702D5EAD-F4E2-42F5-B775-385E16187EE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927415" y="4514377"/>
            <a:ext cx="1022751" cy="1249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5E5F4866-7258-4150-B30A-74C4EBD085CC}"/>
              </a:ext>
            </a:extLst>
          </p:cNvPr>
          <p:cNvCxnSpPr>
            <a:cxnSpLocks/>
          </p:cNvCxnSpPr>
          <p:nvPr/>
        </p:nvCxnSpPr>
        <p:spPr>
          <a:xfrm>
            <a:off x="6769937" y="1602348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8244701F-A607-4312-B127-91CD021C1204}"/>
              </a:ext>
            </a:extLst>
          </p:cNvPr>
          <p:cNvCxnSpPr>
            <a:cxnSpLocks/>
          </p:cNvCxnSpPr>
          <p:nvPr/>
        </p:nvCxnSpPr>
        <p:spPr>
          <a:xfrm>
            <a:off x="6769937" y="1787014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1485CAA7-2089-46D2-A1BC-035EAADD2E09}"/>
              </a:ext>
            </a:extLst>
          </p:cNvPr>
          <p:cNvCxnSpPr>
            <a:cxnSpLocks/>
          </p:cNvCxnSpPr>
          <p:nvPr/>
        </p:nvCxnSpPr>
        <p:spPr>
          <a:xfrm>
            <a:off x="6769937" y="1971680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CAEC43BA-2AB5-461B-B8F3-E661A49715C4}"/>
              </a:ext>
            </a:extLst>
          </p:cNvPr>
          <p:cNvCxnSpPr>
            <a:cxnSpLocks/>
          </p:cNvCxnSpPr>
          <p:nvPr/>
        </p:nvCxnSpPr>
        <p:spPr>
          <a:xfrm>
            <a:off x="6769937" y="2156346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9793C93E-337F-48CD-A635-4869CBDD2AF9}"/>
              </a:ext>
            </a:extLst>
          </p:cNvPr>
          <p:cNvCxnSpPr>
            <a:cxnSpLocks/>
          </p:cNvCxnSpPr>
          <p:nvPr/>
        </p:nvCxnSpPr>
        <p:spPr>
          <a:xfrm>
            <a:off x="6769937" y="2341012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FC8C505-7A0F-4C62-9A89-4BB5B0E141D7}"/>
              </a:ext>
            </a:extLst>
          </p:cNvPr>
          <p:cNvCxnSpPr>
            <a:cxnSpLocks/>
          </p:cNvCxnSpPr>
          <p:nvPr/>
        </p:nvCxnSpPr>
        <p:spPr>
          <a:xfrm>
            <a:off x="6769937" y="2525678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FBE4C2A4-157E-429B-855A-62664BD98385}"/>
              </a:ext>
            </a:extLst>
          </p:cNvPr>
          <p:cNvCxnSpPr>
            <a:cxnSpLocks/>
          </p:cNvCxnSpPr>
          <p:nvPr/>
        </p:nvCxnSpPr>
        <p:spPr>
          <a:xfrm>
            <a:off x="6769937" y="2710344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42A9AE9C-1CC2-4D00-B81D-EE9437B36E87}"/>
              </a:ext>
            </a:extLst>
          </p:cNvPr>
          <p:cNvCxnSpPr>
            <a:cxnSpLocks/>
          </p:cNvCxnSpPr>
          <p:nvPr/>
        </p:nvCxnSpPr>
        <p:spPr>
          <a:xfrm>
            <a:off x="6769937" y="2895010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9E43047-52C7-46E8-8838-B03E8F271735}"/>
              </a:ext>
            </a:extLst>
          </p:cNvPr>
          <p:cNvGrpSpPr/>
          <p:nvPr/>
        </p:nvGrpSpPr>
        <p:grpSpPr>
          <a:xfrm rot="16200000">
            <a:off x="6728521" y="3083149"/>
            <a:ext cx="761295" cy="395328"/>
            <a:chOff x="1111850" y="4673515"/>
            <a:chExt cx="761295" cy="395328"/>
          </a:xfrm>
        </p:grpSpPr>
        <p:grpSp>
          <p:nvGrpSpPr>
            <p:cNvPr id="106" name="Gruppo 105">
              <a:extLst>
                <a:ext uri="{FF2B5EF4-FFF2-40B4-BE49-F238E27FC236}">
                  <a16:creationId xmlns:a16="http://schemas.microsoft.com/office/drawing/2014/main" id="{6F8E1214-4C41-4380-8D18-2332451FFC2B}"/>
                </a:ext>
              </a:extLst>
            </p:cNvPr>
            <p:cNvGrpSpPr/>
            <p:nvPr/>
          </p:nvGrpSpPr>
          <p:grpSpPr>
            <a:xfrm>
              <a:off x="1111850" y="4673515"/>
              <a:ext cx="761295" cy="395328"/>
              <a:chOff x="1094764" y="4120028"/>
              <a:chExt cx="761295" cy="395328"/>
            </a:xfrm>
          </p:grpSpPr>
          <p:cxnSp>
            <p:nvCxnSpPr>
              <p:cNvPr id="112" name="Connettore diritto 111">
                <a:extLst>
                  <a:ext uri="{FF2B5EF4-FFF2-40B4-BE49-F238E27FC236}">
                    <a16:creationId xmlns:a16="http://schemas.microsoft.com/office/drawing/2014/main" id="{8239C2DD-454B-458E-9D03-C26CDA3E6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764" y="4362167"/>
                <a:ext cx="7612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ttore diritto 112">
                <a:extLst>
                  <a:ext uri="{FF2B5EF4-FFF2-40B4-BE49-F238E27FC236}">
                    <a16:creationId xmlns:a16="http://schemas.microsoft.com/office/drawing/2014/main" id="{11AC78C9-7035-4EC5-AE3C-D3FBC05E0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474" y="4209013"/>
                <a:ext cx="113253" cy="2895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C7091D18-BDB5-4087-BEBD-F589C022407E}"/>
                  </a:ext>
                </a:extLst>
              </p:cNvPr>
              <p:cNvSpPr txBox="1"/>
              <p:nvPr/>
            </p:nvSpPr>
            <p:spPr>
              <a:xfrm rot="5400000">
                <a:off x="1171767" y="4179192"/>
                <a:ext cx="39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3</a:t>
                </a:r>
              </a:p>
            </p:txBody>
          </p:sp>
        </p:grpSp>
        <p:sp>
          <p:nvSpPr>
            <p:cNvPr id="109" name="Triangolo isoscele 108">
              <a:extLst>
                <a:ext uri="{FF2B5EF4-FFF2-40B4-BE49-F238E27FC236}">
                  <a16:creationId xmlns:a16="http://schemas.microsoft.com/office/drawing/2014/main" id="{BD5488C2-6159-4F39-9EB0-62CDBC3B9956}"/>
                </a:ext>
              </a:extLst>
            </p:cNvPr>
            <p:cNvSpPr/>
            <p:nvPr/>
          </p:nvSpPr>
          <p:spPr>
            <a:xfrm rot="5400000">
              <a:off x="1476448" y="4867109"/>
              <a:ext cx="153354" cy="11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0D10CFF-CF2C-4DB3-A318-90AF84E30F41}"/>
              </a:ext>
            </a:extLst>
          </p:cNvPr>
          <p:cNvSpPr txBox="1"/>
          <p:nvPr/>
        </p:nvSpPr>
        <p:spPr>
          <a:xfrm>
            <a:off x="3016178" y="4106741"/>
            <a:ext cx="46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msb</a:t>
            </a:r>
            <a:endParaRPr lang="it-IT" sz="1200" dirty="0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9C81AB14-4144-45AC-A3AD-E16EC87EE092}"/>
              </a:ext>
            </a:extLst>
          </p:cNvPr>
          <p:cNvSpPr txBox="1"/>
          <p:nvPr/>
        </p:nvSpPr>
        <p:spPr>
          <a:xfrm>
            <a:off x="4872444" y="4124784"/>
            <a:ext cx="46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lsb</a:t>
            </a:r>
            <a:endParaRPr lang="it-IT" sz="1200" dirty="0"/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BB00128A-34ED-41E0-8ED7-DAB6CAC02092}"/>
              </a:ext>
            </a:extLst>
          </p:cNvPr>
          <p:cNvCxnSpPr>
            <a:cxnSpLocks/>
          </p:cNvCxnSpPr>
          <p:nvPr/>
        </p:nvCxnSpPr>
        <p:spPr>
          <a:xfrm flipV="1">
            <a:off x="4649832" y="2710344"/>
            <a:ext cx="2120105" cy="1348691"/>
          </a:xfrm>
          <a:prstGeom prst="bentConnector3">
            <a:avLst>
              <a:gd name="adj1" fmla="val -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a gomito 115">
            <a:extLst>
              <a:ext uri="{FF2B5EF4-FFF2-40B4-BE49-F238E27FC236}">
                <a16:creationId xmlns:a16="http://schemas.microsoft.com/office/drawing/2014/main" id="{993EF6DB-F8D4-4338-8E61-4990498FECFC}"/>
              </a:ext>
            </a:extLst>
          </p:cNvPr>
          <p:cNvCxnSpPr>
            <a:cxnSpLocks/>
          </p:cNvCxnSpPr>
          <p:nvPr/>
        </p:nvCxnSpPr>
        <p:spPr>
          <a:xfrm flipV="1">
            <a:off x="4448217" y="2525679"/>
            <a:ext cx="2340444" cy="1533356"/>
          </a:xfrm>
          <a:prstGeom prst="bentConnector3">
            <a:avLst>
              <a:gd name="adj1" fmla="val -1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EEA5D6DD-7B39-4953-8693-28B449318021}"/>
              </a:ext>
            </a:extLst>
          </p:cNvPr>
          <p:cNvCxnSpPr>
            <a:cxnSpLocks/>
          </p:cNvCxnSpPr>
          <p:nvPr/>
        </p:nvCxnSpPr>
        <p:spPr>
          <a:xfrm flipV="1">
            <a:off x="4193221" y="2341012"/>
            <a:ext cx="2583819" cy="1703789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A89C5128-26F0-4BA4-B0FF-BBD24D5FEFCF}"/>
              </a:ext>
            </a:extLst>
          </p:cNvPr>
          <p:cNvCxnSpPr>
            <a:cxnSpLocks/>
          </p:cNvCxnSpPr>
          <p:nvPr/>
        </p:nvCxnSpPr>
        <p:spPr>
          <a:xfrm flipV="1">
            <a:off x="3986298" y="2149028"/>
            <a:ext cx="2783637" cy="1826800"/>
          </a:xfrm>
          <a:prstGeom prst="bentConnector3">
            <a:avLst>
              <a:gd name="adj1" fmla="val -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tardo 118">
            <a:extLst>
              <a:ext uri="{FF2B5EF4-FFF2-40B4-BE49-F238E27FC236}">
                <a16:creationId xmlns:a16="http://schemas.microsoft.com/office/drawing/2014/main" id="{52B6320E-2914-417C-A6AB-FC09E2F77F94}"/>
              </a:ext>
            </a:extLst>
          </p:cNvPr>
          <p:cNvSpPr/>
          <p:nvPr/>
        </p:nvSpPr>
        <p:spPr>
          <a:xfrm>
            <a:off x="4199689" y="1151384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0" name="Connettore a gomito 119">
            <a:extLst>
              <a:ext uri="{FF2B5EF4-FFF2-40B4-BE49-F238E27FC236}">
                <a16:creationId xmlns:a16="http://schemas.microsoft.com/office/drawing/2014/main" id="{E0F3E90A-8DC9-4D4A-AC61-865A21AD0A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77173" y="2295812"/>
            <a:ext cx="2793640" cy="651391"/>
          </a:xfrm>
          <a:prstGeom prst="bentConnector3">
            <a:avLst>
              <a:gd name="adj1" fmla="val 99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9DD12248-0953-40F6-928F-F3DB4771AF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0616" y="2378456"/>
            <a:ext cx="2730235" cy="697029"/>
          </a:xfrm>
          <a:prstGeom prst="bentConnector3">
            <a:avLst>
              <a:gd name="adj1" fmla="val 997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a gomito 121">
            <a:extLst>
              <a:ext uri="{FF2B5EF4-FFF2-40B4-BE49-F238E27FC236}">
                <a16:creationId xmlns:a16="http://schemas.microsoft.com/office/drawing/2014/main" id="{458071D3-5FBF-42C3-9BF4-A41CEBDC12D6}"/>
              </a:ext>
            </a:extLst>
          </p:cNvPr>
          <p:cNvCxnSpPr/>
          <p:nvPr/>
        </p:nvCxnSpPr>
        <p:spPr>
          <a:xfrm rot="10800000">
            <a:off x="4548982" y="1309290"/>
            <a:ext cx="2220206" cy="2919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itardo 122">
            <a:extLst>
              <a:ext uri="{FF2B5EF4-FFF2-40B4-BE49-F238E27FC236}">
                <a16:creationId xmlns:a16="http://schemas.microsoft.com/office/drawing/2014/main" id="{74D4B7F0-AA20-4085-8970-66BBD045874A}"/>
              </a:ext>
            </a:extLst>
          </p:cNvPr>
          <p:cNvSpPr/>
          <p:nvPr/>
        </p:nvSpPr>
        <p:spPr>
          <a:xfrm>
            <a:off x="4571001" y="1757616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BC5745-A1A4-4AA4-B693-989B2ACC8691}"/>
              </a:ext>
            </a:extLst>
          </p:cNvPr>
          <p:cNvCxnSpPr>
            <a:cxnSpLocks/>
            <a:endCxn id="123" idx="3"/>
          </p:cNvCxnSpPr>
          <p:nvPr/>
        </p:nvCxnSpPr>
        <p:spPr>
          <a:xfrm rot="10800000">
            <a:off x="4888729" y="1915523"/>
            <a:ext cx="1899933" cy="64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a gomito 127">
            <a:extLst>
              <a:ext uri="{FF2B5EF4-FFF2-40B4-BE49-F238E27FC236}">
                <a16:creationId xmlns:a16="http://schemas.microsoft.com/office/drawing/2014/main" id="{41083F9E-1435-4BF7-B944-7ADD0CBBCC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67923" y="2045441"/>
            <a:ext cx="425488" cy="3806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8B636F1F-A784-4D49-A722-50863268E77C}"/>
              </a:ext>
            </a:extLst>
          </p:cNvPr>
          <p:cNvCxnSpPr>
            <a:cxnSpLocks/>
          </p:cNvCxnSpPr>
          <p:nvPr/>
        </p:nvCxnSpPr>
        <p:spPr>
          <a:xfrm flipV="1">
            <a:off x="3986298" y="1831633"/>
            <a:ext cx="584703" cy="311074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itardo 131">
            <a:extLst>
              <a:ext uri="{FF2B5EF4-FFF2-40B4-BE49-F238E27FC236}">
                <a16:creationId xmlns:a16="http://schemas.microsoft.com/office/drawing/2014/main" id="{2184879A-6C30-40CE-B0B9-210E18DBF130}"/>
              </a:ext>
            </a:extLst>
          </p:cNvPr>
          <p:cNvSpPr/>
          <p:nvPr/>
        </p:nvSpPr>
        <p:spPr>
          <a:xfrm>
            <a:off x="4928817" y="1417968"/>
            <a:ext cx="317727" cy="31581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3" name="Connettore a gomito 132">
            <a:extLst>
              <a:ext uri="{FF2B5EF4-FFF2-40B4-BE49-F238E27FC236}">
                <a16:creationId xmlns:a16="http://schemas.microsoft.com/office/drawing/2014/main" id="{718B7005-A7F6-4DE6-8D5B-5A2BD34211CF}"/>
              </a:ext>
            </a:extLst>
          </p:cNvPr>
          <p:cNvCxnSpPr>
            <a:cxnSpLocks/>
          </p:cNvCxnSpPr>
          <p:nvPr/>
        </p:nvCxnSpPr>
        <p:spPr>
          <a:xfrm>
            <a:off x="3996099" y="1357225"/>
            <a:ext cx="932718" cy="159927"/>
          </a:xfrm>
          <a:prstGeom prst="bentConnector3">
            <a:avLst>
              <a:gd name="adj1" fmla="val 3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a gomito 138">
            <a:extLst>
              <a:ext uri="{FF2B5EF4-FFF2-40B4-BE49-F238E27FC236}">
                <a16:creationId xmlns:a16="http://schemas.microsoft.com/office/drawing/2014/main" id="{0F5E1DFF-20E5-46BB-9ACE-8525F9D8D94B}"/>
              </a:ext>
            </a:extLst>
          </p:cNvPr>
          <p:cNvCxnSpPr>
            <a:cxnSpLocks/>
          </p:cNvCxnSpPr>
          <p:nvPr/>
        </p:nvCxnSpPr>
        <p:spPr>
          <a:xfrm flipV="1">
            <a:off x="3996099" y="1651376"/>
            <a:ext cx="932718" cy="262492"/>
          </a:xfrm>
          <a:prstGeom prst="bentConnector3">
            <a:avLst>
              <a:gd name="adj1" fmla="val -1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a gomito 142">
            <a:extLst>
              <a:ext uri="{FF2B5EF4-FFF2-40B4-BE49-F238E27FC236}">
                <a16:creationId xmlns:a16="http://schemas.microsoft.com/office/drawing/2014/main" id="{A33C2CF4-2A2A-476F-A06A-4B62A36824C5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>
            <a:off x="5246544" y="1575876"/>
            <a:ext cx="1530496" cy="210035"/>
          </a:xfrm>
          <a:prstGeom prst="bentConnector3">
            <a:avLst>
              <a:gd name="adj1" fmla="val 845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A642CE1E-3A83-4978-B0F5-BBCDF3591781}"/>
              </a:ext>
            </a:extLst>
          </p:cNvPr>
          <p:cNvSpPr/>
          <p:nvPr/>
        </p:nvSpPr>
        <p:spPr>
          <a:xfrm>
            <a:off x="8341008" y="2276742"/>
            <a:ext cx="978305" cy="56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Aspetta 8</a:t>
            </a:r>
          </a:p>
        </p:txBody>
      </p: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BD163714-F446-4DD5-B6B9-29F369045D52}"/>
              </a:ext>
            </a:extLst>
          </p:cNvPr>
          <p:cNvCxnSpPr>
            <a:cxnSpLocks/>
          </p:cNvCxnSpPr>
          <p:nvPr/>
        </p:nvCxnSpPr>
        <p:spPr>
          <a:xfrm>
            <a:off x="7241621" y="2287229"/>
            <a:ext cx="286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2405E32B-4875-4325-B685-8522D0D99CF9}"/>
              </a:ext>
            </a:extLst>
          </p:cNvPr>
          <p:cNvCxnSpPr/>
          <p:nvPr/>
        </p:nvCxnSpPr>
        <p:spPr>
          <a:xfrm flipV="1">
            <a:off x="7550092" y="1677957"/>
            <a:ext cx="2898036" cy="598785"/>
          </a:xfrm>
          <a:prstGeom prst="bentConnector3">
            <a:avLst>
              <a:gd name="adj1" fmla="val 155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D55D6756-5AAF-4DF1-9B39-752578C555B7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7527747" y="2276743"/>
            <a:ext cx="813261" cy="284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5A050444-A4D0-4171-B878-606DCB110161}"/>
              </a:ext>
            </a:extLst>
          </p:cNvPr>
          <p:cNvCxnSpPr>
            <a:cxnSpLocks/>
          </p:cNvCxnSpPr>
          <p:nvPr/>
        </p:nvCxnSpPr>
        <p:spPr>
          <a:xfrm flipV="1">
            <a:off x="9276104" y="2191084"/>
            <a:ext cx="1217464" cy="355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a gomito 159">
            <a:extLst>
              <a:ext uri="{FF2B5EF4-FFF2-40B4-BE49-F238E27FC236}">
                <a16:creationId xmlns:a16="http://schemas.microsoft.com/office/drawing/2014/main" id="{07B8084E-6051-4CA5-8426-2A65850CF103}"/>
              </a:ext>
            </a:extLst>
          </p:cNvPr>
          <p:cNvCxnSpPr/>
          <p:nvPr/>
        </p:nvCxnSpPr>
        <p:spPr>
          <a:xfrm rot="10800000" flipV="1">
            <a:off x="1927415" y="3661461"/>
            <a:ext cx="5226228" cy="1933996"/>
          </a:xfrm>
          <a:prstGeom prst="bentConnector3">
            <a:avLst>
              <a:gd name="adj1" fmla="val 2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diritto 174">
            <a:extLst>
              <a:ext uri="{FF2B5EF4-FFF2-40B4-BE49-F238E27FC236}">
                <a16:creationId xmlns:a16="http://schemas.microsoft.com/office/drawing/2014/main" id="{715C0E83-5489-4EC0-A400-0AA0240C4384}"/>
              </a:ext>
            </a:extLst>
          </p:cNvPr>
          <p:cNvCxnSpPr>
            <a:cxnSpLocks/>
          </p:cNvCxnSpPr>
          <p:nvPr/>
        </p:nvCxnSpPr>
        <p:spPr>
          <a:xfrm flipV="1">
            <a:off x="4872444" y="3958618"/>
            <a:ext cx="0" cy="246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a gomito 175">
            <a:extLst>
              <a:ext uri="{FF2B5EF4-FFF2-40B4-BE49-F238E27FC236}">
                <a16:creationId xmlns:a16="http://schemas.microsoft.com/office/drawing/2014/main" id="{4B6B6B71-8381-44A1-9495-87C7CA102CC9}"/>
              </a:ext>
            </a:extLst>
          </p:cNvPr>
          <p:cNvCxnSpPr>
            <a:cxnSpLocks/>
          </p:cNvCxnSpPr>
          <p:nvPr/>
        </p:nvCxnSpPr>
        <p:spPr>
          <a:xfrm flipV="1">
            <a:off x="4877515" y="2895009"/>
            <a:ext cx="2120105" cy="1348691"/>
          </a:xfrm>
          <a:prstGeom prst="bentConnector3">
            <a:avLst>
              <a:gd name="adj1" fmla="val -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11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314</Words>
  <Application>Microsoft Office PowerPoint</Application>
  <PresentationFormat>Widescreen</PresentationFormat>
  <Paragraphs>182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flavio</dc:creator>
  <cp:lastModifiedBy>flavio</cp:lastModifiedBy>
  <cp:revision>4</cp:revision>
  <dcterms:created xsi:type="dcterms:W3CDTF">2021-04-02T13:46:54Z</dcterms:created>
  <dcterms:modified xsi:type="dcterms:W3CDTF">2021-04-28T15:45:10Z</dcterms:modified>
</cp:coreProperties>
</file>