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98AD-4F81-469A-831E-F9C14084D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9F52E-15E9-4A28-989E-FE9198AE5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5DB9-B7F8-4AF8-A7BF-F53D675E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62E4-4F6E-4584-93FE-3CF8DA125B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42DE1-61FA-4B6E-B554-B68C5E55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F3079-FC4C-428A-BD88-9BAEE421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42DD-34EA-4D4A-BF2D-9D353DB3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CBD1-A043-481C-ABE3-09EF137B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80C20-5AEF-47DE-81C0-9FF9CBC75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94565-AD9F-4965-BDCC-8895E674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62E4-4F6E-4584-93FE-3CF8DA125B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624BE-AD50-4288-967B-4C1BA78A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7F94E-A3CE-4B2E-85B3-BD4F7E51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42DD-34EA-4D4A-BF2D-9D353DB3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4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B6BBE-0855-4DCA-9526-A373B3273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58B78-DE4F-49D8-973D-9B0FBE267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3B27B-D3D8-4B9B-91E9-949AAEA0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62E4-4F6E-4584-93FE-3CF8DA125B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431C-0584-41A2-979F-F22D757C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5007-7E62-42E2-ABB0-3C0FCE86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42DD-34EA-4D4A-BF2D-9D353DB3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5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DB75-E124-4D26-B17D-7A248ACD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FF33-47D9-4911-A57D-35562529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CA86C-9CF5-4F87-8F6E-41E91CCD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62E4-4F6E-4584-93FE-3CF8DA125B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2E4C6-379F-4603-A4CC-80B7CEBC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336A5-C433-48D6-9966-ECC32990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42DD-34EA-4D4A-BF2D-9D353DB3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1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7100-2452-4760-8C1B-9F23D074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CB68C-28EC-4B68-AE37-FD4FBEC43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CE727-6029-4662-990A-90571FB6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62E4-4F6E-4584-93FE-3CF8DA125B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8EA3-7AD2-4240-A742-7760B07E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7A74-C925-4D18-9169-AFA4C692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42DD-34EA-4D4A-BF2D-9D353DB3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7C8F-A2AE-4385-8519-CD4C7E83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ACBC-6529-4732-B76A-936F98625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FAFD7-E72B-42F7-8507-FDA32F23D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25AB0-3F5A-49DA-B673-3095CC3F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62E4-4F6E-4584-93FE-3CF8DA125B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2DA58-D76F-47FC-8DAC-3B161606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5C2EA-A0C4-44DA-B60E-9E58B5E2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42DD-34EA-4D4A-BF2D-9D353DB3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9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6E31-FB36-41EB-8EC6-F0492539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8AD41-C502-4AFE-A6F0-8EB9985A9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9F47E-8702-4D4A-BC2B-D6488E6DF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0BDA6-9D0B-4F89-A7B8-4E40BC61A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D5546-C3DE-4482-8AF4-B8257A97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11AFD-70EF-45A6-BC83-47FEB368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62E4-4F6E-4584-93FE-3CF8DA125B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095D5-E3E0-452C-AF60-EFDB42A4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BEB96-4F2E-4FF7-84EC-3043494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42DD-34EA-4D4A-BF2D-9D353DB3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9EED-1A16-4EFC-9CE3-DE213455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C22BF-7094-4980-A2FA-46702847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62E4-4F6E-4584-93FE-3CF8DA125B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FD9F4-062A-4206-A638-20985A4B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D262C-53B3-4A5F-901B-432F2324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42DD-34EA-4D4A-BF2D-9D353DB3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0627A-0E2B-4DEF-B29D-76B9E3AA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62E4-4F6E-4584-93FE-3CF8DA125B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BCBD2-AC99-4044-AF8B-3C5E36AC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FA2F0-7449-4F31-8322-EE465547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42DD-34EA-4D4A-BF2D-9D353DB3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1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2505-7BDF-40A9-81FE-FFD1AEAA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55717-E4BC-486B-981F-46AE8D7E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279B8-9C3E-4C32-850B-8A6FFB37A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478DE-1069-48BC-939E-EBD2854F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62E4-4F6E-4584-93FE-3CF8DA125B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A10E1-CCB1-4A1C-AE65-09A5133C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0B8F7-73C1-41EC-A690-1F3A5F19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42DD-34EA-4D4A-BF2D-9D353DB3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0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5366-89B1-44B4-99D9-F53C2F04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1F7C0-96C2-4198-AA58-6B33FD1A9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38EE1-B4C2-4B22-AC20-AEA19067D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D0312-6EA1-4828-90B0-A6D44600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62E4-4F6E-4584-93FE-3CF8DA125B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7CEFE-5482-4BCC-9898-78CF926F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60963-9F82-4F54-BE6B-42CFC589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42DD-34EA-4D4A-BF2D-9D353DB3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09F21-51C6-4603-933A-7A5B2047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5808-BC2E-42BD-9FCE-025B09810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3369-F3A8-404D-B27D-EE111CF69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662E4-4F6E-4584-93FE-3CF8DA125B7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CF3C-A2DD-41C6-AE40-24C1FC02B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B643-11C5-44FD-80F2-D82C172D6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42DD-34EA-4D4A-BF2D-9D353DB3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95E5-087A-4510-90B7-B0765255C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C341-6192-4E77-9392-1CD0ED527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KICK OFF 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</dc:title>
  <dc:creator>Logon Aluno</dc:creator>
  <cp:lastModifiedBy>Logon Aluno</cp:lastModifiedBy>
  <cp:revision>1</cp:revision>
  <dcterms:created xsi:type="dcterms:W3CDTF">2024-03-26T23:04:00Z</dcterms:created>
  <dcterms:modified xsi:type="dcterms:W3CDTF">2024-03-26T23:04:19Z</dcterms:modified>
</cp:coreProperties>
</file>