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4400000" cy="7920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11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12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13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14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15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16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17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4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5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6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7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8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9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pa_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0000" cy="79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72000" y="666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34">
                <a:latin typeface="Helvetica"/>
              </a:rPr>
              <a:t>Teste2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late_pd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0000" cy="79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0000"/>
            <a:ext cx="1512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1984">
                <a:solidFill>
                  <a:srgbClr val="FFFFFF"/>
                </a:solidFill>
                <a:latin typeface="Helvetica"/>
              </a:rPr>
              <a:t>Av. Mem De Sá Frontal - Esq. Rua Gomes Freire, Centro Nervoso Da Lapa</a:t>
            </a:r>
          </a:p>
        </p:txBody>
      </p:sp>
      <p:pic>
        <p:nvPicPr>
          <p:cNvPr id="4" name="Picture 3" descr="temp_image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" y="785160"/>
            <a:ext cx="11160000" cy="64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Coordenadas: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8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-22.91286  -43.18288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0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Codigo: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2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MAI778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40000" y="72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Bairro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40000" y="97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Lapa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40000" y="144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Cidade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40000" y="169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Rio de Janeiro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40000" y="216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Formato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340000" y="241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Banca - 3,90 x 1,90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80000" y="7326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2267">
                <a:solidFill>
                  <a:srgbClr val="FFFFFF"/>
                </a:solidFill>
                <a:latin typeface="Helvetica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late_pd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0000" cy="79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0000"/>
            <a:ext cx="1512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1984">
                <a:solidFill>
                  <a:srgbClr val="FFFFFF"/>
                </a:solidFill>
                <a:latin typeface="Helvetica"/>
              </a:rPr>
              <a:t>Av. Mem De Sá - Esq. Com Rua Ubaldino Do Amaral</a:t>
            </a:r>
          </a:p>
        </p:txBody>
      </p:sp>
      <p:pic>
        <p:nvPicPr>
          <p:cNvPr id="4" name="Picture 3" descr="temp_image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" y="785160"/>
            <a:ext cx="11160000" cy="64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Coordenadas: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8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-22.912281156979983  -43.18626713007688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0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Codigo: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2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MAI779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40000" y="72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Bairro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40000" y="97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Lapa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40000" y="144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Cidade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40000" y="169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Rio de Janeiro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40000" y="216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Formato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340000" y="241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Banca - 2,40 x 1,90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80000" y="7326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2267">
                <a:solidFill>
                  <a:srgbClr val="FFFFFF"/>
                </a:solidFill>
                <a:latin typeface="Helvetica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late_pd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0000" cy="79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0000"/>
            <a:ext cx="1512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1984">
                <a:solidFill>
                  <a:srgbClr val="FFFFFF"/>
                </a:solidFill>
                <a:latin typeface="Helvetica"/>
              </a:rPr>
              <a:t>Av. Mem De Sá, 72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000" y="450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Link inválido ou bloqueado pelo provedor.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Coordenadas: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8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-22.91314  -43.181119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0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Codigo: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2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MEM143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40000" y="72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Bairro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40000" y="97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Lapa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40000" y="144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Cidade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40000" y="169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Rio de Janeiro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40000" y="216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Formato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340000" y="241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Banca2,40 x 1,70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80000" y="7326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2267">
                <a:solidFill>
                  <a:srgbClr val="FFFFFF"/>
                </a:solidFill>
                <a:latin typeface="Helvetica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late_pd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0000" cy="79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0000"/>
            <a:ext cx="1512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1984">
                <a:solidFill>
                  <a:srgbClr val="FFFFFF"/>
                </a:solidFill>
                <a:latin typeface="Helvetica"/>
              </a:rPr>
              <a:t>Av. Mem De Sá Esq. Com Rua Dos Inválidos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000" y="450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Link inválido ou bloqueado pelo provedor.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Coordenadas: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8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-22.912556  -43.184618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0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Codigo: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2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MEM24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40000" y="72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Bairro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40000" y="97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Lapa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40000" y="144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Cidade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40000" y="169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Rio de Janeiro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40000" y="216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Formato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340000" y="241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Banca3,02 x 1,87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80000" y="7326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2267">
                <a:solidFill>
                  <a:srgbClr val="FFFFFF"/>
                </a:solidFill>
                <a:latin typeface="Helvetica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late_pd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0000" cy="79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0000"/>
            <a:ext cx="1512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1984">
                <a:solidFill>
                  <a:srgbClr val="FFFFFF"/>
                </a:solidFill>
                <a:latin typeface="Helvetica"/>
              </a:rPr>
              <a:t>Rua Do Senado, 230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000" y="450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Link inválido ou bloqueado pelo provedor.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Coordenadas: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8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-22.91054  -43.189515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0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Codigo: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2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MEM26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40000" y="72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Bairro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40000" y="97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Lapa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40000" y="144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Cidade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40000" y="169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Rio de Janeiro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40000" y="216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Formato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340000" y="241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Banca2,30 x 1,40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80000" y="7326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2267">
                <a:solidFill>
                  <a:srgbClr val="FFFFFF"/>
                </a:solidFill>
                <a:latin typeface="Helvetica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late_pd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0000" cy="79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0000"/>
            <a:ext cx="1512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1984">
                <a:solidFill>
                  <a:srgbClr val="FFFFFF"/>
                </a:solidFill>
                <a:latin typeface="Helvetica"/>
              </a:rPr>
              <a:t>Rua Tadeu Kosciusko Esq. Com Rua Do Riachuelo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000" y="450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Link inválido ou bloqueado pelo provedor.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Coordenadas: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8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-22.914859  -43.188481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0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Codigo: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2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MEM27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40000" y="72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Bairro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40000" y="97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Lapa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40000" y="144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Cidade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40000" y="169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Rio de Janeiro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40000" y="216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Formato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340000" y="241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Banca2,40 x 1,70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80000" y="7326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2267">
                <a:solidFill>
                  <a:srgbClr val="FFFFFF"/>
                </a:solidFill>
                <a:latin typeface="Helvetica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late_pd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0000" cy="79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0000"/>
            <a:ext cx="1512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1984">
                <a:solidFill>
                  <a:srgbClr val="FFFFFF"/>
                </a:solidFill>
                <a:latin typeface="Helvetica"/>
              </a:rPr>
              <a:t>Rua do Lavradio 71  fte. Cordão do Bola Preta e próx Rio Scenarium </a:t>
            </a:r>
          </a:p>
        </p:txBody>
      </p:sp>
      <p:pic>
        <p:nvPicPr>
          <p:cNvPr id="4" name="Picture 3" descr="temp_image1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" y="785160"/>
            <a:ext cx="11160000" cy="64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Coordenadas: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8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-22.90972  -43.18302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0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Codigo: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2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MPR75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40000" y="72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Bairro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40000" y="97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Lapa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40000" y="144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Cidade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40000" y="169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Rio de Janeiro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40000" y="216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Formato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340000" y="241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3,80m x 2,00m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80000" y="7326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2267">
                <a:solidFill>
                  <a:srgbClr val="FFFFFF"/>
                </a:solidFill>
                <a:latin typeface="Helvetica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late_pd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0000" cy="79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0000"/>
            <a:ext cx="1512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1984">
                <a:solidFill>
                  <a:srgbClr val="FFFFFF"/>
                </a:solidFill>
                <a:latin typeface="Helvetica"/>
              </a:rPr>
              <a:t>Rua do Lavradio 71  próx Rio Scenarium </a:t>
            </a:r>
          </a:p>
        </p:txBody>
      </p:sp>
      <p:pic>
        <p:nvPicPr>
          <p:cNvPr id="4" name="Picture 3" descr="temp_image1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" y="785160"/>
            <a:ext cx="11160000" cy="64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Coordenadas: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8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-22.90922  -43.18324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0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Codigo: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2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MPR76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40000" y="72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Bairro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40000" y="97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Lapa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40000" y="144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Cidade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40000" y="169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Rio de Janeiro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40000" y="216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Formato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340000" y="241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3,80m x 2,00m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80000" y="7326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2267">
                <a:solidFill>
                  <a:srgbClr val="FFFFFF"/>
                </a:solidFill>
                <a:latin typeface="Helvetica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late_pd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0000" cy="79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0000"/>
            <a:ext cx="1512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1984">
                <a:solidFill>
                  <a:srgbClr val="FFFFFF"/>
                </a:solidFill>
                <a:latin typeface="Helvetica"/>
              </a:rPr>
              <a:t>Rua do Riachuelo 278 </a:t>
            </a:r>
          </a:p>
        </p:txBody>
      </p:sp>
      <p:pic>
        <p:nvPicPr>
          <p:cNvPr id="4" name="Picture 3" descr="temp_image1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" y="785160"/>
            <a:ext cx="11160000" cy="64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Coordenadas: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8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-22.91399  -43.18988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0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Codigo: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2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MPR77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40000" y="72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Bairro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40000" y="97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Lapa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40000" y="144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Cidade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40000" y="169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Rio de Janeiro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40000" y="216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Formato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340000" y="241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2,90m x 1,90m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80000" y="7326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2267">
                <a:solidFill>
                  <a:srgbClr val="FFFFFF"/>
                </a:solidFill>
                <a:latin typeface="Helvetica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late_pd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0000" cy="79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0000"/>
            <a:ext cx="1512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1984">
                <a:solidFill>
                  <a:srgbClr val="FFFFFF"/>
                </a:solidFill>
                <a:latin typeface="Helvetica"/>
              </a:rPr>
              <a:t>Rua do Riachuelo 92 frente Lapa 40º </a:t>
            </a:r>
          </a:p>
        </p:txBody>
      </p:sp>
      <p:pic>
        <p:nvPicPr>
          <p:cNvPr id="4" name="Picture 3" descr="temp_image1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" y="785160"/>
            <a:ext cx="11160000" cy="64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Coordenadas: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8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-22.91429  -43.18346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0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Codigo: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2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MPR78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40000" y="72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Bairro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40000" y="97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Lapa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40000" y="144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Cidade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40000" y="169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Rio de Janeiro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40000" y="216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Formato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340000" y="241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3,70m x 2,00m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80000" y="7326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2267">
                <a:solidFill>
                  <a:srgbClr val="FFFFFF"/>
                </a:solidFill>
                <a:latin typeface="Helvetica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late_pd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0000" cy="79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0000"/>
            <a:ext cx="1512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1984">
                <a:solidFill>
                  <a:srgbClr val="FFFFFF"/>
                </a:solidFill>
                <a:latin typeface="Helvetica"/>
              </a:rPr>
              <a:t>Av. Almirante Barroso, 63 (Esq. Av. Rio Branco, 185)</a:t>
            </a:r>
          </a:p>
        </p:txBody>
      </p:sp>
      <p:pic>
        <p:nvPicPr>
          <p:cNvPr id="4" name="Picture 3" descr="temp_image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" y="785160"/>
            <a:ext cx="11160000" cy="64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Coordenadas: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8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-22.907955  -43.176079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0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Codigo: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2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MEM199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40000" y="72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Bairro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40000" y="97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Centro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40000" y="144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Cidade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40000" y="169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Rio de Janeiro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40000" y="216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Formato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340000" y="241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Banca3,30 x 1,70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80000" y="7326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2267">
                <a:solidFill>
                  <a:srgbClr val="FFFFFF"/>
                </a:solidFill>
                <a:latin typeface="Helvetica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late_pd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0000" cy="79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0000"/>
            <a:ext cx="1512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1984">
                <a:solidFill>
                  <a:srgbClr val="FFFFFF"/>
                </a:solidFill>
                <a:latin typeface="Helvetica"/>
              </a:rPr>
              <a:t>Rua Gomes Freire 373 </a:t>
            </a:r>
          </a:p>
        </p:txBody>
      </p:sp>
      <p:pic>
        <p:nvPicPr>
          <p:cNvPr id="4" name="Picture 3" descr="temp_image1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" y="785160"/>
            <a:ext cx="11160000" cy="64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Coordenadas: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8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-22.91015  -43.18398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0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Codigo: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2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MPR79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40000" y="72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Bairro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40000" y="97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Lapa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40000" y="144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Cidade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40000" y="169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Rio de Janeiro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40000" y="216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Formato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340000" y="241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2,90m x 2,00m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80000" y="7326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2267">
                <a:solidFill>
                  <a:srgbClr val="FFFFFF"/>
                </a:solidFill>
                <a:latin typeface="Helvetica"/>
              </a:rPr>
              <a:t>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late_pd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0000" cy="79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0000"/>
            <a:ext cx="1512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1984">
                <a:solidFill>
                  <a:srgbClr val="FFFFFF"/>
                </a:solidFill>
                <a:latin typeface="Helvetica"/>
              </a:rPr>
              <a:t>Av. Presidente Vargas, 583</a:t>
            </a:r>
          </a:p>
        </p:txBody>
      </p:sp>
      <p:pic>
        <p:nvPicPr>
          <p:cNvPr id="4" name="Picture 3" descr="temp_imag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" y="785160"/>
            <a:ext cx="11160000" cy="64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Coordenadas: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8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-22.9022902  -43.1807516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0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Codigo: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2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MEM245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40000" y="72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Bairro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40000" y="97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Centro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40000" y="144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Cidade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40000" y="169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Rio de Janeiro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40000" y="216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Formato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340000" y="241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Banca3,27 x 1,67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80000" y="7326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2267">
                <a:solidFill>
                  <a:srgbClr val="FFFFFF"/>
                </a:solidFill>
                <a:latin typeface="Helvetica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late_pd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0000" cy="79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0000"/>
            <a:ext cx="1512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1984">
                <a:solidFill>
                  <a:srgbClr val="FFFFFF"/>
                </a:solidFill>
                <a:latin typeface="Helvetica"/>
              </a:rPr>
              <a:t>Av. Presidente Vargas, 824</a:t>
            </a:r>
          </a:p>
        </p:txBody>
      </p:sp>
      <p:pic>
        <p:nvPicPr>
          <p:cNvPr id="4" name="Picture 3" descr="temp_image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" y="785160"/>
            <a:ext cx="11160000" cy="64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Coordenadas: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8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-22.90373  -43.186055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0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Codigo: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2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MEM246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40000" y="72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Bairro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40000" y="97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Centro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40000" y="144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Cidade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40000" y="169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Rio de Janeiro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40000" y="216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Formato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340000" y="241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Banca3,30 x 1,70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80000" y="7326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2267">
                <a:solidFill>
                  <a:srgbClr val="FFFFFF"/>
                </a:solidFill>
                <a:latin typeface="Helvetica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late_pd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0000" cy="79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0000"/>
            <a:ext cx="1512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1984">
                <a:solidFill>
                  <a:srgbClr val="FFFFFF"/>
                </a:solidFill>
                <a:latin typeface="Helvetica"/>
              </a:rPr>
              <a:t>Rua Da Glória, 344 Acesso A Laranjeiras E Praia Do Flamengo</a:t>
            </a:r>
          </a:p>
        </p:txBody>
      </p:sp>
      <p:pic>
        <p:nvPicPr>
          <p:cNvPr id="4" name="Picture 3" descr="temp_image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" y="785160"/>
            <a:ext cx="11160000" cy="64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Coordenadas: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8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-22.92000430393509  -43.17693840712309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0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Codigo: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2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MAI746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40000" y="72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Bairro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40000" y="97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Glória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40000" y="144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Cidade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40000" y="169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Rio de Janeiro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40000" y="216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Formato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340000" y="241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Banca - 5,70 x 1,90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80000" y="7326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2267">
                <a:solidFill>
                  <a:srgbClr val="FFFFFF"/>
                </a:solidFill>
                <a:latin typeface="Helvetica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late_pd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0000" cy="79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0000"/>
            <a:ext cx="1512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1984">
                <a:solidFill>
                  <a:srgbClr val="FFFFFF"/>
                </a:solidFill>
                <a:latin typeface="Helvetica"/>
              </a:rPr>
              <a:t>Rua Do Russel</a:t>
            </a:r>
          </a:p>
        </p:txBody>
      </p:sp>
      <p:pic>
        <p:nvPicPr>
          <p:cNvPr id="4" name="Picture 3" descr="temp_image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" y="785160"/>
            <a:ext cx="11160000" cy="64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Coordenadas: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8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-22.922006895435626  -43.174305148422725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0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Codigo: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2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MAI747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40000" y="72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Bairro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40000" y="97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Glória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40000" y="144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Cidade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40000" y="169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Rio de Janeiro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40000" y="216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Formato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340000" y="241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Banca - 1,85 x 1,85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80000" y="7326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2267">
                <a:solidFill>
                  <a:srgbClr val="FFFFFF"/>
                </a:solidFill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late_pd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0000" cy="79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0000"/>
            <a:ext cx="1512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1984">
                <a:solidFill>
                  <a:srgbClr val="FFFFFF"/>
                </a:solidFill>
                <a:latin typeface="Helvetica"/>
              </a:rPr>
              <a:t>Rua Augusto Severo, 176 </a:t>
            </a:r>
          </a:p>
        </p:txBody>
      </p:sp>
      <p:pic>
        <p:nvPicPr>
          <p:cNvPr id="4" name="Picture 3" descr="temp_image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" y="785160"/>
            <a:ext cx="11160000" cy="64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Coordenadas: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8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-22.91582  -43.17665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0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Codigo: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2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MPR28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40000" y="72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Bairro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40000" y="97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Glória/Centro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40000" y="144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Cidade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40000" y="169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Rio de Janeiro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40000" y="216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Formato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340000" y="241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2,80m x 2,00m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80000" y="7326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2267">
                <a:solidFill>
                  <a:srgbClr val="FFFFFF"/>
                </a:solidFill>
                <a:latin typeface="Helvetica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late_pd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0000" cy="79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0000"/>
            <a:ext cx="1512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1984">
                <a:solidFill>
                  <a:srgbClr val="FFFFFF"/>
                </a:solidFill>
                <a:latin typeface="Helvetica"/>
              </a:rPr>
              <a:t>Rua da Lapa, 293</a:t>
            </a:r>
          </a:p>
        </p:txBody>
      </p:sp>
      <p:pic>
        <p:nvPicPr>
          <p:cNvPr id="4" name="Picture 3" descr="temp_image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" y="785160"/>
            <a:ext cx="11160000" cy="64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Coordenadas: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8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-22.9168  -43.17691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0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Codigo: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2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MPR74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40000" y="72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Bairro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40000" y="97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Glória/Centro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40000" y="144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Cidade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40000" y="169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Rio de Janeiro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40000" y="216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Formato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340000" y="241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3,80m x 2,00m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80000" y="7326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2267">
                <a:solidFill>
                  <a:srgbClr val="FFFFFF"/>
                </a:solidFill>
                <a:latin typeface="Helvetica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late_pd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0000" cy="79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0000"/>
            <a:ext cx="1512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1984">
                <a:solidFill>
                  <a:srgbClr val="FFFFFF"/>
                </a:solidFill>
                <a:latin typeface="Helvetica"/>
              </a:rPr>
              <a:t>Rua Do Riachuelo, 191 - Esq. Com Rua Andre Cavalcanti - Acesso Aos Arcos Da Lap</a:t>
            </a:r>
          </a:p>
        </p:txBody>
      </p:sp>
      <p:pic>
        <p:nvPicPr>
          <p:cNvPr id="4" name="Picture 3" descr="temp_image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" y="785160"/>
            <a:ext cx="11160000" cy="64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Coordenadas: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8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-22.91494  -43.18647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0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Codigo: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2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MAI777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40000" y="72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Bairro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40000" y="97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Lapa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40000" y="144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Cidade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40000" y="169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Rio de Janeiro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40000" y="216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Formato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340000" y="241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Banca - 2,90 x 1,90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80000" y="7326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2267">
                <a:solidFill>
                  <a:srgbClr val="FFFFFF"/>
                </a:solidFill>
                <a:latin typeface="Helvetica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