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400000" cy="79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pa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000" y="666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34">
                <a:latin typeface="Helvetica"/>
              </a:rPr>
              <a:t>Teste2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CARLOS PELLEGRINI 421 (OBELISCO)</a:t>
            </a:r>
          </a:p>
        </p:txBody>
      </p:sp>
      <p:pic>
        <p:nvPicPr>
          <p:cNvPr id="4" name="Picture 3" descr="temp_imag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-34.6034324  -58.3830235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MA60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CABA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Pantalla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AV.CABILDO 2202</a:t>
            </a:r>
          </a:p>
        </p:txBody>
      </p:sp>
      <p:pic>
        <p:nvPicPr>
          <p:cNvPr id="4" name="Picture 3" descr="temp_imag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-34.6034324  -58.3830235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CABA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Pantalla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AV.RIVADAVIA 3902</a:t>
            </a:r>
          </a:p>
        </p:txBody>
      </p:sp>
      <p:pic>
        <p:nvPicPr>
          <p:cNvPr id="4" name="Picture 3" descr="temp_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-34.5611276  -58.4575854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MA62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CABA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Pantalla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AV.TRIUNVIRATO 3700</a:t>
            </a:r>
          </a:p>
        </p:txBody>
      </p:sp>
      <p:pic>
        <p:nvPicPr>
          <p:cNvPr id="4" name="Picture 3" descr="temp_ima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-34.6117381  -58.4233365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MA63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CABA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Pantalla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AV.CORDOBA 4276</a:t>
            </a:r>
          </a:p>
        </p:txBody>
      </p:sp>
      <p:pic>
        <p:nvPicPr>
          <p:cNvPr id="4" name="Picture 3" descr="temp_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11160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-34.5817926  -58.4735196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MA64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Bairro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4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9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CABA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40000" y="216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40000" y="241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Pantalla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