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8" r:id="rId3"/>
    <p:sldId id="269" r:id="rId4"/>
    <p:sldId id="260" r:id="rId5"/>
    <p:sldId id="270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Aprox.</a:t>
            </a:r>
            <a:r>
              <a:rPr lang="es-MX" baseline="0" dirty="0"/>
              <a:t> De fallecidos</a:t>
            </a:r>
            <a:endParaRPr lang="es-P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1k-1000k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B2-42DD-919A-807BD54092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Piura</c:v>
                </c:pt>
                <c:pt idx="1">
                  <c:v>Arequipa</c:v>
                </c:pt>
                <c:pt idx="2">
                  <c:v>Lima</c:v>
                </c:pt>
                <c:pt idx="3">
                  <c:v>Ica</c:v>
                </c:pt>
                <c:pt idx="4">
                  <c:v>Lambayeque</c:v>
                </c:pt>
                <c:pt idx="5">
                  <c:v>La Libertad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42542</c:v>
                </c:pt>
                <c:pt idx="1">
                  <c:v>18127</c:v>
                </c:pt>
                <c:pt idx="2">
                  <c:v>81619</c:v>
                </c:pt>
                <c:pt idx="3">
                  <c:v>32098</c:v>
                </c:pt>
                <c:pt idx="4">
                  <c:v>25354</c:v>
                </c:pt>
                <c:pt idx="5">
                  <c:v>12390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17-4025-AFA3-EF4E087EC0D6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Hoja1!$A$2:$A$7</c:f>
              <c:strCache>
                <c:ptCount val="6"/>
                <c:pt idx="0">
                  <c:v>Piura</c:v>
                </c:pt>
                <c:pt idx="1">
                  <c:v>Arequipa</c:v>
                </c:pt>
                <c:pt idx="2">
                  <c:v>Lima</c:v>
                </c:pt>
                <c:pt idx="3">
                  <c:v>Ica</c:v>
                </c:pt>
                <c:pt idx="4">
                  <c:v>Lambayeque</c:v>
                </c:pt>
                <c:pt idx="5">
                  <c:v>La Libertad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5917-4025-AFA3-EF4E087EC0D6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Hoja1!$A$2:$A$7</c:f>
              <c:strCache>
                <c:ptCount val="6"/>
                <c:pt idx="0">
                  <c:v>Piura</c:v>
                </c:pt>
                <c:pt idx="1">
                  <c:v>Arequipa</c:v>
                </c:pt>
                <c:pt idx="2">
                  <c:v>Lima</c:v>
                </c:pt>
                <c:pt idx="3">
                  <c:v>Ica</c:v>
                </c:pt>
                <c:pt idx="4">
                  <c:v>Lambayeque</c:v>
                </c:pt>
                <c:pt idx="5">
                  <c:v>La Libertad</c:v>
                </c:pt>
              </c:strCache>
            </c:strRef>
          </c:cat>
          <c:val>
            <c:numRef>
              <c:f>Hoja1!$D$2:$D$7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5917-4025-AFA3-EF4E087EC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08550208"/>
        <c:axId val="1708549792"/>
      </c:barChart>
      <c:catAx>
        <c:axId val="170855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708549792"/>
        <c:crosses val="autoZero"/>
        <c:auto val="1"/>
        <c:lblAlgn val="ctr"/>
        <c:lblOffset val="100"/>
        <c:noMultiLvlLbl val="0"/>
      </c:catAx>
      <c:valAx>
        <c:axId val="170854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70855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064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539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077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6761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71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877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9445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249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683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567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663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756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941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73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67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94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F36FD-81F5-446D-8BB6-8D2972E9CB01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D9D00C-1899-4009-9BC2-E81DFB3A1A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4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774B5-480F-46F5-A633-79A7E0877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sz="5400" b="1" dirty="0"/>
              <a:t>TOTAL DE FALLECIDOS POR  COVID-19 EN ALGUNOS DEPARTAMENTOS DEL PERU </a:t>
            </a:r>
            <a:endParaRPr lang="es-PE" sz="5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A3A12F-1F01-407A-A5F0-3C56FBE7E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.Flavio Vásquez Herrera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9903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5D01B-5197-4FE9-85BD-C06A05D9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 es el objetivo?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40C75A-2B10-4930-A0E1-86AFDE9A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Poder saber en un aproximado los casos </a:t>
            </a:r>
            <a:r>
              <a:rPr lang="es-MX" dirty="0" err="1"/>
              <a:t>covid</a:t>
            </a:r>
            <a:r>
              <a:rPr lang="es-MX" dirty="0"/>
              <a:t> que se han ido presentado en algunos departamentos de nuestro país.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08A44A-8376-4F17-B277-6DC814DB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5" y="3525766"/>
            <a:ext cx="3541911" cy="31269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86142D5-4608-4FF5-B280-EF4CEC2212C4}"/>
              </a:ext>
            </a:extLst>
          </p:cNvPr>
          <p:cNvSpPr txBox="1"/>
          <p:nvPr/>
        </p:nvSpPr>
        <p:spPr>
          <a:xfrm rot="16200000">
            <a:off x="6332034" y="3672910"/>
            <a:ext cx="461665" cy="5008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s-PE" dirty="0"/>
              <a:t>https://covid19.minsa.gob.pe/sala_situacional.asp</a:t>
            </a:r>
          </a:p>
        </p:txBody>
      </p:sp>
    </p:spTree>
    <p:extLst>
      <p:ext uri="{BB962C8B-B14F-4D97-AF65-F5344CB8AC3E}">
        <p14:creationId xmlns:p14="http://schemas.microsoft.com/office/powerpoint/2010/main" val="388205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C1DF3-625D-49EF-805D-195ACEEF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herramienta utilizamos para sacar estos datos?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B9456D-64D8-44ED-9B60-A570B3651594}"/>
              </a:ext>
            </a:extLst>
          </p:cNvPr>
          <p:cNvSpPr txBox="1"/>
          <p:nvPr/>
        </p:nvSpPr>
        <p:spPr>
          <a:xfrm rot="16200000">
            <a:off x="3191328" y="31403"/>
            <a:ext cx="1846659" cy="60314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s-MX" sz="3600" b="1" dirty="0"/>
              <a:t>.</a:t>
            </a:r>
            <a:r>
              <a:rPr lang="es-MX" sz="3600" dirty="0"/>
              <a:t> VISUAL STUDIO CODE.</a:t>
            </a:r>
          </a:p>
          <a:p>
            <a:r>
              <a:rPr lang="es-MX" sz="3600" b="1" dirty="0"/>
              <a:t>.</a:t>
            </a:r>
            <a:r>
              <a:rPr lang="es-MX" sz="3600" dirty="0"/>
              <a:t>  MATPLOTLIB.</a:t>
            </a:r>
          </a:p>
          <a:p>
            <a:r>
              <a:rPr lang="es-MX" sz="3600" b="1" dirty="0"/>
              <a:t>.</a:t>
            </a:r>
            <a:r>
              <a:rPr lang="es-MX" sz="3600" dirty="0"/>
              <a:t>GRAFICA DE ESCALERA.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401437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F3090E3-5F94-4347-B260-DF60CE962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21203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517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E3DF43-9A99-4D62-89B7-1713AAEC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05" y="421689"/>
            <a:ext cx="10692660" cy="60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0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C8542-249B-48DD-B225-BDB28A13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y recomendaciones.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1FCC4-6AAA-4080-BFA1-C0CC9AD2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En si estos números no son realmente exactos ya que van cambiando día a día, pero esto solo seria un aproximado de la cifra que he visualizado.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70297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62C19-A4E0-4AD5-965C-F8C0B8B8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GRACIAS POR SU ATENCION.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0617137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395</TotalTime>
  <Words>119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TOTAL DE FALLECIDOS POR  COVID-19 EN ALGUNOS DEPARTAMENTOS DEL PERU </vt:lpstr>
      <vt:lpstr>¿Cuál es el objetivo?</vt:lpstr>
      <vt:lpstr>¿Qué herramienta utilizamos para sacar estos datos?</vt:lpstr>
      <vt:lpstr>Presentación de PowerPoint</vt:lpstr>
      <vt:lpstr>Presentación de PowerPoint</vt:lpstr>
      <vt:lpstr>Conclusiones y recomendaciones.</vt:lpstr>
      <vt:lpstr>GRACIAS POR SU ATENCION.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Título(Vacunación contra COVID - 19)</dc:title>
  <dc:creator>"VILLALOBOS VASQUEZ</dc:creator>
  <cp:lastModifiedBy>FLAVIO</cp:lastModifiedBy>
  <cp:revision>15</cp:revision>
  <dcterms:created xsi:type="dcterms:W3CDTF">2021-05-08T13:36:30Z</dcterms:created>
  <dcterms:modified xsi:type="dcterms:W3CDTF">2021-11-15T22:16:01Z</dcterms:modified>
</cp:coreProperties>
</file>