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Bree Serif"/>
      <p:regular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GLI8wBSdC2guR8YvSX2FHBBpp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ree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427bdfb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427bdfb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27bdfb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1427bdfb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427bdfb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1427bdfb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427bdfb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1427bdfb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87adaf5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187adaf5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5b568d06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45b568d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7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OOP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7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●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intelegem cei 4 piloni ai OOP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Encapsulare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Mostenire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Abstractizare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Char char="○"/>
            </a:pPr>
            <a:r>
              <a:rPr b="1" i="0" lang="en-GB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Polimorfism</a:t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427bdfb5f_0_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Inheritance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427bdfb5f_0_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427bdfb5f_0_3"/>
          <p:cNvSpPr txBox="1"/>
          <p:nvPr/>
        </p:nvSpPr>
        <p:spPr>
          <a:xfrm>
            <a:off x="311700" y="1416500"/>
            <a:ext cx="8520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clasa parinte poate fi mostenita de oricate clase copil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Aceste clase copil vor avea acces la toate atributele si metodele clasei parinte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427bdfb5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43850"/>
            <a:ext cx="6283349" cy="28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427bdfb5f_0_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Polymorphism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1427bdfb5f_0_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1427bdfb5f_0_21"/>
          <p:cNvSpPr txBox="1"/>
          <p:nvPr/>
        </p:nvSpPr>
        <p:spPr>
          <a:xfrm>
            <a:off x="311700" y="1416500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Cand exista 2 functii cu acelasi nume dar au comportament diferit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g11427bdfb5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925" y="4018000"/>
            <a:ext cx="41433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1427bdfb5f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8913" y="1863900"/>
            <a:ext cx="31432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1427bdfb5f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025" y="1935575"/>
            <a:ext cx="3309675" cy="29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27bdfb5f_0_3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Abstraction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g11427bdfb5f_0_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g11427bdfb5f_0_31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clasa abstracta contine metode fara corp dar si metode cu logica definita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Interfata contine doar metode abstracte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Aceste clase vor fi mostenite de clasele copil care vor trebui sa scrie logica metodelor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“Dog() class implements the Animal() Inteface”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Clasa parinte e ca o reteta ce trebuie implementata exact asa de catre toti mostenitorii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11427bdfb5f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150" y="2866350"/>
            <a:ext cx="2998000" cy="2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1427bdfb5f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8975" y="3039625"/>
            <a:ext cx="24688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1427bdfb5f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5600" y="3284650"/>
            <a:ext cx="2795500" cy="173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427bdfb5f_0_1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Encapsulation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g11427bdfb5f_0_1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11427bdfb5f_0_12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general, ca sa nu aglomeram optiunile utilizatorului, atributele se ascund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loc sa vada toate fields si methods va vedea doar metodele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Pastram codul clean/curat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metodele care nu se doresc a fi expuse pot fi ascunse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foloseste sintaxa __fieldName sau __methodName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g11427bdfb5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72" y="2726697"/>
            <a:ext cx="6374775" cy="2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87adaf5cf_0_1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Encapsulation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g1187adaf5cf_0_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1187adaf5cf_0_10"/>
          <p:cNvSpPr txBox="1"/>
          <p:nvPr/>
        </p:nvSpPr>
        <p:spPr>
          <a:xfrm>
            <a:off x="311700" y="1416500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Decoratorul @property ne ajuta sa folosim getter, setter, deleter intr-un mod ‘Pythonic’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							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g1187adaf5cf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975" y="1917600"/>
            <a:ext cx="3574075" cy="29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187adaf5cf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8400" y="1944175"/>
            <a:ext cx="2699350" cy="285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187adaf5cf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000" y="1917600"/>
            <a:ext cx="2217251" cy="18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5b568d06f_0_0"/>
          <p:cNvSpPr txBox="1"/>
          <p:nvPr>
            <p:ph type="ctrTitle"/>
          </p:nvPr>
        </p:nvSpPr>
        <p:spPr>
          <a:xfrm>
            <a:off x="4611875" y="3710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68" name="Google Shape;268;g145b568d06f_0_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45b568d06f_0_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45b568d06f_0_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45b568d06f_0_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45b568d06f_0_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45b568d06f_0_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45b568d06f_0_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45b568d06f_0_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5b568d06f_0_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5b568d06f_0_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5b568d06f_0_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45b568d06f_0_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45b568d06f_0_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45b568d06f_0_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45b568d06f_0_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45b568d06f_0_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45b568d06f_0_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45b568d06f_0_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45b568d06f_0_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568d06f_0_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568d06f_0_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568d06f_0_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568d06f_0_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568d06f_0_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568d06f_0_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568d06f_0_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568d06f_0_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568d06f_0_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568d06f_0_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568d06f_0_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568d06f_0_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568d06f_0_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568d06f_0_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568d06f_0_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568d06f_0_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568d06f_0_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568d06f_0_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568d06f_0_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568d06f_0_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568d06f_0_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568d06f_0_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568d06f_0_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568d06f_0_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568d06f_0_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568d06f_0_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568d06f_0_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568d06f_0_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568d06f_0_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568d06f_0_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568d06f_0_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568d06f_0_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568d06f_0_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568d06f_0_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568d06f_0_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568d06f_0_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568d06f_0_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568d06f_0_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568d06f_0_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568d06f_0_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568d06f_0_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568d06f_0_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568d06f_0_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568d06f_0_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568d06f_0_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568d06f_0_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568d06f_0_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568d06f_0_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568d06f_0_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568d06f_0_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568d06f_0_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568d06f_0_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568d06f_0_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b568d06f_0_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b568d06f_0_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b568d06f_0_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b568d06f_0_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568d06f_0_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568d06f_0_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568d06f_0_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568d06f_0_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568d06f_0_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568d06f_0_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568d06f_0_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568d06f_0_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568d06f_0_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568d06f_0_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568d06f_0_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568d06f_0_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568d06f_0_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568d06f_0_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568d06f_0_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b568d06f_0_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b568d06f_0_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b568d06f_0_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b568d06f_0_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b568d06f_0_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b568d06f_0_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b568d06f_0_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5b568d06f_0_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5b568d06f_0_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5b568d06f_0_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5b568d06f_0_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5b568d06f_0_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5b568d06f_0_0"/>
          <p:cNvSpPr txBox="1"/>
          <p:nvPr>
            <p:ph type="ctrTitle"/>
          </p:nvPr>
        </p:nvSpPr>
        <p:spPr>
          <a:xfrm>
            <a:off x="4597875" y="1637200"/>
            <a:ext cx="44775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sunt excepțiile și când apar 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Polymorphism-ul 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ce ne ajuta Encapsulation ?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➢"/>
            </a:pPr>
            <a:r>
              <a:rPr lang="en-GB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este Abstraction ?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