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Roboto Thin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Didact Gothic"/>
      <p:regular r:id="rId24"/>
    </p:embeddedFont>
    <p:embeddedFont>
      <p:font typeface="Roboto Light"/>
      <p:regular r:id="rId25"/>
      <p:bold r:id="rId26"/>
      <p:italic r:id="rId27"/>
      <p:boldItalic r:id="rId28"/>
    </p:embeddedFont>
    <p:embeddedFont>
      <p:font typeface="Bree Serif"/>
      <p:regular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4" roundtripDataSignature="AMtx7mjEt6/GPKcdOtoLrN5Vi3Q5mwd3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DidactGothi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ree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RobotoThin-bold.fntdata"/><Relationship Id="rId16" Type="http://schemas.openxmlformats.org/officeDocument/2006/relationships/font" Target="fonts/RobotoThin-regular.fntdata"/><Relationship Id="rId19" Type="http://schemas.openxmlformats.org/officeDocument/2006/relationships/font" Target="fonts/RobotoThin-boldItalic.fntdata"/><Relationship Id="rId18" Type="http://schemas.openxmlformats.org/officeDocument/2006/relationships/font" Target="fonts/RobotoThin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63e6acb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263e6acb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08150b07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108150b07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e5192ff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3e5192ff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e5192ffa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3e5192ffa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45b285be1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45b285be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5192ffa2_0_20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g23e5192ffa2_0_20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e5192ffa2_0_204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g23e5192ffa2_0_204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4" name="Google Shape;104;g23e5192ffa2_0_204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5" name="Google Shape;105;g23e5192ffa2_0_204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g23e5192ffa2_0_204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g23e5192ffa2_0_204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8" name="Google Shape;108;g23e5192ffa2_0_204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e5192ffa2_0_21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e5192ffa2_0_214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g23e5192ffa2_0_214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4" name="Google Shape;114;g23e5192ffa2_0_214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5" name="Google Shape;115;g23e5192ffa2_0_214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6" name="Google Shape;116;g23e5192ffa2_0_214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g23e5192ffa2_0_214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8" name="Google Shape;118;g23e5192ffa2_0_214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9" name="Google Shape;119;g23e5192ffa2_0_214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0" name="Google Shape;120;g23e5192ffa2_0_214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g23e5192ffa2_0_214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2" name="Google Shape;122;g23e5192ffa2_0_214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g23e5192ffa2_0_214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" name="Google Shape;124;g23e5192ffa2_0_214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5" name="Google Shape;125;g23e5192ffa2_0_214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6" name="Google Shape;126;g23e5192ffa2_0_214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7" name="Google Shape;127;g23e5192ffa2_0_214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8" name="Google Shape;128;g23e5192ffa2_0_214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9" name="Google Shape;129;g23e5192ffa2_0_214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0" name="Google Shape;130;g23e5192ffa2_0_214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5192ffa2_0_23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3" name="Google Shape;133;g23e5192ffa2_0_23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4" name="Google Shape;134;g23e5192ffa2_0_23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5" name="Google Shape;135;g23e5192ffa2_0_234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6" name="Google Shape;136;g23e5192ffa2_0_234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7" name="Google Shape;137;g23e5192ffa2_0_234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38" name="Google Shape;138;g23e5192ffa2_0_23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e5192ffa2_0_242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3e5192ffa2_0_242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42" name="Google Shape;142;g23e5192ffa2_0_242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e5192ffa2_0_24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e5192ffa2_0_248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7" name="Google Shape;147;g23e5192ffa2_0_248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g23e5192ffa2_0_248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9" name="Google Shape;149;g23e5192ffa2_0_248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0" name="Google Shape;150;g23e5192ffa2_0_248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1" name="Google Shape;151;g23e5192ffa2_0_248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2" name="Google Shape;152;g23e5192ffa2_0_24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5192ffa2_0_256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5" name="Google Shape;155;g23e5192ffa2_0_256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6" name="Google Shape;156;g23e5192ffa2_0_256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57" name="Google Shape;157;g23e5192ffa2_0_256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5192ffa2_0_26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0" name="Google Shape;160;g23e5192ffa2_0_26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g23e5192ffa2_0_26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g23e5192ffa2_0_26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3" name="Google Shape;163;g23e5192ffa2_0_26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4" name="Google Shape;164;g23e5192ffa2_0_26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65" name="Google Shape;165;g23e5192ffa2_0_26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e5192ffa2_0_269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g23e5192ffa2_0_269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e5192ffa2_0_272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1" name="Google Shape;171;g23e5192ffa2_0_272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2" name="Google Shape;172;g23e5192ffa2_0_272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3" name="Google Shape;173;g23e5192ffa2_0_272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5192ffa2_0_27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3e5192ffa2_0_27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77" name="Google Shape;177;g23e5192ffa2_0_27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e5192ffa2_0_28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3e5192ffa2_0_28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81" name="Google Shape;181;g23e5192ffa2_0_28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e5192ffa2_0_197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96" name="Google Shape;96;g23e5192ffa2_0_1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97" name="Google Shape;97;g23e5192ffa2_0_19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www.omdbapi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15</a:t>
            </a:r>
            <a:endParaRPr/>
          </a:p>
        </p:txBody>
      </p:sp>
      <p:sp>
        <p:nvSpPr>
          <p:cNvPr id="188" name="Google Shape;188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WEB FRAMEWORK </a:t>
            </a:r>
            <a:endParaRPr sz="1700"/>
          </a:p>
        </p:txBody>
      </p:sp>
      <p:sp>
        <p:nvSpPr>
          <p:cNvPr id="189" name="Google Shape;189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15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4" name="Google Shape;304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5" name="Google Shape;305;g1108150b074_0_28"/>
          <p:cNvSpPr txBox="1"/>
          <p:nvPr/>
        </p:nvSpPr>
        <p:spPr>
          <a:xfrm>
            <a:off x="311700" y="1416500"/>
            <a:ext cx="8520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invatam un framework flask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invatam ce este un web framework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 - FLASK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63e6acb9c_0_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Web Framework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g1263e6acb9c_0_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1263e6acb9c_0_8"/>
          <p:cNvSpPr txBox="1"/>
          <p:nvPr/>
        </p:nvSpPr>
        <p:spPr>
          <a:xfrm>
            <a:off x="311700" y="1318175"/>
            <a:ext cx="88323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o librarie care permite programatorilor sa creeze, dezvolte  si ruleze aplicatii web sau webite-uri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framework-ul este o bliblioteca de coduri care face dezvoltarea  web mai rapida si mai usoara, oferind modele de baza pentru construirea de aplicatii web fiabile, scalabile si care pot fi intretinute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 web framework este diferit de un web server. Web server-ul ruleaza aplicatia web, in timp ce web framework-ul este mai mult o baza date sau o bliblioteca virtuala care ajuta la accelerarea procesului de devoltare si scriere.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 framework-ul are functionalitati comune cum ar fi: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Rulare URL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Gestionare si validare formulare de intrare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Sabloane de HTML, XML, JSON, etc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Configurarea conexiunii cu baza de date si manipularea detalitata a datelor printr-un ORM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Securitate web impotriva falsificarii cererilor intre site-uri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SWL Injection, Cross-site Scripting si a altor atacuri rau intentionate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08150b074_0_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Web framework - FLASK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g1108150b074_0_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9" name="Google Shape;319;g1108150b074_0_43"/>
          <p:cNvSpPr txBox="1"/>
          <p:nvPr/>
        </p:nvSpPr>
        <p:spPr>
          <a:xfrm>
            <a:off x="311700" y="1299175"/>
            <a:ext cx="85206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Flask este framework web care permite sa dezvoltam aplicatii web cu usurinta.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Acesta este un micro web framework comparativ cu Django si nu include un ORM, sau altfel de caracteristici.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Flask accespta extensii care pot adauga caracteristici ale aplicatie ca si cum ar fi implemenate de Flask insusi. Exista extensii pentru toate functionaliatatile unui web framework.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108150b074_0_43"/>
          <p:cNvSpPr txBox="1"/>
          <p:nvPr/>
        </p:nvSpPr>
        <p:spPr>
          <a:xfrm>
            <a:off x="6216175" y="2829500"/>
            <a:ext cx="31638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-GB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flask 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app = Flask(__name__)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@app.route('/')</a:t>
            </a:r>
            <a:endParaRPr b="0" i="0" sz="12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b="0" i="0" lang="en-GB" sz="1200" u="none" cap="none" strike="noStrike">
                <a:solidFill>
                  <a:srgbClr val="268BD2"/>
                </a:solidFill>
                <a:latin typeface="Arial"/>
                <a:ea typeface="Arial"/>
                <a:cs typeface="Arial"/>
                <a:sym typeface="Arial"/>
              </a:rPr>
              <a:t>hello_world</a:t>
            </a: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return </a:t>
            </a:r>
            <a:r>
              <a:rPr b="0" i="0" lang="en-GB" sz="1200" u="none" cap="none" strike="noStrike">
                <a:solidFill>
                  <a:srgbClr val="2AA198"/>
                </a:solidFill>
                <a:latin typeface="Arial"/>
                <a:ea typeface="Arial"/>
                <a:cs typeface="Arial"/>
                <a:sym typeface="Arial"/>
              </a:rPr>
              <a:t>'Hello World!'</a:t>
            </a:r>
            <a:endParaRPr b="0" i="0" sz="1200" u="none" cap="none" strike="noStrike">
              <a:solidFill>
                <a:srgbClr val="2AA19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__name__ ==</a:t>
            </a:r>
            <a:r>
              <a:rPr b="0" i="0" lang="en-GB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200" u="none" cap="none" strike="noStrike">
                <a:solidFill>
                  <a:srgbClr val="2AA198"/>
                </a:solidFill>
                <a:latin typeface="Arial"/>
                <a:ea typeface="Arial"/>
                <a:cs typeface="Arial"/>
                <a:sym typeface="Arial"/>
              </a:rPr>
              <a:t>'__main__'</a:t>
            </a:r>
            <a:r>
              <a:rPr b="0" i="0" lang="en-GB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GB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app.run()</a:t>
            </a:r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108150b074_0_43"/>
          <p:cNvSpPr txBox="1"/>
          <p:nvPr/>
        </p:nvSpPr>
        <p:spPr>
          <a:xfrm>
            <a:off x="311700" y="2944475"/>
            <a:ext cx="4986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Acest framework este foarte explicit, ceea ce creste lizibilitatea. Astfel ca pentru a crea o aplicatie aveti nevoie doar de cateva linii de cod.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e5192ffa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Flask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g23e5192ffa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g23e5192ffa2_0_0"/>
          <p:cNvSpPr txBox="1"/>
          <p:nvPr/>
        </p:nvSpPr>
        <p:spPr>
          <a:xfrm>
            <a:off x="311700" y="1416500"/>
            <a:ext cx="8520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Flask este un micro web framework scris in Python.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clasificat ca si un microframework pentru ca nu are nevoie de anumite tool-uri sau librarii. A gandit ca, baza aplicatiei sa fie simpla si scalabila.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Nu are baza de data, layere abstracte, validare de form-uri, etc.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Fata de Django framework, Flask este foarte “Pythonic”, este usor  sa incepi sa il folosesti deoarece nu necesita un “learning curve”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foarte explicit si usor de citit, pentru a creea o aplicatie simpla este nevoie doar de cateva linii de cod.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g23e5192ffa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950" y="3126725"/>
            <a:ext cx="2154100" cy="18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e5192ffa2_0_19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Exemple metode HTTP cu FLASK 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5" name="Google Shape;335;g23e5192ffa2_0_19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g23e5192ffa2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475" y="1251150"/>
            <a:ext cx="4306775" cy="38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3e5192ffa2_0_191"/>
          <p:cNvSpPr txBox="1"/>
          <p:nvPr/>
        </p:nvSpPr>
        <p:spPr>
          <a:xfrm>
            <a:off x="364425" y="1562275"/>
            <a:ext cx="357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Exercitiu: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Faceti cateva requests folosind FLASK accesand urmatorul link </a:t>
            </a:r>
            <a:r>
              <a:rPr b="1" lang="en-GB" u="sng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https://www.omdbapi.com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45b285be17_0_0"/>
          <p:cNvSpPr txBox="1"/>
          <p:nvPr>
            <p:ph type="ctrTitle"/>
          </p:nvPr>
        </p:nvSpPr>
        <p:spPr>
          <a:xfrm>
            <a:off x="4541575" y="375368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343" name="Google Shape;343;g145b285be17_0_0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285be17_0_0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285be17_0_0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285be17_0_0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285be17_0_0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285be17_0_0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285be17_0_0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285be17_0_0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285be17_0_0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285be17_0_0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285be17_0_0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285be17_0_0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285be17_0_0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285be17_0_0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285be17_0_0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285be17_0_0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285be17_0_0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285be17_0_0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285be17_0_0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285be17_0_0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285be17_0_0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285be17_0_0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285be17_0_0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b285be17_0_0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b285be17_0_0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b285be17_0_0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b285be17_0_0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b285be17_0_0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b285be17_0_0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45b285be17_0_0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45b285be17_0_0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45b285be17_0_0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45b285be17_0_0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45b285be17_0_0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45b285be17_0_0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45b285be17_0_0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45b285be17_0_0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45b285be17_0_0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45b285be17_0_0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45b285be17_0_0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45b285be17_0_0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45b285be17_0_0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45b285be17_0_0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45b285be17_0_0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45b285be17_0_0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45b285be17_0_0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45b285be17_0_0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45b285be17_0_0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45b285be17_0_0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145b285be17_0_0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145b285be17_0_0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145b285be17_0_0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145b285be17_0_0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145b285be17_0_0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145b285be17_0_0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145b285be17_0_0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145b285be17_0_0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145b285be17_0_0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145b285be17_0_0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145b285be17_0_0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145b285be17_0_0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145b285be17_0_0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145b285be17_0_0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145b285be17_0_0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45b285be17_0_0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145b285be17_0_0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145b285be17_0_0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145b285be17_0_0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45b285be17_0_0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45b285be17_0_0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145b285be17_0_0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145b285be17_0_0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145b285be17_0_0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145b285be17_0_0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145b285be17_0_0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145b285be17_0_0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145b285be17_0_0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145b285be17_0_0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145b285be17_0_0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145b285be17_0_0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145b285be17_0_0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145b285be17_0_0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145b285be17_0_0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145b285be17_0_0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145b285be17_0_0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145b285be17_0_0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145b285be17_0_0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145b285be17_0_0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145b285be17_0_0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145b285be17_0_0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145b285be17_0_0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145b285be17_0_0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145b285be17_0_0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145b285be17_0_0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145b285be17_0_0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145b285be17_0_0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145b285be17_0_0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145b285be17_0_0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45b285be17_0_0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145b285be17_0_0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145b285be17_0_0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145b285be17_0_0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145b285be17_0_0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145b285be17_0_0"/>
          <p:cNvSpPr txBox="1"/>
          <p:nvPr>
            <p:ph type="ctrTitle"/>
          </p:nvPr>
        </p:nvSpPr>
        <p:spPr>
          <a:xfrm>
            <a:off x="4541575" y="980071"/>
            <a:ext cx="46182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ce ne ajuta un web framework?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funcționalitățile comune a unui framework web?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