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2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09D1-E03F-4902-ADC0-7A09ED02A854}" type="datetimeFigureOut">
              <a:rPr lang="it-IT" smtClean="0"/>
              <a:t>08/03/2018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74139-9F41-4DBE-A2A1-D24D324106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6855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0CD94-81BA-4A1C-A805-DDF456E6353A}" type="datetimeFigureOut">
              <a:rPr lang="it-IT" smtClean="0"/>
              <a:t>08/03/2018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D400B-E287-49D5-A323-09F1A255145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164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D400B-E287-49D5-A323-09F1A255145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30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8E6E3CF-09B8-474E-85F5-C0E234B6A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CFE5916-92A7-4D27-B98A-1BCCA9D7F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5386C7D-1D5C-4B26-BA3E-42185C0C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EFB9-AB5E-47EA-8D0E-2DD0A714EE9F}" type="datetimeFigureOut">
              <a:rPr lang="it-IT" smtClean="0"/>
              <a:t>08/03/2018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BDE5B949-CE91-45DE-BD0B-8FDC1549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281E9BC-8B3E-4828-8CA1-8184257F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BE65-1DE6-40BF-8184-EB3DF7374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8130116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C565483-73E6-4B54-858F-C3184613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B92FB95F-F9E0-4CD3-90F9-ABDB7063F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072FC0-471E-4CE3-BC46-41886AD5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EFB9-AB5E-47EA-8D0E-2DD0A714EE9F}" type="datetimeFigureOut">
              <a:rPr lang="it-IT" smtClean="0"/>
              <a:t>08/03/2018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E08B4A11-949A-4DF3-AB72-B4164B86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E8872F9-4094-4454-B5BA-A92DDF42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BE65-1DE6-40BF-8184-EB3DF7374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161607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E5118E3E-9A87-4C10-83C9-7775A1EE2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E3A6ECE2-2697-4024-B737-2CF8621B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9F2DE3C0-715A-4CA4-BEB2-3CBCEABE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EFB9-AB5E-47EA-8D0E-2DD0A714EE9F}" type="datetimeFigureOut">
              <a:rPr lang="it-IT" smtClean="0"/>
              <a:t>08/03/2018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5D0DADD-17A1-4EE4-971B-370623EF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42E8345-E21C-4F8B-81C5-6BB818BA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BE65-1DE6-40BF-8184-EB3DF7374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856522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987C712-39C3-4765-A7E4-DDFD58A9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43555445-7730-48C7-B4A3-90CC2479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7D2C2777-B6D7-488D-A7E8-86139136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EFB9-AB5E-47EA-8D0E-2DD0A714EE9F}" type="datetimeFigureOut">
              <a:rPr lang="it-IT" smtClean="0"/>
              <a:t>08/03/2018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E4874BC-1D98-4134-BBD9-928C5012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5A17D3A-9389-48CF-9F5B-7EF46E20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BE65-1DE6-40BF-8184-EB3DF7374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53024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AC9BF03-9ABE-4E59-A7D1-33843808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E5ECA88-DE47-4467-9711-4A7679965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0CCF571D-B161-4827-88BA-8812C7C5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EFB9-AB5E-47EA-8D0E-2DD0A714EE9F}" type="datetimeFigureOut">
              <a:rPr lang="it-IT" smtClean="0"/>
              <a:t>08/03/2018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4CE88D9-B459-4DA2-B88F-9690A9E5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1923E573-D2EB-4367-ABB4-43049CD1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BE65-1DE6-40BF-8184-EB3DF7374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8870902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F1A9F12-8310-4C5F-9052-C2CF76B9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5E6CD3A-07F5-4863-8AFF-9F48CFC68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10014E91-7F7E-45F3-A096-AD11005C2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3E318C6B-6A72-498D-8E90-BEBC299A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EFB9-AB5E-47EA-8D0E-2DD0A714EE9F}" type="datetimeFigureOut">
              <a:rPr lang="it-IT" smtClean="0"/>
              <a:t>08/03/2018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D73C33BF-6AFA-424E-83EC-3D1FAD65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D6E32215-9805-4216-A2BB-DB268FFA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BE65-1DE6-40BF-8184-EB3DF7374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1656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485D27D-9D2A-4308-BC5A-1E934C32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2BAD8838-15CD-48ED-AF17-6DABE4E65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73BB916D-D013-4295-942E-F6D614CFD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B202DEDF-3E20-4470-8E99-3C920B3DB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D119978D-7E7B-49C2-8FEA-97139A245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2EC58E45-7DDA-43FF-8BDE-97B3AE24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EFB9-AB5E-47EA-8D0E-2DD0A714EE9F}" type="datetimeFigureOut">
              <a:rPr lang="it-IT" smtClean="0"/>
              <a:t>08/03/2018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57DBFB40-E1C5-4154-8FF9-F21184BB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0C8D15D-166F-4FCD-AD20-85B0EB41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BE65-1DE6-40BF-8184-EB3DF7374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1386468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927DC5D-FAC2-4748-9AC9-246BEDBF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EF47F021-8580-4C51-8C92-E17276BB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EFB9-AB5E-47EA-8D0E-2DD0A714EE9F}" type="datetimeFigureOut">
              <a:rPr lang="it-IT" smtClean="0"/>
              <a:t>08/03/2018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8C72422-CF01-42C4-AE87-7E6C6970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2FD04FB3-D71F-444C-A307-A95E572F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BE65-1DE6-40BF-8184-EB3DF7374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0782379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83940CE0-CEB7-4657-AD4C-8FEE8E54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EFB9-AB5E-47EA-8D0E-2DD0A714EE9F}" type="datetimeFigureOut">
              <a:rPr lang="it-IT" smtClean="0"/>
              <a:t>08/03/2018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40F4BCA9-2459-4886-A2F4-79ABD64F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B6932890-5FF0-4A7A-879D-BF1B4810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BE65-1DE6-40BF-8184-EB3DF7374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1983897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923B070-D8F0-4198-87C7-6A47FAF3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97EA55A-B3C9-4520-9823-F73873BF8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A4DD62C3-4920-46B0-A714-6CF3820C4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9C544A04-A59D-4C2A-9ABA-3F199E86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EFB9-AB5E-47EA-8D0E-2DD0A714EE9F}" type="datetimeFigureOut">
              <a:rPr lang="it-IT" smtClean="0"/>
              <a:t>08/03/2018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159538BB-6DFA-4C1C-A8C8-69EF2814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7DF04A64-FCA6-4BF5-88B0-F4EDF56A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BE65-1DE6-40BF-8184-EB3DF7374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70641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DCFC1BD-375B-4EB2-B160-F9D4C180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3F183B2C-2F3E-48D3-8B0D-0FD112A59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710957D5-10FC-4219-8821-881B032DA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3D454FAB-1D11-4997-A107-3F4A6A35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EFB9-AB5E-47EA-8D0E-2DD0A714EE9F}" type="datetimeFigureOut">
              <a:rPr lang="it-IT" smtClean="0"/>
              <a:t>08/03/2018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DE33492-32B9-44DA-AE31-4060D9B3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E087DE4E-F4A3-4464-A7E3-0250E641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DBE65-1DE6-40BF-8184-EB3DF7374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3613470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D5912BBA-92F1-4699-A654-15A9CE3E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7629676-90B3-4574-82F1-F77178FEB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7B65888B-62D5-46A1-A0D1-6B8125607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2EFB9-AB5E-47EA-8D0E-2DD0A714EE9F}" type="datetimeFigureOut">
              <a:rPr lang="it-IT" smtClean="0"/>
              <a:t>08/03/2018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88AF2010-9EC5-47E0-ACAE-EA0716BE8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9F6C9D0E-7D91-4964-8E27-EE45415D0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DBE65-1DE6-40BF-8184-EB3DF73744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29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F69469B-B19F-4820-AC00-0EAD154EA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Progetto software per sistemi distribuiti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AFFA8CBE-1311-428E-BCE7-D9F1DE450D3D}"/>
              </a:ext>
            </a:extLst>
          </p:cNvPr>
          <p:cNvSpPr txBox="1"/>
          <p:nvPr/>
        </p:nvSpPr>
        <p:spPr>
          <a:xfrm>
            <a:off x="2527298" y="2875858"/>
            <a:ext cx="7137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/>
              <a:t>Ingegneria elettronica 2017/2018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94546342-7F18-4F5D-9E1C-F0F0299E6889}"/>
              </a:ext>
            </a:extLst>
          </p:cNvPr>
          <p:cNvSpPr txBox="1"/>
          <p:nvPr/>
        </p:nvSpPr>
        <p:spPr>
          <a:xfrm>
            <a:off x="9664701" y="5359791"/>
            <a:ext cx="1929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 cura di:</a:t>
            </a:r>
          </a:p>
          <a:p>
            <a:r>
              <a:rPr lang="it-IT" i="1" dirty="0"/>
              <a:t>Della Calce Flavio</a:t>
            </a:r>
          </a:p>
          <a:p>
            <a:r>
              <a:rPr lang="it-IT" i="1" dirty="0"/>
              <a:t>Laudato Francesco</a:t>
            </a:r>
          </a:p>
        </p:txBody>
      </p:sp>
    </p:spTree>
    <p:extLst>
      <p:ext uri="{BB962C8B-B14F-4D97-AF65-F5344CB8AC3E}">
        <p14:creationId xmlns:p14="http://schemas.microsoft.com/office/powerpoint/2010/main" val="27016846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1B2E1CF-20E7-4A05-9769-3A799C36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Media_Punteggio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969ABB8A-5240-4B73-8B18-1510E897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Utilizzando la </a:t>
            </a:r>
            <a:r>
              <a:rPr lang="it-IT" dirty="0" err="1"/>
              <a:t>query</a:t>
            </a:r>
            <a:r>
              <a:rPr lang="it-IT" dirty="0"/>
              <a:t> ‘’SELECT’’ interroghiamo il database per ricavare la media punteggio di un giocatore scelto dall’utente.</a:t>
            </a:r>
          </a:p>
          <a:p>
            <a:endParaRPr lang="it-IT" dirty="0"/>
          </a:p>
          <a:p>
            <a:r>
              <a:rPr lang="it-IT" dirty="0"/>
              <a:t>E’ possibile utilizzare le </a:t>
            </a:r>
            <a:r>
              <a:rPr lang="it-IT" dirty="0" err="1"/>
              <a:t>query</a:t>
            </a:r>
            <a:r>
              <a:rPr lang="it-IT" dirty="0"/>
              <a:t> tramite gli oggetti ‘’</a:t>
            </a:r>
            <a:r>
              <a:rPr lang="it-IT" dirty="0" err="1"/>
              <a:t>stmt</a:t>
            </a:r>
            <a:r>
              <a:rPr lang="it-IT" dirty="0"/>
              <a:t>’’ e ‘’</a:t>
            </a:r>
            <a:r>
              <a:rPr lang="it-IT" dirty="0" err="1"/>
              <a:t>rs</a:t>
            </a:r>
            <a:r>
              <a:rPr lang="it-IT" dirty="0"/>
              <a:t>’’ che derivano dalle classi statement e </a:t>
            </a:r>
            <a:r>
              <a:rPr lang="it-IT" dirty="0" err="1"/>
              <a:t>resultset</a:t>
            </a:r>
            <a:r>
              <a:rPr lang="it-IT" dirty="0"/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DFAB6644-7846-4E6E-871D-9B339CEDB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134" y="2644198"/>
            <a:ext cx="7769731" cy="33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593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8090C07-7843-4345-9FC2-7281F62E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 err="1"/>
              <a:t>Punteggio_Max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2A39DF17-F2EF-41B9-B572-906874FD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Utilizzando la </a:t>
            </a:r>
            <a:r>
              <a:rPr lang="it-IT" dirty="0" err="1"/>
              <a:t>query</a:t>
            </a:r>
            <a:r>
              <a:rPr lang="it-IT" dirty="0"/>
              <a:t> ‘’SELECT’’ interroghiamo il database per ricavare il punteggio massimo di un giocatore scelto dall’utente.</a:t>
            </a:r>
          </a:p>
          <a:p>
            <a:endParaRPr lang="it-IT" dirty="0"/>
          </a:p>
          <a:p>
            <a:r>
              <a:rPr lang="it-IT" dirty="0"/>
              <a:t>E’ possibile utilizzare le </a:t>
            </a:r>
            <a:r>
              <a:rPr lang="it-IT" dirty="0" err="1"/>
              <a:t>query</a:t>
            </a:r>
            <a:r>
              <a:rPr lang="it-IT" dirty="0"/>
              <a:t> tramite gli oggetti ‘’</a:t>
            </a:r>
            <a:r>
              <a:rPr lang="it-IT" dirty="0" err="1"/>
              <a:t>stmt</a:t>
            </a:r>
            <a:r>
              <a:rPr lang="it-IT" dirty="0"/>
              <a:t>’’ e ‘’</a:t>
            </a:r>
            <a:r>
              <a:rPr lang="it-IT" dirty="0" err="1"/>
              <a:t>rs</a:t>
            </a:r>
            <a:r>
              <a:rPr lang="it-IT" dirty="0"/>
              <a:t>’’ che derivano dalle classi statement e </a:t>
            </a:r>
            <a:r>
              <a:rPr lang="it-IT" dirty="0" err="1"/>
              <a:t>resultset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CDE440EF-25DF-47E0-9448-4A3B36C5B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432" y="2733152"/>
            <a:ext cx="8207192" cy="3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769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A33A395-9416-4401-A942-469B5DED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186341D-7410-4EA0-810D-D5C770E5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vuole realizzare un sistema distribuito di tipo </a:t>
            </a:r>
            <a:r>
              <a:rPr lang="it-IT" dirty="0" err="1"/>
              <a:t>client-server</a:t>
            </a:r>
            <a:r>
              <a:rPr lang="it-IT" dirty="0"/>
              <a:t> che permetta ad un utente registrato di usufruire di vari servizi:</a:t>
            </a:r>
          </a:p>
          <a:p>
            <a:r>
              <a:rPr lang="it-IT" dirty="0"/>
              <a:t>Aggiornamento di un database;</a:t>
            </a:r>
          </a:p>
          <a:p>
            <a:r>
              <a:rPr lang="it-IT" dirty="0"/>
              <a:t>Media dei punti ottenuti da un dato giocatore;</a:t>
            </a:r>
          </a:p>
          <a:p>
            <a:r>
              <a:rPr lang="it-IT" dirty="0"/>
              <a:t>Punteggio massimo ottenuto da un dato giocatore.</a:t>
            </a:r>
          </a:p>
        </p:txBody>
      </p:sp>
    </p:spTree>
    <p:extLst>
      <p:ext uri="{BB962C8B-B14F-4D97-AF65-F5344CB8AC3E}">
        <p14:creationId xmlns:p14="http://schemas.microsoft.com/office/powerpoint/2010/main" val="27719613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CEBAE63-3D3F-417A-B261-6BD83EFC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Schema progettuale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xmlns="" id="{EE1F078B-3B1C-4325-8E46-54F13D2C96F6}"/>
              </a:ext>
            </a:extLst>
          </p:cNvPr>
          <p:cNvSpPr/>
          <p:nvPr/>
        </p:nvSpPr>
        <p:spPr>
          <a:xfrm>
            <a:off x="1092594" y="2672860"/>
            <a:ext cx="3888545" cy="2222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841BE2E6-11CC-4504-BF1E-FFC7C4C045E4}"/>
              </a:ext>
            </a:extLst>
          </p:cNvPr>
          <p:cNvSpPr/>
          <p:nvPr/>
        </p:nvSpPr>
        <p:spPr>
          <a:xfrm>
            <a:off x="7516249" y="2672861"/>
            <a:ext cx="3888545" cy="2222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ilindro 3">
            <a:extLst>
              <a:ext uri="{FF2B5EF4-FFF2-40B4-BE49-F238E27FC236}">
                <a16:creationId xmlns:a16="http://schemas.microsoft.com/office/drawing/2014/main" xmlns="" id="{C6A6F0A5-7EF5-4872-8F48-4C422918AC28}"/>
              </a:ext>
            </a:extLst>
          </p:cNvPr>
          <p:cNvSpPr/>
          <p:nvPr/>
        </p:nvSpPr>
        <p:spPr>
          <a:xfrm>
            <a:off x="10351496" y="3251423"/>
            <a:ext cx="886265" cy="109728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A6E912F8-46B3-49B3-9522-082B1E47F5BC}"/>
              </a:ext>
            </a:extLst>
          </p:cNvPr>
          <p:cNvSpPr txBox="1"/>
          <p:nvPr/>
        </p:nvSpPr>
        <p:spPr>
          <a:xfrm>
            <a:off x="10515009" y="3640350"/>
            <a:ext cx="5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DB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22B8518E-B4EE-47D2-974C-FFBDFC4AA4A0}"/>
              </a:ext>
            </a:extLst>
          </p:cNvPr>
          <p:cNvSpPr txBox="1"/>
          <p:nvPr/>
        </p:nvSpPr>
        <p:spPr>
          <a:xfrm>
            <a:off x="1494109" y="3317185"/>
            <a:ext cx="3085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 b="1" dirty="0"/>
              <a:t>CLIENT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154EB9C4-03C8-44BB-8E7C-C34C523E81DF}"/>
              </a:ext>
            </a:extLst>
          </p:cNvPr>
          <p:cNvSpPr txBox="1"/>
          <p:nvPr/>
        </p:nvSpPr>
        <p:spPr>
          <a:xfrm>
            <a:off x="7652826" y="3276375"/>
            <a:ext cx="2645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b="1" dirty="0"/>
              <a:t>SERVER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xmlns="" id="{A9FED890-3BB9-4202-B183-ED97377EE90B}"/>
              </a:ext>
            </a:extLst>
          </p:cNvPr>
          <p:cNvCxnSpPr/>
          <p:nvPr/>
        </p:nvCxnSpPr>
        <p:spPr>
          <a:xfrm>
            <a:off x="4981139" y="3251423"/>
            <a:ext cx="25351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xmlns="" id="{CEE15360-834A-4C5A-BB2F-68B671977B3F}"/>
              </a:ext>
            </a:extLst>
          </p:cNvPr>
          <p:cNvCxnSpPr/>
          <p:nvPr/>
        </p:nvCxnSpPr>
        <p:spPr>
          <a:xfrm flipH="1">
            <a:off x="4981139" y="4292038"/>
            <a:ext cx="253511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592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6E8577F-4C36-4705-9BD6-F398B6FB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Database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BABD842-4DB1-43BE-AF10-8509B054A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creare i database abbiamo utilizzato il software XAMPP, che ci ha permesso anche di interrogare il database.</a:t>
            </a:r>
          </a:p>
          <a:p>
            <a:pPr marL="0" indent="0">
              <a:buNone/>
            </a:pPr>
            <a:r>
              <a:rPr lang="it-IT" dirty="0"/>
              <a:t>I database interessati sono così strutturati: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Database utenti: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Database Punteggio: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034" y="3871232"/>
            <a:ext cx="49815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727" y="5397954"/>
            <a:ext cx="25812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60619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EA4200D-B8BE-48A0-945B-32D70508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Classi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AF5584D2-9C3F-484C-B9DC-676DEEA1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Server;</a:t>
            </a:r>
          </a:p>
          <a:p>
            <a:r>
              <a:rPr lang="it-IT" sz="4400" dirty="0"/>
              <a:t>Client;</a:t>
            </a:r>
          </a:p>
          <a:p>
            <a:r>
              <a:rPr lang="it-IT" sz="4400" dirty="0"/>
              <a:t>Login;</a:t>
            </a:r>
          </a:p>
          <a:p>
            <a:r>
              <a:rPr lang="it-IT" sz="4400" dirty="0"/>
              <a:t>Inserimento;</a:t>
            </a:r>
          </a:p>
          <a:p>
            <a:r>
              <a:rPr lang="it-IT" sz="4400" dirty="0" err="1"/>
              <a:t>Media_Punteggio</a:t>
            </a:r>
            <a:r>
              <a:rPr lang="it-IT" sz="4400" dirty="0"/>
              <a:t>;</a:t>
            </a:r>
          </a:p>
          <a:p>
            <a:r>
              <a:rPr lang="it-IT" sz="4400" dirty="0" err="1"/>
              <a:t>Punteggio_Max</a:t>
            </a:r>
            <a:r>
              <a:rPr lang="it-IT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73924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90AF6BD-7186-4332-8E3A-1AB67C9C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EB6AE77E-8E40-4575-94E3-ECECC555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classe Server estende la classe </a:t>
            </a:r>
            <a:r>
              <a:rPr lang="it-IT" dirty="0" err="1"/>
              <a:t>Thread</a:t>
            </a:r>
            <a:r>
              <a:rPr lang="it-IT" dirty="0"/>
              <a:t>.</a:t>
            </a:r>
          </a:p>
          <a:p>
            <a:r>
              <a:rPr lang="it-IT" dirty="0" err="1"/>
              <a:t>Istanziamento</a:t>
            </a:r>
            <a:r>
              <a:rPr lang="it-IT" dirty="0"/>
              <a:t> delle classi </a:t>
            </a:r>
            <a:r>
              <a:rPr lang="it-IT" dirty="0" err="1"/>
              <a:t>BufferedReader</a:t>
            </a:r>
            <a:r>
              <a:rPr lang="it-IT" dirty="0"/>
              <a:t> e </a:t>
            </a:r>
            <a:r>
              <a:rPr lang="it-IT" dirty="0" err="1"/>
              <a:t>PrintStream</a:t>
            </a:r>
            <a:r>
              <a:rPr lang="it-IT" dirty="0"/>
              <a:t> per la gestione dei flussi di dati in entrata e in uscita.</a:t>
            </a:r>
          </a:p>
          <a:p>
            <a:r>
              <a:rPr lang="it-IT" dirty="0"/>
              <a:t>Chiamata ai </a:t>
            </a:r>
            <a:r>
              <a:rPr lang="it-IT" dirty="0" smtClean="0"/>
              <a:t>vari servizi.</a:t>
            </a:r>
            <a:endParaRPr lang="it-IT" dirty="0"/>
          </a:p>
          <a:p>
            <a:endParaRPr lang="it-IT" dirty="0"/>
          </a:p>
          <a:p>
            <a:r>
              <a:rPr lang="it-IT" dirty="0"/>
              <a:t>Chiusura di stream e connessioni.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2D7E4F21-040E-4FE2-905B-AE15CD417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445" y="1943239"/>
            <a:ext cx="3621653" cy="32166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D1AA8003-D0AE-42A9-8D0D-3FAFFF868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445" y="2774925"/>
            <a:ext cx="2427850" cy="40464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586654A7-5382-4F78-879A-1DDE170DD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687" y="3355719"/>
            <a:ext cx="3795391" cy="63950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DFEF9605-AA3A-469A-B991-B327B2BAD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141" y="4310338"/>
            <a:ext cx="1883827" cy="7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79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D974197-3B79-45E4-A726-CDF3FF01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Client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33415DB-C92C-49B8-92A8-94139AEF7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Attraverso la </a:t>
            </a:r>
            <a:r>
              <a:rPr lang="it-IT" dirty="0" err="1"/>
              <a:t>socket</a:t>
            </a:r>
            <a:r>
              <a:rPr lang="it-IT" dirty="0"/>
              <a:t> stabiliamo la comunicazione tra Server e Client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In questo modo il programma funziona in locale, per far si che funzioni con macchine connesse in rete bisogna inserire l’indirizzo IP del server al posto di ‘’</a:t>
            </a:r>
            <a:r>
              <a:rPr lang="it-IT" dirty="0" err="1"/>
              <a:t>localhost</a:t>
            </a:r>
            <a:r>
              <a:rPr lang="it-IT" dirty="0"/>
              <a:t>’’.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A2396E80-4168-4C51-BC13-FE905AD11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473" y="2303584"/>
            <a:ext cx="4778327" cy="29146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FCD2F475-8FBB-4CE8-BB30-89B51EB5C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19" y="4474097"/>
            <a:ext cx="5233181" cy="45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850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EAB2397-478A-43F4-A3AB-0E8DCEC8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Login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B9A71262-0246-4831-8065-09E65FB9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Stabiliamo la connessione con il database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Attraverso l’autenticazione fornisce l’accesso agli altri servizi offerti dal programma.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xmlns="" id="{E4AF9EED-C548-4208-BE70-9E785A462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67" y="2425370"/>
            <a:ext cx="11527064" cy="51723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FA91875F-B8C8-4E37-956F-1C75EA648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87764"/>
            <a:ext cx="9585960" cy="12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4341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650DA2-DB8D-465C-8703-7B66FE89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Inserimento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14742EA2-EF6D-4182-9FCD-4659B614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Utilizzando la </a:t>
            </a:r>
            <a:r>
              <a:rPr lang="it-IT" dirty="0" err="1"/>
              <a:t>query</a:t>
            </a:r>
            <a:r>
              <a:rPr lang="it-IT" dirty="0"/>
              <a:t> ‘’INSERT INTO’’ interroghiamo il database per permettere all’utente di inserire i valori. </a:t>
            </a:r>
          </a:p>
          <a:p>
            <a:endParaRPr lang="it-IT" dirty="0"/>
          </a:p>
          <a:p>
            <a:r>
              <a:rPr lang="it-IT" dirty="0"/>
              <a:t>Settiamo i parametri.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Eseguiamo la </a:t>
            </a:r>
            <a:r>
              <a:rPr lang="it-IT" dirty="0" err="1"/>
              <a:t>query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7E95A3FC-668F-44C6-A841-741F901E5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02" y="2668894"/>
            <a:ext cx="7863841" cy="49633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B5A96018-100F-44B3-B057-65526ACC4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02" y="3746956"/>
            <a:ext cx="3937045" cy="79320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4C7D1F40-7242-4A95-B4D0-6FD9DF9AC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602" y="5330702"/>
            <a:ext cx="3937045" cy="33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829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331</Words>
  <Application>Microsoft Office PowerPoint</Application>
  <PresentationFormat>Personalizzato</PresentationFormat>
  <Paragraphs>61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Tema di Office</vt:lpstr>
      <vt:lpstr>Progetto software per sistemi distribuiti</vt:lpstr>
      <vt:lpstr>Introduzione</vt:lpstr>
      <vt:lpstr>Schema progettuale</vt:lpstr>
      <vt:lpstr>Database</vt:lpstr>
      <vt:lpstr>Classi</vt:lpstr>
      <vt:lpstr>Server</vt:lpstr>
      <vt:lpstr>Client</vt:lpstr>
      <vt:lpstr>Login</vt:lpstr>
      <vt:lpstr>Inserimento</vt:lpstr>
      <vt:lpstr>Media_Punteggio</vt:lpstr>
      <vt:lpstr>Punteggio_Max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software per sistemi distribuiti</dc:title>
  <dc:creator>Stefano</dc:creator>
  <cp:lastModifiedBy>user</cp:lastModifiedBy>
  <cp:revision>17</cp:revision>
  <dcterms:created xsi:type="dcterms:W3CDTF">2018-03-08T14:52:27Z</dcterms:created>
  <dcterms:modified xsi:type="dcterms:W3CDTF">2018-03-08T18:28:34Z</dcterms:modified>
</cp:coreProperties>
</file>