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7" r:id="rId2"/>
    <p:sldId id="259" r:id="rId3"/>
    <p:sldId id="265" r:id="rId4"/>
    <p:sldId id="258" r:id="rId5"/>
    <p:sldId id="263" r:id="rId6"/>
    <p:sldId id="260" r:id="rId7"/>
    <p:sldId id="266" r:id="rId8"/>
    <p:sldId id="261" r:id="rId9"/>
    <p:sldId id="262"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7283770-5AAC-4B23-B965-EBF6624D7EA7}" v="410" dt="2023-01-01T18:25:49.837"/>
    <p1510:client id="{F339904A-5FCC-4B03-81A4-FC0466C69F31}" v="1" dt="2023-01-01T18:05:56.75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409"/>
    <p:restoredTop sz="67707" autoAdjust="0"/>
  </p:normalViewPr>
  <p:slideViewPr>
    <p:cSldViewPr snapToGrid="0">
      <p:cViewPr varScale="1">
        <p:scale>
          <a:sx n="72" d="100"/>
          <a:sy n="72" d="100"/>
        </p:scale>
        <p:origin x="584"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in boanca" userId="fda02726ffcd5ed2" providerId="Windows Live" clId="Web-{0591936F-9680-4D69-B3AD-A27F31B06147}"/>
    <pc:docChg chg="modSld">
      <pc:chgData name="alin boanca" userId="fda02726ffcd5ed2" providerId="Windows Live" clId="Web-{0591936F-9680-4D69-B3AD-A27F31B06147}" dt="2022-12-31T16:37:10.707" v="7"/>
      <pc:docMkLst>
        <pc:docMk/>
      </pc:docMkLst>
      <pc:sldChg chg="modNotes">
        <pc:chgData name="alin boanca" userId="fda02726ffcd5ed2" providerId="Windows Live" clId="Web-{0591936F-9680-4D69-B3AD-A27F31B06147}" dt="2022-12-31T16:36:56.956" v="5"/>
        <pc:sldMkLst>
          <pc:docMk/>
          <pc:sldMk cId="2255964487" sldId="259"/>
        </pc:sldMkLst>
      </pc:sldChg>
      <pc:sldChg chg="modNotes">
        <pc:chgData name="alin boanca" userId="fda02726ffcd5ed2" providerId="Windows Live" clId="Web-{0591936F-9680-4D69-B3AD-A27F31B06147}" dt="2022-12-31T16:37:10.707" v="7"/>
        <pc:sldMkLst>
          <pc:docMk/>
          <pc:sldMk cId="231107154" sldId="265"/>
        </pc:sldMkLst>
      </pc:sldChg>
    </pc:docChg>
  </pc:docChgLst>
  <pc:docChgLst>
    <pc:chgData name="alin boanca" userId="fda02726ffcd5ed2" providerId="Windows Live" clId="Web-{F339904A-5FCC-4B03-81A4-FC0466C69F31}"/>
    <pc:docChg chg="modSld">
      <pc:chgData name="alin boanca" userId="fda02726ffcd5ed2" providerId="Windows Live" clId="Web-{F339904A-5FCC-4B03-81A4-FC0466C69F31}" dt="2023-01-01T18:20:03.749" v="39"/>
      <pc:docMkLst>
        <pc:docMk/>
      </pc:docMkLst>
      <pc:sldChg chg="modNotes">
        <pc:chgData name="alin boanca" userId="fda02726ffcd5ed2" providerId="Windows Live" clId="Web-{F339904A-5FCC-4B03-81A4-FC0466C69F31}" dt="2023-01-01T18:05:56.476" v="4"/>
        <pc:sldMkLst>
          <pc:docMk/>
          <pc:sldMk cId="2012545943" sldId="257"/>
        </pc:sldMkLst>
      </pc:sldChg>
      <pc:sldChg chg="modNotes">
        <pc:chgData name="alin boanca" userId="fda02726ffcd5ed2" providerId="Windows Live" clId="Web-{F339904A-5FCC-4B03-81A4-FC0466C69F31}" dt="2023-01-01T18:08:14.042" v="25"/>
        <pc:sldMkLst>
          <pc:docMk/>
          <pc:sldMk cId="2255964487" sldId="259"/>
        </pc:sldMkLst>
      </pc:sldChg>
      <pc:sldChg chg="modNotes">
        <pc:chgData name="alin boanca" userId="fda02726ffcd5ed2" providerId="Windows Live" clId="Web-{F339904A-5FCC-4B03-81A4-FC0466C69F31}" dt="2023-01-01T18:20:03.749" v="39"/>
        <pc:sldMkLst>
          <pc:docMk/>
          <pc:sldMk cId="2896825489" sldId="266"/>
        </pc:sldMkLst>
      </pc:sldChg>
    </pc:docChg>
  </pc:docChgLst>
  <pc:docChgLst>
    <pc:chgData name="alin boanca" userId="fda02726ffcd5ed2" providerId="Windows Live" clId="Web-{BE894F23-503D-4FF4-B8E8-EC2A365D84C9}"/>
    <pc:docChg chg="modSld">
      <pc:chgData name="alin boanca" userId="fda02726ffcd5ed2" providerId="Windows Live" clId="Web-{BE894F23-503D-4FF4-B8E8-EC2A365D84C9}" dt="2023-01-01T18:26:46.994" v="58"/>
      <pc:docMkLst>
        <pc:docMk/>
      </pc:docMkLst>
      <pc:sldChg chg="modNotes">
        <pc:chgData name="alin boanca" userId="fda02726ffcd5ed2" providerId="Windows Live" clId="Web-{BE894F23-503D-4FF4-B8E8-EC2A365D84C9}" dt="2023-01-01T18:26:46.994" v="58"/>
        <pc:sldMkLst>
          <pc:docMk/>
          <pc:sldMk cId="2896825489" sldId="266"/>
        </pc:sldMkLst>
      </pc:sldChg>
    </pc:docChg>
  </pc:docChgLst>
  <pc:docChgLst>
    <pc:chgData name="alin boanca" userId="fda02726ffcd5ed2" providerId="Windows Live" clId="Web-{D9935987-9D3A-4AFA-91E2-2C0150CE5A01}"/>
    <pc:docChg chg="modSld">
      <pc:chgData name="alin boanca" userId="fda02726ffcd5ed2" providerId="Windows Live" clId="Web-{D9935987-9D3A-4AFA-91E2-2C0150CE5A01}" dt="2023-01-01T14:05:34.760" v="2"/>
      <pc:docMkLst>
        <pc:docMk/>
      </pc:docMkLst>
      <pc:sldChg chg="modNotes">
        <pc:chgData name="alin boanca" userId="fda02726ffcd5ed2" providerId="Windows Live" clId="Web-{D9935987-9D3A-4AFA-91E2-2C0150CE5A01}" dt="2023-01-01T14:05:34.760" v="2"/>
        <pc:sldMkLst>
          <pc:docMk/>
          <pc:sldMk cId="231107154" sldId="265"/>
        </pc:sldMkLst>
      </pc:sldChg>
    </pc:docChg>
  </pc:docChgLst>
  <pc:docChgLst>
    <pc:chgData name="alin boanca" userId="fda02726ffcd5ed2" providerId="Windows Live" clId="Web-{1B02EEA3-2B43-4E35-854F-5F0760F6E070}"/>
    <pc:docChg chg="modSld">
      <pc:chgData name="alin boanca" userId="fda02726ffcd5ed2" providerId="Windows Live" clId="Web-{1B02EEA3-2B43-4E35-854F-5F0760F6E070}" dt="2023-01-01T18:01:53.473" v="174"/>
      <pc:docMkLst>
        <pc:docMk/>
      </pc:docMkLst>
      <pc:sldChg chg="modNotes">
        <pc:chgData name="alin boanca" userId="fda02726ffcd5ed2" providerId="Windows Live" clId="Web-{1B02EEA3-2B43-4E35-854F-5F0760F6E070}" dt="2023-01-01T18:01:53.473" v="174"/>
        <pc:sldMkLst>
          <pc:docMk/>
          <pc:sldMk cId="2012545943" sldId="257"/>
        </pc:sldMkLst>
      </pc:sldChg>
      <pc:sldChg chg="modNotes">
        <pc:chgData name="alin boanca" userId="fda02726ffcd5ed2" providerId="Windows Live" clId="Web-{1B02EEA3-2B43-4E35-854F-5F0760F6E070}" dt="2023-01-01T17:37:34.291" v="130"/>
        <pc:sldMkLst>
          <pc:docMk/>
          <pc:sldMk cId="954598395" sldId="262"/>
        </pc:sldMkLst>
      </pc:sldChg>
      <pc:sldChg chg="modNotes">
        <pc:chgData name="alin boanca" userId="fda02726ffcd5ed2" providerId="Windows Live" clId="Web-{1B02EEA3-2B43-4E35-854F-5F0760F6E070}" dt="2023-01-01T18:00:17.747" v="173"/>
        <pc:sldMkLst>
          <pc:docMk/>
          <pc:sldMk cId="231107154" sldId="265"/>
        </pc:sldMkLst>
      </pc:sldChg>
    </pc:docChg>
  </pc:docChgLst>
  <pc:docChgLst>
    <pc:chgData name="Faustas Qwerty" userId="ca669d8d2d22a98d" providerId="Windows Live" clId="Web-{C7283770-5AAC-4B23-B965-EBF6624D7EA7}"/>
    <pc:docChg chg="addSld modSld">
      <pc:chgData name="Faustas Qwerty" userId="ca669d8d2d22a98d" providerId="Windows Live" clId="Web-{C7283770-5AAC-4B23-B965-EBF6624D7EA7}" dt="2023-01-01T18:26:35.369" v="2331"/>
      <pc:docMkLst>
        <pc:docMk/>
      </pc:docMkLst>
      <pc:sldChg chg="mod setBg modNotes">
        <pc:chgData name="Faustas Qwerty" userId="ca669d8d2d22a98d" providerId="Windows Live" clId="Web-{C7283770-5AAC-4B23-B965-EBF6624D7EA7}" dt="2023-01-01T18:05:59.669" v="2104"/>
        <pc:sldMkLst>
          <pc:docMk/>
          <pc:sldMk cId="2012545943" sldId="257"/>
        </pc:sldMkLst>
      </pc:sldChg>
      <pc:sldChg chg="modNotes">
        <pc:chgData name="Faustas Qwerty" userId="ca669d8d2d22a98d" providerId="Windows Live" clId="Web-{C7283770-5AAC-4B23-B965-EBF6624D7EA7}" dt="2023-01-01T17:28:42.491" v="2068"/>
        <pc:sldMkLst>
          <pc:docMk/>
          <pc:sldMk cId="4264237532" sldId="258"/>
        </pc:sldMkLst>
      </pc:sldChg>
      <pc:sldChg chg="modSp modNotes">
        <pc:chgData name="Faustas Qwerty" userId="ca669d8d2d22a98d" providerId="Windows Live" clId="Web-{C7283770-5AAC-4B23-B965-EBF6624D7EA7}" dt="2023-01-01T16:18:11.954" v="1789" actId="20577"/>
        <pc:sldMkLst>
          <pc:docMk/>
          <pc:sldMk cId="2255964487" sldId="259"/>
        </pc:sldMkLst>
        <pc:spChg chg="mod">
          <ac:chgData name="Faustas Qwerty" userId="ca669d8d2d22a98d" providerId="Windows Live" clId="Web-{C7283770-5AAC-4B23-B965-EBF6624D7EA7}" dt="2023-01-01T16:18:11.954" v="1789" actId="20577"/>
          <ac:spMkLst>
            <pc:docMk/>
            <pc:sldMk cId="2255964487" sldId="259"/>
            <ac:spMk id="3" creationId="{B310EB73-128F-3699-2728-6CF432564297}"/>
          </ac:spMkLst>
        </pc:spChg>
      </pc:sldChg>
      <pc:sldChg chg="modSp modNotes">
        <pc:chgData name="Faustas Qwerty" userId="ca669d8d2d22a98d" providerId="Windows Live" clId="Web-{C7283770-5AAC-4B23-B965-EBF6624D7EA7}" dt="2023-01-01T17:33:42.418" v="2075"/>
        <pc:sldMkLst>
          <pc:docMk/>
          <pc:sldMk cId="4167710661" sldId="260"/>
        </pc:sldMkLst>
        <pc:spChg chg="mod">
          <ac:chgData name="Faustas Qwerty" userId="ca669d8d2d22a98d" providerId="Windows Live" clId="Web-{C7283770-5AAC-4B23-B965-EBF6624D7EA7}" dt="2023-01-01T14:49:51.186" v="364" actId="20577"/>
          <ac:spMkLst>
            <pc:docMk/>
            <pc:sldMk cId="4167710661" sldId="260"/>
            <ac:spMk id="3" creationId="{B310EB73-128F-3699-2728-6CF432564297}"/>
          </ac:spMkLst>
        </pc:spChg>
      </pc:sldChg>
      <pc:sldChg chg="addSp delSp modSp modNotes">
        <pc:chgData name="Faustas Qwerty" userId="ca669d8d2d22a98d" providerId="Windows Live" clId="Web-{C7283770-5AAC-4B23-B965-EBF6624D7EA7}" dt="2023-01-01T17:41:02.580" v="2081" actId="1076"/>
        <pc:sldMkLst>
          <pc:docMk/>
          <pc:sldMk cId="1278789727" sldId="261"/>
        </pc:sldMkLst>
        <pc:spChg chg="mod">
          <ac:chgData name="Faustas Qwerty" userId="ca669d8d2d22a98d" providerId="Windows Live" clId="Web-{C7283770-5AAC-4B23-B965-EBF6624D7EA7}" dt="2023-01-01T15:30:18.448" v="1262" actId="20577"/>
          <ac:spMkLst>
            <pc:docMk/>
            <pc:sldMk cId="1278789727" sldId="261"/>
            <ac:spMk id="3" creationId="{B310EB73-128F-3699-2728-6CF432564297}"/>
          </ac:spMkLst>
        </pc:spChg>
        <pc:picChg chg="add mod">
          <ac:chgData name="Faustas Qwerty" userId="ca669d8d2d22a98d" providerId="Windows Live" clId="Web-{C7283770-5AAC-4B23-B965-EBF6624D7EA7}" dt="2023-01-01T15:40:24.937" v="1285" actId="1076"/>
          <ac:picMkLst>
            <pc:docMk/>
            <pc:sldMk cId="1278789727" sldId="261"/>
            <ac:picMk id="4" creationId="{BB9AEAAD-645D-A03B-3B50-D49665C08301}"/>
          </ac:picMkLst>
        </pc:picChg>
        <pc:picChg chg="add mod">
          <ac:chgData name="Faustas Qwerty" userId="ca669d8d2d22a98d" providerId="Windows Live" clId="Web-{C7283770-5AAC-4B23-B965-EBF6624D7EA7}" dt="2023-01-01T15:40:39.859" v="1289" actId="1076"/>
          <ac:picMkLst>
            <pc:docMk/>
            <pc:sldMk cId="1278789727" sldId="261"/>
            <ac:picMk id="5" creationId="{70B5C957-5BB6-1597-616F-F20ECB73CFC9}"/>
          </ac:picMkLst>
        </pc:picChg>
        <pc:picChg chg="add del mod">
          <ac:chgData name="Faustas Qwerty" userId="ca669d8d2d22a98d" providerId="Windows Live" clId="Web-{C7283770-5AAC-4B23-B965-EBF6624D7EA7}" dt="2023-01-01T15:30:50.963" v="1276"/>
          <ac:picMkLst>
            <pc:docMk/>
            <pc:sldMk cId="1278789727" sldId="261"/>
            <ac:picMk id="6" creationId="{CCA3103F-426D-5ADE-A34C-96D844D750AA}"/>
          </ac:picMkLst>
        </pc:picChg>
        <pc:picChg chg="add mod">
          <ac:chgData name="Faustas Qwerty" userId="ca669d8d2d22a98d" providerId="Windows Live" clId="Web-{C7283770-5AAC-4B23-B965-EBF6624D7EA7}" dt="2023-01-01T15:40:51.656" v="1294" actId="14100"/>
          <ac:picMkLst>
            <pc:docMk/>
            <pc:sldMk cId="1278789727" sldId="261"/>
            <ac:picMk id="7" creationId="{4608E6E9-9907-6097-C43A-5C791223A82D}"/>
          </ac:picMkLst>
        </pc:picChg>
        <pc:picChg chg="add del mod">
          <ac:chgData name="Faustas Qwerty" userId="ca669d8d2d22a98d" providerId="Windows Live" clId="Web-{C7283770-5AAC-4B23-B965-EBF6624D7EA7}" dt="2023-01-01T17:41:02.580" v="2081" actId="1076"/>
          <ac:picMkLst>
            <pc:docMk/>
            <pc:sldMk cId="1278789727" sldId="261"/>
            <ac:picMk id="8" creationId="{8ABB92D6-1C5E-B2A1-2903-5C1472941915}"/>
          </ac:picMkLst>
        </pc:picChg>
      </pc:sldChg>
      <pc:sldChg chg="modSp">
        <pc:chgData name="Faustas Qwerty" userId="ca669d8d2d22a98d" providerId="Windows Live" clId="Web-{C7283770-5AAC-4B23-B965-EBF6624D7EA7}" dt="2023-01-01T15:49:23.136" v="1747" actId="20577"/>
        <pc:sldMkLst>
          <pc:docMk/>
          <pc:sldMk cId="954598395" sldId="262"/>
        </pc:sldMkLst>
        <pc:spChg chg="mod">
          <ac:chgData name="Faustas Qwerty" userId="ca669d8d2d22a98d" providerId="Windows Live" clId="Web-{C7283770-5AAC-4B23-B965-EBF6624D7EA7}" dt="2023-01-01T15:49:23.136" v="1747" actId="20577"/>
          <ac:spMkLst>
            <pc:docMk/>
            <pc:sldMk cId="954598395" sldId="262"/>
            <ac:spMk id="3" creationId="{E93018CF-DCE2-D00E-A086-80034DBBD066}"/>
          </ac:spMkLst>
        </pc:spChg>
      </pc:sldChg>
      <pc:sldChg chg="addSp modSp addAnim delAnim modAnim modNotes">
        <pc:chgData name="Faustas Qwerty" userId="ca669d8d2d22a98d" providerId="Windows Live" clId="Web-{C7283770-5AAC-4B23-B965-EBF6624D7EA7}" dt="2023-01-01T16:18:53.829" v="1821"/>
        <pc:sldMkLst>
          <pc:docMk/>
          <pc:sldMk cId="3774378340" sldId="263"/>
        </pc:sldMkLst>
        <pc:spChg chg="mod">
          <ac:chgData name="Faustas Qwerty" userId="ca669d8d2d22a98d" providerId="Windows Live" clId="Web-{C7283770-5AAC-4B23-B965-EBF6624D7EA7}" dt="2023-01-01T14:49:00.843" v="354" actId="20577"/>
          <ac:spMkLst>
            <pc:docMk/>
            <pc:sldMk cId="3774378340" sldId="263"/>
            <ac:spMk id="3" creationId="{B310EB73-128F-3699-2728-6CF432564297}"/>
          </ac:spMkLst>
        </pc:spChg>
        <pc:picChg chg="add mod">
          <ac:chgData name="Faustas Qwerty" userId="ca669d8d2d22a98d" providerId="Windows Live" clId="Web-{C7283770-5AAC-4B23-B965-EBF6624D7EA7}" dt="2023-01-01T14:49:12.062" v="360" actId="1076"/>
          <ac:picMkLst>
            <pc:docMk/>
            <pc:sldMk cId="3774378340" sldId="263"/>
            <ac:picMk id="4" creationId="{CE5971E9-405D-8C8A-10CC-C0BE355FBBE1}"/>
          </ac:picMkLst>
        </pc:picChg>
      </pc:sldChg>
      <pc:sldChg chg="modSp addAnim modAnim modNotes">
        <pc:chgData name="Faustas Qwerty" userId="ca669d8d2d22a98d" providerId="Windows Live" clId="Web-{C7283770-5AAC-4B23-B965-EBF6624D7EA7}" dt="2023-01-01T18:00:19.179" v="2095"/>
        <pc:sldMkLst>
          <pc:docMk/>
          <pc:sldMk cId="231107154" sldId="265"/>
        </pc:sldMkLst>
        <pc:picChg chg="mod">
          <ac:chgData name="Faustas Qwerty" userId="ca669d8d2d22a98d" providerId="Windows Live" clId="Web-{C7283770-5AAC-4B23-B965-EBF6624D7EA7}" dt="2023-01-01T14:31:17.947" v="193" actId="1076"/>
          <ac:picMkLst>
            <pc:docMk/>
            <pc:sldMk cId="231107154" sldId="265"/>
            <ac:picMk id="3074" creationId="{AF463C2C-539B-418A-3F35-72FA9BA23ED5}"/>
          </ac:picMkLst>
        </pc:picChg>
      </pc:sldChg>
      <pc:sldChg chg="addSp delSp modSp new modNotes">
        <pc:chgData name="Faustas Qwerty" userId="ca669d8d2d22a98d" providerId="Windows Live" clId="Web-{C7283770-5AAC-4B23-B965-EBF6624D7EA7}" dt="2023-01-01T18:26:35.369" v="2331"/>
        <pc:sldMkLst>
          <pc:docMk/>
          <pc:sldMk cId="2896825489" sldId="266"/>
        </pc:sldMkLst>
        <pc:spChg chg="del">
          <ac:chgData name="Faustas Qwerty" userId="ca669d8d2d22a98d" providerId="Windows Live" clId="Web-{C7283770-5AAC-4B23-B965-EBF6624D7EA7}" dt="2023-01-01T14:58:34.341" v="448"/>
          <ac:spMkLst>
            <pc:docMk/>
            <pc:sldMk cId="2896825489" sldId="266"/>
            <ac:spMk id="2" creationId="{13C0A140-2042-5339-6677-AE281E43F0F5}"/>
          </ac:spMkLst>
        </pc:spChg>
        <pc:spChg chg="mod">
          <ac:chgData name="Faustas Qwerty" userId="ca669d8d2d22a98d" providerId="Windows Live" clId="Web-{C7283770-5AAC-4B23-B965-EBF6624D7EA7}" dt="2023-01-01T14:59:35.746" v="497" actId="20577"/>
          <ac:spMkLst>
            <pc:docMk/>
            <pc:sldMk cId="2896825489" sldId="266"/>
            <ac:spMk id="3" creationId="{C95EB5D8-B272-BE40-8CE0-C5FF8567FD49}"/>
          </ac:spMkLst>
        </pc:spChg>
        <pc:picChg chg="add mod">
          <ac:chgData name="Faustas Qwerty" userId="ca669d8d2d22a98d" providerId="Windows Live" clId="Web-{C7283770-5AAC-4B23-B965-EBF6624D7EA7}" dt="2023-01-01T14:58:49.856" v="455" actId="1076"/>
          <ac:picMkLst>
            <pc:docMk/>
            <pc:sldMk cId="2896825489" sldId="266"/>
            <ac:picMk id="4" creationId="{1440443F-A937-D295-7245-1EE95A5CCCCF}"/>
          </ac:picMkLst>
        </pc:picChg>
        <pc:picChg chg="add mod modCrop">
          <ac:chgData name="Faustas Qwerty" userId="ca669d8d2d22a98d" providerId="Windows Live" clId="Web-{C7283770-5AAC-4B23-B965-EBF6624D7EA7}" dt="2023-01-01T14:59:23.590" v="481" actId="1076"/>
          <ac:picMkLst>
            <pc:docMk/>
            <pc:sldMk cId="2896825489" sldId="266"/>
            <ac:picMk id="5" creationId="{EC0792ED-88D3-4059-71D3-F6430CBCD52C}"/>
          </ac:picMkLst>
        </pc:picChg>
        <pc:picChg chg="add mod modCrop">
          <ac:chgData name="Faustas Qwerty" userId="ca669d8d2d22a98d" providerId="Windows Live" clId="Web-{C7283770-5AAC-4B23-B965-EBF6624D7EA7}" dt="2023-01-01T14:59:36.778" v="498" actId="1076"/>
          <ac:picMkLst>
            <pc:docMk/>
            <pc:sldMk cId="2896825489" sldId="266"/>
            <ac:picMk id="6" creationId="{97859DF4-088B-522F-708F-B058C45B0AD3}"/>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BF6FAA-2E88-48FE-BD95-17360F74DBBA}" type="datetimeFigureOut">
              <a:rPr lang="en-US" smtClean="0"/>
              <a:t>1/5/23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9A6D74-46B6-443D-B32A-9A1D829B46F8}" type="slidenum">
              <a:rPr lang="en-US" smtClean="0"/>
              <a:t>‹#›</a:t>
            </a:fld>
            <a:endParaRPr lang="en-US"/>
          </a:p>
        </p:txBody>
      </p:sp>
    </p:spTree>
    <p:extLst>
      <p:ext uri="{BB962C8B-B14F-4D97-AF65-F5344CB8AC3E}">
        <p14:creationId xmlns:p14="http://schemas.microsoft.com/office/powerpoint/2010/main" val="18429357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dirty="0">
                <a:solidFill>
                  <a:srgbClr val="000000"/>
                </a:solidFill>
                <a:effectLst/>
                <a:latin typeface="Arial"/>
                <a:cs typeface="Arial"/>
              </a:rPr>
              <a:t>The assignment was created on the idea of game-based learning as an approach to educational learning that uses digital games and applied sciences to improve teaching and learning.</a:t>
            </a:r>
            <a:r>
              <a:rPr lang="en-US" sz="1800" dirty="0">
                <a:solidFill>
                  <a:srgbClr val="000000"/>
                </a:solidFill>
                <a:latin typeface="Arial"/>
                <a:cs typeface="Arial"/>
              </a:rPr>
              <a:t> </a:t>
            </a:r>
            <a:endParaRPr lang="en-US" sz="2800" dirty="0">
              <a:solidFill>
                <a:srgbClr val="000000"/>
              </a:solidFill>
              <a:latin typeface="Arial"/>
              <a:cs typeface="Arial"/>
            </a:endParaRPr>
          </a:p>
          <a:p>
            <a:endParaRPr lang="en-US" sz="1800" dirty="0">
              <a:solidFill>
                <a:srgbClr val="000000"/>
              </a:solidFill>
              <a:latin typeface="Arial"/>
              <a:cs typeface="Arial"/>
            </a:endParaRPr>
          </a:p>
          <a:p>
            <a:pPr>
              <a:spcBef>
                <a:spcPts val="0"/>
              </a:spcBef>
              <a:spcAft>
                <a:spcPts val="0"/>
              </a:spcAft>
            </a:pPr>
            <a:r>
              <a:rPr lang="en-US" sz="1800" b="0" i="0" u="none" strike="noStrike" dirty="0">
                <a:solidFill>
                  <a:srgbClr val="000000"/>
                </a:solidFill>
                <a:effectLst/>
                <a:latin typeface="Arial"/>
                <a:cs typeface="Arial"/>
              </a:rPr>
              <a:t>The aim of this project </a:t>
            </a:r>
            <a:r>
              <a:rPr lang="en-US" sz="1800" dirty="0">
                <a:solidFill>
                  <a:srgbClr val="000000"/>
                </a:solidFill>
                <a:latin typeface="Arial"/>
                <a:cs typeface="Arial"/>
              </a:rPr>
              <a:t>was</a:t>
            </a:r>
            <a:r>
              <a:rPr lang="en-US" sz="1800" b="0" i="0" u="none" strike="noStrike" dirty="0">
                <a:solidFill>
                  <a:srgbClr val="000000"/>
                </a:solidFill>
                <a:effectLst/>
                <a:latin typeface="Arial"/>
                <a:cs typeface="Arial"/>
              </a:rPr>
              <a:t> to design a mobile game application that provides mathematical exercises to children from grade 2 to grade 8.</a:t>
            </a:r>
          </a:p>
          <a:p>
            <a:pPr>
              <a:spcBef>
                <a:spcPts val="0"/>
              </a:spcBef>
              <a:spcAft>
                <a:spcPts val="0"/>
              </a:spcAft>
            </a:pPr>
            <a:r>
              <a:rPr lang="en-US" sz="1800" b="0" i="0" u="none" strike="noStrike" dirty="0">
                <a:solidFill>
                  <a:srgbClr val="000000"/>
                </a:solidFill>
                <a:effectLst/>
                <a:latin typeface="Arial"/>
                <a:cs typeface="Arial"/>
              </a:rPr>
              <a:t> </a:t>
            </a:r>
          </a:p>
          <a:p>
            <a:pPr>
              <a:spcBef>
                <a:spcPts val="0"/>
              </a:spcBef>
              <a:spcAft>
                <a:spcPts val="0"/>
              </a:spcAft>
            </a:pPr>
            <a:r>
              <a:rPr lang="en-US" sz="1800" b="0" i="0" u="none" strike="noStrike" dirty="0">
                <a:solidFill>
                  <a:srgbClr val="000000"/>
                </a:solidFill>
                <a:effectLst/>
                <a:latin typeface="Arial"/>
                <a:cs typeface="Arial"/>
              </a:rPr>
              <a:t>The game contains </a:t>
            </a:r>
            <a:r>
              <a:rPr lang="en-US" sz="1800" dirty="0"/>
              <a:t>rewards and surprise elements to help maintain kids' interest in learning, improve brain function, skills, and emotional connection to material. </a:t>
            </a:r>
            <a:endParaRPr lang="en-US" sz="1800" b="0" i="0" u="none" strike="noStrike" dirty="0">
              <a:solidFill>
                <a:srgbClr val="000000"/>
              </a:solidFill>
              <a:effectLst/>
              <a:latin typeface="Arial"/>
              <a:cs typeface="Arial"/>
            </a:endParaRPr>
          </a:p>
          <a:p>
            <a:br>
              <a:rPr lang="en-US" sz="2800" b="0" dirty="0">
                <a:effectLst/>
                <a:cs typeface="+mn-lt"/>
              </a:rPr>
            </a:br>
            <a:endParaRPr lang="en-US" dirty="0"/>
          </a:p>
        </p:txBody>
      </p:sp>
      <p:sp>
        <p:nvSpPr>
          <p:cNvPr id="4" name="Slide Number Placeholder 3"/>
          <p:cNvSpPr>
            <a:spLocks noGrp="1"/>
          </p:cNvSpPr>
          <p:nvPr>
            <p:ph type="sldNum" sz="quarter" idx="5"/>
          </p:nvPr>
        </p:nvSpPr>
        <p:spPr/>
        <p:txBody>
          <a:bodyPr/>
          <a:lstStyle/>
          <a:p>
            <a:fld id="{569A6D74-46B6-443D-B32A-9A1D829B46F8}" type="slidenum">
              <a:rPr lang="en-US" smtClean="0"/>
              <a:t>1</a:t>
            </a:fld>
            <a:endParaRPr lang="en-US"/>
          </a:p>
        </p:txBody>
      </p:sp>
    </p:spTree>
    <p:extLst>
      <p:ext uri="{BB962C8B-B14F-4D97-AF65-F5344CB8AC3E}">
        <p14:creationId xmlns:p14="http://schemas.microsoft.com/office/powerpoint/2010/main" val="29057767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methodology approaches, we have used *-&gt;* the Double diamond model, which allowed to approach the design of the product in a structured and systematic way. </a:t>
            </a:r>
          </a:p>
          <a:p>
            <a:r>
              <a:rPr lang="en-US" dirty="0"/>
              <a:t>By following the four phases for interaction design it helped us understand the problem, needs and goals of the users, generate and explore multiple design concepts, and create a final design solution.</a:t>
            </a:r>
            <a:endParaRPr lang="en-US" b="1" i="0" dirty="0">
              <a:solidFill>
                <a:srgbClr val="D1D5DB"/>
              </a:solidFill>
              <a:effectLst/>
              <a:latin typeface="Söhne"/>
            </a:endParaRPr>
          </a:p>
          <a:p>
            <a:endParaRPr lang="en-US" b="0" i="0" dirty="0">
              <a:solidFill>
                <a:srgbClr val="D1D5DB"/>
              </a:solidFill>
              <a:effectLst/>
              <a:latin typeface="Söhne"/>
            </a:endParaRPr>
          </a:p>
          <a:p>
            <a:r>
              <a:rPr lang="en-US" sz="1800" b="0" i="0" u="none" strike="noStrike" dirty="0">
                <a:solidFill>
                  <a:srgbClr val="000000"/>
                </a:solidFill>
                <a:effectLst/>
                <a:latin typeface="Arial"/>
                <a:cs typeface="Arial"/>
              </a:rPr>
              <a:t>In addition to following the Double Diamond model, we also followed an </a:t>
            </a:r>
            <a:r>
              <a:rPr lang="en-US" sz="1800" dirty="0"/>
              <a:t>*-&gt;* </a:t>
            </a:r>
            <a:r>
              <a:rPr lang="en-US" sz="1800" b="0" i="0" u="none" strike="noStrike" dirty="0">
                <a:solidFill>
                  <a:srgbClr val="000000"/>
                </a:solidFill>
                <a:effectLst/>
                <a:latin typeface="Arial"/>
                <a:cs typeface="Arial"/>
              </a:rPr>
              <a:t>iterative design process. When problems were identified during user testing, the necessary design changes were made, and then additional testing conducted to assess the effectiveness of changes.</a:t>
            </a:r>
            <a:endParaRPr lang="en-US" b="0" i="0" dirty="0">
              <a:solidFill>
                <a:srgbClr val="D1D5DB"/>
              </a:solidFill>
              <a:effectLst/>
              <a:latin typeface="Arial"/>
              <a:cs typeface="Arial"/>
            </a:endParaRPr>
          </a:p>
        </p:txBody>
      </p:sp>
      <p:sp>
        <p:nvSpPr>
          <p:cNvPr id="4" name="Slide Number Placeholder 3"/>
          <p:cNvSpPr>
            <a:spLocks noGrp="1"/>
          </p:cNvSpPr>
          <p:nvPr>
            <p:ph type="sldNum" sz="quarter" idx="5"/>
          </p:nvPr>
        </p:nvSpPr>
        <p:spPr/>
        <p:txBody>
          <a:bodyPr/>
          <a:lstStyle/>
          <a:p>
            <a:fld id="{569A6D74-46B6-443D-B32A-9A1D829B46F8}" type="slidenum">
              <a:rPr lang="en-US" smtClean="0"/>
              <a:t>2</a:t>
            </a:fld>
            <a:endParaRPr lang="en-US"/>
          </a:p>
        </p:txBody>
      </p:sp>
    </p:spTree>
    <p:extLst>
      <p:ext uri="{BB962C8B-B14F-4D97-AF65-F5344CB8AC3E}">
        <p14:creationId xmlns:p14="http://schemas.microsoft.com/office/powerpoint/2010/main" val="17399526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solidFill>
                  <a:srgbClr val="000000"/>
                </a:solidFill>
                <a:latin typeface="Arial"/>
                <a:cs typeface="Arial"/>
              </a:rPr>
              <a:t>Stating with the</a:t>
            </a:r>
            <a:r>
              <a:rPr lang="en-US" sz="1800" dirty="0"/>
              <a:t> </a:t>
            </a:r>
            <a:r>
              <a:rPr lang="en-US" sz="1800" dirty="0">
                <a:solidFill>
                  <a:srgbClr val="000000"/>
                </a:solidFill>
                <a:latin typeface="Arial"/>
                <a:cs typeface="Arial"/>
              </a:rPr>
              <a:t>discovery phase in the double diamond model, </a:t>
            </a:r>
            <a:r>
              <a:rPr lang="en-US" sz="1800" dirty="0"/>
              <a:t>*-&gt;* </a:t>
            </a:r>
            <a:r>
              <a:rPr lang="en-US" sz="1800" dirty="0">
                <a:solidFill>
                  <a:srgbClr val="000000"/>
                </a:solidFill>
                <a:latin typeface="Arial"/>
                <a:cs typeface="Arial"/>
              </a:rPr>
              <a:t>data gathering was done through a survey</a:t>
            </a:r>
            <a:r>
              <a:rPr lang="en-US" sz="1800" b="0" i="0" u="none" strike="noStrike" dirty="0">
                <a:solidFill>
                  <a:srgbClr val="000000"/>
                </a:solidFill>
                <a:effectLst/>
                <a:latin typeface="Arial"/>
                <a:cs typeface="Arial"/>
              </a:rPr>
              <a:t> published in which potential users gave us more information on our idea.</a:t>
            </a:r>
            <a:endParaRPr lang="en-US" b="0" i="0" u="none" strike="noStrike" dirty="0">
              <a:solidFill>
                <a:srgbClr val="D1D5DB"/>
              </a:solidFill>
              <a:effectLst/>
              <a:latin typeface="Söhne"/>
              <a:cs typeface="Arial"/>
            </a:endParaRPr>
          </a:p>
          <a:p>
            <a:endParaRPr lang="en-US" sz="1800" b="0" i="0" u="none" strike="noStrike" dirty="0">
              <a:solidFill>
                <a:srgbClr val="000000"/>
              </a:solidFill>
              <a:effectLst/>
              <a:latin typeface="Arial" panose="020B0604020202020204" pitchFamily="34" charset="0"/>
            </a:endParaRPr>
          </a:p>
          <a:p>
            <a:r>
              <a:rPr lang="en-US" sz="1800" b="0" i="0" u="none" strike="noStrike" dirty="0">
                <a:solidFill>
                  <a:srgbClr val="000000"/>
                </a:solidFill>
                <a:effectLst/>
                <a:latin typeface="Arial"/>
                <a:cs typeface="Arial"/>
              </a:rPr>
              <a:t>In order to have a successful discovery phase, </a:t>
            </a:r>
            <a:r>
              <a:rPr lang="en-US" sz="1800" dirty="0"/>
              <a:t>*-&gt;* </a:t>
            </a:r>
            <a:r>
              <a:rPr lang="en-US" sz="1800" b="0" i="0" u="none" strike="noStrike" dirty="0">
                <a:solidFill>
                  <a:srgbClr val="000000"/>
                </a:solidFill>
                <a:effectLst/>
                <a:latin typeface="Arial"/>
                <a:cs typeface="Arial"/>
              </a:rPr>
              <a:t>five key issues of a data gathering have been taken into consideration:</a:t>
            </a:r>
          </a:p>
          <a:p>
            <a:r>
              <a:rPr lang="en-US" sz="1800" b="1" i="0" u="none" strike="noStrike" dirty="0">
                <a:solidFill>
                  <a:srgbClr val="000000"/>
                </a:solidFill>
                <a:effectLst/>
                <a:latin typeface="Arial"/>
                <a:cs typeface="Arial"/>
              </a:rPr>
              <a:t>Setting goals</a:t>
            </a:r>
            <a:r>
              <a:rPr lang="en-US" sz="1800" b="0" i="0" u="none" strike="noStrike" dirty="0">
                <a:solidFill>
                  <a:srgbClr val="000000"/>
                </a:solidFill>
                <a:effectLst/>
                <a:latin typeface="Arial"/>
                <a:cs typeface="Arial"/>
              </a:rPr>
              <a:t> –</a:t>
            </a:r>
            <a:r>
              <a:rPr lang="en-US" dirty="0"/>
              <a:t> Gathering information about potential users, their educational level, and interest in educational mobile apps.</a:t>
            </a:r>
            <a:endParaRPr lang="en-US" dirty="0">
              <a:cs typeface="Calibri"/>
            </a:endParaRPr>
          </a:p>
          <a:p>
            <a:r>
              <a:rPr lang="en-US" b="1" dirty="0">
                <a:cs typeface="Calibri"/>
              </a:rPr>
              <a:t>Identifying participants</a:t>
            </a:r>
            <a:r>
              <a:rPr lang="en-US" dirty="0">
                <a:cs typeface="Calibri"/>
              </a:rPr>
              <a:t> - </a:t>
            </a:r>
            <a:r>
              <a:rPr lang="en-US" dirty="0"/>
              <a:t> through random sampling of close friends and family, as well as internet groups that met the criteria for the survey goals.</a:t>
            </a:r>
            <a:endParaRPr lang="en-US" dirty="0">
              <a:cs typeface="Calibri"/>
            </a:endParaRPr>
          </a:p>
          <a:p>
            <a:r>
              <a:rPr lang="en-US" b="1" dirty="0">
                <a:cs typeface="Calibri"/>
              </a:rPr>
              <a:t>In Relationship with participants</a:t>
            </a:r>
            <a:r>
              <a:rPr lang="en-US" dirty="0">
                <a:cs typeface="Calibri"/>
              </a:rPr>
              <a:t> - </a:t>
            </a:r>
            <a:r>
              <a:rPr lang="en-US" dirty="0"/>
              <a:t>The purpose of the study was made clear to all. Sensitive data was not requested, and it was declared that the data would not be shared.</a:t>
            </a:r>
            <a:endParaRPr lang="en-US" dirty="0">
              <a:ea typeface="Calibri"/>
              <a:cs typeface="Calibri"/>
            </a:endParaRPr>
          </a:p>
          <a:p>
            <a:r>
              <a:rPr lang="en-US" sz="1800" kern="1200" dirty="0">
                <a:solidFill>
                  <a:srgbClr val="000000"/>
                </a:solidFill>
                <a:effectLst/>
                <a:latin typeface="Calibri" panose="020F0502020204030204" pitchFamily="34" charset="0"/>
                <a:ea typeface="+mn-ea"/>
                <a:cs typeface="+mn-cs"/>
              </a:rPr>
              <a:t>As </a:t>
            </a:r>
            <a:r>
              <a:rPr lang="en-US" b="1" dirty="0">
                <a:cs typeface="Calibri"/>
              </a:rPr>
              <a:t>Triangulation</a:t>
            </a:r>
            <a:r>
              <a:rPr lang="en-US" dirty="0">
                <a:cs typeface="Calibri"/>
              </a:rPr>
              <a:t> - </a:t>
            </a:r>
            <a:r>
              <a:rPr lang="en-US" dirty="0"/>
              <a:t>Data was extracted from individuals from different geographical locations, and of different types (kids, parents, or both answering together). </a:t>
            </a:r>
            <a:endParaRPr lang="en-US" dirty="0">
              <a:cs typeface="Calibri"/>
            </a:endParaRPr>
          </a:p>
          <a:p>
            <a:r>
              <a:rPr lang="en-US" b="1" dirty="0">
                <a:cs typeface="Calibri"/>
              </a:rPr>
              <a:t>Pilot study</a:t>
            </a:r>
            <a:r>
              <a:rPr lang="en-US" dirty="0">
                <a:cs typeface="Calibri"/>
              </a:rPr>
              <a:t> - W</a:t>
            </a:r>
            <a:r>
              <a:rPr lang="en-US" dirty="0"/>
              <a:t>as conducted  in the form of a interview </a:t>
            </a:r>
            <a:r>
              <a:rPr lang="en-US" dirty="0">
                <a:cs typeface="Calibri"/>
              </a:rPr>
              <a:t>which later helped shape the </a:t>
            </a:r>
            <a:r>
              <a:rPr lang="en-US" dirty="0"/>
              <a:t>main survey.</a:t>
            </a:r>
            <a:endParaRPr lang="en-US" dirty="0">
              <a:cs typeface="Calibri"/>
            </a:endParaRPr>
          </a:p>
        </p:txBody>
      </p:sp>
      <p:sp>
        <p:nvSpPr>
          <p:cNvPr id="4" name="Slide Number Placeholder 3"/>
          <p:cNvSpPr>
            <a:spLocks noGrp="1"/>
          </p:cNvSpPr>
          <p:nvPr>
            <p:ph type="sldNum" sz="quarter" idx="5"/>
          </p:nvPr>
        </p:nvSpPr>
        <p:spPr/>
        <p:txBody>
          <a:bodyPr/>
          <a:lstStyle/>
          <a:p>
            <a:fld id="{569A6D74-46B6-443D-B32A-9A1D829B46F8}" type="slidenum">
              <a:rPr lang="en-US" smtClean="0"/>
              <a:t>3</a:t>
            </a:fld>
            <a:endParaRPr lang="en-US"/>
          </a:p>
        </p:txBody>
      </p:sp>
    </p:spTree>
    <p:extLst>
      <p:ext uri="{BB962C8B-B14F-4D97-AF65-F5344CB8AC3E}">
        <p14:creationId xmlns:p14="http://schemas.microsoft.com/office/powerpoint/2010/main" val="4861113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 step in the design process was defining the audience by creating fictional characters that represent the goals, attitudes, and behaviors of the product users. </a:t>
            </a:r>
          </a:p>
          <a:p>
            <a:endParaRPr lang="en-US" sz="1800" b="0" i="0" u="none" strike="noStrike" dirty="0">
              <a:solidFill>
                <a:srgbClr val="000000"/>
              </a:solidFill>
              <a:effectLst/>
              <a:latin typeface="Arial"/>
              <a:cs typeface="Arial"/>
            </a:endParaRPr>
          </a:p>
          <a:p>
            <a:r>
              <a:rPr lang="en-US" sz="1800" b="0" i="0" u="none" strike="noStrike" dirty="0">
                <a:solidFill>
                  <a:srgbClr val="000000"/>
                </a:solidFill>
                <a:effectLst/>
                <a:latin typeface="Arial"/>
                <a:cs typeface="Arial"/>
              </a:rPr>
              <a:t>We created personas to helps</a:t>
            </a:r>
            <a:r>
              <a:rPr lang="en-US" sz="1800" dirty="0">
                <a:solidFill>
                  <a:srgbClr val="000000"/>
                </a:solidFill>
                <a:latin typeface="Arial"/>
                <a:cs typeface="Arial"/>
              </a:rPr>
              <a:t> us </a:t>
            </a:r>
            <a:r>
              <a:rPr lang="en-US" sz="1800" b="0" i="0" u="none" strike="noStrike" dirty="0">
                <a:solidFill>
                  <a:srgbClr val="000000"/>
                </a:solidFill>
                <a:effectLst/>
                <a:latin typeface="Arial"/>
                <a:cs typeface="Arial"/>
              </a:rPr>
              <a:t>understand if a functionality or design decision will be beneficial or not to the users. </a:t>
            </a:r>
          </a:p>
          <a:p>
            <a:endParaRPr lang="en-US" sz="1800" b="0" i="0" u="none" strike="noStrike" dirty="0">
              <a:solidFill>
                <a:srgbClr val="000000"/>
              </a:solidFill>
              <a:effectLst/>
              <a:latin typeface="Arial"/>
              <a:cs typeface="Arial"/>
            </a:endParaRPr>
          </a:p>
          <a:p>
            <a:r>
              <a:rPr lang="en-US" sz="1800" b="0" i="0" u="none" strike="noStrike" dirty="0">
                <a:solidFill>
                  <a:srgbClr val="000000"/>
                </a:solidFill>
                <a:effectLst/>
                <a:latin typeface="Arial"/>
                <a:cs typeface="Arial"/>
              </a:rPr>
              <a:t>Personas have two main goals: to guide design decisions and to remind the team that real people will use the product.</a:t>
            </a:r>
            <a:r>
              <a:rPr lang="en-US" sz="1800" dirty="0">
                <a:solidFill>
                  <a:srgbClr val="000000"/>
                </a:solidFill>
                <a:latin typeface="Arial"/>
                <a:cs typeface="Arial"/>
              </a:rPr>
              <a:t> </a:t>
            </a:r>
            <a:endParaRPr lang="en-US" sz="1800" b="0" i="0" u="none" strike="noStrike" dirty="0">
              <a:solidFill>
                <a:srgbClr val="000000"/>
              </a:solidFill>
              <a:effectLst/>
              <a:latin typeface="Arial" panose="020B0604020202020204" pitchFamily="34" charset="0"/>
              <a:cs typeface="Arial"/>
            </a:endParaRPr>
          </a:p>
          <a:p>
            <a:endParaRPr lang="en-US" dirty="0">
              <a:cs typeface="Calibri"/>
            </a:endParaRPr>
          </a:p>
          <a:p>
            <a:r>
              <a:rPr lang="en-US" dirty="0">
                <a:cs typeface="Calibri"/>
              </a:rPr>
              <a:t>H</a:t>
            </a:r>
            <a:r>
              <a:rPr lang="lt-LT" dirty="0">
                <a:cs typeface="Calibri"/>
              </a:rPr>
              <a:t>ere we have two personas Tommy, who wants to improve his math skills but does not enjoy reading schoolbooks, and Jim, who is a father that values child</a:t>
            </a:r>
            <a:r>
              <a:rPr lang="en-US" dirty="0">
                <a:cs typeface="Calibri"/>
              </a:rPr>
              <a:t>ren</a:t>
            </a:r>
            <a:r>
              <a:rPr lang="da-DK" dirty="0">
                <a:cs typeface="Calibri"/>
              </a:rPr>
              <a:t>’s</a:t>
            </a:r>
            <a:r>
              <a:rPr lang="lt-LT" dirty="0">
                <a:cs typeface="Calibri"/>
              </a:rPr>
              <a:t> education but has no time to teach them himself or</a:t>
            </a:r>
            <a:r>
              <a:rPr lang="en-US" dirty="0">
                <a:cs typeface="Calibri"/>
              </a:rPr>
              <a:t> the</a:t>
            </a:r>
            <a:r>
              <a:rPr lang="lt-LT" dirty="0">
                <a:cs typeface="Calibri"/>
              </a:rPr>
              <a:t> possibility to hire a private teacher.</a:t>
            </a:r>
            <a:endParaRPr lang="lt-LT" dirty="0"/>
          </a:p>
          <a:p>
            <a:endParaRPr lang="en-US" dirty="0">
              <a:cs typeface="Calibri" panose="020F0502020204030204"/>
            </a:endParaRPr>
          </a:p>
        </p:txBody>
      </p:sp>
      <p:sp>
        <p:nvSpPr>
          <p:cNvPr id="4" name="Slide Number Placeholder 3"/>
          <p:cNvSpPr>
            <a:spLocks noGrp="1"/>
          </p:cNvSpPr>
          <p:nvPr>
            <p:ph type="sldNum" sz="quarter" idx="5"/>
          </p:nvPr>
        </p:nvSpPr>
        <p:spPr/>
        <p:txBody>
          <a:bodyPr/>
          <a:lstStyle/>
          <a:p>
            <a:fld id="{569A6D74-46B6-443D-B32A-9A1D829B46F8}" type="slidenum">
              <a:rPr lang="en-US" smtClean="0"/>
              <a:t>4</a:t>
            </a:fld>
            <a:endParaRPr lang="en-US"/>
          </a:p>
        </p:txBody>
      </p:sp>
    </p:spTree>
    <p:extLst>
      <p:ext uri="{BB962C8B-B14F-4D97-AF65-F5344CB8AC3E}">
        <p14:creationId xmlns:p14="http://schemas.microsoft.com/office/powerpoint/2010/main" val="9386671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the discovery phase a briefer understanding of the project’s needs has been </a:t>
            </a:r>
            <a:r>
              <a:rPr lang="en-US"/>
              <a:t>gained from </a:t>
            </a:r>
            <a:r>
              <a:rPr lang="en-US" dirty="0"/>
              <a:t>the user’s perspective.</a:t>
            </a:r>
          </a:p>
          <a:p>
            <a:r>
              <a:rPr lang="en-US" dirty="0"/>
              <a:t>After data was gathered, the requirements for the application have been decided in the define phase of the project.</a:t>
            </a:r>
          </a:p>
        </p:txBody>
      </p:sp>
      <p:sp>
        <p:nvSpPr>
          <p:cNvPr id="4" name="Slide Number Placeholder 3"/>
          <p:cNvSpPr>
            <a:spLocks noGrp="1"/>
          </p:cNvSpPr>
          <p:nvPr>
            <p:ph type="sldNum" sz="quarter" idx="5"/>
          </p:nvPr>
        </p:nvSpPr>
        <p:spPr/>
        <p:txBody>
          <a:bodyPr/>
          <a:lstStyle/>
          <a:p>
            <a:fld id="{569A6D74-46B6-443D-B32A-9A1D829B46F8}" type="slidenum">
              <a:rPr lang="en-US" smtClean="0"/>
              <a:t>5</a:t>
            </a:fld>
            <a:endParaRPr lang="en-US"/>
          </a:p>
        </p:txBody>
      </p:sp>
    </p:spTree>
    <p:extLst>
      <p:ext uri="{BB962C8B-B14F-4D97-AF65-F5344CB8AC3E}">
        <p14:creationId xmlns:p14="http://schemas.microsoft.com/office/powerpoint/2010/main" val="38714311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During the development phase we followed the Emotional Design approach to </a:t>
            </a:r>
            <a:r>
              <a:rPr lang="en-US" b="0" i="0" dirty="0">
                <a:solidFill>
                  <a:srgbClr val="374151"/>
                </a:solidFill>
                <a:effectLst/>
                <a:latin typeface="Söhne"/>
              </a:rPr>
              <a:t>create a memorable and engaging experience for the user.</a:t>
            </a:r>
            <a:r>
              <a:rPr lang="en-US" dirty="0"/>
              <a:t> </a:t>
            </a:r>
          </a:p>
          <a:p>
            <a:endParaRPr lang="en-US" dirty="0"/>
          </a:p>
          <a:p>
            <a:r>
              <a:rPr lang="en-US" dirty="0"/>
              <a:t>The three different “levels” in the model of emotion and behavior are:</a:t>
            </a:r>
          </a:p>
          <a:p>
            <a:r>
              <a:rPr lang="en-US" dirty="0"/>
              <a:t> </a:t>
            </a:r>
          </a:p>
          <a:p>
            <a:r>
              <a:rPr lang="en-US" dirty="0"/>
              <a:t>The Visceral level where the design features a colorful, playful UI to attract children's attention, and daily notifications with tasks to complete.</a:t>
            </a:r>
            <a:endParaRPr lang="en-US" dirty="0">
              <a:cs typeface="Calibri"/>
            </a:endParaRPr>
          </a:p>
          <a:p>
            <a:r>
              <a:rPr lang="en-US" dirty="0"/>
              <a:t>The Behavioral level design includes multiple games/challenges to give users more options and keep them entertained.</a:t>
            </a:r>
            <a:endParaRPr lang="en-US" dirty="0">
              <a:cs typeface="Calibri"/>
            </a:endParaRPr>
          </a:p>
          <a:p>
            <a:r>
              <a:rPr lang="en-US" dirty="0"/>
              <a:t>The Reflective level included a leaderboard to display the most consistent users as well as a reward system.</a:t>
            </a:r>
            <a:endParaRPr lang="en-US" dirty="0">
              <a:cs typeface="Calibri"/>
            </a:endParaRPr>
          </a:p>
          <a:p>
            <a:endParaRPr lang="en-US" dirty="0">
              <a:cs typeface="Calibri"/>
            </a:endParaRPr>
          </a:p>
          <a:p>
            <a:r>
              <a:rPr lang="en-US" dirty="0"/>
              <a:t>The Emotional Design also included a focus on Anthropomorphism by having objects with personalities and human-like attributes to make the application more enjoyable to interact with.</a:t>
            </a:r>
            <a:endParaRPr lang="en-US" dirty="0">
              <a:cs typeface="Calibri"/>
            </a:endParaRPr>
          </a:p>
          <a:p>
            <a:r>
              <a:rPr lang="en-US" dirty="0"/>
              <a:t>The Persuasive technique has a role in making users want to keep coming back to the game. This is done through, notifications about daily usage, skill improvement and potential rewards.</a:t>
            </a:r>
            <a:endParaRPr lang="en-US" dirty="0">
              <a:cs typeface="Calibri"/>
            </a:endParaRPr>
          </a:p>
        </p:txBody>
      </p:sp>
      <p:sp>
        <p:nvSpPr>
          <p:cNvPr id="4" name="Slide Number Placeholder 3"/>
          <p:cNvSpPr>
            <a:spLocks noGrp="1"/>
          </p:cNvSpPr>
          <p:nvPr>
            <p:ph type="sldNum" sz="quarter" idx="5"/>
          </p:nvPr>
        </p:nvSpPr>
        <p:spPr/>
        <p:txBody>
          <a:bodyPr/>
          <a:lstStyle/>
          <a:p>
            <a:fld id="{569A6D74-46B6-443D-B32A-9A1D829B46F8}" type="slidenum">
              <a:rPr lang="en-US" smtClean="0"/>
              <a:t>6</a:t>
            </a:fld>
            <a:endParaRPr lang="en-US"/>
          </a:p>
        </p:txBody>
      </p:sp>
    </p:spTree>
    <p:extLst>
      <p:ext uri="{BB962C8B-B14F-4D97-AF65-F5344CB8AC3E}">
        <p14:creationId xmlns:p14="http://schemas.microsoft.com/office/powerpoint/2010/main" val="25565916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development phase a low fidelity prototype was done by drawing a sketch in order to visualize the initial idea and discuss the layout.</a:t>
            </a:r>
          </a:p>
          <a:p>
            <a:r>
              <a:rPr lang="en-US" dirty="0">
                <a:cs typeface="Calibri" panose="020F0502020204030204"/>
              </a:rPr>
              <a:t>Later a physical prototype has been created to allow testing design and functionality of features.  </a:t>
            </a:r>
          </a:p>
          <a:p>
            <a:endParaRPr lang="en-US" dirty="0"/>
          </a:p>
          <a:p>
            <a:r>
              <a:rPr lang="en-US" dirty="0"/>
              <a:t>A test process of the prototype included letting the user interact with the game on its own and seeing if the UI is easy to use or if any help is needed in order to navigate through it.</a:t>
            </a:r>
            <a:endParaRPr lang="en-US" dirty="0">
              <a:cs typeface="Calibri"/>
            </a:endParaRPr>
          </a:p>
          <a:p>
            <a:r>
              <a:rPr lang="en-US" dirty="0"/>
              <a:t>After the test has been conducted, some missing features were reported as feedback and allowed us to improve the design of the game.</a:t>
            </a:r>
            <a:endParaRPr lang="en-US" dirty="0">
              <a:cs typeface="Calibri"/>
            </a:endParaRPr>
          </a:p>
        </p:txBody>
      </p:sp>
      <p:sp>
        <p:nvSpPr>
          <p:cNvPr id="4" name="Slide Number Placeholder 3"/>
          <p:cNvSpPr>
            <a:spLocks noGrp="1"/>
          </p:cNvSpPr>
          <p:nvPr>
            <p:ph type="sldNum" sz="quarter" idx="5"/>
          </p:nvPr>
        </p:nvSpPr>
        <p:spPr/>
        <p:txBody>
          <a:bodyPr/>
          <a:lstStyle/>
          <a:p>
            <a:fld id="{569A6D74-46B6-443D-B32A-9A1D829B46F8}" type="slidenum">
              <a:rPr lang="en-US" smtClean="0"/>
              <a:t>7</a:t>
            </a:fld>
            <a:endParaRPr lang="en-US"/>
          </a:p>
        </p:txBody>
      </p:sp>
    </p:spTree>
    <p:extLst>
      <p:ext uri="{BB962C8B-B14F-4D97-AF65-F5344CB8AC3E}">
        <p14:creationId xmlns:p14="http://schemas.microsoft.com/office/powerpoint/2010/main" val="25162328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During the </a:t>
            </a:r>
            <a:r>
              <a:rPr lang="en-US" u="sng" dirty="0"/>
              <a:t>Delivery stage</a:t>
            </a:r>
            <a:r>
              <a:rPr lang="en-US" dirty="0"/>
              <a:t> the final ideas for the product have been gathered by doing more research on younger audience focused applications, as well as trying to figure what the Math game can do differently compared to the market. Research led to creating different type of game style for different features of the game.</a:t>
            </a:r>
          </a:p>
          <a:p>
            <a:endParaRPr lang="en-US" dirty="0">
              <a:cs typeface="Calibri"/>
            </a:endParaRPr>
          </a:p>
          <a:p>
            <a:r>
              <a:rPr lang="en-US" dirty="0">
                <a:cs typeface="Calibri"/>
              </a:rPr>
              <a:t>During the final test case, the users were given basic information about the application as well as given both a sketched prototype and a high-fidelity digital one.  Test resulted in in adding a timer feature, which forces the user to make a move or pick an answer which added a more thrilling user experience.</a:t>
            </a:r>
          </a:p>
          <a:p>
            <a:endParaRPr lang="en-US" dirty="0">
              <a:cs typeface="Calibri"/>
            </a:endParaRPr>
          </a:p>
          <a:p>
            <a:endParaRPr lang="en-US" dirty="0">
              <a:cs typeface="Calibri"/>
            </a:endParaRPr>
          </a:p>
          <a:p>
            <a:endParaRPr lang="en-US"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fld id="{569A6D74-46B6-443D-B32A-9A1D829B46F8}" type="slidenum">
              <a:rPr lang="en-US" smtClean="0"/>
              <a:t>8</a:t>
            </a:fld>
            <a:endParaRPr lang="en-US"/>
          </a:p>
        </p:txBody>
      </p:sp>
    </p:spTree>
    <p:extLst>
      <p:ext uri="{BB962C8B-B14F-4D97-AF65-F5344CB8AC3E}">
        <p14:creationId xmlns:p14="http://schemas.microsoft.com/office/powerpoint/2010/main" val="39154013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By working on this assignment, we gained useful insights into the design process </a:t>
            </a:r>
          </a:p>
          <a:p>
            <a:r>
              <a:rPr lang="en-US" dirty="0"/>
              <a:t>From researching, prototyping, and refining. </a:t>
            </a:r>
          </a:p>
          <a:p>
            <a:r>
              <a:rPr lang="en-US" dirty="0"/>
              <a:t>We are aware though that the interaction design process could’ve been extensively expanded upon, including in-depth analysis, design, and study. </a:t>
            </a:r>
          </a:p>
        </p:txBody>
      </p:sp>
      <p:sp>
        <p:nvSpPr>
          <p:cNvPr id="4" name="Slide Number Placeholder 3"/>
          <p:cNvSpPr>
            <a:spLocks noGrp="1"/>
          </p:cNvSpPr>
          <p:nvPr>
            <p:ph type="sldNum" sz="quarter" idx="5"/>
          </p:nvPr>
        </p:nvSpPr>
        <p:spPr/>
        <p:txBody>
          <a:bodyPr/>
          <a:lstStyle/>
          <a:p>
            <a:fld id="{569A6D74-46B6-443D-B32A-9A1D829B46F8}" type="slidenum">
              <a:rPr lang="en-US" smtClean="0"/>
              <a:t>9</a:t>
            </a:fld>
            <a:endParaRPr lang="en-US"/>
          </a:p>
        </p:txBody>
      </p:sp>
    </p:spTree>
    <p:extLst>
      <p:ext uri="{BB962C8B-B14F-4D97-AF65-F5344CB8AC3E}">
        <p14:creationId xmlns:p14="http://schemas.microsoft.com/office/powerpoint/2010/main" val="34792772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CD9A5-2686-41FC-8494-C388F6FF2B8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1AB385C-E417-D5C3-694A-28881783FF7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DD0612F-828B-2F46-72FB-676B39D0631A}"/>
              </a:ext>
            </a:extLst>
          </p:cNvPr>
          <p:cNvSpPr>
            <a:spLocks noGrp="1"/>
          </p:cNvSpPr>
          <p:nvPr>
            <p:ph type="dt" sz="half" idx="10"/>
          </p:nvPr>
        </p:nvSpPr>
        <p:spPr/>
        <p:txBody>
          <a:bodyPr/>
          <a:lstStyle/>
          <a:p>
            <a:fld id="{2309E89F-70DB-40B4-9CCF-B938DD127707}" type="datetimeFigureOut">
              <a:rPr lang="en-US" smtClean="0"/>
              <a:t>1/5/23</a:t>
            </a:fld>
            <a:endParaRPr lang="en-US"/>
          </a:p>
        </p:txBody>
      </p:sp>
      <p:sp>
        <p:nvSpPr>
          <p:cNvPr id="5" name="Footer Placeholder 4">
            <a:extLst>
              <a:ext uri="{FF2B5EF4-FFF2-40B4-BE49-F238E27FC236}">
                <a16:creationId xmlns:a16="http://schemas.microsoft.com/office/drawing/2014/main" id="{CDA7BAC7-D4E0-05D4-4F78-9955C25703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D1CADE-819D-C1B5-9096-EDB43C151C5B}"/>
              </a:ext>
            </a:extLst>
          </p:cNvPr>
          <p:cNvSpPr>
            <a:spLocks noGrp="1"/>
          </p:cNvSpPr>
          <p:nvPr>
            <p:ph type="sldNum" sz="quarter" idx="12"/>
          </p:nvPr>
        </p:nvSpPr>
        <p:spPr/>
        <p:txBody>
          <a:bodyPr/>
          <a:lstStyle/>
          <a:p>
            <a:fld id="{CC27AED7-8287-42D1-A1DE-85CEB78A18AB}" type="slidenum">
              <a:rPr lang="en-US" smtClean="0"/>
              <a:t>‹#›</a:t>
            </a:fld>
            <a:endParaRPr lang="en-US"/>
          </a:p>
        </p:txBody>
      </p:sp>
    </p:spTree>
    <p:extLst>
      <p:ext uri="{BB962C8B-B14F-4D97-AF65-F5344CB8AC3E}">
        <p14:creationId xmlns:p14="http://schemas.microsoft.com/office/powerpoint/2010/main" val="27962282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3520E-404D-BBB1-BA26-C2C2080F3B6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96F3B71-DDCE-365A-FDF8-26CC45EEB4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E12D64-DA2D-2C8A-371C-70ACCAD1E912}"/>
              </a:ext>
            </a:extLst>
          </p:cNvPr>
          <p:cNvSpPr>
            <a:spLocks noGrp="1"/>
          </p:cNvSpPr>
          <p:nvPr>
            <p:ph type="dt" sz="half" idx="10"/>
          </p:nvPr>
        </p:nvSpPr>
        <p:spPr/>
        <p:txBody>
          <a:bodyPr/>
          <a:lstStyle/>
          <a:p>
            <a:fld id="{2309E89F-70DB-40B4-9CCF-B938DD127707}" type="datetimeFigureOut">
              <a:rPr lang="en-US" smtClean="0"/>
              <a:t>1/5/23</a:t>
            </a:fld>
            <a:endParaRPr lang="en-US"/>
          </a:p>
        </p:txBody>
      </p:sp>
      <p:sp>
        <p:nvSpPr>
          <p:cNvPr id="5" name="Footer Placeholder 4">
            <a:extLst>
              <a:ext uri="{FF2B5EF4-FFF2-40B4-BE49-F238E27FC236}">
                <a16:creationId xmlns:a16="http://schemas.microsoft.com/office/drawing/2014/main" id="{2424226D-A7E3-25EE-AB9C-750F7A3828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42318A-4A22-D04D-D590-E8DE84B3DB2B}"/>
              </a:ext>
            </a:extLst>
          </p:cNvPr>
          <p:cNvSpPr>
            <a:spLocks noGrp="1"/>
          </p:cNvSpPr>
          <p:nvPr>
            <p:ph type="sldNum" sz="quarter" idx="12"/>
          </p:nvPr>
        </p:nvSpPr>
        <p:spPr/>
        <p:txBody>
          <a:bodyPr/>
          <a:lstStyle/>
          <a:p>
            <a:fld id="{CC27AED7-8287-42D1-A1DE-85CEB78A18AB}" type="slidenum">
              <a:rPr lang="en-US" smtClean="0"/>
              <a:t>‹#›</a:t>
            </a:fld>
            <a:endParaRPr lang="en-US"/>
          </a:p>
        </p:txBody>
      </p:sp>
    </p:spTree>
    <p:extLst>
      <p:ext uri="{BB962C8B-B14F-4D97-AF65-F5344CB8AC3E}">
        <p14:creationId xmlns:p14="http://schemas.microsoft.com/office/powerpoint/2010/main" val="12856915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56039B1-5F2D-54FA-2D7C-FEFC91F3D67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DBDB140-A2A6-57ED-C3BF-7F4E193E09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D75A26-A4F9-6F2F-348A-E661620EEDB6}"/>
              </a:ext>
            </a:extLst>
          </p:cNvPr>
          <p:cNvSpPr>
            <a:spLocks noGrp="1"/>
          </p:cNvSpPr>
          <p:nvPr>
            <p:ph type="dt" sz="half" idx="10"/>
          </p:nvPr>
        </p:nvSpPr>
        <p:spPr/>
        <p:txBody>
          <a:bodyPr/>
          <a:lstStyle/>
          <a:p>
            <a:fld id="{2309E89F-70DB-40B4-9CCF-B938DD127707}" type="datetimeFigureOut">
              <a:rPr lang="en-US" smtClean="0"/>
              <a:t>1/5/23</a:t>
            </a:fld>
            <a:endParaRPr lang="en-US"/>
          </a:p>
        </p:txBody>
      </p:sp>
      <p:sp>
        <p:nvSpPr>
          <p:cNvPr id="5" name="Footer Placeholder 4">
            <a:extLst>
              <a:ext uri="{FF2B5EF4-FFF2-40B4-BE49-F238E27FC236}">
                <a16:creationId xmlns:a16="http://schemas.microsoft.com/office/drawing/2014/main" id="{7FCA6BA9-52E7-C418-5B49-7AABFF9C3F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0AE2A9-4113-E4BE-671A-91630F6109F3}"/>
              </a:ext>
            </a:extLst>
          </p:cNvPr>
          <p:cNvSpPr>
            <a:spLocks noGrp="1"/>
          </p:cNvSpPr>
          <p:nvPr>
            <p:ph type="sldNum" sz="quarter" idx="12"/>
          </p:nvPr>
        </p:nvSpPr>
        <p:spPr/>
        <p:txBody>
          <a:bodyPr/>
          <a:lstStyle/>
          <a:p>
            <a:fld id="{CC27AED7-8287-42D1-A1DE-85CEB78A18AB}" type="slidenum">
              <a:rPr lang="en-US" smtClean="0"/>
              <a:t>‹#›</a:t>
            </a:fld>
            <a:endParaRPr lang="en-US"/>
          </a:p>
        </p:txBody>
      </p:sp>
    </p:spTree>
    <p:extLst>
      <p:ext uri="{BB962C8B-B14F-4D97-AF65-F5344CB8AC3E}">
        <p14:creationId xmlns:p14="http://schemas.microsoft.com/office/powerpoint/2010/main" val="20388328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3D169-8F29-2A82-519F-FA6728E19A0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CEB6EC-52FB-1452-5048-6DA9F54E5E4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CFEC44-68AD-9B5C-4CBD-EBA386887F81}"/>
              </a:ext>
            </a:extLst>
          </p:cNvPr>
          <p:cNvSpPr>
            <a:spLocks noGrp="1"/>
          </p:cNvSpPr>
          <p:nvPr>
            <p:ph type="dt" sz="half" idx="10"/>
          </p:nvPr>
        </p:nvSpPr>
        <p:spPr/>
        <p:txBody>
          <a:bodyPr/>
          <a:lstStyle/>
          <a:p>
            <a:fld id="{2309E89F-70DB-40B4-9CCF-B938DD127707}" type="datetimeFigureOut">
              <a:rPr lang="en-US" smtClean="0"/>
              <a:t>1/5/23</a:t>
            </a:fld>
            <a:endParaRPr lang="en-US"/>
          </a:p>
        </p:txBody>
      </p:sp>
      <p:sp>
        <p:nvSpPr>
          <p:cNvPr id="5" name="Footer Placeholder 4">
            <a:extLst>
              <a:ext uri="{FF2B5EF4-FFF2-40B4-BE49-F238E27FC236}">
                <a16:creationId xmlns:a16="http://schemas.microsoft.com/office/drawing/2014/main" id="{AB89D378-24DC-2018-2C7F-4B70DBA761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E514B0-8176-4223-EA38-41E04C7AC1C0}"/>
              </a:ext>
            </a:extLst>
          </p:cNvPr>
          <p:cNvSpPr>
            <a:spLocks noGrp="1"/>
          </p:cNvSpPr>
          <p:nvPr>
            <p:ph type="sldNum" sz="quarter" idx="12"/>
          </p:nvPr>
        </p:nvSpPr>
        <p:spPr/>
        <p:txBody>
          <a:bodyPr/>
          <a:lstStyle/>
          <a:p>
            <a:fld id="{CC27AED7-8287-42D1-A1DE-85CEB78A18AB}" type="slidenum">
              <a:rPr lang="en-US" smtClean="0"/>
              <a:t>‹#›</a:t>
            </a:fld>
            <a:endParaRPr lang="en-US"/>
          </a:p>
        </p:txBody>
      </p:sp>
    </p:spTree>
    <p:extLst>
      <p:ext uri="{BB962C8B-B14F-4D97-AF65-F5344CB8AC3E}">
        <p14:creationId xmlns:p14="http://schemas.microsoft.com/office/powerpoint/2010/main" val="25612829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52786-06B9-3A4C-D432-6446EA38F89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41773E1-B0CB-750C-7A5A-85170BBF950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93AAB03-3EB6-FB2E-3D4C-139CA4B182E5}"/>
              </a:ext>
            </a:extLst>
          </p:cNvPr>
          <p:cNvSpPr>
            <a:spLocks noGrp="1"/>
          </p:cNvSpPr>
          <p:nvPr>
            <p:ph type="dt" sz="half" idx="10"/>
          </p:nvPr>
        </p:nvSpPr>
        <p:spPr/>
        <p:txBody>
          <a:bodyPr/>
          <a:lstStyle/>
          <a:p>
            <a:fld id="{2309E89F-70DB-40B4-9CCF-B938DD127707}" type="datetimeFigureOut">
              <a:rPr lang="en-US" smtClean="0"/>
              <a:t>1/5/23</a:t>
            </a:fld>
            <a:endParaRPr lang="en-US"/>
          </a:p>
        </p:txBody>
      </p:sp>
      <p:sp>
        <p:nvSpPr>
          <p:cNvPr id="5" name="Footer Placeholder 4">
            <a:extLst>
              <a:ext uri="{FF2B5EF4-FFF2-40B4-BE49-F238E27FC236}">
                <a16:creationId xmlns:a16="http://schemas.microsoft.com/office/drawing/2014/main" id="{525C059C-DBE0-4964-26DD-DBE49E9F70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2AB318-99DA-8003-1B09-499E38441FB4}"/>
              </a:ext>
            </a:extLst>
          </p:cNvPr>
          <p:cNvSpPr>
            <a:spLocks noGrp="1"/>
          </p:cNvSpPr>
          <p:nvPr>
            <p:ph type="sldNum" sz="quarter" idx="12"/>
          </p:nvPr>
        </p:nvSpPr>
        <p:spPr/>
        <p:txBody>
          <a:bodyPr/>
          <a:lstStyle/>
          <a:p>
            <a:fld id="{CC27AED7-8287-42D1-A1DE-85CEB78A18AB}" type="slidenum">
              <a:rPr lang="en-US" smtClean="0"/>
              <a:t>‹#›</a:t>
            </a:fld>
            <a:endParaRPr lang="en-US"/>
          </a:p>
        </p:txBody>
      </p:sp>
    </p:spTree>
    <p:extLst>
      <p:ext uri="{BB962C8B-B14F-4D97-AF65-F5344CB8AC3E}">
        <p14:creationId xmlns:p14="http://schemas.microsoft.com/office/powerpoint/2010/main" val="40547053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1A29C-6827-0826-5D8D-00E40027A7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45E1F1-7DD4-3C93-7160-B593CFD0C1C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F84FBA3-4520-B761-E936-E39E9FE10A9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9D5A116-AC8A-3414-75FA-D6892AD640CD}"/>
              </a:ext>
            </a:extLst>
          </p:cNvPr>
          <p:cNvSpPr>
            <a:spLocks noGrp="1"/>
          </p:cNvSpPr>
          <p:nvPr>
            <p:ph type="dt" sz="half" idx="10"/>
          </p:nvPr>
        </p:nvSpPr>
        <p:spPr/>
        <p:txBody>
          <a:bodyPr/>
          <a:lstStyle/>
          <a:p>
            <a:fld id="{2309E89F-70DB-40B4-9CCF-B938DD127707}" type="datetimeFigureOut">
              <a:rPr lang="en-US" smtClean="0"/>
              <a:t>1/5/23</a:t>
            </a:fld>
            <a:endParaRPr lang="en-US"/>
          </a:p>
        </p:txBody>
      </p:sp>
      <p:sp>
        <p:nvSpPr>
          <p:cNvPr id="6" name="Footer Placeholder 5">
            <a:extLst>
              <a:ext uri="{FF2B5EF4-FFF2-40B4-BE49-F238E27FC236}">
                <a16:creationId xmlns:a16="http://schemas.microsoft.com/office/drawing/2014/main" id="{87507C26-FB8C-5103-7FBB-B9329459BD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8F760E5-C367-0E85-1A45-8337A300DE1B}"/>
              </a:ext>
            </a:extLst>
          </p:cNvPr>
          <p:cNvSpPr>
            <a:spLocks noGrp="1"/>
          </p:cNvSpPr>
          <p:nvPr>
            <p:ph type="sldNum" sz="quarter" idx="12"/>
          </p:nvPr>
        </p:nvSpPr>
        <p:spPr/>
        <p:txBody>
          <a:bodyPr/>
          <a:lstStyle/>
          <a:p>
            <a:fld id="{CC27AED7-8287-42D1-A1DE-85CEB78A18AB}" type="slidenum">
              <a:rPr lang="en-US" smtClean="0"/>
              <a:t>‹#›</a:t>
            </a:fld>
            <a:endParaRPr lang="en-US"/>
          </a:p>
        </p:txBody>
      </p:sp>
    </p:spTree>
    <p:extLst>
      <p:ext uri="{BB962C8B-B14F-4D97-AF65-F5344CB8AC3E}">
        <p14:creationId xmlns:p14="http://schemas.microsoft.com/office/powerpoint/2010/main" val="3625359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E6DD2-E5EC-FF07-BC0E-786B86D3595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19CC3EB-DCB0-2FE3-A206-10229D473F7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27C3CE6-8570-3A0C-0121-DC8160A0613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DD5CEE1-4B14-9CA0-1865-2A24D187CE2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4CDBB4-F35D-40CE-9DF6-C5D0FA00402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A8C22AF-C8D2-269C-C5BF-9AF291133A80}"/>
              </a:ext>
            </a:extLst>
          </p:cNvPr>
          <p:cNvSpPr>
            <a:spLocks noGrp="1"/>
          </p:cNvSpPr>
          <p:nvPr>
            <p:ph type="dt" sz="half" idx="10"/>
          </p:nvPr>
        </p:nvSpPr>
        <p:spPr/>
        <p:txBody>
          <a:bodyPr/>
          <a:lstStyle/>
          <a:p>
            <a:fld id="{2309E89F-70DB-40B4-9CCF-B938DD127707}" type="datetimeFigureOut">
              <a:rPr lang="en-US" smtClean="0"/>
              <a:t>1/5/23</a:t>
            </a:fld>
            <a:endParaRPr lang="en-US"/>
          </a:p>
        </p:txBody>
      </p:sp>
      <p:sp>
        <p:nvSpPr>
          <p:cNvPr id="8" name="Footer Placeholder 7">
            <a:extLst>
              <a:ext uri="{FF2B5EF4-FFF2-40B4-BE49-F238E27FC236}">
                <a16:creationId xmlns:a16="http://schemas.microsoft.com/office/drawing/2014/main" id="{7B525D90-7950-32EA-F8C5-8BBAC2C7324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A93FE96-1C0F-4D08-1B16-27596E472B9C}"/>
              </a:ext>
            </a:extLst>
          </p:cNvPr>
          <p:cNvSpPr>
            <a:spLocks noGrp="1"/>
          </p:cNvSpPr>
          <p:nvPr>
            <p:ph type="sldNum" sz="quarter" idx="12"/>
          </p:nvPr>
        </p:nvSpPr>
        <p:spPr/>
        <p:txBody>
          <a:bodyPr/>
          <a:lstStyle/>
          <a:p>
            <a:fld id="{CC27AED7-8287-42D1-A1DE-85CEB78A18AB}" type="slidenum">
              <a:rPr lang="en-US" smtClean="0"/>
              <a:t>‹#›</a:t>
            </a:fld>
            <a:endParaRPr lang="en-US"/>
          </a:p>
        </p:txBody>
      </p:sp>
    </p:spTree>
    <p:extLst>
      <p:ext uri="{BB962C8B-B14F-4D97-AF65-F5344CB8AC3E}">
        <p14:creationId xmlns:p14="http://schemas.microsoft.com/office/powerpoint/2010/main" val="31367422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775B7-5715-40C6-1812-3596B479C2C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457A03C-D922-4DC4-ABCA-E0627F0D5310}"/>
              </a:ext>
            </a:extLst>
          </p:cNvPr>
          <p:cNvSpPr>
            <a:spLocks noGrp="1"/>
          </p:cNvSpPr>
          <p:nvPr>
            <p:ph type="dt" sz="half" idx="10"/>
          </p:nvPr>
        </p:nvSpPr>
        <p:spPr/>
        <p:txBody>
          <a:bodyPr/>
          <a:lstStyle/>
          <a:p>
            <a:fld id="{2309E89F-70DB-40B4-9CCF-B938DD127707}" type="datetimeFigureOut">
              <a:rPr lang="en-US" smtClean="0"/>
              <a:t>1/5/23</a:t>
            </a:fld>
            <a:endParaRPr lang="en-US"/>
          </a:p>
        </p:txBody>
      </p:sp>
      <p:sp>
        <p:nvSpPr>
          <p:cNvPr id="4" name="Footer Placeholder 3">
            <a:extLst>
              <a:ext uri="{FF2B5EF4-FFF2-40B4-BE49-F238E27FC236}">
                <a16:creationId xmlns:a16="http://schemas.microsoft.com/office/drawing/2014/main" id="{0BC506B7-01EE-D9EC-68C6-26773494837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9B38C9A-F239-F28B-FEF5-342C7510E7F5}"/>
              </a:ext>
            </a:extLst>
          </p:cNvPr>
          <p:cNvSpPr>
            <a:spLocks noGrp="1"/>
          </p:cNvSpPr>
          <p:nvPr>
            <p:ph type="sldNum" sz="quarter" idx="12"/>
          </p:nvPr>
        </p:nvSpPr>
        <p:spPr/>
        <p:txBody>
          <a:bodyPr/>
          <a:lstStyle/>
          <a:p>
            <a:fld id="{CC27AED7-8287-42D1-A1DE-85CEB78A18AB}" type="slidenum">
              <a:rPr lang="en-US" smtClean="0"/>
              <a:t>‹#›</a:t>
            </a:fld>
            <a:endParaRPr lang="en-US"/>
          </a:p>
        </p:txBody>
      </p:sp>
    </p:spTree>
    <p:extLst>
      <p:ext uri="{BB962C8B-B14F-4D97-AF65-F5344CB8AC3E}">
        <p14:creationId xmlns:p14="http://schemas.microsoft.com/office/powerpoint/2010/main" val="16717284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A1405FB-3C69-46EB-765E-572A1C77A957}"/>
              </a:ext>
            </a:extLst>
          </p:cNvPr>
          <p:cNvSpPr>
            <a:spLocks noGrp="1"/>
          </p:cNvSpPr>
          <p:nvPr>
            <p:ph type="dt" sz="half" idx="10"/>
          </p:nvPr>
        </p:nvSpPr>
        <p:spPr/>
        <p:txBody>
          <a:bodyPr/>
          <a:lstStyle/>
          <a:p>
            <a:fld id="{2309E89F-70DB-40B4-9CCF-B938DD127707}" type="datetimeFigureOut">
              <a:rPr lang="en-US" smtClean="0"/>
              <a:t>1/5/23</a:t>
            </a:fld>
            <a:endParaRPr lang="en-US"/>
          </a:p>
        </p:txBody>
      </p:sp>
      <p:sp>
        <p:nvSpPr>
          <p:cNvPr id="3" name="Footer Placeholder 2">
            <a:extLst>
              <a:ext uri="{FF2B5EF4-FFF2-40B4-BE49-F238E27FC236}">
                <a16:creationId xmlns:a16="http://schemas.microsoft.com/office/drawing/2014/main" id="{4DB9C302-1C44-245E-EEC2-5FA29772D83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99D283D-E669-C02A-3A33-462D99150714}"/>
              </a:ext>
            </a:extLst>
          </p:cNvPr>
          <p:cNvSpPr>
            <a:spLocks noGrp="1"/>
          </p:cNvSpPr>
          <p:nvPr>
            <p:ph type="sldNum" sz="quarter" idx="12"/>
          </p:nvPr>
        </p:nvSpPr>
        <p:spPr/>
        <p:txBody>
          <a:bodyPr/>
          <a:lstStyle/>
          <a:p>
            <a:fld id="{CC27AED7-8287-42D1-A1DE-85CEB78A18AB}" type="slidenum">
              <a:rPr lang="en-US" smtClean="0"/>
              <a:t>‹#›</a:t>
            </a:fld>
            <a:endParaRPr lang="en-US"/>
          </a:p>
        </p:txBody>
      </p:sp>
    </p:spTree>
    <p:extLst>
      <p:ext uri="{BB962C8B-B14F-4D97-AF65-F5344CB8AC3E}">
        <p14:creationId xmlns:p14="http://schemas.microsoft.com/office/powerpoint/2010/main" val="11706195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38595-B260-BA71-A937-A1A82FCBB60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3EBF610-AB71-A7EC-F586-B5153148F6B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57C8A46-F861-D41D-1FF4-470CD9B93E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D9B4DBE-EC52-784D-3DBB-99D7B5F96FE1}"/>
              </a:ext>
            </a:extLst>
          </p:cNvPr>
          <p:cNvSpPr>
            <a:spLocks noGrp="1"/>
          </p:cNvSpPr>
          <p:nvPr>
            <p:ph type="dt" sz="half" idx="10"/>
          </p:nvPr>
        </p:nvSpPr>
        <p:spPr/>
        <p:txBody>
          <a:bodyPr/>
          <a:lstStyle/>
          <a:p>
            <a:fld id="{2309E89F-70DB-40B4-9CCF-B938DD127707}" type="datetimeFigureOut">
              <a:rPr lang="en-US" smtClean="0"/>
              <a:t>1/5/23</a:t>
            </a:fld>
            <a:endParaRPr lang="en-US"/>
          </a:p>
        </p:txBody>
      </p:sp>
      <p:sp>
        <p:nvSpPr>
          <p:cNvPr id="6" name="Footer Placeholder 5">
            <a:extLst>
              <a:ext uri="{FF2B5EF4-FFF2-40B4-BE49-F238E27FC236}">
                <a16:creationId xmlns:a16="http://schemas.microsoft.com/office/drawing/2014/main" id="{A6EE332F-99BB-FCFF-DEE2-F365BE8A817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8EAE6A1-AB62-8DCF-7AC3-543A66303F1A}"/>
              </a:ext>
            </a:extLst>
          </p:cNvPr>
          <p:cNvSpPr>
            <a:spLocks noGrp="1"/>
          </p:cNvSpPr>
          <p:nvPr>
            <p:ph type="sldNum" sz="quarter" idx="12"/>
          </p:nvPr>
        </p:nvSpPr>
        <p:spPr/>
        <p:txBody>
          <a:bodyPr/>
          <a:lstStyle/>
          <a:p>
            <a:fld id="{CC27AED7-8287-42D1-A1DE-85CEB78A18AB}" type="slidenum">
              <a:rPr lang="en-US" smtClean="0"/>
              <a:t>‹#›</a:t>
            </a:fld>
            <a:endParaRPr lang="en-US"/>
          </a:p>
        </p:txBody>
      </p:sp>
    </p:spTree>
    <p:extLst>
      <p:ext uri="{BB962C8B-B14F-4D97-AF65-F5344CB8AC3E}">
        <p14:creationId xmlns:p14="http://schemas.microsoft.com/office/powerpoint/2010/main" val="9238658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E29A4-101D-0AD1-2065-53AC250E56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E74A287-5772-96BB-CA04-346AACBB60F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D28E1AA-07DE-61D4-DF02-66822A92F2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2312995-14D4-911E-D11D-FA8582DE5172}"/>
              </a:ext>
            </a:extLst>
          </p:cNvPr>
          <p:cNvSpPr>
            <a:spLocks noGrp="1"/>
          </p:cNvSpPr>
          <p:nvPr>
            <p:ph type="dt" sz="half" idx="10"/>
          </p:nvPr>
        </p:nvSpPr>
        <p:spPr/>
        <p:txBody>
          <a:bodyPr/>
          <a:lstStyle/>
          <a:p>
            <a:fld id="{2309E89F-70DB-40B4-9CCF-B938DD127707}" type="datetimeFigureOut">
              <a:rPr lang="en-US" smtClean="0"/>
              <a:t>1/5/23</a:t>
            </a:fld>
            <a:endParaRPr lang="en-US"/>
          </a:p>
        </p:txBody>
      </p:sp>
      <p:sp>
        <p:nvSpPr>
          <p:cNvPr id="6" name="Footer Placeholder 5">
            <a:extLst>
              <a:ext uri="{FF2B5EF4-FFF2-40B4-BE49-F238E27FC236}">
                <a16:creationId xmlns:a16="http://schemas.microsoft.com/office/drawing/2014/main" id="{AABA07D0-DBF5-8985-CC12-9048FC72804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EA82288-DB2B-9715-A76F-E7D7965F87E1}"/>
              </a:ext>
            </a:extLst>
          </p:cNvPr>
          <p:cNvSpPr>
            <a:spLocks noGrp="1"/>
          </p:cNvSpPr>
          <p:nvPr>
            <p:ph type="sldNum" sz="quarter" idx="12"/>
          </p:nvPr>
        </p:nvSpPr>
        <p:spPr/>
        <p:txBody>
          <a:bodyPr/>
          <a:lstStyle/>
          <a:p>
            <a:fld id="{CC27AED7-8287-42D1-A1DE-85CEB78A18AB}" type="slidenum">
              <a:rPr lang="en-US" smtClean="0"/>
              <a:t>‹#›</a:t>
            </a:fld>
            <a:endParaRPr lang="en-US"/>
          </a:p>
        </p:txBody>
      </p:sp>
    </p:spTree>
    <p:extLst>
      <p:ext uri="{BB962C8B-B14F-4D97-AF65-F5344CB8AC3E}">
        <p14:creationId xmlns:p14="http://schemas.microsoft.com/office/powerpoint/2010/main" val="11826440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FF9802F-D577-E41B-210E-1282F1E754A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4F841EB-5BFE-DD89-CBE8-1F92641F9D4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A22706-6F8F-6BCE-2ECB-3D70D628BF0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09E89F-70DB-40B4-9CCF-B938DD127707}" type="datetimeFigureOut">
              <a:rPr lang="en-US" smtClean="0"/>
              <a:t>1/5/23</a:t>
            </a:fld>
            <a:endParaRPr lang="en-US"/>
          </a:p>
        </p:txBody>
      </p:sp>
      <p:sp>
        <p:nvSpPr>
          <p:cNvPr id="5" name="Footer Placeholder 4">
            <a:extLst>
              <a:ext uri="{FF2B5EF4-FFF2-40B4-BE49-F238E27FC236}">
                <a16:creationId xmlns:a16="http://schemas.microsoft.com/office/drawing/2014/main" id="{D55B0A07-BBA6-63C7-4324-A3898375CD0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7B84FF6-70E2-4989-BD5A-E4800D49A58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27AED7-8287-42D1-A1DE-85CEB78A18AB}" type="slidenum">
              <a:rPr lang="en-US" smtClean="0"/>
              <a:t>‹#›</a:t>
            </a:fld>
            <a:endParaRPr lang="en-US"/>
          </a:p>
        </p:txBody>
      </p:sp>
    </p:spTree>
    <p:extLst>
      <p:ext uri="{BB962C8B-B14F-4D97-AF65-F5344CB8AC3E}">
        <p14:creationId xmlns:p14="http://schemas.microsoft.com/office/powerpoint/2010/main" val="3355246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4.jpeg"/><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A68C4-2E20-B9D6-D5D1-8143EC78D6A2}"/>
              </a:ext>
            </a:extLst>
          </p:cNvPr>
          <p:cNvSpPr>
            <a:spLocks noGrp="1"/>
          </p:cNvSpPr>
          <p:nvPr>
            <p:ph type="title"/>
          </p:nvPr>
        </p:nvSpPr>
        <p:spPr/>
        <p:txBody>
          <a:bodyPr/>
          <a:lstStyle/>
          <a:p>
            <a:r>
              <a:rPr lang="en-US"/>
              <a:t>Introduction</a:t>
            </a:r>
          </a:p>
        </p:txBody>
      </p:sp>
      <p:sp>
        <p:nvSpPr>
          <p:cNvPr id="3" name="Content Placeholder 2">
            <a:extLst>
              <a:ext uri="{FF2B5EF4-FFF2-40B4-BE49-F238E27FC236}">
                <a16:creationId xmlns:a16="http://schemas.microsoft.com/office/drawing/2014/main" id="{9EC2CD83-16D6-B35E-AB22-C25D94453DF4}"/>
              </a:ext>
            </a:extLst>
          </p:cNvPr>
          <p:cNvSpPr>
            <a:spLocks noGrp="1"/>
          </p:cNvSpPr>
          <p:nvPr>
            <p:ph idx="1"/>
          </p:nvPr>
        </p:nvSpPr>
        <p:spPr>
          <a:xfrm>
            <a:off x="838200" y="1690688"/>
            <a:ext cx="4688840" cy="1862455"/>
          </a:xfrm>
        </p:spPr>
        <p:txBody>
          <a:bodyPr>
            <a:normAutofit/>
          </a:bodyPr>
          <a:lstStyle/>
          <a:p>
            <a:r>
              <a:rPr lang="en-US" dirty="0"/>
              <a:t>What did we do?</a:t>
            </a:r>
          </a:p>
          <a:p>
            <a:r>
              <a:rPr lang="en-US" dirty="0"/>
              <a:t>What was the aim?</a:t>
            </a:r>
          </a:p>
          <a:p>
            <a:r>
              <a:rPr lang="en-US" dirty="0"/>
              <a:t>Why did we do it?</a:t>
            </a:r>
          </a:p>
        </p:txBody>
      </p:sp>
    </p:spTree>
    <p:extLst>
      <p:ext uri="{BB962C8B-B14F-4D97-AF65-F5344CB8AC3E}">
        <p14:creationId xmlns:p14="http://schemas.microsoft.com/office/powerpoint/2010/main" val="2012545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50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500"/>
                                  </p:stCondLst>
                                  <p:childTnLst>
                                    <p:set>
                                      <p:cBhvr>
                                        <p:cTn id="9" dur="1" fill="hold">
                                          <p:stCondLst>
                                            <p:cond delay="0"/>
                                          </p:stCondLst>
                                        </p:cTn>
                                        <p:tgtEl>
                                          <p:spTgt spid="3">
                                            <p:txEl>
                                              <p:pRg st="1" end="1"/>
                                            </p:txEl>
                                          </p:spTgt>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grpId="0" nodeType="afterEffect">
                                  <p:stCondLst>
                                    <p:cond delay="50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D8F44-2CA2-541D-CBDD-4DFBC07A5F64}"/>
              </a:ext>
            </a:extLst>
          </p:cNvPr>
          <p:cNvSpPr>
            <a:spLocks noGrp="1"/>
          </p:cNvSpPr>
          <p:nvPr>
            <p:ph type="title"/>
          </p:nvPr>
        </p:nvSpPr>
        <p:spPr/>
        <p:txBody>
          <a:bodyPr/>
          <a:lstStyle/>
          <a:p>
            <a:r>
              <a:rPr lang="en-US"/>
              <a:t>Methodology</a:t>
            </a:r>
          </a:p>
        </p:txBody>
      </p:sp>
      <p:sp>
        <p:nvSpPr>
          <p:cNvPr id="3" name="Content Placeholder 2">
            <a:extLst>
              <a:ext uri="{FF2B5EF4-FFF2-40B4-BE49-F238E27FC236}">
                <a16:creationId xmlns:a16="http://schemas.microsoft.com/office/drawing/2014/main" id="{B310EB73-128F-3699-2728-6CF432564297}"/>
              </a:ext>
            </a:extLst>
          </p:cNvPr>
          <p:cNvSpPr>
            <a:spLocks noGrp="1"/>
          </p:cNvSpPr>
          <p:nvPr>
            <p:ph idx="1"/>
          </p:nvPr>
        </p:nvSpPr>
        <p:spPr/>
        <p:txBody>
          <a:bodyPr vert="horz" lIns="91440" tIns="45720" rIns="91440" bIns="45720" rtlCol="0" anchor="t">
            <a:normAutofit/>
          </a:bodyPr>
          <a:lstStyle/>
          <a:p>
            <a:r>
              <a:rPr lang="en-US"/>
              <a:t>Double diamond</a:t>
            </a:r>
            <a:endParaRPr lang="en-US" dirty="0"/>
          </a:p>
          <a:p>
            <a:r>
              <a:rPr lang="en-US" dirty="0"/>
              <a:t>Iterative design process</a:t>
            </a:r>
          </a:p>
          <a:p>
            <a:pPr marL="0" indent="0">
              <a:buNone/>
            </a:pPr>
            <a:endParaRPr lang="en-US" dirty="0">
              <a:cs typeface="Calibri" panose="020F0502020204030204"/>
            </a:endParaRPr>
          </a:p>
        </p:txBody>
      </p:sp>
      <p:pic>
        <p:nvPicPr>
          <p:cNvPr id="5" name="Picture 4">
            <a:extLst>
              <a:ext uri="{FF2B5EF4-FFF2-40B4-BE49-F238E27FC236}">
                <a16:creationId xmlns:a16="http://schemas.microsoft.com/office/drawing/2014/main" id="{9CAD6ED5-8623-4C99-86DC-2427FB4A26E4}"/>
              </a:ext>
            </a:extLst>
          </p:cNvPr>
          <p:cNvPicPr>
            <a:picLocks noChangeAspect="1"/>
          </p:cNvPicPr>
          <p:nvPr/>
        </p:nvPicPr>
        <p:blipFill>
          <a:blip r:embed="rId3"/>
          <a:stretch>
            <a:fillRect/>
          </a:stretch>
        </p:blipFill>
        <p:spPr>
          <a:xfrm>
            <a:off x="6714128" y="3921113"/>
            <a:ext cx="4232167" cy="2435564"/>
          </a:xfrm>
          <a:prstGeom prst="rect">
            <a:avLst/>
          </a:prstGeom>
        </p:spPr>
      </p:pic>
      <p:pic>
        <p:nvPicPr>
          <p:cNvPr id="9" name="Picture 8" descr="Diagram&#10;&#10;Description automatically generated">
            <a:extLst>
              <a:ext uri="{FF2B5EF4-FFF2-40B4-BE49-F238E27FC236}">
                <a16:creationId xmlns:a16="http://schemas.microsoft.com/office/drawing/2014/main" id="{A67B7093-F65A-D2F8-38A8-8CBAC85075B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03413" y="365125"/>
            <a:ext cx="5853595" cy="3476554"/>
          </a:xfrm>
          <a:prstGeom prst="rect">
            <a:avLst/>
          </a:prstGeom>
        </p:spPr>
      </p:pic>
    </p:spTree>
    <p:extLst>
      <p:ext uri="{BB962C8B-B14F-4D97-AF65-F5344CB8AC3E}">
        <p14:creationId xmlns:p14="http://schemas.microsoft.com/office/powerpoint/2010/main" val="2255964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nodeType="afterEffect">
                                  <p:stCondLst>
                                    <p:cond delay="0"/>
                                  </p:stCondLst>
                                  <p:childTnLst>
                                    <p:set>
                                      <p:cBhvr>
                                        <p:cTn id="15"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D8F44-2CA2-541D-CBDD-4DFBC07A5F64}"/>
              </a:ext>
            </a:extLst>
          </p:cNvPr>
          <p:cNvSpPr>
            <a:spLocks noGrp="1"/>
          </p:cNvSpPr>
          <p:nvPr>
            <p:ph type="title"/>
          </p:nvPr>
        </p:nvSpPr>
        <p:spPr>
          <a:xfrm>
            <a:off x="520148" y="259107"/>
            <a:ext cx="10515600" cy="1325563"/>
          </a:xfrm>
        </p:spPr>
        <p:txBody>
          <a:bodyPr/>
          <a:lstStyle/>
          <a:p>
            <a:r>
              <a:rPr lang="en-US" dirty="0"/>
              <a:t>Double Diamond</a:t>
            </a:r>
          </a:p>
        </p:txBody>
      </p:sp>
      <p:sp>
        <p:nvSpPr>
          <p:cNvPr id="3" name="Content Placeholder 2">
            <a:extLst>
              <a:ext uri="{FF2B5EF4-FFF2-40B4-BE49-F238E27FC236}">
                <a16:creationId xmlns:a16="http://schemas.microsoft.com/office/drawing/2014/main" id="{B310EB73-128F-3699-2728-6CF432564297}"/>
              </a:ext>
            </a:extLst>
          </p:cNvPr>
          <p:cNvSpPr>
            <a:spLocks noGrp="1"/>
          </p:cNvSpPr>
          <p:nvPr>
            <p:ph idx="1"/>
          </p:nvPr>
        </p:nvSpPr>
        <p:spPr>
          <a:xfrm>
            <a:off x="599661" y="1703940"/>
            <a:ext cx="10515600" cy="4351338"/>
          </a:xfrm>
        </p:spPr>
        <p:txBody>
          <a:bodyPr/>
          <a:lstStyle/>
          <a:p>
            <a:r>
              <a:rPr lang="en-US" dirty="0"/>
              <a:t>Discover</a:t>
            </a:r>
          </a:p>
          <a:p>
            <a:pPr lvl="1"/>
            <a:r>
              <a:rPr lang="en-US" dirty="0"/>
              <a:t>Data gathering</a:t>
            </a:r>
          </a:p>
          <a:p>
            <a:pPr lvl="2"/>
            <a:r>
              <a:rPr lang="en-US" dirty="0"/>
              <a:t>Survey</a:t>
            </a:r>
          </a:p>
          <a:p>
            <a:pPr lvl="2"/>
            <a:r>
              <a:rPr lang="en-US" dirty="0"/>
              <a:t>Five key issues</a:t>
            </a:r>
          </a:p>
          <a:p>
            <a:pPr lvl="3"/>
            <a:r>
              <a:rPr lang="en-US" dirty="0"/>
              <a:t>Setting goals</a:t>
            </a:r>
          </a:p>
          <a:p>
            <a:pPr lvl="3"/>
            <a:r>
              <a:rPr lang="en-US" dirty="0"/>
              <a:t>Identifying participants</a:t>
            </a:r>
          </a:p>
          <a:p>
            <a:pPr lvl="3"/>
            <a:r>
              <a:rPr lang="en-US" dirty="0"/>
              <a:t>Relationship with participants</a:t>
            </a:r>
          </a:p>
          <a:p>
            <a:pPr lvl="3"/>
            <a:r>
              <a:rPr lang="en-US" dirty="0"/>
              <a:t>Triangulation</a:t>
            </a:r>
          </a:p>
          <a:p>
            <a:pPr lvl="3"/>
            <a:r>
              <a:rPr lang="en-US" dirty="0"/>
              <a:t>Pilot studies</a:t>
            </a:r>
          </a:p>
        </p:txBody>
      </p:sp>
      <p:pic>
        <p:nvPicPr>
          <p:cNvPr id="3074" name="Picture 2">
            <a:extLst>
              <a:ext uri="{FF2B5EF4-FFF2-40B4-BE49-F238E27FC236}">
                <a16:creationId xmlns:a16="http://schemas.microsoft.com/office/drawing/2014/main" id="{AF463C2C-539B-418A-3F35-72FA9BA23E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8527" y="1438940"/>
            <a:ext cx="6763473" cy="22990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107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07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25DEA-931A-95DD-1EE2-E316E8549562}"/>
              </a:ext>
            </a:extLst>
          </p:cNvPr>
          <p:cNvSpPr>
            <a:spLocks noGrp="1"/>
          </p:cNvSpPr>
          <p:nvPr>
            <p:ph type="title"/>
          </p:nvPr>
        </p:nvSpPr>
        <p:spPr/>
        <p:txBody>
          <a:bodyPr/>
          <a:lstStyle/>
          <a:p>
            <a:r>
              <a:rPr lang="en-US"/>
              <a:t>Who is the audience?</a:t>
            </a:r>
          </a:p>
        </p:txBody>
      </p:sp>
      <p:pic>
        <p:nvPicPr>
          <p:cNvPr id="1026" name="Picture 2">
            <a:extLst>
              <a:ext uri="{FF2B5EF4-FFF2-40B4-BE49-F238E27FC236}">
                <a16:creationId xmlns:a16="http://schemas.microsoft.com/office/drawing/2014/main" id="{86465F26-627E-8C25-508A-3024B2ABB46B}"/>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91440" y="1253331"/>
            <a:ext cx="6752803" cy="435133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16186CD7-BFFD-CAA6-89AC-9ADD14F544F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48400" y="1878806"/>
            <a:ext cx="5943600" cy="3838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42375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310EB73-128F-3699-2728-6CF432564297}"/>
              </a:ext>
            </a:extLst>
          </p:cNvPr>
          <p:cNvSpPr>
            <a:spLocks noGrp="1"/>
          </p:cNvSpPr>
          <p:nvPr>
            <p:ph idx="1"/>
          </p:nvPr>
        </p:nvSpPr>
        <p:spPr/>
        <p:txBody>
          <a:bodyPr vert="horz" lIns="91440" tIns="45720" rIns="91440" bIns="45720" rtlCol="0" anchor="t">
            <a:normAutofit/>
          </a:bodyPr>
          <a:lstStyle/>
          <a:p>
            <a:r>
              <a:rPr lang="en-US"/>
              <a:t>Define</a:t>
            </a:r>
            <a:endParaRPr lang="en-US">
              <a:cs typeface="Calibri"/>
            </a:endParaRPr>
          </a:p>
          <a:p>
            <a:pPr lvl="1"/>
            <a:endParaRPr lang="en-US">
              <a:cs typeface="Calibri"/>
            </a:endParaRPr>
          </a:p>
          <a:p>
            <a:pPr lvl="1"/>
            <a:endParaRPr lang="en-US">
              <a:cs typeface="Calibri"/>
            </a:endParaRPr>
          </a:p>
          <a:p>
            <a:endParaRPr lang="en-US">
              <a:cs typeface="Calibri"/>
            </a:endParaRPr>
          </a:p>
        </p:txBody>
      </p:sp>
      <p:pic>
        <p:nvPicPr>
          <p:cNvPr id="4" name="Picture 4" descr="Text&#10;&#10;Description automatically generated">
            <a:extLst>
              <a:ext uri="{FF2B5EF4-FFF2-40B4-BE49-F238E27FC236}">
                <a16:creationId xmlns:a16="http://schemas.microsoft.com/office/drawing/2014/main" id="{CE5971E9-405D-8C8A-10CC-C0BE355FBBE1}"/>
              </a:ext>
            </a:extLst>
          </p:cNvPr>
          <p:cNvPicPr>
            <a:picLocks noChangeAspect="1"/>
          </p:cNvPicPr>
          <p:nvPr/>
        </p:nvPicPr>
        <p:blipFill>
          <a:blip r:embed="rId3"/>
          <a:stretch>
            <a:fillRect/>
          </a:stretch>
        </p:blipFill>
        <p:spPr>
          <a:xfrm>
            <a:off x="879231" y="2444749"/>
            <a:ext cx="10468707" cy="2554657"/>
          </a:xfrm>
          <a:prstGeom prst="rect">
            <a:avLst/>
          </a:prstGeom>
        </p:spPr>
      </p:pic>
    </p:spTree>
    <p:extLst>
      <p:ext uri="{BB962C8B-B14F-4D97-AF65-F5344CB8AC3E}">
        <p14:creationId xmlns:p14="http://schemas.microsoft.com/office/powerpoint/2010/main" val="37743783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310EB73-128F-3699-2728-6CF432564297}"/>
              </a:ext>
            </a:extLst>
          </p:cNvPr>
          <p:cNvSpPr>
            <a:spLocks noGrp="1"/>
          </p:cNvSpPr>
          <p:nvPr>
            <p:ph idx="1"/>
          </p:nvPr>
        </p:nvSpPr>
        <p:spPr/>
        <p:txBody>
          <a:bodyPr vert="horz" lIns="91440" tIns="45720" rIns="91440" bIns="45720" rtlCol="0" anchor="t">
            <a:normAutofit/>
          </a:bodyPr>
          <a:lstStyle/>
          <a:p>
            <a:r>
              <a:rPr lang="en-US"/>
              <a:t>Develop</a:t>
            </a:r>
          </a:p>
          <a:p>
            <a:pPr lvl="1"/>
            <a:r>
              <a:rPr lang="en-US">
                <a:cs typeface="Calibri"/>
              </a:rPr>
              <a:t>Visceral level</a:t>
            </a:r>
          </a:p>
          <a:p>
            <a:pPr lvl="1"/>
            <a:r>
              <a:rPr lang="en-US">
                <a:cs typeface="Calibri"/>
              </a:rPr>
              <a:t>Behavioral level</a:t>
            </a:r>
          </a:p>
          <a:p>
            <a:pPr lvl="1"/>
            <a:r>
              <a:rPr lang="en-US">
                <a:cs typeface="Calibri"/>
              </a:rPr>
              <a:t>Reflective level</a:t>
            </a:r>
          </a:p>
        </p:txBody>
      </p:sp>
      <p:pic>
        <p:nvPicPr>
          <p:cNvPr id="5" name="Picture 4" descr="Graphical user interface, application&#10;&#10;Description automatically generated">
            <a:extLst>
              <a:ext uri="{FF2B5EF4-FFF2-40B4-BE49-F238E27FC236}">
                <a16:creationId xmlns:a16="http://schemas.microsoft.com/office/drawing/2014/main" id="{C7E26B1A-C174-D86E-6688-1649D6C549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37685" y="1041773"/>
            <a:ext cx="7009958" cy="4351338"/>
          </a:xfrm>
          <a:prstGeom prst="rect">
            <a:avLst/>
          </a:prstGeom>
        </p:spPr>
      </p:pic>
    </p:spTree>
    <p:extLst>
      <p:ext uri="{BB962C8B-B14F-4D97-AF65-F5344CB8AC3E}">
        <p14:creationId xmlns:p14="http://schemas.microsoft.com/office/powerpoint/2010/main" val="41677106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95EB5D8-B272-BE40-8CE0-C5FF8567FD49}"/>
              </a:ext>
            </a:extLst>
          </p:cNvPr>
          <p:cNvSpPr>
            <a:spLocks noGrp="1"/>
          </p:cNvSpPr>
          <p:nvPr>
            <p:ph idx="1"/>
          </p:nvPr>
        </p:nvSpPr>
        <p:spPr>
          <a:xfrm>
            <a:off x="580292" y="325071"/>
            <a:ext cx="10515600" cy="4351338"/>
          </a:xfrm>
        </p:spPr>
        <p:txBody>
          <a:bodyPr vert="horz" lIns="91440" tIns="45720" rIns="91440" bIns="45720" rtlCol="0" anchor="t">
            <a:normAutofit/>
          </a:bodyPr>
          <a:lstStyle/>
          <a:p>
            <a:pPr lvl="1"/>
            <a:r>
              <a:rPr lang="en-US" dirty="0">
                <a:cs typeface="Calibri"/>
              </a:rPr>
              <a:t>First sketch of the prototype</a:t>
            </a:r>
          </a:p>
          <a:p>
            <a:pPr lvl="1"/>
            <a:r>
              <a:rPr lang="en-US" dirty="0">
                <a:cs typeface="Calibri"/>
              </a:rPr>
              <a:t>First physical prototype</a:t>
            </a:r>
          </a:p>
          <a:p>
            <a:pPr lvl="1"/>
            <a:r>
              <a:rPr lang="en-US" dirty="0">
                <a:cs typeface="Calibri"/>
              </a:rPr>
              <a:t>First test of the prototype and its results</a:t>
            </a:r>
          </a:p>
          <a:p>
            <a:pPr lvl="1"/>
            <a:endParaRPr lang="en-US" dirty="0">
              <a:cs typeface="Calibri"/>
            </a:endParaRPr>
          </a:p>
        </p:txBody>
      </p:sp>
      <p:pic>
        <p:nvPicPr>
          <p:cNvPr id="4" name="Picture 4" descr="Diagram&#10;&#10;Description automatically generated">
            <a:extLst>
              <a:ext uri="{FF2B5EF4-FFF2-40B4-BE49-F238E27FC236}">
                <a16:creationId xmlns:a16="http://schemas.microsoft.com/office/drawing/2014/main" id="{1440443F-A937-D295-7245-1EE95A5CCCCF}"/>
              </a:ext>
            </a:extLst>
          </p:cNvPr>
          <p:cNvPicPr>
            <a:picLocks noChangeAspect="1"/>
          </p:cNvPicPr>
          <p:nvPr/>
        </p:nvPicPr>
        <p:blipFill>
          <a:blip r:embed="rId3"/>
          <a:stretch>
            <a:fillRect/>
          </a:stretch>
        </p:blipFill>
        <p:spPr>
          <a:xfrm>
            <a:off x="6137032" y="1924416"/>
            <a:ext cx="6096000" cy="3970460"/>
          </a:xfrm>
          <a:prstGeom prst="rect">
            <a:avLst/>
          </a:prstGeom>
        </p:spPr>
      </p:pic>
      <p:pic>
        <p:nvPicPr>
          <p:cNvPr id="5" name="Picture 5" descr="Text, letter&#10;&#10;Description automatically generated">
            <a:extLst>
              <a:ext uri="{FF2B5EF4-FFF2-40B4-BE49-F238E27FC236}">
                <a16:creationId xmlns:a16="http://schemas.microsoft.com/office/drawing/2014/main" id="{EC0792ED-88D3-4059-71D3-F6430CBCD52C}"/>
              </a:ext>
            </a:extLst>
          </p:cNvPr>
          <p:cNvPicPr>
            <a:picLocks noChangeAspect="1"/>
          </p:cNvPicPr>
          <p:nvPr/>
        </p:nvPicPr>
        <p:blipFill rotWithShape="1">
          <a:blip r:embed="rId4"/>
          <a:srcRect l="11070" r="19557" b="3297"/>
          <a:stretch/>
        </p:blipFill>
        <p:spPr>
          <a:xfrm>
            <a:off x="676641" y="2198077"/>
            <a:ext cx="2200385" cy="4126524"/>
          </a:xfrm>
          <a:prstGeom prst="rect">
            <a:avLst/>
          </a:prstGeom>
        </p:spPr>
      </p:pic>
      <p:pic>
        <p:nvPicPr>
          <p:cNvPr id="6" name="Picture 6">
            <a:extLst>
              <a:ext uri="{FF2B5EF4-FFF2-40B4-BE49-F238E27FC236}">
                <a16:creationId xmlns:a16="http://schemas.microsoft.com/office/drawing/2014/main" id="{97859DF4-088B-522F-708F-B058C45B0AD3}"/>
              </a:ext>
            </a:extLst>
          </p:cNvPr>
          <p:cNvPicPr>
            <a:picLocks noChangeAspect="1"/>
          </p:cNvPicPr>
          <p:nvPr/>
        </p:nvPicPr>
        <p:blipFill rotWithShape="1">
          <a:blip r:embed="rId5"/>
          <a:srcRect l="17726" r="14047" b="2036"/>
          <a:stretch/>
        </p:blipFill>
        <p:spPr>
          <a:xfrm>
            <a:off x="3453910" y="2091103"/>
            <a:ext cx="2389512" cy="4516258"/>
          </a:xfrm>
          <a:prstGeom prst="rect">
            <a:avLst/>
          </a:prstGeom>
        </p:spPr>
      </p:pic>
    </p:spTree>
    <p:extLst>
      <p:ext uri="{BB962C8B-B14F-4D97-AF65-F5344CB8AC3E}">
        <p14:creationId xmlns:p14="http://schemas.microsoft.com/office/powerpoint/2010/main" val="28968254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310EB73-128F-3699-2728-6CF432564297}"/>
              </a:ext>
            </a:extLst>
          </p:cNvPr>
          <p:cNvSpPr>
            <a:spLocks noGrp="1"/>
          </p:cNvSpPr>
          <p:nvPr>
            <p:ph idx="1"/>
          </p:nvPr>
        </p:nvSpPr>
        <p:spPr>
          <a:xfrm>
            <a:off x="612913" y="712442"/>
            <a:ext cx="10515600" cy="4351338"/>
          </a:xfrm>
        </p:spPr>
        <p:txBody>
          <a:bodyPr vert="horz" lIns="91440" tIns="45720" rIns="91440" bIns="45720" rtlCol="0" anchor="t">
            <a:normAutofit/>
          </a:bodyPr>
          <a:lstStyle/>
          <a:p>
            <a:r>
              <a:rPr lang="en-US"/>
              <a:t>Deliver</a:t>
            </a:r>
          </a:p>
          <a:p>
            <a:pPr lvl="1"/>
            <a:r>
              <a:rPr lang="en-US">
                <a:cs typeface="Calibri"/>
              </a:rPr>
              <a:t>Final prototype</a:t>
            </a:r>
          </a:p>
          <a:p>
            <a:pPr lvl="1"/>
            <a:r>
              <a:rPr lang="en-US">
                <a:cs typeface="Calibri"/>
              </a:rPr>
              <a:t>Last test case</a:t>
            </a:r>
          </a:p>
        </p:txBody>
      </p:sp>
      <p:pic>
        <p:nvPicPr>
          <p:cNvPr id="4" name="Picture 4">
            <a:extLst>
              <a:ext uri="{FF2B5EF4-FFF2-40B4-BE49-F238E27FC236}">
                <a16:creationId xmlns:a16="http://schemas.microsoft.com/office/drawing/2014/main" id="{BB9AEAAD-645D-A03B-3B50-D49665C08301}"/>
              </a:ext>
            </a:extLst>
          </p:cNvPr>
          <p:cNvPicPr>
            <a:picLocks noChangeAspect="1"/>
          </p:cNvPicPr>
          <p:nvPr/>
        </p:nvPicPr>
        <p:blipFill>
          <a:blip r:embed="rId3"/>
          <a:stretch>
            <a:fillRect/>
          </a:stretch>
        </p:blipFill>
        <p:spPr>
          <a:xfrm rot="-5400000">
            <a:off x="7505080" y="3483041"/>
            <a:ext cx="2638425" cy="4800600"/>
          </a:xfrm>
          <a:prstGeom prst="rect">
            <a:avLst/>
          </a:prstGeom>
        </p:spPr>
      </p:pic>
      <p:pic>
        <p:nvPicPr>
          <p:cNvPr id="5" name="Picture 5">
            <a:extLst>
              <a:ext uri="{FF2B5EF4-FFF2-40B4-BE49-F238E27FC236}">
                <a16:creationId xmlns:a16="http://schemas.microsoft.com/office/drawing/2014/main" id="{70B5C957-5BB6-1597-616F-F20ECB73CFC9}"/>
              </a:ext>
            </a:extLst>
          </p:cNvPr>
          <p:cNvPicPr>
            <a:picLocks noChangeAspect="1"/>
          </p:cNvPicPr>
          <p:nvPr/>
        </p:nvPicPr>
        <p:blipFill>
          <a:blip r:embed="rId4"/>
          <a:stretch>
            <a:fillRect/>
          </a:stretch>
        </p:blipFill>
        <p:spPr>
          <a:xfrm>
            <a:off x="6356759" y="0"/>
            <a:ext cx="2563691" cy="4426195"/>
          </a:xfrm>
          <a:prstGeom prst="rect">
            <a:avLst/>
          </a:prstGeom>
        </p:spPr>
      </p:pic>
      <p:pic>
        <p:nvPicPr>
          <p:cNvPr id="7" name="Picture 7">
            <a:extLst>
              <a:ext uri="{FF2B5EF4-FFF2-40B4-BE49-F238E27FC236}">
                <a16:creationId xmlns:a16="http://schemas.microsoft.com/office/drawing/2014/main" id="{4608E6E9-9907-6097-C43A-5C791223A82D}"/>
              </a:ext>
            </a:extLst>
          </p:cNvPr>
          <p:cNvPicPr>
            <a:picLocks noChangeAspect="1"/>
          </p:cNvPicPr>
          <p:nvPr/>
        </p:nvPicPr>
        <p:blipFill>
          <a:blip r:embed="rId5"/>
          <a:stretch>
            <a:fillRect/>
          </a:stretch>
        </p:blipFill>
        <p:spPr>
          <a:xfrm>
            <a:off x="9166315" y="0"/>
            <a:ext cx="2310179" cy="4273794"/>
          </a:xfrm>
          <a:prstGeom prst="rect">
            <a:avLst/>
          </a:prstGeom>
        </p:spPr>
      </p:pic>
      <p:pic>
        <p:nvPicPr>
          <p:cNvPr id="8" name="Picture 8">
            <a:extLst>
              <a:ext uri="{FF2B5EF4-FFF2-40B4-BE49-F238E27FC236}">
                <a16:creationId xmlns:a16="http://schemas.microsoft.com/office/drawing/2014/main" id="{8ABB92D6-1C5E-B2A1-2903-5C1472941915}"/>
              </a:ext>
            </a:extLst>
          </p:cNvPr>
          <p:cNvPicPr>
            <a:picLocks noChangeAspect="1"/>
          </p:cNvPicPr>
          <p:nvPr/>
        </p:nvPicPr>
        <p:blipFill>
          <a:blip r:embed="rId6"/>
          <a:stretch>
            <a:fillRect/>
          </a:stretch>
        </p:blipFill>
        <p:spPr>
          <a:xfrm>
            <a:off x="1501187" y="2770978"/>
            <a:ext cx="3429000" cy="4572000"/>
          </a:xfrm>
          <a:prstGeom prst="rect">
            <a:avLst/>
          </a:prstGeom>
        </p:spPr>
      </p:pic>
    </p:spTree>
    <p:extLst>
      <p:ext uri="{BB962C8B-B14F-4D97-AF65-F5344CB8AC3E}">
        <p14:creationId xmlns:p14="http://schemas.microsoft.com/office/powerpoint/2010/main" val="12787897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3A0DE-905C-2DFD-2C07-68E3ECC5EE07}"/>
              </a:ext>
            </a:extLst>
          </p:cNvPr>
          <p:cNvSpPr>
            <a:spLocks noGrp="1"/>
          </p:cNvSpPr>
          <p:nvPr>
            <p:ph type="title"/>
          </p:nvPr>
        </p:nvSpPr>
        <p:spPr/>
        <p:txBody>
          <a:bodyPr/>
          <a:lstStyle/>
          <a:p>
            <a:r>
              <a:rPr lang="en-US"/>
              <a:t>Discussion</a:t>
            </a:r>
          </a:p>
        </p:txBody>
      </p:sp>
      <p:sp>
        <p:nvSpPr>
          <p:cNvPr id="3" name="Content Placeholder 2">
            <a:extLst>
              <a:ext uri="{FF2B5EF4-FFF2-40B4-BE49-F238E27FC236}">
                <a16:creationId xmlns:a16="http://schemas.microsoft.com/office/drawing/2014/main" id="{E93018CF-DCE2-D00E-A086-80034DBBD066}"/>
              </a:ext>
            </a:extLst>
          </p:cNvPr>
          <p:cNvSpPr>
            <a:spLocks noGrp="1"/>
          </p:cNvSpPr>
          <p:nvPr>
            <p:ph idx="1"/>
          </p:nvPr>
        </p:nvSpPr>
        <p:spPr/>
        <p:txBody>
          <a:bodyPr vert="horz" lIns="91440" tIns="45720" rIns="91440" bIns="45720" rtlCol="0" anchor="t">
            <a:normAutofit/>
          </a:bodyPr>
          <a:lstStyle/>
          <a:p>
            <a:endParaRPr lang="en-US">
              <a:cs typeface="Calibri"/>
            </a:endParaRPr>
          </a:p>
        </p:txBody>
      </p:sp>
    </p:spTree>
    <p:extLst>
      <p:ext uri="{BB962C8B-B14F-4D97-AF65-F5344CB8AC3E}">
        <p14:creationId xmlns:p14="http://schemas.microsoft.com/office/powerpoint/2010/main" val="9545983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538</TotalTime>
  <Words>1056</Words>
  <Application>Microsoft Macintosh PowerPoint</Application>
  <PresentationFormat>Widescreen</PresentationFormat>
  <Paragraphs>90</Paragraphs>
  <Slides>9</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Söhne</vt:lpstr>
      <vt:lpstr>Office Theme</vt:lpstr>
      <vt:lpstr>Introduction</vt:lpstr>
      <vt:lpstr>Methodology</vt:lpstr>
      <vt:lpstr>Double Diamond</vt:lpstr>
      <vt:lpstr>Who is the audience?</vt:lpstr>
      <vt:lpstr>PowerPoint Presentation</vt:lpstr>
      <vt:lpstr>PowerPoint Presentation</vt:lpstr>
      <vt:lpstr>PowerPoint Presentation</vt:lpstr>
      <vt:lpstr>PowerPoint Presentation</vt:lpstr>
      <vt:lpstr>Discussion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Faustas Volkovas (293152)</dc:creator>
  <cp:lastModifiedBy>Flavius-Alin Boanca (269073)</cp:lastModifiedBy>
  <cp:revision>52</cp:revision>
  <dcterms:created xsi:type="dcterms:W3CDTF">2022-12-30T16:23:09Z</dcterms:created>
  <dcterms:modified xsi:type="dcterms:W3CDTF">2023-01-05T11:15:33Z</dcterms:modified>
</cp:coreProperties>
</file>