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4"/>
  </p:notesMasterIdLst>
  <p:sldIdLst>
    <p:sldId id="256" r:id="rId2"/>
    <p:sldId id="261" r:id="rId3"/>
    <p:sldId id="257" r:id="rId4"/>
    <p:sldId id="259" r:id="rId5"/>
    <p:sldId id="260" r:id="rId6"/>
    <p:sldId id="263" r:id="rId7"/>
    <p:sldId id="264" r:id="rId8"/>
    <p:sldId id="265" r:id="rId9"/>
    <p:sldId id="266" r:id="rId10"/>
    <p:sldId id="269" r:id="rId11"/>
    <p:sldId id="270" r:id="rId12"/>
    <p:sldId id="273" r:id="rId13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15"/>
    </p:embeddedFont>
    <p:embeddedFont>
      <p:font typeface="Bungee" panose="020B0604020202020204" charset="0"/>
      <p:regular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Montserrat Medium" panose="020B0604020202020204" charset="0"/>
      <p:regular r:id="rId21"/>
      <p:bold r:id="rId22"/>
      <p:italic r:id="rId23"/>
      <p:boldItalic r:id="rId24"/>
    </p:embeddedFont>
    <p:embeddedFont>
      <p:font typeface="Nunito Light" panose="020B0604020202020204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BE6E2F-409B-40B0-AB0D-AD6462140DE4}">
  <a:tblStyle styleId="{B6BE6E2F-409B-40B0-AB0D-AD6462140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25622EF-6A13-45CC-965F-573CBB25DBB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e45c22a1b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e45c22a1b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2" name="Google Shape;277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7" name="Google Shape;287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6" name="Google Shape;331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117b00598a7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117b00598a7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117b00598a7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117b00598a7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e2883c3a7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e2883c3a71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g117b00598a7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0" name="Google Shape;2360;g117b00598a7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01200" y="194400"/>
            <a:ext cx="8734600" cy="4855725"/>
            <a:chOff x="201200" y="194400"/>
            <a:chExt cx="8734600" cy="4855725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2265975" y="-1733850"/>
              <a:ext cx="45045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8550" y="4159425"/>
              <a:ext cx="1264200" cy="517200"/>
            </a:xfrm>
            <a:prstGeom prst="chevron">
              <a:avLst>
                <a:gd name="adj" fmla="val 1527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201200" y="194400"/>
              <a:ext cx="8519100" cy="4529700"/>
              <a:chOff x="201200" y="194400"/>
              <a:chExt cx="8519100" cy="4529700"/>
            </a:xfrm>
          </p:grpSpPr>
          <p:sp>
            <p:nvSpPr>
              <p:cNvPr id="14" name="Google Shape;14;p2"/>
              <p:cNvSpPr/>
              <p:nvPr/>
            </p:nvSpPr>
            <p:spPr>
              <a:xfrm rot="5400000">
                <a:off x="2196950" y="-1801350"/>
                <a:ext cx="4527600" cy="8519100"/>
              </a:xfrm>
              <a:prstGeom prst="round2SameRect">
                <a:avLst>
                  <a:gd name="adj1" fmla="val 9329"/>
                  <a:gd name="adj2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1225" y="196500"/>
                <a:ext cx="438300" cy="4527600"/>
              </a:xfrm>
              <a:prstGeom prst="rect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188763" y="1961434"/>
            <a:ext cx="1024422" cy="1994288"/>
            <a:chOff x="188763" y="1961434"/>
            <a:chExt cx="1024422" cy="1994288"/>
          </a:xfrm>
        </p:grpSpPr>
        <p:sp>
          <p:nvSpPr>
            <p:cNvPr id="17" name="Google Shape;17;p2"/>
            <p:cNvSpPr/>
            <p:nvPr/>
          </p:nvSpPr>
          <p:spPr>
            <a:xfrm>
              <a:off x="204727" y="1975525"/>
              <a:ext cx="994854" cy="1966594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272886" y="2085053"/>
              <a:ext cx="905027" cy="1803882"/>
              <a:chOff x="272886" y="2085053"/>
              <a:chExt cx="905027" cy="1803882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71;p2"/>
            <p:cNvSpPr/>
            <p:nvPr/>
          </p:nvSpPr>
          <p:spPr>
            <a:xfrm>
              <a:off x="188763" y="1961434"/>
              <a:ext cx="1024422" cy="1994288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6537561" y="181080"/>
            <a:ext cx="1751783" cy="899852"/>
            <a:chOff x="6537561" y="181080"/>
            <a:chExt cx="1751783" cy="899852"/>
          </a:xfrm>
        </p:grpSpPr>
        <p:sp>
          <p:nvSpPr>
            <p:cNvPr id="73" name="Google Shape;73;p2"/>
            <p:cNvSpPr/>
            <p:nvPr/>
          </p:nvSpPr>
          <p:spPr>
            <a:xfrm rot="5400000">
              <a:off x="6976300" y="-231686"/>
              <a:ext cx="873879" cy="1727456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74;p2"/>
            <p:cNvGrpSpPr/>
            <p:nvPr/>
          </p:nvGrpSpPr>
          <p:grpSpPr>
            <a:xfrm rot="5400000">
              <a:off x="6991005" y="-139803"/>
              <a:ext cx="794976" cy="1584530"/>
              <a:chOff x="272886" y="2085053"/>
              <a:chExt cx="905027" cy="18038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127;p2"/>
            <p:cNvSpPr/>
            <p:nvPr/>
          </p:nvSpPr>
          <p:spPr>
            <a:xfrm rot="5400000">
              <a:off x="6963526" y="-244886"/>
              <a:ext cx="899852" cy="1751783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1945350" y="823012"/>
            <a:ext cx="5253300" cy="247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">
    <p:bg>
      <p:bgPr>
        <a:solidFill>
          <a:schemeClr val="accent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21"/>
          <p:cNvGrpSpPr/>
          <p:nvPr/>
        </p:nvGrpSpPr>
        <p:grpSpPr>
          <a:xfrm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572" name="Google Shape;572;p21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75" name="Google Shape;575;p21"/>
          <p:cNvGrpSpPr/>
          <p:nvPr/>
        </p:nvGrpSpPr>
        <p:grpSpPr>
          <a:xfrm>
            <a:off x="192383" y="3097126"/>
            <a:ext cx="812536" cy="1606195"/>
            <a:chOff x="205158" y="3095526"/>
            <a:chExt cx="812536" cy="1606195"/>
          </a:xfrm>
        </p:grpSpPr>
        <p:sp>
          <p:nvSpPr>
            <p:cNvPr id="576" name="Google Shape;576;p21"/>
            <p:cNvSpPr/>
            <p:nvPr/>
          </p:nvSpPr>
          <p:spPr>
            <a:xfrm>
              <a:off x="205158" y="3095526"/>
              <a:ext cx="812536" cy="1606195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21"/>
            <p:cNvGrpSpPr/>
            <p:nvPr/>
          </p:nvGrpSpPr>
          <p:grpSpPr>
            <a:xfrm>
              <a:off x="260827" y="3184981"/>
              <a:ext cx="668931" cy="1473296"/>
              <a:chOff x="272886" y="2085053"/>
              <a:chExt cx="819029" cy="1803882"/>
            </a:xfrm>
          </p:grpSpPr>
          <p:sp>
            <p:nvSpPr>
              <p:cNvPr id="578" name="Google Shape;578;p21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1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1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1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1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1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6" name="Google Shape;626;p21"/>
          <p:cNvSpPr/>
          <p:nvPr/>
        </p:nvSpPr>
        <p:spPr>
          <a:xfrm rot="-127115">
            <a:off x="8327835" y="88486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1"/>
          <p:cNvGrpSpPr/>
          <p:nvPr/>
        </p:nvGrpSpPr>
        <p:grpSpPr>
          <a:xfrm rot="-79">
            <a:off x="822745" y="3875002"/>
            <a:ext cx="362722" cy="345193"/>
            <a:chOff x="631103" y="2799952"/>
            <a:chExt cx="83592" cy="79532"/>
          </a:xfrm>
        </p:grpSpPr>
        <p:sp>
          <p:nvSpPr>
            <p:cNvPr id="628" name="Google Shape;628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1"/>
          <p:cNvGrpSpPr/>
          <p:nvPr/>
        </p:nvGrpSpPr>
        <p:grpSpPr>
          <a:xfrm rot="-79">
            <a:off x="7783695" y="4327302"/>
            <a:ext cx="362722" cy="345193"/>
            <a:chOff x="631103" y="2799952"/>
            <a:chExt cx="83592" cy="79532"/>
          </a:xfrm>
        </p:grpSpPr>
        <p:sp>
          <p:nvSpPr>
            <p:cNvPr id="631" name="Google Shape;631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1"/>
          <p:cNvSpPr/>
          <p:nvPr/>
        </p:nvSpPr>
        <p:spPr>
          <a:xfrm rot="-127115">
            <a:off x="542260" y="132441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BLANK_1_1_1_1_1_2">
    <p:bg>
      <p:bgPr>
        <a:solidFill>
          <a:schemeClr val="accen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2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636" name="Google Shape;636;p2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9" name="Google Shape;639;p22"/>
          <p:cNvGrpSpPr/>
          <p:nvPr/>
        </p:nvGrpSpPr>
        <p:grpSpPr>
          <a:xfrm>
            <a:off x="6720226" y="4070421"/>
            <a:ext cx="1204454" cy="612808"/>
            <a:chOff x="4681700" y="3172875"/>
            <a:chExt cx="2701175" cy="1373700"/>
          </a:xfrm>
        </p:grpSpPr>
        <p:sp>
          <p:nvSpPr>
            <p:cNvPr id="640" name="Google Shape;640;p22"/>
            <p:cNvSpPr/>
            <p:nvPr/>
          </p:nvSpPr>
          <p:spPr>
            <a:xfrm>
              <a:off x="4706425" y="3197875"/>
              <a:ext cx="2651750" cy="1324725"/>
            </a:xfrm>
            <a:custGeom>
              <a:avLst/>
              <a:gdLst/>
              <a:ahLst/>
              <a:cxnLst/>
              <a:rect l="l" t="t" r="r" b="b"/>
              <a:pathLst>
                <a:path w="106070" h="52989" extrusionOk="0">
                  <a:moveTo>
                    <a:pt x="52489" y="1"/>
                  </a:moveTo>
                  <a:cubicBezTo>
                    <a:pt x="49818" y="1"/>
                    <a:pt x="47214" y="506"/>
                    <a:pt x="44950" y="1566"/>
                  </a:cubicBezTo>
                  <a:cubicBezTo>
                    <a:pt x="40206" y="3740"/>
                    <a:pt x="32615" y="9987"/>
                    <a:pt x="33762" y="15759"/>
                  </a:cubicBezTo>
                  <a:cubicBezTo>
                    <a:pt x="30658" y="14744"/>
                    <a:pt x="27351" y="13751"/>
                    <a:pt x="24079" y="13751"/>
                  </a:cubicBezTo>
                  <a:cubicBezTo>
                    <a:pt x="23018" y="13751"/>
                    <a:pt x="21960" y="13856"/>
                    <a:pt x="20913" y="14098"/>
                  </a:cubicBezTo>
                  <a:cubicBezTo>
                    <a:pt x="16802" y="15245"/>
                    <a:pt x="13007" y="19554"/>
                    <a:pt x="14153" y="23823"/>
                  </a:cubicBezTo>
                  <a:cubicBezTo>
                    <a:pt x="13120" y="23362"/>
                    <a:pt x="12035" y="23150"/>
                    <a:pt x="10947" y="23150"/>
                  </a:cubicBezTo>
                  <a:cubicBezTo>
                    <a:pt x="6165" y="23150"/>
                    <a:pt x="1346" y="27244"/>
                    <a:pt x="830" y="32204"/>
                  </a:cubicBezTo>
                  <a:cubicBezTo>
                    <a:pt x="0" y="38135"/>
                    <a:pt x="4428" y="44065"/>
                    <a:pt x="10200" y="46239"/>
                  </a:cubicBezTo>
                  <a:cubicBezTo>
                    <a:pt x="12373" y="47102"/>
                    <a:pt x="14664" y="47478"/>
                    <a:pt x="16965" y="47478"/>
                  </a:cubicBezTo>
                  <a:cubicBezTo>
                    <a:pt x="20775" y="47478"/>
                    <a:pt x="24613" y="46448"/>
                    <a:pt x="27990" y="44895"/>
                  </a:cubicBezTo>
                  <a:cubicBezTo>
                    <a:pt x="31431" y="50056"/>
                    <a:pt x="37349" y="52988"/>
                    <a:pt x="43434" y="52988"/>
                  </a:cubicBezTo>
                  <a:cubicBezTo>
                    <a:pt x="43781" y="52988"/>
                    <a:pt x="44128" y="52979"/>
                    <a:pt x="44476" y="52960"/>
                  </a:cubicBezTo>
                  <a:cubicBezTo>
                    <a:pt x="50880" y="52643"/>
                    <a:pt x="57008" y="48690"/>
                    <a:pt x="60131" y="42918"/>
                  </a:cubicBezTo>
                  <a:cubicBezTo>
                    <a:pt x="66535" y="46239"/>
                    <a:pt x="73612" y="48848"/>
                    <a:pt x="80886" y="49006"/>
                  </a:cubicBezTo>
                  <a:cubicBezTo>
                    <a:pt x="81245" y="49021"/>
                    <a:pt x="81602" y="49028"/>
                    <a:pt x="81959" y="49028"/>
                  </a:cubicBezTo>
                  <a:cubicBezTo>
                    <a:pt x="86520" y="49028"/>
                    <a:pt x="90933" y="47875"/>
                    <a:pt x="95039" y="46041"/>
                  </a:cubicBezTo>
                  <a:cubicBezTo>
                    <a:pt x="98835" y="44579"/>
                    <a:pt x="102274" y="41930"/>
                    <a:pt x="104093" y="38490"/>
                  </a:cubicBezTo>
                  <a:cubicBezTo>
                    <a:pt x="105437" y="35842"/>
                    <a:pt x="106069" y="32718"/>
                    <a:pt x="105239" y="29912"/>
                  </a:cubicBezTo>
                  <a:cubicBezTo>
                    <a:pt x="104448" y="27105"/>
                    <a:pt x="102472" y="24298"/>
                    <a:pt x="99507" y="23823"/>
                  </a:cubicBezTo>
                  <a:cubicBezTo>
                    <a:pt x="99354" y="23809"/>
                    <a:pt x="99185" y="23801"/>
                    <a:pt x="99001" y="23801"/>
                  </a:cubicBezTo>
                  <a:cubicBezTo>
                    <a:pt x="97184" y="23801"/>
                    <a:pt x="93937" y="24570"/>
                    <a:pt x="91244" y="27263"/>
                  </a:cubicBezTo>
                  <a:cubicBezTo>
                    <a:pt x="91600" y="22519"/>
                    <a:pt x="88793" y="17735"/>
                    <a:pt x="84484" y="15600"/>
                  </a:cubicBezTo>
                  <a:cubicBezTo>
                    <a:pt x="82894" y="14891"/>
                    <a:pt x="81152" y="14538"/>
                    <a:pt x="79412" y="14538"/>
                  </a:cubicBezTo>
                  <a:cubicBezTo>
                    <a:pt x="76306" y="14538"/>
                    <a:pt x="73207" y="15663"/>
                    <a:pt x="71003" y="17893"/>
                  </a:cubicBezTo>
                  <a:cubicBezTo>
                    <a:pt x="72928" y="6776"/>
                    <a:pt x="62267" y="1"/>
                    <a:pt x="52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4681700" y="3172875"/>
              <a:ext cx="2701175" cy="1373700"/>
            </a:xfrm>
            <a:custGeom>
              <a:avLst/>
              <a:gdLst/>
              <a:ahLst/>
              <a:cxnLst/>
              <a:rect l="l" t="t" r="r" b="b"/>
              <a:pathLst>
                <a:path w="108047" h="54948" extrusionOk="0">
                  <a:moveTo>
                    <a:pt x="53363" y="2009"/>
                  </a:moveTo>
                  <a:cubicBezTo>
                    <a:pt x="57853" y="2009"/>
                    <a:pt x="62560" y="3463"/>
                    <a:pt x="66062" y="6203"/>
                  </a:cubicBezTo>
                  <a:cubicBezTo>
                    <a:pt x="70173" y="9326"/>
                    <a:pt x="71992" y="13793"/>
                    <a:pt x="71003" y="18735"/>
                  </a:cubicBezTo>
                  <a:cubicBezTo>
                    <a:pt x="71003" y="19051"/>
                    <a:pt x="71162" y="19565"/>
                    <a:pt x="71636" y="19724"/>
                  </a:cubicBezTo>
                  <a:cubicBezTo>
                    <a:pt x="71783" y="19789"/>
                    <a:pt x="71951" y="19827"/>
                    <a:pt x="72108" y="19827"/>
                  </a:cubicBezTo>
                  <a:cubicBezTo>
                    <a:pt x="72331" y="19827"/>
                    <a:pt x="72532" y="19751"/>
                    <a:pt x="72624" y="19565"/>
                  </a:cubicBezTo>
                  <a:cubicBezTo>
                    <a:pt x="74769" y="17651"/>
                    <a:pt x="77655" y="16560"/>
                    <a:pt x="80495" y="16560"/>
                  </a:cubicBezTo>
                  <a:cubicBezTo>
                    <a:pt x="82054" y="16560"/>
                    <a:pt x="83598" y="16888"/>
                    <a:pt x="84998" y="17589"/>
                  </a:cubicBezTo>
                  <a:cubicBezTo>
                    <a:pt x="88952" y="19368"/>
                    <a:pt x="91403" y="23835"/>
                    <a:pt x="91245" y="28105"/>
                  </a:cubicBezTo>
                  <a:cubicBezTo>
                    <a:pt x="91245" y="28619"/>
                    <a:pt x="91403" y="28935"/>
                    <a:pt x="91759" y="29093"/>
                  </a:cubicBezTo>
                  <a:cubicBezTo>
                    <a:pt x="91955" y="29159"/>
                    <a:pt x="92131" y="29197"/>
                    <a:pt x="92293" y="29197"/>
                  </a:cubicBezTo>
                  <a:cubicBezTo>
                    <a:pt x="92521" y="29197"/>
                    <a:pt x="92720" y="29120"/>
                    <a:pt x="92905" y="28935"/>
                  </a:cubicBezTo>
                  <a:cubicBezTo>
                    <a:pt x="95450" y="26533"/>
                    <a:pt x="98255" y="25789"/>
                    <a:pt x="99847" y="25789"/>
                  </a:cubicBezTo>
                  <a:cubicBezTo>
                    <a:pt x="100011" y="25789"/>
                    <a:pt x="100162" y="25797"/>
                    <a:pt x="100298" y="25812"/>
                  </a:cubicBezTo>
                  <a:cubicBezTo>
                    <a:pt x="102789" y="26286"/>
                    <a:pt x="104607" y="28777"/>
                    <a:pt x="105240" y="31228"/>
                  </a:cubicBezTo>
                  <a:cubicBezTo>
                    <a:pt x="105912" y="33718"/>
                    <a:pt x="105595" y="36525"/>
                    <a:pt x="104251" y="38976"/>
                  </a:cubicBezTo>
                  <a:cubicBezTo>
                    <a:pt x="102116" y="42772"/>
                    <a:pt x="98519" y="45065"/>
                    <a:pt x="95712" y="46251"/>
                  </a:cubicBezTo>
                  <a:cubicBezTo>
                    <a:pt x="91475" y="48061"/>
                    <a:pt x="87237" y="49043"/>
                    <a:pt x="83031" y="49043"/>
                  </a:cubicBezTo>
                  <a:cubicBezTo>
                    <a:pt x="82645" y="49043"/>
                    <a:pt x="82260" y="49035"/>
                    <a:pt x="81875" y="49018"/>
                  </a:cubicBezTo>
                  <a:cubicBezTo>
                    <a:pt x="75787" y="48860"/>
                    <a:pt x="69185" y="47041"/>
                    <a:pt x="61594" y="43088"/>
                  </a:cubicBezTo>
                  <a:cubicBezTo>
                    <a:pt x="61478" y="43049"/>
                    <a:pt x="61349" y="43029"/>
                    <a:pt x="61219" y="43029"/>
                  </a:cubicBezTo>
                  <a:cubicBezTo>
                    <a:pt x="60820" y="43029"/>
                    <a:pt x="60409" y="43214"/>
                    <a:pt x="60290" y="43602"/>
                  </a:cubicBezTo>
                  <a:cubicBezTo>
                    <a:pt x="57325" y="48860"/>
                    <a:pt x="51553" y="52655"/>
                    <a:pt x="45465" y="52971"/>
                  </a:cubicBezTo>
                  <a:cubicBezTo>
                    <a:pt x="45252" y="52978"/>
                    <a:pt x="45039" y="52981"/>
                    <a:pt x="44827" y="52981"/>
                  </a:cubicBezTo>
                  <a:cubicBezTo>
                    <a:pt x="38631" y="52981"/>
                    <a:pt x="32982" y="50199"/>
                    <a:pt x="29809" y="45420"/>
                  </a:cubicBezTo>
                  <a:cubicBezTo>
                    <a:pt x="29651" y="45065"/>
                    <a:pt x="29335" y="44906"/>
                    <a:pt x="28979" y="44906"/>
                  </a:cubicBezTo>
                  <a:cubicBezTo>
                    <a:pt x="28979" y="44906"/>
                    <a:pt x="28821" y="45065"/>
                    <a:pt x="28663" y="45065"/>
                  </a:cubicBezTo>
                  <a:cubicBezTo>
                    <a:pt x="24988" y="46663"/>
                    <a:pt x="21314" y="47484"/>
                    <a:pt x="17892" y="47484"/>
                  </a:cubicBezTo>
                  <a:cubicBezTo>
                    <a:pt x="15644" y="47484"/>
                    <a:pt x="13504" y="47130"/>
                    <a:pt x="11545" y="46409"/>
                  </a:cubicBezTo>
                  <a:cubicBezTo>
                    <a:pt x="5931" y="44274"/>
                    <a:pt x="2136" y="38660"/>
                    <a:pt x="2808" y="33204"/>
                  </a:cubicBezTo>
                  <a:cubicBezTo>
                    <a:pt x="3124" y="30437"/>
                    <a:pt x="4943" y="27788"/>
                    <a:pt x="7749" y="26286"/>
                  </a:cubicBezTo>
                  <a:cubicBezTo>
                    <a:pt x="9054" y="25544"/>
                    <a:pt x="10474" y="25173"/>
                    <a:pt x="11819" y="25173"/>
                  </a:cubicBezTo>
                  <a:cubicBezTo>
                    <a:pt x="12839" y="25173"/>
                    <a:pt x="13816" y="25386"/>
                    <a:pt x="14668" y="25812"/>
                  </a:cubicBezTo>
                  <a:cubicBezTo>
                    <a:pt x="14760" y="25858"/>
                    <a:pt x="14870" y="25877"/>
                    <a:pt x="14987" y="25877"/>
                  </a:cubicBezTo>
                  <a:cubicBezTo>
                    <a:pt x="15268" y="25877"/>
                    <a:pt x="15591" y="25765"/>
                    <a:pt x="15814" y="25654"/>
                  </a:cubicBezTo>
                  <a:cubicBezTo>
                    <a:pt x="16131" y="25298"/>
                    <a:pt x="16131" y="24982"/>
                    <a:pt x="16131" y="24665"/>
                  </a:cubicBezTo>
                  <a:cubicBezTo>
                    <a:pt x="15656" y="22847"/>
                    <a:pt x="16131" y="21186"/>
                    <a:pt x="16803" y="20198"/>
                  </a:cubicBezTo>
                  <a:cubicBezTo>
                    <a:pt x="17949" y="18221"/>
                    <a:pt x="20084" y="16600"/>
                    <a:pt x="22219" y="16086"/>
                  </a:cubicBezTo>
                  <a:cubicBezTo>
                    <a:pt x="23236" y="15844"/>
                    <a:pt x="24260" y="15740"/>
                    <a:pt x="25283" y="15740"/>
                  </a:cubicBezTo>
                  <a:cubicBezTo>
                    <a:pt x="28434" y="15740"/>
                    <a:pt x="31569" y="16732"/>
                    <a:pt x="34435" y="17747"/>
                  </a:cubicBezTo>
                  <a:cubicBezTo>
                    <a:pt x="34527" y="17793"/>
                    <a:pt x="34620" y="17812"/>
                    <a:pt x="34714" y="17812"/>
                  </a:cubicBezTo>
                  <a:cubicBezTo>
                    <a:pt x="34940" y="17812"/>
                    <a:pt x="35171" y="17701"/>
                    <a:pt x="35423" y="17589"/>
                  </a:cubicBezTo>
                  <a:cubicBezTo>
                    <a:pt x="35581" y="17233"/>
                    <a:pt x="35739" y="16917"/>
                    <a:pt x="35739" y="16600"/>
                  </a:cubicBezTo>
                  <a:cubicBezTo>
                    <a:pt x="34593" y="11659"/>
                    <a:pt x="41353" y="5729"/>
                    <a:pt x="46295" y="3396"/>
                  </a:cubicBezTo>
                  <a:cubicBezTo>
                    <a:pt x="48419" y="2462"/>
                    <a:pt x="50857" y="2009"/>
                    <a:pt x="53363" y="2009"/>
                  </a:cubicBezTo>
                  <a:close/>
                  <a:moveTo>
                    <a:pt x="53297" y="1"/>
                  </a:moveTo>
                  <a:cubicBezTo>
                    <a:pt x="50537" y="1"/>
                    <a:pt x="47842" y="510"/>
                    <a:pt x="45465" y="1578"/>
                  </a:cubicBezTo>
                  <a:cubicBezTo>
                    <a:pt x="41195" y="3554"/>
                    <a:pt x="33763" y="9326"/>
                    <a:pt x="33604" y="15414"/>
                  </a:cubicBezTo>
                  <a:cubicBezTo>
                    <a:pt x="31000" y="14480"/>
                    <a:pt x="28152" y="13708"/>
                    <a:pt x="25234" y="13708"/>
                  </a:cubicBezTo>
                  <a:cubicBezTo>
                    <a:pt x="24078" y="13708"/>
                    <a:pt x="22911" y="13829"/>
                    <a:pt x="21744" y="14110"/>
                  </a:cubicBezTo>
                  <a:cubicBezTo>
                    <a:pt x="19096" y="14940"/>
                    <a:pt x="16486" y="16759"/>
                    <a:pt x="15142" y="19210"/>
                  </a:cubicBezTo>
                  <a:cubicBezTo>
                    <a:pt x="14312" y="20554"/>
                    <a:pt x="13838" y="22016"/>
                    <a:pt x="13996" y="23321"/>
                  </a:cubicBezTo>
                  <a:cubicBezTo>
                    <a:pt x="13336" y="23185"/>
                    <a:pt x="12647" y="23114"/>
                    <a:pt x="11946" y="23114"/>
                  </a:cubicBezTo>
                  <a:cubicBezTo>
                    <a:pt x="10209" y="23114"/>
                    <a:pt x="8395" y="23550"/>
                    <a:pt x="6761" y="24507"/>
                  </a:cubicBezTo>
                  <a:cubicBezTo>
                    <a:pt x="3440" y="26286"/>
                    <a:pt x="1147" y="29607"/>
                    <a:pt x="831" y="33046"/>
                  </a:cubicBezTo>
                  <a:cubicBezTo>
                    <a:pt x="1" y="39135"/>
                    <a:pt x="4270" y="45737"/>
                    <a:pt x="10873" y="48227"/>
                  </a:cubicBezTo>
                  <a:cubicBezTo>
                    <a:pt x="13117" y="49071"/>
                    <a:pt x="15548" y="49490"/>
                    <a:pt x="18084" y="49490"/>
                  </a:cubicBezTo>
                  <a:cubicBezTo>
                    <a:pt x="21489" y="49490"/>
                    <a:pt x="25082" y="48735"/>
                    <a:pt x="28663" y="47239"/>
                  </a:cubicBezTo>
                  <a:cubicBezTo>
                    <a:pt x="32300" y="51983"/>
                    <a:pt x="38230" y="54948"/>
                    <a:pt x="44476" y="54948"/>
                  </a:cubicBezTo>
                  <a:lnTo>
                    <a:pt x="45465" y="54948"/>
                  </a:lnTo>
                  <a:cubicBezTo>
                    <a:pt x="51869" y="54632"/>
                    <a:pt x="58155" y="50837"/>
                    <a:pt x="61436" y="45262"/>
                  </a:cubicBezTo>
                  <a:cubicBezTo>
                    <a:pt x="69185" y="49018"/>
                    <a:pt x="75589" y="50837"/>
                    <a:pt x="81875" y="50995"/>
                  </a:cubicBezTo>
                  <a:cubicBezTo>
                    <a:pt x="82274" y="51011"/>
                    <a:pt x="82675" y="51019"/>
                    <a:pt x="83077" y="51019"/>
                  </a:cubicBezTo>
                  <a:cubicBezTo>
                    <a:pt x="87507" y="51019"/>
                    <a:pt x="92157" y="50023"/>
                    <a:pt x="96542" y="48030"/>
                  </a:cubicBezTo>
                  <a:cubicBezTo>
                    <a:pt x="99507" y="46725"/>
                    <a:pt x="103619" y="44274"/>
                    <a:pt x="105912" y="39807"/>
                  </a:cubicBezTo>
                  <a:cubicBezTo>
                    <a:pt x="107572" y="37000"/>
                    <a:pt x="108047" y="33560"/>
                    <a:pt x="107216" y="30753"/>
                  </a:cubicBezTo>
                  <a:cubicBezTo>
                    <a:pt x="106426" y="27947"/>
                    <a:pt x="104251" y="24507"/>
                    <a:pt x="100654" y="23835"/>
                  </a:cubicBezTo>
                  <a:cubicBezTo>
                    <a:pt x="100443" y="23817"/>
                    <a:pt x="100217" y="23807"/>
                    <a:pt x="99978" y="23807"/>
                  </a:cubicBezTo>
                  <a:cubicBezTo>
                    <a:pt x="98151" y="23807"/>
                    <a:pt x="95545" y="24380"/>
                    <a:pt x="93063" y="26128"/>
                  </a:cubicBezTo>
                  <a:cubicBezTo>
                    <a:pt x="92589" y="21700"/>
                    <a:pt x="89782" y="17747"/>
                    <a:pt x="85829" y="15770"/>
                  </a:cubicBezTo>
                  <a:cubicBezTo>
                    <a:pt x="84148" y="14930"/>
                    <a:pt x="82289" y="14533"/>
                    <a:pt x="80427" y="14533"/>
                  </a:cubicBezTo>
                  <a:cubicBezTo>
                    <a:pt x="77910" y="14533"/>
                    <a:pt x="75387" y="15259"/>
                    <a:pt x="73296" y="16600"/>
                  </a:cubicBezTo>
                  <a:cubicBezTo>
                    <a:pt x="73296" y="11975"/>
                    <a:pt x="71320" y="7705"/>
                    <a:pt x="67208" y="4543"/>
                  </a:cubicBezTo>
                  <a:cubicBezTo>
                    <a:pt x="63312" y="1608"/>
                    <a:pt x="58202" y="1"/>
                    <a:pt x="53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22"/>
          <p:cNvGrpSpPr/>
          <p:nvPr/>
        </p:nvGrpSpPr>
        <p:grpSpPr>
          <a:xfrm>
            <a:off x="7822031" y="1323171"/>
            <a:ext cx="853752" cy="431822"/>
            <a:chOff x="234150" y="3339225"/>
            <a:chExt cx="2062700" cy="1043300"/>
          </a:xfrm>
        </p:grpSpPr>
        <p:sp>
          <p:nvSpPr>
            <p:cNvPr id="643" name="Google Shape;643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22"/>
          <p:cNvSpPr/>
          <p:nvPr/>
        </p:nvSpPr>
        <p:spPr>
          <a:xfrm rot="495612">
            <a:off x="7719537" y="3798411"/>
            <a:ext cx="352183" cy="32127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2"/>
          <p:cNvSpPr/>
          <p:nvPr/>
        </p:nvSpPr>
        <p:spPr>
          <a:xfrm rot="-1029068">
            <a:off x="6800906" y="4103839"/>
            <a:ext cx="262688" cy="239622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2"/>
          <p:cNvSpPr/>
          <p:nvPr/>
        </p:nvSpPr>
        <p:spPr>
          <a:xfrm rot="238475">
            <a:off x="8463929" y="1058469"/>
            <a:ext cx="205597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22"/>
          <p:cNvGrpSpPr/>
          <p:nvPr/>
        </p:nvGrpSpPr>
        <p:grpSpPr>
          <a:xfrm rot="10800000">
            <a:off x="720096" y="3350070"/>
            <a:ext cx="1530088" cy="1496913"/>
            <a:chOff x="2524391" y="1944815"/>
            <a:chExt cx="348183" cy="340618"/>
          </a:xfrm>
        </p:grpSpPr>
        <p:sp>
          <p:nvSpPr>
            <p:cNvPr id="649" name="Google Shape;649;p22"/>
            <p:cNvSpPr/>
            <p:nvPr/>
          </p:nvSpPr>
          <p:spPr>
            <a:xfrm>
              <a:off x="2529678" y="1950160"/>
              <a:ext cx="337639" cy="330016"/>
            </a:xfrm>
            <a:custGeom>
              <a:avLst/>
              <a:gdLst/>
              <a:ahLst/>
              <a:cxnLst/>
              <a:rect l="l" t="t" r="r" b="b"/>
              <a:pathLst>
                <a:path w="11560" h="112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711"/>
                    <a:pt x="2588" y="11299"/>
                    <a:pt x="5772" y="11299"/>
                  </a:cubicBezTo>
                  <a:cubicBezTo>
                    <a:pt x="8956" y="11299"/>
                    <a:pt x="11559" y="8711"/>
                    <a:pt x="11559" y="5527"/>
                  </a:cubicBezTo>
                  <a:lnTo>
                    <a:pt x="11559" y="1"/>
                  </a:lnTo>
                  <a:lnTo>
                    <a:pt x="10807" y="1"/>
                  </a:lnTo>
                  <a:lnTo>
                    <a:pt x="10807" y="5527"/>
                  </a:lnTo>
                  <a:cubicBezTo>
                    <a:pt x="10807" y="8335"/>
                    <a:pt x="8518" y="10624"/>
                    <a:pt x="5710" y="10624"/>
                  </a:cubicBezTo>
                  <a:cubicBezTo>
                    <a:pt x="2898" y="10624"/>
                    <a:pt x="609" y="833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FF4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552723" y="1950160"/>
              <a:ext cx="287373" cy="305072"/>
            </a:xfrm>
            <a:custGeom>
              <a:avLst/>
              <a:gdLst/>
              <a:ahLst/>
              <a:cxnLst/>
              <a:rect l="l" t="t" r="r" b="b"/>
              <a:pathLst>
                <a:path w="9839" h="10445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233"/>
                    <a:pt x="2215" y="10444"/>
                    <a:pt x="4921" y="10444"/>
                  </a:cubicBezTo>
                  <a:cubicBezTo>
                    <a:pt x="7639" y="10444"/>
                    <a:pt x="9838" y="8233"/>
                    <a:pt x="9838" y="5527"/>
                  </a:cubicBezTo>
                  <a:lnTo>
                    <a:pt x="9838" y="1"/>
                  </a:lnTo>
                  <a:lnTo>
                    <a:pt x="9254" y="1"/>
                  </a:lnTo>
                  <a:lnTo>
                    <a:pt x="9254" y="5527"/>
                  </a:lnTo>
                  <a:cubicBezTo>
                    <a:pt x="9254" y="7882"/>
                    <a:pt x="7313" y="9798"/>
                    <a:pt x="4933" y="9798"/>
                  </a:cubicBezTo>
                  <a:cubicBezTo>
                    <a:pt x="2551" y="9798"/>
                    <a:pt x="621" y="7882"/>
                    <a:pt x="621" y="5527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547436" y="1950160"/>
              <a:ext cx="297917" cy="310330"/>
            </a:xfrm>
            <a:custGeom>
              <a:avLst/>
              <a:gdLst/>
              <a:ahLst/>
              <a:cxnLst/>
              <a:rect l="l" t="t" r="r" b="b"/>
              <a:pathLst>
                <a:path w="10200" h="1062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8335"/>
                    <a:pt x="2290" y="10624"/>
                    <a:pt x="5102" y="10624"/>
                  </a:cubicBezTo>
                  <a:cubicBezTo>
                    <a:pt x="7910" y="10624"/>
                    <a:pt x="10199" y="8335"/>
                    <a:pt x="10199" y="5527"/>
                  </a:cubicBezTo>
                  <a:lnTo>
                    <a:pt x="10199" y="1"/>
                  </a:lnTo>
                  <a:lnTo>
                    <a:pt x="10019" y="1"/>
                  </a:lnTo>
                  <a:lnTo>
                    <a:pt x="10019" y="5527"/>
                  </a:lnTo>
                  <a:cubicBezTo>
                    <a:pt x="10019" y="8233"/>
                    <a:pt x="7820" y="10444"/>
                    <a:pt x="5102" y="10444"/>
                  </a:cubicBezTo>
                  <a:cubicBezTo>
                    <a:pt x="2396" y="10444"/>
                    <a:pt x="181" y="8233"/>
                    <a:pt x="181" y="5527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576206" y="1950160"/>
              <a:ext cx="241575" cy="280830"/>
            </a:xfrm>
            <a:custGeom>
              <a:avLst/>
              <a:gdLst/>
              <a:ahLst/>
              <a:cxnLst/>
              <a:rect l="l" t="t" r="r" b="b"/>
              <a:pathLst>
                <a:path w="8271" h="961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7779"/>
                    <a:pt x="1849" y="9615"/>
                    <a:pt x="4129" y="9615"/>
                  </a:cubicBezTo>
                  <a:cubicBezTo>
                    <a:pt x="6406" y="9615"/>
                    <a:pt x="8270" y="7779"/>
                    <a:pt x="8270" y="5527"/>
                  </a:cubicBezTo>
                  <a:lnTo>
                    <a:pt x="8270" y="1"/>
                  </a:lnTo>
                  <a:lnTo>
                    <a:pt x="7636" y="1"/>
                  </a:lnTo>
                  <a:lnTo>
                    <a:pt x="7636" y="5527"/>
                  </a:lnTo>
                  <a:cubicBezTo>
                    <a:pt x="7636" y="7456"/>
                    <a:pt x="6043" y="9022"/>
                    <a:pt x="4101" y="9022"/>
                  </a:cubicBezTo>
                  <a:cubicBezTo>
                    <a:pt x="2147" y="9022"/>
                    <a:pt x="569" y="7456"/>
                    <a:pt x="569" y="5527"/>
                  </a:cubicBez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570861" y="1950160"/>
              <a:ext cx="252178" cy="286204"/>
            </a:xfrm>
            <a:custGeom>
              <a:avLst/>
              <a:gdLst/>
              <a:ahLst/>
              <a:cxnLst/>
              <a:rect l="l" t="t" r="r" b="b"/>
              <a:pathLst>
                <a:path w="8634" h="97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882"/>
                    <a:pt x="1930" y="9798"/>
                    <a:pt x="4312" y="9798"/>
                  </a:cubicBezTo>
                  <a:cubicBezTo>
                    <a:pt x="6692" y="9798"/>
                    <a:pt x="8633" y="7882"/>
                    <a:pt x="8633" y="5527"/>
                  </a:cubicBezTo>
                  <a:lnTo>
                    <a:pt x="8633" y="1"/>
                  </a:lnTo>
                  <a:lnTo>
                    <a:pt x="8453" y="1"/>
                  </a:lnTo>
                  <a:lnTo>
                    <a:pt x="8453" y="5527"/>
                  </a:lnTo>
                  <a:cubicBezTo>
                    <a:pt x="8453" y="7779"/>
                    <a:pt x="6589" y="9615"/>
                    <a:pt x="4312" y="9615"/>
                  </a:cubicBezTo>
                  <a:cubicBezTo>
                    <a:pt x="2032" y="9615"/>
                    <a:pt x="184" y="7779"/>
                    <a:pt x="184" y="5527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598082" y="1950160"/>
              <a:ext cx="195924" cy="258165"/>
            </a:xfrm>
            <a:custGeom>
              <a:avLst/>
              <a:gdLst/>
              <a:ahLst/>
              <a:cxnLst/>
              <a:rect l="l" t="t" r="r" b="b"/>
              <a:pathLst>
                <a:path w="6708" h="883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350"/>
                    <a:pt x="1504" y="8838"/>
                    <a:pt x="3352" y="8838"/>
                  </a:cubicBezTo>
                  <a:cubicBezTo>
                    <a:pt x="5204" y="8838"/>
                    <a:pt x="6707" y="7350"/>
                    <a:pt x="6707" y="5527"/>
                  </a:cubicBezTo>
                  <a:lnTo>
                    <a:pt x="6707" y="1"/>
                  </a:lnTo>
                  <a:lnTo>
                    <a:pt x="6058" y="1"/>
                  </a:lnTo>
                  <a:lnTo>
                    <a:pt x="6058" y="5527"/>
                  </a:lnTo>
                  <a:cubicBezTo>
                    <a:pt x="6058" y="7015"/>
                    <a:pt x="4843" y="8217"/>
                    <a:pt x="3340" y="8217"/>
                  </a:cubicBezTo>
                  <a:cubicBezTo>
                    <a:pt x="1839" y="8217"/>
                    <a:pt x="609" y="701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592825" y="1950160"/>
              <a:ext cx="206439" cy="263510"/>
            </a:xfrm>
            <a:custGeom>
              <a:avLst/>
              <a:gdLst/>
              <a:ahLst/>
              <a:cxnLst/>
              <a:rect l="l" t="t" r="r" b="b"/>
              <a:pathLst>
                <a:path w="7068" h="9022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456"/>
                    <a:pt x="1578" y="9022"/>
                    <a:pt x="3532" y="9022"/>
                  </a:cubicBezTo>
                  <a:cubicBezTo>
                    <a:pt x="5474" y="9022"/>
                    <a:pt x="7067" y="7456"/>
                    <a:pt x="7067" y="5527"/>
                  </a:cubicBezTo>
                  <a:lnTo>
                    <a:pt x="7067" y="1"/>
                  </a:lnTo>
                  <a:lnTo>
                    <a:pt x="6887" y="1"/>
                  </a:lnTo>
                  <a:lnTo>
                    <a:pt x="6887" y="5527"/>
                  </a:lnTo>
                  <a:cubicBezTo>
                    <a:pt x="6887" y="7350"/>
                    <a:pt x="5384" y="8838"/>
                    <a:pt x="3532" y="8838"/>
                  </a:cubicBezTo>
                  <a:cubicBezTo>
                    <a:pt x="1684" y="8838"/>
                    <a:pt x="180" y="7350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621565" y="1950160"/>
              <a:ext cx="148199" cy="234741"/>
            </a:xfrm>
            <a:custGeom>
              <a:avLst/>
              <a:gdLst/>
              <a:ahLst/>
              <a:cxnLst/>
              <a:rect l="l" t="t" r="r" b="b"/>
              <a:pathLst>
                <a:path w="5074" h="8037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6912"/>
                    <a:pt x="1125" y="8037"/>
                    <a:pt x="2536" y="8037"/>
                  </a:cubicBezTo>
                  <a:cubicBezTo>
                    <a:pt x="3934" y="8037"/>
                    <a:pt x="5074" y="6912"/>
                    <a:pt x="5074" y="5527"/>
                  </a:cubicBezTo>
                  <a:lnTo>
                    <a:pt x="5074" y="1"/>
                  </a:lnTo>
                  <a:lnTo>
                    <a:pt x="4400" y="1"/>
                  </a:lnTo>
                  <a:lnTo>
                    <a:pt x="4400" y="5527"/>
                  </a:lnTo>
                  <a:cubicBezTo>
                    <a:pt x="4400" y="6561"/>
                    <a:pt x="3545" y="7403"/>
                    <a:pt x="2511" y="7403"/>
                  </a:cubicBezTo>
                  <a:cubicBezTo>
                    <a:pt x="1461" y="7403"/>
                    <a:pt x="622" y="6561"/>
                    <a:pt x="622" y="5527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15869" y="1950160"/>
              <a:ext cx="159152" cy="240027"/>
            </a:xfrm>
            <a:custGeom>
              <a:avLst/>
              <a:gdLst/>
              <a:ahLst/>
              <a:cxnLst/>
              <a:rect l="l" t="t" r="r" b="b"/>
              <a:pathLst>
                <a:path w="5449" h="821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015"/>
                    <a:pt x="1230" y="8217"/>
                    <a:pt x="2731" y="8217"/>
                  </a:cubicBezTo>
                  <a:cubicBezTo>
                    <a:pt x="4234" y="8217"/>
                    <a:pt x="5449" y="7015"/>
                    <a:pt x="5449" y="5527"/>
                  </a:cubicBezTo>
                  <a:lnTo>
                    <a:pt x="5449" y="1"/>
                  </a:lnTo>
                  <a:lnTo>
                    <a:pt x="5269" y="1"/>
                  </a:lnTo>
                  <a:lnTo>
                    <a:pt x="5269" y="5527"/>
                  </a:lnTo>
                  <a:cubicBezTo>
                    <a:pt x="5269" y="6912"/>
                    <a:pt x="4129" y="8037"/>
                    <a:pt x="2731" y="8037"/>
                  </a:cubicBezTo>
                  <a:cubicBezTo>
                    <a:pt x="1320" y="8037"/>
                    <a:pt x="196" y="6912"/>
                    <a:pt x="196" y="55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44989" y="1950160"/>
              <a:ext cx="99831" cy="210528"/>
            </a:xfrm>
            <a:custGeom>
              <a:avLst/>
              <a:gdLst/>
              <a:ahLst/>
              <a:cxnLst/>
              <a:rect l="l" t="t" r="r" b="b"/>
              <a:pathLst>
                <a:path w="3418" h="720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459"/>
                    <a:pt x="765" y="7207"/>
                    <a:pt x="1709" y="7207"/>
                  </a:cubicBezTo>
                  <a:cubicBezTo>
                    <a:pt x="2653" y="7207"/>
                    <a:pt x="3417" y="6459"/>
                    <a:pt x="3417" y="5527"/>
                  </a:cubicBezTo>
                  <a:lnTo>
                    <a:pt x="3417" y="1"/>
                  </a:lnTo>
                  <a:lnTo>
                    <a:pt x="2833" y="1"/>
                  </a:lnTo>
                  <a:lnTo>
                    <a:pt x="2833" y="5527"/>
                  </a:lnTo>
                  <a:cubicBezTo>
                    <a:pt x="2833" y="6136"/>
                    <a:pt x="2330" y="6639"/>
                    <a:pt x="1709" y="6639"/>
                  </a:cubicBezTo>
                  <a:cubicBezTo>
                    <a:pt x="1088" y="6639"/>
                    <a:pt x="581" y="6136"/>
                    <a:pt x="581" y="5527"/>
                  </a:cubicBezTo>
                  <a:lnTo>
                    <a:pt x="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639732" y="1950160"/>
              <a:ext cx="110346" cy="216252"/>
            </a:xfrm>
            <a:custGeom>
              <a:avLst/>
              <a:gdLst/>
              <a:ahLst/>
              <a:cxnLst/>
              <a:rect l="l" t="t" r="r" b="b"/>
              <a:pathLst>
                <a:path w="3778" h="7404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561"/>
                    <a:pt x="839" y="7403"/>
                    <a:pt x="1889" y="7403"/>
                  </a:cubicBezTo>
                  <a:cubicBezTo>
                    <a:pt x="2923" y="7403"/>
                    <a:pt x="3778" y="6561"/>
                    <a:pt x="3778" y="5527"/>
                  </a:cubicBezTo>
                  <a:lnTo>
                    <a:pt x="3778" y="1"/>
                  </a:lnTo>
                  <a:lnTo>
                    <a:pt x="3597" y="1"/>
                  </a:lnTo>
                  <a:lnTo>
                    <a:pt x="3597" y="5527"/>
                  </a:lnTo>
                  <a:cubicBezTo>
                    <a:pt x="3597" y="6459"/>
                    <a:pt x="2833" y="7207"/>
                    <a:pt x="1889" y="7207"/>
                  </a:cubicBezTo>
                  <a:cubicBezTo>
                    <a:pt x="945" y="7207"/>
                    <a:pt x="180" y="6459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524391" y="1944815"/>
              <a:ext cx="348183" cy="340618"/>
            </a:xfrm>
            <a:custGeom>
              <a:avLst/>
              <a:gdLst/>
              <a:ahLst/>
              <a:cxnLst/>
              <a:rect l="l" t="t" r="r" b="b"/>
              <a:pathLst>
                <a:path w="11921" h="11662" extrusionOk="0">
                  <a:moveTo>
                    <a:pt x="11740" y="184"/>
                  </a:moveTo>
                  <a:lnTo>
                    <a:pt x="11740" y="5710"/>
                  </a:lnTo>
                  <a:cubicBezTo>
                    <a:pt x="11740" y="8894"/>
                    <a:pt x="9137" y="11482"/>
                    <a:pt x="5953" y="11482"/>
                  </a:cubicBezTo>
                  <a:cubicBezTo>
                    <a:pt x="2769" y="11482"/>
                    <a:pt x="181" y="8894"/>
                    <a:pt x="181" y="5710"/>
                  </a:cubicBezTo>
                  <a:lnTo>
                    <a:pt x="181" y="184"/>
                  </a:lnTo>
                  <a:lnTo>
                    <a:pt x="4710" y="184"/>
                  </a:lnTo>
                  <a:lnTo>
                    <a:pt x="4710" y="5710"/>
                  </a:lnTo>
                  <a:cubicBezTo>
                    <a:pt x="4710" y="6319"/>
                    <a:pt x="5217" y="6822"/>
                    <a:pt x="5838" y="6822"/>
                  </a:cubicBezTo>
                  <a:cubicBezTo>
                    <a:pt x="6459" y="6822"/>
                    <a:pt x="6962" y="6319"/>
                    <a:pt x="6962" y="5710"/>
                  </a:cubicBezTo>
                  <a:lnTo>
                    <a:pt x="6962" y="184"/>
                  </a:lnTo>
                  <a:close/>
                  <a:moveTo>
                    <a:pt x="1" y="0"/>
                  </a:moveTo>
                  <a:lnTo>
                    <a:pt x="1" y="5710"/>
                  </a:lnTo>
                  <a:cubicBezTo>
                    <a:pt x="1" y="8996"/>
                    <a:pt x="2666" y="11662"/>
                    <a:pt x="5953" y="11662"/>
                  </a:cubicBezTo>
                  <a:cubicBezTo>
                    <a:pt x="9243" y="11662"/>
                    <a:pt x="11920" y="8996"/>
                    <a:pt x="11920" y="5710"/>
                  </a:cubicBezTo>
                  <a:lnTo>
                    <a:pt x="11920" y="0"/>
                  </a:lnTo>
                  <a:lnTo>
                    <a:pt x="6782" y="0"/>
                  </a:lnTo>
                  <a:lnTo>
                    <a:pt x="6782" y="90"/>
                  </a:lnTo>
                  <a:lnTo>
                    <a:pt x="6782" y="184"/>
                  </a:lnTo>
                  <a:lnTo>
                    <a:pt x="6782" y="5710"/>
                  </a:lnTo>
                  <a:cubicBezTo>
                    <a:pt x="6782" y="6226"/>
                    <a:pt x="6357" y="6642"/>
                    <a:pt x="5838" y="6642"/>
                  </a:cubicBezTo>
                  <a:cubicBezTo>
                    <a:pt x="5319" y="6642"/>
                    <a:pt x="4894" y="6226"/>
                    <a:pt x="4894" y="5710"/>
                  </a:cubicBezTo>
                  <a:lnTo>
                    <a:pt x="4894" y="184"/>
                  </a:lnTo>
                  <a:lnTo>
                    <a:pt x="4894" y="90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22"/>
          <p:cNvGrpSpPr/>
          <p:nvPr/>
        </p:nvGrpSpPr>
        <p:grpSpPr>
          <a:xfrm>
            <a:off x="544695" y="3344992"/>
            <a:ext cx="950698" cy="480857"/>
            <a:chOff x="234150" y="3339225"/>
            <a:chExt cx="2062700" cy="1043300"/>
          </a:xfrm>
        </p:grpSpPr>
        <p:sp>
          <p:nvSpPr>
            <p:cNvPr id="662" name="Google Shape;662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22"/>
          <p:cNvSpPr/>
          <p:nvPr/>
        </p:nvSpPr>
        <p:spPr>
          <a:xfrm rot="937379">
            <a:off x="1073591" y="3047693"/>
            <a:ext cx="205598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 rot="-349">
            <a:off x="626378" y="3819043"/>
            <a:ext cx="205597" cy="18754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1_1_1">
    <p:bg>
      <p:bgPr>
        <a:solidFill>
          <a:schemeClr val="accent1"/>
        </a:soli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28"/>
          <p:cNvGrpSpPr/>
          <p:nvPr/>
        </p:nvGrpSpPr>
        <p:grpSpPr>
          <a:xfrm>
            <a:off x="204663" y="195300"/>
            <a:ext cx="8734575" cy="4745100"/>
            <a:chOff x="201225" y="195300"/>
            <a:chExt cx="8734575" cy="4745100"/>
          </a:xfrm>
        </p:grpSpPr>
        <p:sp>
          <p:nvSpPr>
            <p:cNvPr id="899" name="Google Shape;899;p28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28"/>
          <p:cNvSpPr txBox="1">
            <a:spLocks noGrp="1"/>
          </p:cNvSpPr>
          <p:nvPr>
            <p:ph type="title"/>
          </p:nvPr>
        </p:nvSpPr>
        <p:spPr>
          <a:xfrm>
            <a:off x="3572650" y="1415963"/>
            <a:ext cx="4857000" cy="6984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4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2" name="Google Shape;902;p28"/>
          <p:cNvSpPr txBox="1">
            <a:spLocks noGrp="1"/>
          </p:cNvSpPr>
          <p:nvPr>
            <p:ph type="subTitle" idx="1"/>
          </p:nvPr>
        </p:nvSpPr>
        <p:spPr>
          <a:xfrm>
            <a:off x="3927375" y="2367638"/>
            <a:ext cx="4502400" cy="13599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accent1"/>
        </a:solidFill>
        <a:effectLst/>
      </p:bgPr>
    </p:bg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2" name="Google Shape;992;p33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993" name="Google Shape;993;p33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33"/>
          <p:cNvGrpSpPr/>
          <p:nvPr/>
        </p:nvGrpSpPr>
        <p:grpSpPr>
          <a:xfrm>
            <a:off x="192481" y="4297259"/>
            <a:ext cx="8641233" cy="551810"/>
            <a:chOff x="201225" y="4275215"/>
            <a:chExt cx="8632600" cy="551810"/>
          </a:xfrm>
        </p:grpSpPr>
        <p:sp>
          <p:nvSpPr>
            <p:cNvPr id="996" name="Google Shape;996;p33"/>
            <p:cNvSpPr/>
            <p:nvPr/>
          </p:nvSpPr>
          <p:spPr>
            <a:xfrm>
              <a:off x="214098" y="4580241"/>
              <a:ext cx="8498303" cy="233967"/>
            </a:xfrm>
            <a:custGeom>
              <a:avLst/>
              <a:gdLst/>
              <a:ahLst/>
              <a:cxnLst/>
              <a:rect l="l" t="t" r="r" b="b"/>
              <a:pathLst>
                <a:path w="151175" h="4162" extrusionOk="0">
                  <a:moveTo>
                    <a:pt x="5114" y="0"/>
                  </a:moveTo>
                  <a:cubicBezTo>
                    <a:pt x="3832" y="0"/>
                    <a:pt x="2550" y="407"/>
                    <a:pt x="1568" y="1221"/>
                  </a:cubicBezTo>
                  <a:cubicBezTo>
                    <a:pt x="1117" y="1611"/>
                    <a:pt x="559" y="1921"/>
                    <a:pt x="1" y="2116"/>
                  </a:cubicBezTo>
                  <a:lnTo>
                    <a:pt x="1" y="4161"/>
                  </a:lnTo>
                  <a:lnTo>
                    <a:pt x="145685" y="4161"/>
                  </a:lnTo>
                  <a:cubicBezTo>
                    <a:pt x="147844" y="4161"/>
                    <a:pt x="149802" y="3266"/>
                    <a:pt x="151174" y="1806"/>
                  </a:cubicBezTo>
                  <a:lnTo>
                    <a:pt x="150475" y="1221"/>
                  </a:lnTo>
                  <a:cubicBezTo>
                    <a:pt x="149496" y="407"/>
                    <a:pt x="148214" y="0"/>
                    <a:pt x="146932" y="0"/>
                  </a:cubicBezTo>
                  <a:cubicBezTo>
                    <a:pt x="145649" y="0"/>
                    <a:pt x="144366" y="407"/>
                    <a:pt x="143384" y="1221"/>
                  </a:cubicBezTo>
                  <a:cubicBezTo>
                    <a:pt x="142401" y="2032"/>
                    <a:pt x="141120" y="2437"/>
                    <a:pt x="139838" y="2437"/>
                  </a:cubicBezTo>
                  <a:cubicBezTo>
                    <a:pt x="138556" y="2437"/>
                    <a:pt x="137275" y="2032"/>
                    <a:pt x="136293" y="1221"/>
                  </a:cubicBezTo>
                  <a:cubicBezTo>
                    <a:pt x="135310" y="407"/>
                    <a:pt x="134027" y="0"/>
                    <a:pt x="132744" y="0"/>
                  </a:cubicBezTo>
                  <a:cubicBezTo>
                    <a:pt x="131462" y="0"/>
                    <a:pt x="130180" y="407"/>
                    <a:pt x="129201" y="1221"/>
                  </a:cubicBezTo>
                  <a:cubicBezTo>
                    <a:pt x="128233" y="2032"/>
                    <a:pt x="126949" y="2437"/>
                    <a:pt x="125663" y="2437"/>
                  </a:cubicBezTo>
                  <a:cubicBezTo>
                    <a:pt x="124378" y="2437"/>
                    <a:pt x="123089" y="2032"/>
                    <a:pt x="122110" y="1221"/>
                  </a:cubicBezTo>
                  <a:cubicBezTo>
                    <a:pt x="121141" y="407"/>
                    <a:pt x="119858" y="0"/>
                    <a:pt x="118571" y="0"/>
                  </a:cubicBezTo>
                  <a:cubicBezTo>
                    <a:pt x="117285" y="0"/>
                    <a:pt x="115995" y="407"/>
                    <a:pt x="115012" y="1221"/>
                  </a:cubicBezTo>
                  <a:cubicBezTo>
                    <a:pt x="114047" y="2032"/>
                    <a:pt x="112765" y="2437"/>
                    <a:pt x="111483" y="2437"/>
                  </a:cubicBezTo>
                  <a:cubicBezTo>
                    <a:pt x="110200" y="2437"/>
                    <a:pt x="108917" y="2032"/>
                    <a:pt x="107948" y="1221"/>
                  </a:cubicBezTo>
                  <a:cubicBezTo>
                    <a:pt x="106969" y="407"/>
                    <a:pt x="105681" y="0"/>
                    <a:pt x="104395" y="0"/>
                  </a:cubicBezTo>
                  <a:cubicBezTo>
                    <a:pt x="103109" y="0"/>
                    <a:pt x="101826" y="407"/>
                    <a:pt x="100857" y="1221"/>
                  </a:cubicBezTo>
                  <a:cubicBezTo>
                    <a:pt x="99878" y="2032"/>
                    <a:pt x="98597" y="2437"/>
                    <a:pt x="97314" y="2437"/>
                  </a:cubicBezTo>
                  <a:cubicBezTo>
                    <a:pt x="96032" y="2437"/>
                    <a:pt x="94748" y="2032"/>
                    <a:pt x="93766" y="1221"/>
                  </a:cubicBezTo>
                  <a:cubicBezTo>
                    <a:pt x="92784" y="407"/>
                    <a:pt x="91499" y="17"/>
                    <a:pt x="90207" y="17"/>
                  </a:cubicBezTo>
                  <a:cubicBezTo>
                    <a:pt x="88915" y="17"/>
                    <a:pt x="87657" y="407"/>
                    <a:pt x="86675" y="1221"/>
                  </a:cubicBezTo>
                  <a:cubicBezTo>
                    <a:pt x="85693" y="2032"/>
                    <a:pt x="84409" y="2437"/>
                    <a:pt x="83127" y="2437"/>
                  </a:cubicBezTo>
                  <a:cubicBezTo>
                    <a:pt x="81844" y="2437"/>
                    <a:pt x="80563" y="2032"/>
                    <a:pt x="79584" y="1221"/>
                  </a:cubicBezTo>
                  <a:cubicBezTo>
                    <a:pt x="78602" y="407"/>
                    <a:pt x="77310" y="17"/>
                    <a:pt x="76025" y="17"/>
                  </a:cubicBezTo>
                  <a:cubicBezTo>
                    <a:pt x="74760" y="17"/>
                    <a:pt x="73468" y="407"/>
                    <a:pt x="72493" y="1221"/>
                  </a:cubicBezTo>
                  <a:cubicBezTo>
                    <a:pt x="71510" y="2032"/>
                    <a:pt x="70227" y="2437"/>
                    <a:pt x="68944" y="2437"/>
                  </a:cubicBezTo>
                  <a:cubicBezTo>
                    <a:pt x="67660" y="2437"/>
                    <a:pt x="66377" y="2032"/>
                    <a:pt x="65395" y="1221"/>
                  </a:cubicBezTo>
                  <a:cubicBezTo>
                    <a:pt x="64416" y="407"/>
                    <a:pt x="63134" y="0"/>
                    <a:pt x="61852" y="0"/>
                  </a:cubicBezTo>
                  <a:cubicBezTo>
                    <a:pt x="60569" y="0"/>
                    <a:pt x="59286" y="407"/>
                    <a:pt x="58304" y="1221"/>
                  </a:cubicBezTo>
                  <a:cubicBezTo>
                    <a:pt x="57325" y="2032"/>
                    <a:pt x="56043" y="2437"/>
                    <a:pt x="54761" y="2437"/>
                  </a:cubicBezTo>
                  <a:cubicBezTo>
                    <a:pt x="53478" y="2437"/>
                    <a:pt x="52195" y="2032"/>
                    <a:pt x="51213" y="1221"/>
                  </a:cubicBezTo>
                  <a:cubicBezTo>
                    <a:pt x="50230" y="407"/>
                    <a:pt x="48949" y="0"/>
                    <a:pt x="47667" y="0"/>
                  </a:cubicBezTo>
                  <a:cubicBezTo>
                    <a:pt x="46386" y="0"/>
                    <a:pt x="45104" y="407"/>
                    <a:pt x="44122" y="1221"/>
                  </a:cubicBezTo>
                  <a:cubicBezTo>
                    <a:pt x="43139" y="2032"/>
                    <a:pt x="41856" y="2437"/>
                    <a:pt x="40574" y="2437"/>
                  </a:cubicBezTo>
                  <a:cubicBezTo>
                    <a:pt x="39291" y="2437"/>
                    <a:pt x="38009" y="2032"/>
                    <a:pt x="37030" y="1221"/>
                  </a:cubicBezTo>
                  <a:cubicBezTo>
                    <a:pt x="36048" y="407"/>
                    <a:pt x="34765" y="0"/>
                    <a:pt x="33482" y="0"/>
                  </a:cubicBezTo>
                  <a:cubicBezTo>
                    <a:pt x="32200" y="0"/>
                    <a:pt x="30918" y="407"/>
                    <a:pt x="29939" y="1221"/>
                  </a:cubicBezTo>
                  <a:cubicBezTo>
                    <a:pt x="28957" y="2032"/>
                    <a:pt x="27674" y="2437"/>
                    <a:pt x="26390" y="2437"/>
                  </a:cubicBezTo>
                  <a:cubicBezTo>
                    <a:pt x="25107" y="2437"/>
                    <a:pt x="23824" y="2032"/>
                    <a:pt x="22842" y="1221"/>
                  </a:cubicBezTo>
                  <a:cubicBezTo>
                    <a:pt x="21866" y="407"/>
                    <a:pt x="20574" y="17"/>
                    <a:pt x="19309" y="17"/>
                  </a:cubicBezTo>
                  <a:cubicBezTo>
                    <a:pt x="18024" y="17"/>
                    <a:pt x="16733" y="407"/>
                    <a:pt x="15750" y="1221"/>
                  </a:cubicBezTo>
                  <a:cubicBezTo>
                    <a:pt x="14772" y="2032"/>
                    <a:pt x="13490" y="2437"/>
                    <a:pt x="12207" y="2437"/>
                  </a:cubicBezTo>
                  <a:cubicBezTo>
                    <a:pt x="10925" y="2437"/>
                    <a:pt x="9642" y="2032"/>
                    <a:pt x="8659" y="1221"/>
                  </a:cubicBezTo>
                  <a:cubicBezTo>
                    <a:pt x="7677" y="407"/>
                    <a:pt x="6395" y="0"/>
                    <a:pt x="5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201225" y="4568323"/>
              <a:ext cx="8530064" cy="258701"/>
            </a:xfrm>
            <a:custGeom>
              <a:avLst/>
              <a:gdLst/>
              <a:ahLst/>
              <a:cxnLst/>
              <a:rect l="l" t="t" r="r" b="b"/>
              <a:pathLst>
                <a:path w="151740" h="4602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1067" y="2045"/>
                  </a:lnTo>
                  <a:cubicBezTo>
                    <a:pt x="149695" y="3391"/>
                    <a:pt x="147871" y="4151"/>
                    <a:pt x="145914" y="4151"/>
                  </a:cubicBezTo>
                  <a:lnTo>
                    <a:pt x="452" y="4151"/>
                  </a:ln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56"/>
                    <a:pt x="11109" y="2883"/>
                    <a:pt x="12444" y="2883"/>
                  </a:cubicBezTo>
                  <a:cubicBezTo>
                    <a:pt x="13779" y="2883"/>
                    <a:pt x="15112" y="2456"/>
                    <a:pt x="16121" y="1601"/>
                  </a:cubicBezTo>
                  <a:cubicBezTo>
                    <a:pt x="17049" y="868"/>
                    <a:pt x="18253" y="451"/>
                    <a:pt x="19538" y="451"/>
                  </a:cubicBezTo>
                  <a:cubicBezTo>
                    <a:pt x="20830" y="451"/>
                    <a:pt x="22034" y="868"/>
                    <a:pt x="22936" y="1601"/>
                  </a:cubicBezTo>
                  <a:cubicBezTo>
                    <a:pt x="23959" y="2456"/>
                    <a:pt x="25296" y="2883"/>
                    <a:pt x="26630" y="2883"/>
                  </a:cubicBezTo>
                  <a:cubicBezTo>
                    <a:pt x="27963" y="2883"/>
                    <a:pt x="29294" y="2456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56"/>
                    <a:pt x="39480" y="2883"/>
                    <a:pt x="40815" y="2883"/>
                  </a:cubicBezTo>
                  <a:cubicBezTo>
                    <a:pt x="42151" y="2883"/>
                    <a:pt x="43483" y="2456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56"/>
                    <a:pt x="53642" y="2883"/>
                    <a:pt x="54977" y="2883"/>
                  </a:cubicBezTo>
                  <a:cubicBezTo>
                    <a:pt x="56313" y="2883"/>
                    <a:pt x="57651" y="2456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56"/>
                    <a:pt x="67829" y="2883"/>
                    <a:pt x="69163" y="2883"/>
                  </a:cubicBezTo>
                  <a:cubicBezTo>
                    <a:pt x="70497" y="2883"/>
                    <a:pt x="71834" y="2456"/>
                    <a:pt x="72856" y="1601"/>
                  </a:cubicBezTo>
                  <a:cubicBezTo>
                    <a:pt x="73758" y="868"/>
                    <a:pt x="74962" y="451"/>
                    <a:pt x="76254" y="451"/>
                  </a:cubicBezTo>
                  <a:cubicBezTo>
                    <a:pt x="77539" y="451"/>
                    <a:pt x="78743" y="868"/>
                    <a:pt x="79672" y="1601"/>
                  </a:cubicBezTo>
                  <a:cubicBezTo>
                    <a:pt x="80681" y="2456"/>
                    <a:pt x="82013" y="2883"/>
                    <a:pt x="83348" y="2883"/>
                  </a:cubicBezTo>
                  <a:cubicBezTo>
                    <a:pt x="84684" y="2883"/>
                    <a:pt x="86023" y="2456"/>
                    <a:pt x="87045" y="1601"/>
                  </a:cubicBezTo>
                  <a:cubicBezTo>
                    <a:pt x="87940" y="868"/>
                    <a:pt x="89144" y="451"/>
                    <a:pt x="90436" y="451"/>
                  </a:cubicBezTo>
                  <a:cubicBezTo>
                    <a:pt x="91728" y="451"/>
                    <a:pt x="92932" y="868"/>
                    <a:pt x="93854" y="1601"/>
                  </a:cubicBezTo>
                  <a:cubicBezTo>
                    <a:pt x="94863" y="2456"/>
                    <a:pt x="96195" y="2883"/>
                    <a:pt x="97531" y="2883"/>
                  </a:cubicBezTo>
                  <a:cubicBezTo>
                    <a:pt x="98866" y="2883"/>
                    <a:pt x="100205" y="2456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56"/>
                    <a:pt x="110374" y="2883"/>
                    <a:pt x="111712" y="2883"/>
                  </a:cubicBezTo>
                  <a:cubicBezTo>
                    <a:pt x="113050" y="2883"/>
                    <a:pt x="114387" y="2456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56"/>
                    <a:pt x="124559" y="2883"/>
                    <a:pt x="125898" y="2883"/>
                  </a:cubicBezTo>
                  <a:cubicBezTo>
                    <a:pt x="127237" y="2883"/>
                    <a:pt x="128576" y="2456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56"/>
                    <a:pt x="138742" y="2883"/>
                    <a:pt x="140077" y="2883"/>
                  </a:cubicBezTo>
                  <a:cubicBezTo>
                    <a:pt x="141413" y="2883"/>
                    <a:pt x="142745" y="2456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49"/>
                    <a:pt x="13667" y="2441"/>
                    <a:pt x="12434" y="2441"/>
                  </a:cubicBezTo>
                  <a:cubicBezTo>
                    <a:pt x="11201" y="2441"/>
                    <a:pt x="9968" y="2049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4602"/>
                  </a:lnTo>
                  <a:lnTo>
                    <a:pt x="145914" y="4602"/>
                  </a:lnTo>
                  <a:cubicBezTo>
                    <a:pt x="148073" y="4602"/>
                    <a:pt x="150091" y="3727"/>
                    <a:pt x="151572" y="2160"/>
                  </a:cubicBezTo>
                  <a:lnTo>
                    <a:pt x="151740" y="1992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49"/>
                    <a:pt x="141300" y="2441"/>
                    <a:pt x="140067" y="2441"/>
                  </a:cubicBezTo>
                  <a:cubicBezTo>
                    <a:pt x="138834" y="2441"/>
                    <a:pt x="137601" y="2049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49"/>
                    <a:pt x="127118" y="2441"/>
                    <a:pt x="125888" y="2441"/>
                  </a:cubicBezTo>
                  <a:cubicBezTo>
                    <a:pt x="124659" y="2441"/>
                    <a:pt x="123433" y="2049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49"/>
                    <a:pt x="112937" y="2441"/>
                    <a:pt x="111710" y="2441"/>
                  </a:cubicBezTo>
                  <a:cubicBezTo>
                    <a:pt x="110483" y="2441"/>
                    <a:pt x="109257" y="2049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49"/>
                    <a:pt x="98767" y="2441"/>
                    <a:pt x="97537" y="2441"/>
                  </a:cubicBezTo>
                  <a:cubicBezTo>
                    <a:pt x="96308" y="2441"/>
                    <a:pt x="95075" y="2049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49"/>
                    <a:pt x="84591" y="2441"/>
                    <a:pt x="83358" y="2441"/>
                  </a:cubicBezTo>
                  <a:cubicBezTo>
                    <a:pt x="82126" y="2441"/>
                    <a:pt x="80893" y="2049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49"/>
                    <a:pt x="70407" y="2441"/>
                    <a:pt x="69173" y="2441"/>
                  </a:cubicBezTo>
                  <a:cubicBezTo>
                    <a:pt x="67938" y="2441"/>
                    <a:pt x="66704" y="2049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49"/>
                    <a:pt x="56220" y="2441"/>
                    <a:pt x="54987" y="2441"/>
                  </a:cubicBezTo>
                  <a:cubicBezTo>
                    <a:pt x="53754" y="2441"/>
                    <a:pt x="52522" y="2049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49"/>
                    <a:pt x="42038" y="2441"/>
                    <a:pt x="40805" y="2441"/>
                  </a:cubicBezTo>
                  <a:cubicBezTo>
                    <a:pt x="39572" y="2441"/>
                    <a:pt x="38339" y="2049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49"/>
                    <a:pt x="27854" y="2441"/>
                    <a:pt x="26619" y="2441"/>
                  </a:cubicBezTo>
                  <a:cubicBezTo>
                    <a:pt x="25385" y="2441"/>
                    <a:pt x="24150" y="2049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214098" y="4287076"/>
              <a:ext cx="8605729" cy="303617"/>
            </a:xfrm>
            <a:custGeom>
              <a:avLst/>
              <a:gdLst/>
              <a:ahLst/>
              <a:cxnLst/>
              <a:rect l="l" t="t" r="r" b="b"/>
              <a:pathLst>
                <a:path w="153086" h="5401" extrusionOk="0">
                  <a:moveTo>
                    <a:pt x="5114" y="1"/>
                  </a:moveTo>
                  <a:cubicBezTo>
                    <a:pt x="3832" y="1"/>
                    <a:pt x="2550" y="408"/>
                    <a:pt x="1568" y="1222"/>
                  </a:cubicBezTo>
                  <a:cubicBezTo>
                    <a:pt x="1117" y="1612"/>
                    <a:pt x="559" y="1895"/>
                    <a:pt x="1" y="2117"/>
                  </a:cubicBezTo>
                  <a:lnTo>
                    <a:pt x="1" y="4727"/>
                  </a:lnTo>
                  <a:cubicBezTo>
                    <a:pt x="559" y="4525"/>
                    <a:pt x="1117" y="4223"/>
                    <a:pt x="1568" y="3826"/>
                  </a:cubicBezTo>
                  <a:cubicBezTo>
                    <a:pt x="2550" y="3015"/>
                    <a:pt x="3832" y="2610"/>
                    <a:pt x="5114" y="2610"/>
                  </a:cubicBezTo>
                  <a:cubicBezTo>
                    <a:pt x="6395" y="2610"/>
                    <a:pt x="7677" y="3015"/>
                    <a:pt x="8659" y="3826"/>
                  </a:cubicBezTo>
                  <a:cubicBezTo>
                    <a:pt x="9642" y="4640"/>
                    <a:pt x="10925" y="5047"/>
                    <a:pt x="12207" y="5047"/>
                  </a:cubicBezTo>
                  <a:cubicBezTo>
                    <a:pt x="13490" y="5047"/>
                    <a:pt x="14772" y="4640"/>
                    <a:pt x="15750" y="3826"/>
                  </a:cubicBezTo>
                  <a:cubicBezTo>
                    <a:pt x="16733" y="3015"/>
                    <a:pt x="18016" y="2610"/>
                    <a:pt x="19299" y="2610"/>
                  </a:cubicBezTo>
                  <a:cubicBezTo>
                    <a:pt x="20581" y="2610"/>
                    <a:pt x="21863" y="3015"/>
                    <a:pt x="22842" y="3826"/>
                  </a:cubicBezTo>
                  <a:cubicBezTo>
                    <a:pt x="23824" y="4640"/>
                    <a:pt x="25116" y="5064"/>
                    <a:pt x="26407" y="5064"/>
                  </a:cubicBezTo>
                  <a:cubicBezTo>
                    <a:pt x="27665" y="5064"/>
                    <a:pt x="28957" y="4640"/>
                    <a:pt x="29939" y="3826"/>
                  </a:cubicBezTo>
                  <a:cubicBezTo>
                    <a:pt x="30918" y="3015"/>
                    <a:pt x="32200" y="2610"/>
                    <a:pt x="33482" y="2610"/>
                  </a:cubicBezTo>
                  <a:cubicBezTo>
                    <a:pt x="34765" y="2610"/>
                    <a:pt x="36048" y="3015"/>
                    <a:pt x="37030" y="3826"/>
                  </a:cubicBezTo>
                  <a:cubicBezTo>
                    <a:pt x="38009" y="4640"/>
                    <a:pt x="39291" y="5047"/>
                    <a:pt x="40574" y="5047"/>
                  </a:cubicBezTo>
                  <a:cubicBezTo>
                    <a:pt x="41856" y="5047"/>
                    <a:pt x="43139" y="4640"/>
                    <a:pt x="44122" y="3826"/>
                  </a:cubicBezTo>
                  <a:cubicBezTo>
                    <a:pt x="45104" y="3015"/>
                    <a:pt x="46386" y="2610"/>
                    <a:pt x="47667" y="2610"/>
                  </a:cubicBezTo>
                  <a:cubicBezTo>
                    <a:pt x="48949" y="2610"/>
                    <a:pt x="50230" y="3015"/>
                    <a:pt x="51213" y="3826"/>
                  </a:cubicBezTo>
                  <a:cubicBezTo>
                    <a:pt x="52195" y="4640"/>
                    <a:pt x="53478" y="5047"/>
                    <a:pt x="54761" y="5047"/>
                  </a:cubicBezTo>
                  <a:cubicBezTo>
                    <a:pt x="56043" y="5047"/>
                    <a:pt x="57325" y="4640"/>
                    <a:pt x="58304" y="3826"/>
                  </a:cubicBezTo>
                  <a:cubicBezTo>
                    <a:pt x="59286" y="3015"/>
                    <a:pt x="60569" y="2610"/>
                    <a:pt x="61852" y="2610"/>
                  </a:cubicBezTo>
                  <a:cubicBezTo>
                    <a:pt x="63134" y="2610"/>
                    <a:pt x="64416" y="3015"/>
                    <a:pt x="65395" y="3826"/>
                  </a:cubicBezTo>
                  <a:cubicBezTo>
                    <a:pt x="66377" y="4640"/>
                    <a:pt x="67660" y="5047"/>
                    <a:pt x="68944" y="5047"/>
                  </a:cubicBezTo>
                  <a:cubicBezTo>
                    <a:pt x="70227" y="5047"/>
                    <a:pt x="71510" y="4640"/>
                    <a:pt x="72493" y="3826"/>
                  </a:cubicBezTo>
                  <a:cubicBezTo>
                    <a:pt x="73472" y="3015"/>
                    <a:pt x="74753" y="2610"/>
                    <a:pt x="76036" y="2610"/>
                  </a:cubicBezTo>
                  <a:cubicBezTo>
                    <a:pt x="77318" y="2610"/>
                    <a:pt x="78602" y="3015"/>
                    <a:pt x="79584" y="3826"/>
                  </a:cubicBezTo>
                  <a:cubicBezTo>
                    <a:pt x="80566" y="4640"/>
                    <a:pt x="81824" y="5064"/>
                    <a:pt x="83116" y="5064"/>
                  </a:cubicBezTo>
                  <a:cubicBezTo>
                    <a:pt x="84401" y="5064"/>
                    <a:pt x="85693" y="4640"/>
                    <a:pt x="86675" y="3826"/>
                  </a:cubicBezTo>
                  <a:cubicBezTo>
                    <a:pt x="87657" y="3015"/>
                    <a:pt x="88939" y="2610"/>
                    <a:pt x="90221" y="2610"/>
                  </a:cubicBezTo>
                  <a:cubicBezTo>
                    <a:pt x="91502" y="2610"/>
                    <a:pt x="92784" y="3015"/>
                    <a:pt x="93766" y="3826"/>
                  </a:cubicBezTo>
                  <a:cubicBezTo>
                    <a:pt x="94748" y="4640"/>
                    <a:pt x="96006" y="5064"/>
                    <a:pt x="97298" y="5064"/>
                  </a:cubicBezTo>
                  <a:cubicBezTo>
                    <a:pt x="98590" y="5064"/>
                    <a:pt x="99875" y="4640"/>
                    <a:pt x="100857" y="3826"/>
                  </a:cubicBezTo>
                  <a:cubicBezTo>
                    <a:pt x="101826" y="3015"/>
                    <a:pt x="103109" y="2610"/>
                    <a:pt x="104395" y="2610"/>
                  </a:cubicBezTo>
                  <a:cubicBezTo>
                    <a:pt x="105681" y="2610"/>
                    <a:pt x="106969" y="3015"/>
                    <a:pt x="107948" y="3826"/>
                  </a:cubicBezTo>
                  <a:cubicBezTo>
                    <a:pt x="108917" y="4640"/>
                    <a:pt x="110200" y="5047"/>
                    <a:pt x="111483" y="5047"/>
                  </a:cubicBezTo>
                  <a:cubicBezTo>
                    <a:pt x="112765" y="5047"/>
                    <a:pt x="114047" y="4640"/>
                    <a:pt x="115012" y="3826"/>
                  </a:cubicBezTo>
                  <a:cubicBezTo>
                    <a:pt x="115995" y="3015"/>
                    <a:pt x="117285" y="2610"/>
                    <a:pt x="118571" y="2610"/>
                  </a:cubicBezTo>
                  <a:cubicBezTo>
                    <a:pt x="119858" y="2610"/>
                    <a:pt x="121141" y="3015"/>
                    <a:pt x="122110" y="3826"/>
                  </a:cubicBezTo>
                  <a:cubicBezTo>
                    <a:pt x="123089" y="4640"/>
                    <a:pt x="124378" y="5047"/>
                    <a:pt x="125663" y="5047"/>
                  </a:cubicBezTo>
                  <a:cubicBezTo>
                    <a:pt x="126949" y="5047"/>
                    <a:pt x="128233" y="4640"/>
                    <a:pt x="129201" y="3826"/>
                  </a:cubicBezTo>
                  <a:cubicBezTo>
                    <a:pt x="130180" y="3015"/>
                    <a:pt x="131462" y="2610"/>
                    <a:pt x="132744" y="2610"/>
                  </a:cubicBezTo>
                  <a:cubicBezTo>
                    <a:pt x="134027" y="2610"/>
                    <a:pt x="135310" y="3015"/>
                    <a:pt x="136293" y="3826"/>
                  </a:cubicBezTo>
                  <a:cubicBezTo>
                    <a:pt x="137275" y="4640"/>
                    <a:pt x="138556" y="5047"/>
                    <a:pt x="139838" y="5047"/>
                  </a:cubicBezTo>
                  <a:cubicBezTo>
                    <a:pt x="141120" y="5047"/>
                    <a:pt x="142401" y="4640"/>
                    <a:pt x="143384" y="3826"/>
                  </a:cubicBezTo>
                  <a:cubicBezTo>
                    <a:pt x="144366" y="3015"/>
                    <a:pt x="145649" y="2610"/>
                    <a:pt x="146932" y="2610"/>
                  </a:cubicBezTo>
                  <a:cubicBezTo>
                    <a:pt x="148214" y="2610"/>
                    <a:pt x="149496" y="3015"/>
                    <a:pt x="150475" y="3826"/>
                  </a:cubicBezTo>
                  <a:lnTo>
                    <a:pt x="152352" y="5400"/>
                  </a:lnTo>
                  <a:cubicBezTo>
                    <a:pt x="152688" y="4781"/>
                    <a:pt x="152944" y="4108"/>
                    <a:pt x="153085" y="3382"/>
                  </a:cubicBezTo>
                  <a:lnTo>
                    <a:pt x="150475" y="1222"/>
                  </a:lnTo>
                  <a:cubicBezTo>
                    <a:pt x="149496" y="408"/>
                    <a:pt x="148214" y="1"/>
                    <a:pt x="146932" y="1"/>
                  </a:cubicBezTo>
                  <a:cubicBezTo>
                    <a:pt x="145649" y="1"/>
                    <a:pt x="144366" y="408"/>
                    <a:pt x="143384" y="1222"/>
                  </a:cubicBezTo>
                  <a:cubicBezTo>
                    <a:pt x="142401" y="2033"/>
                    <a:pt x="141120" y="2438"/>
                    <a:pt x="139838" y="2438"/>
                  </a:cubicBezTo>
                  <a:cubicBezTo>
                    <a:pt x="138556" y="2438"/>
                    <a:pt x="137275" y="2033"/>
                    <a:pt x="136293" y="1222"/>
                  </a:cubicBezTo>
                  <a:cubicBezTo>
                    <a:pt x="135310" y="408"/>
                    <a:pt x="134027" y="1"/>
                    <a:pt x="132744" y="1"/>
                  </a:cubicBezTo>
                  <a:cubicBezTo>
                    <a:pt x="131462" y="1"/>
                    <a:pt x="130180" y="408"/>
                    <a:pt x="129201" y="1222"/>
                  </a:cubicBezTo>
                  <a:cubicBezTo>
                    <a:pt x="128233" y="2033"/>
                    <a:pt x="126949" y="2438"/>
                    <a:pt x="125663" y="2438"/>
                  </a:cubicBezTo>
                  <a:cubicBezTo>
                    <a:pt x="124378" y="2438"/>
                    <a:pt x="123089" y="2033"/>
                    <a:pt x="122110" y="1222"/>
                  </a:cubicBezTo>
                  <a:cubicBezTo>
                    <a:pt x="121141" y="408"/>
                    <a:pt x="119858" y="1"/>
                    <a:pt x="118571" y="1"/>
                  </a:cubicBezTo>
                  <a:cubicBezTo>
                    <a:pt x="117285" y="1"/>
                    <a:pt x="115995" y="408"/>
                    <a:pt x="115012" y="1222"/>
                  </a:cubicBezTo>
                  <a:cubicBezTo>
                    <a:pt x="114047" y="2033"/>
                    <a:pt x="112765" y="2438"/>
                    <a:pt x="111483" y="2438"/>
                  </a:cubicBezTo>
                  <a:cubicBezTo>
                    <a:pt x="110200" y="2438"/>
                    <a:pt x="108917" y="2033"/>
                    <a:pt x="107948" y="1222"/>
                  </a:cubicBezTo>
                  <a:cubicBezTo>
                    <a:pt x="106969" y="408"/>
                    <a:pt x="105681" y="1"/>
                    <a:pt x="104395" y="1"/>
                  </a:cubicBezTo>
                  <a:cubicBezTo>
                    <a:pt x="103109" y="1"/>
                    <a:pt x="101826" y="408"/>
                    <a:pt x="100857" y="1222"/>
                  </a:cubicBezTo>
                  <a:cubicBezTo>
                    <a:pt x="99878" y="2033"/>
                    <a:pt x="98597" y="2438"/>
                    <a:pt x="97314" y="2438"/>
                  </a:cubicBezTo>
                  <a:cubicBezTo>
                    <a:pt x="96032" y="2438"/>
                    <a:pt x="94748" y="2033"/>
                    <a:pt x="93766" y="1222"/>
                  </a:cubicBezTo>
                  <a:cubicBezTo>
                    <a:pt x="92784" y="408"/>
                    <a:pt x="91499" y="18"/>
                    <a:pt x="90207" y="18"/>
                  </a:cubicBezTo>
                  <a:cubicBezTo>
                    <a:pt x="88915" y="18"/>
                    <a:pt x="87657" y="408"/>
                    <a:pt x="86675" y="1222"/>
                  </a:cubicBezTo>
                  <a:cubicBezTo>
                    <a:pt x="85693" y="2033"/>
                    <a:pt x="84409" y="2438"/>
                    <a:pt x="83127" y="2438"/>
                  </a:cubicBezTo>
                  <a:cubicBezTo>
                    <a:pt x="81844" y="2438"/>
                    <a:pt x="80563" y="2033"/>
                    <a:pt x="79584" y="1222"/>
                  </a:cubicBezTo>
                  <a:cubicBezTo>
                    <a:pt x="78602" y="408"/>
                    <a:pt x="77310" y="18"/>
                    <a:pt x="76025" y="18"/>
                  </a:cubicBezTo>
                  <a:cubicBezTo>
                    <a:pt x="74760" y="18"/>
                    <a:pt x="73468" y="408"/>
                    <a:pt x="72493" y="1222"/>
                  </a:cubicBezTo>
                  <a:cubicBezTo>
                    <a:pt x="71510" y="2033"/>
                    <a:pt x="70227" y="2438"/>
                    <a:pt x="68944" y="2438"/>
                  </a:cubicBezTo>
                  <a:cubicBezTo>
                    <a:pt x="67660" y="2438"/>
                    <a:pt x="66377" y="2033"/>
                    <a:pt x="65395" y="1222"/>
                  </a:cubicBezTo>
                  <a:cubicBezTo>
                    <a:pt x="64416" y="408"/>
                    <a:pt x="63134" y="1"/>
                    <a:pt x="61852" y="1"/>
                  </a:cubicBezTo>
                  <a:cubicBezTo>
                    <a:pt x="60569" y="1"/>
                    <a:pt x="59286" y="408"/>
                    <a:pt x="58304" y="1222"/>
                  </a:cubicBezTo>
                  <a:cubicBezTo>
                    <a:pt x="57325" y="2033"/>
                    <a:pt x="56043" y="2438"/>
                    <a:pt x="54761" y="2438"/>
                  </a:cubicBezTo>
                  <a:cubicBezTo>
                    <a:pt x="53478" y="2438"/>
                    <a:pt x="52195" y="2033"/>
                    <a:pt x="51213" y="1222"/>
                  </a:cubicBezTo>
                  <a:cubicBezTo>
                    <a:pt x="50230" y="408"/>
                    <a:pt x="48949" y="1"/>
                    <a:pt x="47667" y="1"/>
                  </a:cubicBezTo>
                  <a:cubicBezTo>
                    <a:pt x="46386" y="1"/>
                    <a:pt x="45104" y="408"/>
                    <a:pt x="44122" y="1222"/>
                  </a:cubicBezTo>
                  <a:cubicBezTo>
                    <a:pt x="43139" y="2033"/>
                    <a:pt x="41856" y="2438"/>
                    <a:pt x="40574" y="2438"/>
                  </a:cubicBezTo>
                  <a:cubicBezTo>
                    <a:pt x="39291" y="2438"/>
                    <a:pt x="38009" y="2033"/>
                    <a:pt x="37030" y="1222"/>
                  </a:cubicBezTo>
                  <a:cubicBezTo>
                    <a:pt x="36048" y="408"/>
                    <a:pt x="34765" y="1"/>
                    <a:pt x="33482" y="1"/>
                  </a:cubicBezTo>
                  <a:cubicBezTo>
                    <a:pt x="32200" y="1"/>
                    <a:pt x="30918" y="408"/>
                    <a:pt x="29939" y="1222"/>
                  </a:cubicBezTo>
                  <a:cubicBezTo>
                    <a:pt x="28957" y="2033"/>
                    <a:pt x="27674" y="2438"/>
                    <a:pt x="26390" y="2438"/>
                  </a:cubicBezTo>
                  <a:cubicBezTo>
                    <a:pt x="25107" y="2438"/>
                    <a:pt x="23824" y="2033"/>
                    <a:pt x="22842" y="1222"/>
                  </a:cubicBezTo>
                  <a:cubicBezTo>
                    <a:pt x="21866" y="408"/>
                    <a:pt x="20574" y="18"/>
                    <a:pt x="19309" y="18"/>
                  </a:cubicBezTo>
                  <a:cubicBezTo>
                    <a:pt x="18024" y="18"/>
                    <a:pt x="16733" y="408"/>
                    <a:pt x="15750" y="1222"/>
                  </a:cubicBezTo>
                  <a:cubicBezTo>
                    <a:pt x="14772" y="2033"/>
                    <a:pt x="13490" y="2438"/>
                    <a:pt x="12207" y="2438"/>
                  </a:cubicBezTo>
                  <a:cubicBezTo>
                    <a:pt x="10925" y="2438"/>
                    <a:pt x="9642" y="2033"/>
                    <a:pt x="8659" y="1222"/>
                  </a:cubicBezTo>
                  <a:cubicBezTo>
                    <a:pt x="7677" y="408"/>
                    <a:pt x="6395" y="1"/>
                    <a:pt x="5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201225" y="4275215"/>
              <a:ext cx="8632600" cy="334367"/>
            </a:xfrm>
            <a:custGeom>
              <a:avLst/>
              <a:gdLst/>
              <a:ahLst/>
              <a:cxnLst/>
              <a:rect l="l" t="t" r="r" b="b"/>
              <a:pathLst>
                <a:path w="153564" h="5948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3058" y="3673"/>
                  </a:lnTo>
                  <a:cubicBezTo>
                    <a:pt x="152951" y="4232"/>
                    <a:pt x="152749" y="4736"/>
                    <a:pt x="152527" y="5241"/>
                  </a:cubicBezTo>
                  <a:lnTo>
                    <a:pt x="150845" y="3869"/>
                  </a:lnTo>
                  <a:cubicBezTo>
                    <a:pt x="149836" y="3028"/>
                    <a:pt x="148490" y="2610"/>
                    <a:pt x="147172" y="2610"/>
                  </a:cubicBezTo>
                  <a:cubicBezTo>
                    <a:pt x="145826" y="2610"/>
                    <a:pt x="144481" y="3028"/>
                    <a:pt x="143471" y="3869"/>
                  </a:cubicBezTo>
                  <a:cubicBezTo>
                    <a:pt x="142533" y="4656"/>
                    <a:pt x="141300" y="5049"/>
                    <a:pt x="140067" y="5049"/>
                  </a:cubicBezTo>
                  <a:cubicBezTo>
                    <a:pt x="138834" y="5049"/>
                    <a:pt x="137601" y="4656"/>
                    <a:pt x="136663" y="3869"/>
                  </a:cubicBezTo>
                  <a:cubicBezTo>
                    <a:pt x="135654" y="3028"/>
                    <a:pt x="134322" y="2607"/>
                    <a:pt x="132986" y="2607"/>
                  </a:cubicBezTo>
                  <a:cubicBezTo>
                    <a:pt x="131651" y="2607"/>
                    <a:pt x="130312" y="3028"/>
                    <a:pt x="129289" y="3869"/>
                  </a:cubicBezTo>
                  <a:cubicBezTo>
                    <a:pt x="128351" y="4656"/>
                    <a:pt x="127118" y="5049"/>
                    <a:pt x="125888" y="5049"/>
                  </a:cubicBezTo>
                  <a:cubicBezTo>
                    <a:pt x="124659" y="5049"/>
                    <a:pt x="123433" y="4656"/>
                    <a:pt x="122507" y="3869"/>
                  </a:cubicBezTo>
                  <a:cubicBezTo>
                    <a:pt x="121481" y="3028"/>
                    <a:pt x="120143" y="2607"/>
                    <a:pt x="118805" y="2607"/>
                  </a:cubicBezTo>
                  <a:cubicBezTo>
                    <a:pt x="117467" y="2607"/>
                    <a:pt x="116130" y="3028"/>
                    <a:pt x="115107" y="3869"/>
                  </a:cubicBezTo>
                  <a:cubicBezTo>
                    <a:pt x="114165" y="4656"/>
                    <a:pt x="112937" y="5049"/>
                    <a:pt x="111710" y="5049"/>
                  </a:cubicBezTo>
                  <a:cubicBezTo>
                    <a:pt x="110483" y="5049"/>
                    <a:pt x="109257" y="4656"/>
                    <a:pt x="108319" y="3869"/>
                  </a:cubicBezTo>
                  <a:cubicBezTo>
                    <a:pt x="107296" y="3028"/>
                    <a:pt x="105957" y="2607"/>
                    <a:pt x="104618" y="2607"/>
                  </a:cubicBezTo>
                  <a:cubicBezTo>
                    <a:pt x="103279" y="2607"/>
                    <a:pt x="101941" y="3028"/>
                    <a:pt x="100918" y="3869"/>
                  </a:cubicBezTo>
                  <a:cubicBezTo>
                    <a:pt x="100023" y="4629"/>
                    <a:pt x="98819" y="5046"/>
                    <a:pt x="97527" y="5046"/>
                  </a:cubicBezTo>
                  <a:cubicBezTo>
                    <a:pt x="96235" y="5046"/>
                    <a:pt x="95031" y="4629"/>
                    <a:pt x="94136" y="3869"/>
                  </a:cubicBezTo>
                  <a:cubicBezTo>
                    <a:pt x="93114" y="3028"/>
                    <a:pt x="91775" y="2607"/>
                    <a:pt x="90439" y="2607"/>
                  </a:cubicBezTo>
                  <a:cubicBezTo>
                    <a:pt x="89104" y="2607"/>
                    <a:pt x="87772" y="3028"/>
                    <a:pt x="86763" y="3869"/>
                  </a:cubicBezTo>
                  <a:cubicBezTo>
                    <a:pt x="85841" y="4629"/>
                    <a:pt x="84630" y="5046"/>
                    <a:pt x="83345" y="5046"/>
                  </a:cubicBezTo>
                  <a:cubicBezTo>
                    <a:pt x="82053" y="5046"/>
                    <a:pt x="80849" y="4629"/>
                    <a:pt x="79954" y="3869"/>
                  </a:cubicBezTo>
                  <a:cubicBezTo>
                    <a:pt x="78928" y="3028"/>
                    <a:pt x="77589" y="2607"/>
                    <a:pt x="76255" y="2607"/>
                  </a:cubicBezTo>
                  <a:cubicBezTo>
                    <a:pt x="74920" y="2607"/>
                    <a:pt x="73590" y="3028"/>
                    <a:pt x="72580" y="3869"/>
                  </a:cubicBezTo>
                  <a:cubicBezTo>
                    <a:pt x="71642" y="4656"/>
                    <a:pt x="70407" y="5049"/>
                    <a:pt x="69173" y="5049"/>
                  </a:cubicBezTo>
                  <a:cubicBezTo>
                    <a:pt x="67938" y="5049"/>
                    <a:pt x="66704" y="4656"/>
                    <a:pt x="65765" y="3869"/>
                  </a:cubicBezTo>
                  <a:cubicBezTo>
                    <a:pt x="64743" y="3028"/>
                    <a:pt x="63404" y="2607"/>
                    <a:pt x="62068" y="2607"/>
                  </a:cubicBezTo>
                  <a:cubicBezTo>
                    <a:pt x="60733" y="2607"/>
                    <a:pt x="59401" y="3028"/>
                    <a:pt x="58392" y="3869"/>
                  </a:cubicBezTo>
                  <a:cubicBezTo>
                    <a:pt x="57453" y="4656"/>
                    <a:pt x="56220" y="5049"/>
                    <a:pt x="54987" y="5049"/>
                  </a:cubicBezTo>
                  <a:cubicBezTo>
                    <a:pt x="53754" y="5049"/>
                    <a:pt x="52522" y="4656"/>
                    <a:pt x="51583" y="3869"/>
                  </a:cubicBezTo>
                  <a:cubicBezTo>
                    <a:pt x="50574" y="3028"/>
                    <a:pt x="49235" y="2607"/>
                    <a:pt x="47896" y="2607"/>
                  </a:cubicBezTo>
                  <a:cubicBezTo>
                    <a:pt x="46557" y="2607"/>
                    <a:pt x="45218" y="3028"/>
                    <a:pt x="44209" y="3869"/>
                  </a:cubicBezTo>
                  <a:cubicBezTo>
                    <a:pt x="43271" y="4656"/>
                    <a:pt x="42038" y="5049"/>
                    <a:pt x="40805" y="5049"/>
                  </a:cubicBezTo>
                  <a:cubicBezTo>
                    <a:pt x="39572" y="5049"/>
                    <a:pt x="38339" y="4656"/>
                    <a:pt x="37401" y="3869"/>
                  </a:cubicBezTo>
                  <a:cubicBezTo>
                    <a:pt x="36392" y="3028"/>
                    <a:pt x="35059" y="2607"/>
                    <a:pt x="33724" y="2607"/>
                  </a:cubicBezTo>
                  <a:cubicBezTo>
                    <a:pt x="32389" y="2607"/>
                    <a:pt x="31050" y="3028"/>
                    <a:pt x="30027" y="3869"/>
                  </a:cubicBezTo>
                  <a:cubicBezTo>
                    <a:pt x="29126" y="4629"/>
                    <a:pt x="27921" y="5046"/>
                    <a:pt x="26636" y="5046"/>
                  </a:cubicBezTo>
                  <a:cubicBezTo>
                    <a:pt x="25345" y="5046"/>
                    <a:pt x="24140" y="4629"/>
                    <a:pt x="23212" y="3869"/>
                  </a:cubicBezTo>
                  <a:cubicBezTo>
                    <a:pt x="22203" y="3028"/>
                    <a:pt x="20872" y="2607"/>
                    <a:pt x="19538" y="2607"/>
                  </a:cubicBezTo>
                  <a:cubicBezTo>
                    <a:pt x="18203" y="2607"/>
                    <a:pt x="16864" y="3028"/>
                    <a:pt x="15838" y="3869"/>
                  </a:cubicBezTo>
                  <a:cubicBezTo>
                    <a:pt x="14900" y="4656"/>
                    <a:pt x="13667" y="5049"/>
                    <a:pt x="12434" y="5049"/>
                  </a:cubicBezTo>
                  <a:cubicBezTo>
                    <a:pt x="11201" y="5049"/>
                    <a:pt x="9968" y="4656"/>
                    <a:pt x="9030" y="3869"/>
                  </a:cubicBezTo>
                  <a:cubicBezTo>
                    <a:pt x="8020" y="3028"/>
                    <a:pt x="6688" y="2607"/>
                    <a:pt x="5353" y="2607"/>
                  </a:cubicBezTo>
                  <a:cubicBezTo>
                    <a:pt x="4017" y="2607"/>
                    <a:pt x="2679" y="3028"/>
                    <a:pt x="1656" y="3869"/>
                  </a:cubicBezTo>
                  <a:cubicBezTo>
                    <a:pt x="1293" y="4178"/>
                    <a:pt x="902" y="4400"/>
                    <a:pt x="452" y="4602"/>
                  </a:cubicBez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42"/>
                    <a:pt x="11109" y="2863"/>
                    <a:pt x="12444" y="2863"/>
                  </a:cubicBezTo>
                  <a:cubicBezTo>
                    <a:pt x="13779" y="2863"/>
                    <a:pt x="15112" y="2442"/>
                    <a:pt x="16121" y="1601"/>
                  </a:cubicBezTo>
                  <a:cubicBezTo>
                    <a:pt x="17049" y="841"/>
                    <a:pt x="18253" y="451"/>
                    <a:pt x="19538" y="451"/>
                  </a:cubicBezTo>
                  <a:cubicBezTo>
                    <a:pt x="20830" y="451"/>
                    <a:pt x="22034" y="841"/>
                    <a:pt x="22936" y="1601"/>
                  </a:cubicBezTo>
                  <a:cubicBezTo>
                    <a:pt x="23959" y="2442"/>
                    <a:pt x="25296" y="2863"/>
                    <a:pt x="26630" y="2863"/>
                  </a:cubicBezTo>
                  <a:cubicBezTo>
                    <a:pt x="27963" y="2863"/>
                    <a:pt x="29294" y="2442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42"/>
                    <a:pt x="39480" y="2863"/>
                    <a:pt x="40815" y="2863"/>
                  </a:cubicBezTo>
                  <a:cubicBezTo>
                    <a:pt x="42151" y="2863"/>
                    <a:pt x="43483" y="2442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42"/>
                    <a:pt x="53642" y="2863"/>
                    <a:pt x="54977" y="2863"/>
                  </a:cubicBezTo>
                  <a:cubicBezTo>
                    <a:pt x="56313" y="2863"/>
                    <a:pt x="57651" y="2442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42"/>
                    <a:pt x="67829" y="2863"/>
                    <a:pt x="69163" y="2863"/>
                  </a:cubicBezTo>
                  <a:cubicBezTo>
                    <a:pt x="70497" y="2863"/>
                    <a:pt x="71834" y="2442"/>
                    <a:pt x="72856" y="1601"/>
                  </a:cubicBezTo>
                  <a:cubicBezTo>
                    <a:pt x="73758" y="841"/>
                    <a:pt x="74962" y="451"/>
                    <a:pt x="76254" y="451"/>
                  </a:cubicBezTo>
                  <a:cubicBezTo>
                    <a:pt x="77539" y="451"/>
                    <a:pt x="78743" y="841"/>
                    <a:pt x="79672" y="1601"/>
                  </a:cubicBezTo>
                  <a:cubicBezTo>
                    <a:pt x="80681" y="2442"/>
                    <a:pt x="82013" y="2863"/>
                    <a:pt x="83348" y="2863"/>
                  </a:cubicBezTo>
                  <a:cubicBezTo>
                    <a:pt x="84684" y="2863"/>
                    <a:pt x="86023" y="2442"/>
                    <a:pt x="87045" y="1601"/>
                  </a:cubicBezTo>
                  <a:cubicBezTo>
                    <a:pt x="87940" y="841"/>
                    <a:pt x="89144" y="451"/>
                    <a:pt x="90436" y="451"/>
                  </a:cubicBezTo>
                  <a:cubicBezTo>
                    <a:pt x="91728" y="451"/>
                    <a:pt x="92932" y="841"/>
                    <a:pt x="93854" y="1601"/>
                  </a:cubicBezTo>
                  <a:cubicBezTo>
                    <a:pt x="94863" y="2442"/>
                    <a:pt x="96195" y="2863"/>
                    <a:pt x="97531" y="2863"/>
                  </a:cubicBezTo>
                  <a:cubicBezTo>
                    <a:pt x="98866" y="2863"/>
                    <a:pt x="100205" y="2442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42"/>
                    <a:pt x="110374" y="2863"/>
                    <a:pt x="111712" y="2863"/>
                  </a:cubicBezTo>
                  <a:cubicBezTo>
                    <a:pt x="113050" y="2863"/>
                    <a:pt x="114387" y="2442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42"/>
                    <a:pt x="124559" y="2863"/>
                    <a:pt x="125898" y="2863"/>
                  </a:cubicBezTo>
                  <a:cubicBezTo>
                    <a:pt x="127237" y="2863"/>
                    <a:pt x="128576" y="2442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42"/>
                    <a:pt x="138742" y="2863"/>
                    <a:pt x="140077" y="2863"/>
                  </a:cubicBezTo>
                  <a:cubicBezTo>
                    <a:pt x="141413" y="2863"/>
                    <a:pt x="142745" y="2442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35"/>
                    <a:pt x="13667" y="2420"/>
                    <a:pt x="12434" y="2420"/>
                  </a:cubicBezTo>
                  <a:cubicBezTo>
                    <a:pt x="11201" y="2420"/>
                    <a:pt x="9968" y="2035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5241"/>
                  </a:lnTo>
                  <a:lnTo>
                    <a:pt x="310" y="5133"/>
                  </a:lnTo>
                  <a:cubicBezTo>
                    <a:pt x="929" y="4938"/>
                    <a:pt x="1461" y="4602"/>
                    <a:pt x="1939" y="4205"/>
                  </a:cubicBezTo>
                  <a:cubicBezTo>
                    <a:pt x="2877" y="3435"/>
                    <a:pt x="4110" y="3049"/>
                    <a:pt x="5343" y="3049"/>
                  </a:cubicBezTo>
                  <a:cubicBezTo>
                    <a:pt x="6576" y="3049"/>
                    <a:pt x="7809" y="3435"/>
                    <a:pt x="8747" y="4205"/>
                  </a:cubicBezTo>
                  <a:cubicBezTo>
                    <a:pt x="9770" y="5059"/>
                    <a:pt x="11109" y="5487"/>
                    <a:pt x="12444" y="5487"/>
                  </a:cubicBezTo>
                  <a:cubicBezTo>
                    <a:pt x="13779" y="5487"/>
                    <a:pt x="15112" y="5059"/>
                    <a:pt x="16121" y="4205"/>
                  </a:cubicBezTo>
                  <a:cubicBezTo>
                    <a:pt x="17059" y="3435"/>
                    <a:pt x="18292" y="3049"/>
                    <a:pt x="19526" y="3049"/>
                  </a:cubicBezTo>
                  <a:cubicBezTo>
                    <a:pt x="20760" y="3049"/>
                    <a:pt x="21994" y="3435"/>
                    <a:pt x="22936" y="4205"/>
                  </a:cubicBezTo>
                  <a:cubicBezTo>
                    <a:pt x="23912" y="5046"/>
                    <a:pt x="25230" y="5497"/>
                    <a:pt x="26636" y="5497"/>
                  </a:cubicBezTo>
                  <a:cubicBezTo>
                    <a:pt x="28009" y="5497"/>
                    <a:pt x="29327" y="5046"/>
                    <a:pt x="30303" y="4205"/>
                  </a:cubicBezTo>
                  <a:cubicBezTo>
                    <a:pt x="31245" y="3435"/>
                    <a:pt x="32479" y="3049"/>
                    <a:pt x="33713" y="3049"/>
                  </a:cubicBezTo>
                  <a:cubicBezTo>
                    <a:pt x="34947" y="3049"/>
                    <a:pt x="36180" y="3435"/>
                    <a:pt x="37118" y="4205"/>
                  </a:cubicBezTo>
                  <a:cubicBezTo>
                    <a:pt x="38141" y="5059"/>
                    <a:pt x="39480" y="5487"/>
                    <a:pt x="40815" y="5487"/>
                  </a:cubicBezTo>
                  <a:cubicBezTo>
                    <a:pt x="42151" y="5487"/>
                    <a:pt x="43483" y="5059"/>
                    <a:pt x="44492" y="4205"/>
                  </a:cubicBezTo>
                  <a:cubicBezTo>
                    <a:pt x="45430" y="3435"/>
                    <a:pt x="46663" y="3049"/>
                    <a:pt x="47896" y="3049"/>
                  </a:cubicBezTo>
                  <a:cubicBezTo>
                    <a:pt x="49129" y="3049"/>
                    <a:pt x="50362" y="3435"/>
                    <a:pt x="51300" y="4205"/>
                  </a:cubicBezTo>
                  <a:cubicBezTo>
                    <a:pt x="52310" y="5059"/>
                    <a:pt x="53642" y="5487"/>
                    <a:pt x="54977" y="5487"/>
                  </a:cubicBezTo>
                  <a:cubicBezTo>
                    <a:pt x="56313" y="5487"/>
                    <a:pt x="57651" y="5059"/>
                    <a:pt x="58674" y="4205"/>
                  </a:cubicBezTo>
                  <a:cubicBezTo>
                    <a:pt x="59613" y="3435"/>
                    <a:pt x="60845" y="3049"/>
                    <a:pt x="62079" y="3049"/>
                  </a:cubicBezTo>
                  <a:cubicBezTo>
                    <a:pt x="63313" y="3049"/>
                    <a:pt x="64547" y="3435"/>
                    <a:pt x="65489" y="4205"/>
                  </a:cubicBezTo>
                  <a:cubicBezTo>
                    <a:pt x="66499" y="5059"/>
                    <a:pt x="67829" y="5487"/>
                    <a:pt x="69163" y="5487"/>
                  </a:cubicBezTo>
                  <a:cubicBezTo>
                    <a:pt x="70497" y="5487"/>
                    <a:pt x="71834" y="5059"/>
                    <a:pt x="72856" y="4205"/>
                  </a:cubicBezTo>
                  <a:cubicBezTo>
                    <a:pt x="73798" y="3435"/>
                    <a:pt x="75033" y="3049"/>
                    <a:pt x="76266" y="3049"/>
                  </a:cubicBezTo>
                  <a:cubicBezTo>
                    <a:pt x="77500" y="3049"/>
                    <a:pt x="78733" y="3435"/>
                    <a:pt x="79672" y="4205"/>
                  </a:cubicBezTo>
                  <a:cubicBezTo>
                    <a:pt x="80654" y="5046"/>
                    <a:pt x="81972" y="5497"/>
                    <a:pt x="83345" y="5497"/>
                  </a:cubicBezTo>
                  <a:cubicBezTo>
                    <a:pt x="84744" y="5497"/>
                    <a:pt x="86063" y="5046"/>
                    <a:pt x="87045" y="4205"/>
                  </a:cubicBezTo>
                  <a:cubicBezTo>
                    <a:pt x="87984" y="3435"/>
                    <a:pt x="89217" y="3049"/>
                    <a:pt x="90450" y="3049"/>
                  </a:cubicBezTo>
                  <a:cubicBezTo>
                    <a:pt x="91682" y="3049"/>
                    <a:pt x="92915" y="3435"/>
                    <a:pt x="93854" y="4205"/>
                  </a:cubicBezTo>
                  <a:cubicBezTo>
                    <a:pt x="94836" y="5046"/>
                    <a:pt x="96128" y="5497"/>
                    <a:pt x="97527" y="5497"/>
                  </a:cubicBezTo>
                  <a:cubicBezTo>
                    <a:pt x="98927" y="5497"/>
                    <a:pt x="100245" y="5046"/>
                    <a:pt x="101227" y="4205"/>
                  </a:cubicBezTo>
                  <a:cubicBezTo>
                    <a:pt x="102166" y="3435"/>
                    <a:pt x="103399" y="3049"/>
                    <a:pt x="104628" y="3049"/>
                  </a:cubicBezTo>
                  <a:cubicBezTo>
                    <a:pt x="105858" y="3049"/>
                    <a:pt x="107084" y="3435"/>
                    <a:pt x="108009" y="4205"/>
                  </a:cubicBezTo>
                  <a:cubicBezTo>
                    <a:pt x="109035" y="5059"/>
                    <a:pt x="110374" y="5487"/>
                    <a:pt x="111712" y="5487"/>
                  </a:cubicBezTo>
                  <a:cubicBezTo>
                    <a:pt x="113050" y="5487"/>
                    <a:pt x="114387" y="5059"/>
                    <a:pt x="115410" y="4205"/>
                  </a:cubicBezTo>
                  <a:cubicBezTo>
                    <a:pt x="116352" y="3435"/>
                    <a:pt x="117579" y="3049"/>
                    <a:pt x="118806" y="3049"/>
                  </a:cubicBezTo>
                  <a:cubicBezTo>
                    <a:pt x="120033" y="3049"/>
                    <a:pt x="121259" y="3435"/>
                    <a:pt x="122198" y="4205"/>
                  </a:cubicBezTo>
                  <a:cubicBezTo>
                    <a:pt x="123221" y="5059"/>
                    <a:pt x="124559" y="5487"/>
                    <a:pt x="125898" y="5487"/>
                  </a:cubicBezTo>
                  <a:cubicBezTo>
                    <a:pt x="127237" y="5487"/>
                    <a:pt x="128576" y="5059"/>
                    <a:pt x="129599" y="4205"/>
                  </a:cubicBezTo>
                  <a:cubicBezTo>
                    <a:pt x="130524" y="3435"/>
                    <a:pt x="131750" y="3049"/>
                    <a:pt x="132979" y="3049"/>
                  </a:cubicBezTo>
                  <a:cubicBezTo>
                    <a:pt x="134209" y="3049"/>
                    <a:pt x="135442" y="3435"/>
                    <a:pt x="136380" y="4205"/>
                  </a:cubicBezTo>
                  <a:cubicBezTo>
                    <a:pt x="137403" y="5059"/>
                    <a:pt x="138742" y="5487"/>
                    <a:pt x="140077" y="5487"/>
                  </a:cubicBezTo>
                  <a:cubicBezTo>
                    <a:pt x="141413" y="5487"/>
                    <a:pt x="142745" y="5059"/>
                    <a:pt x="143754" y="4205"/>
                  </a:cubicBezTo>
                  <a:cubicBezTo>
                    <a:pt x="144692" y="3435"/>
                    <a:pt x="145925" y="3049"/>
                    <a:pt x="147158" y="3049"/>
                  </a:cubicBezTo>
                  <a:cubicBezTo>
                    <a:pt x="148391" y="3049"/>
                    <a:pt x="149624" y="3435"/>
                    <a:pt x="150562" y="4205"/>
                  </a:cubicBezTo>
                  <a:lnTo>
                    <a:pt x="152641" y="5947"/>
                  </a:lnTo>
                  <a:lnTo>
                    <a:pt x="152783" y="5692"/>
                  </a:lnTo>
                  <a:cubicBezTo>
                    <a:pt x="153146" y="5046"/>
                    <a:pt x="153395" y="4373"/>
                    <a:pt x="153536" y="3647"/>
                  </a:cubicBezTo>
                  <a:lnTo>
                    <a:pt x="153563" y="3505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35"/>
                    <a:pt x="141300" y="2420"/>
                    <a:pt x="140067" y="2420"/>
                  </a:cubicBezTo>
                  <a:cubicBezTo>
                    <a:pt x="138834" y="2420"/>
                    <a:pt x="137601" y="2035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35"/>
                    <a:pt x="127118" y="2420"/>
                    <a:pt x="125888" y="2420"/>
                  </a:cubicBezTo>
                  <a:cubicBezTo>
                    <a:pt x="124659" y="2420"/>
                    <a:pt x="123433" y="2035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35"/>
                    <a:pt x="112937" y="2420"/>
                    <a:pt x="111710" y="2420"/>
                  </a:cubicBezTo>
                  <a:cubicBezTo>
                    <a:pt x="110483" y="2420"/>
                    <a:pt x="109257" y="2035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35"/>
                    <a:pt x="98767" y="2420"/>
                    <a:pt x="97537" y="2420"/>
                  </a:cubicBezTo>
                  <a:cubicBezTo>
                    <a:pt x="96308" y="2420"/>
                    <a:pt x="95075" y="2035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35"/>
                    <a:pt x="84591" y="2420"/>
                    <a:pt x="83358" y="2420"/>
                  </a:cubicBezTo>
                  <a:cubicBezTo>
                    <a:pt x="82126" y="2420"/>
                    <a:pt x="80893" y="2035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35"/>
                    <a:pt x="70407" y="2420"/>
                    <a:pt x="69173" y="2420"/>
                  </a:cubicBezTo>
                  <a:cubicBezTo>
                    <a:pt x="67938" y="2420"/>
                    <a:pt x="66704" y="2035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35"/>
                    <a:pt x="56220" y="2420"/>
                    <a:pt x="54987" y="2420"/>
                  </a:cubicBezTo>
                  <a:cubicBezTo>
                    <a:pt x="53754" y="2420"/>
                    <a:pt x="52522" y="2035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35"/>
                    <a:pt x="42038" y="2420"/>
                    <a:pt x="40805" y="2420"/>
                  </a:cubicBezTo>
                  <a:cubicBezTo>
                    <a:pt x="39572" y="2420"/>
                    <a:pt x="38339" y="2035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35"/>
                    <a:pt x="27854" y="2420"/>
                    <a:pt x="26619" y="2420"/>
                  </a:cubicBezTo>
                  <a:cubicBezTo>
                    <a:pt x="25385" y="2420"/>
                    <a:pt x="24150" y="2035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33"/>
          <p:cNvGrpSpPr/>
          <p:nvPr/>
        </p:nvGrpSpPr>
        <p:grpSpPr>
          <a:xfrm>
            <a:off x="6697018" y="182712"/>
            <a:ext cx="1733761" cy="890595"/>
            <a:chOff x="6697018" y="195312"/>
            <a:chExt cx="1733761" cy="890595"/>
          </a:xfrm>
        </p:grpSpPr>
        <p:sp>
          <p:nvSpPr>
            <p:cNvPr id="1001" name="Google Shape;1001;p33"/>
            <p:cNvSpPr/>
            <p:nvPr/>
          </p:nvSpPr>
          <p:spPr>
            <a:xfrm rot="5400000">
              <a:off x="7131243" y="-213207"/>
              <a:ext cx="864889" cy="1709684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2" name="Google Shape;1002;p33"/>
            <p:cNvGrpSpPr/>
            <p:nvPr/>
          </p:nvGrpSpPr>
          <p:grpSpPr>
            <a:xfrm rot="5400000">
              <a:off x="7145971" y="-122254"/>
              <a:ext cx="786740" cy="1568115"/>
              <a:chOff x="272886" y="2085053"/>
              <a:chExt cx="905027" cy="1803882"/>
            </a:xfrm>
          </p:grpSpPr>
          <p:sp>
            <p:nvSpPr>
              <p:cNvPr id="1003" name="Google Shape;1003;p33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3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3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3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3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3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3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3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3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3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3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3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3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3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3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5" name="Google Shape;1055;p33"/>
            <p:cNvSpPr/>
            <p:nvPr/>
          </p:nvSpPr>
          <p:spPr>
            <a:xfrm rot="5400000">
              <a:off x="7118601" y="-226271"/>
              <a:ext cx="890595" cy="1733761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761500" cy="11265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7" name="Google Shape;1057;p33"/>
          <p:cNvSpPr txBox="1">
            <a:spLocks noGrp="1"/>
          </p:cNvSpPr>
          <p:nvPr>
            <p:ph type="title" idx="2"/>
          </p:nvPr>
        </p:nvSpPr>
        <p:spPr>
          <a:xfrm>
            <a:off x="1038700" y="2557550"/>
            <a:ext cx="1959000" cy="353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8" name="Google Shape;1058;p33"/>
          <p:cNvSpPr txBox="1">
            <a:spLocks noGrp="1"/>
          </p:cNvSpPr>
          <p:nvPr>
            <p:ph type="subTitle" idx="1"/>
          </p:nvPr>
        </p:nvSpPr>
        <p:spPr>
          <a:xfrm>
            <a:off x="1038700" y="3099551"/>
            <a:ext cx="1959000" cy="919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33"/>
          <p:cNvSpPr txBox="1">
            <a:spLocks noGrp="1"/>
          </p:cNvSpPr>
          <p:nvPr>
            <p:ph type="title" idx="3"/>
          </p:nvPr>
        </p:nvSpPr>
        <p:spPr>
          <a:xfrm>
            <a:off x="3589000" y="2557550"/>
            <a:ext cx="1959000" cy="353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0" name="Google Shape;1060;p33"/>
          <p:cNvSpPr txBox="1">
            <a:spLocks noGrp="1"/>
          </p:cNvSpPr>
          <p:nvPr>
            <p:ph type="subTitle" idx="4"/>
          </p:nvPr>
        </p:nvSpPr>
        <p:spPr>
          <a:xfrm>
            <a:off x="3589009" y="3099551"/>
            <a:ext cx="1959000" cy="919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33"/>
          <p:cNvSpPr txBox="1">
            <a:spLocks noGrp="1"/>
          </p:cNvSpPr>
          <p:nvPr>
            <p:ph type="title" idx="5"/>
          </p:nvPr>
        </p:nvSpPr>
        <p:spPr>
          <a:xfrm>
            <a:off x="6139300" y="2557550"/>
            <a:ext cx="1959000" cy="353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2" name="Google Shape;1062;p33"/>
          <p:cNvSpPr txBox="1">
            <a:spLocks noGrp="1"/>
          </p:cNvSpPr>
          <p:nvPr>
            <p:ph type="subTitle" idx="6"/>
          </p:nvPr>
        </p:nvSpPr>
        <p:spPr>
          <a:xfrm>
            <a:off x="6139299" y="3099551"/>
            <a:ext cx="1959000" cy="919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solidFill>
          <a:schemeClr val="accent1"/>
        </a:solidFill>
        <a:effectLst/>
      </p:bgPr>
    </p:bg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34"/>
          <p:cNvGrpSpPr/>
          <p:nvPr/>
        </p:nvGrpSpPr>
        <p:grpSpPr>
          <a:xfrm flipH="1"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065" name="Google Shape;1065;p34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34"/>
          <p:cNvSpPr txBox="1">
            <a:spLocks noGrp="1"/>
          </p:cNvSpPr>
          <p:nvPr>
            <p:ph type="title" idx="2"/>
          </p:nvPr>
        </p:nvSpPr>
        <p:spPr>
          <a:xfrm>
            <a:off x="1017250" y="1602050"/>
            <a:ext cx="2067000" cy="3381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9" name="Google Shape;1069;p34"/>
          <p:cNvSpPr txBox="1">
            <a:spLocks noGrp="1"/>
          </p:cNvSpPr>
          <p:nvPr>
            <p:ph type="subTitle" idx="1"/>
          </p:nvPr>
        </p:nvSpPr>
        <p:spPr>
          <a:xfrm>
            <a:off x="1017250" y="2089950"/>
            <a:ext cx="2067000" cy="665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34"/>
          <p:cNvSpPr txBox="1">
            <a:spLocks noGrp="1"/>
          </p:cNvSpPr>
          <p:nvPr>
            <p:ph type="title" idx="3"/>
          </p:nvPr>
        </p:nvSpPr>
        <p:spPr>
          <a:xfrm>
            <a:off x="6052775" y="1602050"/>
            <a:ext cx="2067000" cy="3381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1" name="Google Shape;1071;p34"/>
          <p:cNvSpPr txBox="1">
            <a:spLocks noGrp="1"/>
          </p:cNvSpPr>
          <p:nvPr>
            <p:ph type="subTitle" idx="4"/>
          </p:nvPr>
        </p:nvSpPr>
        <p:spPr>
          <a:xfrm>
            <a:off x="6052778" y="2089950"/>
            <a:ext cx="2067000" cy="665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34"/>
          <p:cNvSpPr txBox="1">
            <a:spLocks noGrp="1"/>
          </p:cNvSpPr>
          <p:nvPr>
            <p:ph type="title" idx="5"/>
          </p:nvPr>
        </p:nvSpPr>
        <p:spPr>
          <a:xfrm>
            <a:off x="1017250" y="3030900"/>
            <a:ext cx="2067000" cy="4029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3" name="Google Shape;1073;p34"/>
          <p:cNvSpPr txBox="1">
            <a:spLocks noGrp="1"/>
          </p:cNvSpPr>
          <p:nvPr>
            <p:ph type="subTitle" idx="6"/>
          </p:nvPr>
        </p:nvSpPr>
        <p:spPr>
          <a:xfrm>
            <a:off x="1017250" y="3555025"/>
            <a:ext cx="2067000" cy="665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34"/>
          <p:cNvSpPr txBox="1">
            <a:spLocks noGrp="1"/>
          </p:cNvSpPr>
          <p:nvPr>
            <p:ph type="title" idx="7"/>
          </p:nvPr>
        </p:nvSpPr>
        <p:spPr>
          <a:xfrm>
            <a:off x="6052775" y="3030900"/>
            <a:ext cx="2067000" cy="4029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5" name="Google Shape;1075;p34"/>
          <p:cNvSpPr txBox="1">
            <a:spLocks noGrp="1"/>
          </p:cNvSpPr>
          <p:nvPr>
            <p:ph type="subTitle" idx="8"/>
          </p:nvPr>
        </p:nvSpPr>
        <p:spPr>
          <a:xfrm>
            <a:off x="6052778" y="3555025"/>
            <a:ext cx="2067000" cy="665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76" name="Google Shape;1076;p34"/>
          <p:cNvGrpSpPr/>
          <p:nvPr/>
        </p:nvGrpSpPr>
        <p:grpSpPr>
          <a:xfrm>
            <a:off x="653527" y="1396267"/>
            <a:ext cx="8054881" cy="3113564"/>
            <a:chOff x="653527" y="1396267"/>
            <a:chExt cx="8054881" cy="3113564"/>
          </a:xfrm>
        </p:grpSpPr>
        <p:grpSp>
          <p:nvGrpSpPr>
            <p:cNvPr id="1077" name="Google Shape;1077;p34"/>
            <p:cNvGrpSpPr/>
            <p:nvPr/>
          </p:nvGrpSpPr>
          <p:grpSpPr>
            <a:xfrm rot="-1458553">
              <a:off x="3482391" y="1605403"/>
              <a:ext cx="289198" cy="275190"/>
              <a:chOff x="631103" y="2799952"/>
              <a:chExt cx="83592" cy="79532"/>
            </a:xfrm>
          </p:grpSpPr>
          <p:sp>
            <p:nvSpPr>
              <p:cNvPr id="1078" name="Google Shape;1078;p34"/>
              <p:cNvSpPr/>
              <p:nvPr/>
            </p:nvSpPr>
            <p:spPr>
              <a:xfrm>
                <a:off x="632271" y="2802727"/>
                <a:ext cx="81255" cy="74099"/>
              </a:xfrm>
              <a:custGeom>
                <a:avLst/>
                <a:gdLst/>
                <a:ahLst/>
                <a:cxnLst/>
                <a:rect l="l" t="t" r="r" b="b"/>
                <a:pathLst>
                  <a:path w="2782" h="2537" extrusionOk="0">
                    <a:moveTo>
                      <a:pt x="1391" y="0"/>
                    </a:moveTo>
                    <a:cubicBezTo>
                      <a:pt x="1307" y="0"/>
                      <a:pt x="1223" y="42"/>
                      <a:pt x="1178" y="126"/>
                    </a:cubicBezTo>
                    <a:lnTo>
                      <a:pt x="958" y="592"/>
                    </a:lnTo>
                    <a:cubicBezTo>
                      <a:pt x="917" y="657"/>
                      <a:pt x="855" y="710"/>
                      <a:pt x="778" y="722"/>
                    </a:cubicBezTo>
                    <a:lnTo>
                      <a:pt x="271" y="788"/>
                    </a:lnTo>
                    <a:cubicBezTo>
                      <a:pt x="79" y="812"/>
                      <a:pt x="1" y="1058"/>
                      <a:pt x="141" y="1188"/>
                    </a:cubicBezTo>
                    <a:lnTo>
                      <a:pt x="504" y="1549"/>
                    </a:lnTo>
                    <a:cubicBezTo>
                      <a:pt x="569" y="1601"/>
                      <a:pt x="594" y="1679"/>
                      <a:pt x="582" y="1757"/>
                    </a:cubicBezTo>
                    <a:lnTo>
                      <a:pt x="492" y="2263"/>
                    </a:lnTo>
                    <a:cubicBezTo>
                      <a:pt x="460" y="2415"/>
                      <a:pt x="583" y="2536"/>
                      <a:pt x="719" y="2536"/>
                    </a:cubicBezTo>
                    <a:cubicBezTo>
                      <a:pt x="755" y="2536"/>
                      <a:pt x="792" y="2528"/>
                      <a:pt x="827" y="2509"/>
                    </a:cubicBezTo>
                    <a:lnTo>
                      <a:pt x="1281" y="2263"/>
                    </a:lnTo>
                    <a:cubicBezTo>
                      <a:pt x="1313" y="2243"/>
                      <a:pt x="1352" y="2233"/>
                      <a:pt x="1391" y="2233"/>
                    </a:cubicBezTo>
                    <a:cubicBezTo>
                      <a:pt x="1430" y="2233"/>
                      <a:pt x="1469" y="2243"/>
                      <a:pt x="1501" y="2263"/>
                    </a:cubicBezTo>
                    <a:lnTo>
                      <a:pt x="1955" y="2509"/>
                    </a:lnTo>
                    <a:cubicBezTo>
                      <a:pt x="1990" y="2528"/>
                      <a:pt x="2027" y="2536"/>
                      <a:pt x="2064" y="2536"/>
                    </a:cubicBezTo>
                    <a:cubicBezTo>
                      <a:pt x="2199" y="2536"/>
                      <a:pt x="2322" y="2415"/>
                      <a:pt x="2290" y="2263"/>
                    </a:cubicBezTo>
                    <a:lnTo>
                      <a:pt x="2200" y="1757"/>
                    </a:lnTo>
                    <a:cubicBezTo>
                      <a:pt x="2188" y="1679"/>
                      <a:pt x="2213" y="1601"/>
                      <a:pt x="2266" y="1549"/>
                    </a:cubicBezTo>
                    <a:lnTo>
                      <a:pt x="2641" y="1188"/>
                    </a:lnTo>
                    <a:cubicBezTo>
                      <a:pt x="2781" y="1058"/>
                      <a:pt x="2704" y="812"/>
                      <a:pt x="2511" y="788"/>
                    </a:cubicBezTo>
                    <a:lnTo>
                      <a:pt x="2005" y="722"/>
                    </a:lnTo>
                    <a:cubicBezTo>
                      <a:pt x="1927" y="710"/>
                      <a:pt x="1849" y="657"/>
                      <a:pt x="1824" y="592"/>
                    </a:cubicBezTo>
                    <a:lnTo>
                      <a:pt x="1604" y="126"/>
                    </a:lnTo>
                    <a:cubicBezTo>
                      <a:pt x="1559" y="42"/>
                      <a:pt x="1475" y="0"/>
                      <a:pt x="1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4"/>
              <p:cNvSpPr/>
              <p:nvPr/>
            </p:nvSpPr>
            <p:spPr>
              <a:xfrm>
                <a:off x="631103" y="2799952"/>
                <a:ext cx="83592" cy="79532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2723" extrusionOk="0">
                    <a:moveTo>
                      <a:pt x="1423" y="184"/>
                    </a:moveTo>
                    <a:cubicBezTo>
                      <a:pt x="1489" y="184"/>
                      <a:pt x="1529" y="221"/>
                      <a:pt x="1554" y="274"/>
                    </a:cubicBezTo>
                    <a:lnTo>
                      <a:pt x="1774" y="727"/>
                    </a:lnTo>
                    <a:cubicBezTo>
                      <a:pt x="1827" y="830"/>
                      <a:pt x="1917" y="895"/>
                      <a:pt x="2032" y="907"/>
                    </a:cubicBezTo>
                    <a:lnTo>
                      <a:pt x="2539" y="973"/>
                    </a:lnTo>
                    <a:cubicBezTo>
                      <a:pt x="2588" y="985"/>
                      <a:pt x="2629" y="1022"/>
                      <a:pt x="2654" y="1075"/>
                    </a:cubicBezTo>
                    <a:cubicBezTo>
                      <a:pt x="2666" y="1128"/>
                      <a:pt x="2654" y="1178"/>
                      <a:pt x="2616" y="1218"/>
                    </a:cubicBezTo>
                    <a:lnTo>
                      <a:pt x="2240" y="1582"/>
                    </a:lnTo>
                    <a:cubicBezTo>
                      <a:pt x="2163" y="1644"/>
                      <a:pt x="2138" y="1762"/>
                      <a:pt x="2150" y="1864"/>
                    </a:cubicBezTo>
                    <a:lnTo>
                      <a:pt x="2240" y="2371"/>
                    </a:lnTo>
                    <a:cubicBezTo>
                      <a:pt x="2253" y="2420"/>
                      <a:pt x="2228" y="2473"/>
                      <a:pt x="2188" y="2513"/>
                    </a:cubicBezTo>
                    <a:cubicBezTo>
                      <a:pt x="2157" y="2529"/>
                      <a:pt x="2125" y="2539"/>
                      <a:pt x="2093" y="2539"/>
                    </a:cubicBezTo>
                    <a:cubicBezTo>
                      <a:pt x="2073" y="2539"/>
                      <a:pt x="2052" y="2535"/>
                      <a:pt x="2032" y="2526"/>
                    </a:cubicBezTo>
                    <a:lnTo>
                      <a:pt x="1579" y="2280"/>
                    </a:lnTo>
                    <a:cubicBezTo>
                      <a:pt x="1534" y="2254"/>
                      <a:pt x="1482" y="2241"/>
                      <a:pt x="1429" y="2241"/>
                    </a:cubicBezTo>
                    <a:cubicBezTo>
                      <a:pt x="1376" y="2241"/>
                      <a:pt x="1321" y="2254"/>
                      <a:pt x="1268" y="2280"/>
                    </a:cubicBezTo>
                    <a:lnTo>
                      <a:pt x="830" y="2526"/>
                    </a:lnTo>
                    <a:cubicBezTo>
                      <a:pt x="810" y="2535"/>
                      <a:pt x="790" y="2539"/>
                      <a:pt x="770" y="2539"/>
                    </a:cubicBezTo>
                    <a:cubicBezTo>
                      <a:pt x="737" y="2539"/>
                      <a:pt x="705" y="2529"/>
                      <a:pt x="675" y="2513"/>
                    </a:cubicBezTo>
                    <a:cubicBezTo>
                      <a:pt x="622" y="2473"/>
                      <a:pt x="609" y="2420"/>
                      <a:pt x="622" y="2371"/>
                    </a:cubicBezTo>
                    <a:lnTo>
                      <a:pt x="712" y="1864"/>
                    </a:lnTo>
                    <a:cubicBezTo>
                      <a:pt x="724" y="1762"/>
                      <a:pt x="687" y="1644"/>
                      <a:pt x="609" y="1582"/>
                    </a:cubicBezTo>
                    <a:lnTo>
                      <a:pt x="246" y="1218"/>
                    </a:lnTo>
                    <a:cubicBezTo>
                      <a:pt x="209" y="1178"/>
                      <a:pt x="196" y="1128"/>
                      <a:pt x="209" y="1075"/>
                    </a:cubicBezTo>
                    <a:cubicBezTo>
                      <a:pt x="221" y="1022"/>
                      <a:pt x="274" y="985"/>
                      <a:pt x="324" y="973"/>
                    </a:cubicBezTo>
                    <a:lnTo>
                      <a:pt x="830" y="907"/>
                    </a:lnTo>
                    <a:cubicBezTo>
                      <a:pt x="933" y="895"/>
                      <a:pt x="1035" y="830"/>
                      <a:pt x="1075" y="727"/>
                    </a:cubicBezTo>
                    <a:lnTo>
                      <a:pt x="1296" y="274"/>
                    </a:lnTo>
                    <a:cubicBezTo>
                      <a:pt x="1321" y="221"/>
                      <a:pt x="1374" y="184"/>
                      <a:pt x="1423" y="184"/>
                    </a:cubicBezTo>
                    <a:close/>
                    <a:moveTo>
                      <a:pt x="1423" y="0"/>
                    </a:moveTo>
                    <a:cubicBezTo>
                      <a:pt x="1308" y="0"/>
                      <a:pt x="1190" y="78"/>
                      <a:pt x="1141" y="184"/>
                    </a:cubicBezTo>
                    <a:lnTo>
                      <a:pt x="920" y="650"/>
                    </a:lnTo>
                    <a:cubicBezTo>
                      <a:pt x="895" y="687"/>
                      <a:pt x="855" y="727"/>
                      <a:pt x="802" y="727"/>
                    </a:cubicBezTo>
                    <a:lnTo>
                      <a:pt x="299" y="789"/>
                    </a:lnTo>
                    <a:cubicBezTo>
                      <a:pt x="168" y="817"/>
                      <a:pt x="78" y="895"/>
                      <a:pt x="41" y="1022"/>
                    </a:cubicBezTo>
                    <a:cubicBezTo>
                      <a:pt x="1" y="1140"/>
                      <a:pt x="25" y="1271"/>
                      <a:pt x="119" y="1361"/>
                    </a:cubicBezTo>
                    <a:lnTo>
                      <a:pt x="479" y="1709"/>
                    </a:lnTo>
                    <a:cubicBezTo>
                      <a:pt x="519" y="1737"/>
                      <a:pt x="532" y="1787"/>
                      <a:pt x="532" y="1839"/>
                    </a:cubicBezTo>
                    <a:lnTo>
                      <a:pt x="442" y="2330"/>
                    </a:lnTo>
                    <a:cubicBezTo>
                      <a:pt x="414" y="2461"/>
                      <a:pt x="467" y="2591"/>
                      <a:pt x="569" y="2653"/>
                    </a:cubicBezTo>
                    <a:cubicBezTo>
                      <a:pt x="630" y="2698"/>
                      <a:pt x="698" y="2722"/>
                      <a:pt x="765" y="2722"/>
                    </a:cubicBezTo>
                    <a:cubicBezTo>
                      <a:pt x="814" y="2722"/>
                      <a:pt x="863" y="2709"/>
                      <a:pt x="908" y="2681"/>
                    </a:cubicBezTo>
                    <a:lnTo>
                      <a:pt x="1361" y="2436"/>
                    </a:lnTo>
                    <a:cubicBezTo>
                      <a:pt x="1380" y="2428"/>
                      <a:pt x="1402" y="2424"/>
                      <a:pt x="1426" y="2424"/>
                    </a:cubicBezTo>
                    <a:cubicBezTo>
                      <a:pt x="1451" y="2424"/>
                      <a:pt x="1476" y="2428"/>
                      <a:pt x="1501" y="2436"/>
                    </a:cubicBezTo>
                    <a:lnTo>
                      <a:pt x="1942" y="2681"/>
                    </a:lnTo>
                    <a:cubicBezTo>
                      <a:pt x="1995" y="2706"/>
                      <a:pt x="2045" y="2718"/>
                      <a:pt x="2097" y="2718"/>
                    </a:cubicBezTo>
                    <a:cubicBezTo>
                      <a:pt x="2163" y="2718"/>
                      <a:pt x="2240" y="2706"/>
                      <a:pt x="2293" y="2653"/>
                    </a:cubicBezTo>
                    <a:cubicBezTo>
                      <a:pt x="2396" y="2591"/>
                      <a:pt x="2448" y="2461"/>
                      <a:pt x="2421" y="2330"/>
                    </a:cubicBezTo>
                    <a:lnTo>
                      <a:pt x="2330" y="1839"/>
                    </a:lnTo>
                    <a:cubicBezTo>
                      <a:pt x="2318" y="1787"/>
                      <a:pt x="2343" y="1737"/>
                      <a:pt x="2371" y="1709"/>
                    </a:cubicBezTo>
                    <a:lnTo>
                      <a:pt x="2744" y="1361"/>
                    </a:lnTo>
                    <a:cubicBezTo>
                      <a:pt x="2837" y="1271"/>
                      <a:pt x="2862" y="1140"/>
                      <a:pt x="2821" y="1022"/>
                    </a:cubicBezTo>
                    <a:cubicBezTo>
                      <a:pt x="2784" y="895"/>
                      <a:pt x="2681" y="817"/>
                      <a:pt x="2563" y="789"/>
                    </a:cubicBezTo>
                    <a:lnTo>
                      <a:pt x="2060" y="727"/>
                    </a:lnTo>
                    <a:cubicBezTo>
                      <a:pt x="2007" y="727"/>
                      <a:pt x="1967" y="687"/>
                      <a:pt x="1942" y="650"/>
                    </a:cubicBezTo>
                    <a:lnTo>
                      <a:pt x="1722" y="184"/>
                    </a:lnTo>
                    <a:cubicBezTo>
                      <a:pt x="1672" y="78"/>
                      <a:pt x="1554" y="0"/>
                      <a:pt x="1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4"/>
            <p:cNvGrpSpPr/>
            <p:nvPr/>
          </p:nvGrpSpPr>
          <p:grpSpPr>
            <a:xfrm rot="513241">
              <a:off x="5241719" y="3489425"/>
              <a:ext cx="289202" cy="275193"/>
              <a:chOff x="631103" y="2799952"/>
              <a:chExt cx="83592" cy="79532"/>
            </a:xfrm>
          </p:grpSpPr>
          <p:sp>
            <p:nvSpPr>
              <p:cNvPr id="1081" name="Google Shape;1081;p34"/>
              <p:cNvSpPr/>
              <p:nvPr/>
            </p:nvSpPr>
            <p:spPr>
              <a:xfrm>
                <a:off x="632271" y="2802727"/>
                <a:ext cx="81255" cy="74099"/>
              </a:xfrm>
              <a:custGeom>
                <a:avLst/>
                <a:gdLst/>
                <a:ahLst/>
                <a:cxnLst/>
                <a:rect l="l" t="t" r="r" b="b"/>
                <a:pathLst>
                  <a:path w="2782" h="2537" extrusionOk="0">
                    <a:moveTo>
                      <a:pt x="1391" y="0"/>
                    </a:moveTo>
                    <a:cubicBezTo>
                      <a:pt x="1307" y="0"/>
                      <a:pt x="1223" y="42"/>
                      <a:pt x="1178" y="126"/>
                    </a:cubicBezTo>
                    <a:lnTo>
                      <a:pt x="958" y="592"/>
                    </a:lnTo>
                    <a:cubicBezTo>
                      <a:pt x="917" y="657"/>
                      <a:pt x="855" y="710"/>
                      <a:pt x="778" y="722"/>
                    </a:cubicBezTo>
                    <a:lnTo>
                      <a:pt x="271" y="788"/>
                    </a:lnTo>
                    <a:cubicBezTo>
                      <a:pt x="79" y="812"/>
                      <a:pt x="1" y="1058"/>
                      <a:pt x="141" y="1188"/>
                    </a:cubicBezTo>
                    <a:lnTo>
                      <a:pt x="504" y="1549"/>
                    </a:lnTo>
                    <a:cubicBezTo>
                      <a:pt x="569" y="1601"/>
                      <a:pt x="594" y="1679"/>
                      <a:pt x="582" y="1757"/>
                    </a:cubicBezTo>
                    <a:lnTo>
                      <a:pt x="492" y="2263"/>
                    </a:lnTo>
                    <a:cubicBezTo>
                      <a:pt x="460" y="2415"/>
                      <a:pt x="583" y="2536"/>
                      <a:pt x="719" y="2536"/>
                    </a:cubicBezTo>
                    <a:cubicBezTo>
                      <a:pt x="755" y="2536"/>
                      <a:pt x="792" y="2528"/>
                      <a:pt x="827" y="2509"/>
                    </a:cubicBezTo>
                    <a:lnTo>
                      <a:pt x="1281" y="2263"/>
                    </a:lnTo>
                    <a:cubicBezTo>
                      <a:pt x="1313" y="2243"/>
                      <a:pt x="1352" y="2233"/>
                      <a:pt x="1391" y="2233"/>
                    </a:cubicBezTo>
                    <a:cubicBezTo>
                      <a:pt x="1430" y="2233"/>
                      <a:pt x="1469" y="2243"/>
                      <a:pt x="1501" y="2263"/>
                    </a:cubicBezTo>
                    <a:lnTo>
                      <a:pt x="1955" y="2509"/>
                    </a:lnTo>
                    <a:cubicBezTo>
                      <a:pt x="1990" y="2528"/>
                      <a:pt x="2027" y="2536"/>
                      <a:pt x="2064" y="2536"/>
                    </a:cubicBezTo>
                    <a:cubicBezTo>
                      <a:pt x="2199" y="2536"/>
                      <a:pt x="2322" y="2415"/>
                      <a:pt x="2290" y="2263"/>
                    </a:cubicBezTo>
                    <a:lnTo>
                      <a:pt x="2200" y="1757"/>
                    </a:lnTo>
                    <a:cubicBezTo>
                      <a:pt x="2188" y="1679"/>
                      <a:pt x="2213" y="1601"/>
                      <a:pt x="2266" y="1549"/>
                    </a:cubicBezTo>
                    <a:lnTo>
                      <a:pt x="2641" y="1188"/>
                    </a:lnTo>
                    <a:cubicBezTo>
                      <a:pt x="2781" y="1058"/>
                      <a:pt x="2704" y="812"/>
                      <a:pt x="2511" y="788"/>
                    </a:cubicBezTo>
                    <a:lnTo>
                      <a:pt x="2005" y="722"/>
                    </a:lnTo>
                    <a:cubicBezTo>
                      <a:pt x="1927" y="710"/>
                      <a:pt x="1849" y="657"/>
                      <a:pt x="1824" y="592"/>
                    </a:cubicBezTo>
                    <a:lnTo>
                      <a:pt x="1604" y="126"/>
                    </a:lnTo>
                    <a:cubicBezTo>
                      <a:pt x="1559" y="42"/>
                      <a:pt x="1475" y="0"/>
                      <a:pt x="1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4"/>
              <p:cNvSpPr/>
              <p:nvPr/>
            </p:nvSpPr>
            <p:spPr>
              <a:xfrm>
                <a:off x="631103" y="2799952"/>
                <a:ext cx="83592" cy="79532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2723" extrusionOk="0">
                    <a:moveTo>
                      <a:pt x="1423" y="184"/>
                    </a:moveTo>
                    <a:cubicBezTo>
                      <a:pt x="1489" y="184"/>
                      <a:pt x="1529" y="221"/>
                      <a:pt x="1554" y="274"/>
                    </a:cubicBezTo>
                    <a:lnTo>
                      <a:pt x="1774" y="727"/>
                    </a:lnTo>
                    <a:cubicBezTo>
                      <a:pt x="1827" y="830"/>
                      <a:pt x="1917" y="895"/>
                      <a:pt x="2032" y="907"/>
                    </a:cubicBezTo>
                    <a:lnTo>
                      <a:pt x="2539" y="973"/>
                    </a:lnTo>
                    <a:cubicBezTo>
                      <a:pt x="2588" y="985"/>
                      <a:pt x="2629" y="1022"/>
                      <a:pt x="2654" y="1075"/>
                    </a:cubicBezTo>
                    <a:cubicBezTo>
                      <a:pt x="2666" y="1128"/>
                      <a:pt x="2654" y="1178"/>
                      <a:pt x="2616" y="1218"/>
                    </a:cubicBezTo>
                    <a:lnTo>
                      <a:pt x="2240" y="1582"/>
                    </a:lnTo>
                    <a:cubicBezTo>
                      <a:pt x="2163" y="1644"/>
                      <a:pt x="2138" y="1762"/>
                      <a:pt x="2150" y="1864"/>
                    </a:cubicBezTo>
                    <a:lnTo>
                      <a:pt x="2240" y="2371"/>
                    </a:lnTo>
                    <a:cubicBezTo>
                      <a:pt x="2253" y="2420"/>
                      <a:pt x="2228" y="2473"/>
                      <a:pt x="2188" y="2513"/>
                    </a:cubicBezTo>
                    <a:cubicBezTo>
                      <a:pt x="2157" y="2529"/>
                      <a:pt x="2125" y="2539"/>
                      <a:pt x="2093" y="2539"/>
                    </a:cubicBezTo>
                    <a:cubicBezTo>
                      <a:pt x="2073" y="2539"/>
                      <a:pt x="2052" y="2535"/>
                      <a:pt x="2032" y="2526"/>
                    </a:cubicBezTo>
                    <a:lnTo>
                      <a:pt x="1579" y="2280"/>
                    </a:lnTo>
                    <a:cubicBezTo>
                      <a:pt x="1534" y="2254"/>
                      <a:pt x="1482" y="2241"/>
                      <a:pt x="1429" y="2241"/>
                    </a:cubicBezTo>
                    <a:cubicBezTo>
                      <a:pt x="1376" y="2241"/>
                      <a:pt x="1321" y="2254"/>
                      <a:pt x="1268" y="2280"/>
                    </a:cubicBezTo>
                    <a:lnTo>
                      <a:pt x="830" y="2526"/>
                    </a:lnTo>
                    <a:cubicBezTo>
                      <a:pt x="810" y="2535"/>
                      <a:pt x="790" y="2539"/>
                      <a:pt x="770" y="2539"/>
                    </a:cubicBezTo>
                    <a:cubicBezTo>
                      <a:pt x="737" y="2539"/>
                      <a:pt x="705" y="2529"/>
                      <a:pt x="675" y="2513"/>
                    </a:cubicBezTo>
                    <a:cubicBezTo>
                      <a:pt x="622" y="2473"/>
                      <a:pt x="609" y="2420"/>
                      <a:pt x="622" y="2371"/>
                    </a:cubicBezTo>
                    <a:lnTo>
                      <a:pt x="712" y="1864"/>
                    </a:lnTo>
                    <a:cubicBezTo>
                      <a:pt x="724" y="1762"/>
                      <a:pt x="687" y="1644"/>
                      <a:pt x="609" y="1582"/>
                    </a:cubicBezTo>
                    <a:lnTo>
                      <a:pt x="246" y="1218"/>
                    </a:lnTo>
                    <a:cubicBezTo>
                      <a:pt x="209" y="1178"/>
                      <a:pt x="196" y="1128"/>
                      <a:pt x="209" y="1075"/>
                    </a:cubicBezTo>
                    <a:cubicBezTo>
                      <a:pt x="221" y="1022"/>
                      <a:pt x="274" y="985"/>
                      <a:pt x="324" y="973"/>
                    </a:cubicBezTo>
                    <a:lnTo>
                      <a:pt x="830" y="907"/>
                    </a:lnTo>
                    <a:cubicBezTo>
                      <a:pt x="933" y="895"/>
                      <a:pt x="1035" y="830"/>
                      <a:pt x="1075" y="727"/>
                    </a:cubicBezTo>
                    <a:lnTo>
                      <a:pt x="1296" y="274"/>
                    </a:lnTo>
                    <a:cubicBezTo>
                      <a:pt x="1321" y="221"/>
                      <a:pt x="1374" y="184"/>
                      <a:pt x="1423" y="184"/>
                    </a:cubicBezTo>
                    <a:close/>
                    <a:moveTo>
                      <a:pt x="1423" y="0"/>
                    </a:moveTo>
                    <a:cubicBezTo>
                      <a:pt x="1308" y="0"/>
                      <a:pt x="1190" y="78"/>
                      <a:pt x="1141" y="184"/>
                    </a:cubicBezTo>
                    <a:lnTo>
                      <a:pt x="920" y="650"/>
                    </a:lnTo>
                    <a:cubicBezTo>
                      <a:pt x="895" y="687"/>
                      <a:pt x="855" y="727"/>
                      <a:pt x="802" y="727"/>
                    </a:cubicBezTo>
                    <a:lnTo>
                      <a:pt x="299" y="789"/>
                    </a:lnTo>
                    <a:cubicBezTo>
                      <a:pt x="168" y="817"/>
                      <a:pt x="78" y="895"/>
                      <a:pt x="41" y="1022"/>
                    </a:cubicBezTo>
                    <a:cubicBezTo>
                      <a:pt x="1" y="1140"/>
                      <a:pt x="25" y="1271"/>
                      <a:pt x="119" y="1361"/>
                    </a:cubicBezTo>
                    <a:lnTo>
                      <a:pt x="479" y="1709"/>
                    </a:lnTo>
                    <a:cubicBezTo>
                      <a:pt x="519" y="1737"/>
                      <a:pt x="532" y="1787"/>
                      <a:pt x="532" y="1839"/>
                    </a:cubicBezTo>
                    <a:lnTo>
                      <a:pt x="442" y="2330"/>
                    </a:lnTo>
                    <a:cubicBezTo>
                      <a:pt x="414" y="2461"/>
                      <a:pt x="467" y="2591"/>
                      <a:pt x="569" y="2653"/>
                    </a:cubicBezTo>
                    <a:cubicBezTo>
                      <a:pt x="630" y="2698"/>
                      <a:pt x="698" y="2722"/>
                      <a:pt x="765" y="2722"/>
                    </a:cubicBezTo>
                    <a:cubicBezTo>
                      <a:pt x="814" y="2722"/>
                      <a:pt x="863" y="2709"/>
                      <a:pt x="908" y="2681"/>
                    </a:cubicBezTo>
                    <a:lnTo>
                      <a:pt x="1361" y="2436"/>
                    </a:lnTo>
                    <a:cubicBezTo>
                      <a:pt x="1380" y="2428"/>
                      <a:pt x="1402" y="2424"/>
                      <a:pt x="1426" y="2424"/>
                    </a:cubicBezTo>
                    <a:cubicBezTo>
                      <a:pt x="1451" y="2424"/>
                      <a:pt x="1476" y="2428"/>
                      <a:pt x="1501" y="2436"/>
                    </a:cubicBezTo>
                    <a:lnTo>
                      <a:pt x="1942" y="2681"/>
                    </a:lnTo>
                    <a:cubicBezTo>
                      <a:pt x="1995" y="2706"/>
                      <a:pt x="2045" y="2718"/>
                      <a:pt x="2097" y="2718"/>
                    </a:cubicBezTo>
                    <a:cubicBezTo>
                      <a:pt x="2163" y="2718"/>
                      <a:pt x="2240" y="2706"/>
                      <a:pt x="2293" y="2653"/>
                    </a:cubicBezTo>
                    <a:cubicBezTo>
                      <a:pt x="2396" y="2591"/>
                      <a:pt x="2448" y="2461"/>
                      <a:pt x="2421" y="2330"/>
                    </a:cubicBezTo>
                    <a:lnTo>
                      <a:pt x="2330" y="1839"/>
                    </a:lnTo>
                    <a:cubicBezTo>
                      <a:pt x="2318" y="1787"/>
                      <a:pt x="2343" y="1737"/>
                      <a:pt x="2371" y="1709"/>
                    </a:cubicBezTo>
                    <a:lnTo>
                      <a:pt x="2744" y="1361"/>
                    </a:lnTo>
                    <a:cubicBezTo>
                      <a:pt x="2837" y="1271"/>
                      <a:pt x="2862" y="1140"/>
                      <a:pt x="2821" y="1022"/>
                    </a:cubicBezTo>
                    <a:cubicBezTo>
                      <a:pt x="2784" y="895"/>
                      <a:pt x="2681" y="817"/>
                      <a:pt x="2563" y="789"/>
                    </a:cubicBezTo>
                    <a:lnTo>
                      <a:pt x="2060" y="727"/>
                    </a:lnTo>
                    <a:cubicBezTo>
                      <a:pt x="2007" y="727"/>
                      <a:pt x="1967" y="687"/>
                      <a:pt x="1942" y="650"/>
                    </a:cubicBezTo>
                    <a:lnTo>
                      <a:pt x="1722" y="184"/>
                    </a:lnTo>
                    <a:cubicBezTo>
                      <a:pt x="1672" y="78"/>
                      <a:pt x="1554" y="0"/>
                      <a:pt x="1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3" name="Google Shape;1083;p34"/>
            <p:cNvGrpSpPr/>
            <p:nvPr/>
          </p:nvGrpSpPr>
          <p:grpSpPr>
            <a:xfrm>
              <a:off x="5378090" y="1980192"/>
              <a:ext cx="223940" cy="401995"/>
              <a:chOff x="844318" y="2802435"/>
              <a:chExt cx="62008" cy="111310"/>
            </a:xfrm>
          </p:grpSpPr>
          <p:sp>
            <p:nvSpPr>
              <p:cNvPr id="1084" name="Google Shape;1084;p34"/>
              <p:cNvSpPr/>
              <p:nvPr/>
            </p:nvSpPr>
            <p:spPr>
              <a:xfrm>
                <a:off x="847326" y="2805297"/>
                <a:ext cx="56370" cy="105819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3623" extrusionOk="0">
                    <a:moveTo>
                      <a:pt x="1038" y="1"/>
                    </a:moveTo>
                    <a:lnTo>
                      <a:pt x="0" y="1734"/>
                    </a:lnTo>
                    <a:lnTo>
                      <a:pt x="948" y="2237"/>
                    </a:lnTo>
                    <a:lnTo>
                      <a:pt x="948" y="3623"/>
                    </a:lnTo>
                    <a:lnTo>
                      <a:pt x="1929" y="1864"/>
                    </a:lnTo>
                    <a:lnTo>
                      <a:pt x="1038" y="1399"/>
                    </a:lnTo>
                    <a:lnTo>
                      <a:pt x="10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4"/>
              <p:cNvSpPr/>
              <p:nvPr/>
            </p:nvSpPr>
            <p:spPr>
              <a:xfrm>
                <a:off x="844318" y="2802435"/>
                <a:ext cx="62008" cy="111310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3811" extrusionOk="0">
                    <a:moveTo>
                      <a:pt x="1051" y="422"/>
                    </a:moveTo>
                    <a:lnTo>
                      <a:pt x="1051" y="1497"/>
                    </a:lnTo>
                    <a:cubicBezTo>
                      <a:pt x="1051" y="1521"/>
                      <a:pt x="1076" y="1559"/>
                      <a:pt x="1100" y="1574"/>
                    </a:cubicBezTo>
                    <a:lnTo>
                      <a:pt x="1905" y="2000"/>
                    </a:lnTo>
                    <a:lnTo>
                      <a:pt x="1153" y="3373"/>
                    </a:lnTo>
                    <a:lnTo>
                      <a:pt x="1153" y="2335"/>
                    </a:lnTo>
                    <a:cubicBezTo>
                      <a:pt x="1153" y="2298"/>
                      <a:pt x="1128" y="2273"/>
                      <a:pt x="1100" y="2245"/>
                    </a:cubicBezTo>
                    <a:lnTo>
                      <a:pt x="221" y="1792"/>
                    </a:lnTo>
                    <a:lnTo>
                      <a:pt x="1051" y="422"/>
                    </a:lnTo>
                    <a:close/>
                    <a:moveTo>
                      <a:pt x="1138" y="1"/>
                    </a:moveTo>
                    <a:cubicBezTo>
                      <a:pt x="1109" y="1"/>
                      <a:pt x="1082" y="15"/>
                      <a:pt x="1063" y="46"/>
                    </a:cubicBezTo>
                    <a:lnTo>
                      <a:pt x="13" y="1779"/>
                    </a:lnTo>
                    <a:cubicBezTo>
                      <a:pt x="1" y="1807"/>
                      <a:pt x="1" y="1832"/>
                      <a:pt x="13" y="1857"/>
                    </a:cubicBezTo>
                    <a:cubicBezTo>
                      <a:pt x="13" y="1885"/>
                      <a:pt x="41" y="1897"/>
                      <a:pt x="54" y="1910"/>
                    </a:cubicBezTo>
                    <a:lnTo>
                      <a:pt x="958" y="2388"/>
                    </a:lnTo>
                    <a:lnTo>
                      <a:pt x="958" y="3721"/>
                    </a:lnTo>
                    <a:cubicBezTo>
                      <a:pt x="958" y="3761"/>
                      <a:pt x="998" y="3798"/>
                      <a:pt x="1035" y="3811"/>
                    </a:cubicBezTo>
                    <a:lnTo>
                      <a:pt x="1051" y="3811"/>
                    </a:lnTo>
                    <a:cubicBezTo>
                      <a:pt x="1088" y="3811"/>
                      <a:pt x="1113" y="3798"/>
                      <a:pt x="1141" y="3774"/>
                    </a:cubicBezTo>
                    <a:lnTo>
                      <a:pt x="2110" y="2000"/>
                    </a:lnTo>
                    <a:cubicBezTo>
                      <a:pt x="2122" y="1987"/>
                      <a:pt x="2122" y="1962"/>
                      <a:pt x="2122" y="1935"/>
                    </a:cubicBezTo>
                    <a:cubicBezTo>
                      <a:pt x="2110" y="1910"/>
                      <a:pt x="2098" y="1897"/>
                      <a:pt x="2073" y="1885"/>
                    </a:cubicBezTo>
                    <a:lnTo>
                      <a:pt x="1231" y="1431"/>
                    </a:lnTo>
                    <a:lnTo>
                      <a:pt x="1231" y="99"/>
                    </a:lnTo>
                    <a:cubicBezTo>
                      <a:pt x="1231" y="46"/>
                      <a:pt x="1206" y="21"/>
                      <a:pt x="1166" y="5"/>
                    </a:cubicBezTo>
                    <a:cubicBezTo>
                      <a:pt x="1156" y="2"/>
                      <a:pt x="1147" y="1"/>
                      <a:pt x="1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6" name="Google Shape;1086;p34"/>
            <p:cNvGrpSpPr/>
            <p:nvPr/>
          </p:nvGrpSpPr>
          <p:grpSpPr>
            <a:xfrm>
              <a:off x="3648390" y="3067467"/>
              <a:ext cx="223940" cy="401995"/>
              <a:chOff x="844318" y="2802435"/>
              <a:chExt cx="62008" cy="111310"/>
            </a:xfrm>
          </p:grpSpPr>
          <p:sp>
            <p:nvSpPr>
              <p:cNvPr id="1087" name="Google Shape;1087;p34"/>
              <p:cNvSpPr/>
              <p:nvPr/>
            </p:nvSpPr>
            <p:spPr>
              <a:xfrm>
                <a:off x="847326" y="2805297"/>
                <a:ext cx="56370" cy="105819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3623" extrusionOk="0">
                    <a:moveTo>
                      <a:pt x="1038" y="1"/>
                    </a:moveTo>
                    <a:lnTo>
                      <a:pt x="0" y="1734"/>
                    </a:lnTo>
                    <a:lnTo>
                      <a:pt x="948" y="2237"/>
                    </a:lnTo>
                    <a:lnTo>
                      <a:pt x="948" y="3623"/>
                    </a:lnTo>
                    <a:lnTo>
                      <a:pt x="1929" y="1864"/>
                    </a:lnTo>
                    <a:lnTo>
                      <a:pt x="1038" y="1399"/>
                    </a:lnTo>
                    <a:lnTo>
                      <a:pt x="10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4"/>
              <p:cNvSpPr/>
              <p:nvPr/>
            </p:nvSpPr>
            <p:spPr>
              <a:xfrm>
                <a:off x="844318" y="2802435"/>
                <a:ext cx="62008" cy="111310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3811" extrusionOk="0">
                    <a:moveTo>
                      <a:pt x="1051" y="422"/>
                    </a:moveTo>
                    <a:lnTo>
                      <a:pt x="1051" y="1497"/>
                    </a:lnTo>
                    <a:cubicBezTo>
                      <a:pt x="1051" y="1521"/>
                      <a:pt x="1076" y="1559"/>
                      <a:pt x="1100" y="1574"/>
                    </a:cubicBezTo>
                    <a:lnTo>
                      <a:pt x="1905" y="2000"/>
                    </a:lnTo>
                    <a:lnTo>
                      <a:pt x="1153" y="3373"/>
                    </a:lnTo>
                    <a:lnTo>
                      <a:pt x="1153" y="2335"/>
                    </a:lnTo>
                    <a:cubicBezTo>
                      <a:pt x="1153" y="2298"/>
                      <a:pt x="1128" y="2273"/>
                      <a:pt x="1100" y="2245"/>
                    </a:cubicBezTo>
                    <a:lnTo>
                      <a:pt x="221" y="1792"/>
                    </a:lnTo>
                    <a:lnTo>
                      <a:pt x="1051" y="422"/>
                    </a:lnTo>
                    <a:close/>
                    <a:moveTo>
                      <a:pt x="1138" y="1"/>
                    </a:moveTo>
                    <a:cubicBezTo>
                      <a:pt x="1109" y="1"/>
                      <a:pt x="1082" y="15"/>
                      <a:pt x="1063" y="46"/>
                    </a:cubicBezTo>
                    <a:lnTo>
                      <a:pt x="13" y="1779"/>
                    </a:lnTo>
                    <a:cubicBezTo>
                      <a:pt x="1" y="1807"/>
                      <a:pt x="1" y="1832"/>
                      <a:pt x="13" y="1857"/>
                    </a:cubicBezTo>
                    <a:cubicBezTo>
                      <a:pt x="13" y="1885"/>
                      <a:pt x="41" y="1897"/>
                      <a:pt x="54" y="1910"/>
                    </a:cubicBezTo>
                    <a:lnTo>
                      <a:pt x="958" y="2388"/>
                    </a:lnTo>
                    <a:lnTo>
                      <a:pt x="958" y="3721"/>
                    </a:lnTo>
                    <a:cubicBezTo>
                      <a:pt x="958" y="3761"/>
                      <a:pt x="998" y="3798"/>
                      <a:pt x="1035" y="3811"/>
                    </a:cubicBezTo>
                    <a:lnTo>
                      <a:pt x="1051" y="3811"/>
                    </a:lnTo>
                    <a:cubicBezTo>
                      <a:pt x="1088" y="3811"/>
                      <a:pt x="1113" y="3798"/>
                      <a:pt x="1141" y="3774"/>
                    </a:cubicBezTo>
                    <a:lnTo>
                      <a:pt x="2110" y="2000"/>
                    </a:lnTo>
                    <a:cubicBezTo>
                      <a:pt x="2122" y="1987"/>
                      <a:pt x="2122" y="1962"/>
                      <a:pt x="2122" y="1935"/>
                    </a:cubicBezTo>
                    <a:cubicBezTo>
                      <a:pt x="2110" y="1910"/>
                      <a:pt x="2098" y="1897"/>
                      <a:pt x="2073" y="1885"/>
                    </a:cubicBezTo>
                    <a:lnTo>
                      <a:pt x="1231" y="1431"/>
                    </a:lnTo>
                    <a:lnTo>
                      <a:pt x="1231" y="99"/>
                    </a:lnTo>
                    <a:cubicBezTo>
                      <a:pt x="1231" y="46"/>
                      <a:pt x="1206" y="21"/>
                      <a:pt x="1166" y="5"/>
                    </a:cubicBezTo>
                    <a:cubicBezTo>
                      <a:pt x="1156" y="2"/>
                      <a:pt x="1147" y="1"/>
                      <a:pt x="1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9" name="Google Shape;1089;p34"/>
            <p:cNvGrpSpPr/>
            <p:nvPr/>
          </p:nvGrpSpPr>
          <p:grpSpPr>
            <a:xfrm>
              <a:off x="653527" y="1396267"/>
              <a:ext cx="223940" cy="401995"/>
              <a:chOff x="844318" y="2802435"/>
              <a:chExt cx="62008" cy="111310"/>
            </a:xfrm>
          </p:grpSpPr>
          <p:sp>
            <p:nvSpPr>
              <p:cNvPr id="1090" name="Google Shape;1090;p34"/>
              <p:cNvSpPr/>
              <p:nvPr/>
            </p:nvSpPr>
            <p:spPr>
              <a:xfrm>
                <a:off x="847326" y="2805297"/>
                <a:ext cx="56370" cy="105819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3623" extrusionOk="0">
                    <a:moveTo>
                      <a:pt x="1038" y="1"/>
                    </a:moveTo>
                    <a:lnTo>
                      <a:pt x="0" y="1734"/>
                    </a:lnTo>
                    <a:lnTo>
                      <a:pt x="948" y="2237"/>
                    </a:lnTo>
                    <a:lnTo>
                      <a:pt x="948" y="3623"/>
                    </a:lnTo>
                    <a:lnTo>
                      <a:pt x="1929" y="1864"/>
                    </a:lnTo>
                    <a:lnTo>
                      <a:pt x="1038" y="1399"/>
                    </a:lnTo>
                    <a:lnTo>
                      <a:pt x="10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4"/>
              <p:cNvSpPr/>
              <p:nvPr/>
            </p:nvSpPr>
            <p:spPr>
              <a:xfrm>
                <a:off x="844318" y="2802435"/>
                <a:ext cx="62008" cy="111310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3811" extrusionOk="0">
                    <a:moveTo>
                      <a:pt x="1051" y="422"/>
                    </a:moveTo>
                    <a:lnTo>
                      <a:pt x="1051" y="1497"/>
                    </a:lnTo>
                    <a:cubicBezTo>
                      <a:pt x="1051" y="1521"/>
                      <a:pt x="1076" y="1559"/>
                      <a:pt x="1100" y="1574"/>
                    </a:cubicBezTo>
                    <a:lnTo>
                      <a:pt x="1905" y="2000"/>
                    </a:lnTo>
                    <a:lnTo>
                      <a:pt x="1153" y="3373"/>
                    </a:lnTo>
                    <a:lnTo>
                      <a:pt x="1153" y="2335"/>
                    </a:lnTo>
                    <a:cubicBezTo>
                      <a:pt x="1153" y="2298"/>
                      <a:pt x="1128" y="2273"/>
                      <a:pt x="1100" y="2245"/>
                    </a:cubicBezTo>
                    <a:lnTo>
                      <a:pt x="221" y="1792"/>
                    </a:lnTo>
                    <a:lnTo>
                      <a:pt x="1051" y="422"/>
                    </a:lnTo>
                    <a:close/>
                    <a:moveTo>
                      <a:pt x="1138" y="1"/>
                    </a:moveTo>
                    <a:cubicBezTo>
                      <a:pt x="1109" y="1"/>
                      <a:pt x="1082" y="15"/>
                      <a:pt x="1063" y="46"/>
                    </a:cubicBezTo>
                    <a:lnTo>
                      <a:pt x="13" y="1779"/>
                    </a:lnTo>
                    <a:cubicBezTo>
                      <a:pt x="1" y="1807"/>
                      <a:pt x="1" y="1832"/>
                      <a:pt x="13" y="1857"/>
                    </a:cubicBezTo>
                    <a:cubicBezTo>
                      <a:pt x="13" y="1885"/>
                      <a:pt x="41" y="1897"/>
                      <a:pt x="54" y="1910"/>
                    </a:cubicBezTo>
                    <a:lnTo>
                      <a:pt x="958" y="2388"/>
                    </a:lnTo>
                    <a:lnTo>
                      <a:pt x="958" y="3721"/>
                    </a:lnTo>
                    <a:cubicBezTo>
                      <a:pt x="958" y="3761"/>
                      <a:pt x="998" y="3798"/>
                      <a:pt x="1035" y="3811"/>
                    </a:cubicBezTo>
                    <a:lnTo>
                      <a:pt x="1051" y="3811"/>
                    </a:lnTo>
                    <a:cubicBezTo>
                      <a:pt x="1088" y="3811"/>
                      <a:pt x="1113" y="3798"/>
                      <a:pt x="1141" y="3774"/>
                    </a:cubicBezTo>
                    <a:lnTo>
                      <a:pt x="2110" y="2000"/>
                    </a:lnTo>
                    <a:cubicBezTo>
                      <a:pt x="2122" y="1987"/>
                      <a:pt x="2122" y="1962"/>
                      <a:pt x="2122" y="1935"/>
                    </a:cubicBezTo>
                    <a:cubicBezTo>
                      <a:pt x="2110" y="1910"/>
                      <a:pt x="2098" y="1897"/>
                      <a:pt x="2073" y="1885"/>
                    </a:cubicBezTo>
                    <a:lnTo>
                      <a:pt x="1231" y="1431"/>
                    </a:lnTo>
                    <a:lnTo>
                      <a:pt x="1231" y="99"/>
                    </a:lnTo>
                    <a:cubicBezTo>
                      <a:pt x="1231" y="46"/>
                      <a:pt x="1206" y="21"/>
                      <a:pt x="1166" y="5"/>
                    </a:cubicBezTo>
                    <a:cubicBezTo>
                      <a:pt x="1156" y="2"/>
                      <a:pt x="1147" y="1"/>
                      <a:pt x="1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2" name="Google Shape;1092;p34"/>
            <p:cNvGrpSpPr/>
            <p:nvPr/>
          </p:nvGrpSpPr>
          <p:grpSpPr>
            <a:xfrm rot="1189784">
              <a:off x="8381123" y="4193742"/>
              <a:ext cx="289198" cy="275192"/>
              <a:chOff x="631103" y="2799952"/>
              <a:chExt cx="83592" cy="79532"/>
            </a:xfrm>
          </p:grpSpPr>
          <p:sp>
            <p:nvSpPr>
              <p:cNvPr id="1093" name="Google Shape;1093;p34"/>
              <p:cNvSpPr/>
              <p:nvPr/>
            </p:nvSpPr>
            <p:spPr>
              <a:xfrm>
                <a:off x="632271" y="2802727"/>
                <a:ext cx="81255" cy="74099"/>
              </a:xfrm>
              <a:custGeom>
                <a:avLst/>
                <a:gdLst/>
                <a:ahLst/>
                <a:cxnLst/>
                <a:rect l="l" t="t" r="r" b="b"/>
                <a:pathLst>
                  <a:path w="2782" h="2537" extrusionOk="0">
                    <a:moveTo>
                      <a:pt x="1391" y="0"/>
                    </a:moveTo>
                    <a:cubicBezTo>
                      <a:pt x="1307" y="0"/>
                      <a:pt x="1223" y="42"/>
                      <a:pt x="1178" y="126"/>
                    </a:cubicBezTo>
                    <a:lnTo>
                      <a:pt x="958" y="592"/>
                    </a:lnTo>
                    <a:cubicBezTo>
                      <a:pt x="917" y="657"/>
                      <a:pt x="855" y="710"/>
                      <a:pt x="778" y="722"/>
                    </a:cubicBezTo>
                    <a:lnTo>
                      <a:pt x="271" y="788"/>
                    </a:lnTo>
                    <a:cubicBezTo>
                      <a:pt x="79" y="812"/>
                      <a:pt x="1" y="1058"/>
                      <a:pt x="141" y="1188"/>
                    </a:cubicBezTo>
                    <a:lnTo>
                      <a:pt x="504" y="1549"/>
                    </a:lnTo>
                    <a:cubicBezTo>
                      <a:pt x="569" y="1601"/>
                      <a:pt x="594" y="1679"/>
                      <a:pt x="582" y="1757"/>
                    </a:cubicBezTo>
                    <a:lnTo>
                      <a:pt x="492" y="2263"/>
                    </a:lnTo>
                    <a:cubicBezTo>
                      <a:pt x="460" y="2415"/>
                      <a:pt x="583" y="2536"/>
                      <a:pt x="719" y="2536"/>
                    </a:cubicBezTo>
                    <a:cubicBezTo>
                      <a:pt x="755" y="2536"/>
                      <a:pt x="792" y="2528"/>
                      <a:pt x="827" y="2509"/>
                    </a:cubicBezTo>
                    <a:lnTo>
                      <a:pt x="1281" y="2263"/>
                    </a:lnTo>
                    <a:cubicBezTo>
                      <a:pt x="1313" y="2243"/>
                      <a:pt x="1352" y="2233"/>
                      <a:pt x="1391" y="2233"/>
                    </a:cubicBezTo>
                    <a:cubicBezTo>
                      <a:pt x="1430" y="2233"/>
                      <a:pt x="1469" y="2243"/>
                      <a:pt x="1501" y="2263"/>
                    </a:cubicBezTo>
                    <a:lnTo>
                      <a:pt x="1955" y="2509"/>
                    </a:lnTo>
                    <a:cubicBezTo>
                      <a:pt x="1990" y="2528"/>
                      <a:pt x="2027" y="2536"/>
                      <a:pt x="2064" y="2536"/>
                    </a:cubicBezTo>
                    <a:cubicBezTo>
                      <a:pt x="2199" y="2536"/>
                      <a:pt x="2322" y="2415"/>
                      <a:pt x="2290" y="2263"/>
                    </a:cubicBezTo>
                    <a:lnTo>
                      <a:pt x="2200" y="1757"/>
                    </a:lnTo>
                    <a:cubicBezTo>
                      <a:pt x="2188" y="1679"/>
                      <a:pt x="2213" y="1601"/>
                      <a:pt x="2266" y="1549"/>
                    </a:cubicBezTo>
                    <a:lnTo>
                      <a:pt x="2641" y="1188"/>
                    </a:lnTo>
                    <a:cubicBezTo>
                      <a:pt x="2781" y="1058"/>
                      <a:pt x="2704" y="812"/>
                      <a:pt x="2511" y="788"/>
                    </a:cubicBezTo>
                    <a:lnTo>
                      <a:pt x="2005" y="722"/>
                    </a:lnTo>
                    <a:cubicBezTo>
                      <a:pt x="1927" y="710"/>
                      <a:pt x="1849" y="657"/>
                      <a:pt x="1824" y="592"/>
                    </a:cubicBezTo>
                    <a:lnTo>
                      <a:pt x="1604" y="126"/>
                    </a:lnTo>
                    <a:cubicBezTo>
                      <a:pt x="1559" y="42"/>
                      <a:pt x="1475" y="0"/>
                      <a:pt x="1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4"/>
              <p:cNvSpPr/>
              <p:nvPr/>
            </p:nvSpPr>
            <p:spPr>
              <a:xfrm>
                <a:off x="631103" y="2799952"/>
                <a:ext cx="83592" cy="79532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2723" extrusionOk="0">
                    <a:moveTo>
                      <a:pt x="1423" y="184"/>
                    </a:moveTo>
                    <a:cubicBezTo>
                      <a:pt x="1489" y="184"/>
                      <a:pt x="1529" y="221"/>
                      <a:pt x="1554" y="274"/>
                    </a:cubicBezTo>
                    <a:lnTo>
                      <a:pt x="1774" y="727"/>
                    </a:lnTo>
                    <a:cubicBezTo>
                      <a:pt x="1827" y="830"/>
                      <a:pt x="1917" y="895"/>
                      <a:pt x="2032" y="907"/>
                    </a:cubicBezTo>
                    <a:lnTo>
                      <a:pt x="2539" y="973"/>
                    </a:lnTo>
                    <a:cubicBezTo>
                      <a:pt x="2588" y="985"/>
                      <a:pt x="2629" y="1022"/>
                      <a:pt x="2654" y="1075"/>
                    </a:cubicBezTo>
                    <a:cubicBezTo>
                      <a:pt x="2666" y="1128"/>
                      <a:pt x="2654" y="1178"/>
                      <a:pt x="2616" y="1218"/>
                    </a:cubicBezTo>
                    <a:lnTo>
                      <a:pt x="2240" y="1582"/>
                    </a:lnTo>
                    <a:cubicBezTo>
                      <a:pt x="2163" y="1644"/>
                      <a:pt x="2138" y="1762"/>
                      <a:pt x="2150" y="1864"/>
                    </a:cubicBezTo>
                    <a:lnTo>
                      <a:pt x="2240" y="2371"/>
                    </a:lnTo>
                    <a:cubicBezTo>
                      <a:pt x="2253" y="2420"/>
                      <a:pt x="2228" y="2473"/>
                      <a:pt x="2188" y="2513"/>
                    </a:cubicBezTo>
                    <a:cubicBezTo>
                      <a:pt x="2157" y="2529"/>
                      <a:pt x="2125" y="2539"/>
                      <a:pt x="2093" y="2539"/>
                    </a:cubicBezTo>
                    <a:cubicBezTo>
                      <a:pt x="2073" y="2539"/>
                      <a:pt x="2052" y="2535"/>
                      <a:pt x="2032" y="2526"/>
                    </a:cubicBezTo>
                    <a:lnTo>
                      <a:pt x="1579" y="2280"/>
                    </a:lnTo>
                    <a:cubicBezTo>
                      <a:pt x="1534" y="2254"/>
                      <a:pt x="1482" y="2241"/>
                      <a:pt x="1429" y="2241"/>
                    </a:cubicBezTo>
                    <a:cubicBezTo>
                      <a:pt x="1376" y="2241"/>
                      <a:pt x="1321" y="2254"/>
                      <a:pt x="1268" y="2280"/>
                    </a:cubicBezTo>
                    <a:lnTo>
                      <a:pt x="830" y="2526"/>
                    </a:lnTo>
                    <a:cubicBezTo>
                      <a:pt x="810" y="2535"/>
                      <a:pt x="790" y="2539"/>
                      <a:pt x="770" y="2539"/>
                    </a:cubicBezTo>
                    <a:cubicBezTo>
                      <a:pt x="737" y="2539"/>
                      <a:pt x="705" y="2529"/>
                      <a:pt x="675" y="2513"/>
                    </a:cubicBezTo>
                    <a:cubicBezTo>
                      <a:pt x="622" y="2473"/>
                      <a:pt x="609" y="2420"/>
                      <a:pt x="622" y="2371"/>
                    </a:cubicBezTo>
                    <a:lnTo>
                      <a:pt x="712" y="1864"/>
                    </a:lnTo>
                    <a:cubicBezTo>
                      <a:pt x="724" y="1762"/>
                      <a:pt x="687" y="1644"/>
                      <a:pt x="609" y="1582"/>
                    </a:cubicBezTo>
                    <a:lnTo>
                      <a:pt x="246" y="1218"/>
                    </a:lnTo>
                    <a:cubicBezTo>
                      <a:pt x="209" y="1178"/>
                      <a:pt x="196" y="1128"/>
                      <a:pt x="209" y="1075"/>
                    </a:cubicBezTo>
                    <a:cubicBezTo>
                      <a:pt x="221" y="1022"/>
                      <a:pt x="274" y="985"/>
                      <a:pt x="324" y="973"/>
                    </a:cubicBezTo>
                    <a:lnTo>
                      <a:pt x="830" y="907"/>
                    </a:lnTo>
                    <a:cubicBezTo>
                      <a:pt x="933" y="895"/>
                      <a:pt x="1035" y="830"/>
                      <a:pt x="1075" y="727"/>
                    </a:cubicBezTo>
                    <a:lnTo>
                      <a:pt x="1296" y="274"/>
                    </a:lnTo>
                    <a:cubicBezTo>
                      <a:pt x="1321" y="221"/>
                      <a:pt x="1374" y="184"/>
                      <a:pt x="1423" y="184"/>
                    </a:cubicBezTo>
                    <a:close/>
                    <a:moveTo>
                      <a:pt x="1423" y="0"/>
                    </a:moveTo>
                    <a:cubicBezTo>
                      <a:pt x="1308" y="0"/>
                      <a:pt x="1190" y="78"/>
                      <a:pt x="1141" y="184"/>
                    </a:cubicBezTo>
                    <a:lnTo>
                      <a:pt x="920" y="650"/>
                    </a:lnTo>
                    <a:cubicBezTo>
                      <a:pt x="895" y="687"/>
                      <a:pt x="855" y="727"/>
                      <a:pt x="802" y="727"/>
                    </a:cubicBezTo>
                    <a:lnTo>
                      <a:pt x="299" y="789"/>
                    </a:lnTo>
                    <a:cubicBezTo>
                      <a:pt x="168" y="817"/>
                      <a:pt x="78" y="895"/>
                      <a:pt x="41" y="1022"/>
                    </a:cubicBezTo>
                    <a:cubicBezTo>
                      <a:pt x="1" y="1140"/>
                      <a:pt x="25" y="1271"/>
                      <a:pt x="119" y="1361"/>
                    </a:cubicBezTo>
                    <a:lnTo>
                      <a:pt x="479" y="1709"/>
                    </a:lnTo>
                    <a:cubicBezTo>
                      <a:pt x="519" y="1737"/>
                      <a:pt x="532" y="1787"/>
                      <a:pt x="532" y="1839"/>
                    </a:cubicBezTo>
                    <a:lnTo>
                      <a:pt x="442" y="2330"/>
                    </a:lnTo>
                    <a:cubicBezTo>
                      <a:pt x="414" y="2461"/>
                      <a:pt x="467" y="2591"/>
                      <a:pt x="569" y="2653"/>
                    </a:cubicBezTo>
                    <a:cubicBezTo>
                      <a:pt x="630" y="2698"/>
                      <a:pt x="698" y="2722"/>
                      <a:pt x="765" y="2722"/>
                    </a:cubicBezTo>
                    <a:cubicBezTo>
                      <a:pt x="814" y="2722"/>
                      <a:pt x="863" y="2709"/>
                      <a:pt x="908" y="2681"/>
                    </a:cubicBezTo>
                    <a:lnTo>
                      <a:pt x="1361" y="2436"/>
                    </a:lnTo>
                    <a:cubicBezTo>
                      <a:pt x="1380" y="2428"/>
                      <a:pt x="1402" y="2424"/>
                      <a:pt x="1426" y="2424"/>
                    </a:cubicBezTo>
                    <a:cubicBezTo>
                      <a:pt x="1451" y="2424"/>
                      <a:pt x="1476" y="2428"/>
                      <a:pt x="1501" y="2436"/>
                    </a:cubicBezTo>
                    <a:lnTo>
                      <a:pt x="1942" y="2681"/>
                    </a:lnTo>
                    <a:cubicBezTo>
                      <a:pt x="1995" y="2706"/>
                      <a:pt x="2045" y="2718"/>
                      <a:pt x="2097" y="2718"/>
                    </a:cubicBezTo>
                    <a:cubicBezTo>
                      <a:pt x="2163" y="2718"/>
                      <a:pt x="2240" y="2706"/>
                      <a:pt x="2293" y="2653"/>
                    </a:cubicBezTo>
                    <a:cubicBezTo>
                      <a:pt x="2396" y="2591"/>
                      <a:pt x="2448" y="2461"/>
                      <a:pt x="2421" y="2330"/>
                    </a:cubicBezTo>
                    <a:lnTo>
                      <a:pt x="2330" y="1839"/>
                    </a:lnTo>
                    <a:cubicBezTo>
                      <a:pt x="2318" y="1787"/>
                      <a:pt x="2343" y="1737"/>
                      <a:pt x="2371" y="1709"/>
                    </a:cubicBezTo>
                    <a:lnTo>
                      <a:pt x="2744" y="1361"/>
                    </a:lnTo>
                    <a:cubicBezTo>
                      <a:pt x="2837" y="1271"/>
                      <a:pt x="2862" y="1140"/>
                      <a:pt x="2821" y="1022"/>
                    </a:cubicBezTo>
                    <a:cubicBezTo>
                      <a:pt x="2784" y="895"/>
                      <a:pt x="2681" y="817"/>
                      <a:pt x="2563" y="789"/>
                    </a:cubicBezTo>
                    <a:lnTo>
                      <a:pt x="2060" y="727"/>
                    </a:lnTo>
                    <a:cubicBezTo>
                      <a:pt x="2007" y="727"/>
                      <a:pt x="1967" y="687"/>
                      <a:pt x="1942" y="650"/>
                    </a:cubicBezTo>
                    <a:lnTo>
                      <a:pt x="1722" y="184"/>
                    </a:lnTo>
                    <a:cubicBezTo>
                      <a:pt x="1672" y="78"/>
                      <a:pt x="1554" y="0"/>
                      <a:pt x="1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5" name="Google Shape;1095;p34"/>
          <p:cNvGrpSpPr/>
          <p:nvPr/>
        </p:nvGrpSpPr>
        <p:grpSpPr>
          <a:xfrm>
            <a:off x="293031" y="638546"/>
            <a:ext cx="8658468" cy="4208178"/>
            <a:chOff x="293031" y="638546"/>
            <a:chExt cx="8658468" cy="4208178"/>
          </a:xfrm>
        </p:grpSpPr>
        <p:grpSp>
          <p:nvGrpSpPr>
            <p:cNvPr id="1096" name="Google Shape;1096;p34"/>
            <p:cNvGrpSpPr/>
            <p:nvPr/>
          </p:nvGrpSpPr>
          <p:grpSpPr>
            <a:xfrm>
              <a:off x="8205543" y="638546"/>
              <a:ext cx="745957" cy="1451828"/>
              <a:chOff x="8205543" y="638546"/>
              <a:chExt cx="745957" cy="1451828"/>
            </a:xfrm>
          </p:grpSpPr>
          <p:sp>
            <p:nvSpPr>
              <p:cNvPr id="1097" name="Google Shape;1097;p34"/>
              <p:cNvSpPr/>
              <p:nvPr/>
            </p:nvSpPr>
            <p:spPr>
              <a:xfrm rot="10800000">
                <a:off x="8215449" y="648451"/>
                <a:ext cx="724426" cy="1431666"/>
              </a:xfrm>
              <a:custGeom>
                <a:avLst/>
                <a:gdLst/>
                <a:ahLst/>
                <a:cxnLst/>
                <a:rect l="l" t="t" r="r" b="b"/>
                <a:pathLst>
                  <a:path w="14333" h="28333" extrusionOk="0">
                    <a:moveTo>
                      <a:pt x="0" y="0"/>
                    </a:moveTo>
                    <a:lnTo>
                      <a:pt x="0" y="3522"/>
                    </a:lnTo>
                    <a:lnTo>
                      <a:pt x="0" y="4484"/>
                    </a:lnTo>
                    <a:lnTo>
                      <a:pt x="0" y="7478"/>
                    </a:lnTo>
                    <a:lnTo>
                      <a:pt x="0" y="8433"/>
                    </a:lnTo>
                    <a:lnTo>
                      <a:pt x="0" y="11684"/>
                    </a:lnTo>
                    <a:lnTo>
                      <a:pt x="0" y="12639"/>
                    </a:lnTo>
                    <a:lnTo>
                      <a:pt x="0" y="15917"/>
                    </a:lnTo>
                    <a:lnTo>
                      <a:pt x="0" y="16872"/>
                    </a:lnTo>
                    <a:lnTo>
                      <a:pt x="0" y="20116"/>
                    </a:lnTo>
                    <a:lnTo>
                      <a:pt x="0" y="21078"/>
                    </a:lnTo>
                    <a:lnTo>
                      <a:pt x="0" y="24350"/>
                    </a:lnTo>
                    <a:lnTo>
                      <a:pt x="0" y="25311"/>
                    </a:lnTo>
                    <a:lnTo>
                      <a:pt x="0" y="28136"/>
                    </a:lnTo>
                    <a:lnTo>
                      <a:pt x="0" y="28332"/>
                    </a:lnTo>
                    <a:lnTo>
                      <a:pt x="170" y="28332"/>
                    </a:lnTo>
                    <a:cubicBezTo>
                      <a:pt x="8013" y="28332"/>
                      <a:pt x="14332" y="22013"/>
                      <a:pt x="14332" y="14163"/>
                    </a:cubicBezTo>
                    <a:cubicBezTo>
                      <a:pt x="14332" y="8975"/>
                      <a:pt x="11542" y="4403"/>
                      <a:pt x="7336" y="1944"/>
                    </a:cubicBezTo>
                    <a:cubicBezTo>
                      <a:pt x="7139" y="1829"/>
                      <a:pt x="6909" y="1721"/>
                      <a:pt x="6713" y="1606"/>
                    </a:cubicBezTo>
                    <a:cubicBezTo>
                      <a:pt x="4742" y="590"/>
                      <a:pt x="2540" y="0"/>
                      <a:pt x="1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8" name="Google Shape;1098;p34"/>
              <p:cNvGrpSpPr/>
              <p:nvPr/>
            </p:nvGrpSpPr>
            <p:grpSpPr>
              <a:xfrm rot="10800000">
                <a:off x="8231310" y="687127"/>
                <a:ext cx="658950" cy="1313226"/>
                <a:chOff x="272886" y="2085053"/>
                <a:chExt cx="905027" cy="1803882"/>
              </a:xfrm>
            </p:grpSpPr>
            <p:sp>
              <p:nvSpPr>
                <p:cNvPr id="1099" name="Google Shape;1099;p34"/>
                <p:cNvSpPr/>
                <p:nvPr/>
              </p:nvSpPr>
              <p:spPr>
                <a:xfrm>
                  <a:off x="272886" y="2359150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0"/>
                      </a:moveTo>
                      <a:cubicBezTo>
                        <a:pt x="204" y="0"/>
                        <a:pt x="0" y="197"/>
                        <a:pt x="0" y="481"/>
                      </a:cubicBezTo>
                      <a:cubicBezTo>
                        <a:pt x="0" y="739"/>
                        <a:pt x="204" y="962"/>
                        <a:pt x="481" y="962"/>
                      </a:cubicBezTo>
                      <a:cubicBezTo>
                        <a:pt x="739" y="962"/>
                        <a:pt x="935" y="739"/>
                        <a:pt x="935" y="481"/>
                      </a:cubicBezTo>
                      <a:cubicBezTo>
                        <a:pt x="935" y="197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34"/>
                <p:cNvSpPr/>
                <p:nvPr/>
              </p:nvSpPr>
              <p:spPr>
                <a:xfrm>
                  <a:off x="460916" y="2359150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9"/>
                        <a:pt x="204" y="962"/>
                        <a:pt x="482" y="962"/>
                      </a:cubicBezTo>
                      <a:cubicBezTo>
                        <a:pt x="739" y="962"/>
                        <a:pt x="962" y="739"/>
                        <a:pt x="962" y="481"/>
                      </a:cubicBezTo>
                      <a:cubicBezTo>
                        <a:pt x="962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34"/>
                <p:cNvSpPr/>
                <p:nvPr/>
              </p:nvSpPr>
              <p:spPr>
                <a:xfrm>
                  <a:off x="648946" y="2359150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9"/>
                        <a:pt x="204" y="962"/>
                        <a:pt x="482" y="962"/>
                      </a:cubicBezTo>
                      <a:cubicBezTo>
                        <a:pt x="739" y="962"/>
                        <a:pt x="963" y="739"/>
                        <a:pt x="963" y="481"/>
                      </a:cubicBezTo>
                      <a:cubicBezTo>
                        <a:pt x="963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34"/>
                <p:cNvSpPr/>
                <p:nvPr/>
              </p:nvSpPr>
              <p:spPr>
                <a:xfrm>
                  <a:off x="837045" y="2359150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0"/>
                      </a:moveTo>
                      <a:cubicBezTo>
                        <a:pt x="203" y="0"/>
                        <a:pt x="0" y="197"/>
                        <a:pt x="0" y="481"/>
                      </a:cubicBezTo>
                      <a:cubicBezTo>
                        <a:pt x="0" y="739"/>
                        <a:pt x="203" y="962"/>
                        <a:pt x="481" y="962"/>
                      </a:cubicBezTo>
                      <a:cubicBezTo>
                        <a:pt x="738" y="962"/>
                        <a:pt x="962" y="739"/>
                        <a:pt x="962" y="481"/>
                      </a:cubicBezTo>
                      <a:cubicBezTo>
                        <a:pt x="962" y="197"/>
                        <a:pt x="738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34"/>
                <p:cNvSpPr/>
                <p:nvPr/>
              </p:nvSpPr>
              <p:spPr>
                <a:xfrm>
                  <a:off x="359370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82"/>
                      </a:cubicBezTo>
                      <a:cubicBezTo>
                        <a:pt x="1" y="732"/>
                        <a:pt x="224" y="956"/>
                        <a:pt x="482" y="956"/>
                      </a:cubicBezTo>
                      <a:cubicBezTo>
                        <a:pt x="759" y="956"/>
                        <a:pt x="956" y="732"/>
                        <a:pt x="956" y="482"/>
                      </a:cubicBezTo>
                      <a:cubicBezTo>
                        <a:pt x="956" y="224"/>
                        <a:pt x="75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34"/>
                <p:cNvSpPr/>
                <p:nvPr/>
              </p:nvSpPr>
              <p:spPr>
                <a:xfrm>
                  <a:off x="547400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82"/>
                      </a:cubicBezTo>
                      <a:cubicBezTo>
                        <a:pt x="1" y="732"/>
                        <a:pt x="224" y="956"/>
                        <a:pt x="482" y="956"/>
                      </a:cubicBezTo>
                      <a:cubicBezTo>
                        <a:pt x="760" y="956"/>
                        <a:pt x="956" y="732"/>
                        <a:pt x="956" y="482"/>
                      </a:cubicBezTo>
                      <a:cubicBezTo>
                        <a:pt x="956" y="224"/>
                        <a:pt x="760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34"/>
                <p:cNvSpPr/>
                <p:nvPr/>
              </p:nvSpPr>
              <p:spPr>
                <a:xfrm>
                  <a:off x="735499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82"/>
                      </a:cubicBezTo>
                      <a:cubicBezTo>
                        <a:pt x="0" y="732"/>
                        <a:pt x="224" y="956"/>
                        <a:pt x="481" y="956"/>
                      </a:cubicBezTo>
                      <a:cubicBezTo>
                        <a:pt x="759" y="956"/>
                        <a:pt x="955" y="732"/>
                        <a:pt x="955" y="482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34"/>
                <p:cNvSpPr/>
                <p:nvPr/>
              </p:nvSpPr>
              <p:spPr>
                <a:xfrm>
                  <a:off x="923528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82"/>
                      </a:cubicBezTo>
                      <a:cubicBezTo>
                        <a:pt x="0" y="732"/>
                        <a:pt x="224" y="956"/>
                        <a:pt x="481" y="956"/>
                      </a:cubicBezTo>
                      <a:cubicBezTo>
                        <a:pt x="759" y="956"/>
                        <a:pt x="955" y="732"/>
                        <a:pt x="955" y="482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34"/>
                <p:cNvSpPr/>
                <p:nvPr/>
              </p:nvSpPr>
              <p:spPr>
                <a:xfrm>
                  <a:off x="272886" y="2651087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0"/>
                      </a:moveTo>
                      <a:cubicBezTo>
                        <a:pt x="204" y="0"/>
                        <a:pt x="0" y="224"/>
                        <a:pt x="0" y="481"/>
                      </a:cubicBezTo>
                      <a:cubicBezTo>
                        <a:pt x="0" y="766"/>
                        <a:pt x="204" y="962"/>
                        <a:pt x="481" y="962"/>
                      </a:cubicBezTo>
                      <a:cubicBezTo>
                        <a:pt x="739" y="962"/>
                        <a:pt x="935" y="766"/>
                        <a:pt x="935" y="481"/>
                      </a:cubicBezTo>
                      <a:cubicBezTo>
                        <a:pt x="935" y="224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34"/>
                <p:cNvSpPr/>
                <p:nvPr/>
              </p:nvSpPr>
              <p:spPr>
                <a:xfrm>
                  <a:off x="460916" y="265108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224"/>
                        <a:pt x="1" y="481"/>
                      </a:cubicBezTo>
                      <a:cubicBezTo>
                        <a:pt x="1" y="766"/>
                        <a:pt x="204" y="962"/>
                        <a:pt x="482" y="962"/>
                      </a:cubicBezTo>
                      <a:cubicBezTo>
                        <a:pt x="739" y="962"/>
                        <a:pt x="962" y="766"/>
                        <a:pt x="962" y="481"/>
                      </a:cubicBezTo>
                      <a:cubicBezTo>
                        <a:pt x="962" y="224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34"/>
                <p:cNvSpPr/>
                <p:nvPr/>
              </p:nvSpPr>
              <p:spPr>
                <a:xfrm>
                  <a:off x="648946" y="265108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224"/>
                        <a:pt x="1" y="481"/>
                      </a:cubicBezTo>
                      <a:cubicBezTo>
                        <a:pt x="1" y="766"/>
                        <a:pt x="204" y="962"/>
                        <a:pt x="482" y="962"/>
                      </a:cubicBezTo>
                      <a:cubicBezTo>
                        <a:pt x="739" y="962"/>
                        <a:pt x="963" y="766"/>
                        <a:pt x="963" y="481"/>
                      </a:cubicBezTo>
                      <a:cubicBezTo>
                        <a:pt x="963" y="224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34"/>
                <p:cNvSpPr/>
                <p:nvPr/>
              </p:nvSpPr>
              <p:spPr>
                <a:xfrm>
                  <a:off x="837045" y="2651087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0"/>
                      </a:moveTo>
                      <a:cubicBezTo>
                        <a:pt x="203" y="0"/>
                        <a:pt x="0" y="224"/>
                        <a:pt x="0" y="481"/>
                      </a:cubicBezTo>
                      <a:cubicBezTo>
                        <a:pt x="0" y="766"/>
                        <a:pt x="203" y="962"/>
                        <a:pt x="481" y="962"/>
                      </a:cubicBezTo>
                      <a:cubicBezTo>
                        <a:pt x="738" y="962"/>
                        <a:pt x="962" y="766"/>
                        <a:pt x="962" y="481"/>
                      </a:cubicBezTo>
                      <a:cubicBezTo>
                        <a:pt x="962" y="224"/>
                        <a:pt x="738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34"/>
                <p:cNvSpPr/>
                <p:nvPr/>
              </p:nvSpPr>
              <p:spPr>
                <a:xfrm>
                  <a:off x="1025074" y="265108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1" y="0"/>
                      </a:moveTo>
                      <a:cubicBezTo>
                        <a:pt x="204" y="0"/>
                        <a:pt x="0" y="224"/>
                        <a:pt x="0" y="481"/>
                      </a:cubicBezTo>
                      <a:cubicBezTo>
                        <a:pt x="0" y="766"/>
                        <a:pt x="204" y="962"/>
                        <a:pt x="481" y="962"/>
                      </a:cubicBezTo>
                      <a:cubicBezTo>
                        <a:pt x="739" y="962"/>
                        <a:pt x="962" y="766"/>
                        <a:pt x="962" y="481"/>
                      </a:cubicBezTo>
                      <a:cubicBezTo>
                        <a:pt x="962" y="224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34"/>
                <p:cNvSpPr/>
                <p:nvPr/>
              </p:nvSpPr>
              <p:spPr>
                <a:xfrm>
                  <a:off x="359370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75"/>
                      </a:cubicBezTo>
                      <a:cubicBezTo>
                        <a:pt x="1" y="760"/>
                        <a:pt x="224" y="956"/>
                        <a:pt x="482" y="956"/>
                      </a:cubicBezTo>
                      <a:cubicBezTo>
                        <a:pt x="759" y="956"/>
                        <a:pt x="956" y="760"/>
                        <a:pt x="956" y="475"/>
                      </a:cubicBezTo>
                      <a:cubicBezTo>
                        <a:pt x="956" y="224"/>
                        <a:pt x="75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34"/>
                <p:cNvSpPr/>
                <p:nvPr/>
              </p:nvSpPr>
              <p:spPr>
                <a:xfrm>
                  <a:off x="547400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75"/>
                      </a:cubicBezTo>
                      <a:cubicBezTo>
                        <a:pt x="1" y="760"/>
                        <a:pt x="224" y="956"/>
                        <a:pt x="482" y="956"/>
                      </a:cubicBezTo>
                      <a:cubicBezTo>
                        <a:pt x="760" y="956"/>
                        <a:pt x="956" y="760"/>
                        <a:pt x="956" y="475"/>
                      </a:cubicBezTo>
                      <a:cubicBezTo>
                        <a:pt x="956" y="224"/>
                        <a:pt x="760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34"/>
                <p:cNvSpPr/>
                <p:nvPr/>
              </p:nvSpPr>
              <p:spPr>
                <a:xfrm>
                  <a:off x="735499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75"/>
                      </a:cubicBezTo>
                      <a:cubicBezTo>
                        <a:pt x="0" y="760"/>
                        <a:pt x="224" y="956"/>
                        <a:pt x="481" y="956"/>
                      </a:cubicBezTo>
                      <a:cubicBezTo>
                        <a:pt x="759" y="956"/>
                        <a:pt x="955" y="760"/>
                        <a:pt x="955" y="475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34"/>
                <p:cNvSpPr/>
                <p:nvPr/>
              </p:nvSpPr>
              <p:spPr>
                <a:xfrm>
                  <a:off x="923528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75"/>
                      </a:cubicBezTo>
                      <a:cubicBezTo>
                        <a:pt x="0" y="760"/>
                        <a:pt x="224" y="956"/>
                        <a:pt x="481" y="956"/>
                      </a:cubicBezTo>
                      <a:cubicBezTo>
                        <a:pt x="759" y="956"/>
                        <a:pt x="955" y="760"/>
                        <a:pt x="955" y="475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34"/>
                <p:cNvSpPr/>
                <p:nvPr/>
              </p:nvSpPr>
              <p:spPr>
                <a:xfrm>
                  <a:off x="1113432" y="2786435"/>
                  <a:ext cx="64482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56" extrusionOk="0">
                      <a:moveTo>
                        <a:pt x="455" y="1"/>
                      </a:moveTo>
                      <a:cubicBezTo>
                        <a:pt x="197" y="1"/>
                        <a:pt x="1" y="224"/>
                        <a:pt x="1" y="475"/>
                      </a:cubicBezTo>
                      <a:cubicBezTo>
                        <a:pt x="1" y="760"/>
                        <a:pt x="197" y="956"/>
                        <a:pt x="455" y="956"/>
                      </a:cubicBezTo>
                      <a:cubicBezTo>
                        <a:pt x="732" y="956"/>
                        <a:pt x="929" y="760"/>
                        <a:pt x="929" y="475"/>
                      </a:cubicBezTo>
                      <a:cubicBezTo>
                        <a:pt x="929" y="224"/>
                        <a:pt x="732" y="1"/>
                        <a:pt x="4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34"/>
                <p:cNvSpPr/>
                <p:nvPr/>
              </p:nvSpPr>
              <p:spPr>
                <a:xfrm>
                  <a:off x="272886" y="2944897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0"/>
                      </a:moveTo>
                      <a:cubicBezTo>
                        <a:pt x="204" y="0"/>
                        <a:pt x="0" y="197"/>
                        <a:pt x="0" y="481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35" y="732"/>
                        <a:pt x="935" y="481"/>
                      </a:cubicBezTo>
                      <a:cubicBezTo>
                        <a:pt x="935" y="197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34"/>
                <p:cNvSpPr/>
                <p:nvPr/>
              </p:nvSpPr>
              <p:spPr>
                <a:xfrm>
                  <a:off x="460916" y="294489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2" y="732"/>
                        <a:pt x="962" y="481"/>
                      </a:cubicBezTo>
                      <a:cubicBezTo>
                        <a:pt x="962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34"/>
                <p:cNvSpPr/>
                <p:nvPr/>
              </p:nvSpPr>
              <p:spPr>
                <a:xfrm>
                  <a:off x="648946" y="294489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3" y="732"/>
                        <a:pt x="963" y="481"/>
                      </a:cubicBezTo>
                      <a:cubicBezTo>
                        <a:pt x="963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34"/>
                <p:cNvSpPr/>
                <p:nvPr/>
              </p:nvSpPr>
              <p:spPr>
                <a:xfrm>
                  <a:off x="837045" y="2944897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0"/>
                      </a:moveTo>
                      <a:cubicBezTo>
                        <a:pt x="203" y="0"/>
                        <a:pt x="0" y="197"/>
                        <a:pt x="0" y="481"/>
                      </a:cubicBezTo>
                      <a:cubicBezTo>
                        <a:pt x="0" y="732"/>
                        <a:pt x="203" y="962"/>
                        <a:pt x="481" y="962"/>
                      </a:cubicBezTo>
                      <a:cubicBezTo>
                        <a:pt x="738" y="962"/>
                        <a:pt x="962" y="732"/>
                        <a:pt x="962" y="481"/>
                      </a:cubicBezTo>
                      <a:cubicBezTo>
                        <a:pt x="962" y="197"/>
                        <a:pt x="738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34"/>
                <p:cNvSpPr/>
                <p:nvPr/>
              </p:nvSpPr>
              <p:spPr>
                <a:xfrm>
                  <a:off x="1025074" y="294489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1" y="0"/>
                      </a:moveTo>
                      <a:cubicBezTo>
                        <a:pt x="204" y="0"/>
                        <a:pt x="0" y="197"/>
                        <a:pt x="0" y="481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62" y="732"/>
                        <a:pt x="962" y="481"/>
                      </a:cubicBezTo>
                      <a:cubicBezTo>
                        <a:pt x="962" y="197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34"/>
                <p:cNvSpPr/>
                <p:nvPr/>
              </p:nvSpPr>
              <p:spPr>
                <a:xfrm>
                  <a:off x="359370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0"/>
                      </a:moveTo>
                      <a:cubicBezTo>
                        <a:pt x="224" y="0"/>
                        <a:pt x="1" y="224"/>
                        <a:pt x="1" y="474"/>
                      </a:cubicBezTo>
                      <a:cubicBezTo>
                        <a:pt x="1" y="732"/>
                        <a:pt x="224" y="955"/>
                        <a:pt x="482" y="955"/>
                      </a:cubicBezTo>
                      <a:cubicBezTo>
                        <a:pt x="759" y="955"/>
                        <a:pt x="956" y="732"/>
                        <a:pt x="956" y="474"/>
                      </a:cubicBezTo>
                      <a:cubicBezTo>
                        <a:pt x="956" y="224"/>
                        <a:pt x="75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34"/>
                <p:cNvSpPr/>
                <p:nvPr/>
              </p:nvSpPr>
              <p:spPr>
                <a:xfrm>
                  <a:off x="547400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0"/>
                      </a:moveTo>
                      <a:cubicBezTo>
                        <a:pt x="224" y="0"/>
                        <a:pt x="1" y="224"/>
                        <a:pt x="1" y="474"/>
                      </a:cubicBezTo>
                      <a:cubicBezTo>
                        <a:pt x="1" y="732"/>
                        <a:pt x="224" y="955"/>
                        <a:pt x="482" y="955"/>
                      </a:cubicBezTo>
                      <a:cubicBezTo>
                        <a:pt x="760" y="955"/>
                        <a:pt x="956" y="732"/>
                        <a:pt x="956" y="474"/>
                      </a:cubicBezTo>
                      <a:cubicBezTo>
                        <a:pt x="956" y="224"/>
                        <a:pt x="760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34"/>
                <p:cNvSpPr/>
                <p:nvPr/>
              </p:nvSpPr>
              <p:spPr>
                <a:xfrm>
                  <a:off x="735499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0"/>
                      </a:moveTo>
                      <a:cubicBezTo>
                        <a:pt x="224" y="0"/>
                        <a:pt x="0" y="224"/>
                        <a:pt x="0" y="474"/>
                      </a:cubicBezTo>
                      <a:cubicBezTo>
                        <a:pt x="0" y="732"/>
                        <a:pt x="224" y="955"/>
                        <a:pt x="481" y="955"/>
                      </a:cubicBezTo>
                      <a:cubicBezTo>
                        <a:pt x="759" y="955"/>
                        <a:pt x="955" y="732"/>
                        <a:pt x="955" y="474"/>
                      </a:cubicBezTo>
                      <a:cubicBezTo>
                        <a:pt x="955" y="224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34"/>
                <p:cNvSpPr/>
                <p:nvPr/>
              </p:nvSpPr>
              <p:spPr>
                <a:xfrm>
                  <a:off x="923528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0"/>
                      </a:moveTo>
                      <a:cubicBezTo>
                        <a:pt x="224" y="0"/>
                        <a:pt x="0" y="224"/>
                        <a:pt x="0" y="474"/>
                      </a:cubicBezTo>
                      <a:cubicBezTo>
                        <a:pt x="0" y="732"/>
                        <a:pt x="224" y="955"/>
                        <a:pt x="481" y="955"/>
                      </a:cubicBezTo>
                      <a:cubicBezTo>
                        <a:pt x="759" y="955"/>
                        <a:pt x="955" y="732"/>
                        <a:pt x="955" y="474"/>
                      </a:cubicBezTo>
                      <a:cubicBezTo>
                        <a:pt x="955" y="224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34"/>
                <p:cNvSpPr/>
                <p:nvPr/>
              </p:nvSpPr>
              <p:spPr>
                <a:xfrm>
                  <a:off x="1113432" y="3080314"/>
                  <a:ext cx="64482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56" extrusionOk="0">
                      <a:moveTo>
                        <a:pt x="455" y="0"/>
                      </a:moveTo>
                      <a:cubicBezTo>
                        <a:pt x="197" y="0"/>
                        <a:pt x="1" y="224"/>
                        <a:pt x="1" y="474"/>
                      </a:cubicBezTo>
                      <a:cubicBezTo>
                        <a:pt x="1" y="732"/>
                        <a:pt x="197" y="955"/>
                        <a:pt x="455" y="955"/>
                      </a:cubicBezTo>
                      <a:cubicBezTo>
                        <a:pt x="732" y="955"/>
                        <a:pt x="929" y="732"/>
                        <a:pt x="929" y="474"/>
                      </a:cubicBezTo>
                      <a:cubicBezTo>
                        <a:pt x="929" y="224"/>
                        <a:pt x="732" y="0"/>
                        <a:pt x="4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34"/>
                <p:cNvSpPr/>
                <p:nvPr/>
              </p:nvSpPr>
              <p:spPr>
                <a:xfrm>
                  <a:off x="272886" y="3236833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1"/>
                      </a:moveTo>
                      <a:cubicBezTo>
                        <a:pt x="204" y="1"/>
                        <a:pt x="0" y="224"/>
                        <a:pt x="0" y="481"/>
                      </a:cubicBezTo>
                      <a:cubicBezTo>
                        <a:pt x="0" y="759"/>
                        <a:pt x="204" y="962"/>
                        <a:pt x="481" y="962"/>
                      </a:cubicBezTo>
                      <a:cubicBezTo>
                        <a:pt x="739" y="962"/>
                        <a:pt x="935" y="759"/>
                        <a:pt x="935" y="481"/>
                      </a:cubicBezTo>
                      <a:cubicBezTo>
                        <a:pt x="935" y="224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34"/>
                <p:cNvSpPr/>
                <p:nvPr/>
              </p:nvSpPr>
              <p:spPr>
                <a:xfrm>
                  <a:off x="460916" y="323683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224"/>
                        <a:pt x="1" y="481"/>
                      </a:cubicBezTo>
                      <a:cubicBezTo>
                        <a:pt x="1" y="759"/>
                        <a:pt x="204" y="962"/>
                        <a:pt x="482" y="962"/>
                      </a:cubicBezTo>
                      <a:cubicBezTo>
                        <a:pt x="739" y="962"/>
                        <a:pt x="962" y="759"/>
                        <a:pt x="962" y="481"/>
                      </a:cubicBezTo>
                      <a:cubicBezTo>
                        <a:pt x="962" y="224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34"/>
                <p:cNvSpPr/>
                <p:nvPr/>
              </p:nvSpPr>
              <p:spPr>
                <a:xfrm>
                  <a:off x="648946" y="323683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224"/>
                        <a:pt x="1" y="481"/>
                      </a:cubicBezTo>
                      <a:cubicBezTo>
                        <a:pt x="1" y="759"/>
                        <a:pt x="204" y="962"/>
                        <a:pt x="482" y="962"/>
                      </a:cubicBezTo>
                      <a:cubicBezTo>
                        <a:pt x="739" y="962"/>
                        <a:pt x="963" y="759"/>
                        <a:pt x="963" y="481"/>
                      </a:cubicBezTo>
                      <a:cubicBezTo>
                        <a:pt x="963" y="224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34"/>
                <p:cNvSpPr/>
                <p:nvPr/>
              </p:nvSpPr>
              <p:spPr>
                <a:xfrm>
                  <a:off x="837045" y="3236833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1"/>
                      </a:moveTo>
                      <a:cubicBezTo>
                        <a:pt x="203" y="1"/>
                        <a:pt x="0" y="224"/>
                        <a:pt x="0" y="481"/>
                      </a:cubicBezTo>
                      <a:cubicBezTo>
                        <a:pt x="0" y="759"/>
                        <a:pt x="203" y="962"/>
                        <a:pt x="481" y="962"/>
                      </a:cubicBezTo>
                      <a:cubicBezTo>
                        <a:pt x="738" y="962"/>
                        <a:pt x="962" y="759"/>
                        <a:pt x="962" y="481"/>
                      </a:cubicBezTo>
                      <a:cubicBezTo>
                        <a:pt x="962" y="224"/>
                        <a:pt x="738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34"/>
                <p:cNvSpPr/>
                <p:nvPr/>
              </p:nvSpPr>
              <p:spPr>
                <a:xfrm>
                  <a:off x="1025074" y="323683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1" y="1"/>
                      </a:moveTo>
                      <a:cubicBezTo>
                        <a:pt x="204" y="1"/>
                        <a:pt x="0" y="224"/>
                        <a:pt x="0" y="481"/>
                      </a:cubicBezTo>
                      <a:cubicBezTo>
                        <a:pt x="0" y="759"/>
                        <a:pt x="204" y="962"/>
                        <a:pt x="481" y="962"/>
                      </a:cubicBezTo>
                      <a:cubicBezTo>
                        <a:pt x="739" y="962"/>
                        <a:pt x="962" y="759"/>
                        <a:pt x="962" y="481"/>
                      </a:cubicBezTo>
                      <a:cubicBezTo>
                        <a:pt x="962" y="224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34"/>
                <p:cNvSpPr/>
                <p:nvPr/>
              </p:nvSpPr>
              <p:spPr>
                <a:xfrm>
                  <a:off x="359370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31"/>
                        <a:pt x="1" y="481"/>
                      </a:cubicBezTo>
                      <a:cubicBezTo>
                        <a:pt x="1" y="766"/>
                        <a:pt x="224" y="962"/>
                        <a:pt x="482" y="962"/>
                      </a:cubicBezTo>
                      <a:cubicBezTo>
                        <a:pt x="759" y="962"/>
                        <a:pt x="956" y="766"/>
                        <a:pt x="956" y="481"/>
                      </a:cubicBezTo>
                      <a:cubicBezTo>
                        <a:pt x="956" y="231"/>
                        <a:pt x="75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34"/>
                <p:cNvSpPr/>
                <p:nvPr/>
              </p:nvSpPr>
              <p:spPr>
                <a:xfrm>
                  <a:off x="547400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31"/>
                        <a:pt x="1" y="481"/>
                      </a:cubicBezTo>
                      <a:cubicBezTo>
                        <a:pt x="1" y="766"/>
                        <a:pt x="224" y="962"/>
                        <a:pt x="482" y="962"/>
                      </a:cubicBezTo>
                      <a:cubicBezTo>
                        <a:pt x="760" y="962"/>
                        <a:pt x="956" y="766"/>
                        <a:pt x="956" y="481"/>
                      </a:cubicBezTo>
                      <a:cubicBezTo>
                        <a:pt x="956" y="231"/>
                        <a:pt x="760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34"/>
                <p:cNvSpPr/>
                <p:nvPr/>
              </p:nvSpPr>
              <p:spPr>
                <a:xfrm>
                  <a:off x="735499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0"/>
                      </a:moveTo>
                      <a:cubicBezTo>
                        <a:pt x="224" y="0"/>
                        <a:pt x="0" y="231"/>
                        <a:pt x="0" y="481"/>
                      </a:cubicBezTo>
                      <a:cubicBezTo>
                        <a:pt x="0" y="766"/>
                        <a:pt x="224" y="962"/>
                        <a:pt x="481" y="962"/>
                      </a:cubicBezTo>
                      <a:cubicBezTo>
                        <a:pt x="759" y="962"/>
                        <a:pt x="955" y="766"/>
                        <a:pt x="955" y="481"/>
                      </a:cubicBezTo>
                      <a:cubicBezTo>
                        <a:pt x="955" y="231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34"/>
                <p:cNvSpPr/>
                <p:nvPr/>
              </p:nvSpPr>
              <p:spPr>
                <a:xfrm>
                  <a:off x="923528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0"/>
                      </a:moveTo>
                      <a:cubicBezTo>
                        <a:pt x="224" y="0"/>
                        <a:pt x="0" y="231"/>
                        <a:pt x="0" y="481"/>
                      </a:cubicBezTo>
                      <a:cubicBezTo>
                        <a:pt x="0" y="766"/>
                        <a:pt x="224" y="962"/>
                        <a:pt x="481" y="962"/>
                      </a:cubicBezTo>
                      <a:cubicBezTo>
                        <a:pt x="759" y="962"/>
                        <a:pt x="955" y="766"/>
                        <a:pt x="955" y="481"/>
                      </a:cubicBezTo>
                      <a:cubicBezTo>
                        <a:pt x="955" y="231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34"/>
                <p:cNvSpPr/>
                <p:nvPr/>
              </p:nvSpPr>
              <p:spPr>
                <a:xfrm>
                  <a:off x="272886" y="3530643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1"/>
                      </a:moveTo>
                      <a:cubicBezTo>
                        <a:pt x="204" y="1"/>
                        <a:pt x="0" y="197"/>
                        <a:pt x="0" y="482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35" y="732"/>
                        <a:pt x="935" y="482"/>
                      </a:cubicBezTo>
                      <a:cubicBezTo>
                        <a:pt x="935" y="197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34"/>
                <p:cNvSpPr/>
                <p:nvPr/>
              </p:nvSpPr>
              <p:spPr>
                <a:xfrm>
                  <a:off x="460916" y="353064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2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2" y="732"/>
                        <a:pt x="962" y="482"/>
                      </a:cubicBezTo>
                      <a:cubicBezTo>
                        <a:pt x="962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34"/>
                <p:cNvSpPr/>
                <p:nvPr/>
              </p:nvSpPr>
              <p:spPr>
                <a:xfrm>
                  <a:off x="648946" y="353064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2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3" y="732"/>
                        <a:pt x="963" y="482"/>
                      </a:cubicBezTo>
                      <a:cubicBezTo>
                        <a:pt x="963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4"/>
                <p:cNvSpPr/>
                <p:nvPr/>
              </p:nvSpPr>
              <p:spPr>
                <a:xfrm>
                  <a:off x="837045" y="3530643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1"/>
                      </a:moveTo>
                      <a:cubicBezTo>
                        <a:pt x="203" y="1"/>
                        <a:pt x="0" y="197"/>
                        <a:pt x="0" y="482"/>
                      </a:cubicBezTo>
                      <a:cubicBezTo>
                        <a:pt x="0" y="732"/>
                        <a:pt x="203" y="962"/>
                        <a:pt x="481" y="962"/>
                      </a:cubicBezTo>
                      <a:cubicBezTo>
                        <a:pt x="738" y="962"/>
                        <a:pt x="962" y="732"/>
                        <a:pt x="962" y="482"/>
                      </a:cubicBezTo>
                      <a:cubicBezTo>
                        <a:pt x="962" y="197"/>
                        <a:pt x="738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34"/>
                <p:cNvSpPr/>
                <p:nvPr/>
              </p:nvSpPr>
              <p:spPr>
                <a:xfrm>
                  <a:off x="359370" y="366557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1"/>
                      </a:moveTo>
                      <a:cubicBezTo>
                        <a:pt x="224" y="1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59" y="962"/>
                        <a:pt x="956" y="739"/>
                        <a:pt x="956" y="481"/>
                      </a:cubicBezTo>
                      <a:cubicBezTo>
                        <a:pt x="956" y="204"/>
                        <a:pt x="75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34"/>
                <p:cNvSpPr/>
                <p:nvPr/>
              </p:nvSpPr>
              <p:spPr>
                <a:xfrm>
                  <a:off x="547400" y="366557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1"/>
                      </a:moveTo>
                      <a:cubicBezTo>
                        <a:pt x="224" y="1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60" y="962"/>
                        <a:pt x="956" y="739"/>
                        <a:pt x="956" y="481"/>
                      </a:cubicBezTo>
                      <a:cubicBezTo>
                        <a:pt x="956" y="204"/>
                        <a:pt x="760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34"/>
                <p:cNvSpPr/>
                <p:nvPr/>
              </p:nvSpPr>
              <p:spPr>
                <a:xfrm>
                  <a:off x="735499" y="366557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1"/>
                      </a:moveTo>
                      <a:cubicBezTo>
                        <a:pt x="224" y="1"/>
                        <a:pt x="0" y="204"/>
                        <a:pt x="0" y="481"/>
                      </a:cubicBezTo>
                      <a:cubicBezTo>
                        <a:pt x="0" y="739"/>
                        <a:pt x="224" y="962"/>
                        <a:pt x="481" y="962"/>
                      </a:cubicBezTo>
                      <a:cubicBezTo>
                        <a:pt x="759" y="962"/>
                        <a:pt x="955" y="739"/>
                        <a:pt x="955" y="481"/>
                      </a:cubicBezTo>
                      <a:cubicBezTo>
                        <a:pt x="955" y="20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34"/>
                <p:cNvSpPr/>
                <p:nvPr/>
              </p:nvSpPr>
              <p:spPr>
                <a:xfrm>
                  <a:off x="272886" y="3822579"/>
                  <a:ext cx="64968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56" extrusionOk="0">
                      <a:moveTo>
                        <a:pt x="481" y="1"/>
                      </a:moveTo>
                      <a:cubicBezTo>
                        <a:pt x="204" y="1"/>
                        <a:pt x="0" y="224"/>
                        <a:pt x="0" y="482"/>
                      </a:cubicBezTo>
                      <a:cubicBezTo>
                        <a:pt x="0" y="759"/>
                        <a:pt x="204" y="956"/>
                        <a:pt x="481" y="956"/>
                      </a:cubicBezTo>
                      <a:cubicBezTo>
                        <a:pt x="739" y="956"/>
                        <a:pt x="935" y="759"/>
                        <a:pt x="935" y="482"/>
                      </a:cubicBezTo>
                      <a:cubicBezTo>
                        <a:pt x="935" y="224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34"/>
                <p:cNvSpPr/>
                <p:nvPr/>
              </p:nvSpPr>
              <p:spPr>
                <a:xfrm>
                  <a:off x="460916" y="3822579"/>
                  <a:ext cx="66842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56" extrusionOk="0">
                      <a:moveTo>
                        <a:pt x="482" y="1"/>
                      </a:moveTo>
                      <a:cubicBezTo>
                        <a:pt x="204" y="1"/>
                        <a:pt x="1" y="224"/>
                        <a:pt x="1" y="482"/>
                      </a:cubicBezTo>
                      <a:cubicBezTo>
                        <a:pt x="1" y="759"/>
                        <a:pt x="204" y="956"/>
                        <a:pt x="482" y="956"/>
                      </a:cubicBezTo>
                      <a:cubicBezTo>
                        <a:pt x="739" y="956"/>
                        <a:pt x="962" y="759"/>
                        <a:pt x="962" y="482"/>
                      </a:cubicBezTo>
                      <a:cubicBezTo>
                        <a:pt x="962" y="224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34"/>
                <p:cNvSpPr/>
                <p:nvPr/>
              </p:nvSpPr>
              <p:spPr>
                <a:xfrm>
                  <a:off x="272886" y="2085053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1"/>
                      </a:moveTo>
                      <a:cubicBezTo>
                        <a:pt x="204" y="1"/>
                        <a:pt x="0" y="197"/>
                        <a:pt x="0" y="481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35" y="732"/>
                        <a:pt x="935" y="481"/>
                      </a:cubicBezTo>
                      <a:cubicBezTo>
                        <a:pt x="935" y="197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4"/>
                <p:cNvSpPr/>
                <p:nvPr/>
              </p:nvSpPr>
              <p:spPr>
                <a:xfrm>
                  <a:off x="460916" y="208505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2" y="732"/>
                        <a:pt x="962" y="481"/>
                      </a:cubicBezTo>
                      <a:cubicBezTo>
                        <a:pt x="962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4"/>
                <p:cNvSpPr/>
                <p:nvPr/>
              </p:nvSpPr>
              <p:spPr>
                <a:xfrm>
                  <a:off x="648946" y="208505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3" y="732"/>
                        <a:pt x="963" y="481"/>
                      </a:cubicBezTo>
                      <a:cubicBezTo>
                        <a:pt x="963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4"/>
                <p:cNvSpPr/>
                <p:nvPr/>
              </p:nvSpPr>
              <p:spPr>
                <a:xfrm>
                  <a:off x="359370" y="221998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59" y="962"/>
                        <a:pt x="956" y="739"/>
                        <a:pt x="956" y="481"/>
                      </a:cubicBezTo>
                      <a:cubicBezTo>
                        <a:pt x="956" y="204"/>
                        <a:pt x="75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34"/>
                <p:cNvSpPr/>
                <p:nvPr/>
              </p:nvSpPr>
              <p:spPr>
                <a:xfrm>
                  <a:off x="547400" y="221998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60" y="962"/>
                        <a:pt x="956" y="739"/>
                        <a:pt x="956" y="481"/>
                      </a:cubicBezTo>
                      <a:cubicBezTo>
                        <a:pt x="956" y="204"/>
                        <a:pt x="760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34"/>
                <p:cNvSpPr/>
                <p:nvPr/>
              </p:nvSpPr>
              <p:spPr>
                <a:xfrm>
                  <a:off x="735499" y="221998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0"/>
                      </a:moveTo>
                      <a:cubicBezTo>
                        <a:pt x="224" y="0"/>
                        <a:pt x="0" y="204"/>
                        <a:pt x="0" y="481"/>
                      </a:cubicBezTo>
                      <a:cubicBezTo>
                        <a:pt x="0" y="739"/>
                        <a:pt x="224" y="962"/>
                        <a:pt x="481" y="962"/>
                      </a:cubicBezTo>
                      <a:cubicBezTo>
                        <a:pt x="759" y="962"/>
                        <a:pt x="955" y="739"/>
                        <a:pt x="955" y="481"/>
                      </a:cubicBezTo>
                      <a:cubicBezTo>
                        <a:pt x="955" y="204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1" name="Google Shape;1151;p34"/>
              <p:cNvSpPr/>
              <p:nvPr/>
            </p:nvSpPr>
            <p:spPr>
              <a:xfrm rot="10800000">
                <a:off x="8205543" y="638546"/>
                <a:ext cx="745957" cy="1451828"/>
              </a:xfrm>
              <a:custGeom>
                <a:avLst/>
                <a:gdLst/>
                <a:ahLst/>
                <a:cxnLst/>
                <a:rect l="l" t="t" r="r" b="b"/>
                <a:pathLst>
                  <a:path w="14759" h="28732" extrusionOk="0">
                    <a:moveTo>
                      <a:pt x="454" y="427"/>
                    </a:moveTo>
                    <a:cubicBezTo>
                      <a:pt x="2709" y="427"/>
                      <a:pt x="4856" y="962"/>
                      <a:pt x="6746" y="1924"/>
                    </a:cubicBezTo>
                    <a:cubicBezTo>
                      <a:pt x="7031" y="2066"/>
                      <a:pt x="7281" y="2235"/>
                      <a:pt x="7566" y="2371"/>
                    </a:cubicBezTo>
                    <a:cubicBezTo>
                      <a:pt x="11006" y="4464"/>
                      <a:pt x="13519" y="7992"/>
                      <a:pt x="14196" y="12110"/>
                    </a:cubicBezTo>
                    <a:cubicBezTo>
                      <a:pt x="14196" y="12253"/>
                      <a:pt x="14224" y="12361"/>
                      <a:pt x="14251" y="12503"/>
                    </a:cubicBezTo>
                    <a:cubicBezTo>
                      <a:pt x="14339" y="13126"/>
                      <a:pt x="14366" y="13750"/>
                      <a:pt x="14366" y="14366"/>
                    </a:cubicBezTo>
                    <a:cubicBezTo>
                      <a:pt x="14366" y="15070"/>
                      <a:pt x="14312" y="15748"/>
                      <a:pt x="14224" y="16398"/>
                    </a:cubicBezTo>
                    <a:cubicBezTo>
                      <a:pt x="14196" y="16567"/>
                      <a:pt x="14169" y="16736"/>
                      <a:pt x="14142" y="16906"/>
                    </a:cubicBezTo>
                    <a:cubicBezTo>
                      <a:pt x="13208" y="21986"/>
                      <a:pt x="9510" y="26110"/>
                      <a:pt x="4687" y="27688"/>
                    </a:cubicBezTo>
                    <a:cubicBezTo>
                      <a:pt x="4572" y="27716"/>
                      <a:pt x="4464" y="27743"/>
                      <a:pt x="4376" y="27770"/>
                    </a:cubicBezTo>
                    <a:lnTo>
                      <a:pt x="4348" y="27770"/>
                    </a:lnTo>
                    <a:cubicBezTo>
                      <a:pt x="3136" y="28142"/>
                      <a:pt x="1809" y="28339"/>
                      <a:pt x="454" y="28339"/>
                    </a:cubicBezTo>
                    <a:lnTo>
                      <a:pt x="454" y="427"/>
                    </a:lnTo>
                    <a:close/>
                    <a:moveTo>
                      <a:pt x="0" y="0"/>
                    </a:moveTo>
                    <a:lnTo>
                      <a:pt x="0" y="28731"/>
                    </a:lnTo>
                    <a:lnTo>
                      <a:pt x="454" y="28731"/>
                    </a:lnTo>
                    <a:cubicBezTo>
                      <a:pt x="8358" y="28704"/>
                      <a:pt x="14759" y="22270"/>
                      <a:pt x="14759" y="14366"/>
                    </a:cubicBezTo>
                    <a:cubicBezTo>
                      <a:pt x="14759" y="6469"/>
                      <a:pt x="8358" y="61"/>
                      <a:pt x="4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34"/>
            <p:cNvGrpSpPr/>
            <p:nvPr/>
          </p:nvGrpSpPr>
          <p:grpSpPr>
            <a:xfrm>
              <a:off x="293031" y="3209516"/>
              <a:ext cx="617295" cy="1201357"/>
              <a:chOff x="308706" y="3206316"/>
              <a:chExt cx="617295" cy="1201357"/>
            </a:xfrm>
          </p:grpSpPr>
          <p:sp>
            <p:nvSpPr>
              <p:cNvPr id="1153" name="Google Shape;1153;p34"/>
              <p:cNvSpPr/>
              <p:nvPr/>
            </p:nvSpPr>
            <p:spPr>
              <a:xfrm>
                <a:off x="318326" y="3214804"/>
                <a:ext cx="599478" cy="1184674"/>
              </a:xfrm>
              <a:custGeom>
                <a:avLst/>
                <a:gdLst/>
                <a:ahLst/>
                <a:cxnLst/>
                <a:rect l="l" t="t" r="r" b="b"/>
                <a:pathLst>
                  <a:path w="14333" h="28333" extrusionOk="0">
                    <a:moveTo>
                      <a:pt x="0" y="0"/>
                    </a:moveTo>
                    <a:lnTo>
                      <a:pt x="0" y="3522"/>
                    </a:lnTo>
                    <a:lnTo>
                      <a:pt x="0" y="4484"/>
                    </a:lnTo>
                    <a:lnTo>
                      <a:pt x="0" y="7478"/>
                    </a:lnTo>
                    <a:lnTo>
                      <a:pt x="0" y="8433"/>
                    </a:lnTo>
                    <a:lnTo>
                      <a:pt x="0" y="11684"/>
                    </a:lnTo>
                    <a:lnTo>
                      <a:pt x="0" y="12639"/>
                    </a:lnTo>
                    <a:lnTo>
                      <a:pt x="0" y="15917"/>
                    </a:lnTo>
                    <a:lnTo>
                      <a:pt x="0" y="16872"/>
                    </a:lnTo>
                    <a:lnTo>
                      <a:pt x="0" y="20116"/>
                    </a:lnTo>
                    <a:lnTo>
                      <a:pt x="0" y="21078"/>
                    </a:lnTo>
                    <a:lnTo>
                      <a:pt x="0" y="24350"/>
                    </a:lnTo>
                    <a:lnTo>
                      <a:pt x="0" y="25311"/>
                    </a:lnTo>
                    <a:lnTo>
                      <a:pt x="0" y="28136"/>
                    </a:lnTo>
                    <a:lnTo>
                      <a:pt x="0" y="28332"/>
                    </a:lnTo>
                    <a:lnTo>
                      <a:pt x="170" y="28332"/>
                    </a:lnTo>
                    <a:cubicBezTo>
                      <a:pt x="8013" y="28332"/>
                      <a:pt x="14332" y="22013"/>
                      <a:pt x="14332" y="14163"/>
                    </a:cubicBezTo>
                    <a:cubicBezTo>
                      <a:pt x="14332" y="8975"/>
                      <a:pt x="11542" y="4403"/>
                      <a:pt x="7336" y="1944"/>
                    </a:cubicBezTo>
                    <a:cubicBezTo>
                      <a:pt x="7139" y="1829"/>
                      <a:pt x="6909" y="1721"/>
                      <a:pt x="6713" y="1606"/>
                    </a:cubicBezTo>
                    <a:cubicBezTo>
                      <a:pt x="4742" y="590"/>
                      <a:pt x="2540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4" name="Google Shape;1154;p34"/>
              <p:cNvGrpSpPr/>
              <p:nvPr/>
            </p:nvGrpSpPr>
            <p:grpSpPr>
              <a:xfrm>
                <a:off x="359381" y="3280766"/>
                <a:ext cx="545279" cy="1086659"/>
                <a:chOff x="272886" y="2085053"/>
                <a:chExt cx="905027" cy="1803882"/>
              </a:xfrm>
            </p:grpSpPr>
            <p:sp>
              <p:nvSpPr>
                <p:cNvPr id="1155" name="Google Shape;1155;p34"/>
                <p:cNvSpPr/>
                <p:nvPr/>
              </p:nvSpPr>
              <p:spPr>
                <a:xfrm>
                  <a:off x="272886" y="2359150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0"/>
                      </a:moveTo>
                      <a:cubicBezTo>
                        <a:pt x="204" y="0"/>
                        <a:pt x="0" y="197"/>
                        <a:pt x="0" y="481"/>
                      </a:cubicBezTo>
                      <a:cubicBezTo>
                        <a:pt x="0" y="739"/>
                        <a:pt x="204" y="962"/>
                        <a:pt x="481" y="962"/>
                      </a:cubicBezTo>
                      <a:cubicBezTo>
                        <a:pt x="739" y="962"/>
                        <a:pt x="935" y="739"/>
                        <a:pt x="935" y="481"/>
                      </a:cubicBezTo>
                      <a:cubicBezTo>
                        <a:pt x="935" y="197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34"/>
                <p:cNvSpPr/>
                <p:nvPr/>
              </p:nvSpPr>
              <p:spPr>
                <a:xfrm>
                  <a:off x="460916" y="2359150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9"/>
                        <a:pt x="204" y="962"/>
                        <a:pt x="482" y="962"/>
                      </a:cubicBezTo>
                      <a:cubicBezTo>
                        <a:pt x="739" y="962"/>
                        <a:pt x="962" y="739"/>
                        <a:pt x="962" y="481"/>
                      </a:cubicBezTo>
                      <a:cubicBezTo>
                        <a:pt x="962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34"/>
                <p:cNvSpPr/>
                <p:nvPr/>
              </p:nvSpPr>
              <p:spPr>
                <a:xfrm>
                  <a:off x="648946" y="2359150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9"/>
                        <a:pt x="204" y="962"/>
                        <a:pt x="482" y="962"/>
                      </a:cubicBezTo>
                      <a:cubicBezTo>
                        <a:pt x="739" y="962"/>
                        <a:pt x="963" y="739"/>
                        <a:pt x="963" y="481"/>
                      </a:cubicBezTo>
                      <a:cubicBezTo>
                        <a:pt x="963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34"/>
                <p:cNvSpPr/>
                <p:nvPr/>
              </p:nvSpPr>
              <p:spPr>
                <a:xfrm>
                  <a:off x="837045" y="2359150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0"/>
                      </a:moveTo>
                      <a:cubicBezTo>
                        <a:pt x="203" y="0"/>
                        <a:pt x="0" y="197"/>
                        <a:pt x="0" y="481"/>
                      </a:cubicBezTo>
                      <a:cubicBezTo>
                        <a:pt x="0" y="739"/>
                        <a:pt x="203" y="962"/>
                        <a:pt x="481" y="962"/>
                      </a:cubicBezTo>
                      <a:cubicBezTo>
                        <a:pt x="738" y="962"/>
                        <a:pt x="962" y="739"/>
                        <a:pt x="962" y="481"/>
                      </a:cubicBezTo>
                      <a:cubicBezTo>
                        <a:pt x="962" y="197"/>
                        <a:pt x="738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34"/>
                <p:cNvSpPr/>
                <p:nvPr/>
              </p:nvSpPr>
              <p:spPr>
                <a:xfrm>
                  <a:off x="359370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82"/>
                      </a:cubicBezTo>
                      <a:cubicBezTo>
                        <a:pt x="1" y="732"/>
                        <a:pt x="224" y="956"/>
                        <a:pt x="482" y="956"/>
                      </a:cubicBezTo>
                      <a:cubicBezTo>
                        <a:pt x="759" y="956"/>
                        <a:pt x="956" y="732"/>
                        <a:pt x="956" y="482"/>
                      </a:cubicBezTo>
                      <a:cubicBezTo>
                        <a:pt x="956" y="224"/>
                        <a:pt x="75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34"/>
                <p:cNvSpPr/>
                <p:nvPr/>
              </p:nvSpPr>
              <p:spPr>
                <a:xfrm>
                  <a:off x="547400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82"/>
                      </a:cubicBezTo>
                      <a:cubicBezTo>
                        <a:pt x="1" y="732"/>
                        <a:pt x="224" y="956"/>
                        <a:pt x="482" y="956"/>
                      </a:cubicBezTo>
                      <a:cubicBezTo>
                        <a:pt x="760" y="956"/>
                        <a:pt x="956" y="732"/>
                        <a:pt x="956" y="482"/>
                      </a:cubicBezTo>
                      <a:cubicBezTo>
                        <a:pt x="956" y="224"/>
                        <a:pt x="760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4"/>
                <p:cNvSpPr/>
                <p:nvPr/>
              </p:nvSpPr>
              <p:spPr>
                <a:xfrm>
                  <a:off x="735499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82"/>
                      </a:cubicBezTo>
                      <a:cubicBezTo>
                        <a:pt x="0" y="732"/>
                        <a:pt x="224" y="956"/>
                        <a:pt x="481" y="956"/>
                      </a:cubicBezTo>
                      <a:cubicBezTo>
                        <a:pt x="759" y="956"/>
                        <a:pt x="955" y="732"/>
                        <a:pt x="955" y="482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4"/>
                <p:cNvSpPr/>
                <p:nvPr/>
              </p:nvSpPr>
              <p:spPr>
                <a:xfrm>
                  <a:off x="923528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82"/>
                      </a:cubicBezTo>
                      <a:cubicBezTo>
                        <a:pt x="0" y="732"/>
                        <a:pt x="224" y="956"/>
                        <a:pt x="481" y="956"/>
                      </a:cubicBezTo>
                      <a:cubicBezTo>
                        <a:pt x="759" y="956"/>
                        <a:pt x="955" y="732"/>
                        <a:pt x="955" y="482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4"/>
                <p:cNvSpPr/>
                <p:nvPr/>
              </p:nvSpPr>
              <p:spPr>
                <a:xfrm>
                  <a:off x="272886" y="2651087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0"/>
                      </a:moveTo>
                      <a:cubicBezTo>
                        <a:pt x="204" y="0"/>
                        <a:pt x="0" y="224"/>
                        <a:pt x="0" y="481"/>
                      </a:cubicBezTo>
                      <a:cubicBezTo>
                        <a:pt x="0" y="766"/>
                        <a:pt x="204" y="962"/>
                        <a:pt x="481" y="962"/>
                      </a:cubicBezTo>
                      <a:cubicBezTo>
                        <a:pt x="739" y="962"/>
                        <a:pt x="935" y="766"/>
                        <a:pt x="935" y="481"/>
                      </a:cubicBezTo>
                      <a:cubicBezTo>
                        <a:pt x="935" y="224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4"/>
                <p:cNvSpPr/>
                <p:nvPr/>
              </p:nvSpPr>
              <p:spPr>
                <a:xfrm>
                  <a:off x="460916" y="265108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224"/>
                        <a:pt x="1" y="481"/>
                      </a:cubicBezTo>
                      <a:cubicBezTo>
                        <a:pt x="1" y="766"/>
                        <a:pt x="204" y="962"/>
                        <a:pt x="482" y="962"/>
                      </a:cubicBezTo>
                      <a:cubicBezTo>
                        <a:pt x="739" y="962"/>
                        <a:pt x="962" y="766"/>
                        <a:pt x="962" y="481"/>
                      </a:cubicBezTo>
                      <a:cubicBezTo>
                        <a:pt x="962" y="224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4"/>
                <p:cNvSpPr/>
                <p:nvPr/>
              </p:nvSpPr>
              <p:spPr>
                <a:xfrm>
                  <a:off x="648946" y="265108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224"/>
                        <a:pt x="1" y="481"/>
                      </a:cubicBezTo>
                      <a:cubicBezTo>
                        <a:pt x="1" y="766"/>
                        <a:pt x="204" y="962"/>
                        <a:pt x="482" y="962"/>
                      </a:cubicBezTo>
                      <a:cubicBezTo>
                        <a:pt x="739" y="962"/>
                        <a:pt x="963" y="766"/>
                        <a:pt x="963" y="481"/>
                      </a:cubicBezTo>
                      <a:cubicBezTo>
                        <a:pt x="963" y="224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4"/>
                <p:cNvSpPr/>
                <p:nvPr/>
              </p:nvSpPr>
              <p:spPr>
                <a:xfrm>
                  <a:off x="837045" y="2651087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0"/>
                      </a:moveTo>
                      <a:cubicBezTo>
                        <a:pt x="203" y="0"/>
                        <a:pt x="0" y="224"/>
                        <a:pt x="0" y="481"/>
                      </a:cubicBezTo>
                      <a:cubicBezTo>
                        <a:pt x="0" y="766"/>
                        <a:pt x="203" y="962"/>
                        <a:pt x="481" y="962"/>
                      </a:cubicBezTo>
                      <a:cubicBezTo>
                        <a:pt x="738" y="962"/>
                        <a:pt x="962" y="766"/>
                        <a:pt x="962" y="481"/>
                      </a:cubicBezTo>
                      <a:cubicBezTo>
                        <a:pt x="962" y="224"/>
                        <a:pt x="738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4"/>
                <p:cNvSpPr/>
                <p:nvPr/>
              </p:nvSpPr>
              <p:spPr>
                <a:xfrm>
                  <a:off x="1025074" y="265108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1" y="0"/>
                      </a:moveTo>
                      <a:cubicBezTo>
                        <a:pt x="204" y="0"/>
                        <a:pt x="0" y="224"/>
                        <a:pt x="0" y="481"/>
                      </a:cubicBezTo>
                      <a:cubicBezTo>
                        <a:pt x="0" y="766"/>
                        <a:pt x="204" y="962"/>
                        <a:pt x="481" y="962"/>
                      </a:cubicBezTo>
                      <a:cubicBezTo>
                        <a:pt x="739" y="962"/>
                        <a:pt x="962" y="766"/>
                        <a:pt x="962" y="481"/>
                      </a:cubicBezTo>
                      <a:cubicBezTo>
                        <a:pt x="962" y="224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34"/>
                <p:cNvSpPr/>
                <p:nvPr/>
              </p:nvSpPr>
              <p:spPr>
                <a:xfrm>
                  <a:off x="359370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75"/>
                      </a:cubicBezTo>
                      <a:cubicBezTo>
                        <a:pt x="1" y="760"/>
                        <a:pt x="224" y="956"/>
                        <a:pt x="482" y="956"/>
                      </a:cubicBezTo>
                      <a:cubicBezTo>
                        <a:pt x="759" y="956"/>
                        <a:pt x="956" y="760"/>
                        <a:pt x="956" y="475"/>
                      </a:cubicBezTo>
                      <a:cubicBezTo>
                        <a:pt x="956" y="224"/>
                        <a:pt x="75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34"/>
                <p:cNvSpPr/>
                <p:nvPr/>
              </p:nvSpPr>
              <p:spPr>
                <a:xfrm>
                  <a:off x="547400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75"/>
                      </a:cubicBezTo>
                      <a:cubicBezTo>
                        <a:pt x="1" y="760"/>
                        <a:pt x="224" y="956"/>
                        <a:pt x="482" y="956"/>
                      </a:cubicBezTo>
                      <a:cubicBezTo>
                        <a:pt x="760" y="956"/>
                        <a:pt x="956" y="760"/>
                        <a:pt x="956" y="475"/>
                      </a:cubicBezTo>
                      <a:cubicBezTo>
                        <a:pt x="956" y="224"/>
                        <a:pt x="760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34"/>
                <p:cNvSpPr/>
                <p:nvPr/>
              </p:nvSpPr>
              <p:spPr>
                <a:xfrm>
                  <a:off x="735499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75"/>
                      </a:cubicBezTo>
                      <a:cubicBezTo>
                        <a:pt x="0" y="760"/>
                        <a:pt x="224" y="956"/>
                        <a:pt x="481" y="956"/>
                      </a:cubicBezTo>
                      <a:cubicBezTo>
                        <a:pt x="759" y="956"/>
                        <a:pt x="955" y="760"/>
                        <a:pt x="955" y="475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34"/>
                <p:cNvSpPr/>
                <p:nvPr/>
              </p:nvSpPr>
              <p:spPr>
                <a:xfrm>
                  <a:off x="923528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75"/>
                      </a:cubicBezTo>
                      <a:cubicBezTo>
                        <a:pt x="0" y="760"/>
                        <a:pt x="224" y="956"/>
                        <a:pt x="481" y="956"/>
                      </a:cubicBezTo>
                      <a:cubicBezTo>
                        <a:pt x="759" y="956"/>
                        <a:pt x="955" y="760"/>
                        <a:pt x="955" y="475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34"/>
                <p:cNvSpPr/>
                <p:nvPr/>
              </p:nvSpPr>
              <p:spPr>
                <a:xfrm>
                  <a:off x="1113432" y="2786435"/>
                  <a:ext cx="64482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56" extrusionOk="0">
                      <a:moveTo>
                        <a:pt x="455" y="1"/>
                      </a:moveTo>
                      <a:cubicBezTo>
                        <a:pt x="197" y="1"/>
                        <a:pt x="1" y="224"/>
                        <a:pt x="1" y="475"/>
                      </a:cubicBezTo>
                      <a:cubicBezTo>
                        <a:pt x="1" y="760"/>
                        <a:pt x="197" y="956"/>
                        <a:pt x="455" y="956"/>
                      </a:cubicBezTo>
                      <a:cubicBezTo>
                        <a:pt x="732" y="956"/>
                        <a:pt x="929" y="760"/>
                        <a:pt x="929" y="475"/>
                      </a:cubicBezTo>
                      <a:cubicBezTo>
                        <a:pt x="929" y="224"/>
                        <a:pt x="732" y="1"/>
                        <a:pt x="45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34"/>
                <p:cNvSpPr/>
                <p:nvPr/>
              </p:nvSpPr>
              <p:spPr>
                <a:xfrm>
                  <a:off x="272886" y="2944897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0"/>
                      </a:moveTo>
                      <a:cubicBezTo>
                        <a:pt x="204" y="0"/>
                        <a:pt x="0" y="197"/>
                        <a:pt x="0" y="481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35" y="732"/>
                        <a:pt x="935" y="481"/>
                      </a:cubicBezTo>
                      <a:cubicBezTo>
                        <a:pt x="935" y="197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34"/>
                <p:cNvSpPr/>
                <p:nvPr/>
              </p:nvSpPr>
              <p:spPr>
                <a:xfrm>
                  <a:off x="460916" y="294489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2" y="732"/>
                        <a:pt x="962" y="481"/>
                      </a:cubicBezTo>
                      <a:cubicBezTo>
                        <a:pt x="962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34"/>
                <p:cNvSpPr/>
                <p:nvPr/>
              </p:nvSpPr>
              <p:spPr>
                <a:xfrm>
                  <a:off x="648946" y="294489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3" y="732"/>
                        <a:pt x="963" y="481"/>
                      </a:cubicBezTo>
                      <a:cubicBezTo>
                        <a:pt x="963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34"/>
                <p:cNvSpPr/>
                <p:nvPr/>
              </p:nvSpPr>
              <p:spPr>
                <a:xfrm>
                  <a:off x="837045" y="2944897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0"/>
                      </a:moveTo>
                      <a:cubicBezTo>
                        <a:pt x="203" y="0"/>
                        <a:pt x="0" y="197"/>
                        <a:pt x="0" y="481"/>
                      </a:cubicBezTo>
                      <a:cubicBezTo>
                        <a:pt x="0" y="732"/>
                        <a:pt x="203" y="962"/>
                        <a:pt x="481" y="962"/>
                      </a:cubicBezTo>
                      <a:cubicBezTo>
                        <a:pt x="738" y="962"/>
                        <a:pt x="962" y="732"/>
                        <a:pt x="962" y="481"/>
                      </a:cubicBezTo>
                      <a:cubicBezTo>
                        <a:pt x="962" y="197"/>
                        <a:pt x="738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34"/>
                <p:cNvSpPr/>
                <p:nvPr/>
              </p:nvSpPr>
              <p:spPr>
                <a:xfrm>
                  <a:off x="1025074" y="294489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1" y="0"/>
                      </a:moveTo>
                      <a:cubicBezTo>
                        <a:pt x="204" y="0"/>
                        <a:pt x="0" y="197"/>
                        <a:pt x="0" y="481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62" y="732"/>
                        <a:pt x="962" y="481"/>
                      </a:cubicBezTo>
                      <a:cubicBezTo>
                        <a:pt x="962" y="197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34"/>
                <p:cNvSpPr/>
                <p:nvPr/>
              </p:nvSpPr>
              <p:spPr>
                <a:xfrm>
                  <a:off x="359370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0"/>
                      </a:moveTo>
                      <a:cubicBezTo>
                        <a:pt x="224" y="0"/>
                        <a:pt x="1" y="224"/>
                        <a:pt x="1" y="474"/>
                      </a:cubicBezTo>
                      <a:cubicBezTo>
                        <a:pt x="1" y="732"/>
                        <a:pt x="224" y="955"/>
                        <a:pt x="482" y="955"/>
                      </a:cubicBezTo>
                      <a:cubicBezTo>
                        <a:pt x="759" y="955"/>
                        <a:pt x="956" y="732"/>
                        <a:pt x="956" y="474"/>
                      </a:cubicBezTo>
                      <a:cubicBezTo>
                        <a:pt x="956" y="224"/>
                        <a:pt x="75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34"/>
                <p:cNvSpPr/>
                <p:nvPr/>
              </p:nvSpPr>
              <p:spPr>
                <a:xfrm>
                  <a:off x="547400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0"/>
                      </a:moveTo>
                      <a:cubicBezTo>
                        <a:pt x="224" y="0"/>
                        <a:pt x="1" y="224"/>
                        <a:pt x="1" y="474"/>
                      </a:cubicBezTo>
                      <a:cubicBezTo>
                        <a:pt x="1" y="732"/>
                        <a:pt x="224" y="955"/>
                        <a:pt x="482" y="955"/>
                      </a:cubicBezTo>
                      <a:cubicBezTo>
                        <a:pt x="760" y="955"/>
                        <a:pt x="956" y="732"/>
                        <a:pt x="956" y="474"/>
                      </a:cubicBezTo>
                      <a:cubicBezTo>
                        <a:pt x="956" y="224"/>
                        <a:pt x="760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34"/>
                <p:cNvSpPr/>
                <p:nvPr/>
              </p:nvSpPr>
              <p:spPr>
                <a:xfrm>
                  <a:off x="735499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0"/>
                      </a:moveTo>
                      <a:cubicBezTo>
                        <a:pt x="224" y="0"/>
                        <a:pt x="0" y="224"/>
                        <a:pt x="0" y="474"/>
                      </a:cubicBezTo>
                      <a:cubicBezTo>
                        <a:pt x="0" y="732"/>
                        <a:pt x="224" y="955"/>
                        <a:pt x="481" y="955"/>
                      </a:cubicBezTo>
                      <a:cubicBezTo>
                        <a:pt x="759" y="955"/>
                        <a:pt x="955" y="732"/>
                        <a:pt x="955" y="474"/>
                      </a:cubicBezTo>
                      <a:cubicBezTo>
                        <a:pt x="955" y="224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34"/>
                <p:cNvSpPr/>
                <p:nvPr/>
              </p:nvSpPr>
              <p:spPr>
                <a:xfrm>
                  <a:off x="923528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0"/>
                      </a:moveTo>
                      <a:cubicBezTo>
                        <a:pt x="224" y="0"/>
                        <a:pt x="0" y="224"/>
                        <a:pt x="0" y="474"/>
                      </a:cubicBezTo>
                      <a:cubicBezTo>
                        <a:pt x="0" y="732"/>
                        <a:pt x="224" y="955"/>
                        <a:pt x="481" y="955"/>
                      </a:cubicBezTo>
                      <a:cubicBezTo>
                        <a:pt x="759" y="955"/>
                        <a:pt x="955" y="732"/>
                        <a:pt x="955" y="474"/>
                      </a:cubicBezTo>
                      <a:cubicBezTo>
                        <a:pt x="955" y="224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34"/>
                <p:cNvSpPr/>
                <p:nvPr/>
              </p:nvSpPr>
              <p:spPr>
                <a:xfrm>
                  <a:off x="1113432" y="3080314"/>
                  <a:ext cx="64482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56" extrusionOk="0">
                      <a:moveTo>
                        <a:pt x="455" y="0"/>
                      </a:moveTo>
                      <a:cubicBezTo>
                        <a:pt x="197" y="0"/>
                        <a:pt x="1" y="224"/>
                        <a:pt x="1" y="474"/>
                      </a:cubicBezTo>
                      <a:cubicBezTo>
                        <a:pt x="1" y="732"/>
                        <a:pt x="197" y="955"/>
                        <a:pt x="455" y="955"/>
                      </a:cubicBezTo>
                      <a:cubicBezTo>
                        <a:pt x="732" y="955"/>
                        <a:pt x="929" y="732"/>
                        <a:pt x="929" y="474"/>
                      </a:cubicBezTo>
                      <a:cubicBezTo>
                        <a:pt x="929" y="224"/>
                        <a:pt x="732" y="0"/>
                        <a:pt x="4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34"/>
                <p:cNvSpPr/>
                <p:nvPr/>
              </p:nvSpPr>
              <p:spPr>
                <a:xfrm>
                  <a:off x="272886" y="3236833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1"/>
                      </a:moveTo>
                      <a:cubicBezTo>
                        <a:pt x="204" y="1"/>
                        <a:pt x="0" y="224"/>
                        <a:pt x="0" y="481"/>
                      </a:cubicBezTo>
                      <a:cubicBezTo>
                        <a:pt x="0" y="759"/>
                        <a:pt x="204" y="962"/>
                        <a:pt x="481" y="962"/>
                      </a:cubicBezTo>
                      <a:cubicBezTo>
                        <a:pt x="739" y="962"/>
                        <a:pt x="935" y="759"/>
                        <a:pt x="935" y="481"/>
                      </a:cubicBezTo>
                      <a:cubicBezTo>
                        <a:pt x="935" y="224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34"/>
                <p:cNvSpPr/>
                <p:nvPr/>
              </p:nvSpPr>
              <p:spPr>
                <a:xfrm>
                  <a:off x="460916" y="323683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224"/>
                        <a:pt x="1" y="481"/>
                      </a:cubicBezTo>
                      <a:cubicBezTo>
                        <a:pt x="1" y="759"/>
                        <a:pt x="204" y="962"/>
                        <a:pt x="482" y="962"/>
                      </a:cubicBezTo>
                      <a:cubicBezTo>
                        <a:pt x="739" y="962"/>
                        <a:pt x="962" y="759"/>
                        <a:pt x="962" y="481"/>
                      </a:cubicBezTo>
                      <a:cubicBezTo>
                        <a:pt x="962" y="224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34"/>
                <p:cNvSpPr/>
                <p:nvPr/>
              </p:nvSpPr>
              <p:spPr>
                <a:xfrm>
                  <a:off x="648946" y="323683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224"/>
                        <a:pt x="1" y="481"/>
                      </a:cubicBezTo>
                      <a:cubicBezTo>
                        <a:pt x="1" y="759"/>
                        <a:pt x="204" y="962"/>
                        <a:pt x="482" y="962"/>
                      </a:cubicBezTo>
                      <a:cubicBezTo>
                        <a:pt x="739" y="962"/>
                        <a:pt x="963" y="759"/>
                        <a:pt x="963" y="481"/>
                      </a:cubicBezTo>
                      <a:cubicBezTo>
                        <a:pt x="963" y="224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34"/>
                <p:cNvSpPr/>
                <p:nvPr/>
              </p:nvSpPr>
              <p:spPr>
                <a:xfrm>
                  <a:off x="837045" y="3236833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1"/>
                      </a:moveTo>
                      <a:cubicBezTo>
                        <a:pt x="203" y="1"/>
                        <a:pt x="0" y="224"/>
                        <a:pt x="0" y="481"/>
                      </a:cubicBezTo>
                      <a:cubicBezTo>
                        <a:pt x="0" y="759"/>
                        <a:pt x="203" y="962"/>
                        <a:pt x="481" y="962"/>
                      </a:cubicBezTo>
                      <a:cubicBezTo>
                        <a:pt x="738" y="962"/>
                        <a:pt x="962" y="759"/>
                        <a:pt x="962" y="481"/>
                      </a:cubicBezTo>
                      <a:cubicBezTo>
                        <a:pt x="962" y="224"/>
                        <a:pt x="738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34"/>
                <p:cNvSpPr/>
                <p:nvPr/>
              </p:nvSpPr>
              <p:spPr>
                <a:xfrm>
                  <a:off x="1025074" y="323683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1" y="1"/>
                      </a:moveTo>
                      <a:cubicBezTo>
                        <a:pt x="204" y="1"/>
                        <a:pt x="0" y="224"/>
                        <a:pt x="0" y="481"/>
                      </a:cubicBezTo>
                      <a:cubicBezTo>
                        <a:pt x="0" y="759"/>
                        <a:pt x="204" y="962"/>
                        <a:pt x="481" y="962"/>
                      </a:cubicBezTo>
                      <a:cubicBezTo>
                        <a:pt x="739" y="962"/>
                        <a:pt x="962" y="759"/>
                        <a:pt x="962" y="481"/>
                      </a:cubicBezTo>
                      <a:cubicBezTo>
                        <a:pt x="962" y="224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34"/>
                <p:cNvSpPr/>
                <p:nvPr/>
              </p:nvSpPr>
              <p:spPr>
                <a:xfrm>
                  <a:off x="359370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31"/>
                        <a:pt x="1" y="481"/>
                      </a:cubicBezTo>
                      <a:cubicBezTo>
                        <a:pt x="1" y="766"/>
                        <a:pt x="224" y="962"/>
                        <a:pt x="482" y="962"/>
                      </a:cubicBezTo>
                      <a:cubicBezTo>
                        <a:pt x="759" y="962"/>
                        <a:pt x="956" y="766"/>
                        <a:pt x="956" y="481"/>
                      </a:cubicBezTo>
                      <a:cubicBezTo>
                        <a:pt x="956" y="231"/>
                        <a:pt x="75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34"/>
                <p:cNvSpPr/>
                <p:nvPr/>
              </p:nvSpPr>
              <p:spPr>
                <a:xfrm>
                  <a:off x="547400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31"/>
                        <a:pt x="1" y="481"/>
                      </a:cubicBezTo>
                      <a:cubicBezTo>
                        <a:pt x="1" y="766"/>
                        <a:pt x="224" y="962"/>
                        <a:pt x="482" y="962"/>
                      </a:cubicBezTo>
                      <a:cubicBezTo>
                        <a:pt x="760" y="962"/>
                        <a:pt x="956" y="766"/>
                        <a:pt x="956" y="481"/>
                      </a:cubicBezTo>
                      <a:cubicBezTo>
                        <a:pt x="956" y="231"/>
                        <a:pt x="760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34"/>
                <p:cNvSpPr/>
                <p:nvPr/>
              </p:nvSpPr>
              <p:spPr>
                <a:xfrm>
                  <a:off x="735499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0"/>
                      </a:moveTo>
                      <a:cubicBezTo>
                        <a:pt x="224" y="0"/>
                        <a:pt x="0" y="231"/>
                        <a:pt x="0" y="481"/>
                      </a:cubicBezTo>
                      <a:cubicBezTo>
                        <a:pt x="0" y="766"/>
                        <a:pt x="224" y="962"/>
                        <a:pt x="481" y="962"/>
                      </a:cubicBezTo>
                      <a:cubicBezTo>
                        <a:pt x="759" y="962"/>
                        <a:pt x="955" y="766"/>
                        <a:pt x="955" y="481"/>
                      </a:cubicBezTo>
                      <a:cubicBezTo>
                        <a:pt x="955" y="231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34"/>
                <p:cNvSpPr/>
                <p:nvPr/>
              </p:nvSpPr>
              <p:spPr>
                <a:xfrm>
                  <a:off x="923528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0"/>
                      </a:moveTo>
                      <a:cubicBezTo>
                        <a:pt x="224" y="0"/>
                        <a:pt x="0" y="231"/>
                        <a:pt x="0" y="481"/>
                      </a:cubicBezTo>
                      <a:cubicBezTo>
                        <a:pt x="0" y="766"/>
                        <a:pt x="224" y="962"/>
                        <a:pt x="481" y="962"/>
                      </a:cubicBezTo>
                      <a:cubicBezTo>
                        <a:pt x="759" y="962"/>
                        <a:pt x="955" y="766"/>
                        <a:pt x="955" y="481"/>
                      </a:cubicBezTo>
                      <a:cubicBezTo>
                        <a:pt x="955" y="231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34"/>
                <p:cNvSpPr/>
                <p:nvPr/>
              </p:nvSpPr>
              <p:spPr>
                <a:xfrm>
                  <a:off x="272886" y="3530643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1"/>
                      </a:moveTo>
                      <a:cubicBezTo>
                        <a:pt x="204" y="1"/>
                        <a:pt x="0" y="197"/>
                        <a:pt x="0" y="482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35" y="732"/>
                        <a:pt x="935" y="482"/>
                      </a:cubicBezTo>
                      <a:cubicBezTo>
                        <a:pt x="935" y="197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34"/>
                <p:cNvSpPr/>
                <p:nvPr/>
              </p:nvSpPr>
              <p:spPr>
                <a:xfrm>
                  <a:off x="460916" y="353064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2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2" y="732"/>
                        <a:pt x="962" y="482"/>
                      </a:cubicBezTo>
                      <a:cubicBezTo>
                        <a:pt x="962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34"/>
                <p:cNvSpPr/>
                <p:nvPr/>
              </p:nvSpPr>
              <p:spPr>
                <a:xfrm>
                  <a:off x="648946" y="353064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2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3" y="732"/>
                        <a:pt x="963" y="482"/>
                      </a:cubicBezTo>
                      <a:cubicBezTo>
                        <a:pt x="963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34"/>
                <p:cNvSpPr/>
                <p:nvPr/>
              </p:nvSpPr>
              <p:spPr>
                <a:xfrm>
                  <a:off x="837045" y="3530643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1"/>
                      </a:moveTo>
                      <a:cubicBezTo>
                        <a:pt x="203" y="1"/>
                        <a:pt x="0" y="197"/>
                        <a:pt x="0" y="482"/>
                      </a:cubicBezTo>
                      <a:cubicBezTo>
                        <a:pt x="0" y="732"/>
                        <a:pt x="203" y="962"/>
                        <a:pt x="481" y="962"/>
                      </a:cubicBezTo>
                      <a:cubicBezTo>
                        <a:pt x="738" y="962"/>
                        <a:pt x="962" y="732"/>
                        <a:pt x="962" y="482"/>
                      </a:cubicBezTo>
                      <a:cubicBezTo>
                        <a:pt x="962" y="197"/>
                        <a:pt x="738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34"/>
                <p:cNvSpPr/>
                <p:nvPr/>
              </p:nvSpPr>
              <p:spPr>
                <a:xfrm>
                  <a:off x="359370" y="366557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1"/>
                      </a:moveTo>
                      <a:cubicBezTo>
                        <a:pt x="224" y="1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59" y="962"/>
                        <a:pt x="956" y="739"/>
                        <a:pt x="956" y="481"/>
                      </a:cubicBezTo>
                      <a:cubicBezTo>
                        <a:pt x="956" y="204"/>
                        <a:pt x="75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34"/>
                <p:cNvSpPr/>
                <p:nvPr/>
              </p:nvSpPr>
              <p:spPr>
                <a:xfrm>
                  <a:off x="547400" y="366557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1"/>
                      </a:moveTo>
                      <a:cubicBezTo>
                        <a:pt x="224" y="1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60" y="962"/>
                        <a:pt x="956" y="739"/>
                        <a:pt x="956" y="481"/>
                      </a:cubicBezTo>
                      <a:cubicBezTo>
                        <a:pt x="956" y="204"/>
                        <a:pt x="760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34"/>
                <p:cNvSpPr/>
                <p:nvPr/>
              </p:nvSpPr>
              <p:spPr>
                <a:xfrm>
                  <a:off x="735499" y="366557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1"/>
                      </a:moveTo>
                      <a:cubicBezTo>
                        <a:pt x="224" y="1"/>
                        <a:pt x="0" y="204"/>
                        <a:pt x="0" y="481"/>
                      </a:cubicBezTo>
                      <a:cubicBezTo>
                        <a:pt x="0" y="739"/>
                        <a:pt x="224" y="962"/>
                        <a:pt x="481" y="962"/>
                      </a:cubicBezTo>
                      <a:cubicBezTo>
                        <a:pt x="759" y="962"/>
                        <a:pt x="955" y="739"/>
                        <a:pt x="955" y="481"/>
                      </a:cubicBezTo>
                      <a:cubicBezTo>
                        <a:pt x="955" y="20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34"/>
                <p:cNvSpPr/>
                <p:nvPr/>
              </p:nvSpPr>
              <p:spPr>
                <a:xfrm>
                  <a:off x="272886" y="3822579"/>
                  <a:ext cx="64968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56" extrusionOk="0">
                      <a:moveTo>
                        <a:pt x="481" y="1"/>
                      </a:moveTo>
                      <a:cubicBezTo>
                        <a:pt x="204" y="1"/>
                        <a:pt x="0" y="224"/>
                        <a:pt x="0" y="482"/>
                      </a:cubicBezTo>
                      <a:cubicBezTo>
                        <a:pt x="0" y="759"/>
                        <a:pt x="204" y="956"/>
                        <a:pt x="481" y="956"/>
                      </a:cubicBezTo>
                      <a:cubicBezTo>
                        <a:pt x="739" y="956"/>
                        <a:pt x="935" y="759"/>
                        <a:pt x="935" y="482"/>
                      </a:cubicBezTo>
                      <a:cubicBezTo>
                        <a:pt x="935" y="224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34"/>
                <p:cNvSpPr/>
                <p:nvPr/>
              </p:nvSpPr>
              <p:spPr>
                <a:xfrm>
                  <a:off x="460916" y="3822579"/>
                  <a:ext cx="66842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56" extrusionOk="0">
                      <a:moveTo>
                        <a:pt x="482" y="1"/>
                      </a:moveTo>
                      <a:cubicBezTo>
                        <a:pt x="204" y="1"/>
                        <a:pt x="1" y="224"/>
                        <a:pt x="1" y="482"/>
                      </a:cubicBezTo>
                      <a:cubicBezTo>
                        <a:pt x="1" y="759"/>
                        <a:pt x="204" y="956"/>
                        <a:pt x="482" y="956"/>
                      </a:cubicBezTo>
                      <a:cubicBezTo>
                        <a:pt x="739" y="956"/>
                        <a:pt x="962" y="759"/>
                        <a:pt x="962" y="482"/>
                      </a:cubicBezTo>
                      <a:cubicBezTo>
                        <a:pt x="962" y="224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34"/>
                <p:cNvSpPr/>
                <p:nvPr/>
              </p:nvSpPr>
              <p:spPr>
                <a:xfrm>
                  <a:off x="272886" y="2085053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1"/>
                      </a:moveTo>
                      <a:cubicBezTo>
                        <a:pt x="204" y="1"/>
                        <a:pt x="0" y="197"/>
                        <a:pt x="0" y="481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35" y="732"/>
                        <a:pt x="935" y="481"/>
                      </a:cubicBezTo>
                      <a:cubicBezTo>
                        <a:pt x="935" y="197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34"/>
                <p:cNvSpPr/>
                <p:nvPr/>
              </p:nvSpPr>
              <p:spPr>
                <a:xfrm>
                  <a:off x="460916" y="208505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2" y="732"/>
                        <a:pt x="962" y="481"/>
                      </a:cubicBezTo>
                      <a:cubicBezTo>
                        <a:pt x="962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34"/>
                <p:cNvSpPr/>
                <p:nvPr/>
              </p:nvSpPr>
              <p:spPr>
                <a:xfrm>
                  <a:off x="648946" y="208505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3" y="732"/>
                        <a:pt x="963" y="481"/>
                      </a:cubicBezTo>
                      <a:cubicBezTo>
                        <a:pt x="963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34"/>
                <p:cNvSpPr/>
                <p:nvPr/>
              </p:nvSpPr>
              <p:spPr>
                <a:xfrm>
                  <a:off x="359370" y="221998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59" y="962"/>
                        <a:pt x="956" y="739"/>
                        <a:pt x="956" y="481"/>
                      </a:cubicBezTo>
                      <a:cubicBezTo>
                        <a:pt x="956" y="204"/>
                        <a:pt x="75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4"/>
                <p:cNvSpPr/>
                <p:nvPr/>
              </p:nvSpPr>
              <p:spPr>
                <a:xfrm>
                  <a:off x="547400" y="221998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60" y="962"/>
                        <a:pt x="956" y="739"/>
                        <a:pt x="956" y="481"/>
                      </a:cubicBezTo>
                      <a:cubicBezTo>
                        <a:pt x="956" y="204"/>
                        <a:pt x="760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4"/>
                <p:cNvSpPr/>
                <p:nvPr/>
              </p:nvSpPr>
              <p:spPr>
                <a:xfrm>
                  <a:off x="735499" y="221998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0"/>
                      </a:moveTo>
                      <a:cubicBezTo>
                        <a:pt x="224" y="0"/>
                        <a:pt x="0" y="204"/>
                        <a:pt x="0" y="481"/>
                      </a:cubicBezTo>
                      <a:cubicBezTo>
                        <a:pt x="0" y="739"/>
                        <a:pt x="224" y="962"/>
                        <a:pt x="481" y="962"/>
                      </a:cubicBezTo>
                      <a:cubicBezTo>
                        <a:pt x="759" y="962"/>
                        <a:pt x="955" y="739"/>
                        <a:pt x="955" y="481"/>
                      </a:cubicBezTo>
                      <a:cubicBezTo>
                        <a:pt x="955" y="204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07" name="Google Shape;1207;p34"/>
              <p:cNvSpPr/>
              <p:nvPr/>
            </p:nvSpPr>
            <p:spPr>
              <a:xfrm>
                <a:off x="308706" y="3206316"/>
                <a:ext cx="617295" cy="1201357"/>
              </a:xfrm>
              <a:custGeom>
                <a:avLst/>
                <a:gdLst/>
                <a:ahLst/>
                <a:cxnLst/>
                <a:rect l="l" t="t" r="r" b="b"/>
                <a:pathLst>
                  <a:path w="14759" h="28732" extrusionOk="0">
                    <a:moveTo>
                      <a:pt x="454" y="427"/>
                    </a:moveTo>
                    <a:cubicBezTo>
                      <a:pt x="2709" y="427"/>
                      <a:pt x="4856" y="962"/>
                      <a:pt x="6746" y="1924"/>
                    </a:cubicBezTo>
                    <a:cubicBezTo>
                      <a:pt x="7031" y="2066"/>
                      <a:pt x="7281" y="2235"/>
                      <a:pt x="7566" y="2371"/>
                    </a:cubicBezTo>
                    <a:cubicBezTo>
                      <a:pt x="11006" y="4464"/>
                      <a:pt x="13519" y="7992"/>
                      <a:pt x="14196" y="12110"/>
                    </a:cubicBezTo>
                    <a:cubicBezTo>
                      <a:pt x="14196" y="12253"/>
                      <a:pt x="14224" y="12361"/>
                      <a:pt x="14251" y="12503"/>
                    </a:cubicBezTo>
                    <a:cubicBezTo>
                      <a:pt x="14339" y="13126"/>
                      <a:pt x="14366" y="13750"/>
                      <a:pt x="14366" y="14366"/>
                    </a:cubicBezTo>
                    <a:cubicBezTo>
                      <a:pt x="14366" y="15070"/>
                      <a:pt x="14312" y="15748"/>
                      <a:pt x="14224" y="16398"/>
                    </a:cubicBezTo>
                    <a:cubicBezTo>
                      <a:pt x="14196" y="16567"/>
                      <a:pt x="14169" y="16736"/>
                      <a:pt x="14142" y="16906"/>
                    </a:cubicBezTo>
                    <a:cubicBezTo>
                      <a:pt x="13208" y="21986"/>
                      <a:pt x="9510" y="26110"/>
                      <a:pt x="4687" y="27688"/>
                    </a:cubicBezTo>
                    <a:cubicBezTo>
                      <a:pt x="4572" y="27716"/>
                      <a:pt x="4464" y="27743"/>
                      <a:pt x="4376" y="27770"/>
                    </a:cubicBezTo>
                    <a:lnTo>
                      <a:pt x="4348" y="27770"/>
                    </a:lnTo>
                    <a:cubicBezTo>
                      <a:pt x="3136" y="28142"/>
                      <a:pt x="1809" y="28339"/>
                      <a:pt x="454" y="28339"/>
                    </a:cubicBezTo>
                    <a:lnTo>
                      <a:pt x="454" y="427"/>
                    </a:lnTo>
                    <a:close/>
                    <a:moveTo>
                      <a:pt x="0" y="0"/>
                    </a:moveTo>
                    <a:lnTo>
                      <a:pt x="0" y="28731"/>
                    </a:lnTo>
                    <a:lnTo>
                      <a:pt x="454" y="28731"/>
                    </a:lnTo>
                    <a:cubicBezTo>
                      <a:pt x="8358" y="28704"/>
                      <a:pt x="14759" y="22270"/>
                      <a:pt x="14759" y="14366"/>
                    </a:cubicBezTo>
                    <a:cubicBezTo>
                      <a:pt x="14759" y="6469"/>
                      <a:pt x="8358" y="61"/>
                      <a:pt x="4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8" name="Google Shape;1208;p34"/>
            <p:cNvGrpSpPr/>
            <p:nvPr/>
          </p:nvGrpSpPr>
          <p:grpSpPr>
            <a:xfrm>
              <a:off x="3534982" y="3784593"/>
              <a:ext cx="2067052" cy="1062131"/>
              <a:chOff x="3534982" y="3800268"/>
              <a:chExt cx="2067052" cy="1062131"/>
            </a:xfrm>
          </p:grpSpPr>
          <p:sp>
            <p:nvSpPr>
              <p:cNvPr id="1209" name="Google Shape;1209;p34"/>
              <p:cNvSpPr/>
              <p:nvPr/>
            </p:nvSpPr>
            <p:spPr>
              <a:xfrm rot="-5400000">
                <a:off x="4053023" y="3310938"/>
                <a:ext cx="1031474" cy="2038347"/>
              </a:xfrm>
              <a:custGeom>
                <a:avLst/>
                <a:gdLst/>
                <a:ahLst/>
                <a:cxnLst/>
                <a:rect l="l" t="t" r="r" b="b"/>
                <a:pathLst>
                  <a:path w="14333" h="28333" extrusionOk="0">
                    <a:moveTo>
                      <a:pt x="0" y="0"/>
                    </a:moveTo>
                    <a:lnTo>
                      <a:pt x="0" y="3522"/>
                    </a:lnTo>
                    <a:lnTo>
                      <a:pt x="0" y="4484"/>
                    </a:lnTo>
                    <a:lnTo>
                      <a:pt x="0" y="7478"/>
                    </a:lnTo>
                    <a:lnTo>
                      <a:pt x="0" y="8433"/>
                    </a:lnTo>
                    <a:lnTo>
                      <a:pt x="0" y="11684"/>
                    </a:lnTo>
                    <a:lnTo>
                      <a:pt x="0" y="12639"/>
                    </a:lnTo>
                    <a:lnTo>
                      <a:pt x="0" y="15917"/>
                    </a:lnTo>
                    <a:lnTo>
                      <a:pt x="0" y="16872"/>
                    </a:lnTo>
                    <a:lnTo>
                      <a:pt x="0" y="20116"/>
                    </a:lnTo>
                    <a:lnTo>
                      <a:pt x="0" y="21078"/>
                    </a:lnTo>
                    <a:lnTo>
                      <a:pt x="0" y="24350"/>
                    </a:lnTo>
                    <a:lnTo>
                      <a:pt x="0" y="25311"/>
                    </a:lnTo>
                    <a:lnTo>
                      <a:pt x="0" y="28136"/>
                    </a:lnTo>
                    <a:lnTo>
                      <a:pt x="0" y="28332"/>
                    </a:lnTo>
                    <a:lnTo>
                      <a:pt x="170" y="28332"/>
                    </a:lnTo>
                    <a:cubicBezTo>
                      <a:pt x="8013" y="28332"/>
                      <a:pt x="14332" y="22013"/>
                      <a:pt x="14332" y="14163"/>
                    </a:cubicBezTo>
                    <a:cubicBezTo>
                      <a:pt x="14332" y="8975"/>
                      <a:pt x="11542" y="4403"/>
                      <a:pt x="7336" y="1944"/>
                    </a:cubicBezTo>
                    <a:cubicBezTo>
                      <a:pt x="7139" y="1829"/>
                      <a:pt x="6909" y="1721"/>
                      <a:pt x="6713" y="1606"/>
                    </a:cubicBezTo>
                    <a:cubicBezTo>
                      <a:pt x="4742" y="590"/>
                      <a:pt x="2540" y="0"/>
                      <a:pt x="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0" name="Google Shape;1210;p34"/>
              <p:cNvGrpSpPr/>
              <p:nvPr/>
            </p:nvGrpSpPr>
            <p:grpSpPr>
              <a:xfrm rot="-5400000">
                <a:off x="4128845" y="3371215"/>
                <a:ext cx="938242" cy="1869724"/>
                <a:chOff x="272886" y="2085053"/>
                <a:chExt cx="905027" cy="1803882"/>
              </a:xfrm>
            </p:grpSpPr>
            <p:sp>
              <p:nvSpPr>
                <p:cNvPr id="1211" name="Google Shape;1211;p34"/>
                <p:cNvSpPr/>
                <p:nvPr/>
              </p:nvSpPr>
              <p:spPr>
                <a:xfrm>
                  <a:off x="272886" y="2359150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0"/>
                      </a:moveTo>
                      <a:cubicBezTo>
                        <a:pt x="204" y="0"/>
                        <a:pt x="0" y="197"/>
                        <a:pt x="0" y="481"/>
                      </a:cubicBezTo>
                      <a:cubicBezTo>
                        <a:pt x="0" y="739"/>
                        <a:pt x="204" y="962"/>
                        <a:pt x="481" y="962"/>
                      </a:cubicBezTo>
                      <a:cubicBezTo>
                        <a:pt x="739" y="962"/>
                        <a:pt x="935" y="739"/>
                        <a:pt x="935" y="481"/>
                      </a:cubicBezTo>
                      <a:cubicBezTo>
                        <a:pt x="935" y="197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34"/>
                <p:cNvSpPr/>
                <p:nvPr/>
              </p:nvSpPr>
              <p:spPr>
                <a:xfrm>
                  <a:off x="460916" y="2359150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9"/>
                        <a:pt x="204" y="962"/>
                        <a:pt x="482" y="962"/>
                      </a:cubicBezTo>
                      <a:cubicBezTo>
                        <a:pt x="739" y="962"/>
                        <a:pt x="962" y="739"/>
                        <a:pt x="962" y="481"/>
                      </a:cubicBezTo>
                      <a:cubicBezTo>
                        <a:pt x="962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34"/>
                <p:cNvSpPr/>
                <p:nvPr/>
              </p:nvSpPr>
              <p:spPr>
                <a:xfrm>
                  <a:off x="648946" y="2359150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9"/>
                        <a:pt x="204" y="962"/>
                        <a:pt x="482" y="962"/>
                      </a:cubicBezTo>
                      <a:cubicBezTo>
                        <a:pt x="739" y="962"/>
                        <a:pt x="963" y="739"/>
                        <a:pt x="963" y="481"/>
                      </a:cubicBezTo>
                      <a:cubicBezTo>
                        <a:pt x="963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34"/>
                <p:cNvSpPr/>
                <p:nvPr/>
              </p:nvSpPr>
              <p:spPr>
                <a:xfrm>
                  <a:off x="837045" y="2359150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0"/>
                      </a:moveTo>
                      <a:cubicBezTo>
                        <a:pt x="203" y="0"/>
                        <a:pt x="0" y="197"/>
                        <a:pt x="0" y="481"/>
                      </a:cubicBezTo>
                      <a:cubicBezTo>
                        <a:pt x="0" y="739"/>
                        <a:pt x="203" y="962"/>
                        <a:pt x="481" y="962"/>
                      </a:cubicBezTo>
                      <a:cubicBezTo>
                        <a:pt x="738" y="962"/>
                        <a:pt x="962" y="739"/>
                        <a:pt x="962" y="481"/>
                      </a:cubicBezTo>
                      <a:cubicBezTo>
                        <a:pt x="962" y="197"/>
                        <a:pt x="738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34"/>
                <p:cNvSpPr/>
                <p:nvPr/>
              </p:nvSpPr>
              <p:spPr>
                <a:xfrm>
                  <a:off x="359370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82"/>
                      </a:cubicBezTo>
                      <a:cubicBezTo>
                        <a:pt x="1" y="732"/>
                        <a:pt x="224" y="956"/>
                        <a:pt x="482" y="956"/>
                      </a:cubicBezTo>
                      <a:cubicBezTo>
                        <a:pt x="759" y="956"/>
                        <a:pt x="956" y="732"/>
                        <a:pt x="956" y="482"/>
                      </a:cubicBezTo>
                      <a:cubicBezTo>
                        <a:pt x="956" y="224"/>
                        <a:pt x="75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34"/>
                <p:cNvSpPr/>
                <p:nvPr/>
              </p:nvSpPr>
              <p:spPr>
                <a:xfrm>
                  <a:off x="547400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82"/>
                      </a:cubicBezTo>
                      <a:cubicBezTo>
                        <a:pt x="1" y="732"/>
                        <a:pt x="224" y="956"/>
                        <a:pt x="482" y="956"/>
                      </a:cubicBezTo>
                      <a:cubicBezTo>
                        <a:pt x="760" y="956"/>
                        <a:pt x="956" y="732"/>
                        <a:pt x="956" y="482"/>
                      </a:cubicBezTo>
                      <a:cubicBezTo>
                        <a:pt x="956" y="224"/>
                        <a:pt x="760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34"/>
                <p:cNvSpPr/>
                <p:nvPr/>
              </p:nvSpPr>
              <p:spPr>
                <a:xfrm>
                  <a:off x="735499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82"/>
                      </a:cubicBezTo>
                      <a:cubicBezTo>
                        <a:pt x="0" y="732"/>
                        <a:pt x="224" y="956"/>
                        <a:pt x="481" y="956"/>
                      </a:cubicBezTo>
                      <a:cubicBezTo>
                        <a:pt x="759" y="956"/>
                        <a:pt x="955" y="732"/>
                        <a:pt x="955" y="482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34"/>
                <p:cNvSpPr/>
                <p:nvPr/>
              </p:nvSpPr>
              <p:spPr>
                <a:xfrm>
                  <a:off x="923528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82"/>
                      </a:cubicBezTo>
                      <a:cubicBezTo>
                        <a:pt x="0" y="732"/>
                        <a:pt x="224" y="956"/>
                        <a:pt x="481" y="956"/>
                      </a:cubicBezTo>
                      <a:cubicBezTo>
                        <a:pt x="759" y="956"/>
                        <a:pt x="955" y="732"/>
                        <a:pt x="955" y="482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34"/>
                <p:cNvSpPr/>
                <p:nvPr/>
              </p:nvSpPr>
              <p:spPr>
                <a:xfrm>
                  <a:off x="272886" y="2651087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0"/>
                      </a:moveTo>
                      <a:cubicBezTo>
                        <a:pt x="204" y="0"/>
                        <a:pt x="0" y="224"/>
                        <a:pt x="0" y="481"/>
                      </a:cubicBezTo>
                      <a:cubicBezTo>
                        <a:pt x="0" y="766"/>
                        <a:pt x="204" y="962"/>
                        <a:pt x="481" y="962"/>
                      </a:cubicBezTo>
                      <a:cubicBezTo>
                        <a:pt x="739" y="962"/>
                        <a:pt x="935" y="766"/>
                        <a:pt x="935" y="481"/>
                      </a:cubicBezTo>
                      <a:cubicBezTo>
                        <a:pt x="935" y="224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34"/>
                <p:cNvSpPr/>
                <p:nvPr/>
              </p:nvSpPr>
              <p:spPr>
                <a:xfrm>
                  <a:off x="460916" y="265108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224"/>
                        <a:pt x="1" y="481"/>
                      </a:cubicBezTo>
                      <a:cubicBezTo>
                        <a:pt x="1" y="766"/>
                        <a:pt x="204" y="962"/>
                        <a:pt x="482" y="962"/>
                      </a:cubicBezTo>
                      <a:cubicBezTo>
                        <a:pt x="739" y="962"/>
                        <a:pt x="962" y="766"/>
                        <a:pt x="962" y="481"/>
                      </a:cubicBezTo>
                      <a:cubicBezTo>
                        <a:pt x="962" y="224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34"/>
                <p:cNvSpPr/>
                <p:nvPr/>
              </p:nvSpPr>
              <p:spPr>
                <a:xfrm>
                  <a:off x="648946" y="265108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224"/>
                        <a:pt x="1" y="481"/>
                      </a:cubicBezTo>
                      <a:cubicBezTo>
                        <a:pt x="1" y="766"/>
                        <a:pt x="204" y="962"/>
                        <a:pt x="482" y="962"/>
                      </a:cubicBezTo>
                      <a:cubicBezTo>
                        <a:pt x="739" y="962"/>
                        <a:pt x="963" y="766"/>
                        <a:pt x="963" y="481"/>
                      </a:cubicBezTo>
                      <a:cubicBezTo>
                        <a:pt x="963" y="224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34"/>
                <p:cNvSpPr/>
                <p:nvPr/>
              </p:nvSpPr>
              <p:spPr>
                <a:xfrm>
                  <a:off x="837045" y="2651087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0"/>
                      </a:moveTo>
                      <a:cubicBezTo>
                        <a:pt x="203" y="0"/>
                        <a:pt x="0" y="224"/>
                        <a:pt x="0" y="481"/>
                      </a:cubicBezTo>
                      <a:cubicBezTo>
                        <a:pt x="0" y="766"/>
                        <a:pt x="203" y="962"/>
                        <a:pt x="481" y="962"/>
                      </a:cubicBezTo>
                      <a:cubicBezTo>
                        <a:pt x="738" y="962"/>
                        <a:pt x="962" y="766"/>
                        <a:pt x="962" y="481"/>
                      </a:cubicBezTo>
                      <a:cubicBezTo>
                        <a:pt x="962" y="224"/>
                        <a:pt x="738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34"/>
                <p:cNvSpPr/>
                <p:nvPr/>
              </p:nvSpPr>
              <p:spPr>
                <a:xfrm>
                  <a:off x="1025074" y="265108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1" y="0"/>
                      </a:moveTo>
                      <a:cubicBezTo>
                        <a:pt x="204" y="0"/>
                        <a:pt x="0" y="224"/>
                        <a:pt x="0" y="481"/>
                      </a:cubicBezTo>
                      <a:cubicBezTo>
                        <a:pt x="0" y="766"/>
                        <a:pt x="204" y="962"/>
                        <a:pt x="481" y="962"/>
                      </a:cubicBezTo>
                      <a:cubicBezTo>
                        <a:pt x="739" y="962"/>
                        <a:pt x="962" y="766"/>
                        <a:pt x="962" y="481"/>
                      </a:cubicBezTo>
                      <a:cubicBezTo>
                        <a:pt x="962" y="224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34"/>
                <p:cNvSpPr/>
                <p:nvPr/>
              </p:nvSpPr>
              <p:spPr>
                <a:xfrm>
                  <a:off x="359370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75"/>
                      </a:cubicBezTo>
                      <a:cubicBezTo>
                        <a:pt x="1" y="760"/>
                        <a:pt x="224" y="956"/>
                        <a:pt x="482" y="956"/>
                      </a:cubicBezTo>
                      <a:cubicBezTo>
                        <a:pt x="759" y="956"/>
                        <a:pt x="956" y="760"/>
                        <a:pt x="956" y="475"/>
                      </a:cubicBezTo>
                      <a:cubicBezTo>
                        <a:pt x="956" y="224"/>
                        <a:pt x="75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34"/>
                <p:cNvSpPr/>
                <p:nvPr/>
              </p:nvSpPr>
              <p:spPr>
                <a:xfrm>
                  <a:off x="547400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75"/>
                      </a:cubicBezTo>
                      <a:cubicBezTo>
                        <a:pt x="1" y="760"/>
                        <a:pt x="224" y="956"/>
                        <a:pt x="482" y="956"/>
                      </a:cubicBezTo>
                      <a:cubicBezTo>
                        <a:pt x="760" y="956"/>
                        <a:pt x="956" y="760"/>
                        <a:pt x="956" y="475"/>
                      </a:cubicBezTo>
                      <a:cubicBezTo>
                        <a:pt x="956" y="224"/>
                        <a:pt x="760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34"/>
                <p:cNvSpPr/>
                <p:nvPr/>
              </p:nvSpPr>
              <p:spPr>
                <a:xfrm>
                  <a:off x="735499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75"/>
                      </a:cubicBezTo>
                      <a:cubicBezTo>
                        <a:pt x="0" y="760"/>
                        <a:pt x="224" y="956"/>
                        <a:pt x="481" y="956"/>
                      </a:cubicBezTo>
                      <a:cubicBezTo>
                        <a:pt x="759" y="956"/>
                        <a:pt x="955" y="760"/>
                        <a:pt x="955" y="475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34"/>
                <p:cNvSpPr/>
                <p:nvPr/>
              </p:nvSpPr>
              <p:spPr>
                <a:xfrm>
                  <a:off x="923528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75"/>
                      </a:cubicBezTo>
                      <a:cubicBezTo>
                        <a:pt x="0" y="760"/>
                        <a:pt x="224" y="956"/>
                        <a:pt x="481" y="956"/>
                      </a:cubicBezTo>
                      <a:cubicBezTo>
                        <a:pt x="759" y="956"/>
                        <a:pt x="955" y="760"/>
                        <a:pt x="955" y="475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34"/>
                <p:cNvSpPr/>
                <p:nvPr/>
              </p:nvSpPr>
              <p:spPr>
                <a:xfrm>
                  <a:off x="1113432" y="2786435"/>
                  <a:ext cx="64482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56" extrusionOk="0">
                      <a:moveTo>
                        <a:pt x="455" y="1"/>
                      </a:moveTo>
                      <a:cubicBezTo>
                        <a:pt x="197" y="1"/>
                        <a:pt x="1" y="224"/>
                        <a:pt x="1" y="475"/>
                      </a:cubicBezTo>
                      <a:cubicBezTo>
                        <a:pt x="1" y="760"/>
                        <a:pt x="197" y="956"/>
                        <a:pt x="455" y="956"/>
                      </a:cubicBezTo>
                      <a:cubicBezTo>
                        <a:pt x="732" y="956"/>
                        <a:pt x="929" y="760"/>
                        <a:pt x="929" y="475"/>
                      </a:cubicBezTo>
                      <a:cubicBezTo>
                        <a:pt x="929" y="224"/>
                        <a:pt x="732" y="1"/>
                        <a:pt x="45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34"/>
                <p:cNvSpPr/>
                <p:nvPr/>
              </p:nvSpPr>
              <p:spPr>
                <a:xfrm>
                  <a:off x="272886" y="2944897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0"/>
                      </a:moveTo>
                      <a:cubicBezTo>
                        <a:pt x="204" y="0"/>
                        <a:pt x="0" y="197"/>
                        <a:pt x="0" y="481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35" y="732"/>
                        <a:pt x="935" y="481"/>
                      </a:cubicBezTo>
                      <a:cubicBezTo>
                        <a:pt x="935" y="197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34"/>
                <p:cNvSpPr/>
                <p:nvPr/>
              </p:nvSpPr>
              <p:spPr>
                <a:xfrm>
                  <a:off x="460916" y="294489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2" y="732"/>
                        <a:pt x="962" y="481"/>
                      </a:cubicBezTo>
                      <a:cubicBezTo>
                        <a:pt x="962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34"/>
                <p:cNvSpPr/>
                <p:nvPr/>
              </p:nvSpPr>
              <p:spPr>
                <a:xfrm>
                  <a:off x="648946" y="294489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3" y="732"/>
                        <a:pt x="963" y="481"/>
                      </a:cubicBezTo>
                      <a:cubicBezTo>
                        <a:pt x="963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34"/>
                <p:cNvSpPr/>
                <p:nvPr/>
              </p:nvSpPr>
              <p:spPr>
                <a:xfrm>
                  <a:off x="837045" y="2944897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0"/>
                      </a:moveTo>
                      <a:cubicBezTo>
                        <a:pt x="203" y="0"/>
                        <a:pt x="0" y="197"/>
                        <a:pt x="0" y="481"/>
                      </a:cubicBezTo>
                      <a:cubicBezTo>
                        <a:pt x="0" y="732"/>
                        <a:pt x="203" y="962"/>
                        <a:pt x="481" y="962"/>
                      </a:cubicBezTo>
                      <a:cubicBezTo>
                        <a:pt x="738" y="962"/>
                        <a:pt x="962" y="732"/>
                        <a:pt x="962" y="481"/>
                      </a:cubicBezTo>
                      <a:cubicBezTo>
                        <a:pt x="962" y="197"/>
                        <a:pt x="738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34"/>
                <p:cNvSpPr/>
                <p:nvPr/>
              </p:nvSpPr>
              <p:spPr>
                <a:xfrm>
                  <a:off x="1025074" y="294489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1" y="0"/>
                      </a:moveTo>
                      <a:cubicBezTo>
                        <a:pt x="204" y="0"/>
                        <a:pt x="0" y="197"/>
                        <a:pt x="0" y="481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62" y="732"/>
                        <a:pt x="962" y="481"/>
                      </a:cubicBezTo>
                      <a:cubicBezTo>
                        <a:pt x="962" y="197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34"/>
                <p:cNvSpPr/>
                <p:nvPr/>
              </p:nvSpPr>
              <p:spPr>
                <a:xfrm>
                  <a:off x="359370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0"/>
                      </a:moveTo>
                      <a:cubicBezTo>
                        <a:pt x="224" y="0"/>
                        <a:pt x="1" y="224"/>
                        <a:pt x="1" y="474"/>
                      </a:cubicBezTo>
                      <a:cubicBezTo>
                        <a:pt x="1" y="732"/>
                        <a:pt x="224" y="955"/>
                        <a:pt x="482" y="955"/>
                      </a:cubicBezTo>
                      <a:cubicBezTo>
                        <a:pt x="759" y="955"/>
                        <a:pt x="956" y="732"/>
                        <a:pt x="956" y="474"/>
                      </a:cubicBezTo>
                      <a:cubicBezTo>
                        <a:pt x="956" y="224"/>
                        <a:pt x="75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34"/>
                <p:cNvSpPr/>
                <p:nvPr/>
              </p:nvSpPr>
              <p:spPr>
                <a:xfrm>
                  <a:off x="547400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0"/>
                      </a:moveTo>
                      <a:cubicBezTo>
                        <a:pt x="224" y="0"/>
                        <a:pt x="1" y="224"/>
                        <a:pt x="1" y="474"/>
                      </a:cubicBezTo>
                      <a:cubicBezTo>
                        <a:pt x="1" y="732"/>
                        <a:pt x="224" y="955"/>
                        <a:pt x="482" y="955"/>
                      </a:cubicBezTo>
                      <a:cubicBezTo>
                        <a:pt x="760" y="955"/>
                        <a:pt x="956" y="732"/>
                        <a:pt x="956" y="474"/>
                      </a:cubicBezTo>
                      <a:cubicBezTo>
                        <a:pt x="956" y="224"/>
                        <a:pt x="760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34"/>
                <p:cNvSpPr/>
                <p:nvPr/>
              </p:nvSpPr>
              <p:spPr>
                <a:xfrm>
                  <a:off x="735499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0"/>
                      </a:moveTo>
                      <a:cubicBezTo>
                        <a:pt x="224" y="0"/>
                        <a:pt x="0" y="224"/>
                        <a:pt x="0" y="474"/>
                      </a:cubicBezTo>
                      <a:cubicBezTo>
                        <a:pt x="0" y="732"/>
                        <a:pt x="224" y="955"/>
                        <a:pt x="481" y="955"/>
                      </a:cubicBezTo>
                      <a:cubicBezTo>
                        <a:pt x="759" y="955"/>
                        <a:pt x="955" y="732"/>
                        <a:pt x="955" y="474"/>
                      </a:cubicBezTo>
                      <a:cubicBezTo>
                        <a:pt x="955" y="224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34"/>
                <p:cNvSpPr/>
                <p:nvPr/>
              </p:nvSpPr>
              <p:spPr>
                <a:xfrm>
                  <a:off x="923528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0"/>
                      </a:moveTo>
                      <a:cubicBezTo>
                        <a:pt x="224" y="0"/>
                        <a:pt x="0" y="224"/>
                        <a:pt x="0" y="474"/>
                      </a:cubicBezTo>
                      <a:cubicBezTo>
                        <a:pt x="0" y="732"/>
                        <a:pt x="224" y="955"/>
                        <a:pt x="481" y="955"/>
                      </a:cubicBezTo>
                      <a:cubicBezTo>
                        <a:pt x="759" y="955"/>
                        <a:pt x="955" y="732"/>
                        <a:pt x="955" y="474"/>
                      </a:cubicBezTo>
                      <a:cubicBezTo>
                        <a:pt x="955" y="224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34"/>
                <p:cNvSpPr/>
                <p:nvPr/>
              </p:nvSpPr>
              <p:spPr>
                <a:xfrm>
                  <a:off x="1113432" y="3080314"/>
                  <a:ext cx="64482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56" extrusionOk="0">
                      <a:moveTo>
                        <a:pt x="455" y="0"/>
                      </a:moveTo>
                      <a:cubicBezTo>
                        <a:pt x="197" y="0"/>
                        <a:pt x="1" y="224"/>
                        <a:pt x="1" y="474"/>
                      </a:cubicBezTo>
                      <a:cubicBezTo>
                        <a:pt x="1" y="732"/>
                        <a:pt x="197" y="955"/>
                        <a:pt x="455" y="955"/>
                      </a:cubicBezTo>
                      <a:cubicBezTo>
                        <a:pt x="732" y="955"/>
                        <a:pt x="929" y="732"/>
                        <a:pt x="929" y="474"/>
                      </a:cubicBezTo>
                      <a:cubicBezTo>
                        <a:pt x="929" y="224"/>
                        <a:pt x="732" y="0"/>
                        <a:pt x="4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34"/>
                <p:cNvSpPr/>
                <p:nvPr/>
              </p:nvSpPr>
              <p:spPr>
                <a:xfrm>
                  <a:off x="272886" y="3236833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1"/>
                      </a:moveTo>
                      <a:cubicBezTo>
                        <a:pt x="204" y="1"/>
                        <a:pt x="0" y="224"/>
                        <a:pt x="0" y="481"/>
                      </a:cubicBezTo>
                      <a:cubicBezTo>
                        <a:pt x="0" y="759"/>
                        <a:pt x="204" y="962"/>
                        <a:pt x="481" y="962"/>
                      </a:cubicBezTo>
                      <a:cubicBezTo>
                        <a:pt x="739" y="962"/>
                        <a:pt x="935" y="759"/>
                        <a:pt x="935" y="481"/>
                      </a:cubicBezTo>
                      <a:cubicBezTo>
                        <a:pt x="935" y="224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34"/>
                <p:cNvSpPr/>
                <p:nvPr/>
              </p:nvSpPr>
              <p:spPr>
                <a:xfrm>
                  <a:off x="460916" y="323683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224"/>
                        <a:pt x="1" y="481"/>
                      </a:cubicBezTo>
                      <a:cubicBezTo>
                        <a:pt x="1" y="759"/>
                        <a:pt x="204" y="962"/>
                        <a:pt x="482" y="962"/>
                      </a:cubicBezTo>
                      <a:cubicBezTo>
                        <a:pt x="739" y="962"/>
                        <a:pt x="962" y="759"/>
                        <a:pt x="962" y="481"/>
                      </a:cubicBezTo>
                      <a:cubicBezTo>
                        <a:pt x="962" y="224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34"/>
                <p:cNvSpPr/>
                <p:nvPr/>
              </p:nvSpPr>
              <p:spPr>
                <a:xfrm>
                  <a:off x="648946" y="323683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224"/>
                        <a:pt x="1" y="481"/>
                      </a:cubicBezTo>
                      <a:cubicBezTo>
                        <a:pt x="1" y="759"/>
                        <a:pt x="204" y="962"/>
                        <a:pt x="482" y="962"/>
                      </a:cubicBezTo>
                      <a:cubicBezTo>
                        <a:pt x="739" y="962"/>
                        <a:pt x="963" y="759"/>
                        <a:pt x="963" y="481"/>
                      </a:cubicBezTo>
                      <a:cubicBezTo>
                        <a:pt x="963" y="224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34"/>
                <p:cNvSpPr/>
                <p:nvPr/>
              </p:nvSpPr>
              <p:spPr>
                <a:xfrm>
                  <a:off x="837045" y="3236833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1"/>
                      </a:moveTo>
                      <a:cubicBezTo>
                        <a:pt x="203" y="1"/>
                        <a:pt x="0" y="224"/>
                        <a:pt x="0" y="481"/>
                      </a:cubicBezTo>
                      <a:cubicBezTo>
                        <a:pt x="0" y="759"/>
                        <a:pt x="203" y="962"/>
                        <a:pt x="481" y="962"/>
                      </a:cubicBezTo>
                      <a:cubicBezTo>
                        <a:pt x="738" y="962"/>
                        <a:pt x="962" y="759"/>
                        <a:pt x="962" y="481"/>
                      </a:cubicBezTo>
                      <a:cubicBezTo>
                        <a:pt x="962" y="224"/>
                        <a:pt x="738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34"/>
                <p:cNvSpPr/>
                <p:nvPr/>
              </p:nvSpPr>
              <p:spPr>
                <a:xfrm>
                  <a:off x="1025074" y="323683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1" y="1"/>
                      </a:moveTo>
                      <a:cubicBezTo>
                        <a:pt x="204" y="1"/>
                        <a:pt x="0" y="224"/>
                        <a:pt x="0" y="481"/>
                      </a:cubicBezTo>
                      <a:cubicBezTo>
                        <a:pt x="0" y="759"/>
                        <a:pt x="204" y="962"/>
                        <a:pt x="481" y="962"/>
                      </a:cubicBezTo>
                      <a:cubicBezTo>
                        <a:pt x="739" y="962"/>
                        <a:pt x="962" y="759"/>
                        <a:pt x="962" y="481"/>
                      </a:cubicBezTo>
                      <a:cubicBezTo>
                        <a:pt x="962" y="224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34"/>
                <p:cNvSpPr/>
                <p:nvPr/>
              </p:nvSpPr>
              <p:spPr>
                <a:xfrm>
                  <a:off x="359370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31"/>
                        <a:pt x="1" y="481"/>
                      </a:cubicBezTo>
                      <a:cubicBezTo>
                        <a:pt x="1" y="766"/>
                        <a:pt x="224" y="962"/>
                        <a:pt x="482" y="962"/>
                      </a:cubicBezTo>
                      <a:cubicBezTo>
                        <a:pt x="759" y="962"/>
                        <a:pt x="956" y="766"/>
                        <a:pt x="956" y="481"/>
                      </a:cubicBezTo>
                      <a:cubicBezTo>
                        <a:pt x="956" y="231"/>
                        <a:pt x="75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34"/>
                <p:cNvSpPr/>
                <p:nvPr/>
              </p:nvSpPr>
              <p:spPr>
                <a:xfrm>
                  <a:off x="547400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31"/>
                        <a:pt x="1" y="481"/>
                      </a:cubicBezTo>
                      <a:cubicBezTo>
                        <a:pt x="1" y="766"/>
                        <a:pt x="224" y="962"/>
                        <a:pt x="482" y="962"/>
                      </a:cubicBezTo>
                      <a:cubicBezTo>
                        <a:pt x="760" y="962"/>
                        <a:pt x="956" y="766"/>
                        <a:pt x="956" y="481"/>
                      </a:cubicBezTo>
                      <a:cubicBezTo>
                        <a:pt x="956" y="231"/>
                        <a:pt x="760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34"/>
                <p:cNvSpPr/>
                <p:nvPr/>
              </p:nvSpPr>
              <p:spPr>
                <a:xfrm>
                  <a:off x="735499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0"/>
                      </a:moveTo>
                      <a:cubicBezTo>
                        <a:pt x="224" y="0"/>
                        <a:pt x="0" y="231"/>
                        <a:pt x="0" y="481"/>
                      </a:cubicBezTo>
                      <a:cubicBezTo>
                        <a:pt x="0" y="766"/>
                        <a:pt x="224" y="962"/>
                        <a:pt x="481" y="962"/>
                      </a:cubicBezTo>
                      <a:cubicBezTo>
                        <a:pt x="759" y="962"/>
                        <a:pt x="955" y="766"/>
                        <a:pt x="955" y="481"/>
                      </a:cubicBezTo>
                      <a:cubicBezTo>
                        <a:pt x="955" y="231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34"/>
                <p:cNvSpPr/>
                <p:nvPr/>
              </p:nvSpPr>
              <p:spPr>
                <a:xfrm>
                  <a:off x="923528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0"/>
                      </a:moveTo>
                      <a:cubicBezTo>
                        <a:pt x="224" y="0"/>
                        <a:pt x="0" y="231"/>
                        <a:pt x="0" y="481"/>
                      </a:cubicBezTo>
                      <a:cubicBezTo>
                        <a:pt x="0" y="766"/>
                        <a:pt x="224" y="962"/>
                        <a:pt x="481" y="962"/>
                      </a:cubicBezTo>
                      <a:cubicBezTo>
                        <a:pt x="759" y="962"/>
                        <a:pt x="955" y="766"/>
                        <a:pt x="955" y="481"/>
                      </a:cubicBezTo>
                      <a:cubicBezTo>
                        <a:pt x="955" y="231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34"/>
                <p:cNvSpPr/>
                <p:nvPr/>
              </p:nvSpPr>
              <p:spPr>
                <a:xfrm>
                  <a:off x="272886" y="3530643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1"/>
                      </a:moveTo>
                      <a:cubicBezTo>
                        <a:pt x="204" y="1"/>
                        <a:pt x="0" y="197"/>
                        <a:pt x="0" y="482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35" y="732"/>
                        <a:pt x="935" y="482"/>
                      </a:cubicBezTo>
                      <a:cubicBezTo>
                        <a:pt x="935" y="197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34"/>
                <p:cNvSpPr/>
                <p:nvPr/>
              </p:nvSpPr>
              <p:spPr>
                <a:xfrm>
                  <a:off x="460916" y="353064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2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2" y="732"/>
                        <a:pt x="962" y="482"/>
                      </a:cubicBezTo>
                      <a:cubicBezTo>
                        <a:pt x="962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34"/>
                <p:cNvSpPr/>
                <p:nvPr/>
              </p:nvSpPr>
              <p:spPr>
                <a:xfrm>
                  <a:off x="648946" y="353064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2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3" y="732"/>
                        <a:pt x="963" y="482"/>
                      </a:cubicBezTo>
                      <a:cubicBezTo>
                        <a:pt x="963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34"/>
                <p:cNvSpPr/>
                <p:nvPr/>
              </p:nvSpPr>
              <p:spPr>
                <a:xfrm>
                  <a:off x="837045" y="3530643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1"/>
                      </a:moveTo>
                      <a:cubicBezTo>
                        <a:pt x="203" y="1"/>
                        <a:pt x="0" y="197"/>
                        <a:pt x="0" y="482"/>
                      </a:cubicBezTo>
                      <a:cubicBezTo>
                        <a:pt x="0" y="732"/>
                        <a:pt x="203" y="962"/>
                        <a:pt x="481" y="962"/>
                      </a:cubicBezTo>
                      <a:cubicBezTo>
                        <a:pt x="738" y="962"/>
                        <a:pt x="962" y="732"/>
                        <a:pt x="962" y="482"/>
                      </a:cubicBezTo>
                      <a:cubicBezTo>
                        <a:pt x="962" y="197"/>
                        <a:pt x="738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34"/>
                <p:cNvSpPr/>
                <p:nvPr/>
              </p:nvSpPr>
              <p:spPr>
                <a:xfrm>
                  <a:off x="359370" y="366557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1"/>
                      </a:moveTo>
                      <a:cubicBezTo>
                        <a:pt x="224" y="1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59" y="962"/>
                        <a:pt x="956" y="739"/>
                        <a:pt x="956" y="481"/>
                      </a:cubicBezTo>
                      <a:cubicBezTo>
                        <a:pt x="956" y="204"/>
                        <a:pt x="75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34"/>
                <p:cNvSpPr/>
                <p:nvPr/>
              </p:nvSpPr>
              <p:spPr>
                <a:xfrm>
                  <a:off x="547400" y="366557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1"/>
                      </a:moveTo>
                      <a:cubicBezTo>
                        <a:pt x="224" y="1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60" y="962"/>
                        <a:pt x="956" y="739"/>
                        <a:pt x="956" y="481"/>
                      </a:cubicBezTo>
                      <a:cubicBezTo>
                        <a:pt x="956" y="204"/>
                        <a:pt x="760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4"/>
                <p:cNvSpPr/>
                <p:nvPr/>
              </p:nvSpPr>
              <p:spPr>
                <a:xfrm>
                  <a:off x="735499" y="366557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1"/>
                      </a:moveTo>
                      <a:cubicBezTo>
                        <a:pt x="224" y="1"/>
                        <a:pt x="0" y="204"/>
                        <a:pt x="0" y="481"/>
                      </a:cubicBezTo>
                      <a:cubicBezTo>
                        <a:pt x="0" y="739"/>
                        <a:pt x="224" y="962"/>
                        <a:pt x="481" y="962"/>
                      </a:cubicBezTo>
                      <a:cubicBezTo>
                        <a:pt x="759" y="962"/>
                        <a:pt x="955" y="739"/>
                        <a:pt x="955" y="481"/>
                      </a:cubicBezTo>
                      <a:cubicBezTo>
                        <a:pt x="955" y="20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34"/>
                <p:cNvSpPr/>
                <p:nvPr/>
              </p:nvSpPr>
              <p:spPr>
                <a:xfrm>
                  <a:off x="272886" y="3822579"/>
                  <a:ext cx="64968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56" extrusionOk="0">
                      <a:moveTo>
                        <a:pt x="481" y="1"/>
                      </a:moveTo>
                      <a:cubicBezTo>
                        <a:pt x="204" y="1"/>
                        <a:pt x="0" y="224"/>
                        <a:pt x="0" y="482"/>
                      </a:cubicBezTo>
                      <a:cubicBezTo>
                        <a:pt x="0" y="759"/>
                        <a:pt x="204" y="956"/>
                        <a:pt x="481" y="956"/>
                      </a:cubicBezTo>
                      <a:cubicBezTo>
                        <a:pt x="739" y="956"/>
                        <a:pt x="935" y="759"/>
                        <a:pt x="935" y="482"/>
                      </a:cubicBezTo>
                      <a:cubicBezTo>
                        <a:pt x="935" y="224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34"/>
                <p:cNvSpPr/>
                <p:nvPr/>
              </p:nvSpPr>
              <p:spPr>
                <a:xfrm>
                  <a:off x="460916" y="3822579"/>
                  <a:ext cx="66842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56" extrusionOk="0">
                      <a:moveTo>
                        <a:pt x="482" y="1"/>
                      </a:moveTo>
                      <a:cubicBezTo>
                        <a:pt x="204" y="1"/>
                        <a:pt x="1" y="224"/>
                        <a:pt x="1" y="482"/>
                      </a:cubicBezTo>
                      <a:cubicBezTo>
                        <a:pt x="1" y="759"/>
                        <a:pt x="204" y="956"/>
                        <a:pt x="482" y="956"/>
                      </a:cubicBezTo>
                      <a:cubicBezTo>
                        <a:pt x="739" y="956"/>
                        <a:pt x="962" y="759"/>
                        <a:pt x="962" y="482"/>
                      </a:cubicBezTo>
                      <a:cubicBezTo>
                        <a:pt x="962" y="224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34"/>
                <p:cNvSpPr/>
                <p:nvPr/>
              </p:nvSpPr>
              <p:spPr>
                <a:xfrm>
                  <a:off x="272886" y="2085053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1"/>
                      </a:moveTo>
                      <a:cubicBezTo>
                        <a:pt x="204" y="1"/>
                        <a:pt x="0" y="197"/>
                        <a:pt x="0" y="481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35" y="732"/>
                        <a:pt x="935" y="481"/>
                      </a:cubicBezTo>
                      <a:cubicBezTo>
                        <a:pt x="935" y="197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34"/>
                <p:cNvSpPr/>
                <p:nvPr/>
              </p:nvSpPr>
              <p:spPr>
                <a:xfrm>
                  <a:off x="460916" y="208505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2" y="732"/>
                        <a:pt x="962" y="481"/>
                      </a:cubicBezTo>
                      <a:cubicBezTo>
                        <a:pt x="962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34"/>
                <p:cNvSpPr/>
                <p:nvPr/>
              </p:nvSpPr>
              <p:spPr>
                <a:xfrm>
                  <a:off x="648946" y="208505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3" y="732"/>
                        <a:pt x="963" y="481"/>
                      </a:cubicBezTo>
                      <a:cubicBezTo>
                        <a:pt x="963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34"/>
                <p:cNvSpPr/>
                <p:nvPr/>
              </p:nvSpPr>
              <p:spPr>
                <a:xfrm>
                  <a:off x="359370" y="221998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59" y="962"/>
                        <a:pt x="956" y="739"/>
                        <a:pt x="956" y="481"/>
                      </a:cubicBezTo>
                      <a:cubicBezTo>
                        <a:pt x="956" y="204"/>
                        <a:pt x="75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34"/>
                <p:cNvSpPr/>
                <p:nvPr/>
              </p:nvSpPr>
              <p:spPr>
                <a:xfrm>
                  <a:off x="547400" y="221998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60" y="962"/>
                        <a:pt x="956" y="739"/>
                        <a:pt x="956" y="481"/>
                      </a:cubicBezTo>
                      <a:cubicBezTo>
                        <a:pt x="956" y="204"/>
                        <a:pt x="760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34"/>
                <p:cNvSpPr/>
                <p:nvPr/>
              </p:nvSpPr>
              <p:spPr>
                <a:xfrm>
                  <a:off x="735499" y="221998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0"/>
                      </a:moveTo>
                      <a:cubicBezTo>
                        <a:pt x="224" y="0"/>
                        <a:pt x="0" y="204"/>
                        <a:pt x="0" y="481"/>
                      </a:cubicBezTo>
                      <a:cubicBezTo>
                        <a:pt x="0" y="739"/>
                        <a:pt x="224" y="962"/>
                        <a:pt x="481" y="962"/>
                      </a:cubicBezTo>
                      <a:cubicBezTo>
                        <a:pt x="759" y="962"/>
                        <a:pt x="955" y="739"/>
                        <a:pt x="955" y="481"/>
                      </a:cubicBezTo>
                      <a:cubicBezTo>
                        <a:pt x="955" y="204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63" name="Google Shape;1263;p34"/>
              <p:cNvSpPr/>
              <p:nvPr/>
            </p:nvSpPr>
            <p:spPr>
              <a:xfrm rot="-5400000">
                <a:off x="4037442" y="3297808"/>
                <a:ext cx="1062131" cy="2067052"/>
              </a:xfrm>
              <a:custGeom>
                <a:avLst/>
                <a:gdLst/>
                <a:ahLst/>
                <a:cxnLst/>
                <a:rect l="l" t="t" r="r" b="b"/>
                <a:pathLst>
                  <a:path w="14759" h="28732" extrusionOk="0">
                    <a:moveTo>
                      <a:pt x="454" y="427"/>
                    </a:moveTo>
                    <a:cubicBezTo>
                      <a:pt x="2709" y="427"/>
                      <a:pt x="4856" y="962"/>
                      <a:pt x="6746" y="1924"/>
                    </a:cubicBezTo>
                    <a:cubicBezTo>
                      <a:pt x="7031" y="2066"/>
                      <a:pt x="7281" y="2235"/>
                      <a:pt x="7566" y="2371"/>
                    </a:cubicBezTo>
                    <a:cubicBezTo>
                      <a:pt x="11006" y="4464"/>
                      <a:pt x="13519" y="7992"/>
                      <a:pt x="14196" y="12110"/>
                    </a:cubicBezTo>
                    <a:cubicBezTo>
                      <a:pt x="14196" y="12253"/>
                      <a:pt x="14224" y="12361"/>
                      <a:pt x="14251" y="12503"/>
                    </a:cubicBezTo>
                    <a:cubicBezTo>
                      <a:pt x="14339" y="13126"/>
                      <a:pt x="14366" y="13750"/>
                      <a:pt x="14366" y="14366"/>
                    </a:cubicBezTo>
                    <a:cubicBezTo>
                      <a:pt x="14366" y="15070"/>
                      <a:pt x="14312" y="15748"/>
                      <a:pt x="14224" y="16398"/>
                    </a:cubicBezTo>
                    <a:cubicBezTo>
                      <a:pt x="14196" y="16567"/>
                      <a:pt x="14169" y="16736"/>
                      <a:pt x="14142" y="16906"/>
                    </a:cubicBezTo>
                    <a:cubicBezTo>
                      <a:pt x="13208" y="21986"/>
                      <a:pt x="9510" y="26110"/>
                      <a:pt x="4687" y="27688"/>
                    </a:cubicBezTo>
                    <a:cubicBezTo>
                      <a:pt x="4572" y="27716"/>
                      <a:pt x="4464" y="27743"/>
                      <a:pt x="4376" y="27770"/>
                    </a:cubicBezTo>
                    <a:lnTo>
                      <a:pt x="4348" y="27770"/>
                    </a:lnTo>
                    <a:cubicBezTo>
                      <a:pt x="3136" y="28142"/>
                      <a:pt x="1809" y="28339"/>
                      <a:pt x="454" y="28339"/>
                    </a:cubicBezTo>
                    <a:lnTo>
                      <a:pt x="454" y="427"/>
                    </a:lnTo>
                    <a:close/>
                    <a:moveTo>
                      <a:pt x="0" y="0"/>
                    </a:moveTo>
                    <a:lnTo>
                      <a:pt x="0" y="28731"/>
                    </a:lnTo>
                    <a:lnTo>
                      <a:pt x="454" y="28731"/>
                    </a:lnTo>
                    <a:cubicBezTo>
                      <a:pt x="8358" y="28704"/>
                      <a:pt x="14759" y="22270"/>
                      <a:pt x="14759" y="14366"/>
                    </a:cubicBezTo>
                    <a:cubicBezTo>
                      <a:pt x="14759" y="6469"/>
                      <a:pt x="8358" y="61"/>
                      <a:pt x="4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5">
    <p:bg>
      <p:bgPr>
        <a:solidFill>
          <a:schemeClr val="lt1"/>
        </a:solidFill>
        <a:effectLst/>
      </p:bgPr>
    </p:bg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41"/>
          <p:cNvSpPr/>
          <p:nvPr/>
        </p:nvSpPr>
        <p:spPr>
          <a:xfrm rot="-5400000" flipH="1">
            <a:off x="2313675" y="-1681650"/>
            <a:ext cx="4509600" cy="8734500"/>
          </a:xfrm>
          <a:prstGeom prst="round2SameRect">
            <a:avLst>
              <a:gd name="adj1" fmla="val 9329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41"/>
          <p:cNvSpPr/>
          <p:nvPr/>
        </p:nvSpPr>
        <p:spPr>
          <a:xfrm rot="-5400000" flipH="1">
            <a:off x="2298750" y="-1801650"/>
            <a:ext cx="4640100" cy="8634000"/>
          </a:xfrm>
          <a:prstGeom prst="round2SameRect">
            <a:avLst>
              <a:gd name="adj1" fmla="val 9329"/>
              <a:gd name="adj2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41"/>
          <p:cNvSpPr txBox="1">
            <a:spLocks noGrp="1"/>
          </p:cNvSpPr>
          <p:nvPr>
            <p:ph type="title"/>
          </p:nvPr>
        </p:nvSpPr>
        <p:spPr>
          <a:xfrm>
            <a:off x="714300" y="2144421"/>
            <a:ext cx="5253300" cy="1319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1" name="Google Shape;1421;p41"/>
          <p:cNvSpPr txBox="1">
            <a:spLocks noGrp="1"/>
          </p:cNvSpPr>
          <p:nvPr>
            <p:ph type="subTitle" idx="1"/>
          </p:nvPr>
        </p:nvSpPr>
        <p:spPr>
          <a:xfrm>
            <a:off x="714300" y="3831721"/>
            <a:ext cx="3161700" cy="578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2" name="Google Shape;1422;p41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809771"/>
            <a:ext cx="1600200" cy="8793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46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1549" name="Google Shape;1549;p46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6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6"/>
          <p:cNvGrpSpPr/>
          <p:nvPr/>
        </p:nvGrpSpPr>
        <p:grpSpPr>
          <a:xfrm>
            <a:off x="3539854" y="3753688"/>
            <a:ext cx="2132454" cy="1095395"/>
            <a:chOff x="3539854" y="3753688"/>
            <a:chExt cx="2132454" cy="1095395"/>
          </a:xfrm>
        </p:grpSpPr>
        <p:sp>
          <p:nvSpPr>
            <p:cNvPr id="1552" name="Google Shape;1552;p46"/>
            <p:cNvSpPr/>
            <p:nvPr/>
          </p:nvSpPr>
          <p:spPr>
            <a:xfrm rot="-5400000">
              <a:off x="4074451" y="3248704"/>
              <a:ext cx="1063778" cy="2102841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3" name="Google Shape;1553;p46"/>
            <p:cNvGrpSpPr/>
            <p:nvPr/>
          </p:nvGrpSpPr>
          <p:grpSpPr>
            <a:xfrm rot="-5400000">
              <a:off x="4152598" y="3310845"/>
              <a:ext cx="967724" cy="1928849"/>
              <a:chOff x="272886" y="2085053"/>
              <a:chExt cx="905027" cy="1803882"/>
            </a:xfrm>
          </p:grpSpPr>
          <p:sp>
            <p:nvSpPr>
              <p:cNvPr id="1554" name="Google Shape;1554;p46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6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6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6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6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6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6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6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6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6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6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6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6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6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6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6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6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6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6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6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6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6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6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6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6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6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6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6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6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6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6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6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6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6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6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6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6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6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6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6" name="Google Shape;1606;p46"/>
            <p:cNvSpPr/>
            <p:nvPr/>
          </p:nvSpPr>
          <p:spPr>
            <a:xfrm rot="-5400000">
              <a:off x="4058383" y="3235159"/>
              <a:ext cx="1095395" cy="2132454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46"/>
          <p:cNvGrpSpPr/>
          <p:nvPr/>
        </p:nvGrpSpPr>
        <p:grpSpPr>
          <a:xfrm flipH="1">
            <a:off x="285456" y="4297259"/>
            <a:ext cx="8641233" cy="551810"/>
            <a:chOff x="201225" y="4275215"/>
            <a:chExt cx="8632600" cy="551810"/>
          </a:xfrm>
        </p:grpSpPr>
        <p:sp>
          <p:nvSpPr>
            <p:cNvPr id="1608" name="Google Shape;1608;p46"/>
            <p:cNvSpPr/>
            <p:nvPr/>
          </p:nvSpPr>
          <p:spPr>
            <a:xfrm>
              <a:off x="214098" y="4580241"/>
              <a:ext cx="8498303" cy="233967"/>
            </a:xfrm>
            <a:custGeom>
              <a:avLst/>
              <a:gdLst/>
              <a:ahLst/>
              <a:cxnLst/>
              <a:rect l="l" t="t" r="r" b="b"/>
              <a:pathLst>
                <a:path w="151175" h="4162" extrusionOk="0">
                  <a:moveTo>
                    <a:pt x="5114" y="0"/>
                  </a:moveTo>
                  <a:cubicBezTo>
                    <a:pt x="3832" y="0"/>
                    <a:pt x="2550" y="407"/>
                    <a:pt x="1568" y="1221"/>
                  </a:cubicBezTo>
                  <a:cubicBezTo>
                    <a:pt x="1117" y="1611"/>
                    <a:pt x="559" y="1921"/>
                    <a:pt x="1" y="2116"/>
                  </a:cubicBezTo>
                  <a:lnTo>
                    <a:pt x="1" y="4161"/>
                  </a:lnTo>
                  <a:lnTo>
                    <a:pt x="145685" y="4161"/>
                  </a:lnTo>
                  <a:cubicBezTo>
                    <a:pt x="147844" y="4161"/>
                    <a:pt x="149802" y="3266"/>
                    <a:pt x="151174" y="1806"/>
                  </a:cubicBezTo>
                  <a:lnTo>
                    <a:pt x="150475" y="1221"/>
                  </a:lnTo>
                  <a:cubicBezTo>
                    <a:pt x="149496" y="407"/>
                    <a:pt x="148214" y="0"/>
                    <a:pt x="146932" y="0"/>
                  </a:cubicBezTo>
                  <a:cubicBezTo>
                    <a:pt x="145649" y="0"/>
                    <a:pt x="144366" y="407"/>
                    <a:pt x="143384" y="1221"/>
                  </a:cubicBezTo>
                  <a:cubicBezTo>
                    <a:pt x="142401" y="2032"/>
                    <a:pt x="141120" y="2437"/>
                    <a:pt x="139838" y="2437"/>
                  </a:cubicBezTo>
                  <a:cubicBezTo>
                    <a:pt x="138556" y="2437"/>
                    <a:pt x="137275" y="2032"/>
                    <a:pt x="136293" y="1221"/>
                  </a:cubicBezTo>
                  <a:cubicBezTo>
                    <a:pt x="135310" y="407"/>
                    <a:pt x="134027" y="0"/>
                    <a:pt x="132744" y="0"/>
                  </a:cubicBezTo>
                  <a:cubicBezTo>
                    <a:pt x="131462" y="0"/>
                    <a:pt x="130180" y="407"/>
                    <a:pt x="129201" y="1221"/>
                  </a:cubicBezTo>
                  <a:cubicBezTo>
                    <a:pt x="128233" y="2032"/>
                    <a:pt x="126949" y="2437"/>
                    <a:pt x="125663" y="2437"/>
                  </a:cubicBezTo>
                  <a:cubicBezTo>
                    <a:pt x="124378" y="2437"/>
                    <a:pt x="123089" y="2032"/>
                    <a:pt x="122110" y="1221"/>
                  </a:cubicBezTo>
                  <a:cubicBezTo>
                    <a:pt x="121141" y="407"/>
                    <a:pt x="119858" y="0"/>
                    <a:pt x="118571" y="0"/>
                  </a:cubicBezTo>
                  <a:cubicBezTo>
                    <a:pt x="117285" y="0"/>
                    <a:pt x="115995" y="407"/>
                    <a:pt x="115012" y="1221"/>
                  </a:cubicBezTo>
                  <a:cubicBezTo>
                    <a:pt x="114047" y="2032"/>
                    <a:pt x="112765" y="2437"/>
                    <a:pt x="111483" y="2437"/>
                  </a:cubicBezTo>
                  <a:cubicBezTo>
                    <a:pt x="110200" y="2437"/>
                    <a:pt x="108917" y="2032"/>
                    <a:pt x="107948" y="1221"/>
                  </a:cubicBezTo>
                  <a:cubicBezTo>
                    <a:pt x="106969" y="407"/>
                    <a:pt x="105681" y="0"/>
                    <a:pt x="104395" y="0"/>
                  </a:cubicBezTo>
                  <a:cubicBezTo>
                    <a:pt x="103109" y="0"/>
                    <a:pt x="101826" y="407"/>
                    <a:pt x="100857" y="1221"/>
                  </a:cubicBezTo>
                  <a:cubicBezTo>
                    <a:pt x="99878" y="2032"/>
                    <a:pt x="98597" y="2437"/>
                    <a:pt x="97314" y="2437"/>
                  </a:cubicBezTo>
                  <a:cubicBezTo>
                    <a:pt x="96032" y="2437"/>
                    <a:pt x="94748" y="2032"/>
                    <a:pt x="93766" y="1221"/>
                  </a:cubicBezTo>
                  <a:cubicBezTo>
                    <a:pt x="92784" y="407"/>
                    <a:pt x="91499" y="17"/>
                    <a:pt x="90207" y="17"/>
                  </a:cubicBezTo>
                  <a:cubicBezTo>
                    <a:pt x="88915" y="17"/>
                    <a:pt x="87657" y="407"/>
                    <a:pt x="86675" y="1221"/>
                  </a:cubicBezTo>
                  <a:cubicBezTo>
                    <a:pt x="85693" y="2032"/>
                    <a:pt x="84409" y="2437"/>
                    <a:pt x="83127" y="2437"/>
                  </a:cubicBezTo>
                  <a:cubicBezTo>
                    <a:pt x="81844" y="2437"/>
                    <a:pt x="80563" y="2032"/>
                    <a:pt x="79584" y="1221"/>
                  </a:cubicBezTo>
                  <a:cubicBezTo>
                    <a:pt x="78602" y="407"/>
                    <a:pt x="77310" y="17"/>
                    <a:pt x="76025" y="17"/>
                  </a:cubicBezTo>
                  <a:cubicBezTo>
                    <a:pt x="74760" y="17"/>
                    <a:pt x="73468" y="407"/>
                    <a:pt x="72493" y="1221"/>
                  </a:cubicBezTo>
                  <a:cubicBezTo>
                    <a:pt x="71510" y="2032"/>
                    <a:pt x="70227" y="2437"/>
                    <a:pt x="68944" y="2437"/>
                  </a:cubicBezTo>
                  <a:cubicBezTo>
                    <a:pt x="67660" y="2437"/>
                    <a:pt x="66377" y="2032"/>
                    <a:pt x="65395" y="1221"/>
                  </a:cubicBezTo>
                  <a:cubicBezTo>
                    <a:pt x="64416" y="407"/>
                    <a:pt x="63134" y="0"/>
                    <a:pt x="61852" y="0"/>
                  </a:cubicBezTo>
                  <a:cubicBezTo>
                    <a:pt x="60569" y="0"/>
                    <a:pt x="59286" y="407"/>
                    <a:pt x="58304" y="1221"/>
                  </a:cubicBezTo>
                  <a:cubicBezTo>
                    <a:pt x="57325" y="2032"/>
                    <a:pt x="56043" y="2437"/>
                    <a:pt x="54761" y="2437"/>
                  </a:cubicBezTo>
                  <a:cubicBezTo>
                    <a:pt x="53478" y="2437"/>
                    <a:pt x="52195" y="2032"/>
                    <a:pt x="51213" y="1221"/>
                  </a:cubicBezTo>
                  <a:cubicBezTo>
                    <a:pt x="50230" y="407"/>
                    <a:pt x="48949" y="0"/>
                    <a:pt x="47667" y="0"/>
                  </a:cubicBezTo>
                  <a:cubicBezTo>
                    <a:pt x="46386" y="0"/>
                    <a:pt x="45104" y="407"/>
                    <a:pt x="44122" y="1221"/>
                  </a:cubicBezTo>
                  <a:cubicBezTo>
                    <a:pt x="43139" y="2032"/>
                    <a:pt x="41856" y="2437"/>
                    <a:pt x="40574" y="2437"/>
                  </a:cubicBezTo>
                  <a:cubicBezTo>
                    <a:pt x="39291" y="2437"/>
                    <a:pt x="38009" y="2032"/>
                    <a:pt x="37030" y="1221"/>
                  </a:cubicBezTo>
                  <a:cubicBezTo>
                    <a:pt x="36048" y="407"/>
                    <a:pt x="34765" y="0"/>
                    <a:pt x="33482" y="0"/>
                  </a:cubicBezTo>
                  <a:cubicBezTo>
                    <a:pt x="32200" y="0"/>
                    <a:pt x="30918" y="407"/>
                    <a:pt x="29939" y="1221"/>
                  </a:cubicBezTo>
                  <a:cubicBezTo>
                    <a:pt x="28957" y="2032"/>
                    <a:pt x="27674" y="2437"/>
                    <a:pt x="26390" y="2437"/>
                  </a:cubicBezTo>
                  <a:cubicBezTo>
                    <a:pt x="25107" y="2437"/>
                    <a:pt x="23824" y="2032"/>
                    <a:pt x="22842" y="1221"/>
                  </a:cubicBezTo>
                  <a:cubicBezTo>
                    <a:pt x="21866" y="407"/>
                    <a:pt x="20574" y="17"/>
                    <a:pt x="19309" y="17"/>
                  </a:cubicBezTo>
                  <a:cubicBezTo>
                    <a:pt x="18024" y="17"/>
                    <a:pt x="16733" y="407"/>
                    <a:pt x="15750" y="1221"/>
                  </a:cubicBezTo>
                  <a:cubicBezTo>
                    <a:pt x="14772" y="2032"/>
                    <a:pt x="13490" y="2437"/>
                    <a:pt x="12207" y="2437"/>
                  </a:cubicBezTo>
                  <a:cubicBezTo>
                    <a:pt x="10925" y="2437"/>
                    <a:pt x="9642" y="2032"/>
                    <a:pt x="8659" y="1221"/>
                  </a:cubicBezTo>
                  <a:cubicBezTo>
                    <a:pt x="7677" y="407"/>
                    <a:pt x="6395" y="0"/>
                    <a:pt x="5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201225" y="4568323"/>
              <a:ext cx="8530064" cy="258701"/>
            </a:xfrm>
            <a:custGeom>
              <a:avLst/>
              <a:gdLst/>
              <a:ahLst/>
              <a:cxnLst/>
              <a:rect l="l" t="t" r="r" b="b"/>
              <a:pathLst>
                <a:path w="151740" h="4602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1067" y="2045"/>
                  </a:lnTo>
                  <a:cubicBezTo>
                    <a:pt x="149695" y="3391"/>
                    <a:pt x="147871" y="4151"/>
                    <a:pt x="145914" y="4151"/>
                  </a:cubicBezTo>
                  <a:lnTo>
                    <a:pt x="452" y="4151"/>
                  </a:ln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56"/>
                    <a:pt x="11109" y="2883"/>
                    <a:pt x="12444" y="2883"/>
                  </a:cubicBezTo>
                  <a:cubicBezTo>
                    <a:pt x="13779" y="2883"/>
                    <a:pt x="15112" y="2456"/>
                    <a:pt x="16121" y="1601"/>
                  </a:cubicBezTo>
                  <a:cubicBezTo>
                    <a:pt x="17049" y="868"/>
                    <a:pt x="18253" y="451"/>
                    <a:pt x="19538" y="451"/>
                  </a:cubicBezTo>
                  <a:cubicBezTo>
                    <a:pt x="20830" y="451"/>
                    <a:pt x="22034" y="868"/>
                    <a:pt x="22936" y="1601"/>
                  </a:cubicBezTo>
                  <a:cubicBezTo>
                    <a:pt x="23959" y="2456"/>
                    <a:pt x="25296" y="2883"/>
                    <a:pt x="26630" y="2883"/>
                  </a:cubicBezTo>
                  <a:cubicBezTo>
                    <a:pt x="27963" y="2883"/>
                    <a:pt x="29294" y="2456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56"/>
                    <a:pt x="39480" y="2883"/>
                    <a:pt x="40815" y="2883"/>
                  </a:cubicBezTo>
                  <a:cubicBezTo>
                    <a:pt x="42151" y="2883"/>
                    <a:pt x="43483" y="2456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56"/>
                    <a:pt x="53642" y="2883"/>
                    <a:pt x="54977" y="2883"/>
                  </a:cubicBezTo>
                  <a:cubicBezTo>
                    <a:pt x="56313" y="2883"/>
                    <a:pt x="57651" y="2456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56"/>
                    <a:pt x="67829" y="2883"/>
                    <a:pt x="69163" y="2883"/>
                  </a:cubicBezTo>
                  <a:cubicBezTo>
                    <a:pt x="70497" y="2883"/>
                    <a:pt x="71834" y="2456"/>
                    <a:pt x="72856" y="1601"/>
                  </a:cubicBezTo>
                  <a:cubicBezTo>
                    <a:pt x="73758" y="868"/>
                    <a:pt x="74962" y="451"/>
                    <a:pt x="76254" y="451"/>
                  </a:cubicBezTo>
                  <a:cubicBezTo>
                    <a:pt x="77539" y="451"/>
                    <a:pt x="78743" y="868"/>
                    <a:pt x="79672" y="1601"/>
                  </a:cubicBezTo>
                  <a:cubicBezTo>
                    <a:pt x="80681" y="2456"/>
                    <a:pt x="82013" y="2883"/>
                    <a:pt x="83348" y="2883"/>
                  </a:cubicBezTo>
                  <a:cubicBezTo>
                    <a:pt x="84684" y="2883"/>
                    <a:pt x="86023" y="2456"/>
                    <a:pt x="87045" y="1601"/>
                  </a:cubicBezTo>
                  <a:cubicBezTo>
                    <a:pt x="87940" y="868"/>
                    <a:pt x="89144" y="451"/>
                    <a:pt x="90436" y="451"/>
                  </a:cubicBezTo>
                  <a:cubicBezTo>
                    <a:pt x="91728" y="451"/>
                    <a:pt x="92932" y="868"/>
                    <a:pt x="93854" y="1601"/>
                  </a:cubicBezTo>
                  <a:cubicBezTo>
                    <a:pt x="94863" y="2456"/>
                    <a:pt x="96195" y="2883"/>
                    <a:pt x="97531" y="2883"/>
                  </a:cubicBezTo>
                  <a:cubicBezTo>
                    <a:pt x="98866" y="2883"/>
                    <a:pt x="100205" y="2456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56"/>
                    <a:pt x="110374" y="2883"/>
                    <a:pt x="111712" y="2883"/>
                  </a:cubicBezTo>
                  <a:cubicBezTo>
                    <a:pt x="113050" y="2883"/>
                    <a:pt x="114387" y="2456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56"/>
                    <a:pt x="124559" y="2883"/>
                    <a:pt x="125898" y="2883"/>
                  </a:cubicBezTo>
                  <a:cubicBezTo>
                    <a:pt x="127237" y="2883"/>
                    <a:pt x="128576" y="2456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56"/>
                    <a:pt x="138742" y="2883"/>
                    <a:pt x="140077" y="2883"/>
                  </a:cubicBezTo>
                  <a:cubicBezTo>
                    <a:pt x="141413" y="2883"/>
                    <a:pt x="142745" y="2456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49"/>
                    <a:pt x="13667" y="2441"/>
                    <a:pt x="12434" y="2441"/>
                  </a:cubicBezTo>
                  <a:cubicBezTo>
                    <a:pt x="11201" y="2441"/>
                    <a:pt x="9968" y="2049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4602"/>
                  </a:lnTo>
                  <a:lnTo>
                    <a:pt x="145914" y="4602"/>
                  </a:lnTo>
                  <a:cubicBezTo>
                    <a:pt x="148073" y="4602"/>
                    <a:pt x="150091" y="3727"/>
                    <a:pt x="151572" y="2160"/>
                  </a:cubicBezTo>
                  <a:lnTo>
                    <a:pt x="151740" y="1992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49"/>
                    <a:pt x="141300" y="2441"/>
                    <a:pt x="140067" y="2441"/>
                  </a:cubicBezTo>
                  <a:cubicBezTo>
                    <a:pt x="138834" y="2441"/>
                    <a:pt x="137601" y="2049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49"/>
                    <a:pt x="127118" y="2441"/>
                    <a:pt x="125888" y="2441"/>
                  </a:cubicBezTo>
                  <a:cubicBezTo>
                    <a:pt x="124659" y="2441"/>
                    <a:pt x="123433" y="2049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49"/>
                    <a:pt x="112937" y="2441"/>
                    <a:pt x="111710" y="2441"/>
                  </a:cubicBezTo>
                  <a:cubicBezTo>
                    <a:pt x="110483" y="2441"/>
                    <a:pt x="109257" y="2049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49"/>
                    <a:pt x="98767" y="2441"/>
                    <a:pt x="97537" y="2441"/>
                  </a:cubicBezTo>
                  <a:cubicBezTo>
                    <a:pt x="96308" y="2441"/>
                    <a:pt x="95075" y="2049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49"/>
                    <a:pt x="84591" y="2441"/>
                    <a:pt x="83358" y="2441"/>
                  </a:cubicBezTo>
                  <a:cubicBezTo>
                    <a:pt x="82126" y="2441"/>
                    <a:pt x="80893" y="2049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49"/>
                    <a:pt x="70407" y="2441"/>
                    <a:pt x="69173" y="2441"/>
                  </a:cubicBezTo>
                  <a:cubicBezTo>
                    <a:pt x="67938" y="2441"/>
                    <a:pt x="66704" y="2049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49"/>
                    <a:pt x="56220" y="2441"/>
                    <a:pt x="54987" y="2441"/>
                  </a:cubicBezTo>
                  <a:cubicBezTo>
                    <a:pt x="53754" y="2441"/>
                    <a:pt x="52522" y="2049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49"/>
                    <a:pt x="42038" y="2441"/>
                    <a:pt x="40805" y="2441"/>
                  </a:cubicBezTo>
                  <a:cubicBezTo>
                    <a:pt x="39572" y="2441"/>
                    <a:pt x="38339" y="2049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49"/>
                    <a:pt x="27854" y="2441"/>
                    <a:pt x="26619" y="2441"/>
                  </a:cubicBezTo>
                  <a:cubicBezTo>
                    <a:pt x="25385" y="2441"/>
                    <a:pt x="24150" y="2049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214098" y="4287076"/>
              <a:ext cx="8605729" cy="303617"/>
            </a:xfrm>
            <a:custGeom>
              <a:avLst/>
              <a:gdLst/>
              <a:ahLst/>
              <a:cxnLst/>
              <a:rect l="l" t="t" r="r" b="b"/>
              <a:pathLst>
                <a:path w="153086" h="5401" extrusionOk="0">
                  <a:moveTo>
                    <a:pt x="5114" y="1"/>
                  </a:moveTo>
                  <a:cubicBezTo>
                    <a:pt x="3832" y="1"/>
                    <a:pt x="2550" y="408"/>
                    <a:pt x="1568" y="1222"/>
                  </a:cubicBezTo>
                  <a:cubicBezTo>
                    <a:pt x="1117" y="1612"/>
                    <a:pt x="559" y="1895"/>
                    <a:pt x="1" y="2117"/>
                  </a:cubicBezTo>
                  <a:lnTo>
                    <a:pt x="1" y="4727"/>
                  </a:lnTo>
                  <a:cubicBezTo>
                    <a:pt x="559" y="4525"/>
                    <a:pt x="1117" y="4223"/>
                    <a:pt x="1568" y="3826"/>
                  </a:cubicBezTo>
                  <a:cubicBezTo>
                    <a:pt x="2550" y="3015"/>
                    <a:pt x="3832" y="2610"/>
                    <a:pt x="5114" y="2610"/>
                  </a:cubicBezTo>
                  <a:cubicBezTo>
                    <a:pt x="6395" y="2610"/>
                    <a:pt x="7677" y="3015"/>
                    <a:pt x="8659" y="3826"/>
                  </a:cubicBezTo>
                  <a:cubicBezTo>
                    <a:pt x="9642" y="4640"/>
                    <a:pt x="10925" y="5047"/>
                    <a:pt x="12207" y="5047"/>
                  </a:cubicBezTo>
                  <a:cubicBezTo>
                    <a:pt x="13490" y="5047"/>
                    <a:pt x="14772" y="4640"/>
                    <a:pt x="15750" y="3826"/>
                  </a:cubicBezTo>
                  <a:cubicBezTo>
                    <a:pt x="16733" y="3015"/>
                    <a:pt x="18016" y="2610"/>
                    <a:pt x="19299" y="2610"/>
                  </a:cubicBezTo>
                  <a:cubicBezTo>
                    <a:pt x="20581" y="2610"/>
                    <a:pt x="21863" y="3015"/>
                    <a:pt x="22842" y="3826"/>
                  </a:cubicBezTo>
                  <a:cubicBezTo>
                    <a:pt x="23824" y="4640"/>
                    <a:pt x="25116" y="5064"/>
                    <a:pt x="26407" y="5064"/>
                  </a:cubicBezTo>
                  <a:cubicBezTo>
                    <a:pt x="27665" y="5064"/>
                    <a:pt x="28957" y="4640"/>
                    <a:pt x="29939" y="3826"/>
                  </a:cubicBezTo>
                  <a:cubicBezTo>
                    <a:pt x="30918" y="3015"/>
                    <a:pt x="32200" y="2610"/>
                    <a:pt x="33482" y="2610"/>
                  </a:cubicBezTo>
                  <a:cubicBezTo>
                    <a:pt x="34765" y="2610"/>
                    <a:pt x="36048" y="3015"/>
                    <a:pt x="37030" y="3826"/>
                  </a:cubicBezTo>
                  <a:cubicBezTo>
                    <a:pt x="38009" y="4640"/>
                    <a:pt x="39291" y="5047"/>
                    <a:pt x="40574" y="5047"/>
                  </a:cubicBezTo>
                  <a:cubicBezTo>
                    <a:pt x="41856" y="5047"/>
                    <a:pt x="43139" y="4640"/>
                    <a:pt x="44122" y="3826"/>
                  </a:cubicBezTo>
                  <a:cubicBezTo>
                    <a:pt x="45104" y="3015"/>
                    <a:pt x="46386" y="2610"/>
                    <a:pt x="47667" y="2610"/>
                  </a:cubicBezTo>
                  <a:cubicBezTo>
                    <a:pt x="48949" y="2610"/>
                    <a:pt x="50230" y="3015"/>
                    <a:pt x="51213" y="3826"/>
                  </a:cubicBezTo>
                  <a:cubicBezTo>
                    <a:pt x="52195" y="4640"/>
                    <a:pt x="53478" y="5047"/>
                    <a:pt x="54761" y="5047"/>
                  </a:cubicBezTo>
                  <a:cubicBezTo>
                    <a:pt x="56043" y="5047"/>
                    <a:pt x="57325" y="4640"/>
                    <a:pt x="58304" y="3826"/>
                  </a:cubicBezTo>
                  <a:cubicBezTo>
                    <a:pt x="59286" y="3015"/>
                    <a:pt x="60569" y="2610"/>
                    <a:pt x="61852" y="2610"/>
                  </a:cubicBezTo>
                  <a:cubicBezTo>
                    <a:pt x="63134" y="2610"/>
                    <a:pt x="64416" y="3015"/>
                    <a:pt x="65395" y="3826"/>
                  </a:cubicBezTo>
                  <a:cubicBezTo>
                    <a:pt x="66377" y="4640"/>
                    <a:pt x="67660" y="5047"/>
                    <a:pt x="68944" y="5047"/>
                  </a:cubicBezTo>
                  <a:cubicBezTo>
                    <a:pt x="70227" y="5047"/>
                    <a:pt x="71510" y="4640"/>
                    <a:pt x="72493" y="3826"/>
                  </a:cubicBezTo>
                  <a:cubicBezTo>
                    <a:pt x="73472" y="3015"/>
                    <a:pt x="74753" y="2610"/>
                    <a:pt x="76036" y="2610"/>
                  </a:cubicBezTo>
                  <a:cubicBezTo>
                    <a:pt x="77318" y="2610"/>
                    <a:pt x="78602" y="3015"/>
                    <a:pt x="79584" y="3826"/>
                  </a:cubicBezTo>
                  <a:cubicBezTo>
                    <a:pt x="80566" y="4640"/>
                    <a:pt x="81824" y="5064"/>
                    <a:pt x="83116" y="5064"/>
                  </a:cubicBezTo>
                  <a:cubicBezTo>
                    <a:pt x="84401" y="5064"/>
                    <a:pt x="85693" y="4640"/>
                    <a:pt x="86675" y="3826"/>
                  </a:cubicBezTo>
                  <a:cubicBezTo>
                    <a:pt x="87657" y="3015"/>
                    <a:pt x="88939" y="2610"/>
                    <a:pt x="90221" y="2610"/>
                  </a:cubicBezTo>
                  <a:cubicBezTo>
                    <a:pt x="91502" y="2610"/>
                    <a:pt x="92784" y="3015"/>
                    <a:pt x="93766" y="3826"/>
                  </a:cubicBezTo>
                  <a:cubicBezTo>
                    <a:pt x="94748" y="4640"/>
                    <a:pt x="96006" y="5064"/>
                    <a:pt x="97298" y="5064"/>
                  </a:cubicBezTo>
                  <a:cubicBezTo>
                    <a:pt x="98590" y="5064"/>
                    <a:pt x="99875" y="4640"/>
                    <a:pt x="100857" y="3826"/>
                  </a:cubicBezTo>
                  <a:cubicBezTo>
                    <a:pt x="101826" y="3015"/>
                    <a:pt x="103109" y="2610"/>
                    <a:pt x="104395" y="2610"/>
                  </a:cubicBezTo>
                  <a:cubicBezTo>
                    <a:pt x="105681" y="2610"/>
                    <a:pt x="106969" y="3015"/>
                    <a:pt x="107948" y="3826"/>
                  </a:cubicBezTo>
                  <a:cubicBezTo>
                    <a:pt x="108917" y="4640"/>
                    <a:pt x="110200" y="5047"/>
                    <a:pt x="111483" y="5047"/>
                  </a:cubicBezTo>
                  <a:cubicBezTo>
                    <a:pt x="112765" y="5047"/>
                    <a:pt x="114047" y="4640"/>
                    <a:pt x="115012" y="3826"/>
                  </a:cubicBezTo>
                  <a:cubicBezTo>
                    <a:pt x="115995" y="3015"/>
                    <a:pt x="117285" y="2610"/>
                    <a:pt x="118571" y="2610"/>
                  </a:cubicBezTo>
                  <a:cubicBezTo>
                    <a:pt x="119858" y="2610"/>
                    <a:pt x="121141" y="3015"/>
                    <a:pt x="122110" y="3826"/>
                  </a:cubicBezTo>
                  <a:cubicBezTo>
                    <a:pt x="123089" y="4640"/>
                    <a:pt x="124378" y="5047"/>
                    <a:pt x="125663" y="5047"/>
                  </a:cubicBezTo>
                  <a:cubicBezTo>
                    <a:pt x="126949" y="5047"/>
                    <a:pt x="128233" y="4640"/>
                    <a:pt x="129201" y="3826"/>
                  </a:cubicBezTo>
                  <a:cubicBezTo>
                    <a:pt x="130180" y="3015"/>
                    <a:pt x="131462" y="2610"/>
                    <a:pt x="132744" y="2610"/>
                  </a:cubicBezTo>
                  <a:cubicBezTo>
                    <a:pt x="134027" y="2610"/>
                    <a:pt x="135310" y="3015"/>
                    <a:pt x="136293" y="3826"/>
                  </a:cubicBezTo>
                  <a:cubicBezTo>
                    <a:pt x="137275" y="4640"/>
                    <a:pt x="138556" y="5047"/>
                    <a:pt x="139838" y="5047"/>
                  </a:cubicBezTo>
                  <a:cubicBezTo>
                    <a:pt x="141120" y="5047"/>
                    <a:pt x="142401" y="4640"/>
                    <a:pt x="143384" y="3826"/>
                  </a:cubicBezTo>
                  <a:cubicBezTo>
                    <a:pt x="144366" y="3015"/>
                    <a:pt x="145649" y="2610"/>
                    <a:pt x="146932" y="2610"/>
                  </a:cubicBezTo>
                  <a:cubicBezTo>
                    <a:pt x="148214" y="2610"/>
                    <a:pt x="149496" y="3015"/>
                    <a:pt x="150475" y="3826"/>
                  </a:cubicBezTo>
                  <a:lnTo>
                    <a:pt x="152352" y="5400"/>
                  </a:lnTo>
                  <a:cubicBezTo>
                    <a:pt x="152688" y="4781"/>
                    <a:pt x="152944" y="4108"/>
                    <a:pt x="153085" y="3382"/>
                  </a:cubicBezTo>
                  <a:lnTo>
                    <a:pt x="150475" y="1222"/>
                  </a:lnTo>
                  <a:cubicBezTo>
                    <a:pt x="149496" y="408"/>
                    <a:pt x="148214" y="1"/>
                    <a:pt x="146932" y="1"/>
                  </a:cubicBezTo>
                  <a:cubicBezTo>
                    <a:pt x="145649" y="1"/>
                    <a:pt x="144366" y="408"/>
                    <a:pt x="143384" y="1222"/>
                  </a:cubicBezTo>
                  <a:cubicBezTo>
                    <a:pt x="142401" y="2033"/>
                    <a:pt x="141120" y="2438"/>
                    <a:pt x="139838" y="2438"/>
                  </a:cubicBezTo>
                  <a:cubicBezTo>
                    <a:pt x="138556" y="2438"/>
                    <a:pt x="137275" y="2033"/>
                    <a:pt x="136293" y="1222"/>
                  </a:cubicBezTo>
                  <a:cubicBezTo>
                    <a:pt x="135310" y="408"/>
                    <a:pt x="134027" y="1"/>
                    <a:pt x="132744" y="1"/>
                  </a:cubicBezTo>
                  <a:cubicBezTo>
                    <a:pt x="131462" y="1"/>
                    <a:pt x="130180" y="408"/>
                    <a:pt x="129201" y="1222"/>
                  </a:cubicBezTo>
                  <a:cubicBezTo>
                    <a:pt x="128233" y="2033"/>
                    <a:pt x="126949" y="2438"/>
                    <a:pt x="125663" y="2438"/>
                  </a:cubicBezTo>
                  <a:cubicBezTo>
                    <a:pt x="124378" y="2438"/>
                    <a:pt x="123089" y="2033"/>
                    <a:pt x="122110" y="1222"/>
                  </a:cubicBezTo>
                  <a:cubicBezTo>
                    <a:pt x="121141" y="408"/>
                    <a:pt x="119858" y="1"/>
                    <a:pt x="118571" y="1"/>
                  </a:cubicBezTo>
                  <a:cubicBezTo>
                    <a:pt x="117285" y="1"/>
                    <a:pt x="115995" y="408"/>
                    <a:pt x="115012" y="1222"/>
                  </a:cubicBezTo>
                  <a:cubicBezTo>
                    <a:pt x="114047" y="2033"/>
                    <a:pt x="112765" y="2438"/>
                    <a:pt x="111483" y="2438"/>
                  </a:cubicBezTo>
                  <a:cubicBezTo>
                    <a:pt x="110200" y="2438"/>
                    <a:pt x="108917" y="2033"/>
                    <a:pt x="107948" y="1222"/>
                  </a:cubicBezTo>
                  <a:cubicBezTo>
                    <a:pt x="106969" y="408"/>
                    <a:pt x="105681" y="1"/>
                    <a:pt x="104395" y="1"/>
                  </a:cubicBezTo>
                  <a:cubicBezTo>
                    <a:pt x="103109" y="1"/>
                    <a:pt x="101826" y="408"/>
                    <a:pt x="100857" y="1222"/>
                  </a:cubicBezTo>
                  <a:cubicBezTo>
                    <a:pt x="99878" y="2033"/>
                    <a:pt x="98597" y="2438"/>
                    <a:pt x="97314" y="2438"/>
                  </a:cubicBezTo>
                  <a:cubicBezTo>
                    <a:pt x="96032" y="2438"/>
                    <a:pt x="94748" y="2033"/>
                    <a:pt x="93766" y="1222"/>
                  </a:cubicBezTo>
                  <a:cubicBezTo>
                    <a:pt x="92784" y="408"/>
                    <a:pt x="91499" y="18"/>
                    <a:pt x="90207" y="18"/>
                  </a:cubicBezTo>
                  <a:cubicBezTo>
                    <a:pt x="88915" y="18"/>
                    <a:pt x="87657" y="408"/>
                    <a:pt x="86675" y="1222"/>
                  </a:cubicBezTo>
                  <a:cubicBezTo>
                    <a:pt x="85693" y="2033"/>
                    <a:pt x="84409" y="2438"/>
                    <a:pt x="83127" y="2438"/>
                  </a:cubicBezTo>
                  <a:cubicBezTo>
                    <a:pt x="81844" y="2438"/>
                    <a:pt x="80563" y="2033"/>
                    <a:pt x="79584" y="1222"/>
                  </a:cubicBezTo>
                  <a:cubicBezTo>
                    <a:pt x="78602" y="408"/>
                    <a:pt x="77310" y="18"/>
                    <a:pt x="76025" y="18"/>
                  </a:cubicBezTo>
                  <a:cubicBezTo>
                    <a:pt x="74760" y="18"/>
                    <a:pt x="73468" y="408"/>
                    <a:pt x="72493" y="1222"/>
                  </a:cubicBezTo>
                  <a:cubicBezTo>
                    <a:pt x="71510" y="2033"/>
                    <a:pt x="70227" y="2438"/>
                    <a:pt x="68944" y="2438"/>
                  </a:cubicBezTo>
                  <a:cubicBezTo>
                    <a:pt x="67660" y="2438"/>
                    <a:pt x="66377" y="2033"/>
                    <a:pt x="65395" y="1222"/>
                  </a:cubicBezTo>
                  <a:cubicBezTo>
                    <a:pt x="64416" y="408"/>
                    <a:pt x="63134" y="1"/>
                    <a:pt x="61852" y="1"/>
                  </a:cubicBezTo>
                  <a:cubicBezTo>
                    <a:pt x="60569" y="1"/>
                    <a:pt x="59286" y="408"/>
                    <a:pt x="58304" y="1222"/>
                  </a:cubicBezTo>
                  <a:cubicBezTo>
                    <a:pt x="57325" y="2033"/>
                    <a:pt x="56043" y="2438"/>
                    <a:pt x="54761" y="2438"/>
                  </a:cubicBezTo>
                  <a:cubicBezTo>
                    <a:pt x="53478" y="2438"/>
                    <a:pt x="52195" y="2033"/>
                    <a:pt x="51213" y="1222"/>
                  </a:cubicBezTo>
                  <a:cubicBezTo>
                    <a:pt x="50230" y="408"/>
                    <a:pt x="48949" y="1"/>
                    <a:pt x="47667" y="1"/>
                  </a:cubicBezTo>
                  <a:cubicBezTo>
                    <a:pt x="46386" y="1"/>
                    <a:pt x="45104" y="408"/>
                    <a:pt x="44122" y="1222"/>
                  </a:cubicBezTo>
                  <a:cubicBezTo>
                    <a:pt x="43139" y="2033"/>
                    <a:pt x="41856" y="2438"/>
                    <a:pt x="40574" y="2438"/>
                  </a:cubicBezTo>
                  <a:cubicBezTo>
                    <a:pt x="39291" y="2438"/>
                    <a:pt x="38009" y="2033"/>
                    <a:pt x="37030" y="1222"/>
                  </a:cubicBezTo>
                  <a:cubicBezTo>
                    <a:pt x="36048" y="408"/>
                    <a:pt x="34765" y="1"/>
                    <a:pt x="33482" y="1"/>
                  </a:cubicBezTo>
                  <a:cubicBezTo>
                    <a:pt x="32200" y="1"/>
                    <a:pt x="30918" y="408"/>
                    <a:pt x="29939" y="1222"/>
                  </a:cubicBezTo>
                  <a:cubicBezTo>
                    <a:pt x="28957" y="2033"/>
                    <a:pt x="27674" y="2438"/>
                    <a:pt x="26390" y="2438"/>
                  </a:cubicBezTo>
                  <a:cubicBezTo>
                    <a:pt x="25107" y="2438"/>
                    <a:pt x="23824" y="2033"/>
                    <a:pt x="22842" y="1222"/>
                  </a:cubicBezTo>
                  <a:cubicBezTo>
                    <a:pt x="21866" y="408"/>
                    <a:pt x="20574" y="18"/>
                    <a:pt x="19309" y="18"/>
                  </a:cubicBezTo>
                  <a:cubicBezTo>
                    <a:pt x="18024" y="18"/>
                    <a:pt x="16733" y="408"/>
                    <a:pt x="15750" y="1222"/>
                  </a:cubicBezTo>
                  <a:cubicBezTo>
                    <a:pt x="14772" y="2033"/>
                    <a:pt x="13490" y="2438"/>
                    <a:pt x="12207" y="2438"/>
                  </a:cubicBezTo>
                  <a:cubicBezTo>
                    <a:pt x="10925" y="2438"/>
                    <a:pt x="9642" y="2033"/>
                    <a:pt x="8659" y="1222"/>
                  </a:cubicBezTo>
                  <a:cubicBezTo>
                    <a:pt x="7677" y="408"/>
                    <a:pt x="6395" y="1"/>
                    <a:pt x="5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201225" y="4275215"/>
              <a:ext cx="8632600" cy="334367"/>
            </a:xfrm>
            <a:custGeom>
              <a:avLst/>
              <a:gdLst/>
              <a:ahLst/>
              <a:cxnLst/>
              <a:rect l="l" t="t" r="r" b="b"/>
              <a:pathLst>
                <a:path w="153564" h="5948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3058" y="3673"/>
                  </a:lnTo>
                  <a:cubicBezTo>
                    <a:pt x="152951" y="4232"/>
                    <a:pt x="152749" y="4736"/>
                    <a:pt x="152527" y="5241"/>
                  </a:cubicBezTo>
                  <a:lnTo>
                    <a:pt x="150845" y="3869"/>
                  </a:lnTo>
                  <a:cubicBezTo>
                    <a:pt x="149836" y="3028"/>
                    <a:pt x="148490" y="2610"/>
                    <a:pt x="147172" y="2610"/>
                  </a:cubicBezTo>
                  <a:cubicBezTo>
                    <a:pt x="145826" y="2610"/>
                    <a:pt x="144481" y="3028"/>
                    <a:pt x="143471" y="3869"/>
                  </a:cubicBezTo>
                  <a:cubicBezTo>
                    <a:pt x="142533" y="4656"/>
                    <a:pt x="141300" y="5049"/>
                    <a:pt x="140067" y="5049"/>
                  </a:cubicBezTo>
                  <a:cubicBezTo>
                    <a:pt x="138834" y="5049"/>
                    <a:pt x="137601" y="4656"/>
                    <a:pt x="136663" y="3869"/>
                  </a:cubicBezTo>
                  <a:cubicBezTo>
                    <a:pt x="135654" y="3028"/>
                    <a:pt x="134322" y="2607"/>
                    <a:pt x="132986" y="2607"/>
                  </a:cubicBezTo>
                  <a:cubicBezTo>
                    <a:pt x="131651" y="2607"/>
                    <a:pt x="130312" y="3028"/>
                    <a:pt x="129289" y="3869"/>
                  </a:cubicBezTo>
                  <a:cubicBezTo>
                    <a:pt x="128351" y="4656"/>
                    <a:pt x="127118" y="5049"/>
                    <a:pt x="125888" y="5049"/>
                  </a:cubicBezTo>
                  <a:cubicBezTo>
                    <a:pt x="124659" y="5049"/>
                    <a:pt x="123433" y="4656"/>
                    <a:pt x="122507" y="3869"/>
                  </a:cubicBezTo>
                  <a:cubicBezTo>
                    <a:pt x="121481" y="3028"/>
                    <a:pt x="120143" y="2607"/>
                    <a:pt x="118805" y="2607"/>
                  </a:cubicBezTo>
                  <a:cubicBezTo>
                    <a:pt x="117467" y="2607"/>
                    <a:pt x="116130" y="3028"/>
                    <a:pt x="115107" y="3869"/>
                  </a:cubicBezTo>
                  <a:cubicBezTo>
                    <a:pt x="114165" y="4656"/>
                    <a:pt x="112937" y="5049"/>
                    <a:pt x="111710" y="5049"/>
                  </a:cubicBezTo>
                  <a:cubicBezTo>
                    <a:pt x="110483" y="5049"/>
                    <a:pt x="109257" y="4656"/>
                    <a:pt x="108319" y="3869"/>
                  </a:cubicBezTo>
                  <a:cubicBezTo>
                    <a:pt x="107296" y="3028"/>
                    <a:pt x="105957" y="2607"/>
                    <a:pt x="104618" y="2607"/>
                  </a:cubicBezTo>
                  <a:cubicBezTo>
                    <a:pt x="103279" y="2607"/>
                    <a:pt x="101941" y="3028"/>
                    <a:pt x="100918" y="3869"/>
                  </a:cubicBezTo>
                  <a:cubicBezTo>
                    <a:pt x="100023" y="4629"/>
                    <a:pt x="98819" y="5046"/>
                    <a:pt x="97527" y="5046"/>
                  </a:cubicBezTo>
                  <a:cubicBezTo>
                    <a:pt x="96235" y="5046"/>
                    <a:pt x="95031" y="4629"/>
                    <a:pt x="94136" y="3869"/>
                  </a:cubicBezTo>
                  <a:cubicBezTo>
                    <a:pt x="93114" y="3028"/>
                    <a:pt x="91775" y="2607"/>
                    <a:pt x="90439" y="2607"/>
                  </a:cubicBezTo>
                  <a:cubicBezTo>
                    <a:pt x="89104" y="2607"/>
                    <a:pt x="87772" y="3028"/>
                    <a:pt x="86763" y="3869"/>
                  </a:cubicBezTo>
                  <a:cubicBezTo>
                    <a:pt x="85841" y="4629"/>
                    <a:pt x="84630" y="5046"/>
                    <a:pt x="83345" y="5046"/>
                  </a:cubicBezTo>
                  <a:cubicBezTo>
                    <a:pt x="82053" y="5046"/>
                    <a:pt x="80849" y="4629"/>
                    <a:pt x="79954" y="3869"/>
                  </a:cubicBezTo>
                  <a:cubicBezTo>
                    <a:pt x="78928" y="3028"/>
                    <a:pt x="77589" y="2607"/>
                    <a:pt x="76255" y="2607"/>
                  </a:cubicBezTo>
                  <a:cubicBezTo>
                    <a:pt x="74920" y="2607"/>
                    <a:pt x="73590" y="3028"/>
                    <a:pt x="72580" y="3869"/>
                  </a:cubicBezTo>
                  <a:cubicBezTo>
                    <a:pt x="71642" y="4656"/>
                    <a:pt x="70407" y="5049"/>
                    <a:pt x="69173" y="5049"/>
                  </a:cubicBezTo>
                  <a:cubicBezTo>
                    <a:pt x="67938" y="5049"/>
                    <a:pt x="66704" y="4656"/>
                    <a:pt x="65765" y="3869"/>
                  </a:cubicBezTo>
                  <a:cubicBezTo>
                    <a:pt x="64743" y="3028"/>
                    <a:pt x="63404" y="2607"/>
                    <a:pt x="62068" y="2607"/>
                  </a:cubicBezTo>
                  <a:cubicBezTo>
                    <a:pt x="60733" y="2607"/>
                    <a:pt x="59401" y="3028"/>
                    <a:pt x="58392" y="3869"/>
                  </a:cubicBezTo>
                  <a:cubicBezTo>
                    <a:pt x="57453" y="4656"/>
                    <a:pt x="56220" y="5049"/>
                    <a:pt x="54987" y="5049"/>
                  </a:cubicBezTo>
                  <a:cubicBezTo>
                    <a:pt x="53754" y="5049"/>
                    <a:pt x="52522" y="4656"/>
                    <a:pt x="51583" y="3869"/>
                  </a:cubicBezTo>
                  <a:cubicBezTo>
                    <a:pt x="50574" y="3028"/>
                    <a:pt x="49235" y="2607"/>
                    <a:pt x="47896" y="2607"/>
                  </a:cubicBezTo>
                  <a:cubicBezTo>
                    <a:pt x="46557" y="2607"/>
                    <a:pt x="45218" y="3028"/>
                    <a:pt x="44209" y="3869"/>
                  </a:cubicBezTo>
                  <a:cubicBezTo>
                    <a:pt x="43271" y="4656"/>
                    <a:pt x="42038" y="5049"/>
                    <a:pt x="40805" y="5049"/>
                  </a:cubicBezTo>
                  <a:cubicBezTo>
                    <a:pt x="39572" y="5049"/>
                    <a:pt x="38339" y="4656"/>
                    <a:pt x="37401" y="3869"/>
                  </a:cubicBezTo>
                  <a:cubicBezTo>
                    <a:pt x="36392" y="3028"/>
                    <a:pt x="35059" y="2607"/>
                    <a:pt x="33724" y="2607"/>
                  </a:cubicBezTo>
                  <a:cubicBezTo>
                    <a:pt x="32389" y="2607"/>
                    <a:pt x="31050" y="3028"/>
                    <a:pt x="30027" y="3869"/>
                  </a:cubicBezTo>
                  <a:cubicBezTo>
                    <a:pt x="29126" y="4629"/>
                    <a:pt x="27921" y="5046"/>
                    <a:pt x="26636" y="5046"/>
                  </a:cubicBezTo>
                  <a:cubicBezTo>
                    <a:pt x="25345" y="5046"/>
                    <a:pt x="24140" y="4629"/>
                    <a:pt x="23212" y="3869"/>
                  </a:cubicBezTo>
                  <a:cubicBezTo>
                    <a:pt x="22203" y="3028"/>
                    <a:pt x="20872" y="2607"/>
                    <a:pt x="19538" y="2607"/>
                  </a:cubicBezTo>
                  <a:cubicBezTo>
                    <a:pt x="18203" y="2607"/>
                    <a:pt x="16864" y="3028"/>
                    <a:pt x="15838" y="3869"/>
                  </a:cubicBezTo>
                  <a:cubicBezTo>
                    <a:pt x="14900" y="4656"/>
                    <a:pt x="13667" y="5049"/>
                    <a:pt x="12434" y="5049"/>
                  </a:cubicBezTo>
                  <a:cubicBezTo>
                    <a:pt x="11201" y="5049"/>
                    <a:pt x="9968" y="4656"/>
                    <a:pt x="9030" y="3869"/>
                  </a:cubicBezTo>
                  <a:cubicBezTo>
                    <a:pt x="8020" y="3028"/>
                    <a:pt x="6688" y="2607"/>
                    <a:pt x="5353" y="2607"/>
                  </a:cubicBezTo>
                  <a:cubicBezTo>
                    <a:pt x="4017" y="2607"/>
                    <a:pt x="2679" y="3028"/>
                    <a:pt x="1656" y="3869"/>
                  </a:cubicBezTo>
                  <a:cubicBezTo>
                    <a:pt x="1293" y="4178"/>
                    <a:pt x="902" y="4400"/>
                    <a:pt x="452" y="4602"/>
                  </a:cubicBez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42"/>
                    <a:pt x="11109" y="2863"/>
                    <a:pt x="12444" y="2863"/>
                  </a:cubicBezTo>
                  <a:cubicBezTo>
                    <a:pt x="13779" y="2863"/>
                    <a:pt x="15112" y="2442"/>
                    <a:pt x="16121" y="1601"/>
                  </a:cubicBezTo>
                  <a:cubicBezTo>
                    <a:pt x="17049" y="841"/>
                    <a:pt x="18253" y="451"/>
                    <a:pt x="19538" y="451"/>
                  </a:cubicBezTo>
                  <a:cubicBezTo>
                    <a:pt x="20830" y="451"/>
                    <a:pt x="22034" y="841"/>
                    <a:pt x="22936" y="1601"/>
                  </a:cubicBezTo>
                  <a:cubicBezTo>
                    <a:pt x="23959" y="2442"/>
                    <a:pt x="25296" y="2863"/>
                    <a:pt x="26630" y="2863"/>
                  </a:cubicBezTo>
                  <a:cubicBezTo>
                    <a:pt x="27963" y="2863"/>
                    <a:pt x="29294" y="2442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42"/>
                    <a:pt x="39480" y="2863"/>
                    <a:pt x="40815" y="2863"/>
                  </a:cubicBezTo>
                  <a:cubicBezTo>
                    <a:pt x="42151" y="2863"/>
                    <a:pt x="43483" y="2442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42"/>
                    <a:pt x="53642" y="2863"/>
                    <a:pt x="54977" y="2863"/>
                  </a:cubicBezTo>
                  <a:cubicBezTo>
                    <a:pt x="56313" y="2863"/>
                    <a:pt x="57651" y="2442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42"/>
                    <a:pt x="67829" y="2863"/>
                    <a:pt x="69163" y="2863"/>
                  </a:cubicBezTo>
                  <a:cubicBezTo>
                    <a:pt x="70497" y="2863"/>
                    <a:pt x="71834" y="2442"/>
                    <a:pt x="72856" y="1601"/>
                  </a:cubicBezTo>
                  <a:cubicBezTo>
                    <a:pt x="73758" y="841"/>
                    <a:pt x="74962" y="451"/>
                    <a:pt x="76254" y="451"/>
                  </a:cubicBezTo>
                  <a:cubicBezTo>
                    <a:pt x="77539" y="451"/>
                    <a:pt x="78743" y="841"/>
                    <a:pt x="79672" y="1601"/>
                  </a:cubicBezTo>
                  <a:cubicBezTo>
                    <a:pt x="80681" y="2442"/>
                    <a:pt x="82013" y="2863"/>
                    <a:pt x="83348" y="2863"/>
                  </a:cubicBezTo>
                  <a:cubicBezTo>
                    <a:pt x="84684" y="2863"/>
                    <a:pt x="86023" y="2442"/>
                    <a:pt x="87045" y="1601"/>
                  </a:cubicBezTo>
                  <a:cubicBezTo>
                    <a:pt x="87940" y="841"/>
                    <a:pt x="89144" y="451"/>
                    <a:pt x="90436" y="451"/>
                  </a:cubicBezTo>
                  <a:cubicBezTo>
                    <a:pt x="91728" y="451"/>
                    <a:pt x="92932" y="841"/>
                    <a:pt x="93854" y="1601"/>
                  </a:cubicBezTo>
                  <a:cubicBezTo>
                    <a:pt x="94863" y="2442"/>
                    <a:pt x="96195" y="2863"/>
                    <a:pt x="97531" y="2863"/>
                  </a:cubicBezTo>
                  <a:cubicBezTo>
                    <a:pt x="98866" y="2863"/>
                    <a:pt x="100205" y="2442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42"/>
                    <a:pt x="110374" y="2863"/>
                    <a:pt x="111712" y="2863"/>
                  </a:cubicBezTo>
                  <a:cubicBezTo>
                    <a:pt x="113050" y="2863"/>
                    <a:pt x="114387" y="2442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42"/>
                    <a:pt x="124559" y="2863"/>
                    <a:pt x="125898" y="2863"/>
                  </a:cubicBezTo>
                  <a:cubicBezTo>
                    <a:pt x="127237" y="2863"/>
                    <a:pt x="128576" y="2442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42"/>
                    <a:pt x="138742" y="2863"/>
                    <a:pt x="140077" y="2863"/>
                  </a:cubicBezTo>
                  <a:cubicBezTo>
                    <a:pt x="141413" y="2863"/>
                    <a:pt x="142745" y="2442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35"/>
                    <a:pt x="13667" y="2420"/>
                    <a:pt x="12434" y="2420"/>
                  </a:cubicBezTo>
                  <a:cubicBezTo>
                    <a:pt x="11201" y="2420"/>
                    <a:pt x="9968" y="2035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5241"/>
                  </a:lnTo>
                  <a:lnTo>
                    <a:pt x="310" y="5133"/>
                  </a:lnTo>
                  <a:cubicBezTo>
                    <a:pt x="929" y="4938"/>
                    <a:pt x="1461" y="4602"/>
                    <a:pt x="1939" y="4205"/>
                  </a:cubicBezTo>
                  <a:cubicBezTo>
                    <a:pt x="2877" y="3435"/>
                    <a:pt x="4110" y="3049"/>
                    <a:pt x="5343" y="3049"/>
                  </a:cubicBezTo>
                  <a:cubicBezTo>
                    <a:pt x="6576" y="3049"/>
                    <a:pt x="7809" y="3435"/>
                    <a:pt x="8747" y="4205"/>
                  </a:cubicBezTo>
                  <a:cubicBezTo>
                    <a:pt x="9770" y="5059"/>
                    <a:pt x="11109" y="5487"/>
                    <a:pt x="12444" y="5487"/>
                  </a:cubicBezTo>
                  <a:cubicBezTo>
                    <a:pt x="13779" y="5487"/>
                    <a:pt x="15112" y="5059"/>
                    <a:pt x="16121" y="4205"/>
                  </a:cubicBezTo>
                  <a:cubicBezTo>
                    <a:pt x="17059" y="3435"/>
                    <a:pt x="18292" y="3049"/>
                    <a:pt x="19526" y="3049"/>
                  </a:cubicBezTo>
                  <a:cubicBezTo>
                    <a:pt x="20760" y="3049"/>
                    <a:pt x="21994" y="3435"/>
                    <a:pt x="22936" y="4205"/>
                  </a:cubicBezTo>
                  <a:cubicBezTo>
                    <a:pt x="23912" y="5046"/>
                    <a:pt x="25230" y="5497"/>
                    <a:pt x="26636" y="5497"/>
                  </a:cubicBezTo>
                  <a:cubicBezTo>
                    <a:pt x="28009" y="5497"/>
                    <a:pt x="29327" y="5046"/>
                    <a:pt x="30303" y="4205"/>
                  </a:cubicBezTo>
                  <a:cubicBezTo>
                    <a:pt x="31245" y="3435"/>
                    <a:pt x="32479" y="3049"/>
                    <a:pt x="33713" y="3049"/>
                  </a:cubicBezTo>
                  <a:cubicBezTo>
                    <a:pt x="34947" y="3049"/>
                    <a:pt x="36180" y="3435"/>
                    <a:pt x="37118" y="4205"/>
                  </a:cubicBezTo>
                  <a:cubicBezTo>
                    <a:pt x="38141" y="5059"/>
                    <a:pt x="39480" y="5487"/>
                    <a:pt x="40815" y="5487"/>
                  </a:cubicBezTo>
                  <a:cubicBezTo>
                    <a:pt x="42151" y="5487"/>
                    <a:pt x="43483" y="5059"/>
                    <a:pt x="44492" y="4205"/>
                  </a:cubicBezTo>
                  <a:cubicBezTo>
                    <a:pt x="45430" y="3435"/>
                    <a:pt x="46663" y="3049"/>
                    <a:pt x="47896" y="3049"/>
                  </a:cubicBezTo>
                  <a:cubicBezTo>
                    <a:pt x="49129" y="3049"/>
                    <a:pt x="50362" y="3435"/>
                    <a:pt x="51300" y="4205"/>
                  </a:cubicBezTo>
                  <a:cubicBezTo>
                    <a:pt x="52310" y="5059"/>
                    <a:pt x="53642" y="5487"/>
                    <a:pt x="54977" y="5487"/>
                  </a:cubicBezTo>
                  <a:cubicBezTo>
                    <a:pt x="56313" y="5487"/>
                    <a:pt x="57651" y="5059"/>
                    <a:pt x="58674" y="4205"/>
                  </a:cubicBezTo>
                  <a:cubicBezTo>
                    <a:pt x="59613" y="3435"/>
                    <a:pt x="60845" y="3049"/>
                    <a:pt x="62079" y="3049"/>
                  </a:cubicBezTo>
                  <a:cubicBezTo>
                    <a:pt x="63313" y="3049"/>
                    <a:pt x="64547" y="3435"/>
                    <a:pt x="65489" y="4205"/>
                  </a:cubicBezTo>
                  <a:cubicBezTo>
                    <a:pt x="66499" y="5059"/>
                    <a:pt x="67829" y="5487"/>
                    <a:pt x="69163" y="5487"/>
                  </a:cubicBezTo>
                  <a:cubicBezTo>
                    <a:pt x="70497" y="5487"/>
                    <a:pt x="71834" y="5059"/>
                    <a:pt x="72856" y="4205"/>
                  </a:cubicBezTo>
                  <a:cubicBezTo>
                    <a:pt x="73798" y="3435"/>
                    <a:pt x="75033" y="3049"/>
                    <a:pt x="76266" y="3049"/>
                  </a:cubicBezTo>
                  <a:cubicBezTo>
                    <a:pt x="77500" y="3049"/>
                    <a:pt x="78733" y="3435"/>
                    <a:pt x="79672" y="4205"/>
                  </a:cubicBezTo>
                  <a:cubicBezTo>
                    <a:pt x="80654" y="5046"/>
                    <a:pt x="81972" y="5497"/>
                    <a:pt x="83345" y="5497"/>
                  </a:cubicBezTo>
                  <a:cubicBezTo>
                    <a:pt x="84744" y="5497"/>
                    <a:pt x="86063" y="5046"/>
                    <a:pt x="87045" y="4205"/>
                  </a:cubicBezTo>
                  <a:cubicBezTo>
                    <a:pt x="87984" y="3435"/>
                    <a:pt x="89217" y="3049"/>
                    <a:pt x="90450" y="3049"/>
                  </a:cubicBezTo>
                  <a:cubicBezTo>
                    <a:pt x="91682" y="3049"/>
                    <a:pt x="92915" y="3435"/>
                    <a:pt x="93854" y="4205"/>
                  </a:cubicBezTo>
                  <a:cubicBezTo>
                    <a:pt x="94836" y="5046"/>
                    <a:pt x="96128" y="5497"/>
                    <a:pt x="97527" y="5497"/>
                  </a:cubicBezTo>
                  <a:cubicBezTo>
                    <a:pt x="98927" y="5497"/>
                    <a:pt x="100245" y="5046"/>
                    <a:pt x="101227" y="4205"/>
                  </a:cubicBezTo>
                  <a:cubicBezTo>
                    <a:pt x="102166" y="3435"/>
                    <a:pt x="103399" y="3049"/>
                    <a:pt x="104628" y="3049"/>
                  </a:cubicBezTo>
                  <a:cubicBezTo>
                    <a:pt x="105858" y="3049"/>
                    <a:pt x="107084" y="3435"/>
                    <a:pt x="108009" y="4205"/>
                  </a:cubicBezTo>
                  <a:cubicBezTo>
                    <a:pt x="109035" y="5059"/>
                    <a:pt x="110374" y="5487"/>
                    <a:pt x="111712" y="5487"/>
                  </a:cubicBezTo>
                  <a:cubicBezTo>
                    <a:pt x="113050" y="5487"/>
                    <a:pt x="114387" y="5059"/>
                    <a:pt x="115410" y="4205"/>
                  </a:cubicBezTo>
                  <a:cubicBezTo>
                    <a:pt x="116352" y="3435"/>
                    <a:pt x="117579" y="3049"/>
                    <a:pt x="118806" y="3049"/>
                  </a:cubicBezTo>
                  <a:cubicBezTo>
                    <a:pt x="120033" y="3049"/>
                    <a:pt x="121259" y="3435"/>
                    <a:pt x="122198" y="4205"/>
                  </a:cubicBezTo>
                  <a:cubicBezTo>
                    <a:pt x="123221" y="5059"/>
                    <a:pt x="124559" y="5487"/>
                    <a:pt x="125898" y="5487"/>
                  </a:cubicBezTo>
                  <a:cubicBezTo>
                    <a:pt x="127237" y="5487"/>
                    <a:pt x="128576" y="5059"/>
                    <a:pt x="129599" y="4205"/>
                  </a:cubicBezTo>
                  <a:cubicBezTo>
                    <a:pt x="130524" y="3435"/>
                    <a:pt x="131750" y="3049"/>
                    <a:pt x="132979" y="3049"/>
                  </a:cubicBezTo>
                  <a:cubicBezTo>
                    <a:pt x="134209" y="3049"/>
                    <a:pt x="135442" y="3435"/>
                    <a:pt x="136380" y="4205"/>
                  </a:cubicBezTo>
                  <a:cubicBezTo>
                    <a:pt x="137403" y="5059"/>
                    <a:pt x="138742" y="5487"/>
                    <a:pt x="140077" y="5487"/>
                  </a:cubicBezTo>
                  <a:cubicBezTo>
                    <a:pt x="141413" y="5487"/>
                    <a:pt x="142745" y="5059"/>
                    <a:pt x="143754" y="4205"/>
                  </a:cubicBezTo>
                  <a:cubicBezTo>
                    <a:pt x="144692" y="3435"/>
                    <a:pt x="145925" y="3049"/>
                    <a:pt x="147158" y="3049"/>
                  </a:cubicBezTo>
                  <a:cubicBezTo>
                    <a:pt x="148391" y="3049"/>
                    <a:pt x="149624" y="3435"/>
                    <a:pt x="150562" y="4205"/>
                  </a:cubicBezTo>
                  <a:lnTo>
                    <a:pt x="152641" y="5947"/>
                  </a:lnTo>
                  <a:lnTo>
                    <a:pt x="152783" y="5692"/>
                  </a:lnTo>
                  <a:cubicBezTo>
                    <a:pt x="153146" y="5046"/>
                    <a:pt x="153395" y="4373"/>
                    <a:pt x="153536" y="3647"/>
                  </a:cubicBezTo>
                  <a:lnTo>
                    <a:pt x="153563" y="3505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35"/>
                    <a:pt x="141300" y="2420"/>
                    <a:pt x="140067" y="2420"/>
                  </a:cubicBezTo>
                  <a:cubicBezTo>
                    <a:pt x="138834" y="2420"/>
                    <a:pt x="137601" y="2035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35"/>
                    <a:pt x="127118" y="2420"/>
                    <a:pt x="125888" y="2420"/>
                  </a:cubicBezTo>
                  <a:cubicBezTo>
                    <a:pt x="124659" y="2420"/>
                    <a:pt x="123433" y="2035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35"/>
                    <a:pt x="112937" y="2420"/>
                    <a:pt x="111710" y="2420"/>
                  </a:cubicBezTo>
                  <a:cubicBezTo>
                    <a:pt x="110483" y="2420"/>
                    <a:pt x="109257" y="2035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35"/>
                    <a:pt x="98767" y="2420"/>
                    <a:pt x="97537" y="2420"/>
                  </a:cubicBezTo>
                  <a:cubicBezTo>
                    <a:pt x="96308" y="2420"/>
                    <a:pt x="95075" y="2035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35"/>
                    <a:pt x="84591" y="2420"/>
                    <a:pt x="83358" y="2420"/>
                  </a:cubicBezTo>
                  <a:cubicBezTo>
                    <a:pt x="82126" y="2420"/>
                    <a:pt x="80893" y="2035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35"/>
                    <a:pt x="70407" y="2420"/>
                    <a:pt x="69173" y="2420"/>
                  </a:cubicBezTo>
                  <a:cubicBezTo>
                    <a:pt x="67938" y="2420"/>
                    <a:pt x="66704" y="2035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35"/>
                    <a:pt x="56220" y="2420"/>
                    <a:pt x="54987" y="2420"/>
                  </a:cubicBezTo>
                  <a:cubicBezTo>
                    <a:pt x="53754" y="2420"/>
                    <a:pt x="52522" y="2035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35"/>
                    <a:pt x="42038" y="2420"/>
                    <a:pt x="40805" y="2420"/>
                  </a:cubicBezTo>
                  <a:cubicBezTo>
                    <a:pt x="39572" y="2420"/>
                    <a:pt x="38339" y="2035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35"/>
                    <a:pt x="27854" y="2420"/>
                    <a:pt x="26619" y="2420"/>
                  </a:cubicBezTo>
                  <a:cubicBezTo>
                    <a:pt x="25385" y="2420"/>
                    <a:pt x="24150" y="2035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46"/>
          <p:cNvGrpSpPr/>
          <p:nvPr/>
        </p:nvGrpSpPr>
        <p:grpSpPr>
          <a:xfrm rot="-1458553">
            <a:off x="2022091" y="4466803"/>
            <a:ext cx="289198" cy="275190"/>
            <a:chOff x="631103" y="2799952"/>
            <a:chExt cx="83592" cy="79532"/>
          </a:xfrm>
        </p:grpSpPr>
        <p:sp>
          <p:nvSpPr>
            <p:cNvPr id="1613" name="Google Shape;1613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46"/>
          <p:cNvGrpSpPr/>
          <p:nvPr/>
        </p:nvGrpSpPr>
        <p:grpSpPr>
          <a:xfrm rot="513241">
            <a:off x="6094394" y="4163787"/>
            <a:ext cx="289202" cy="275193"/>
            <a:chOff x="631103" y="2799952"/>
            <a:chExt cx="83592" cy="79532"/>
          </a:xfrm>
        </p:grpSpPr>
        <p:sp>
          <p:nvSpPr>
            <p:cNvPr id="1616" name="Google Shape;1616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46"/>
          <p:cNvGrpSpPr/>
          <p:nvPr/>
        </p:nvGrpSpPr>
        <p:grpSpPr>
          <a:xfrm>
            <a:off x="3315915" y="4100392"/>
            <a:ext cx="223940" cy="401995"/>
            <a:chOff x="844318" y="2802435"/>
            <a:chExt cx="62008" cy="111310"/>
          </a:xfrm>
        </p:grpSpPr>
        <p:sp>
          <p:nvSpPr>
            <p:cNvPr id="1619" name="Google Shape;1619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46"/>
          <p:cNvGrpSpPr/>
          <p:nvPr/>
        </p:nvGrpSpPr>
        <p:grpSpPr>
          <a:xfrm>
            <a:off x="877465" y="4130342"/>
            <a:ext cx="223940" cy="401995"/>
            <a:chOff x="844318" y="2802435"/>
            <a:chExt cx="62008" cy="111310"/>
          </a:xfrm>
        </p:grpSpPr>
        <p:sp>
          <p:nvSpPr>
            <p:cNvPr id="1622" name="Google Shape;1622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46"/>
          <p:cNvGrpSpPr/>
          <p:nvPr/>
        </p:nvGrpSpPr>
        <p:grpSpPr>
          <a:xfrm>
            <a:off x="7327802" y="4403405"/>
            <a:ext cx="223940" cy="401995"/>
            <a:chOff x="844318" y="2802435"/>
            <a:chExt cx="62008" cy="111310"/>
          </a:xfrm>
        </p:grpSpPr>
        <p:sp>
          <p:nvSpPr>
            <p:cNvPr id="1625" name="Google Shape;1625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6"/>
          <p:cNvGrpSpPr/>
          <p:nvPr/>
        </p:nvGrpSpPr>
        <p:grpSpPr>
          <a:xfrm rot="-1458553">
            <a:off x="8286179" y="4147728"/>
            <a:ext cx="289198" cy="275190"/>
            <a:chOff x="631103" y="2799952"/>
            <a:chExt cx="83592" cy="79532"/>
          </a:xfrm>
        </p:grpSpPr>
        <p:sp>
          <p:nvSpPr>
            <p:cNvPr id="1628" name="Google Shape;1628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1" name="Google Shape;1631;p47"/>
          <p:cNvGrpSpPr/>
          <p:nvPr/>
        </p:nvGrpSpPr>
        <p:grpSpPr>
          <a:xfrm>
            <a:off x="204663" y="195300"/>
            <a:ext cx="8734575" cy="4745100"/>
            <a:chOff x="201225" y="195300"/>
            <a:chExt cx="8734575" cy="4745100"/>
          </a:xfrm>
        </p:grpSpPr>
        <p:sp>
          <p:nvSpPr>
            <p:cNvPr id="1632" name="Google Shape;1632;p47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7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47"/>
          <p:cNvGrpSpPr/>
          <p:nvPr/>
        </p:nvGrpSpPr>
        <p:grpSpPr>
          <a:xfrm>
            <a:off x="7290455" y="192212"/>
            <a:ext cx="790515" cy="1432132"/>
            <a:chOff x="4389500" y="3506175"/>
            <a:chExt cx="267400" cy="484467"/>
          </a:xfrm>
        </p:grpSpPr>
        <p:sp>
          <p:nvSpPr>
            <p:cNvPr id="1635" name="Google Shape;1635;p47"/>
            <p:cNvSpPr/>
            <p:nvPr/>
          </p:nvSpPr>
          <p:spPr>
            <a:xfrm>
              <a:off x="4502265" y="3543942"/>
              <a:ext cx="40325" cy="446700"/>
            </a:xfrm>
            <a:custGeom>
              <a:avLst/>
              <a:gdLst/>
              <a:ahLst/>
              <a:cxnLst/>
              <a:rect l="l" t="t" r="r" b="b"/>
              <a:pathLst>
                <a:path w="1613" h="17868" extrusionOk="0">
                  <a:moveTo>
                    <a:pt x="1382" y="0"/>
                  </a:moveTo>
                  <a:lnTo>
                    <a:pt x="339" y="1043"/>
                  </a:lnTo>
                  <a:cubicBezTo>
                    <a:pt x="88" y="1301"/>
                    <a:pt x="88" y="1721"/>
                    <a:pt x="339" y="1978"/>
                  </a:cubicBezTo>
                  <a:lnTo>
                    <a:pt x="962" y="2594"/>
                  </a:lnTo>
                  <a:cubicBezTo>
                    <a:pt x="1104" y="2737"/>
                    <a:pt x="1104" y="2967"/>
                    <a:pt x="962" y="3102"/>
                  </a:cubicBezTo>
                  <a:lnTo>
                    <a:pt x="366" y="3698"/>
                  </a:lnTo>
                  <a:cubicBezTo>
                    <a:pt x="115" y="3949"/>
                    <a:pt x="115" y="4376"/>
                    <a:pt x="366" y="4626"/>
                  </a:cubicBezTo>
                  <a:lnTo>
                    <a:pt x="962" y="5249"/>
                  </a:lnTo>
                  <a:cubicBezTo>
                    <a:pt x="1104" y="5392"/>
                    <a:pt x="1104" y="5615"/>
                    <a:pt x="962" y="5757"/>
                  </a:cubicBezTo>
                  <a:lnTo>
                    <a:pt x="427" y="6320"/>
                  </a:lnTo>
                  <a:cubicBezTo>
                    <a:pt x="170" y="6577"/>
                    <a:pt x="170" y="6997"/>
                    <a:pt x="427" y="7254"/>
                  </a:cubicBezTo>
                  <a:lnTo>
                    <a:pt x="989" y="7816"/>
                  </a:lnTo>
                  <a:cubicBezTo>
                    <a:pt x="1131" y="7959"/>
                    <a:pt x="1131" y="8182"/>
                    <a:pt x="989" y="8324"/>
                  </a:cubicBezTo>
                  <a:lnTo>
                    <a:pt x="393" y="8947"/>
                  </a:lnTo>
                  <a:cubicBezTo>
                    <a:pt x="143" y="9198"/>
                    <a:pt x="143" y="9625"/>
                    <a:pt x="393" y="9875"/>
                  </a:cubicBezTo>
                  <a:lnTo>
                    <a:pt x="1016" y="10526"/>
                  </a:lnTo>
                  <a:cubicBezTo>
                    <a:pt x="1158" y="10668"/>
                    <a:pt x="1158" y="10891"/>
                    <a:pt x="1016" y="11034"/>
                  </a:cubicBezTo>
                  <a:lnTo>
                    <a:pt x="312" y="11772"/>
                  </a:lnTo>
                  <a:cubicBezTo>
                    <a:pt x="54" y="12022"/>
                    <a:pt x="54" y="12449"/>
                    <a:pt x="312" y="12700"/>
                  </a:cubicBezTo>
                  <a:lnTo>
                    <a:pt x="1016" y="13431"/>
                  </a:lnTo>
                  <a:cubicBezTo>
                    <a:pt x="1158" y="13573"/>
                    <a:pt x="1158" y="13804"/>
                    <a:pt x="1016" y="13939"/>
                  </a:cubicBezTo>
                  <a:lnTo>
                    <a:pt x="339" y="14617"/>
                  </a:lnTo>
                  <a:cubicBezTo>
                    <a:pt x="88" y="14874"/>
                    <a:pt x="88" y="15294"/>
                    <a:pt x="339" y="15551"/>
                  </a:cubicBezTo>
                  <a:lnTo>
                    <a:pt x="962" y="16174"/>
                  </a:lnTo>
                  <a:cubicBezTo>
                    <a:pt x="1104" y="16310"/>
                    <a:pt x="1104" y="16540"/>
                    <a:pt x="962" y="16682"/>
                  </a:cubicBezTo>
                  <a:lnTo>
                    <a:pt x="0" y="17637"/>
                  </a:lnTo>
                  <a:lnTo>
                    <a:pt x="224" y="17868"/>
                  </a:lnTo>
                  <a:lnTo>
                    <a:pt x="1186" y="16906"/>
                  </a:lnTo>
                  <a:cubicBezTo>
                    <a:pt x="1443" y="16621"/>
                    <a:pt x="1443" y="16229"/>
                    <a:pt x="1186" y="15944"/>
                  </a:cubicBezTo>
                  <a:lnTo>
                    <a:pt x="562" y="15355"/>
                  </a:lnTo>
                  <a:cubicBezTo>
                    <a:pt x="454" y="15213"/>
                    <a:pt x="454" y="14989"/>
                    <a:pt x="562" y="14847"/>
                  </a:cubicBezTo>
                  <a:lnTo>
                    <a:pt x="1240" y="14170"/>
                  </a:lnTo>
                  <a:cubicBezTo>
                    <a:pt x="1497" y="13885"/>
                    <a:pt x="1497" y="13492"/>
                    <a:pt x="1240" y="13208"/>
                  </a:cubicBezTo>
                  <a:lnTo>
                    <a:pt x="535" y="12476"/>
                  </a:lnTo>
                  <a:cubicBezTo>
                    <a:pt x="393" y="12334"/>
                    <a:pt x="393" y="12138"/>
                    <a:pt x="535" y="11995"/>
                  </a:cubicBezTo>
                  <a:lnTo>
                    <a:pt x="1240" y="11264"/>
                  </a:lnTo>
                  <a:cubicBezTo>
                    <a:pt x="1497" y="10979"/>
                    <a:pt x="1497" y="10587"/>
                    <a:pt x="1240" y="10302"/>
                  </a:cubicBezTo>
                  <a:lnTo>
                    <a:pt x="623" y="9652"/>
                  </a:lnTo>
                  <a:cubicBezTo>
                    <a:pt x="481" y="9510"/>
                    <a:pt x="481" y="9313"/>
                    <a:pt x="623" y="9171"/>
                  </a:cubicBezTo>
                  <a:lnTo>
                    <a:pt x="1213" y="8555"/>
                  </a:lnTo>
                  <a:cubicBezTo>
                    <a:pt x="1470" y="8297"/>
                    <a:pt x="1470" y="7877"/>
                    <a:pt x="1213" y="7620"/>
                  </a:cubicBezTo>
                  <a:lnTo>
                    <a:pt x="650" y="7031"/>
                  </a:lnTo>
                  <a:cubicBezTo>
                    <a:pt x="508" y="6888"/>
                    <a:pt x="508" y="6658"/>
                    <a:pt x="650" y="6523"/>
                  </a:cubicBezTo>
                  <a:lnTo>
                    <a:pt x="1186" y="5981"/>
                  </a:lnTo>
                  <a:cubicBezTo>
                    <a:pt x="1443" y="5703"/>
                    <a:pt x="1443" y="5304"/>
                    <a:pt x="1186" y="5026"/>
                  </a:cubicBezTo>
                  <a:lnTo>
                    <a:pt x="596" y="4430"/>
                  </a:lnTo>
                  <a:cubicBezTo>
                    <a:pt x="454" y="4288"/>
                    <a:pt x="454" y="4064"/>
                    <a:pt x="596" y="3922"/>
                  </a:cubicBezTo>
                  <a:lnTo>
                    <a:pt x="1186" y="3305"/>
                  </a:lnTo>
                  <a:cubicBezTo>
                    <a:pt x="1443" y="3048"/>
                    <a:pt x="1443" y="2655"/>
                    <a:pt x="1186" y="2371"/>
                  </a:cubicBezTo>
                  <a:lnTo>
                    <a:pt x="562" y="1748"/>
                  </a:lnTo>
                  <a:cubicBezTo>
                    <a:pt x="454" y="1612"/>
                    <a:pt x="454" y="1409"/>
                    <a:pt x="562" y="1274"/>
                  </a:cubicBezTo>
                  <a:lnTo>
                    <a:pt x="1612" y="224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4481125" y="3667050"/>
              <a:ext cx="84000" cy="53250"/>
            </a:xfrm>
            <a:custGeom>
              <a:avLst/>
              <a:gdLst/>
              <a:ahLst/>
              <a:cxnLst/>
              <a:rect l="l" t="t" r="r" b="b"/>
              <a:pathLst>
                <a:path w="3360" h="2130" extrusionOk="0">
                  <a:moveTo>
                    <a:pt x="1666" y="0"/>
                  </a:moveTo>
                  <a:cubicBezTo>
                    <a:pt x="1443" y="142"/>
                    <a:pt x="0" y="962"/>
                    <a:pt x="61" y="1808"/>
                  </a:cubicBezTo>
                  <a:cubicBezTo>
                    <a:pt x="83" y="2042"/>
                    <a:pt x="198" y="2129"/>
                    <a:pt x="358" y="2129"/>
                  </a:cubicBezTo>
                  <a:cubicBezTo>
                    <a:pt x="777" y="2129"/>
                    <a:pt x="1504" y="1522"/>
                    <a:pt x="1666" y="1355"/>
                  </a:cubicBezTo>
                  <a:cubicBezTo>
                    <a:pt x="1853" y="1522"/>
                    <a:pt x="2583" y="2129"/>
                    <a:pt x="3005" y="2129"/>
                  </a:cubicBezTo>
                  <a:cubicBezTo>
                    <a:pt x="3166" y="2129"/>
                    <a:pt x="3281" y="2042"/>
                    <a:pt x="3305" y="1808"/>
                  </a:cubicBezTo>
                  <a:cubicBezTo>
                    <a:pt x="3360" y="962"/>
                    <a:pt x="1951" y="142"/>
                    <a:pt x="1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4478400" y="3662800"/>
              <a:ext cx="89600" cy="61550"/>
            </a:xfrm>
            <a:custGeom>
              <a:avLst/>
              <a:gdLst/>
              <a:ahLst/>
              <a:cxnLst/>
              <a:rect l="l" t="t" r="r" b="b"/>
              <a:pathLst>
                <a:path w="3584" h="2462" extrusionOk="0">
                  <a:moveTo>
                    <a:pt x="1775" y="339"/>
                  </a:moveTo>
                  <a:cubicBezTo>
                    <a:pt x="1836" y="373"/>
                    <a:pt x="1890" y="400"/>
                    <a:pt x="1945" y="455"/>
                  </a:cubicBezTo>
                  <a:cubicBezTo>
                    <a:pt x="2033" y="482"/>
                    <a:pt x="2114" y="543"/>
                    <a:pt x="2202" y="597"/>
                  </a:cubicBezTo>
                  <a:cubicBezTo>
                    <a:pt x="2202" y="624"/>
                    <a:pt x="2202" y="624"/>
                    <a:pt x="2229" y="624"/>
                  </a:cubicBezTo>
                  <a:cubicBezTo>
                    <a:pt x="2283" y="651"/>
                    <a:pt x="2344" y="712"/>
                    <a:pt x="2398" y="739"/>
                  </a:cubicBezTo>
                  <a:cubicBezTo>
                    <a:pt x="2453" y="793"/>
                    <a:pt x="2514" y="820"/>
                    <a:pt x="2568" y="881"/>
                  </a:cubicBezTo>
                  <a:cubicBezTo>
                    <a:pt x="2934" y="1186"/>
                    <a:pt x="3272" y="1586"/>
                    <a:pt x="3245" y="1951"/>
                  </a:cubicBezTo>
                  <a:cubicBezTo>
                    <a:pt x="3245" y="2067"/>
                    <a:pt x="3218" y="2121"/>
                    <a:pt x="3157" y="2121"/>
                  </a:cubicBezTo>
                  <a:cubicBezTo>
                    <a:pt x="3139" y="2130"/>
                    <a:pt x="3116" y="2134"/>
                    <a:pt x="3089" y="2134"/>
                  </a:cubicBezTo>
                  <a:cubicBezTo>
                    <a:pt x="2871" y="2134"/>
                    <a:pt x="2392" y="1845"/>
                    <a:pt x="1890" y="1416"/>
                  </a:cubicBezTo>
                  <a:lnTo>
                    <a:pt x="1775" y="1328"/>
                  </a:lnTo>
                  <a:lnTo>
                    <a:pt x="1721" y="1389"/>
                  </a:lnTo>
                  <a:lnTo>
                    <a:pt x="1694" y="1416"/>
                  </a:lnTo>
                  <a:cubicBezTo>
                    <a:pt x="1606" y="1471"/>
                    <a:pt x="1552" y="1525"/>
                    <a:pt x="1464" y="1586"/>
                  </a:cubicBezTo>
                  <a:cubicBezTo>
                    <a:pt x="1055" y="1924"/>
                    <a:pt x="681" y="2137"/>
                    <a:pt x="495" y="2137"/>
                  </a:cubicBezTo>
                  <a:cubicBezTo>
                    <a:pt x="465" y="2137"/>
                    <a:pt x="440" y="2132"/>
                    <a:pt x="421" y="2121"/>
                  </a:cubicBezTo>
                  <a:cubicBezTo>
                    <a:pt x="367" y="2121"/>
                    <a:pt x="339" y="2067"/>
                    <a:pt x="339" y="1951"/>
                  </a:cubicBezTo>
                  <a:cubicBezTo>
                    <a:pt x="312" y="1586"/>
                    <a:pt x="651" y="1186"/>
                    <a:pt x="1017" y="881"/>
                  </a:cubicBezTo>
                  <a:cubicBezTo>
                    <a:pt x="1071" y="820"/>
                    <a:pt x="1125" y="793"/>
                    <a:pt x="1186" y="739"/>
                  </a:cubicBezTo>
                  <a:cubicBezTo>
                    <a:pt x="1267" y="712"/>
                    <a:pt x="1328" y="651"/>
                    <a:pt x="1383" y="597"/>
                  </a:cubicBezTo>
                  <a:cubicBezTo>
                    <a:pt x="1552" y="482"/>
                    <a:pt x="1694" y="400"/>
                    <a:pt x="1775" y="339"/>
                  </a:cubicBezTo>
                  <a:close/>
                  <a:moveTo>
                    <a:pt x="1775" y="1"/>
                  </a:moveTo>
                  <a:lnTo>
                    <a:pt x="1721" y="35"/>
                  </a:lnTo>
                  <a:cubicBezTo>
                    <a:pt x="1606" y="89"/>
                    <a:pt x="1267" y="285"/>
                    <a:pt x="929" y="543"/>
                  </a:cubicBezTo>
                  <a:cubicBezTo>
                    <a:pt x="875" y="597"/>
                    <a:pt x="847" y="624"/>
                    <a:pt x="786" y="678"/>
                  </a:cubicBezTo>
                  <a:cubicBezTo>
                    <a:pt x="732" y="712"/>
                    <a:pt x="678" y="766"/>
                    <a:pt x="651" y="793"/>
                  </a:cubicBezTo>
                  <a:cubicBezTo>
                    <a:pt x="278" y="1132"/>
                    <a:pt x="1" y="1559"/>
                    <a:pt x="28" y="1978"/>
                  </a:cubicBezTo>
                  <a:cubicBezTo>
                    <a:pt x="55" y="2263"/>
                    <a:pt x="170" y="2371"/>
                    <a:pt x="278" y="2432"/>
                  </a:cubicBezTo>
                  <a:cubicBezTo>
                    <a:pt x="332" y="2453"/>
                    <a:pt x="389" y="2462"/>
                    <a:pt x="450" y="2462"/>
                  </a:cubicBezTo>
                  <a:cubicBezTo>
                    <a:pt x="816" y="2462"/>
                    <a:pt x="1301" y="2127"/>
                    <a:pt x="1667" y="1836"/>
                  </a:cubicBezTo>
                  <a:cubicBezTo>
                    <a:pt x="1721" y="1809"/>
                    <a:pt x="1748" y="1782"/>
                    <a:pt x="1775" y="1755"/>
                  </a:cubicBezTo>
                  <a:cubicBezTo>
                    <a:pt x="1972" y="1924"/>
                    <a:pt x="2229" y="2094"/>
                    <a:pt x="2480" y="2236"/>
                  </a:cubicBezTo>
                  <a:cubicBezTo>
                    <a:pt x="2710" y="2371"/>
                    <a:pt x="2934" y="2459"/>
                    <a:pt x="3103" y="2459"/>
                  </a:cubicBezTo>
                  <a:cubicBezTo>
                    <a:pt x="3191" y="2459"/>
                    <a:pt x="3245" y="2432"/>
                    <a:pt x="3299" y="2432"/>
                  </a:cubicBezTo>
                  <a:cubicBezTo>
                    <a:pt x="3414" y="2371"/>
                    <a:pt x="3530" y="2263"/>
                    <a:pt x="3557" y="1978"/>
                  </a:cubicBezTo>
                  <a:cubicBezTo>
                    <a:pt x="3584" y="1559"/>
                    <a:pt x="3299" y="1132"/>
                    <a:pt x="2934" y="793"/>
                  </a:cubicBezTo>
                  <a:cubicBezTo>
                    <a:pt x="2906" y="766"/>
                    <a:pt x="2852" y="712"/>
                    <a:pt x="2791" y="678"/>
                  </a:cubicBezTo>
                  <a:cubicBezTo>
                    <a:pt x="2737" y="624"/>
                    <a:pt x="2710" y="597"/>
                    <a:pt x="2649" y="543"/>
                  </a:cubicBezTo>
                  <a:cubicBezTo>
                    <a:pt x="2568" y="482"/>
                    <a:pt x="2514" y="455"/>
                    <a:pt x="2453" y="400"/>
                  </a:cubicBezTo>
                  <a:cubicBezTo>
                    <a:pt x="2344" y="339"/>
                    <a:pt x="2256" y="258"/>
                    <a:pt x="2175" y="231"/>
                  </a:cubicBezTo>
                  <a:cubicBezTo>
                    <a:pt x="2060" y="143"/>
                    <a:pt x="1945" y="89"/>
                    <a:pt x="1863" y="35"/>
                  </a:cubicBezTo>
                  <a:lnTo>
                    <a:pt x="1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4393075" y="3507700"/>
              <a:ext cx="260275" cy="174950"/>
            </a:xfrm>
            <a:custGeom>
              <a:avLst/>
              <a:gdLst/>
              <a:ahLst/>
              <a:cxnLst/>
              <a:rect l="l" t="t" r="r" b="b"/>
              <a:pathLst>
                <a:path w="10411" h="6998" extrusionOk="0">
                  <a:moveTo>
                    <a:pt x="54" y="1"/>
                  </a:moveTo>
                  <a:cubicBezTo>
                    <a:pt x="27" y="278"/>
                    <a:pt x="0" y="590"/>
                    <a:pt x="0" y="874"/>
                  </a:cubicBezTo>
                  <a:cubicBezTo>
                    <a:pt x="0" y="3834"/>
                    <a:pt x="1802" y="6320"/>
                    <a:pt x="4199" y="6882"/>
                  </a:cubicBezTo>
                  <a:cubicBezTo>
                    <a:pt x="4260" y="6882"/>
                    <a:pt x="4315" y="6916"/>
                    <a:pt x="4403" y="6916"/>
                  </a:cubicBezTo>
                  <a:cubicBezTo>
                    <a:pt x="4457" y="6943"/>
                    <a:pt x="4538" y="6943"/>
                    <a:pt x="4599" y="6943"/>
                  </a:cubicBezTo>
                  <a:cubicBezTo>
                    <a:pt x="4741" y="6970"/>
                    <a:pt x="4877" y="6970"/>
                    <a:pt x="5046" y="6997"/>
                  </a:cubicBezTo>
                  <a:lnTo>
                    <a:pt x="5188" y="6997"/>
                  </a:lnTo>
                  <a:cubicBezTo>
                    <a:pt x="5303" y="6997"/>
                    <a:pt x="5385" y="6997"/>
                    <a:pt x="5473" y="6970"/>
                  </a:cubicBezTo>
                  <a:cubicBezTo>
                    <a:pt x="5588" y="6970"/>
                    <a:pt x="5696" y="6970"/>
                    <a:pt x="5811" y="6943"/>
                  </a:cubicBezTo>
                  <a:cubicBezTo>
                    <a:pt x="5866" y="6943"/>
                    <a:pt x="5954" y="6943"/>
                    <a:pt x="6008" y="6916"/>
                  </a:cubicBezTo>
                  <a:cubicBezTo>
                    <a:pt x="6096" y="6916"/>
                    <a:pt x="6150" y="6882"/>
                    <a:pt x="6204" y="6882"/>
                  </a:cubicBezTo>
                  <a:cubicBezTo>
                    <a:pt x="8602" y="6320"/>
                    <a:pt x="10410" y="3834"/>
                    <a:pt x="10410" y="874"/>
                  </a:cubicBezTo>
                  <a:cubicBezTo>
                    <a:pt x="10410" y="590"/>
                    <a:pt x="10383" y="278"/>
                    <a:pt x="10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4389500" y="3507700"/>
              <a:ext cx="267400" cy="178500"/>
            </a:xfrm>
            <a:custGeom>
              <a:avLst/>
              <a:gdLst/>
              <a:ahLst/>
              <a:cxnLst/>
              <a:rect l="l" t="t" r="r" b="b"/>
              <a:pathLst>
                <a:path w="10696" h="7140" extrusionOk="0">
                  <a:moveTo>
                    <a:pt x="28" y="1"/>
                  </a:moveTo>
                  <a:cubicBezTo>
                    <a:pt x="1" y="278"/>
                    <a:pt x="1" y="590"/>
                    <a:pt x="1" y="874"/>
                  </a:cubicBezTo>
                  <a:cubicBezTo>
                    <a:pt x="1" y="3868"/>
                    <a:pt x="1803" y="6374"/>
                    <a:pt x="4207" y="6997"/>
                  </a:cubicBezTo>
                  <a:cubicBezTo>
                    <a:pt x="4261" y="7024"/>
                    <a:pt x="4315" y="7024"/>
                    <a:pt x="4376" y="7051"/>
                  </a:cubicBezTo>
                  <a:cubicBezTo>
                    <a:pt x="4458" y="7051"/>
                    <a:pt x="4512" y="7085"/>
                    <a:pt x="4573" y="7085"/>
                  </a:cubicBezTo>
                  <a:cubicBezTo>
                    <a:pt x="4742" y="7112"/>
                    <a:pt x="4911" y="7139"/>
                    <a:pt x="5054" y="7139"/>
                  </a:cubicBezTo>
                  <a:lnTo>
                    <a:pt x="5474" y="7139"/>
                  </a:lnTo>
                  <a:cubicBezTo>
                    <a:pt x="5697" y="7139"/>
                    <a:pt x="5900" y="7112"/>
                    <a:pt x="6124" y="7085"/>
                  </a:cubicBezTo>
                  <a:cubicBezTo>
                    <a:pt x="6178" y="7085"/>
                    <a:pt x="6239" y="7051"/>
                    <a:pt x="6320" y="7051"/>
                  </a:cubicBezTo>
                  <a:cubicBezTo>
                    <a:pt x="6374" y="7024"/>
                    <a:pt x="6435" y="7024"/>
                    <a:pt x="6490" y="6997"/>
                  </a:cubicBezTo>
                  <a:cubicBezTo>
                    <a:pt x="8887" y="6374"/>
                    <a:pt x="10696" y="3868"/>
                    <a:pt x="10696" y="874"/>
                  </a:cubicBezTo>
                  <a:cubicBezTo>
                    <a:pt x="10696" y="590"/>
                    <a:pt x="10696" y="278"/>
                    <a:pt x="10669" y="1"/>
                  </a:cubicBezTo>
                  <a:lnTo>
                    <a:pt x="10330" y="1"/>
                  </a:lnTo>
                  <a:cubicBezTo>
                    <a:pt x="10357" y="82"/>
                    <a:pt x="10357" y="170"/>
                    <a:pt x="10357" y="278"/>
                  </a:cubicBezTo>
                  <a:cubicBezTo>
                    <a:pt x="10384" y="339"/>
                    <a:pt x="10384" y="393"/>
                    <a:pt x="10384" y="481"/>
                  </a:cubicBezTo>
                  <a:lnTo>
                    <a:pt x="10384" y="678"/>
                  </a:lnTo>
                  <a:lnTo>
                    <a:pt x="10384" y="874"/>
                  </a:lnTo>
                  <a:lnTo>
                    <a:pt x="10384" y="1071"/>
                  </a:lnTo>
                  <a:lnTo>
                    <a:pt x="10384" y="1267"/>
                  </a:lnTo>
                  <a:lnTo>
                    <a:pt x="10384" y="1294"/>
                  </a:lnTo>
                  <a:cubicBezTo>
                    <a:pt x="10384" y="1355"/>
                    <a:pt x="10384" y="1382"/>
                    <a:pt x="10357" y="1437"/>
                  </a:cubicBezTo>
                  <a:cubicBezTo>
                    <a:pt x="10161" y="4119"/>
                    <a:pt x="8440" y="6293"/>
                    <a:pt x="6205" y="6747"/>
                  </a:cubicBezTo>
                  <a:cubicBezTo>
                    <a:pt x="6124" y="6774"/>
                    <a:pt x="6070" y="6774"/>
                    <a:pt x="5982" y="6774"/>
                  </a:cubicBezTo>
                  <a:cubicBezTo>
                    <a:pt x="5927" y="6801"/>
                    <a:pt x="5866" y="6801"/>
                    <a:pt x="5785" y="6801"/>
                  </a:cubicBezTo>
                  <a:lnTo>
                    <a:pt x="5758" y="6801"/>
                  </a:lnTo>
                  <a:cubicBezTo>
                    <a:pt x="5616" y="6828"/>
                    <a:pt x="5474" y="6828"/>
                    <a:pt x="5331" y="6828"/>
                  </a:cubicBezTo>
                  <a:cubicBezTo>
                    <a:pt x="5189" y="6828"/>
                    <a:pt x="5081" y="6828"/>
                    <a:pt x="4939" y="6801"/>
                  </a:cubicBezTo>
                  <a:cubicBezTo>
                    <a:pt x="4850" y="6801"/>
                    <a:pt x="4769" y="6801"/>
                    <a:pt x="4715" y="6774"/>
                  </a:cubicBezTo>
                  <a:cubicBezTo>
                    <a:pt x="4627" y="6774"/>
                    <a:pt x="4573" y="6774"/>
                    <a:pt x="4485" y="6747"/>
                  </a:cubicBezTo>
                  <a:cubicBezTo>
                    <a:pt x="2256" y="6293"/>
                    <a:pt x="536" y="4119"/>
                    <a:pt x="312" y="1409"/>
                  </a:cubicBezTo>
                  <a:lnTo>
                    <a:pt x="312" y="1159"/>
                  </a:lnTo>
                  <a:lnTo>
                    <a:pt x="312" y="874"/>
                  </a:lnTo>
                  <a:lnTo>
                    <a:pt x="312" y="678"/>
                  </a:lnTo>
                  <a:lnTo>
                    <a:pt x="312" y="590"/>
                  </a:lnTo>
                  <a:lnTo>
                    <a:pt x="312" y="448"/>
                  </a:lnTo>
                  <a:cubicBezTo>
                    <a:pt x="312" y="339"/>
                    <a:pt x="340" y="197"/>
                    <a:pt x="340" y="82"/>
                  </a:cubicBezTo>
                  <a:cubicBezTo>
                    <a:pt x="340" y="55"/>
                    <a:pt x="367" y="28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4397300" y="3507700"/>
              <a:ext cx="28125" cy="37450"/>
            </a:xfrm>
            <a:custGeom>
              <a:avLst/>
              <a:gdLst/>
              <a:ahLst/>
              <a:cxnLst/>
              <a:rect l="l" t="t" r="r" b="b"/>
              <a:pathLst>
                <a:path w="1125" h="1498" extrusionOk="0">
                  <a:moveTo>
                    <a:pt x="393" y="1"/>
                  </a:moveTo>
                  <a:cubicBezTo>
                    <a:pt x="251" y="1"/>
                    <a:pt x="136" y="28"/>
                    <a:pt x="28" y="82"/>
                  </a:cubicBezTo>
                  <a:cubicBezTo>
                    <a:pt x="0" y="339"/>
                    <a:pt x="0" y="617"/>
                    <a:pt x="0" y="874"/>
                  </a:cubicBezTo>
                  <a:lnTo>
                    <a:pt x="0" y="1409"/>
                  </a:lnTo>
                  <a:cubicBezTo>
                    <a:pt x="109" y="1464"/>
                    <a:pt x="251" y="1497"/>
                    <a:pt x="393" y="1497"/>
                  </a:cubicBezTo>
                  <a:cubicBezTo>
                    <a:pt x="786" y="1497"/>
                    <a:pt x="1125" y="1186"/>
                    <a:pt x="1125" y="759"/>
                  </a:cubicBezTo>
                  <a:cubicBezTo>
                    <a:pt x="1125" y="339"/>
                    <a:pt x="78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4465700" y="35077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1186" y="1497"/>
                    <a:pt x="1525" y="1186"/>
                    <a:pt x="1525" y="759"/>
                  </a:cubicBezTo>
                  <a:cubicBezTo>
                    <a:pt x="1525" y="339"/>
                    <a:pt x="1186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4543925" y="35077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9" y="1"/>
                  </a:moveTo>
                  <a:cubicBezTo>
                    <a:pt x="340" y="1"/>
                    <a:pt x="1" y="339"/>
                    <a:pt x="1" y="759"/>
                  </a:cubicBezTo>
                  <a:cubicBezTo>
                    <a:pt x="1" y="1186"/>
                    <a:pt x="340" y="1497"/>
                    <a:pt x="739" y="1497"/>
                  </a:cubicBezTo>
                  <a:cubicBezTo>
                    <a:pt x="1159" y="1497"/>
                    <a:pt x="1498" y="1186"/>
                    <a:pt x="1498" y="759"/>
                  </a:cubicBezTo>
                  <a:cubicBezTo>
                    <a:pt x="1498" y="339"/>
                    <a:pt x="1159" y="1"/>
                    <a:pt x="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4621650" y="3507700"/>
              <a:ext cx="27475" cy="37450"/>
            </a:xfrm>
            <a:custGeom>
              <a:avLst/>
              <a:gdLst/>
              <a:ahLst/>
              <a:cxnLst/>
              <a:rect l="l" t="t" r="r" b="b"/>
              <a:pathLst>
                <a:path w="1099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875" y="1497"/>
                    <a:pt x="983" y="1464"/>
                    <a:pt x="1071" y="1437"/>
                  </a:cubicBezTo>
                  <a:cubicBezTo>
                    <a:pt x="1098" y="1240"/>
                    <a:pt x="1098" y="1071"/>
                    <a:pt x="1098" y="874"/>
                  </a:cubicBezTo>
                  <a:cubicBezTo>
                    <a:pt x="1098" y="590"/>
                    <a:pt x="1098" y="339"/>
                    <a:pt x="1071" y="55"/>
                  </a:cubicBezTo>
                  <a:cubicBezTo>
                    <a:pt x="956" y="28"/>
                    <a:pt x="875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4425400" y="35690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86" y="1497"/>
                    <a:pt x="1525" y="1159"/>
                    <a:pt x="1525" y="766"/>
                  </a:cubicBezTo>
                  <a:cubicBezTo>
                    <a:pt x="1525" y="339"/>
                    <a:pt x="1186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450380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2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32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458135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4465700" y="3630475"/>
              <a:ext cx="38125" cy="37425"/>
            </a:xfrm>
            <a:custGeom>
              <a:avLst/>
              <a:gdLst/>
              <a:ahLst/>
              <a:cxnLst/>
              <a:rect l="l" t="t" r="r" b="b"/>
              <a:pathLst>
                <a:path w="1525" h="1497" extrusionOk="0">
                  <a:moveTo>
                    <a:pt x="759" y="0"/>
                  </a:moveTo>
                  <a:cubicBezTo>
                    <a:pt x="339" y="0"/>
                    <a:pt x="1" y="312"/>
                    <a:pt x="1" y="732"/>
                  </a:cubicBezTo>
                  <a:cubicBezTo>
                    <a:pt x="1" y="1158"/>
                    <a:pt x="339" y="1497"/>
                    <a:pt x="759" y="1497"/>
                  </a:cubicBezTo>
                  <a:cubicBezTo>
                    <a:pt x="1186" y="1497"/>
                    <a:pt x="1525" y="1158"/>
                    <a:pt x="1525" y="732"/>
                  </a:cubicBezTo>
                  <a:cubicBezTo>
                    <a:pt x="1525" y="312"/>
                    <a:pt x="1186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4543925" y="3630475"/>
              <a:ext cx="37450" cy="37425"/>
            </a:xfrm>
            <a:custGeom>
              <a:avLst/>
              <a:gdLst/>
              <a:ahLst/>
              <a:cxnLst/>
              <a:rect l="l" t="t" r="r" b="b"/>
              <a:pathLst>
                <a:path w="1498" h="1497" extrusionOk="0">
                  <a:moveTo>
                    <a:pt x="739" y="0"/>
                  </a:moveTo>
                  <a:cubicBezTo>
                    <a:pt x="340" y="0"/>
                    <a:pt x="1" y="312"/>
                    <a:pt x="1" y="732"/>
                  </a:cubicBezTo>
                  <a:cubicBezTo>
                    <a:pt x="1" y="1158"/>
                    <a:pt x="340" y="1497"/>
                    <a:pt x="739" y="1497"/>
                  </a:cubicBezTo>
                  <a:cubicBezTo>
                    <a:pt x="1159" y="1497"/>
                    <a:pt x="1498" y="1158"/>
                    <a:pt x="1498" y="732"/>
                  </a:cubicBezTo>
                  <a:cubicBezTo>
                    <a:pt x="1498" y="312"/>
                    <a:pt x="1159" y="0"/>
                    <a:pt x="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4389500" y="3506175"/>
              <a:ext cx="267400" cy="8500"/>
            </a:xfrm>
            <a:custGeom>
              <a:avLst/>
              <a:gdLst/>
              <a:ahLst/>
              <a:cxnLst/>
              <a:rect l="l" t="t" r="r" b="b"/>
              <a:pathLst>
                <a:path w="10696" h="340" extrusionOk="0">
                  <a:moveTo>
                    <a:pt x="55" y="1"/>
                  </a:moveTo>
                  <a:lnTo>
                    <a:pt x="1" y="339"/>
                  </a:lnTo>
                  <a:lnTo>
                    <a:pt x="10696" y="33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47"/>
          <p:cNvGrpSpPr/>
          <p:nvPr/>
        </p:nvGrpSpPr>
        <p:grpSpPr>
          <a:xfrm>
            <a:off x="948443" y="1976737"/>
            <a:ext cx="883343" cy="2126318"/>
            <a:chOff x="7379673" y="2436328"/>
            <a:chExt cx="855207" cy="2058591"/>
          </a:xfrm>
        </p:grpSpPr>
        <p:sp>
          <p:nvSpPr>
            <p:cNvPr id="1651" name="Google Shape;1651;p47"/>
            <p:cNvSpPr/>
            <p:nvPr/>
          </p:nvSpPr>
          <p:spPr>
            <a:xfrm>
              <a:off x="7726483" y="3066973"/>
              <a:ext cx="124008" cy="1427946"/>
            </a:xfrm>
            <a:custGeom>
              <a:avLst/>
              <a:gdLst/>
              <a:ahLst/>
              <a:cxnLst/>
              <a:rect l="l" t="t" r="r" b="b"/>
              <a:pathLst>
                <a:path w="1023" h="11781" extrusionOk="0">
                  <a:moveTo>
                    <a:pt x="895" y="0"/>
                  </a:moveTo>
                  <a:lnTo>
                    <a:pt x="221" y="687"/>
                  </a:lnTo>
                  <a:cubicBezTo>
                    <a:pt x="53" y="855"/>
                    <a:pt x="53" y="1125"/>
                    <a:pt x="221" y="1296"/>
                  </a:cubicBezTo>
                  <a:lnTo>
                    <a:pt x="621" y="1697"/>
                  </a:lnTo>
                  <a:cubicBezTo>
                    <a:pt x="712" y="1799"/>
                    <a:pt x="712" y="1954"/>
                    <a:pt x="621" y="2044"/>
                  </a:cubicBezTo>
                  <a:lnTo>
                    <a:pt x="221" y="2445"/>
                  </a:lnTo>
                  <a:cubicBezTo>
                    <a:pt x="65" y="2616"/>
                    <a:pt x="65" y="2874"/>
                    <a:pt x="221" y="3054"/>
                  </a:cubicBezTo>
                  <a:lnTo>
                    <a:pt x="621" y="3455"/>
                  </a:lnTo>
                  <a:cubicBezTo>
                    <a:pt x="712" y="3548"/>
                    <a:pt x="712" y="3703"/>
                    <a:pt x="621" y="3806"/>
                  </a:cubicBezTo>
                  <a:lnTo>
                    <a:pt x="261" y="4169"/>
                  </a:lnTo>
                  <a:cubicBezTo>
                    <a:pt x="106" y="4337"/>
                    <a:pt x="106" y="4607"/>
                    <a:pt x="261" y="4775"/>
                  </a:cubicBezTo>
                  <a:lnTo>
                    <a:pt x="634" y="5151"/>
                  </a:lnTo>
                  <a:cubicBezTo>
                    <a:pt x="739" y="5257"/>
                    <a:pt x="739" y="5412"/>
                    <a:pt x="634" y="5502"/>
                  </a:cubicBezTo>
                  <a:lnTo>
                    <a:pt x="246" y="5915"/>
                  </a:lnTo>
                  <a:cubicBezTo>
                    <a:pt x="78" y="6083"/>
                    <a:pt x="78" y="6344"/>
                    <a:pt x="246" y="6512"/>
                  </a:cubicBezTo>
                  <a:lnTo>
                    <a:pt x="662" y="6937"/>
                  </a:lnTo>
                  <a:cubicBezTo>
                    <a:pt x="752" y="7043"/>
                    <a:pt x="752" y="7183"/>
                    <a:pt x="662" y="7288"/>
                  </a:cubicBezTo>
                  <a:lnTo>
                    <a:pt x="183" y="7767"/>
                  </a:lnTo>
                  <a:cubicBezTo>
                    <a:pt x="28" y="7934"/>
                    <a:pt x="28" y="8208"/>
                    <a:pt x="183" y="8375"/>
                  </a:cubicBezTo>
                  <a:lnTo>
                    <a:pt x="662" y="8866"/>
                  </a:lnTo>
                  <a:cubicBezTo>
                    <a:pt x="752" y="8956"/>
                    <a:pt x="752" y="9112"/>
                    <a:pt x="662" y="9202"/>
                  </a:cubicBezTo>
                  <a:lnTo>
                    <a:pt x="221" y="9655"/>
                  </a:lnTo>
                  <a:cubicBezTo>
                    <a:pt x="53" y="9823"/>
                    <a:pt x="53" y="10096"/>
                    <a:pt x="221" y="10264"/>
                  </a:cubicBezTo>
                  <a:lnTo>
                    <a:pt x="621" y="10665"/>
                  </a:lnTo>
                  <a:cubicBezTo>
                    <a:pt x="712" y="10770"/>
                    <a:pt x="712" y="10926"/>
                    <a:pt x="621" y="11016"/>
                  </a:cubicBezTo>
                  <a:lnTo>
                    <a:pt x="0" y="11650"/>
                  </a:lnTo>
                  <a:lnTo>
                    <a:pt x="131" y="11780"/>
                  </a:lnTo>
                  <a:lnTo>
                    <a:pt x="752" y="11143"/>
                  </a:lnTo>
                  <a:cubicBezTo>
                    <a:pt x="907" y="10975"/>
                    <a:pt x="907" y="10705"/>
                    <a:pt x="752" y="10537"/>
                  </a:cubicBezTo>
                  <a:lnTo>
                    <a:pt x="351" y="10134"/>
                  </a:lnTo>
                  <a:cubicBezTo>
                    <a:pt x="261" y="10031"/>
                    <a:pt x="261" y="9888"/>
                    <a:pt x="351" y="9786"/>
                  </a:cubicBezTo>
                  <a:lnTo>
                    <a:pt x="789" y="9332"/>
                  </a:lnTo>
                  <a:cubicBezTo>
                    <a:pt x="960" y="9164"/>
                    <a:pt x="960" y="8907"/>
                    <a:pt x="789" y="8736"/>
                  </a:cubicBezTo>
                  <a:lnTo>
                    <a:pt x="311" y="8245"/>
                  </a:lnTo>
                  <a:cubicBezTo>
                    <a:pt x="221" y="8155"/>
                    <a:pt x="221" y="8000"/>
                    <a:pt x="311" y="7897"/>
                  </a:cubicBezTo>
                  <a:lnTo>
                    <a:pt x="789" y="7416"/>
                  </a:lnTo>
                  <a:cubicBezTo>
                    <a:pt x="960" y="7248"/>
                    <a:pt x="960" y="6977"/>
                    <a:pt x="789" y="6810"/>
                  </a:cubicBezTo>
                  <a:lnTo>
                    <a:pt x="376" y="6381"/>
                  </a:lnTo>
                  <a:cubicBezTo>
                    <a:pt x="274" y="6291"/>
                    <a:pt x="274" y="6136"/>
                    <a:pt x="376" y="6033"/>
                  </a:cubicBezTo>
                  <a:lnTo>
                    <a:pt x="764" y="5629"/>
                  </a:lnTo>
                  <a:cubicBezTo>
                    <a:pt x="932" y="5462"/>
                    <a:pt x="932" y="5204"/>
                    <a:pt x="764" y="5024"/>
                  </a:cubicBezTo>
                  <a:lnTo>
                    <a:pt x="401" y="4648"/>
                  </a:lnTo>
                  <a:cubicBezTo>
                    <a:pt x="298" y="4542"/>
                    <a:pt x="298" y="4402"/>
                    <a:pt x="401" y="4297"/>
                  </a:cubicBezTo>
                  <a:lnTo>
                    <a:pt x="752" y="3936"/>
                  </a:lnTo>
                  <a:cubicBezTo>
                    <a:pt x="920" y="3765"/>
                    <a:pt x="920" y="3495"/>
                    <a:pt x="752" y="3327"/>
                  </a:cubicBezTo>
                  <a:lnTo>
                    <a:pt x="364" y="2927"/>
                  </a:lnTo>
                  <a:cubicBezTo>
                    <a:pt x="261" y="2821"/>
                    <a:pt x="261" y="2666"/>
                    <a:pt x="364" y="2576"/>
                  </a:cubicBezTo>
                  <a:lnTo>
                    <a:pt x="752" y="2175"/>
                  </a:lnTo>
                  <a:cubicBezTo>
                    <a:pt x="907" y="2007"/>
                    <a:pt x="907" y="1746"/>
                    <a:pt x="752" y="1579"/>
                  </a:cubicBezTo>
                  <a:lnTo>
                    <a:pt x="351" y="1165"/>
                  </a:lnTo>
                  <a:cubicBezTo>
                    <a:pt x="261" y="1075"/>
                    <a:pt x="261" y="920"/>
                    <a:pt x="351" y="814"/>
                  </a:cubicBezTo>
                  <a:lnTo>
                    <a:pt x="1022" y="131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7673389" y="3377629"/>
              <a:ext cx="268139" cy="169690"/>
            </a:xfrm>
            <a:custGeom>
              <a:avLst/>
              <a:gdLst/>
              <a:ahLst/>
              <a:cxnLst/>
              <a:rect l="l" t="t" r="r" b="b"/>
              <a:pathLst>
                <a:path w="2212" h="1400" extrusionOk="0">
                  <a:moveTo>
                    <a:pt x="1112" y="0"/>
                  </a:moveTo>
                  <a:cubicBezTo>
                    <a:pt x="945" y="90"/>
                    <a:pt x="0" y="622"/>
                    <a:pt x="37" y="1190"/>
                  </a:cubicBezTo>
                  <a:cubicBezTo>
                    <a:pt x="52" y="1342"/>
                    <a:pt x="126" y="1399"/>
                    <a:pt x="230" y="1399"/>
                  </a:cubicBezTo>
                  <a:cubicBezTo>
                    <a:pt x="506" y="1399"/>
                    <a:pt x="990" y="996"/>
                    <a:pt x="1112" y="892"/>
                  </a:cubicBezTo>
                  <a:cubicBezTo>
                    <a:pt x="1225" y="996"/>
                    <a:pt x="1707" y="1399"/>
                    <a:pt x="1982" y="1399"/>
                  </a:cubicBezTo>
                  <a:cubicBezTo>
                    <a:pt x="2086" y="1399"/>
                    <a:pt x="2160" y="1342"/>
                    <a:pt x="2175" y="1190"/>
                  </a:cubicBezTo>
                  <a:cubicBezTo>
                    <a:pt x="2212" y="622"/>
                    <a:pt x="1280" y="90"/>
                    <a:pt x="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7661994" y="3365144"/>
              <a:ext cx="292019" cy="192962"/>
            </a:xfrm>
            <a:custGeom>
              <a:avLst/>
              <a:gdLst/>
              <a:ahLst/>
              <a:cxnLst/>
              <a:rect l="l" t="t" r="r" b="b"/>
              <a:pathLst>
                <a:path w="2409" h="1592" extrusionOk="0">
                  <a:moveTo>
                    <a:pt x="1206" y="206"/>
                  </a:moveTo>
                  <a:cubicBezTo>
                    <a:pt x="1414" y="324"/>
                    <a:pt x="2216" y="815"/>
                    <a:pt x="2175" y="1281"/>
                  </a:cubicBezTo>
                  <a:cubicBezTo>
                    <a:pt x="2163" y="1346"/>
                    <a:pt x="2151" y="1383"/>
                    <a:pt x="2113" y="1399"/>
                  </a:cubicBezTo>
                  <a:cubicBezTo>
                    <a:pt x="2101" y="1404"/>
                    <a:pt x="2086" y="1406"/>
                    <a:pt x="2068" y="1406"/>
                  </a:cubicBezTo>
                  <a:cubicBezTo>
                    <a:pt x="1919" y="1406"/>
                    <a:pt x="1593" y="1222"/>
                    <a:pt x="1259" y="933"/>
                  </a:cubicBezTo>
                  <a:lnTo>
                    <a:pt x="1206" y="880"/>
                  </a:lnTo>
                  <a:lnTo>
                    <a:pt x="1141" y="933"/>
                  </a:lnTo>
                  <a:cubicBezTo>
                    <a:pt x="805" y="1222"/>
                    <a:pt x="481" y="1406"/>
                    <a:pt x="332" y="1406"/>
                  </a:cubicBezTo>
                  <a:cubicBezTo>
                    <a:pt x="314" y="1406"/>
                    <a:pt x="299" y="1404"/>
                    <a:pt x="287" y="1399"/>
                  </a:cubicBezTo>
                  <a:cubicBezTo>
                    <a:pt x="249" y="1383"/>
                    <a:pt x="234" y="1346"/>
                    <a:pt x="234" y="1281"/>
                  </a:cubicBezTo>
                  <a:cubicBezTo>
                    <a:pt x="197" y="815"/>
                    <a:pt x="986" y="324"/>
                    <a:pt x="1206" y="206"/>
                  </a:cubicBezTo>
                  <a:close/>
                  <a:moveTo>
                    <a:pt x="1206" y="1"/>
                  </a:moveTo>
                  <a:lnTo>
                    <a:pt x="1153" y="13"/>
                  </a:lnTo>
                  <a:cubicBezTo>
                    <a:pt x="961" y="128"/>
                    <a:pt x="1" y="672"/>
                    <a:pt x="41" y="1293"/>
                  </a:cubicBezTo>
                  <a:cubicBezTo>
                    <a:pt x="66" y="1476"/>
                    <a:pt x="144" y="1538"/>
                    <a:pt x="209" y="1566"/>
                  </a:cubicBezTo>
                  <a:cubicBezTo>
                    <a:pt x="244" y="1580"/>
                    <a:pt x="282" y="1587"/>
                    <a:pt x="323" y="1587"/>
                  </a:cubicBezTo>
                  <a:cubicBezTo>
                    <a:pt x="586" y="1587"/>
                    <a:pt x="959" y="1327"/>
                    <a:pt x="1206" y="1125"/>
                  </a:cubicBezTo>
                  <a:cubicBezTo>
                    <a:pt x="1439" y="1321"/>
                    <a:pt x="1815" y="1591"/>
                    <a:pt x="2073" y="1591"/>
                  </a:cubicBezTo>
                  <a:cubicBezTo>
                    <a:pt x="2113" y="1591"/>
                    <a:pt x="2151" y="1579"/>
                    <a:pt x="2191" y="1566"/>
                  </a:cubicBezTo>
                  <a:cubicBezTo>
                    <a:pt x="2253" y="1538"/>
                    <a:pt x="2346" y="1476"/>
                    <a:pt x="2359" y="1293"/>
                  </a:cubicBezTo>
                  <a:cubicBezTo>
                    <a:pt x="2408" y="684"/>
                    <a:pt x="1439" y="128"/>
                    <a:pt x="1244" y="13"/>
                  </a:cubicBezTo>
                  <a:lnTo>
                    <a:pt x="12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7390947" y="2447236"/>
              <a:ext cx="833024" cy="978993"/>
            </a:xfrm>
            <a:custGeom>
              <a:avLst/>
              <a:gdLst/>
              <a:ahLst/>
              <a:cxnLst/>
              <a:rect l="l" t="t" r="r" b="b"/>
              <a:pathLst>
                <a:path w="6872" h="8077" extrusionOk="0">
                  <a:moveTo>
                    <a:pt x="3442" y="0"/>
                  </a:moveTo>
                  <a:cubicBezTo>
                    <a:pt x="1538" y="0"/>
                    <a:pt x="0" y="1811"/>
                    <a:pt x="0" y="4039"/>
                  </a:cubicBezTo>
                  <a:cubicBezTo>
                    <a:pt x="0" y="6266"/>
                    <a:pt x="1538" y="8077"/>
                    <a:pt x="3442" y="8077"/>
                  </a:cubicBezTo>
                  <a:cubicBezTo>
                    <a:pt x="5331" y="8077"/>
                    <a:pt x="6872" y="6266"/>
                    <a:pt x="6872" y="4039"/>
                  </a:cubicBezTo>
                  <a:cubicBezTo>
                    <a:pt x="6872" y="1811"/>
                    <a:pt x="5331" y="0"/>
                    <a:pt x="3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7379673" y="2436328"/>
              <a:ext cx="855207" cy="1000932"/>
            </a:xfrm>
            <a:custGeom>
              <a:avLst/>
              <a:gdLst/>
              <a:ahLst/>
              <a:cxnLst/>
              <a:rect l="l" t="t" r="r" b="b"/>
              <a:pathLst>
                <a:path w="7055" h="8258" extrusionOk="0">
                  <a:moveTo>
                    <a:pt x="3535" y="180"/>
                  </a:moveTo>
                  <a:cubicBezTo>
                    <a:pt x="5374" y="180"/>
                    <a:pt x="6875" y="1954"/>
                    <a:pt x="6875" y="4129"/>
                  </a:cubicBezTo>
                  <a:cubicBezTo>
                    <a:pt x="6875" y="6303"/>
                    <a:pt x="5374" y="8077"/>
                    <a:pt x="3535" y="8077"/>
                  </a:cubicBezTo>
                  <a:cubicBezTo>
                    <a:pt x="1684" y="8077"/>
                    <a:pt x="183" y="6303"/>
                    <a:pt x="183" y="4129"/>
                  </a:cubicBezTo>
                  <a:cubicBezTo>
                    <a:pt x="183" y="1954"/>
                    <a:pt x="1684" y="180"/>
                    <a:pt x="3535" y="180"/>
                  </a:cubicBezTo>
                  <a:close/>
                  <a:moveTo>
                    <a:pt x="3535" y="0"/>
                  </a:moveTo>
                  <a:cubicBezTo>
                    <a:pt x="1581" y="0"/>
                    <a:pt x="0" y="1852"/>
                    <a:pt x="0" y="4129"/>
                  </a:cubicBezTo>
                  <a:cubicBezTo>
                    <a:pt x="0" y="6406"/>
                    <a:pt x="1581" y="8257"/>
                    <a:pt x="3535" y="8257"/>
                  </a:cubicBezTo>
                  <a:cubicBezTo>
                    <a:pt x="5477" y="8257"/>
                    <a:pt x="7055" y="6406"/>
                    <a:pt x="7055" y="4129"/>
                  </a:cubicBezTo>
                  <a:cubicBezTo>
                    <a:pt x="7055" y="1852"/>
                    <a:pt x="5477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7403311" y="2458145"/>
              <a:ext cx="441120" cy="443983"/>
            </a:xfrm>
            <a:custGeom>
              <a:avLst/>
              <a:gdLst/>
              <a:ahLst/>
              <a:cxnLst/>
              <a:rect l="l" t="t" r="r" b="b"/>
              <a:pathLst>
                <a:path w="3639" h="3663" extrusionOk="0">
                  <a:moveTo>
                    <a:pt x="3340" y="0"/>
                  </a:moveTo>
                  <a:cubicBezTo>
                    <a:pt x="3120" y="0"/>
                    <a:pt x="2912" y="28"/>
                    <a:pt x="2719" y="78"/>
                  </a:cubicBezTo>
                  <a:cubicBezTo>
                    <a:pt x="1877" y="920"/>
                    <a:pt x="1035" y="1762"/>
                    <a:pt x="193" y="2591"/>
                  </a:cubicBezTo>
                  <a:cubicBezTo>
                    <a:pt x="91" y="2927"/>
                    <a:pt x="26" y="3290"/>
                    <a:pt x="1" y="3663"/>
                  </a:cubicBezTo>
                  <a:cubicBezTo>
                    <a:pt x="1219" y="2448"/>
                    <a:pt x="2421" y="1230"/>
                    <a:pt x="3638" y="28"/>
                  </a:cubicBezTo>
                  <a:cubicBezTo>
                    <a:pt x="3533" y="13"/>
                    <a:pt x="3443" y="0"/>
                    <a:pt x="3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7478710" y="2599352"/>
              <a:ext cx="659073" cy="676338"/>
            </a:xfrm>
            <a:custGeom>
              <a:avLst/>
              <a:gdLst/>
              <a:ahLst/>
              <a:cxnLst/>
              <a:rect l="l" t="t" r="r" b="b"/>
              <a:pathLst>
                <a:path w="5437" h="5580" extrusionOk="0">
                  <a:moveTo>
                    <a:pt x="5073" y="0"/>
                  </a:moveTo>
                  <a:cubicBezTo>
                    <a:pt x="4918" y="156"/>
                    <a:pt x="4762" y="311"/>
                    <a:pt x="4607" y="454"/>
                  </a:cubicBezTo>
                  <a:lnTo>
                    <a:pt x="4026" y="1038"/>
                  </a:lnTo>
                  <a:cubicBezTo>
                    <a:pt x="2678" y="2383"/>
                    <a:pt x="1333" y="3728"/>
                    <a:pt x="0" y="5076"/>
                  </a:cubicBezTo>
                  <a:cubicBezTo>
                    <a:pt x="103" y="5256"/>
                    <a:pt x="221" y="5424"/>
                    <a:pt x="364" y="5579"/>
                  </a:cubicBezTo>
                  <a:lnTo>
                    <a:pt x="4349" y="1594"/>
                  </a:lnTo>
                  <a:cubicBezTo>
                    <a:pt x="4349" y="1594"/>
                    <a:pt x="4337" y="1581"/>
                    <a:pt x="4337" y="1566"/>
                  </a:cubicBezTo>
                  <a:lnTo>
                    <a:pt x="4337" y="1566"/>
                  </a:lnTo>
                  <a:cubicBezTo>
                    <a:pt x="4349" y="1581"/>
                    <a:pt x="4349" y="1594"/>
                    <a:pt x="4349" y="1594"/>
                  </a:cubicBezTo>
                  <a:lnTo>
                    <a:pt x="4958" y="985"/>
                  </a:lnTo>
                  <a:cubicBezTo>
                    <a:pt x="5126" y="830"/>
                    <a:pt x="5281" y="662"/>
                    <a:pt x="5436" y="507"/>
                  </a:cubicBezTo>
                  <a:cubicBezTo>
                    <a:pt x="5334" y="323"/>
                    <a:pt x="5203" y="156"/>
                    <a:pt x="5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7750121" y="2947583"/>
              <a:ext cx="462939" cy="467740"/>
            </a:xfrm>
            <a:custGeom>
              <a:avLst/>
              <a:gdLst/>
              <a:ahLst/>
              <a:cxnLst/>
              <a:rect l="l" t="t" r="r" b="b"/>
              <a:pathLst>
                <a:path w="3819" h="3859" extrusionOk="0">
                  <a:moveTo>
                    <a:pt x="3819" y="1"/>
                  </a:moveTo>
                  <a:lnTo>
                    <a:pt x="1" y="3819"/>
                  </a:lnTo>
                  <a:cubicBezTo>
                    <a:pt x="156" y="3846"/>
                    <a:pt x="312" y="3859"/>
                    <a:pt x="479" y="3859"/>
                  </a:cubicBezTo>
                  <a:cubicBezTo>
                    <a:pt x="610" y="3859"/>
                    <a:pt x="737" y="3846"/>
                    <a:pt x="868" y="3834"/>
                  </a:cubicBezTo>
                  <a:cubicBezTo>
                    <a:pt x="1799" y="2887"/>
                    <a:pt x="2744" y="1942"/>
                    <a:pt x="3688" y="1010"/>
                  </a:cubicBezTo>
                  <a:cubicBezTo>
                    <a:pt x="3766" y="687"/>
                    <a:pt x="3806" y="352"/>
                    <a:pt x="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7411312" y="2491235"/>
              <a:ext cx="610464" cy="627491"/>
            </a:xfrm>
            <a:custGeom>
              <a:avLst/>
              <a:gdLst/>
              <a:ahLst/>
              <a:cxnLst/>
              <a:rect l="l" t="t" r="r" b="b"/>
              <a:pathLst>
                <a:path w="5036" h="5177" extrusionOk="0">
                  <a:moveTo>
                    <a:pt x="4476" y="1"/>
                  </a:moveTo>
                  <a:cubicBezTo>
                    <a:pt x="4337" y="144"/>
                    <a:pt x="4194" y="299"/>
                    <a:pt x="4051" y="439"/>
                  </a:cubicBezTo>
                  <a:cubicBezTo>
                    <a:pt x="3843" y="634"/>
                    <a:pt x="3650" y="843"/>
                    <a:pt x="3454" y="1035"/>
                  </a:cubicBezTo>
                  <a:cubicBezTo>
                    <a:pt x="2302" y="2188"/>
                    <a:pt x="1153" y="3340"/>
                    <a:pt x="0" y="4493"/>
                  </a:cubicBezTo>
                  <a:cubicBezTo>
                    <a:pt x="37" y="4726"/>
                    <a:pt x="103" y="4959"/>
                    <a:pt x="180" y="5176"/>
                  </a:cubicBezTo>
                  <a:cubicBezTo>
                    <a:pt x="1448" y="3909"/>
                    <a:pt x="2718" y="2641"/>
                    <a:pt x="3998" y="1358"/>
                  </a:cubicBezTo>
                  <a:lnTo>
                    <a:pt x="4582" y="777"/>
                  </a:lnTo>
                  <a:cubicBezTo>
                    <a:pt x="4737" y="622"/>
                    <a:pt x="4880" y="479"/>
                    <a:pt x="5036" y="324"/>
                  </a:cubicBezTo>
                  <a:cubicBezTo>
                    <a:pt x="4852" y="193"/>
                    <a:pt x="4672" y="91"/>
                    <a:pt x="4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7594596" y="2756317"/>
              <a:ext cx="610585" cy="625916"/>
            </a:xfrm>
            <a:custGeom>
              <a:avLst/>
              <a:gdLst/>
              <a:ahLst/>
              <a:cxnLst/>
              <a:rect l="l" t="t" r="r" b="b"/>
              <a:pathLst>
                <a:path w="5037" h="5164" extrusionOk="0">
                  <a:moveTo>
                    <a:pt x="4856" y="1"/>
                  </a:moveTo>
                  <a:lnTo>
                    <a:pt x="1" y="4853"/>
                  </a:lnTo>
                  <a:cubicBezTo>
                    <a:pt x="184" y="4971"/>
                    <a:pt x="364" y="5086"/>
                    <a:pt x="557" y="5164"/>
                  </a:cubicBezTo>
                  <a:cubicBezTo>
                    <a:pt x="1672" y="4051"/>
                    <a:pt x="2784" y="2939"/>
                    <a:pt x="3896" y="1824"/>
                  </a:cubicBezTo>
                  <a:cubicBezTo>
                    <a:pt x="4092" y="1632"/>
                    <a:pt x="4300" y="1436"/>
                    <a:pt x="4493" y="1243"/>
                  </a:cubicBezTo>
                  <a:cubicBezTo>
                    <a:pt x="4673" y="1063"/>
                    <a:pt x="4856" y="880"/>
                    <a:pt x="5036" y="700"/>
                  </a:cubicBezTo>
                  <a:cubicBezTo>
                    <a:pt x="4984" y="454"/>
                    <a:pt x="4934" y="221"/>
                    <a:pt x="4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1" name="Google Shape;1661;p47"/>
            <p:cNvGrpSpPr/>
            <p:nvPr/>
          </p:nvGrpSpPr>
          <p:grpSpPr>
            <a:xfrm>
              <a:off x="7812736" y="2524293"/>
              <a:ext cx="335998" cy="454984"/>
              <a:chOff x="-1439716" y="717970"/>
              <a:chExt cx="518675" cy="702353"/>
            </a:xfrm>
          </p:grpSpPr>
          <p:sp>
            <p:nvSpPr>
              <p:cNvPr id="1662" name="Google Shape;1662;p47"/>
              <p:cNvSpPr/>
              <p:nvPr/>
            </p:nvSpPr>
            <p:spPr>
              <a:xfrm>
                <a:off x="-1439716" y="717970"/>
                <a:ext cx="465162" cy="466054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491" extrusionOk="0">
                    <a:moveTo>
                      <a:pt x="1600" y="2146"/>
                    </a:moveTo>
                    <a:cubicBezTo>
                      <a:pt x="1602" y="2147"/>
                      <a:pt x="1604" y="2148"/>
                      <a:pt x="1607" y="2148"/>
                    </a:cubicBezTo>
                    <a:cubicBezTo>
                      <a:pt x="1611" y="2161"/>
                      <a:pt x="1612" y="2168"/>
                      <a:pt x="1611" y="2168"/>
                    </a:cubicBezTo>
                    <a:lnTo>
                      <a:pt x="1611" y="2168"/>
                    </a:lnTo>
                    <a:cubicBezTo>
                      <a:pt x="1607" y="2161"/>
                      <a:pt x="1603" y="2153"/>
                      <a:pt x="1600" y="2146"/>
                    </a:cubicBezTo>
                    <a:close/>
                    <a:moveTo>
                      <a:pt x="434" y="1"/>
                    </a:moveTo>
                    <a:cubicBezTo>
                      <a:pt x="406" y="1"/>
                      <a:pt x="379" y="4"/>
                      <a:pt x="352" y="10"/>
                    </a:cubicBezTo>
                    <a:cubicBezTo>
                      <a:pt x="249" y="38"/>
                      <a:pt x="143" y="116"/>
                      <a:pt x="106" y="206"/>
                    </a:cubicBezTo>
                    <a:cubicBezTo>
                      <a:pt x="1" y="386"/>
                      <a:pt x="41" y="672"/>
                      <a:pt x="249" y="762"/>
                    </a:cubicBezTo>
                    <a:cubicBezTo>
                      <a:pt x="417" y="840"/>
                      <a:pt x="585" y="942"/>
                      <a:pt x="727" y="1048"/>
                    </a:cubicBezTo>
                    <a:cubicBezTo>
                      <a:pt x="752" y="1060"/>
                      <a:pt x="777" y="1073"/>
                      <a:pt x="793" y="1085"/>
                    </a:cubicBezTo>
                    <a:cubicBezTo>
                      <a:pt x="778" y="1076"/>
                      <a:pt x="772" y="1072"/>
                      <a:pt x="770" y="1072"/>
                    </a:cubicBezTo>
                    <a:cubicBezTo>
                      <a:pt x="767" y="1072"/>
                      <a:pt x="800" y="1097"/>
                      <a:pt x="811" y="1104"/>
                    </a:cubicBezTo>
                    <a:lnTo>
                      <a:pt x="811" y="1104"/>
                    </a:lnTo>
                    <a:cubicBezTo>
                      <a:pt x="805" y="1098"/>
                      <a:pt x="798" y="1092"/>
                      <a:pt x="793" y="1085"/>
                    </a:cubicBezTo>
                    <a:lnTo>
                      <a:pt x="793" y="1085"/>
                    </a:lnTo>
                    <a:cubicBezTo>
                      <a:pt x="811" y="1100"/>
                      <a:pt x="816" y="1106"/>
                      <a:pt x="815" y="1106"/>
                    </a:cubicBezTo>
                    <a:cubicBezTo>
                      <a:pt x="814" y="1106"/>
                      <a:pt x="813" y="1105"/>
                      <a:pt x="811" y="1104"/>
                    </a:cubicBezTo>
                    <a:lnTo>
                      <a:pt x="811" y="1104"/>
                    </a:lnTo>
                    <a:cubicBezTo>
                      <a:pt x="834" y="1125"/>
                      <a:pt x="861" y="1147"/>
                      <a:pt x="883" y="1175"/>
                    </a:cubicBezTo>
                    <a:cubicBezTo>
                      <a:pt x="960" y="1241"/>
                      <a:pt x="1026" y="1306"/>
                      <a:pt x="1103" y="1371"/>
                    </a:cubicBezTo>
                    <a:cubicBezTo>
                      <a:pt x="1128" y="1408"/>
                      <a:pt x="1153" y="1449"/>
                      <a:pt x="1193" y="1474"/>
                    </a:cubicBezTo>
                    <a:cubicBezTo>
                      <a:pt x="1206" y="1486"/>
                      <a:pt x="1218" y="1514"/>
                      <a:pt x="1231" y="1526"/>
                    </a:cubicBezTo>
                    <a:cubicBezTo>
                      <a:pt x="1236" y="1532"/>
                      <a:pt x="1249" y="1549"/>
                      <a:pt x="1259" y="1562"/>
                    </a:cubicBezTo>
                    <a:lnTo>
                      <a:pt x="1259" y="1562"/>
                    </a:lnTo>
                    <a:cubicBezTo>
                      <a:pt x="1263" y="1569"/>
                      <a:pt x="1268" y="1575"/>
                      <a:pt x="1271" y="1579"/>
                    </a:cubicBezTo>
                    <a:cubicBezTo>
                      <a:pt x="1283" y="1592"/>
                      <a:pt x="1296" y="1616"/>
                      <a:pt x="1308" y="1629"/>
                    </a:cubicBezTo>
                    <a:cubicBezTo>
                      <a:pt x="1336" y="1669"/>
                      <a:pt x="1361" y="1707"/>
                      <a:pt x="1386" y="1747"/>
                    </a:cubicBezTo>
                    <a:cubicBezTo>
                      <a:pt x="1439" y="1825"/>
                      <a:pt x="1492" y="1915"/>
                      <a:pt x="1529" y="1992"/>
                    </a:cubicBezTo>
                    <a:cubicBezTo>
                      <a:pt x="1541" y="2030"/>
                      <a:pt x="1569" y="2082"/>
                      <a:pt x="1582" y="2123"/>
                    </a:cubicBezTo>
                    <a:cubicBezTo>
                      <a:pt x="1589" y="2130"/>
                      <a:pt x="1592" y="2138"/>
                      <a:pt x="1596" y="2143"/>
                    </a:cubicBezTo>
                    <a:lnTo>
                      <a:pt x="1596" y="2143"/>
                    </a:lnTo>
                    <a:cubicBezTo>
                      <a:pt x="1592" y="2133"/>
                      <a:pt x="1587" y="2122"/>
                      <a:pt x="1582" y="2107"/>
                    </a:cubicBezTo>
                    <a:lnTo>
                      <a:pt x="1582" y="2107"/>
                    </a:lnTo>
                    <a:cubicBezTo>
                      <a:pt x="1588" y="2121"/>
                      <a:pt x="1594" y="2133"/>
                      <a:pt x="1600" y="2146"/>
                    </a:cubicBezTo>
                    <a:lnTo>
                      <a:pt x="1600" y="2146"/>
                    </a:lnTo>
                    <a:cubicBezTo>
                      <a:pt x="1598" y="2145"/>
                      <a:pt x="1597" y="2144"/>
                      <a:pt x="1596" y="2143"/>
                    </a:cubicBezTo>
                    <a:lnTo>
                      <a:pt x="1596" y="2143"/>
                    </a:lnTo>
                    <a:cubicBezTo>
                      <a:pt x="1604" y="2160"/>
                      <a:pt x="1609" y="2168"/>
                      <a:pt x="1611" y="2168"/>
                    </a:cubicBezTo>
                    <a:cubicBezTo>
                      <a:pt x="1611" y="2168"/>
                      <a:pt x="1611" y="2168"/>
                      <a:pt x="1611" y="2168"/>
                    </a:cubicBezTo>
                    <a:lnTo>
                      <a:pt x="1611" y="2168"/>
                    </a:lnTo>
                    <a:cubicBezTo>
                      <a:pt x="1614" y="2174"/>
                      <a:pt x="1616" y="2179"/>
                      <a:pt x="1619" y="2185"/>
                    </a:cubicBezTo>
                    <a:cubicBezTo>
                      <a:pt x="1659" y="2291"/>
                      <a:pt x="1709" y="2368"/>
                      <a:pt x="1802" y="2433"/>
                    </a:cubicBezTo>
                    <a:cubicBezTo>
                      <a:pt x="1862" y="2467"/>
                      <a:pt x="1939" y="2490"/>
                      <a:pt x="2015" y="2490"/>
                    </a:cubicBezTo>
                    <a:cubicBezTo>
                      <a:pt x="2053" y="2490"/>
                      <a:pt x="2090" y="2484"/>
                      <a:pt x="2125" y="2471"/>
                    </a:cubicBezTo>
                    <a:cubicBezTo>
                      <a:pt x="2318" y="2405"/>
                      <a:pt x="2486" y="2185"/>
                      <a:pt x="2408" y="1967"/>
                    </a:cubicBezTo>
                    <a:cubicBezTo>
                      <a:pt x="2085" y="1138"/>
                      <a:pt x="1476" y="439"/>
                      <a:pt x="662" y="63"/>
                    </a:cubicBezTo>
                    <a:cubicBezTo>
                      <a:pt x="587" y="24"/>
                      <a:pt x="510" y="1"/>
                      <a:pt x="4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7"/>
              <p:cNvSpPr/>
              <p:nvPr/>
            </p:nvSpPr>
            <p:spPr>
              <a:xfrm>
                <a:off x="-1076344" y="1262602"/>
                <a:ext cx="155303" cy="157721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3" extrusionOk="0">
                    <a:moveTo>
                      <a:pt x="416" y="1"/>
                    </a:moveTo>
                    <a:cubicBezTo>
                      <a:pt x="376" y="1"/>
                      <a:pt x="339" y="13"/>
                      <a:pt x="311" y="13"/>
                    </a:cubicBezTo>
                    <a:cubicBezTo>
                      <a:pt x="233" y="38"/>
                      <a:pt x="171" y="66"/>
                      <a:pt x="118" y="116"/>
                    </a:cubicBezTo>
                    <a:cubicBezTo>
                      <a:pt x="106" y="144"/>
                      <a:pt x="78" y="169"/>
                      <a:pt x="65" y="206"/>
                    </a:cubicBezTo>
                    <a:cubicBezTo>
                      <a:pt x="28" y="271"/>
                      <a:pt x="0" y="336"/>
                      <a:pt x="0" y="414"/>
                    </a:cubicBezTo>
                    <a:lnTo>
                      <a:pt x="0" y="426"/>
                    </a:lnTo>
                    <a:cubicBezTo>
                      <a:pt x="0" y="479"/>
                      <a:pt x="16" y="532"/>
                      <a:pt x="40" y="582"/>
                    </a:cubicBezTo>
                    <a:cubicBezTo>
                      <a:pt x="53" y="635"/>
                      <a:pt x="78" y="687"/>
                      <a:pt x="118" y="712"/>
                    </a:cubicBezTo>
                    <a:cubicBezTo>
                      <a:pt x="155" y="765"/>
                      <a:pt x="208" y="790"/>
                      <a:pt x="261" y="802"/>
                    </a:cubicBezTo>
                    <a:cubicBezTo>
                      <a:pt x="298" y="827"/>
                      <a:pt x="364" y="843"/>
                      <a:pt x="416" y="843"/>
                    </a:cubicBezTo>
                    <a:cubicBezTo>
                      <a:pt x="454" y="827"/>
                      <a:pt x="494" y="827"/>
                      <a:pt x="519" y="827"/>
                    </a:cubicBezTo>
                    <a:cubicBezTo>
                      <a:pt x="596" y="802"/>
                      <a:pt x="649" y="765"/>
                      <a:pt x="699" y="712"/>
                    </a:cubicBezTo>
                    <a:cubicBezTo>
                      <a:pt x="727" y="687"/>
                      <a:pt x="752" y="659"/>
                      <a:pt x="764" y="635"/>
                    </a:cubicBezTo>
                    <a:cubicBezTo>
                      <a:pt x="805" y="569"/>
                      <a:pt x="829" y="504"/>
                      <a:pt x="829" y="426"/>
                    </a:cubicBezTo>
                    <a:lnTo>
                      <a:pt x="829" y="414"/>
                    </a:lnTo>
                    <a:cubicBezTo>
                      <a:pt x="829" y="349"/>
                      <a:pt x="817" y="299"/>
                      <a:pt x="792" y="246"/>
                    </a:cubicBezTo>
                    <a:cubicBezTo>
                      <a:pt x="777" y="193"/>
                      <a:pt x="752" y="156"/>
                      <a:pt x="699" y="116"/>
                    </a:cubicBezTo>
                    <a:cubicBezTo>
                      <a:pt x="674" y="78"/>
                      <a:pt x="621" y="51"/>
                      <a:pt x="572" y="38"/>
                    </a:cubicBezTo>
                    <a:cubicBezTo>
                      <a:pt x="519" y="13"/>
                      <a:pt x="466" y="1"/>
                      <a:pt x="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4" name="Google Shape;1664;p47"/>
          <p:cNvGrpSpPr/>
          <p:nvPr/>
        </p:nvGrpSpPr>
        <p:grpSpPr>
          <a:xfrm rot="780912">
            <a:off x="1985269" y="1960173"/>
            <a:ext cx="333240" cy="317127"/>
            <a:chOff x="631103" y="2799952"/>
            <a:chExt cx="83592" cy="79532"/>
          </a:xfrm>
        </p:grpSpPr>
        <p:sp>
          <p:nvSpPr>
            <p:cNvPr id="1665" name="Google Shape;1665;p47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208652" y="3279602"/>
            <a:ext cx="2588527" cy="1549926"/>
            <a:chOff x="218003" y="3417863"/>
            <a:chExt cx="2371749" cy="1420126"/>
          </a:xfrm>
        </p:grpSpPr>
        <p:sp>
          <p:nvSpPr>
            <p:cNvPr id="1668" name="Google Shape;1668;p47"/>
            <p:cNvSpPr/>
            <p:nvPr/>
          </p:nvSpPr>
          <p:spPr>
            <a:xfrm>
              <a:off x="218003" y="3417863"/>
              <a:ext cx="2371749" cy="1420079"/>
            </a:xfrm>
            <a:custGeom>
              <a:avLst/>
              <a:gdLst/>
              <a:ahLst/>
              <a:cxnLst/>
              <a:rect l="l" t="t" r="r" b="b"/>
              <a:pathLst>
                <a:path w="38412" h="26360" extrusionOk="0">
                  <a:moveTo>
                    <a:pt x="2948" y="1"/>
                  </a:moveTo>
                  <a:cubicBezTo>
                    <a:pt x="2194" y="1"/>
                    <a:pt x="1434" y="119"/>
                    <a:pt x="705" y="345"/>
                  </a:cubicBezTo>
                  <a:lnTo>
                    <a:pt x="651" y="345"/>
                  </a:lnTo>
                  <a:cubicBezTo>
                    <a:pt x="570" y="399"/>
                    <a:pt x="455" y="426"/>
                    <a:pt x="367" y="453"/>
                  </a:cubicBezTo>
                  <a:cubicBezTo>
                    <a:pt x="258" y="480"/>
                    <a:pt x="170" y="541"/>
                    <a:pt x="62" y="568"/>
                  </a:cubicBezTo>
                  <a:lnTo>
                    <a:pt x="28" y="595"/>
                  </a:lnTo>
                  <a:lnTo>
                    <a:pt x="1" y="595"/>
                  </a:lnTo>
                  <a:lnTo>
                    <a:pt x="1" y="26360"/>
                  </a:lnTo>
                  <a:lnTo>
                    <a:pt x="37849" y="26360"/>
                  </a:lnTo>
                  <a:cubicBezTo>
                    <a:pt x="37903" y="26251"/>
                    <a:pt x="37930" y="26136"/>
                    <a:pt x="37957" y="26021"/>
                  </a:cubicBezTo>
                  <a:cubicBezTo>
                    <a:pt x="37991" y="25940"/>
                    <a:pt x="38018" y="25825"/>
                    <a:pt x="38045" y="25743"/>
                  </a:cubicBezTo>
                  <a:cubicBezTo>
                    <a:pt x="38242" y="24924"/>
                    <a:pt x="38384" y="24077"/>
                    <a:pt x="38384" y="23231"/>
                  </a:cubicBezTo>
                  <a:cubicBezTo>
                    <a:pt x="38411" y="21592"/>
                    <a:pt x="37788" y="19898"/>
                    <a:pt x="36521" y="18909"/>
                  </a:cubicBezTo>
                  <a:cubicBezTo>
                    <a:pt x="35890" y="18433"/>
                    <a:pt x="35076" y="18174"/>
                    <a:pt x="34283" y="18174"/>
                  </a:cubicBezTo>
                  <a:cubicBezTo>
                    <a:pt x="33620" y="18174"/>
                    <a:pt x="32972" y="18355"/>
                    <a:pt x="32458" y="18740"/>
                  </a:cubicBezTo>
                  <a:cubicBezTo>
                    <a:pt x="32315" y="18828"/>
                    <a:pt x="32200" y="18909"/>
                    <a:pt x="32119" y="19025"/>
                  </a:cubicBezTo>
                  <a:cubicBezTo>
                    <a:pt x="32092" y="19052"/>
                    <a:pt x="32065" y="19052"/>
                    <a:pt x="32065" y="19079"/>
                  </a:cubicBezTo>
                  <a:cubicBezTo>
                    <a:pt x="32065" y="19052"/>
                    <a:pt x="32065" y="19025"/>
                    <a:pt x="32092" y="18997"/>
                  </a:cubicBezTo>
                  <a:cubicBezTo>
                    <a:pt x="32146" y="18855"/>
                    <a:pt x="32173" y="18713"/>
                    <a:pt x="32173" y="18571"/>
                  </a:cubicBezTo>
                  <a:cubicBezTo>
                    <a:pt x="32200" y="17785"/>
                    <a:pt x="31496" y="16966"/>
                    <a:pt x="30676" y="16769"/>
                  </a:cubicBezTo>
                  <a:cubicBezTo>
                    <a:pt x="30483" y="16723"/>
                    <a:pt x="30289" y="16702"/>
                    <a:pt x="30097" y="16702"/>
                  </a:cubicBezTo>
                  <a:cubicBezTo>
                    <a:pt x="29447" y="16702"/>
                    <a:pt x="28810" y="16940"/>
                    <a:pt x="28224" y="17243"/>
                  </a:cubicBezTo>
                  <a:cubicBezTo>
                    <a:pt x="28082" y="17304"/>
                    <a:pt x="27940" y="17385"/>
                    <a:pt x="27832" y="17474"/>
                  </a:cubicBezTo>
                  <a:cubicBezTo>
                    <a:pt x="27798" y="17501"/>
                    <a:pt x="27771" y="17501"/>
                    <a:pt x="27744" y="17501"/>
                  </a:cubicBezTo>
                  <a:cubicBezTo>
                    <a:pt x="27771" y="17501"/>
                    <a:pt x="27771" y="17474"/>
                    <a:pt x="27798" y="17446"/>
                  </a:cubicBezTo>
                  <a:cubicBezTo>
                    <a:pt x="27886" y="17331"/>
                    <a:pt x="27967" y="17189"/>
                    <a:pt x="28001" y="17020"/>
                  </a:cubicBezTo>
                  <a:cubicBezTo>
                    <a:pt x="28367" y="16092"/>
                    <a:pt x="27967" y="14873"/>
                    <a:pt x="27066" y="14399"/>
                  </a:cubicBezTo>
                  <a:cubicBezTo>
                    <a:pt x="26783" y="14239"/>
                    <a:pt x="26465" y="14165"/>
                    <a:pt x="26145" y="14165"/>
                  </a:cubicBezTo>
                  <a:cubicBezTo>
                    <a:pt x="25447" y="14165"/>
                    <a:pt x="24734" y="14514"/>
                    <a:pt x="24330" y="15076"/>
                  </a:cubicBezTo>
                  <a:cubicBezTo>
                    <a:pt x="24242" y="15184"/>
                    <a:pt x="24188" y="15272"/>
                    <a:pt x="24133" y="15381"/>
                  </a:cubicBezTo>
                  <a:cubicBezTo>
                    <a:pt x="24133" y="15442"/>
                    <a:pt x="24106" y="15469"/>
                    <a:pt x="24106" y="15496"/>
                  </a:cubicBezTo>
                  <a:cubicBezTo>
                    <a:pt x="24072" y="15469"/>
                    <a:pt x="24072" y="15415"/>
                    <a:pt x="24072" y="15381"/>
                  </a:cubicBezTo>
                  <a:cubicBezTo>
                    <a:pt x="24045" y="15272"/>
                    <a:pt x="24045" y="15130"/>
                    <a:pt x="24018" y="15015"/>
                  </a:cubicBezTo>
                  <a:cubicBezTo>
                    <a:pt x="23822" y="13918"/>
                    <a:pt x="23510" y="12787"/>
                    <a:pt x="22582" y="12224"/>
                  </a:cubicBezTo>
                  <a:cubicBezTo>
                    <a:pt x="22200" y="11975"/>
                    <a:pt x="21757" y="11865"/>
                    <a:pt x="21303" y="11865"/>
                  </a:cubicBezTo>
                  <a:cubicBezTo>
                    <a:pt x="20784" y="11865"/>
                    <a:pt x="20252" y="12009"/>
                    <a:pt x="19785" y="12252"/>
                  </a:cubicBezTo>
                  <a:cubicBezTo>
                    <a:pt x="19108" y="12590"/>
                    <a:pt x="18519" y="13125"/>
                    <a:pt x="18011" y="13721"/>
                  </a:cubicBezTo>
                  <a:cubicBezTo>
                    <a:pt x="17895" y="13857"/>
                    <a:pt x="17753" y="13999"/>
                    <a:pt x="17638" y="14168"/>
                  </a:cubicBezTo>
                  <a:cubicBezTo>
                    <a:pt x="17638" y="14168"/>
                    <a:pt x="17611" y="14168"/>
                    <a:pt x="17611" y="14195"/>
                  </a:cubicBezTo>
                  <a:cubicBezTo>
                    <a:pt x="17611" y="14168"/>
                    <a:pt x="17638" y="14168"/>
                    <a:pt x="17638" y="14141"/>
                  </a:cubicBezTo>
                  <a:cubicBezTo>
                    <a:pt x="17726" y="13972"/>
                    <a:pt x="17753" y="13775"/>
                    <a:pt x="17753" y="13579"/>
                  </a:cubicBezTo>
                  <a:cubicBezTo>
                    <a:pt x="17699" y="13010"/>
                    <a:pt x="17245" y="12448"/>
                    <a:pt x="16683" y="12333"/>
                  </a:cubicBezTo>
                  <a:cubicBezTo>
                    <a:pt x="16594" y="12318"/>
                    <a:pt x="16504" y="12310"/>
                    <a:pt x="16415" y="12310"/>
                  </a:cubicBezTo>
                  <a:cubicBezTo>
                    <a:pt x="16027" y="12310"/>
                    <a:pt x="15653" y="12452"/>
                    <a:pt x="15356" y="12705"/>
                  </a:cubicBezTo>
                  <a:cubicBezTo>
                    <a:pt x="15132" y="12902"/>
                    <a:pt x="14929" y="13152"/>
                    <a:pt x="14820" y="13437"/>
                  </a:cubicBezTo>
                  <a:cubicBezTo>
                    <a:pt x="14902" y="13152"/>
                    <a:pt x="15017" y="12841"/>
                    <a:pt x="15098" y="12536"/>
                  </a:cubicBezTo>
                  <a:cubicBezTo>
                    <a:pt x="15240" y="12109"/>
                    <a:pt x="15301" y="11655"/>
                    <a:pt x="15267" y="11208"/>
                  </a:cubicBezTo>
                  <a:cubicBezTo>
                    <a:pt x="15186" y="10416"/>
                    <a:pt x="14590" y="9624"/>
                    <a:pt x="13804" y="9569"/>
                  </a:cubicBezTo>
                  <a:cubicBezTo>
                    <a:pt x="13351" y="9569"/>
                    <a:pt x="12958" y="9766"/>
                    <a:pt x="12619" y="10050"/>
                  </a:cubicBezTo>
                  <a:cubicBezTo>
                    <a:pt x="12450" y="10220"/>
                    <a:pt x="12281" y="10389"/>
                    <a:pt x="12138" y="10585"/>
                  </a:cubicBezTo>
                  <a:cubicBezTo>
                    <a:pt x="12253" y="10389"/>
                    <a:pt x="12335" y="10165"/>
                    <a:pt x="12362" y="9935"/>
                  </a:cubicBezTo>
                  <a:cubicBezTo>
                    <a:pt x="12504" y="9204"/>
                    <a:pt x="12281" y="8384"/>
                    <a:pt x="11712" y="7903"/>
                  </a:cubicBezTo>
                  <a:cubicBezTo>
                    <a:pt x="11338" y="7590"/>
                    <a:pt x="10853" y="7436"/>
                    <a:pt x="10366" y="7436"/>
                  </a:cubicBezTo>
                  <a:cubicBezTo>
                    <a:pt x="9936" y="7436"/>
                    <a:pt x="9504" y="7557"/>
                    <a:pt x="9145" y="7795"/>
                  </a:cubicBezTo>
                  <a:cubicBezTo>
                    <a:pt x="8975" y="7903"/>
                    <a:pt x="8806" y="8045"/>
                    <a:pt x="8698" y="8215"/>
                  </a:cubicBezTo>
                  <a:cubicBezTo>
                    <a:pt x="8664" y="8215"/>
                    <a:pt x="8664" y="8242"/>
                    <a:pt x="8664" y="8242"/>
                  </a:cubicBezTo>
                  <a:lnTo>
                    <a:pt x="8664" y="8215"/>
                  </a:lnTo>
                  <a:cubicBezTo>
                    <a:pt x="8779" y="8018"/>
                    <a:pt x="8833" y="7822"/>
                    <a:pt x="8894" y="7626"/>
                  </a:cubicBezTo>
                  <a:cubicBezTo>
                    <a:pt x="9680" y="5140"/>
                    <a:pt x="8467" y="2207"/>
                    <a:pt x="6212" y="852"/>
                  </a:cubicBezTo>
                  <a:cubicBezTo>
                    <a:pt x="5224" y="273"/>
                    <a:pt x="4093" y="1"/>
                    <a:pt x="2948" y="1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218003" y="3598692"/>
              <a:ext cx="2240040" cy="1239297"/>
            </a:xfrm>
            <a:custGeom>
              <a:avLst/>
              <a:gdLst/>
              <a:ahLst/>
              <a:cxnLst/>
              <a:rect l="l" t="t" r="r" b="b"/>
              <a:pathLst>
                <a:path w="36298" h="22916" extrusionOk="0">
                  <a:moveTo>
                    <a:pt x="6578" y="8211"/>
                  </a:moveTo>
                  <a:cubicBezTo>
                    <a:pt x="6578" y="8245"/>
                    <a:pt x="6550" y="8245"/>
                    <a:pt x="6550" y="8245"/>
                  </a:cubicBezTo>
                  <a:lnTo>
                    <a:pt x="6578" y="8211"/>
                  </a:lnTo>
                  <a:close/>
                  <a:moveTo>
                    <a:pt x="863" y="1"/>
                  </a:moveTo>
                  <a:cubicBezTo>
                    <a:pt x="810" y="1"/>
                    <a:pt x="758" y="1"/>
                    <a:pt x="705" y="3"/>
                  </a:cubicBezTo>
                  <a:lnTo>
                    <a:pt x="367" y="3"/>
                  </a:lnTo>
                  <a:cubicBezTo>
                    <a:pt x="258" y="30"/>
                    <a:pt x="170" y="30"/>
                    <a:pt x="62" y="30"/>
                  </a:cubicBezTo>
                  <a:lnTo>
                    <a:pt x="28" y="30"/>
                  </a:lnTo>
                  <a:cubicBezTo>
                    <a:pt x="28" y="30"/>
                    <a:pt x="28" y="57"/>
                    <a:pt x="1" y="57"/>
                  </a:cubicBezTo>
                  <a:lnTo>
                    <a:pt x="1" y="22916"/>
                  </a:lnTo>
                  <a:lnTo>
                    <a:pt x="36298" y="22916"/>
                  </a:lnTo>
                  <a:cubicBezTo>
                    <a:pt x="36298" y="22916"/>
                    <a:pt x="36298" y="22889"/>
                    <a:pt x="36264" y="22862"/>
                  </a:cubicBezTo>
                  <a:cubicBezTo>
                    <a:pt x="36264" y="22746"/>
                    <a:pt x="36264" y="22638"/>
                    <a:pt x="36237" y="22523"/>
                  </a:cubicBezTo>
                  <a:cubicBezTo>
                    <a:pt x="36237" y="22408"/>
                    <a:pt x="36237" y="22327"/>
                    <a:pt x="36210" y="22211"/>
                  </a:cubicBezTo>
                  <a:cubicBezTo>
                    <a:pt x="36013" y="20945"/>
                    <a:pt x="35417" y="19699"/>
                    <a:pt x="34401" y="18913"/>
                  </a:cubicBezTo>
                  <a:cubicBezTo>
                    <a:pt x="33775" y="18434"/>
                    <a:pt x="32971" y="18176"/>
                    <a:pt x="32181" y="18176"/>
                  </a:cubicBezTo>
                  <a:cubicBezTo>
                    <a:pt x="31518" y="18176"/>
                    <a:pt x="30866" y="18357"/>
                    <a:pt x="30338" y="18744"/>
                  </a:cubicBezTo>
                  <a:cubicBezTo>
                    <a:pt x="30229" y="18825"/>
                    <a:pt x="30114" y="18913"/>
                    <a:pt x="29999" y="19021"/>
                  </a:cubicBezTo>
                  <a:cubicBezTo>
                    <a:pt x="29972" y="19048"/>
                    <a:pt x="29972" y="19048"/>
                    <a:pt x="29945" y="19082"/>
                  </a:cubicBezTo>
                  <a:cubicBezTo>
                    <a:pt x="29945" y="19048"/>
                    <a:pt x="29972" y="19021"/>
                    <a:pt x="29972" y="19021"/>
                  </a:cubicBezTo>
                  <a:cubicBezTo>
                    <a:pt x="30033" y="18879"/>
                    <a:pt x="30060" y="18710"/>
                    <a:pt x="30087" y="18574"/>
                  </a:cubicBezTo>
                  <a:cubicBezTo>
                    <a:pt x="30114" y="17782"/>
                    <a:pt x="29410" y="16962"/>
                    <a:pt x="28563" y="16766"/>
                  </a:cubicBezTo>
                  <a:cubicBezTo>
                    <a:pt x="28378" y="16721"/>
                    <a:pt x="28191" y="16701"/>
                    <a:pt x="28004" y="16701"/>
                  </a:cubicBezTo>
                  <a:cubicBezTo>
                    <a:pt x="27363" y="16701"/>
                    <a:pt x="26718" y="16937"/>
                    <a:pt x="26104" y="17247"/>
                  </a:cubicBezTo>
                  <a:cubicBezTo>
                    <a:pt x="25996" y="17328"/>
                    <a:pt x="25854" y="17389"/>
                    <a:pt x="25712" y="17470"/>
                  </a:cubicBezTo>
                  <a:cubicBezTo>
                    <a:pt x="25685" y="17497"/>
                    <a:pt x="25657" y="17497"/>
                    <a:pt x="25657" y="17524"/>
                  </a:cubicBezTo>
                  <a:lnTo>
                    <a:pt x="25657" y="17524"/>
                  </a:lnTo>
                  <a:cubicBezTo>
                    <a:pt x="25657" y="17497"/>
                    <a:pt x="25684" y="17470"/>
                    <a:pt x="25684" y="17443"/>
                  </a:cubicBezTo>
                  <a:cubicBezTo>
                    <a:pt x="25766" y="17328"/>
                    <a:pt x="25854" y="17186"/>
                    <a:pt x="25908" y="17016"/>
                  </a:cubicBezTo>
                  <a:cubicBezTo>
                    <a:pt x="26247" y="16089"/>
                    <a:pt x="25854" y="14903"/>
                    <a:pt x="24980" y="14395"/>
                  </a:cubicBezTo>
                  <a:cubicBezTo>
                    <a:pt x="24695" y="14244"/>
                    <a:pt x="24375" y="14174"/>
                    <a:pt x="24052" y="14174"/>
                  </a:cubicBezTo>
                  <a:cubicBezTo>
                    <a:pt x="23344" y="14174"/>
                    <a:pt x="22619" y="14510"/>
                    <a:pt x="22210" y="15073"/>
                  </a:cubicBezTo>
                  <a:cubicBezTo>
                    <a:pt x="22156" y="15188"/>
                    <a:pt x="22074" y="15269"/>
                    <a:pt x="22041" y="15384"/>
                  </a:cubicBezTo>
                  <a:cubicBezTo>
                    <a:pt x="22013" y="15438"/>
                    <a:pt x="21986" y="15465"/>
                    <a:pt x="21986" y="15493"/>
                  </a:cubicBezTo>
                  <a:cubicBezTo>
                    <a:pt x="21986" y="15465"/>
                    <a:pt x="21986" y="15438"/>
                    <a:pt x="21959" y="15384"/>
                  </a:cubicBezTo>
                  <a:cubicBezTo>
                    <a:pt x="21959" y="15269"/>
                    <a:pt x="21932" y="15154"/>
                    <a:pt x="21905" y="15018"/>
                  </a:cubicBezTo>
                  <a:cubicBezTo>
                    <a:pt x="21736" y="13914"/>
                    <a:pt x="21397" y="12783"/>
                    <a:pt x="20490" y="12221"/>
                  </a:cubicBezTo>
                  <a:cubicBezTo>
                    <a:pt x="20109" y="11973"/>
                    <a:pt x="19663" y="11864"/>
                    <a:pt x="19207" y="11864"/>
                  </a:cubicBezTo>
                  <a:cubicBezTo>
                    <a:pt x="18680" y="11864"/>
                    <a:pt x="18140" y="12009"/>
                    <a:pt x="17672" y="12248"/>
                  </a:cubicBezTo>
                  <a:cubicBezTo>
                    <a:pt x="16995" y="12587"/>
                    <a:pt x="16426" y="13156"/>
                    <a:pt x="15918" y="13718"/>
                  </a:cubicBezTo>
                  <a:cubicBezTo>
                    <a:pt x="15775" y="13860"/>
                    <a:pt x="15667" y="14030"/>
                    <a:pt x="15525" y="14172"/>
                  </a:cubicBezTo>
                  <a:cubicBezTo>
                    <a:pt x="15606" y="13969"/>
                    <a:pt x="15667" y="13772"/>
                    <a:pt x="15640" y="13576"/>
                  </a:cubicBezTo>
                  <a:cubicBezTo>
                    <a:pt x="15606" y="13014"/>
                    <a:pt x="15159" y="12445"/>
                    <a:pt x="14563" y="12336"/>
                  </a:cubicBezTo>
                  <a:cubicBezTo>
                    <a:pt x="14475" y="12319"/>
                    <a:pt x="14386" y="12311"/>
                    <a:pt x="14297" y="12311"/>
                  </a:cubicBezTo>
                  <a:cubicBezTo>
                    <a:pt x="13930" y="12311"/>
                    <a:pt x="13557" y="12452"/>
                    <a:pt x="13236" y="12702"/>
                  </a:cubicBezTo>
                  <a:cubicBezTo>
                    <a:pt x="13012" y="12898"/>
                    <a:pt x="12816" y="13156"/>
                    <a:pt x="12700" y="13434"/>
                  </a:cubicBezTo>
                  <a:cubicBezTo>
                    <a:pt x="12816" y="13156"/>
                    <a:pt x="12931" y="12844"/>
                    <a:pt x="13012" y="12533"/>
                  </a:cubicBezTo>
                  <a:cubicBezTo>
                    <a:pt x="13127" y="12106"/>
                    <a:pt x="13208" y="11659"/>
                    <a:pt x="13154" y="11205"/>
                  </a:cubicBezTo>
                  <a:cubicBezTo>
                    <a:pt x="13066" y="10413"/>
                    <a:pt x="12477" y="9627"/>
                    <a:pt x="11684" y="9566"/>
                  </a:cubicBezTo>
                  <a:cubicBezTo>
                    <a:pt x="11237" y="9566"/>
                    <a:pt x="10865" y="9769"/>
                    <a:pt x="10526" y="10047"/>
                  </a:cubicBezTo>
                  <a:cubicBezTo>
                    <a:pt x="10330" y="10216"/>
                    <a:pt x="10188" y="10386"/>
                    <a:pt x="10018" y="10582"/>
                  </a:cubicBezTo>
                  <a:cubicBezTo>
                    <a:pt x="10133" y="10386"/>
                    <a:pt x="10222" y="10162"/>
                    <a:pt x="10276" y="9939"/>
                  </a:cubicBezTo>
                  <a:cubicBezTo>
                    <a:pt x="10391" y="9200"/>
                    <a:pt x="10161" y="8381"/>
                    <a:pt x="9598" y="7907"/>
                  </a:cubicBezTo>
                  <a:cubicBezTo>
                    <a:pt x="9238" y="7589"/>
                    <a:pt x="8749" y="7433"/>
                    <a:pt x="8256" y="7433"/>
                  </a:cubicBezTo>
                  <a:cubicBezTo>
                    <a:pt x="7823" y="7433"/>
                    <a:pt x="7386" y="7554"/>
                    <a:pt x="7031" y="7792"/>
                  </a:cubicBezTo>
                  <a:cubicBezTo>
                    <a:pt x="6862" y="7907"/>
                    <a:pt x="6720" y="8042"/>
                    <a:pt x="6578" y="8211"/>
                  </a:cubicBezTo>
                  <a:cubicBezTo>
                    <a:pt x="6666" y="8015"/>
                    <a:pt x="6747" y="7819"/>
                    <a:pt x="6801" y="7622"/>
                  </a:cubicBezTo>
                  <a:cubicBezTo>
                    <a:pt x="7566" y="5164"/>
                    <a:pt x="6381" y="2204"/>
                    <a:pt x="4126" y="876"/>
                  </a:cubicBezTo>
                  <a:cubicBezTo>
                    <a:pt x="3122" y="281"/>
                    <a:pt x="1995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47"/>
          <p:cNvGrpSpPr/>
          <p:nvPr/>
        </p:nvGrpSpPr>
        <p:grpSpPr>
          <a:xfrm>
            <a:off x="8298066" y="4103053"/>
            <a:ext cx="265398" cy="476473"/>
            <a:chOff x="844318" y="2802435"/>
            <a:chExt cx="62008" cy="111310"/>
          </a:xfrm>
        </p:grpSpPr>
        <p:sp>
          <p:nvSpPr>
            <p:cNvPr id="1671" name="Google Shape;1671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3" name="Google Shape;1673;p47"/>
          <p:cNvGrpSpPr/>
          <p:nvPr/>
        </p:nvGrpSpPr>
        <p:grpSpPr>
          <a:xfrm>
            <a:off x="619766" y="1624353"/>
            <a:ext cx="265398" cy="476473"/>
            <a:chOff x="844318" y="2802435"/>
            <a:chExt cx="62008" cy="111310"/>
          </a:xfrm>
        </p:grpSpPr>
        <p:sp>
          <p:nvSpPr>
            <p:cNvPr id="1674" name="Google Shape;1674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47"/>
          <p:cNvGrpSpPr/>
          <p:nvPr/>
        </p:nvGrpSpPr>
        <p:grpSpPr>
          <a:xfrm>
            <a:off x="1831766" y="3286728"/>
            <a:ext cx="265398" cy="476473"/>
            <a:chOff x="844318" y="2802435"/>
            <a:chExt cx="62008" cy="111310"/>
          </a:xfrm>
        </p:grpSpPr>
        <p:sp>
          <p:nvSpPr>
            <p:cNvPr id="1677" name="Google Shape;1677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47" name="Google Shape;147;p4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720000" y="1056050"/>
            <a:ext cx="7704000" cy="340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51" name="Google Shape;151;p4"/>
          <p:cNvGrpSpPr/>
          <p:nvPr/>
        </p:nvGrpSpPr>
        <p:grpSpPr>
          <a:xfrm rot="1045663">
            <a:off x="8207429" y="885332"/>
            <a:ext cx="321805" cy="306226"/>
            <a:chOff x="631103" y="2799952"/>
            <a:chExt cx="83592" cy="79532"/>
          </a:xfrm>
        </p:grpSpPr>
        <p:sp>
          <p:nvSpPr>
            <p:cNvPr id="152" name="Google Shape;152;p4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436949" y="344927"/>
            <a:ext cx="216425" cy="388549"/>
            <a:chOff x="844318" y="2802435"/>
            <a:chExt cx="62008" cy="111310"/>
          </a:xfrm>
        </p:grpSpPr>
        <p:sp>
          <p:nvSpPr>
            <p:cNvPr id="155" name="Google Shape;155;p4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7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92" name="Google Shape;192;p7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7"/>
          <p:cNvGrpSpPr/>
          <p:nvPr/>
        </p:nvGrpSpPr>
        <p:grpSpPr>
          <a:xfrm>
            <a:off x="201231" y="2367250"/>
            <a:ext cx="546636" cy="1064161"/>
            <a:chOff x="188781" y="2286650"/>
            <a:chExt cx="546636" cy="1064161"/>
          </a:xfrm>
        </p:grpSpPr>
        <p:sp>
          <p:nvSpPr>
            <p:cNvPr id="195" name="Google Shape;195;p7"/>
            <p:cNvSpPr/>
            <p:nvPr/>
          </p:nvSpPr>
          <p:spPr>
            <a:xfrm>
              <a:off x="197299" y="2294168"/>
              <a:ext cx="530858" cy="1049383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7"/>
            <p:cNvGrpSpPr/>
            <p:nvPr/>
          </p:nvGrpSpPr>
          <p:grpSpPr>
            <a:xfrm>
              <a:off x="233669" y="2352612"/>
              <a:ext cx="482923" cy="962552"/>
              <a:chOff x="272886" y="2085053"/>
              <a:chExt cx="905027" cy="1803882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" name="Google Shape;249;p7"/>
            <p:cNvSpPr/>
            <p:nvPr/>
          </p:nvSpPr>
          <p:spPr>
            <a:xfrm>
              <a:off x="188781" y="2286650"/>
              <a:ext cx="546636" cy="1064161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7"/>
          <p:cNvSpPr txBox="1">
            <a:spLocks noGrp="1"/>
          </p:cNvSpPr>
          <p:nvPr>
            <p:ph type="body" idx="1"/>
          </p:nvPr>
        </p:nvSpPr>
        <p:spPr>
          <a:xfrm>
            <a:off x="720000" y="1954875"/>
            <a:ext cx="3705300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8"/>
          <p:cNvGrpSpPr/>
          <p:nvPr/>
        </p:nvGrpSpPr>
        <p:grpSpPr>
          <a:xfrm flipH="1"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254" name="Google Shape;254;p8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8"/>
          <p:cNvGrpSpPr/>
          <p:nvPr/>
        </p:nvGrpSpPr>
        <p:grpSpPr>
          <a:xfrm>
            <a:off x="733962" y="519709"/>
            <a:ext cx="7923753" cy="3824045"/>
            <a:chOff x="733962" y="519709"/>
            <a:chExt cx="7923753" cy="3824045"/>
          </a:xfrm>
        </p:grpSpPr>
        <p:sp>
          <p:nvSpPr>
            <p:cNvPr id="257" name="Google Shape;257;p8"/>
            <p:cNvSpPr/>
            <p:nvPr/>
          </p:nvSpPr>
          <p:spPr>
            <a:xfrm rot="-224897">
              <a:off x="1738603" y="2972976"/>
              <a:ext cx="258494" cy="257124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 rot="759636">
              <a:off x="6797039" y="4061427"/>
              <a:ext cx="258496" cy="257125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 rot="672793">
              <a:off x="5403628" y="779713"/>
              <a:ext cx="258494" cy="257123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 rot="672793">
              <a:off x="2597478" y="760876"/>
              <a:ext cx="258494" cy="257123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 rot="-224897">
              <a:off x="742091" y="1337701"/>
              <a:ext cx="258494" cy="257124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 rot="800437">
              <a:off x="8373042" y="546062"/>
              <a:ext cx="258496" cy="257125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8"/>
          <p:cNvSpPr txBox="1">
            <a:spLocks noGrp="1"/>
          </p:cNvSpPr>
          <p:nvPr>
            <p:ph type="title"/>
          </p:nvPr>
        </p:nvSpPr>
        <p:spPr>
          <a:xfrm>
            <a:off x="1283775" y="1010550"/>
            <a:ext cx="6586200" cy="31146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9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9"/>
          <p:cNvGrpSpPr/>
          <p:nvPr/>
        </p:nvGrpSpPr>
        <p:grpSpPr>
          <a:xfrm flipH="1"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266" name="Google Shape;266;p9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9"/>
          <p:cNvSpPr txBox="1">
            <a:spLocks noGrp="1"/>
          </p:cNvSpPr>
          <p:nvPr>
            <p:ph type="title"/>
          </p:nvPr>
        </p:nvSpPr>
        <p:spPr>
          <a:xfrm>
            <a:off x="1278900" y="921575"/>
            <a:ext cx="6586200" cy="959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6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9"/>
          <p:cNvSpPr txBox="1">
            <a:spLocks noGrp="1"/>
          </p:cNvSpPr>
          <p:nvPr>
            <p:ph type="subTitle" idx="1"/>
          </p:nvPr>
        </p:nvSpPr>
        <p:spPr>
          <a:xfrm>
            <a:off x="2621400" y="2026900"/>
            <a:ext cx="3901200" cy="12516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accen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3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345" name="Google Shape;345;p13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7699" y="2162402"/>
            <a:ext cx="216425" cy="388549"/>
            <a:chOff x="844318" y="2802435"/>
            <a:chExt cx="62008" cy="111310"/>
          </a:xfrm>
        </p:grpSpPr>
        <p:sp>
          <p:nvSpPr>
            <p:cNvPr id="348" name="Google Shape;348;p1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13"/>
          <p:cNvGrpSpPr/>
          <p:nvPr/>
        </p:nvGrpSpPr>
        <p:grpSpPr>
          <a:xfrm>
            <a:off x="8322574" y="1072227"/>
            <a:ext cx="216425" cy="388549"/>
            <a:chOff x="844318" y="2802435"/>
            <a:chExt cx="62008" cy="111310"/>
          </a:xfrm>
        </p:grpSpPr>
        <p:sp>
          <p:nvSpPr>
            <p:cNvPr id="351" name="Google Shape;351;p1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13"/>
          <p:cNvGrpSpPr/>
          <p:nvPr/>
        </p:nvGrpSpPr>
        <p:grpSpPr>
          <a:xfrm rot="1045663">
            <a:off x="4407616" y="4337132"/>
            <a:ext cx="321805" cy="306226"/>
            <a:chOff x="631103" y="2799952"/>
            <a:chExt cx="83592" cy="79532"/>
          </a:xfrm>
        </p:grpSpPr>
        <p:sp>
          <p:nvSpPr>
            <p:cNvPr id="354" name="Google Shape;354;p1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13"/>
          <p:cNvGrpSpPr/>
          <p:nvPr/>
        </p:nvGrpSpPr>
        <p:grpSpPr>
          <a:xfrm>
            <a:off x="6537706" y="181082"/>
            <a:ext cx="1628814" cy="836686"/>
            <a:chOff x="6537554" y="181080"/>
            <a:chExt cx="1751790" cy="899856"/>
          </a:xfrm>
        </p:grpSpPr>
        <p:sp>
          <p:nvSpPr>
            <p:cNvPr id="357" name="Google Shape;357;p13"/>
            <p:cNvSpPr/>
            <p:nvPr/>
          </p:nvSpPr>
          <p:spPr>
            <a:xfrm rot="5400000">
              <a:off x="6976294" y="-231688"/>
              <a:ext cx="873883" cy="1727463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13"/>
            <p:cNvGrpSpPr/>
            <p:nvPr/>
          </p:nvGrpSpPr>
          <p:grpSpPr>
            <a:xfrm rot="5400000">
              <a:off x="6991005" y="-139803"/>
              <a:ext cx="794976" cy="1584530"/>
              <a:chOff x="272886" y="2085053"/>
              <a:chExt cx="905027" cy="1803882"/>
            </a:xfrm>
          </p:grpSpPr>
          <p:sp>
            <p:nvSpPr>
              <p:cNvPr id="359" name="Google Shape;359;p13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1" name="Google Shape;411;p13"/>
            <p:cNvSpPr/>
            <p:nvPr/>
          </p:nvSpPr>
          <p:spPr>
            <a:xfrm rot="5400000">
              <a:off x="6963521" y="-244887"/>
              <a:ext cx="899856" cy="1751790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3"/>
          <p:cNvSpPr txBox="1">
            <a:spLocks noGrp="1"/>
          </p:cNvSpPr>
          <p:nvPr>
            <p:ph type="title"/>
          </p:nvPr>
        </p:nvSpPr>
        <p:spPr>
          <a:xfrm>
            <a:off x="6017082" y="2327575"/>
            <a:ext cx="23055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subTitle" idx="1"/>
          </p:nvPr>
        </p:nvSpPr>
        <p:spPr>
          <a:xfrm>
            <a:off x="6017082" y="2741725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13"/>
          <p:cNvSpPr txBox="1">
            <a:spLocks noGrp="1"/>
          </p:cNvSpPr>
          <p:nvPr>
            <p:ph type="title" idx="2"/>
          </p:nvPr>
        </p:nvSpPr>
        <p:spPr>
          <a:xfrm>
            <a:off x="6017082" y="3489800"/>
            <a:ext cx="23055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subTitle" idx="3"/>
          </p:nvPr>
        </p:nvSpPr>
        <p:spPr>
          <a:xfrm>
            <a:off x="6017082" y="3909875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3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"/>
          <p:cNvSpPr txBox="1">
            <a:spLocks noGrp="1"/>
          </p:cNvSpPr>
          <p:nvPr>
            <p:ph type="title" idx="5"/>
          </p:nvPr>
        </p:nvSpPr>
        <p:spPr>
          <a:xfrm>
            <a:off x="1848763" y="1165338"/>
            <a:ext cx="23055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6"/>
          </p:nvPr>
        </p:nvSpPr>
        <p:spPr>
          <a:xfrm>
            <a:off x="1848763" y="1581200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title" idx="7"/>
          </p:nvPr>
        </p:nvSpPr>
        <p:spPr>
          <a:xfrm>
            <a:off x="1848763" y="3489800"/>
            <a:ext cx="23055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0" name="Google Shape;420;p13"/>
          <p:cNvSpPr txBox="1">
            <a:spLocks noGrp="1"/>
          </p:cNvSpPr>
          <p:nvPr>
            <p:ph type="subTitle" idx="8"/>
          </p:nvPr>
        </p:nvSpPr>
        <p:spPr>
          <a:xfrm>
            <a:off x="1848763" y="3909875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3"/>
          <p:cNvSpPr txBox="1">
            <a:spLocks noGrp="1"/>
          </p:cNvSpPr>
          <p:nvPr>
            <p:ph type="title" idx="9"/>
          </p:nvPr>
        </p:nvSpPr>
        <p:spPr>
          <a:xfrm>
            <a:off x="1848763" y="2327575"/>
            <a:ext cx="23055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subTitle" idx="13"/>
          </p:nvPr>
        </p:nvSpPr>
        <p:spPr>
          <a:xfrm>
            <a:off x="1848763" y="2741713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3"/>
          <p:cNvSpPr txBox="1">
            <a:spLocks noGrp="1"/>
          </p:cNvSpPr>
          <p:nvPr>
            <p:ph type="title" idx="14"/>
          </p:nvPr>
        </p:nvSpPr>
        <p:spPr>
          <a:xfrm>
            <a:off x="6017082" y="1165350"/>
            <a:ext cx="23055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15"/>
          </p:nvPr>
        </p:nvSpPr>
        <p:spPr>
          <a:xfrm>
            <a:off x="6017082" y="1581200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16" hasCustomPrompt="1"/>
          </p:nvPr>
        </p:nvSpPr>
        <p:spPr>
          <a:xfrm>
            <a:off x="733575" y="1370100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title" idx="17" hasCustomPrompt="1"/>
          </p:nvPr>
        </p:nvSpPr>
        <p:spPr>
          <a:xfrm>
            <a:off x="733575" y="2526302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7" name="Google Shape;427;p13"/>
          <p:cNvSpPr txBox="1">
            <a:spLocks noGrp="1"/>
          </p:cNvSpPr>
          <p:nvPr>
            <p:ph type="title" idx="18" hasCustomPrompt="1"/>
          </p:nvPr>
        </p:nvSpPr>
        <p:spPr>
          <a:xfrm>
            <a:off x="733575" y="3668950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19" hasCustomPrompt="1"/>
          </p:nvPr>
        </p:nvSpPr>
        <p:spPr>
          <a:xfrm>
            <a:off x="4912898" y="1370100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2898" y="2526300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" name="Google Shape;430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2898" y="3668950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2">
    <p:bg>
      <p:bgPr>
        <a:solidFill>
          <a:schemeClr val="accent1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4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433" name="Google Shape;433;p14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4"/>
          <p:cNvGrpSpPr/>
          <p:nvPr/>
        </p:nvGrpSpPr>
        <p:grpSpPr>
          <a:xfrm rot="5400000">
            <a:off x="-1942571" y="2431090"/>
            <a:ext cx="4652108" cy="180525"/>
            <a:chOff x="201225" y="4275215"/>
            <a:chExt cx="8632600" cy="334367"/>
          </a:xfrm>
        </p:grpSpPr>
        <p:sp>
          <p:nvSpPr>
            <p:cNvPr id="436" name="Google Shape;436;p14"/>
            <p:cNvSpPr/>
            <p:nvPr/>
          </p:nvSpPr>
          <p:spPr>
            <a:xfrm>
              <a:off x="214098" y="4287076"/>
              <a:ext cx="8605729" cy="303617"/>
            </a:xfrm>
            <a:custGeom>
              <a:avLst/>
              <a:gdLst/>
              <a:ahLst/>
              <a:cxnLst/>
              <a:rect l="l" t="t" r="r" b="b"/>
              <a:pathLst>
                <a:path w="153086" h="5401" extrusionOk="0">
                  <a:moveTo>
                    <a:pt x="5114" y="1"/>
                  </a:moveTo>
                  <a:cubicBezTo>
                    <a:pt x="3832" y="1"/>
                    <a:pt x="2550" y="408"/>
                    <a:pt x="1568" y="1222"/>
                  </a:cubicBezTo>
                  <a:cubicBezTo>
                    <a:pt x="1117" y="1612"/>
                    <a:pt x="559" y="1895"/>
                    <a:pt x="1" y="2117"/>
                  </a:cubicBezTo>
                  <a:lnTo>
                    <a:pt x="1" y="4727"/>
                  </a:lnTo>
                  <a:cubicBezTo>
                    <a:pt x="559" y="4525"/>
                    <a:pt x="1117" y="4223"/>
                    <a:pt x="1568" y="3826"/>
                  </a:cubicBezTo>
                  <a:cubicBezTo>
                    <a:pt x="2550" y="3015"/>
                    <a:pt x="3832" y="2610"/>
                    <a:pt x="5114" y="2610"/>
                  </a:cubicBezTo>
                  <a:cubicBezTo>
                    <a:pt x="6395" y="2610"/>
                    <a:pt x="7677" y="3015"/>
                    <a:pt x="8659" y="3826"/>
                  </a:cubicBezTo>
                  <a:cubicBezTo>
                    <a:pt x="9642" y="4640"/>
                    <a:pt x="10925" y="5047"/>
                    <a:pt x="12207" y="5047"/>
                  </a:cubicBezTo>
                  <a:cubicBezTo>
                    <a:pt x="13490" y="5047"/>
                    <a:pt x="14772" y="4640"/>
                    <a:pt x="15750" y="3826"/>
                  </a:cubicBezTo>
                  <a:cubicBezTo>
                    <a:pt x="16733" y="3015"/>
                    <a:pt x="18016" y="2610"/>
                    <a:pt x="19299" y="2610"/>
                  </a:cubicBezTo>
                  <a:cubicBezTo>
                    <a:pt x="20581" y="2610"/>
                    <a:pt x="21863" y="3015"/>
                    <a:pt x="22842" y="3826"/>
                  </a:cubicBezTo>
                  <a:cubicBezTo>
                    <a:pt x="23824" y="4640"/>
                    <a:pt x="25116" y="5064"/>
                    <a:pt x="26407" y="5064"/>
                  </a:cubicBezTo>
                  <a:cubicBezTo>
                    <a:pt x="27665" y="5064"/>
                    <a:pt x="28957" y="4640"/>
                    <a:pt x="29939" y="3826"/>
                  </a:cubicBezTo>
                  <a:cubicBezTo>
                    <a:pt x="30918" y="3015"/>
                    <a:pt x="32200" y="2610"/>
                    <a:pt x="33482" y="2610"/>
                  </a:cubicBezTo>
                  <a:cubicBezTo>
                    <a:pt x="34765" y="2610"/>
                    <a:pt x="36048" y="3015"/>
                    <a:pt x="37030" y="3826"/>
                  </a:cubicBezTo>
                  <a:cubicBezTo>
                    <a:pt x="38009" y="4640"/>
                    <a:pt x="39291" y="5047"/>
                    <a:pt x="40574" y="5047"/>
                  </a:cubicBezTo>
                  <a:cubicBezTo>
                    <a:pt x="41856" y="5047"/>
                    <a:pt x="43139" y="4640"/>
                    <a:pt x="44122" y="3826"/>
                  </a:cubicBezTo>
                  <a:cubicBezTo>
                    <a:pt x="45104" y="3015"/>
                    <a:pt x="46386" y="2610"/>
                    <a:pt x="47667" y="2610"/>
                  </a:cubicBezTo>
                  <a:cubicBezTo>
                    <a:pt x="48949" y="2610"/>
                    <a:pt x="50230" y="3015"/>
                    <a:pt x="51213" y="3826"/>
                  </a:cubicBezTo>
                  <a:cubicBezTo>
                    <a:pt x="52195" y="4640"/>
                    <a:pt x="53478" y="5047"/>
                    <a:pt x="54761" y="5047"/>
                  </a:cubicBezTo>
                  <a:cubicBezTo>
                    <a:pt x="56043" y="5047"/>
                    <a:pt x="57325" y="4640"/>
                    <a:pt x="58304" y="3826"/>
                  </a:cubicBezTo>
                  <a:cubicBezTo>
                    <a:pt x="59286" y="3015"/>
                    <a:pt x="60569" y="2610"/>
                    <a:pt x="61852" y="2610"/>
                  </a:cubicBezTo>
                  <a:cubicBezTo>
                    <a:pt x="63134" y="2610"/>
                    <a:pt x="64416" y="3015"/>
                    <a:pt x="65395" y="3826"/>
                  </a:cubicBezTo>
                  <a:cubicBezTo>
                    <a:pt x="66377" y="4640"/>
                    <a:pt x="67660" y="5047"/>
                    <a:pt x="68944" y="5047"/>
                  </a:cubicBezTo>
                  <a:cubicBezTo>
                    <a:pt x="70227" y="5047"/>
                    <a:pt x="71510" y="4640"/>
                    <a:pt x="72493" y="3826"/>
                  </a:cubicBezTo>
                  <a:cubicBezTo>
                    <a:pt x="73472" y="3015"/>
                    <a:pt x="74753" y="2610"/>
                    <a:pt x="76036" y="2610"/>
                  </a:cubicBezTo>
                  <a:cubicBezTo>
                    <a:pt x="77318" y="2610"/>
                    <a:pt x="78602" y="3015"/>
                    <a:pt x="79584" y="3826"/>
                  </a:cubicBezTo>
                  <a:cubicBezTo>
                    <a:pt x="80566" y="4640"/>
                    <a:pt x="81824" y="5064"/>
                    <a:pt x="83116" y="5064"/>
                  </a:cubicBezTo>
                  <a:cubicBezTo>
                    <a:pt x="84401" y="5064"/>
                    <a:pt x="85693" y="4640"/>
                    <a:pt x="86675" y="3826"/>
                  </a:cubicBezTo>
                  <a:cubicBezTo>
                    <a:pt x="87657" y="3015"/>
                    <a:pt x="88939" y="2610"/>
                    <a:pt x="90221" y="2610"/>
                  </a:cubicBezTo>
                  <a:cubicBezTo>
                    <a:pt x="91502" y="2610"/>
                    <a:pt x="92784" y="3015"/>
                    <a:pt x="93766" y="3826"/>
                  </a:cubicBezTo>
                  <a:cubicBezTo>
                    <a:pt x="94748" y="4640"/>
                    <a:pt x="96006" y="5064"/>
                    <a:pt x="97298" y="5064"/>
                  </a:cubicBezTo>
                  <a:cubicBezTo>
                    <a:pt x="98590" y="5064"/>
                    <a:pt x="99875" y="4640"/>
                    <a:pt x="100857" y="3826"/>
                  </a:cubicBezTo>
                  <a:cubicBezTo>
                    <a:pt x="101826" y="3015"/>
                    <a:pt x="103109" y="2610"/>
                    <a:pt x="104395" y="2610"/>
                  </a:cubicBezTo>
                  <a:cubicBezTo>
                    <a:pt x="105681" y="2610"/>
                    <a:pt x="106969" y="3015"/>
                    <a:pt x="107948" y="3826"/>
                  </a:cubicBezTo>
                  <a:cubicBezTo>
                    <a:pt x="108917" y="4640"/>
                    <a:pt x="110200" y="5047"/>
                    <a:pt x="111483" y="5047"/>
                  </a:cubicBezTo>
                  <a:cubicBezTo>
                    <a:pt x="112765" y="5047"/>
                    <a:pt x="114047" y="4640"/>
                    <a:pt x="115012" y="3826"/>
                  </a:cubicBezTo>
                  <a:cubicBezTo>
                    <a:pt x="115995" y="3015"/>
                    <a:pt x="117285" y="2610"/>
                    <a:pt x="118571" y="2610"/>
                  </a:cubicBezTo>
                  <a:cubicBezTo>
                    <a:pt x="119858" y="2610"/>
                    <a:pt x="121141" y="3015"/>
                    <a:pt x="122110" y="3826"/>
                  </a:cubicBezTo>
                  <a:cubicBezTo>
                    <a:pt x="123089" y="4640"/>
                    <a:pt x="124378" y="5047"/>
                    <a:pt x="125663" y="5047"/>
                  </a:cubicBezTo>
                  <a:cubicBezTo>
                    <a:pt x="126949" y="5047"/>
                    <a:pt x="128233" y="4640"/>
                    <a:pt x="129201" y="3826"/>
                  </a:cubicBezTo>
                  <a:cubicBezTo>
                    <a:pt x="130180" y="3015"/>
                    <a:pt x="131462" y="2610"/>
                    <a:pt x="132744" y="2610"/>
                  </a:cubicBezTo>
                  <a:cubicBezTo>
                    <a:pt x="134027" y="2610"/>
                    <a:pt x="135310" y="3015"/>
                    <a:pt x="136293" y="3826"/>
                  </a:cubicBezTo>
                  <a:cubicBezTo>
                    <a:pt x="137275" y="4640"/>
                    <a:pt x="138556" y="5047"/>
                    <a:pt x="139838" y="5047"/>
                  </a:cubicBezTo>
                  <a:cubicBezTo>
                    <a:pt x="141120" y="5047"/>
                    <a:pt x="142401" y="4640"/>
                    <a:pt x="143384" y="3826"/>
                  </a:cubicBezTo>
                  <a:cubicBezTo>
                    <a:pt x="144366" y="3015"/>
                    <a:pt x="145649" y="2610"/>
                    <a:pt x="146932" y="2610"/>
                  </a:cubicBezTo>
                  <a:cubicBezTo>
                    <a:pt x="148214" y="2610"/>
                    <a:pt x="149496" y="3015"/>
                    <a:pt x="150475" y="3826"/>
                  </a:cubicBezTo>
                  <a:lnTo>
                    <a:pt x="152352" y="5400"/>
                  </a:lnTo>
                  <a:cubicBezTo>
                    <a:pt x="152688" y="4781"/>
                    <a:pt x="152944" y="4108"/>
                    <a:pt x="153085" y="3382"/>
                  </a:cubicBezTo>
                  <a:lnTo>
                    <a:pt x="150475" y="1222"/>
                  </a:lnTo>
                  <a:cubicBezTo>
                    <a:pt x="149496" y="408"/>
                    <a:pt x="148214" y="1"/>
                    <a:pt x="146932" y="1"/>
                  </a:cubicBezTo>
                  <a:cubicBezTo>
                    <a:pt x="145649" y="1"/>
                    <a:pt x="144366" y="408"/>
                    <a:pt x="143384" y="1222"/>
                  </a:cubicBezTo>
                  <a:cubicBezTo>
                    <a:pt x="142401" y="2033"/>
                    <a:pt x="141120" y="2438"/>
                    <a:pt x="139838" y="2438"/>
                  </a:cubicBezTo>
                  <a:cubicBezTo>
                    <a:pt x="138556" y="2438"/>
                    <a:pt x="137275" y="2033"/>
                    <a:pt x="136293" y="1222"/>
                  </a:cubicBezTo>
                  <a:cubicBezTo>
                    <a:pt x="135310" y="408"/>
                    <a:pt x="134027" y="1"/>
                    <a:pt x="132744" y="1"/>
                  </a:cubicBezTo>
                  <a:cubicBezTo>
                    <a:pt x="131462" y="1"/>
                    <a:pt x="130180" y="408"/>
                    <a:pt x="129201" y="1222"/>
                  </a:cubicBezTo>
                  <a:cubicBezTo>
                    <a:pt x="128233" y="2033"/>
                    <a:pt x="126949" y="2438"/>
                    <a:pt x="125663" y="2438"/>
                  </a:cubicBezTo>
                  <a:cubicBezTo>
                    <a:pt x="124378" y="2438"/>
                    <a:pt x="123089" y="2033"/>
                    <a:pt x="122110" y="1222"/>
                  </a:cubicBezTo>
                  <a:cubicBezTo>
                    <a:pt x="121141" y="408"/>
                    <a:pt x="119858" y="1"/>
                    <a:pt x="118571" y="1"/>
                  </a:cubicBezTo>
                  <a:cubicBezTo>
                    <a:pt x="117285" y="1"/>
                    <a:pt x="115995" y="408"/>
                    <a:pt x="115012" y="1222"/>
                  </a:cubicBezTo>
                  <a:cubicBezTo>
                    <a:pt x="114047" y="2033"/>
                    <a:pt x="112765" y="2438"/>
                    <a:pt x="111483" y="2438"/>
                  </a:cubicBezTo>
                  <a:cubicBezTo>
                    <a:pt x="110200" y="2438"/>
                    <a:pt x="108917" y="2033"/>
                    <a:pt x="107948" y="1222"/>
                  </a:cubicBezTo>
                  <a:cubicBezTo>
                    <a:pt x="106969" y="408"/>
                    <a:pt x="105681" y="1"/>
                    <a:pt x="104395" y="1"/>
                  </a:cubicBezTo>
                  <a:cubicBezTo>
                    <a:pt x="103109" y="1"/>
                    <a:pt x="101826" y="408"/>
                    <a:pt x="100857" y="1222"/>
                  </a:cubicBezTo>
                  <a:cubicBezTo>
                    <a:pt x="99878" y="2033"/>
                    <a:pt x="98597" y="2438"/>
                    <a:pt x="97314" y="2438"/>
                  </a:cubicBezTo>
                  <a:cubicBezTo>
                    <a:pt x="96032" y="2438"/>
                    <a:pt x="94748" y="2033"/>
                    <a:pt x="93766" y="1222"/>
                  </a:cubicBezTo>
                  <a:cubicBezTo>
                    <a:pt x="92784" y="408"/>
                    <a:pt x="91499" y="18"/>
                    <a:pt x="90207" y="18"/>
                  </a:cubicBezTo>
                  <a:cubicBezTo>
                    <a:pt x="88915" y="18"/>
                    <a:pt x="87657" y="408"/>
                    <a:pt x="86675" y="1222"/>
                  </a:cubicBezTo>
                  <a:cubicBezTo>
                    <a:pt x="85693" y="2033"/>
                    <a:pt x="84409" y="2438"/>
                    <a:pt x="83127" y="2438"/>
                  </a:cubicBezTo>
                  <a:cubicBezTo>
                    <a:pt x="81844" y="2438"/>
                    <a:pt x="80563" y="2033"/>
                    <a:pt x="79584" y="1222"/>
                  </a:cubicBezTo>
                  <a:cubicBezTo>
                    <a:pt x="78602" y="408"/>
                    <a:pt x="77310" y="18"/>
                    <a:pt x="76025" y="18"/>
                  </a:cubicBezTo>
                  <a:cubicBezTo>
                    <a:pt x="74760" y="18"/>
                    <a:pt x="73468" y="408"/>
                    <a:pt x="72493" y="1222"/>
                  </a:cubicBezTo>
                  <a:cubicBezTo>
                    <a:pt x="71510" y="2033"/>
                    <a:pt x="70227" y="2438"/>
                    <a:pt x="68944" y="2438"/>
                  </a:cubicBezTo>
                  <a:cubicBezTo>
                    <a:pt x="67660" y="2438"/>
                    <a:pt x="66377" y="2033"/>
                    <a:pt x="65395" y="1222"/>
                  </a:cubicBezTo>
                  <a:cubicBezTo>
                    <a:pt x="64416" y="408"/>
                    <a:pt x="63134" y="1"/>
                    <a:pt x="61852" y="1"/>
                  </a:cubicBezTo>
                  <a:cubicBezTo>
                    <a:pt x="60569" y="1"/>
                    <a:pt x="59286" y="408"/>
                    <a:pt x="58304" y="1222"/>
                  </a:cubicBezTo>
                  <a:cubicBezTo>
                    <a:pt x="57325" y="2033"/>
                    <a:pt x="56043" y="2438"/>
                    <a:pt x="54761" y="2438"/>
                  </a:cubicBezTo>
                  <a:cubicBezTo>
                    <a:pt x="53478" y="2438"/>
                    <a:pt x="52195" y="2033"/>
                    <a:pt x="51213" y="1222"/>
                  </a:cubicBezTo>
                  <a:cubicBezTo>
                    <a:pt x="50230" y="408"/>
                    <a:pt x="48949" y="1"/>
                    <a:pt x="47667" y="1"/>
                  </a:cubicBezTo>
                  <a:cubicBezTo>
                    <a:pt x="46386" y="1"/>
                    <a:pt x="45104" y="408"/>
                    <a:pt x="44122" y="1222"/>
                  </a:cubicBezTo>
                  <a:cubicBezTo>
                    <a:pt x="43139" y="2033"/>
                    <a:pt x="41856" y="2438"/>
                    <a:pt x="40574" y="2438"/>
                  </a:cubicBezTo>
                  <a:cubicBezTo>
                    <a:pt x="39291" y="2438"/>
                    <a:pt x="38009" y="2033"/>
                    <a:pt x="37030" y="1222"/>
                  </a:cubicBezTo>
                  <a:cubicBezTo>
                    <a:pt x="36048" y="408"/>
                    <a:pt x="34765" y="1"/>
                    <a:pt x="33482" y="1"/>
                  </a:cubicBezTo>
                  <a:cubicBezTo>
                    <a:pt x="32200" y="1"/>
                    <a:pt x="30918" y="408"/>
                    <a:pt x="29939" y="1222"/>
                  </a:cubicBezTo>
                  <a:cubicBezTo>
                    <a:pt x="28957" y="2033"/>
                    <a:pt x="27674" y="2438"/>
                    <a:pt x="26390" y="2438"/>
                  </a:cubicBezTo>
                  <a:cubicBezTo>
                    <a:pt x="25107" y="2438"/>
                    <a:pt x="23824" y="2033"/>
                    <a:pt x="22842" y="1222"/>
                  </a:cubicBezTo>
                  <a:cubicBezTo>
                    <a:pt x="21866" y="408"/>
                    <a:pt x="20574" y="18"/>
                    <a:pt x="19309" y="18"/>
                  </a:cubicBezTo>
                  <a:cubicBezTo>
                    <a:pt x="18024" y="18"/>
                    <a:pt x="16733" y="408"/>
                    <a:pt x="15750" y="1222"/>
                  </a:cubicBezTo>
                  <a:cubicBezTo>
                    <a:pt x="14772" y="2033"/>
                    <a:pt x="13490" y="2438"/>
                    <a:pt x="12207" y="2438"/>
                  </a:cubicBezTo>
                  <a:cubicBezTo>
                    <a:pt x="10925" y="2438"/>
                    <a:pt x="9642" y="2033"/>
                    <a:pt x="8659" y="1222"/>
                  </a:cubicBezTo>
                  <a:cubicBezTo>
                    <a:pt x="7677" y="408"/>
                    <a:pt x="6395" y="1"/>
                    <a:pt x="5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201225" y="4275215"/>
              <a:ext cx="8632600" cy="334367"/>
            </a:xfrm>
            <a:custGeom>
              <a:avLst/>
              <a:gdLst/>
              <a:ahLst/>
              <a:cxnLst/>
              <a:rect l="l" t="t" r="r" b="b"/>
              <a:pathLst>
                <a:path w="153564" h="5948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3058" y="3673"/>
                  </a:lnTo>
                  <a:cubicBezTo>
                    <a:pt x="152951" y="4232"/>
                    <a:pt x="152749" y="4736"/>
                    <a:pt x="152527" y="5241"/>
                  </a:cubicBezTo>
                  <a:lnTo>
                    <a:pt x="150845" y="3869"/>
                  </a:lnTo>
                  <a:cubicBezTo>
                    <a:pt x="149836" y="3028"/>
                    <a:pt x="148490" y="2610"/>
                    <a:pt x="147172" y="2610"/>
                  </a:cubicBezTo>
                  <a:cubicBezTo>
                    <a:pt x="145826" y="2610"/>
                    <a:pt x="144481" y="3028"/>
                    <a:pt x="143471" y="3869"/>
                  </a:cubicBezTo>
                  <a:cubicBezTo>
                    <a:pt x="142533" y="4656"/>
                    <a:pt x="141300" y="5049"/>
                    <a:pt x="140067" y="5049"/>
                  </a:cubicBezTo>
                  <a:cubicBezTo>
                    <a:pt x="138834" y="5049"/>
                    <a:pt x="137601" y="4656"/>
                    <a:pt x="136663" y="3869"/>
                  </a:cubicBezTo>
                  <a:cubicBezTo>
                    <a:pt x="135654" y="3028"/>
                    <a:pt x="134322" y="2607"/>
                    <a:pt x="132986" y="2607"/>
                  </a:cubicBezTo>
                  <a:cubicBezTo>
                    <a:pt x="131651" y="2607"/>
                    <a:pt x="130312" y="3028"/>
                    <a:pt x="129289" y="3869"/>
                  </a:cubicBezTo>
                  <a:cubicBezTo>
                    <a:pt x="128351" y="4656"/>
                    <a:pt x="127118" y="5049"/>
                    <a:pt x="125888" y="5049"/>
                  </a:cubicBezTo>
                  <a:cubicBezTo>
                    <a:pt x="124659" y="5049"/>
                    <a:pt x="123433" y="4656"/>
                    <a:pt x="122507" y="3869"/>
                  </a:cubicBezTo>
                  <a:cubicBezTo>
                    <a:pt x="121481" y="3028"/>
                    <a:pt x="120143" y="2607"/>
                    <a:pt x="118805" y="2607"/>
                  </a:cubicBezTo>
                  <a:cubicBezTo>
                    <a:pt x="117467" y="2607"/>
                    <a:pt x="116130" y="3028"/>
                    <a:pt x="115107" y="3869"/>
                  </a:cubicBezTo>
                  <a:cubicBezTo>
                    <a:pt x="114165" y="4656"/>
                    <a:pt x="112937" y="5049"/>
                    <a:pt x="111710" y="5049"/>
                  </a:cubicBezTo>
                  <a:cubicBezTo>
                    <a:pt x="110483" y="5049"/>
                    <a:pt x="109257" y="4656"/>
                    <a:pt x="108319" y="3869"/>
                  </a:cubicBezTo>
                  <a:cubicBezTo>
                    <a:pt x="107296" y="3028"/>
                    <a:pt x="105957" y="2607"/>
                    <a:pt x="104618" y="2607"/>
                  </a:cubicBezTo>
                  <a:cubicBezTo>
                    <a:pt x="103279" y="2607"/>
                    <a:pt x="101941" y="3028"/>
                    <a:pt x="100918" y="3869"/>
                  </a:cubicBezTo>
                  <a:cubicBezTo>
                    <a:pt x="100023" y="4629"/>
                    <a:pt x="98819" y="5046"/>
                    <a:pt x="97527" y="5046"/>
                  </a:cubicBezTo>
                  <a:cubicBezTo>
                    <a:pt x="96235" y="5046"/>
                    <a:pt x="95031" y="4629"/>
                    <a:pt x="94136" y="3869"/>
                  </a:cubicBezTo>
                  <a:cubicBezTo>
                    <a:pt x="93114" y="3028"/>
                    <a:pt x="91775" y="2607"/>
                    <a:pt x="90439" y="2607"/>
                  </a:cubicBezTo>
                  <a:cubicBezTo>
                    <a:pt x="89104" y="2607"/>
                    <a:pt x="87772" y="3028"/>
                    <a:pt x="86763" y="3869"/>
                  </a:cubicBezTo>
                  <a:cubicBezTo>
                    <a:pt x="85841" y="4629"/>
                    <a:pt x="84630" y="5046"/>
                    <a:pt x="83345" y="5046"/>
                  </a:cubicBezTo>
                  <a:cubicBezTo>
                    <a:pt x="82053" y="5046"/>
                    <a:pt x="80849" y="4629"/>
                    <a:pt x="79954" y="3869"/>
                  </a:cubicBezTo>
                  <a:cubicBezTo>
                    <a:pt x="78928" y="3028"/>
                    <a:pt x="77589" y="2607"/>
                    <a:pt x="76255" y="2607"/>
                  </a:cubicBezTo>
                  <a:cubicBezTo>
                    <a:pt x="74920" y="2607"/>
                    <a:pt x="73590" y="3028"/>
                    <a:pt x="72580" y="3869"/>
                  </a:cubicBezTo>
                  <a:cubicBezTo>
                    <a:pt x="71642" y="4656"/>
                    <a:pt x="70407" y="5049"/>
                    <a:pt x="69173" y="5049"/>
                  </a:cubicBezTo>
                  <a:cubicBezTo>
                    <a:pt x="67938" y="5049"/>
                    <a:pt x="66704" y="4656"/>
                    <a:pt x="65765" y="3869"/>
                  </a:cubicBezTo>
                  <a:cubicBezTo>
                    <a:pt x="64743" y="3028"/>
                    <a:pt x="63404" y="2607"/>
                    <a:pt x="62068" y="2607"/>
                  </a:cubicBezTo>
                  <a:cubicBezTo>
                    <a:pt x="60733" y="2607"/>
                    <a:pt x="59401" y="3028"/>
                    <a:pt x="58392" y="3869"/>
                  </a:cubicBezTo>
                  <a:cubicBezTo>
                    <a:pt x="57453" y="4656"/>
                    <a:pt x="56220" y="5049"/>
                    <a:pt x="54987" y="5049"/>
                  </a:cubicBezTo>
                  <a:cubicBezTo>
                    <a:pt x="53754" y="5049"/>
                    <a:pt x="52522" y="4656"/>
                    <a:pt x="51583" y="3869"/>
                  </a:cubicBezTo>
                  <a:cubicBezTo>
                    <a:pt x="50574" y="3028"/>
                    <a:pt x="49235" y="2607"/>
                    <a:pt x="47896" y="2607"/>
                  </a:cubicBezTo>
                  <a:cubicBezTo>
                    <a:pt x="46557" y="2607"/>
                    <a:pt x="45218" y="3028"/>
                    <a:pt x="44209" y="3869"/>
                  </a:cubicBezTo>
                  <a:cubicBezTo>
                    <a:pt x="43271" y="4656"/>
                    <a:pt x="42038" y="5049"/>
                    <a:pt x="40805" y="5049"/>
                  </a:cubicBezTo>
                  <a:cubicBezTo>
                    <a:pt x="39572" y="5049"/>
                    <a:pt x="38339" y="4656"/>
                    <a:pt x="37401" y="3869"/>
                  </a:cubicBezTo>
                  <a:cubicBezTo>
                    <a:pt x="36392" y="3028"/>
                    <a:pt x="35059" y="2607"/>
                    <a:pt x="33724" y="2607"/>
                  </a:cubicBezTo>
                  <a:cubicBezTo>
                    <a:pt x="32389" y="2607"/>
                    <a:pt x="31050" y="3028"/>
                    <a:pt x="30027" y="3869"/>
                  </a:cubicBezTo>
                  <a:cubicBezTo>
                    <a:pt x="29126" y="4629"/>
                    <a:pt x="27921" y="5046"/>
                    <a:pt x="26636" y="5046"/>
                  </a:cubicBezTo>
                  <a:cubicBezTo>
                    <a:pt x="25345" y="5046"/>
                    <a:pt x="24140" y="4629"/>
                    <a:pt x="23212" y="3869"/>
                  </a:cubicBezTo>
                  <a:cubicBezTo>
                    <a:pt x="22203" y="3028"/>
                    <a:pt x="20872" y="2607"/>
                    <a:pt x="19538" y="2607"/>
                  </a:cubicBezTo>
                  <a:cubicBezTo>
                    <a:pt x="18203" y="2607"/>
                    <a:pt x="16864" y="3028"/>
                    <a:pt x="15838" y="3869"/>
                  </a:cubicBezTo>
                  <a:cubicBezTo>
                    <a:pt x="14900" y="4656"/>
                    <a:pt x="13667" y="5049"/>
                    <a:pt x="12434" y="5049"/>
                  </a:cubicBezTo>
                  <a:cubicBezTo>
                    <a:pt x="11201" y="5049"/>
                    <a:pt x="9968" y="4656"/>
                    <a:pt x="9030" y="3869"/>
                  </a:cubicBezTo>
                  <a:cubicBezTo>
                    <a:pt x="8020" y="3028"/>
                    <a:pt x="6688" y="2607"/>
                    <a:pt x="5353" y="2607"/>
                  </a:cubicBezTo>
                  <a:cubicBezTo>
                    <a:pt x="4017" y="2607"/>
                    <a:pt x="2679" y="3028"/>
                    <a:pt x="1656" y="3869"/>
                  </a:cubicBezTo>
                  <a:cubicBezTo>
                    <a:pt x="1293" y="4178"/>
                    <a:pt x="902" y="4400"/>
                    <a:pt x="452" y="4602"/>
                  </a:cubicBez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42"/>
                    <a:pt x="11109" y="2863"/>
                    <a:pt x="12444" y="2863"/>
                  </a:cubicBezTo>
                  <a:cubicBezTo>
                    <a:pt x="13779" y="2863"/>
                    <a:pt x="15112" y="2442"/>
                    <a:pt x="16121" y="1601"/>
                  </a:cubicBezTo>
                  <a:cubicBezTo>
                    <a:pt x="17049" y="841"/>
                    <a:pt x="18253" y="451"/>
                    <a:pt x="19538" y="451"/>
                  </a:cubicBezTo>
                  <a:cubicBezTo>
                    <a:pt x="20830" y="451"/>
                    <a:pt x="22034" y="841"/>
                    <a:pt x="22936" y="1601"/>
                  </a:cubicBezTo>
                  <a:cubicBezTo>
                    <a:pt x="23959" y="2442"/>
                    <a:pt x="25296" y="2863"/>
                    <a:pt x="26630" y="2863"/>
                  </a:cubicBezTo>
                  <a:cubicBezTo>
                    <a:pt x="27963" y="2863"/>
                    <a:pt x="29294" y="2442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42"/>
                    <a:pt x="39480" y="2863"/>
                    <a:pt x="40815" y="2863"/>
                  </a:cubicBezTo>
                  <a:cubicBezTo>
                    <a:pt x="42151" y="2863"/>
                    <a:pt x="43483" y="2442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42"/>
                    <a:pt x="53642" y="2863"/>
                    <a:pt x="54977" y="2863"/>
                  </a:cubicBezTo>
                  <a:cubicBezTo>
                    <a:pt x="56313" y="2863"/>
                    <a:pt x="57651" y="2442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42"/>
                    <a:pt x="67829" y="2863"/>
                    <a:pt x="69163" y="2863"/>
                  </a:cubicBezTo>
                  <a:cubicBezTo>
                    <a:pt x="70497" y="2863"/>
                    <a:pt x="71834" y="2442"/>
                    <a:pt x="72856" y="1601"/>
                  </a:cubicBezTo>
                  <a:cubicBezTo>
                    <a:pt x="73758" y="841"/>
                    <a:pt x="74962" y="451"/>
                    <a:pt x="76254" y="451"/>
                  </a:cubicBezTo>
                  <a:cubicBezTo>
                    <a:pt x="77539" y="451"/>
                    <a:pt x="78743" y="841"/>
                    <a:pt x="79672" y="1601"/>
                  </a:cubicBezTo>
                  <a:cubicBezTo>
                    <a:pt x="80681" y="2442"/>
                    <a:pt x="82013" y="2863"/>
                    <a:pt x="83348" y="2863"/>
                  </a:cubicBezTo>
                  <a:cubicBezTo>
                    <a:pt x="84684" y="2863"/>
                    <a:pt x="86023" y="2442"/>
                    <a:pt x="87045" y="1601"/>
                  </a:cubicBezTo>
                  <a:cubicBezTo>
                    <a:pt x="87940" y="841"/>
                    <a:pt x="89144" y="451"/>
                    <a:pt x="90436" y="451"/>
                  </a:cubicBezTo>
                  <a:cubicBezTo>
                    <a:pt x="91728" y="451"/>
                    <a:pt x="92932" y="841"/>
                    <a:pt x="93854" y="1601"/>
                  </a:cubicBezTo>
                  <a:cubicBezTo>
                    <a:pt x="94863" y="2442"/>
                    <a:pt x="96195" y="2863"/>
                    <a:pt x="97531" y="2863"/>
                  </a:cubicBezTo>
                  <a:cubicBezTo>
                    <a:pt x="98866" y="2863"/>
                    <a:pt x="100205" y="2442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42"/>
                    <a:pt x="110374" y="2863"/>
                    <a:pt x="111712" y="2863"/>
                  </a:cubicBezTo>
                  <a:cubicBezTo>
                    <a:pt x="113050" y="2863"/>
                    <a:pt x="114387" y="2442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42"/>
                    <a:pt x="124559" y="2863"/>
                    <a:pt x="125898" y="2863"/>
                  </a:cubicBezTo>
                  <a:cubicBezTo>
                    <a:pt x="127237" y="2863"/>
                    <a:pt x="128576" y="2442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42"/>
                    <a:pt x="138742" y="2863"/>
                    <a:pt x="140077" y="2863"/>
                  </a:cubicBezTo>
                  <a:cubicBezTo>
                    <a:pt x="141413" y="2863"/>
                    <a:pt x="142745" y="2442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35"/>
                    <a:pt x="13667" y="2420"/>
                    <a:pt x="12434" y="2420"/>
                  </a:cubicBezTo>
                  <a:cubicBezTo>
                    <a:pt x="11201" y="2420"/>
                    <a:pt x="9968" y="2035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5241"/>
                  </a:lnTo>
                  <a:lnTo>
                    <a:pt x="310" y="5133"/>
                  </a:lnTo>
                  <a:cubicBezTo>
                    <a:pt x="929" y="4938"/>
                    <a:pt x="1461" y="4602"/>
                    <a:pt x="1939" y="4205"/>
                  </a:cubicBezTo>
                  <a:cubicBezTo>
                    <a:pt x="2877" y="3435"/>
                    <a:pt x="4110" y="3049"/>
                    <a:pt x="5343" y="3049"/>
                  </a:cubicBezTo>
                  <a:cubicBezTo>
                    <a:pt x="6576" y="3049"/>
                    <a:pt x="7809" y="3435"/>
                    <a:pt x="8747" y="4205"/>
                  </a:cubicBezTo>
                  <a:cubicBezTo>
                    <a:pt x="9770" y="5059"/>
                    <a:pt x="11109" y="5487"/>
                    <a:pt x="12444" y="5487"/>
                  </a:cubicBezTo>
                  <a:cubicBezTo>
                    <a:pt x="13779" y="5487"/>
                    <a:pt x="15112" y="5059"/>
                    <a:pt x="16121" y="4205"/>
                  </a:cubicBezTo>
                  <a:cubicBezTo>
                    <a:pt x="17059" y="3435"/>
                    <a:pt x="18292" y="3049"/>
                    <a:pt x="19526" y="3049"/>
                  </a:cubicBezTo>
                  <a:cubicBezTo>
                    <a:pt x="20760" y="3049"/>
                    <a:pt x="21994" y="3435"/>
                    <a:pt x="22936" y="4205"/>
                  </a:cubicBezTo>
                  <a:cubicBezTo>
                    <a:pt x="23912" y="5046"/>
                    <a:pt x="25230" y="5497"/>
                    <a:pt x="26636" y="5497"/>
                  </a:cubicBezTo>
                  <a:cubicBezTo>
                    <a:pt x="28009" y="5497"/>
                    <a:pt x="29327" y="5046"/>
                    <a:pt x="30303" y="4205"/>
                  </a:cubicBezTo>
                  <a:cubicBezTo>
                    <a:pt x="31245" y="3435"/>
                    <a:pt x="32479" y="3049"/>
                    <a:pt x="33713" y="3049"/>
                  </a:cubicBezTo>
                  <a:cubicBezTo>
                    <a:pt x="34947" y="3049"/>
                    <a:pt x="36180" y="3435"/>
                    <a:pt x="37118" y="4205"/>
                  </a:cubicBezTo>
                  <a:cubicBezTo>
                    <a:pt x="38141" y="5059"/>
                    <a:pt x="39480" y="5487"/>
                    <a:pt x="40815" y="5487"/>
                  </a:cubicBezTo>
                  <a:cubicBezTo>
                    <a:pt x="42151" y="5487"/>
                    <a:pt x="43483" y="5059"/>
                    <a:pt x="44492" y="4205"/>
                  </a:cubicBezTo>
                  <a:cubicBezTo>
                    <a:pt x="45430" y="3435"/>
                    <a:pt x="46663" y="3049"/>
                    <a:pt x="47896" y="3049"/>
                  </a:cubicBezTo>
                  <a:cubicBezTo>
                    <a:pt x="49129" y="3049"/>
                    <a:pt x="50362" y="3435"/>
                    <a:pt x="51300" y="4205"/>
                  </a:cubicBezTo>
                  <a:cubicBezTo>
                    <a:pt x="52310" y="5059"/>
                    <a:pt x="53642" y="5487"/>
                    <a:pt x="54977" y="5487"/>
                  </a:cubicBezTo>
                  <a:cubicBezTo>
                    <a:pt x="56313" y="5487"/>
                    <a:pt x="57651" y="5059"/>
                    <a:pt x="58674" y="4205"/>
                  </a:cubicBezTo>
                  <a:cubicBezTo>
                    <a:pt x="59613" y="3435"/>
                    <a:pt x="60845" y="3049"/>
                    <a:pt x="62079" y="3049"/>
                  </a:cubicBezTo>
                  <a:cubicBezTo>
                    <a:pt x="63313" y="3049"/>
                    <a:pt x="64547" y="3435"/>
                    <a:pt x="65489" y="4205"/>
                  </a:cubicBezTo>
                  <a:cubicBezTo>
                    <a:pt x="66499" y="5059"/>
                    <a:pt x="67829" y="5487"/>
                    <a:pt x="69163" y="5487"/>
                  </a:cubicBezTo>
                  <a:cubicBezTo>
                    <a:pt x="70497" y="5487"/>
                    <a:pt x="71834" y="5059"/>
                    <a:pt x="72856" y="4205"/>
                  </a:cubicBezTo>
                  <a:cubicBezTo>
                    <a:pt x="73798" y="3435"/>
                    <a:pt x="75033" y="3049"/>
                    <a:pt x="76266" y="3049"/>
                  </a:cubicBezTo>
                  <a:cubicBezTo>
                    <a:pt x="77500" y="3049"/>
                    <a:pt x="78733" y="3435"/>
                    <a:pt x="79672" y="4205"/>
                  </a:cubicBezTo>
                  <a:cubicBezTo>
                    <a:pt x="80654" y="5046"/>
                    <a:pt x="81972" y="5497"/>
                    <a:pt x="83345" y="5497"/>
                  </a:cubicBezTo>
                  <a:cubicBezTo>
                    <a:pt x="84744" y="5497"/>
                    <a:pt x="86063" y="5046"/>
                    <a:pt x="87045" y="4205"/>
                  </a:cubicBezTo>
                  <a:cubicBezTo>
                    <a:pt x="87984" y="3435"/>
                    <a:pt x="89217" y="3049"/>
                    <a:pt x="90450" y="3049"/>
                  </a:cubicBezTo>
                  <a:cubicBezTo>
                    <a:pt x="91682" y="3049"/>
                    <a:pt x="92915" y="3435"/>
                    <a:pt x="93854" y="4205"/>
                  </a:cubicBezTo>
                  <a:cubicBezTo>
                    <a:pt x="94836" y="5046"/>
                    <a:pt x="96128" y="5497"/>
                    <a:pt x="97527" y="5497"/>
                  </a:cubicBezTo>
                  <a:cubicBezTo>
                    <a:pt x="98927" y="5497"/>
                    <a:pt x="100245" y="5046"/>
                    <a:pt x="101227" y="4205"/>
                  </a:cubicBezTo>
                  <a:cubicBezTo>
                    <a:pt x="102166" y="3435"/>
                    <a:pt x="103399" y="3049"/>
                    <a:pt x="104628" y="3049"/>
                  </a:cubicBezTo>
                  <a:cubicBezTo>
                    <a:pt x="105858" y="3049"/>
                    <a:pt x="107084" y="3435"/>
                    <a:pt x="108009" y="4205"/>
                  </a:cubicBezTo>
                  <a:cubicBezTo>
                    <a:pt x="109035" y="5059"/>
                    <a:pt x="110374" y="5487"/>
                    <a:pt x="111712" y="5487"/>
                  </a:cubicBezTo>
                  <a:cubicBezTo>
                    <a:pt x="113050" y="5487"/>
                    <a:pt x="114387" y="5059"/>
                    <a:pt x="115410" y="4205"/>
                  </a:cubicBezTo>
                  <a:cubicBezTo>
                    <a:pt x="116352" y="3435"/>
                    <a:pt x="117579" y="3049"/>
                    <a:pt x="118806" y="3049"/>
                  </a:cubicBezTo>
                  <a:cubicBezTo>
                    <a:pt x="120033" y="3049"/>
                    <a:pt x="121259" y="3435"/>
                    <a:pt x="122198" y="4205"/>
                  </a:cubicBezTo>
                  <a:cubicBezTo>
                    <a:pt x="123221" y="5059"/>
                    <a:pt x="124559" y="5487"/>
                    <a:pt x="125898" y="5487"/>
                  </a:cubicBezTo>
                  <a:cubicBezTo>
                    <a:pt x="127237" y="5487"/>
                    <a:pt x="128576" y="5059"/>
                    <a:pt x="129599" y="4205"/>
                  </a:cubicBezTo>
                  <a:cubicBezTo>
                    <a:pt x="130524" y="3435"/>
                    <a:pt x="131750" y="3049"/>
                    <a:pt x="132979" y="3049"/>
                  </a:cubicBezTo>
                  <a:cubicBezTo>
                    <a:pt x="134209" y="3049"/>
                    <a:pt x="135442" y="3435"/>
                    <a:pt x="136380" y="4205"/>
                  </a:cubicBezTo>
                  <a:cubicBezTo>
                    <a:pt x="137403" y="5059"/>
                    <a:pt x="138742" y="5487"/>
                    <a:pt x="140077" y="5487"/>
                  </a:cubicBezTo>
                  <a:cubicBezTo>
                    <a:pt x="141413" y="5487"/>
                    <a:pt x="142745" y="5059"/>
                    <a:pt x="143754" y="4205"/>
                  </a:cubicBezTo>
                  <a:cubicBezTo>
                    <a:pt x="144692" y="3435"/>
                    <a:pt x="145925" y="3049"/>
                    <a:pt x="147158" y="3049"/>
                  </a:cubicBezTo>
                  <a:cubicBezTo>
                    <a:pt x="148391" y="3049"/>
                    <a:pt x="149624" y="3435"/>
                    <a:pt x="150562" y="4205"/>
                  </a:cubicBezTo>
                  <a:lnTo>
                    <a:pt x="152641" y="5947"/>
                  </a:lnTo>
                  <a:lnTo>
                    <a:pt x="152783" y="5692"/>
                  </a:lnTo>
                  <a:cubicBezTo>
                    <a:pt x="153146" y="5046"/>
                    <a:pt x="153395" y="4373"/>
                    <a:pt x="153536" y="3647"/>
                  </a:cubicBezTo>
                  <a:lnTo>
                    <a:pt x="153563" y="3505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35"/>
                    <a:pt x="141300" y="2420"/>
                    <a:pt x="140067" y="2420"/>
                  </a:cubicBezTo>
                  <a:cubicBezTo>
                    <a:pt x="138834" y="2420"/>
                    <a:pt x="137601" y="2035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35"/>
                    <a:pt x="127118" y="2420"/>
                    <a:pt x="125888" y="2420"/>
                  </a:cubicBezTo>
                  <a:cubicBezTo>
                    <a:pt x="124659" y="2420"/>
                    <a:pt x="123433" y="2035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35"/>
                    <a:pt x="112937" y="2420"/>
                    <a:pt x="111710" y="2420"/>
                  </a:cubicBezTo>
                  <a:cubicBezTo>
                    <a:pt x="110483" y="2420"/>
                    <a:pt x="109257" y="2035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35"/>
                    <a:pt x="98767" y="2420"/>
                    <a:pt x="97537" y="2420"/>
                  </a:cubicBezTo>
                  <a:cubicBezTo>
                    <a:pt x="96308" y="2420"/>
                    <a:pt x="95075" y="2035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35"/>
                    <a:pt x="84591" y="2420"/>
                    <a:pt x="83358" y="2420"/>
                  </a:cubicBezTo>
                  <a:cubicBezTo>
                    <a:pt x="82126" y="2420"/>
                    <a:pt x="80893" y="2035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35"/>
                    <a:pt x="70407" y="2420"/>
                    <a:pt x="69173" y="2420"/>
                  </a:cubicBezTo>
                  <a:cubicBezTo>
                    <a:pt x="67938" y="2420"/>
                    <a:pt x="66704" y="2035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35"/>
                    <a:pt x="56220" y="2420"/>
                    <a:pt x="54987" y="2420"/>
                  </a:cubicBezTo>
                  <a:cubicBezTo>
                    <a:pt x="53754" y="2420"/>
                    <a:pt x="52522" y="2035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35"/>
                    <a:pt x="42038" y="2420"/>
                    <a:pt x="40805" y="2420"/>
                  </a:cubicBezTo>
                  <a:cubicBezTo>
                    <a:pt x="39572" y="2420"/>
                    <a:pt x="38339" y="2035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35"/>
                    <a:pt x="27854" y="2420"/>
                    <a:pt x="26619" y="2420"/>
                  </a:cubicBezTo>
                  <a:cubicBezTo>
                    <a:pt x="25385" y="2420"/>
                    <a:pt x="24150" y="2035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14"/>
          <p:cNvGrpSpPr/>
          <p:nvPr/>
        </p:nvGrpSpPr>
        <p:grpSpPr>
          <a:xfrm rot="5400000">
            <a:off x="-1725660" y="2431090"/>
            <a:ext cx="4652108" cy="180525"/>
            <a:chOff x="201225" y="4275215"/>
            <a:chExt cx="8632600" cy="334367"/>
          </a:xfrm>
        </p:grpSpPr>
        <p:sp>
          <p:nvSpPr>
            <p:cNvPr id="439" name="Google Shape;439;p14"/>
            <p:cNvSpPr/>
            <p:nvPr/>
          </p:nvSpPr>
          <p:spPr>
            <a:xfrm>
              <a:off x="214098" y="4287076"/>
              <a:ext cx="8605729" cy="303617"/>
            </a:xfrm>
            <a:custGeom>
              <a:avLst/>
              <a:gdLst/>
              <a:ahLst/>
              <a:cxnLst/>
              <a:rect l="l" t="t" r="r" b="b"/>
              <a:pathLst>
                <a:path w="153086" h="5401" extrusionOk="0">
                  <a:moveTo>
                    <a:pt x="5114" y="1"/>
                  </a:moveTo>
                  <a:cubicBezTo>
                    <a:pt x="3832" y="1"/>
                    <a:pt x="2550" y="408"/>
                    <a:pt x="1568" y="1222"/>
                  </a:cubicBezTo>
                  <a:cubicBezTo>
                    <a:pt x="1117" y="1612"/>
                    <a:pt x="559" y="1895"/>
                    <a:pt x="1" y="2117"/>
                  </a:cubicBezTo>
                  <a:lnTo>
                    <a:pt x="1" y="4727"/>
                  </a:lnTo>
                  <a:cubicBezTo>
                    <a:pt x="559" y="4525"/>
                    <a:pt x="1117" y="4223"/>
                    <a:pt x="1568" y="3826"/>
                  </a:cubicBezTo>
                  <a:cubicBezTo>
                    <a:pt x="2550" y="3015"/>
                    <a:pt x="3832" y="2610"/>
                    <a:pt x="5114" y="2610"/>
                  </a:cubicBezTo>
                  <a:cubicBezTo>
                    <a:pt x="6395" y="2610"/>
                    <a:pt x="7677" y="3015"/>
                    <a:pt x="8659" y="3826"/>
                  </a:cubicBezTo>
                  <a:cubicBezTo>
                    <a:pt x="9642" y="4640"/>
                    <a:pt x="10925" y="5047"/>
                    <a:pt x="12207" y="5047"/>
                  </a:cubicBezTo>
                  <a:cubicBezTo>
                    <a:pt x="13490" y="5047"/>
                    <a:pt x="14772" y="4640"/>
                    <a:pt x="15750" y="3826"/>
                  </a:cubicBezTo>
                  <a:cubicBezTo>
                    <a:pt x="16733" y="3015"/>
                    <a:pt x="18016" y="2610"/>
                    <a:pt x="19299" y="2610"/>
                  </a:cubicBezTo>
                  <a:cubicBezTo>
                    <a:pt x="20581" y="2610"/>
                    <a:pt x="21863" y="3015"/>
                    <a:pt x="22842" y="3826"/>
                  </a:cubicBezTo>
                  <a:cubicBezTo>
                    <a:pt x="23824" y="4640"/>
                    <a:pt x="25116" y="5064"/>
                    <a:pt x="26407" y="5064"/>
                  </a:cubicBezTo>
                  <a:cubicBezTo>
                    <a:pt x="27665" y="5064"/>
                    <a:pt x="28957" y="4640"/>
                    <a:pt x="29939" y="3826"/>
                  </a:cubicBezTo>
                  <a:cubicBezTo>
                    <a:pt x="30918" y="3015"/>
                    <a:pt x="32200" y="2610"/>
                    <a:pt x="33482" y="2610"/>
                  </a:cubicBezTo>
                  <a:cubicBezTo>
                    <a:pt x="34765" y="2610"/>
                    <a:pt x="36048" y="3015"/>
                    <a:pt x="37030" y="3826"/>
                  </a:cubicBezTo>
                  <a:cubicBezTo>
                    <a:pt x="38009" y="4640"/>
                    <a:pt x="39291" y="5047"/>
                    <a:pt x="40574" y="5047"/>
                  </a:cubicBezTo>
                  <a:cubicBezTo>
                    <a:pt x="41856" y="5047"/>
                    <a:pt x="43139" y="4640"/>
                    <a:pt x="44122" y="3826"/>
                  </a:cubicBezTo>
                  <a:cubicBezTo>
                    <a:pt x="45104" y="3015"/>
                    <a:pt x="46386" y="2610"/>
                    <a:pt x="47667" y="2610"/>
                  </a:cubicBezTo>
                  <a:cubicBezTo>
                    <a:pt x="48949" y="2610"/>
                    <a:pt x="50230" y="3015"/>
                    <a:pt x="51213" y="3826"/>
                  </a:cubicBezTo>
                  <a:cubicBezTo>
                    <a:pt x="52195" y="4640"/>
                    <a:pt x="53478" y="5047"/>
                    <a:pt x="54761" y="5047"/>
                  </a:cubicBezTo>
                  <a:cubicBezTo>
                    <a:pt x="56043" y="5047"/>
                    <a:pt x="57325" y="4640"/>
                    <a:pt x="58304" y="3826"/>
                  </a:cubicBezTo>
                  <a:cubicBezTo>
                    <a:pt x="59286" y="3015"/>
                    <a:pt x="60569" y="2610"/>
                    <a:pt x="61852" y="2610"/>
                  </a:cubicBezTo>
                  <a:cubicBezTo>
                    <a:pt x="63134" y="2610"/>
                    <a:pt x="64416" y="3015"/>
                    <a:pt x="65395" y="3826"/>
                  </a:cubicBezTo>
                  <a:cubicBezTo>
                    <a:pt x="66377" y="4640"/>
                    <a:pt x="67660" y="5047"/>
                    <a:pt x="68944" y="5047"/>
                  </a:cubicBezTo>
                  <a:cubicBezTo>
                    <a:pt x="70227" y="5047"/>
                    <a:pt x="71510" y="4640"/>
                    <a:pt x="72493" y="3826"/>
                  </a:cubicBezTo>
                  <a:cubicBezTo>
                    <a:pt x="73472" y="3015"/>
                    <a:pt x="74753" y="2610"/>
                    <a:pt x="76036" y="2610"/>
                  </a:cubicBezTo>
                  <a:cubicBezTo>
                    <a:pt x="77318" y="2610"/>
                    <a:pt x="78602" y="3015"/>
                    <a:pt x="79584" y="3826"/>
                  </a:cubicBezTo>
                  <a:cubicBezTo>
                    <a:pt x="80566" y="4640"/>
                    <a:pt x="81824" y="5064"/>
                    <a:pt x="83116" y="5064"/>
                  </a:cubicBezTo>
                  <a:cubicBezTo>
                    <a:pt x="84401" y="5064"/>
                    <a:pt x="85693" y="4640"/>
                    <a:pt x="86675" y="3826"/>
                  </a:cubicBezTo>
                  <a:cubicBezTo>
                    <a:pt x="87657" y="3015"/>
                    <a:pt x="88939" y="2610"/>
                    <a:pt x="90221" y="2610"/>
                  </a:cubicBezTo>
                  <a:cubicBezTo>
                    <a:pt x="91502" y="2610"/>
                    <a:pt x="92784" y="3015"/>
                    <a:pt x="93766" y="3826"/>
                  </a:cubicBezTo>
                  <a:cubicBezTo>
                    <a:pt x="94748" y="4640"/>
                    <a:pt x="96006" y="5064"/>
                    <a:pt x="97298" y="5064"/>
                  </a:cubicBezTo>
                  <a:cubicBezTo>
                    <a:pt x="98590" y="5064"/>
                    <a:pt x="99875" y="4640"/>
                    <a:pt x="100857" y="3826"/>
                  </a:cubicBezTo>
                  <a:cubicBezTo>
                    <a:pt x="101826" y="3015"/>
                    <a:pt x="103109" y="2610"/>
                    <a:pt x="104395" y="2610"/>
                  </a:cubicBezTo>
                  <a:cubicBezTo>
                    <a:pt x="105681" y="2610"/>
                    <a:pt x="106969" y="3015"/>
                    <a:pt x="107948" y="3826"/>
                  </a:cubicBezTo>
                  <a:cubicBezTo>
                    <a:pt x="108917" y="4640"/>
                    <a:pt x="110200" y="5047"/>
                    <a:pt x="111483" y="5047"/>
                  </a:cubicBezTo>
                  <a:cubicBezTo>
                    <a:pt x="112765" y="5047"/>
                    <a:pt x="114047" y="4640"/>
                    <a:pt x="115012" y="3826"/>
                  </a:cubicBezTo>
                  <a:cubicBezTo>
                    <a:pt x="115995" y="3015"/>
                    <a:pt x="117285" y="2610"/>
                    <a:pt x="118571" y="2610"/>
                  </a:cubicBezTo>
                  <a:cubicBezTo>
                    <a:pt x="119858" y="2610"/>
                    <a:pt x="121141" y="3015"/>
                    <a:pt x="122110" y="3826"/>
                  </a:cubicBezTo>
                  <a:cubicBezTo>
                    <a:pt x="123089" y="4640"/>
                    <a:pt x="124378" y="5047"/>
                    <a:pt x="125663" y="5047"/>
                  </a:cubicBezTo>
                  <a:cubicBezTo>
                    <a:pt x="126949" y="5047"/>
                    <a:pt x="128233" y="4640"/>
                    <a:pt x="129201" y="3826"/>
                  </a:cubicBezTo>
                  <a:cubicBezTo>
                    <a:pt x="130180" y="3015"/>
                    <a:pt x="131462" y="2610"/>
                    <a:pt x="132744" y="2610"/>
                  </a:cubicBezTo>
                  <a:cubicBezTo>
                    <a:pt x="134027" y="2610"/>
                    <a:pt x="135310" y="3015"/>
                    <a:pt x="136293" y="3826"/>
                  </a:cubicBezTo>
                  <a:cubicBezTo>
                    <a:pt x="137275" y="4640"/>
                    <a:pt x="138556" y="5047"/>
                    <a:pt x="139838" y="5047"/>
                  </a:cubicBezTo>
                  <a:cubicBezTo>
                    <a:pt x="141120" y="5047"/>
                    <a:pt x="142401" y="4640"/>
                    <a:pt x="143384" y="3826"/>
                  </a:cubicBezTo>
                  <a:cubicBezTo>
                    <a:pt x="144366" y="3015"/>
                    <a:pt x="145649" y="2610"/>
                    <a:pt x="146932" y="2610"/>
                  </a:cubicBezTo>
                  <a:cubicBezTo>
                    <a:pt x="148214" y="2610"/>
                    <a:pt x="149496" y="3015"/>
                    <a:pt x="150475" y="3826"/>
                  </a:cubicBezTo>
                  <a:lnTo>
                    <a:pt x="152352" y="5400"/>
                  </a:lnTo>
                  <a:cubicBezTo>
                    <a:pt x="152688" y="4781"/>
                    <a:pt x="152944" y="4108"/>
                    <a:pt x="153085" y="3382"/>
                  </a:cubicBezTo>
                  <a:lnTo>
                    <a:pt x="150475" y="1222"/>
                  </a:lnTo>
                  <a:cubicBezTo>
                    <a:pt x="149496" y="408"/>
                    <a:pt x="148214" y="1"/>
                    <a:pt x="146932" y="1"/>
                  </a:cubicBezTo>
                  <a:cubicBezTo>
                    <a:pt x="145649" y="1"/>
                    <a:pt x="144366" y="408"/>
                    <a:pt x="143384" y="1222"/>
                  </a:cubicBezTo>
                  <a:cubicBezTo>
                    <a:pt x="142401" y="2033"/>
                    <a:pt x="141120" y="2438"/>
                    <a:pt x="139838" y="2438"/>
                  </a:cubicBezTo>
                  <a:cubicBezTo>
                    <a:pt x="138556" y="2438"/>
                    <a:pt x="137275" y="2033"/>
                    <a:pt x="136293" y="1222"/>
                  </a:cubicBezTo>
                  <a:cubicBezTo>
                    <a:pt x="135310" y="408"/>
                    <a:pt x="134027" y="1"/>
                    <a:pt x="132744" y="1"/>
                  </a:cubicBezTo>
                  <a:cubicBezTo>
                    <a:pt x="131462" y="1"/>
                    <a:pt x="130180" y="408"/>
                    <a:pt x="129201" y="1222"/>
                  </a:cubicBezTo>
                  <a:cubicBezTo>
                    <a:pt x="128233" y="2033"/>
                    <a:pt x="126949" y="2438"/>
                    <a:pt x="125663" y="2438"/>
                  </a:cubicBezTo>
                  <a:cubicBezTo>
                    <a:pt x="124378" y="2438"/>
                    <a:pt x="123089" y="2033"/>
                    <a:pt x="122110" y="1222"/>
                  </a:cubicBezTo>
                  <a:cubicBezTo>
                    <a:pt x="121141" y="408"/>
                    <a:pt x="119858" y="1"/>
                    <a:pt x="118571" y="1"/>
                  </a:cubicBezTo>
                  <a:cubicBezTo>
                    <a:pt x="117285" y="1"/>
                    <a:pt x="115995" y="408"/>
                    <a:pt x="115012" y="1222"/>
                  </a:cubicBezTo>
                  <a:cubicBezTo>
                    <a:pt x="114047" y="2033"/>
                    <a:pt x="112765" y="2438"/>
                    <a:pt x="111483" y="2438"/>
                  </a:cubicBezTo>
                  <a:cubicBezTo>
                    <a:pt x="110200" y="2438"/>
                    <a:pt x="108917" y="2033"/>
                    <a:pt x="107948" y="1222"/>
                  </a:cubicBezTo>
                  <a:cubicBezTo>
                    <a:pt x="106969" y="408"/>
                    <a:pt x="105681" y="1"/>
                    <a:pt x="104395" y="1"/>
                  </a:cubicBezTo>
                  <a:cubicBezTo>
                    <a:pt x="103109" y="1"/>
                    <a:pt x="101826" y="408"/>
                    <a:pt x="100857" y="1222"/>
                  </a:cubicBezTo>
                  <a:cubicBezTo>
                    <a:pt x="99878" y="2033"/>
                    <a:pt x="98597" y="2438"/>
                    <a:pt x="97314" y="2438"/>
                  </a:cubicBezTo>
                  <a:cubicBezTo>
                    <a:pt x="96032" y="2438"/>
                    <a:pt x="94748" y="2033"/>
                    <a:pt x="93766" y="1222"/>
                  </a:cubicBezTo>
                  <a:cubicBezTo>
                    <a:pt x="92784" y="408"/>
                    <a:pt x="91499" y="18"/>
                    <a:pt x="90207" y="18"/>
                  </a:cubicBezTo>
                  <a:cubicBezTo>
                    <a:pt x="88915" y="18"/>
                    <a:pt x="87657" y="408"/>
                    <a:pt x="86675" y="1222"/>
                  </a:cubicBezTo>
                  <a:cubicBezTo>
                    <a:pt x="85693" y="2033"/>
                    <a:pt x="84409" y="2438"/>
                    <a:pt x="83127" y="2438"/>
                  </a:cubicBezTo>
                  <a:cubicBezTo>
                    <a:pt x="81844" y="2438"/>
                    <a:pt x="80563" y="2033"/>
                    <a:pt x="79584" y="1222"/>
                  </a:cubicBezTo>
                  <a:cubicBezTo>
                    <a:pt x="78602" y="408"/>
                    <a:pt x="77310" y="18"/>
                    <a:pt x="76025" y="18"/>
                  </a:cubicBezTo>
                  <a:cubicBezTo>
                    <a:pt x="74760" y="18"/>
                    <a:pt x="73468" y="408"/>
                    <a:pt x="72493" y="1222"/>
                  </a:cubicBezTo>
                  <a:cubicBezTo>
                    <a:pt x="71510" y="2033"/>
                    <a:pt x="70227" y="2438"/>
                    <a:pt x="68944" y="2438"/>
                  </a:cubicBezTo>
                  <a:cubicBezTo>
                    <a:pt x="67660" y="2438"/>
                    <a:pt x="66377" y="2033"/>
                    <a:pt x="65395" y="1222"/>
                  </a:cubicBezTo>
                  <a:cubicBezTo>
                    <a:pt x="64416" y="408"/>
                    <a:pt x="63134" y="1"/>
                    <a:pt x="61852" y="1"/>
                  </a:cubicBezTo>
                  <a:cubicBezTo>
                    <a:pt x="60569" y="1"/>
                    <a:pt x="59286" y="408"/>
                    <a:pt x="58304" y="1222"/>
                  </a:cubicBezTo>
                  <a:cubicBezTo>
                    <a:pt x="57325" y="2033"/>
                    <a:pt x="56043" y="2438"/>
                    <a:pt x="54761" y="2438"/>
                  </a:cubicBezTo>
                  <a:cubicBezTo>
                    <a:pt x="53478" y="2438"/>
                    <a:pt x="52195" y="2033"/>
                    <a:pt x="51213" y="1222"/>
                  </a:cubicBezTo>
                  <a:cubicBezTo>
                    <a:pt x="50230" y="408"/>
                    <a:pt x="48949" y="1"/>
                    <a:pt x="47667" y="1"/>
                  </a:cubicBezTo>
                  <a:cubicBezTo>
                    <a:pt x="46386" y="1"/>
                    <a:pt x="45104" y="408"/>
                    <a:pt x="44122" y="1222"/>
                  </a:cubicBezTo>
                  <a:cubicBezTo>
                    <a:pt x="43139" y="2033"/>
                    <a:pt x="41856" y="2438"/>
                    <a:pt x="40574" y="2438"/>
                  </a:cubicBezTo>
                  <a:cubicBezTo>
                    <a:pt x="39291" y="2438"/>
                    <a:pt x="38009" y="2033"/>
                    <a:pt x="37030" y="1222"/>
                  </a:cubicBezTo>
                  <a:cubicBezTo>
                    <a:pt x="36048" y="408"/>
                    <a:pt x="34765" y="1"/>
                    <a:pt x="33482" y="1"/>
                  </a:cubicBezTo>
                  <a:cubicBezTo>
                    <a:pt x="32200" y="1"/>
                    <a:pt x="30918" y="408"/>
                    <a:pt x="29939" y="1222"/>
                  </a:cubicBezTo>
                  <a:cubicBezTo>
                    <a:pt x="28957" y="2033"/>
                    <a:pt x="27674" y="2438"/>
                    <a:pt x="26390" y="2438"/>
                  </a:cubicBezTo>
                  <a:cubicBezTo>
                    <a:pt x="25107" y="2438"/>
                    <a:pt x="23824" y="2033"/>
                    <a:pt x="22842" y="1222"/>
                  </a:cubicBezTo>
                  <a:cubicBezTo>
                    <a:pt x="21866" y="408"/>
                    <a:pt x="20574" y="18"/>
                    <a:pt x="19309" y="18"/>
                  </a:cubicBezTo>
                  <a:cubicBezTo>
                    <a:pt x="18024" y="18"/>
                    <a:pt x="16733" y="408"/>
                    <a:pt x="15750" y="1222"/>
                  </a:cubicBezTo>
                  <a:cubicBezTo>
                    <a:pt x="14772" y="2033"/>
                    <a:pt x="13490" y="2438"/>
                    <a:pt x="12207" y="2438"/>
                  </a:cubicBezTo>
                  <a:cubicBezTo>
                    <a:pt x="10925" y="2438"/>
                    <a:pt x="9642" y="2033"/>
                    <a:pt x="8659" y="1222"/>
                  </a:cubicBezTo>
                  <a:cubicBezTo>
                    <a:pt x="7677" y="408"/>
                    <a:pt x="6395" y="1"/>
                    <a:pt x="51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01225" y="4275215"/>
              <a:ext cx="8632600" cy="334367"/>
            </a:xfrm>
            <a:custGeom>
              <a:avLst/>
              <a:gdLst/>
              <a:ahLst/>
              <a:cxnLst/>
              <a:rect l="l" t="t" r="r" b="b"/>
              <a:pathLst>
                <a:path w="153564" h="5948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3058" y="3673"/>
                  </a:lnTo>
                  <a:cubicBezTo>
                    <a:pt x="152951" y="4232"/>
                    <a:pt x="152749" y="4736"/>
                    <a:pt x="152527" y="5241"/>
                  </a:cubicBezTo>
                  <a:lnTo>
                    <a:pt x="150845" y="3869"/>
                  </a:lnTo>
                  <a:cubicBezTo>
                    <a:pt x="149836" y="3028"/>
                    <a:pt x="148490" y="2610"/>
                    <a:pt x="147172" y="2610"/>
                  </a:cubicBezTo>
                  <a:cubicBezTo>
                    <a:pt x="145826" y="2610"/>
                    <a:pt x="144481" y="3028"/>
                    <a:pt x="143471" y="3869"/>
                  </a:cubicBezTo>
                  <a:cubicBezTo>
                    <a:pt x="142533" y="4656"/>
                    <a:pt x="141300" y="5049"/>
                    <a:pt x="140067" y="5049"/>
                  </a:cubicBezTo>
                  <a:cubicBezTo>
                    <a:pt x="138834" y="5049"/>
                    <a:pt x="137601" y="4656"/>
                    <a:pt x="136663" y="3869"/>
                  </a:cubicBezTo>
                  <a:cubicBezTo>
                    <a:pt x="135654" y="3028"/>
                    <a:pt x="134322" y="2607"/>
                    <a:pt x="132986" y="2607"/>
                  </a:cubicBezTo>
                  <a:cubicBezTo>
                    <a:pt x="131651" y="2607"/>
                    <a:pt x="130312" y="3028"/>
                    <a:pt x="129289" y="3869"/>
                  </a:cubicBezTo>
                  <a:cubicBezTo>
                    <a:pt x="128351" y="4656"/>
                    <a:pt x="127118" y="5049"/>
                    <a:pt x="125888" y="5049"/>
                  </a:cubicBezTo>
                  <a:cubicBezTo>
                    <a:pt x="124659" y="5049"/>
                    <a:pt x="123433" y="4656"/>
                    <a:pt x="122507" y="3869"/>
                  </a:cubicBezTo>
                  <a:cubicBezTo>
                    <a:pt x="121481" y="3028"/>
                    <a:pt x="120143" y="2607"/>
                    <a:pt x="118805" y="2607"/>
                  </a:cubicBezTo>
                  <a:cubicBezTo>
                    <a:pt x="117467" y="2607"/>
                    <a:pt x="116130" y="3028"/>
                    <a:pt x="115107" y="3869"/>
                  </a:cubicBezTo>
                  <a:cubicBezTo>
                    <a:pt x="114165" y="4656"/>
                    <a:pt x="112937" y="5049"/>
                    <a:pt x="111710" y="5049"/>
                  </a:cubicBezTo>
                  <a:cubicBezTo>
                    <a:pt x="110483" y="5049"/>
                    <a:pt x="109257" y="4656"/>
                    <a:pt x="108319" y="3869"/>
                  </a:cubicBezTo>
                  <a:cubicBezTo>
                    <a:pt x="107296" y="3028"/>
                    <a:pt x="105957" y="2607"/>
                    <a:pt x="104618" y="2607"/>
                  </a:cubicBezTo>
                  <a:cubicBezTo>
                    <a:pt x="103279" y="2607"/>
                    <a:pt x="101941" y="3028"/>
                    <a:pt x="100918" y="3869"/>
                  </a:cubicBezTo>
                  <a:cubicBezTo>
                    <a:pt x="100023" y="4629"/>
                    <a:pt x="98819" y="5046"/>
                    <a:pt x="97527" y="5046"/>
                  </a:cubicBezTo>
                  <a:cubicBezTo>
                    <a:pt x="96235" y="5046"/>
                    <a:pt x="95031" y="4629"/>
                    <a:pt x="94136" y="3869"/>
                  </a:cubicBezTo>
                  <a:cubicBezTo>
                    <a:pt x="93114" y="3028"/>
                    <a:pt x="91775" y="2607"/>
                    <a:pt x="90439" y="2607"/>
                  </a:cubicBezTo>
                  <a:cubicBezTo>
                    <a:pt x="89104" y="2607"/>
                    <a:pt x="87772" y="3028"/>
                    <a:pt x="86763" y="3869"/>
                  </a:cubicBezTo>
                  <a:cubicBezTo>
                    <a:pt x="85841" y="4629"/>
                    <a:pt x="84630" y="5046"/>
                    <a:pt x="83345" y="5046"/>
                  </a:cubicBezTo>
                  <a:cubicBezTo>
                    <a:pt x="82053" y="5046"/>
                    <a:pt x="80849" y="4629"/>
                    <a:pt x="79954" y="3869"/>
                  </a:cubicBezTo>
                  <a:cubicBezTo>
                    <a:pt x="78928" y="3028"/>
                    <a:pt x="77589" y="2607"/>
                    <a:pt x="76255" y="2607"/>
                  </a:cubicBezTo>
                  <a:cubicBezTo>
                    <a:pt x="74920" y="2607"/>
                    <a:pt x="73590" y="3028"/>
                    <a:pt x="72580" y="3869"/>
                  </a:cubicBezTo>
                  <a:cubicBezTo>
                    <a:pt x="71642" y="4656"/>
                    <a:pt x="70407" y="5049"/>
                    <a:pt x="69173" y="5049"/>
                  </a:cubicBezTo>
                  <a:cubicBezTo>
                    <a:pt x="67938" y="5049"/>
                    <a:pt x="66704" y="4656"/>
                    <a:pt x="65765" y="3869"/>
                  </a:cubicBezTo>
                  <a:cubicBezTo>
                    <a:pt x="64743" y="3028"/>
                    <a:pt x="63404" y="2607"/>
                    <a:pt x="62068" y="2607"/>
                  </a:cubicBezTo>
                  <a:cubicBezTo>
                    <a:pt x="60733" y="2607"/>
                    <a:pt x="59401" y="3028"/>
                    <a:pt x="58392" y="3869"/>
                  </a:cubicBezTo>
                  <a:cubicBezTo>
                    <a:pt x="57453" y="4656"/>
                    <a:pt x="56220" y="5049"/>
                    <a:pt x="54987" y="5049"/>
                  </a:cubicBezTo>
                  <a:cubicBezTo>
                    <a:pt x="53754" y="5049"/>
                    <a:pt x="52522" y="4656"/>
                    <a:pt x="51583" y="3869"/>
                  </a:cubicBezTo>
                  <a:cubicBezTo>
                    <a:pt x="50574" y="3028"/>
                    <a:pt x="49235" y="2607"/>
                    <a:pt x="47896" y="2607"/>
                  </a:cubicBezTo>
                  <a:cubicBezTo>
                    <a:pt x="46557" y="2607"/>
                    <a:pt x="45218" y="3028"/>
                    <a:pt x="44209" y="3869"/>
                  </a:cubicBezTo>
                  <a:cubicBezTo>
                    <a:pt x="43271" y="4656"/>
                    <a:pt x="42038" y="5049"/>
                    <a:pt x="40805" y="5049"/>
                  </a:cubicBezTo>
                  <a:cubicBezTo>
                    <a:pt x="39572" y="5049"/>
                    <a:pt x="38339" y="4656"/>
                    <a:pt x="37401" y="3869"/>
                  </a:cubicBezTo>
                  <a:cubicBezTo>
                    <a:pt x="36392" y="3028"/>
                    <a:pt x="35059" y="2607"/>
                    <a:pt x="33724" y="2607"/>
                  </a:cubicBezTo>
                  <a:cubicBezTo>
                    <a:pt x="32389" y="2607"/>
                    <a:pt x="31050" y="3028"/>
                    <a:pt x="30027" y="3869"/>
                  </a:cubicBezTo>
                  <a:cubicBezTo>
                    <a:pt x="29126" y="4629"/>
                    <a:pt x="27921" y="5046"/>
                    <a:pt x="26636" y="5046"/>
                  </a:cubicBezTo>
                  <a:cubicBezTo>
                    <a:pt x="25345" y="5046"/>
                    <a:pt x="24140" y="4629"/>
                    <a:pt x="23212" y="3869"/>
                  </a:cubicBezTo>
                  <a:cubicBezTo>
                    <a:pt x="22203" y="3028"/>
                    <a:pt x="20872" y="2607"/>
                    <a:pt x="19538" y="2607"/>
                  </a:cubicBezTo>
                  <a:cubicBezTo>
                    <a:pt x="18203" y="2607"/>
                    <a:pt x="16864" y="3028"/>
                    <a:pt x="15838" y="3869"/>
                  </a:cubicBezTo>
                  <a:cubicBezTo>
                    <a:pt x="14900" y="4656"/>
                    <a:pt x="13667" y="5049"/>
                    <a:pt x="12434" y="5049"/>
                  </a:cubicBezTo>
                  <a:cubicBezTo>
                    <a:pt x="11201" y="5049"/>
                    <a:pt x="9968" y="4656"/>
                    <a:pt x="9030" y="3869"/>
                  </a:cubicBezTo>
                  <a:cubicBezTo>
                    <a:pt x="8020" y="3028"/>
                    <a:pt x="6688" y="2607"/>
                    <a:pt x="5353" y="2607"/>
                  </a:cubicBezTo>
                  <a:cubicBezTo>
                    <a:pt x="4017" y="2607"/>
                    <a:pt x="2679" y="3028"/>
                    <a:pt x="1656" y="3869"/>
                  </a:cubicBezTo>
                  <a:cubicBezTo>
                    <a:pt x="1293" y="4178"/>
                    <a:pt x="902" y="4400"/>
                    <a:pt x="452" y="4602"/>
                  </a:cubicBez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42"/>
                    <a:pt x="11109" y="2863"/>
                    <a:pt x="12444" y="2863"/>
                  </a:cubicBezTo>
                  <a:cubicBezTo>
                    <a:pt x="13779" y="2863"/>
                    <a:pt x="15112" y="2442"/>
                    <a:pt x="16121" y="1601"/>
                  </a:cubicBezTo>
                  <a:cubicBezTo>
                    <a:pt x="17049" y="841"/>
                    <a:pt x="18253" y="451"/>
                    <a:pt x="19538" y="451"/>
                  </a:cubicBezTo>
                  <a:cubicBezTo>
                    <a:pt x="20830" y="451"/>
                    <a:pt x="22034" y="841"/>
                    <a:pt x="22936" y="1601"/>
                  </a:cubicBezTo>
                  <a:cubicBezTo>
                    <a:pt x="23959" y="2442"/>
                    <a:pt x="25296" y="2863"/>
                    <a:pt x="26630" y="2863"/>
                  </a:cubicBezTo>
                  <a:cubicBezTo>
                    <a:pt x="27963" y="2863"/>
                    <a:pt x="29294" y="2442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42"/>
                    <a:pt x="39480" y="2863"/>
                    <a:pt x="40815" y="2863"/>
                  </a:cubicBezTo>
                  <a:cubicBezTo>
                    <a:pt x="42151" y="2863"/>
                    <a:pt x="43483" y="2442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42"/>
                    <a:pt x="53642" y="2863"/>
                    <a:pt x="54977" y="2863"/>
                  </a:cubicBezTo>
                  <a:cubicBezTo>
                    <a:pt x="56313" y="2863"/>
                    <a:pt x="57651" y="2442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42"/>
                    <a:pt x="67829" y="2863"/>
                    <a:pt x="69163" y="2863"/>
                  </a:cubicBezTo>
                  <a:cubicBezTo>
                    <a:pt x="70497" y="2863"/>
                    <a:pt x="71834" y="2442"/>
                    <a:pt x="72856" y="1601"/>
                  </a:cubicBezTo>
                  <a:cubicBezTo>
                    <a:pt x="73758" y="841"/>
                    <a:pt x="74962" y="451"/>
                    <a:pt x="76254" y="451"/>
                  </a:cubicBezTo>
                  <a:cubicBezTo>
                    <a:pt x="77539" y="451"/>
                    <a:pt x="78743" y="841"/>
                    <a:pt x="79672" y="1601"/>
                  </a:cubicBezTo>
                  <a:cubicBezTo>
                    <a:pt x="80681" y="2442"/>
                    <a:pt x="82013" y="2863"/>
                    <a:pt x="83348" y="2863"/>
                  </a:cubicBezTo>
                  <a:cubicBezTo>
                    <a:pt x="84684" y="2863"/>
                    <a:pt x="86023" y="2442"/>
                    <a:pt x="87045" y="1601"/>
                  </a:cubicBezTo>
                  <a:cubicBezTo>
                    <a:pt x="87940" y="841"/>
                    <a:pt x="89144" y="451"/>
                    <a:pt x="90436" y="451"/>
                  </a:cubicBezTo>
                  <a:cubicBezTo>
                    <a:pt x="91728" y="451"/>
                    <a:pt x="92932" y="841"/>
                    <a:pt x="93854" y="1601"/>
                  </a:cubicBezTo>
                  <a:cubicBezTo>
                    <a:pt x="94863" y="2442"/>
                    <a:pt x="96195" y="2863"/>
                    <a:pt x="97531" y="2863"/>
                  </a:cubicBezTo>
                  <a:cubicBezTo>
                    <a:pt x="98866" y="2863"/>
                    <a:pt x="100205" y="2442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42"/>
                    <a:pt x="110374" y="2863"/>
                    <a:pt x="111712" y="2863"/>
                  </a:cubicBezTo>
                  <a:cubicBezTo>
                    <a:pt x="113050" y="2863"/>
                    <a:pt x="114387" y="2442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42"/>
                    <a:pt x="124559" y="2863"/>
                    <a:pt x="125898" y="2863"/>
                  </a:cubicBezTo>
                  <a:cubicBezTo>
                    <a:pt x="127237" y="2863"/>
                    <a:pt x="128576" y="2442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42"/>
                    <a:pt x="138742" y="2863"/>
                    <a:pt x="140077" y="2863"/>
                  </a:cubicBezTo>
                  <a:cubicBezTo>
                    <a:pt x="141413" y="2863"/>
                    <a:pt x="142745" y="2442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35"/>
                    <a:pt x="13667" y="2420"/>
                    <a:pt x="12434" y="2420"/>
                  </a:cubicBezTo>
                  <a:cubicBezTo>
                    <a:pt x="11201" y="2420"/>
                    <a:pt x="9968" y="2035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5241"/>
                  </a:lnTo>
                  <a:lnTo>
                    <a:pt x="310" y="5133"/>
                  </a:lnTo>
                  <a:cubicBezTo>
                    <a:pt x="929" y="4938"/>
                    <a:pt x="1461" y="4602"/>
                    <a:pt x="1939" y="4205"/>
                  </a:cubicBezTo>
                  <a:cubicBezTo>
                    <a:pt x="2877" y="3435"/>
                    <a:pt x="4110" y="3049"/>
                    <a:pt x="5343" y="3049"/>
                  </a:cubicBezTo>
                  <a:cubicBezTo>
                    <a:pt x="6576" y="3049"/>
                    <a:pt x="7809" y="3435"/>
                    <a:pt x="8747" y="4205"/>
                  </a:cubicBezTo>
                  <a:cubicBezTo>
                    <a:pt x="9770" y="5059"/>
                    <a:pt x="11109" y="5487"/>
                    <a:pt x="12444" y="5487"/>
                  </a:cubicBezTo>
                  <a:cubicBezTo>
                    <a:pt x="13779" y="5487"/>
                    <a:pt x="15112" y="5059"/>
                    <a:pt x="16121" y="4205"/>
                  </a:cubicBezTo>
                  <a:cubicBezTo>
                    <a:pt x="17059" y="3435"/>
                    <a:pt x="18292" y="3049"/>
                    <a:pt x="19526" y="3049"/>
                  </a:cubicBezTo>
                  <a:cubicBezTo>
                    <a:pt x="20760" y="3049"/>
                    <a:pt x="21994" y="3435"/>
                    <a:pt x="22936" y="4205"/>
                  </a:cubicBezTo>
                  <a:cubicBezTo>
                    <a:pt x="23912" y="5046"/>
                    <a:pt x="25230" y="5497"/>
                    <a:pt x="26636" y="5497"/>
                  </a:cubicBezTo>
                  <a:cubicBezTo>
                    <a:pt x="28009" y="5497"/>
                    <a:pt x="29327" y="5046"/>
                    <a:pt x="30303" y="4205"/>
                  </a:cubicBezTo>
                  <a:cubicBezTo>
                    <a:pt x="31245" y="3435"/>
                    <a:pt x="32479" y="3049"/>
                    <a:pt x="33713" y="3049"/>
                  </a:cubicBezTo>
                  <a:cubicBezTo>
                    <a:pt x="34947" y="3049"/>
                    <a:pt x="36180" y="3435"/>
                    <a:pt x="37118" y="4205"/>
                  </a:cubicBezTo>
                  <a:cubicBezTo>
                    <a:pt x="38141" y="5059"/>
                    <a:pt x="39480" y="5487"/>
                    <a:pt x="40815" y="5487"/>
                  </a:cubicBezTo>
                  <a:cubicBezTo>
                    <a:pt x="42151" y="5487"/>
                    <a:pt x="43483" y="5059"/>
                    <a:pt x="44492" y="4205"/>
                  </a:cubicBezTo>
                  <a:cubicBezTo>
                    <a:pt x="45430" y="3435"/>
                    <a:pt x="46663" y="3049"/>
                    <a:pt x="47896" y="3049"/>
                  </a:cubicBezTo>
                  <a:cubicBezTo>
                    <a:pt x="49129" y="3049"/>
                    <a:pt x="50362" y="3435"/>
                    <a:pt x="51300" y="4205"/>
                  </a:cubicBezTo>
                  <a:cubicBezTo>
                    <a:pt x="52310" y="5059"/>
                    <a:pt x="53642" y="5487"/>
                    <a:pt x="54977" y="5487"/>
                  </a:cubicBezTo>
                  <a:cubicBezTo>
                    <a:pt x="56313" y="5487"/>
                    <a:pt x="57651" y="5059"/>
                    <a:pt x="58674" y="4205"/>
                  </a:cubicBezTo>
                  <a:cubicBezTo>
                    <a:pt x="59613" y="3435"/>
                    <a:pt x="60845" y="3049"/>
                    <a:pt x="62079" y="3049"/>
                  </a:cubicBezTo>
                  <a:cubicBezTo>
                    <a:pt x="63313" y="3049"/>
                    <a:pt x="64547" y="3435"/>
                    <a:pt x="65489" y="4205"/>
                  </a:cubicBezTo>
                  <a:cubicBezTo>
                    <a:pt x="66499" y="5059"/>
                    <a:pt x="67829" y="5487"/>
                    <a:pt x="69163" y="5487"/>
                  </a:cubicBezTo>
                  <a:cubicBezTo>
                    <a:pt x="70497" y="5487"/>
                    <a:pt x="71834" y="5059"/>
                    <a:pt x="72856" y="4205"/>
                  </a:cubicBezTo>
                  <a:cubicBezTo>
                    <a:pt x="73798" y="3435"/>
                    <a:pt x="75033" y="3049"/>
                    <a:pt x="76266" y="3049"/>
                  </a:cubicBezTo>
                  <a:cubicBezTo>
                    <a:pt x="77500" y="3049"/>
                    <a:pt x="78733" y="3435"/>
                    <a:pt x="79672" y="4205"/>
                  </a:cubicBezTo>
                  <a:cubicBezTo>
                    <a:pt x="80654" y="5046"/>
                    <a:pt x="81972" y="5497"/>
                    <a:pt x="83345" y="5497"/>
                  </a:cubicBezTo>
                  <a:cubicBezTo>
                    <a:pt x="84744" y="5497"/>
                    <a:pt x="86063" y="5046"/>
                    <a:pt x="87045" y="4205"/>
                  </a:cubicBezTo>
                  <a:cubicBezTo>
                    <a:pt x="87984" y="3435"/>
                    <a:pt x="89217" y="3049"/>
                    <a:pt x="90450" y="3049"/>
                  </a:cubicBezTo>
                  <a:cubicBezTo>
                    <a:pt x="91682" y="3049"/>
                    <a:pt x="92915" y="3435"/>
                    <a:pt x="93854" y="4205"/>
                  </a:cubicBezTo>
                  <a:cubicBezTo>
                    <a:pt x="94836" y="5046"/>
                    <a:pt x="96128" y="5497"/>
                    <a:pt x="97527" y="5497"/>
                  </a:cubicBezTo>
                  <a:cubicBezTo>
                    <a:pt x="98927" y="5497"/>
                    <a:pt x="100245" y="5046"/>
                    <a:pt x="101227" y="4205"/>
                  </a:cubicBezTo>
                  <a:cubicBezTo>
                    <a:pt x="102166" y="3435"/>
                    <a:pt x="103399" y="3049"/>
                    <a:pt x="104628" y="3049"/>
                  </a:cubicBezTo>
                  <a:cubicBezTo>
                    <a:pt x="105858" y="3049"/>
                    <a:pt x="107084" y="3435"/>
                    <a:pt x="108009" y="4205"/>
                  </a:cubicBezTo>
                  <a:cubicBezTo>
                    <a:pt x="109035" y="5059"/>
                    <a:pt x="110374" y="5487"/>
                    <a:pt x="111712" y="5487"/>
                  </a:cubicBezTo>
                  <a:cubicBezTo>
                    <a:pt x="113050" y="5487"/>
                    <a:pt x="114387" y="5059"/>
                    <a:pt x="115410" y="4205"/>
                  </a:cubicBezTo>
                  <a:cubicBezTo>
                    <a:pt x="116352" y="3435"/>
                    <a:pt x="117579" y="3049"/>
                    <a:pt x="118806" y="3049"/>
                  </a:cubicBezTo>
                  <a:cubicBezTo>
                    <a:pt x="120033" y="3049"/>
                    <a:pt x="121259" y="3435"/>
                    <a:pt x="122198" y="4205"/>
                  </a:cubicBezTo>
                  <a:cubicBezTo>
                    <a:pt x="123221" y="5059"/>
                    <a:pt x="124559" y="5487"/>
                    <a:pt x="125898" y="5487"/>
                  </a:cubicBezTo>
                  <a:cubicBezTo>
                    <a:pt x="127237" y="5487"/>
                    <a:pt x="128576" y="5059"/>
                    <a:pt x="129599" y="4205"/>
                  </a:cubicBezTo>
                  <a:cubicBezTo>
                    <a:pt x="130524" y="3435"/>
                    <a:pt x="131750" y="3049"/>
                    <a:pt x="132979" y="3049"/>
                  </a:cubicBezTo>
                  <a:cubicBezTo>
                    <a:pt x="134209" y="3049"/>
                    <a:pt x="135442" y="3435"/>
                    <a:pt x="136380" y="4205"/>
                  </a:cubicBezTo>
                  <a:cubicBezTo>
                    <a:pt x="137403" y="5059"/>
                    <a:pt x="138742" y="5487"/>
                    <a:pt x="140077" y="5487"/>
                  </a:cubicBezTo>
                  <a:cubicBezTo>
                    <a:pt x="141413" y="5487"/>
                    <a:pt x="142745" y="5059"/>
                    <a:pt x="143754" y="4205"/>
                  </a:cubicBezTo>
                  <a:cubicBezTo>
                    <a:pt x="144692" y="3435"/>
                    <a:pt x="145925" y="3049"/>
                    <a:pt x="147158" y="3049"/>
                  </a:cubicBezTo>
                  <a:cubicBezTo>
                    <a:pt x="148391" y="3049"/>
                    <a:pt x="149624" y="3435"/>
                    <a:pt x="150562" y="4205"/>
                  </a:cubicBezTo>
                  <a:lnTo>
                    <a:pt x="152641" y="5947"/>
                  </a:lnTo>
                  <a:lnTo>
                    <a:pt x="152783" y="5692"/>
                  </a:lnTo>
                  <a:cubicBezTo>
                    <a:pt x="153146" y="5046"/>
                    <a:pt x="153395" y="4373"/>
                    <a:pt x="153536" y="3647"/>
                  </a:cubicBezTo>
                  <a:lnTo>
                    <a:pt x="153563" y="3505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35"/>
                    <a:pt x="141300" y="2420"/>
                    <a:pt x="140067" y="2420"/>
                  </a:cubicBezTo>
                  <a:cubicBezTo>
                    <a:pt x="138834" y="2420"/>
                    <a:pt x="137601" y="2035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35"/>
                    <a:pt x="127118" y="2420"/>
                    <a:pt x="125888" y="2420"/>
                  </a:cubicBezTo>
                  <a:cubicBezTo>
                    <a:pt x="124659" y="2420"/>
                    <a:pt x="123433" y="2035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35"/>
                    <a:pt x="112937" y="2420"/>
                    <a:pt x="111710" y="2420"/>
                  </a:cubicBezTo>
                  <a:cubicBezTo>
                    <a:pt x="110483" y="2420"/>
                    <a:pt x="109257" y="2035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35"/>
                    <a:pt x="98767" y="2420"/>
                    <a:pt x="97537" y="2420"/>
                  </a:cubicBezTo>
                  <a:cubicBezTo>
                    <a:pt x="96308" y="2420"/>
                    <a:pt x="95075" y="2035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35"/>
                    <a:pt x="84591" y="2420"/>
                    <a:pt x="83358" y="2420"/>
                  </a:cubicBezTo>
                  <a:cubicBezTo>
                    <a:pt x="82126" y="2420"/>
                    <a:pt x="80893" y="2035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35"/>
                    <a:pt x="70407" y="2420"/>
                    <a:pt x="69173" y="2420"/>
                  </a:cubicBezTo>
                  <a:cubicBezTo>
                    <a:pt x="67938" y="2420"/>
                    <a:pt x="66704" y="2035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35"/>
                    <a:pt x="56220" y="2420"/>
                    <a:pt x="54987" y="2420"/>
                  </a:cubicBezTo>
                  <a:cubicBezTo>
                    <a:pt x="53754" y="2420"/>
                    <a:pt x="52522" y="2035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35"/>
                    <a:pt x="42038" y="2420"/>
                    <a:pt x="40805" y="2420"/>
                  </a:cubicBezTo>
                  <a:cubicBezTo>
                    <a:pt x="39572" y="2420"/>
                    <a:pt x="38339" y="2035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35"/>
                    <a:pt x="27854" y="2420"/>
                    <a:pt x="26619" y="2420"/>
                  </a:cubicBezTo>
                  <a:cubicBezTo>
                    <a:pt x="25385" y="2420"/>
                    <a:pt x="24150" y="2035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14"/>
          <p:cNvSpPr txBox="1">
            <a:spLocks noGrp="1"/>
          </p:cNvSpPr>
          <p:nvPr>
            <p:ph type="title"/>
          </p:nvPr>
        </p:nvSpPr>
        <p:spPr>
          <a:xfrm>
            <a:off x="5925699" y="3369438"/>
            <a:ext cx="2305500" cy="2649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2" name="Google Shape;442;p14"/>
          <p:cNvSpPr txBox="1">
            <a:spLocks noGrp="1"/>
          </p:cNvSpPr>
          <p:nvPr>
            <p:ph type="subTitle" idx="1"/>
          </p:nvPr>
        </p:nvSpPr>
        <p:spPr>
          <a:xfrm>
            <a:off x="5925694" y="3679200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14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4"/>
          <p:cNvSpPr txBox="1">
            <a:spLocks noGrp="1"/>
          </p:cNvSpPr>
          <p:nvPr>
            <p:ph type="title" idx="3"/>
          </p:nvPr>
        </p:nvSpPr>
        <p:spPr>
          <a:xfrm>
            <a:off x="912800" y="1642938"/>
            <a:ext cx="2305500" cy="2649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14"/>
          <p:cNvSpPr txBox="1">
            <a:spLocks noGrp="1"/>
          </p:cNvSpPr>
          <p:nvPr>
            <p:ph type="subTitle" idx="4"/>
          </p:nvPr>
        </p:nvSpPr>
        <p:spPr>
          <a:xfrm>
            <a:off x="912800" y="1954388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4"/>
          <p:cNvSpPr txBox="1">
            <a:spLocks noGrp="1"/>
          </p:cNvSpPr>
          <p:nvPr>
            <p:ph type="title" idx="5"/>
          </p:nvPr>
        </p:nvSpPr>
        <p:spPr>
          <a:xfrm>
            <a:off x="912800" y="3369438"/>
            <a:ext cx="2305500" cy="2649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4"/>
          <p:cNvSpPr txBox="1">
            <a:spLocks noGrp="1"/>
          </p:cNvSpPr>
          <p:nvPr>
            <p:ph type="subTitle" idx="6"/>
          </p:nvPr>
        </p:nvSpPr>
        <p:spPr>
          <a:xfrm>
            <a:off x="912800" y="3679188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4"/>
          <p:cNvSpPr txBox="1">
            <a:spLocks noGrp="1"/>
          </p:cNvSpPr>
          <p:nvPr>
            <p:ph type="title" idx="7"/>
          </p:nvPr>
        </p:nvSpPr>
        <p:spPr>
          <a:xfrm>
            <a:off x="5925699" y="1642944"/>
            <a:ext cx="2305500" cy="2649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14"/>
          <p:cNvSpPr txBox="1">
            <a:spLocks noGrp="1"/>
          </p:cNvSpPr>
          <p:nvPr>
            <p:ph type="subTitle" idx="8"/>
          </p:nvPr>
        </p:nvSpPr>
        <p:spPr>
          <a:xfrm>
            <a:off x="5925694" y="1954388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4"/>
          <p:cNvSpPr txBox="1">
            <a:spLocks noGrp="1"/>
          </p:cNvSpPr>
          <p:nvPr>
            <p:ph type="title" idx="9" hasCustomPrompt="1"/>
          </p:nvPr>
        </p:nvSpPr>
        <p:spPr>
          <a:xfrm>
            <a:off x="3359700" y="1642875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1" name="Google Shape;451;p14"/>
          <p:cNvSpPr txBox="1">
            <a:spLocks noGrp="1"/>
          </p:cNvSpPr>
          <p:nvPr>
            <p:ph type="title" idx="13" hasCustomPrompt="1"/>
          </p:nvPr>
        </p:nvSpPr>
        <p:spPr>
          <a:xfrm>
            <a:off x="3359700" y="3355577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2" name="Google Shape;452;p14"/>
          <p:cNvSpPr txBox="1">
            <a:spLocks noGrp="1"/>
          </p:cNvSpPr>
          <p:nvPr>
            <p:ph type="title" idx="14" hasCustomPrompt="1"/>
          </p:nvPr>
        </p:nvSpPr>
        <p:spPr>
          <a:xfrm>
            <a:off x="4848298" y="1642875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4"/>
          <p:cNvSpPr txBox="1">
            <a:spLocks noGrp="1"/>
          </p:cNvSpPr>
          <p:nvPr>
            <p:ph type="title" idx="15" hasCustomPrompt="1"/>
          </p:nvPr>
        </p:nvSpPr>
        <p:spPr>
          <a:xfrm>
            <a:off x="4848298" y="3355575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lt1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6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469" name="Google Shape;469;p16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6"/>
          <p:cNvGrpSpPr/>
          <p:nvPr/>
        </p:nvGrpSpPr>
        <p:grpSpPr>
          <a:xfrm>
            <a:off x="563789" y="487201"/>
            <a:ext cx="7674033" cy="3779348"/>
            <a:chOff x="563789" y="487201"/>
            <a:chExt cx="7674033" cy="3779348"/>
          </a:xfrm>
        </p:grpSpPr>
        <p:sp>
          <p:nvSpPr>
            <p:cNvPr id="472" name="Google Shape;472;p16"/>
            <p:cNvSpPr/>
            <p:nvPr/>
          </p:nvSpPr>
          <p:spPr>
            <a:xfrm rot="-224890">
              <a:off x="5115794" y="3972935"/>
              <a:ext cx="284850" cy="284607"/>
            </a:xfrm>
            <a:custGeom>
              <a:avLst/>
              <a:gdLst/>
              <a:ahLst/>
              <a:cxnLst/>
              <a:rect l="l" t="t" r="r" b="b"/>
              <a:pathLst>
                <a:path w="2343" h="2341" extrusionOk="0">
                  <a:moveTo>
                    <a:pt x="1566" y="1"/>
                  </a:moveTo>
                  <a:cubicBezTo>
                    <a:pt x="1530" y="1"/>
                    <a:pt x="1500" y="25"/>
                    <a:pt x="1489" y="63"/>
                  </a:cubicBezTo>
                  <a:lnTo>
                    <a:pt x="1165" y="930"/>
                  </a:lnTo>
                  <a:lnTo>
                    <a:pt x="777" y="88"/>
                  </a:lnTo>
                  <a:cubicBezTo>
                    <a:pt x="768" y="48"/>
                    <a:pt x="727" y="31"/>
                    <a:pt x="692" y="31"/>
                  </a:cubicBezTo>
                  <a:cubicBezTo>
                    <a:pt x="681" y="31"/>
                    <a:pt x="671" y="32"/>
                    <a:pt x="662" y="35"/>
                  </a:cubicBezTo>
                  <a:cubicBezTo>
                    <a:pt x="609" y="63"/>
                    <a:pt x="597" y="113"/>
                    <a:pt x="609" y="166"/>
                  </a:cubicBezTo>
                  <a:lnTo>
                    <a:pt x="998" y="1008"/>
                  </a:lnTo>
                  <a:lnTo>
                    <a:pt x="998" y="1008"/>
                  </a:lnTo>
                  <a:lnTo>
                    <a:pt x="131" y="685"/>
                  </a:lnTo>
                  <a:cubicBezTo>
                    <a:pt x="119" y="682"/>
                    <a:pt x="106" y="680"/>
                    <a:pt x="95" y="680"/>
                  </a:cubicBezTo>
                  <a:cubicBezTo>
                    <a:pt x="57" y="680"/>
                    <a:pt x="25" y="696"/>
                    <a:pt x="13" y="734"/>
                  </a:cubicBezTo>
                  <a:cubicBezTo>
                    <a:pt x="1" y="787"/>
                    <a:pt x="13" y="840"/>
                    <a:pt x="66" y="852"/>
                  </a:cubicBezTo>
                  <a:lnTo>
                    <a:pt x="932" y="1175"/>
                  </a:lnTo>
                  <a:lnTo>
                    <a:pt x="91" y="1564"/>
                  </a:lnTo>
                  <a:cubicBezTo>
                    <a:pt x="53" y="1589"/>
                    <a:pt x="28" y="1641"/>
                    <a:pt x="53" y="1682"/>
                  </a:cubicBezTo>
                  <a:cubicBezTo>
                    <a:pt x="63" y="1720"/>
                    <a:pt x="96" y="1736"/>
                    <a:pt x="133" y="1736"/>
                  </a:cubicBezTo>
                  <a:cubicBezTo>
                    <a:pt x="145" y="1736"/>
                    <a:pt x="157" y="1734"/>
                    <a:pt x="168" y="1731"/>
                  </a:cubicBezTo>
                  <a:lnTo>
                    <a:pt x="1010" y="1343"/>
                  </a:lnTo>
                  <a:lnTo>
                    <a:pt x="687" y="2210"/>
                  </a:lnTo>
                  <a:cubicBezTo>
                    <a:pt x="675" y="2263"/>
                    <a:pt x="699" y="2315"/>
                    <a:pt x="740" y="2328"/>
                  </a:cubicBezTo>
                  <a:cubicBezTo>
                    <a:pt x="752" y="2328"/>
                    <a:pt x="765" y="2340"/>
                    <a:pt x="777" y="2340"/>
                  </a:cubicBezTo>
                  <a:cubicBezTo>
                    <a:pt x="818" y="2340"/>
                    <a:pt x="842" y="2315"/>
                    <a:pt x="855" y="2275"/>
                  </a:cubicBezTo>
                  <a:lnTo>
                    <a:pt x="1178" y="1408"/>
                  </a:lnTo>
                  <a:lnTo>
                    <a:pt x="1566" y="2250"/>
                  </a:lnTo>
                  <a:cubicBezTo>
                    <a:pt x="1586" y="2277"/>
                    <a:pt x="1617" y="2299"/>
                    <a:pt x="1653" y="2299"/>
                  </a:cubicBezTo>
                  <a:cubicBezTo>
                    <a:pt x="1667" y="2299"/>
                    <a:pt x="1682" y="2295"/>
                    <a:pt x="1697" y="2288"/>
                  </a:cubicBezTo>
                  <a:cubicBezTo>
                    <a:pt x="1737" y="2275"/>
                    <a:pt x="1762" y="2225"/>
                    <a:pt x="1737" y="2173"/>
                  </a:cubicBezTo>
                  <a:lnTo>
                    <a:pt x="1349" y="1331"/>
                  </a:lnTo>
                  <a:lnTo>
                    <a:pt x="2215" y="1654"/>
                  </a:lnTo>
                  <a:cubicBezTo>
                    <a:pt x="2224" y="1656"/>
                    <a:pt x="2233" y="1657"/>
                    <a:pt x="2242" y="1657"/>
                  </a:cubicBezTo>
                  <a:cubicBezTo>
                    <a:pt x="2283" y="1657"/>
                    <a:pt x="2322" y="1635"/>
                    <a:pt x="2343" y="1604"/>
                  </a:cubicBezTo>
                  <a:lnTo>
                    <a:pt x="2343" y="1564"/>
                  </a:lnTo>
                  <a:cubicBezTo>
                    <a:pt x="2343" y="1526"/>
                    <a:pt x="2318" y="1498"/>
                    <a:pt x="2281" y="1486"/>
                  </a:cubicBezTo>
                  <a:lnTo>
                    <a:pt x="1411" y="1163"/>
                  </a:lnTo>
                  <a:lnTo>
                    <a:pt x="2253" y="775"/>
                  </a:lnTo>
                  <a:cubicBezTo>
                    <a:pt x="2306" y="750"/>
                    <a:pt x="2318" y="697"/>
                    <a:pt x="2306" y="644"/>
                  </a:cubicBezTo>
                  <a:cubicBezTo>
                    <a:pt x="2288" y="618"/>
                    <a:pt x="2256" y="596"/>
                    <a:pt x="2219" y="596"/>
                  </a:cubicBezTo>
                  <a:cubicBezTo>
                    <a:pt x="2205" y="596"/>
                    <a:pt x="2190" y="599"/>
                    <a:pt x="2175" y="607"/>
                  </a:cubicBezTo>
                  <a:lnTo>
                    <a:pt x="1333" y="995"/>
                  </a:lnTo>
                  <a:lnTo>
                    <a:pt x="1659" y="129"/>
                  </a:lnTo>
                  <a:cubicBezTo>
                    <a:pt x="1684" y="76"/>
                    <a:pt x="1659" y="23"/>
                    <a:pt x="1607" y="11"/>
                  </a:cubicBezTo>
                  <a:cubicBezTo>
                    <a:pt x="1593" y="4"/>
                    <a:pt x="1579" y="1"/>
                    <a:pt x="1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 rot="-224866">
              <a:off x="572668" y="496088"/>
              <a:ext cx="281117" cy="280877"/>
            </a:xfrm>
            <a:custGeom>
              <a:avLst/>
              <a:gdLst/>
              <a:ahLst/>
              <a:cxnLst/>
              <a:rect l="l" t="t" r="r" b="b"/>
              <a:pathLst>
                <a:path w="2343" h="2341" extrusionOk="0">
                  <a:moveTo>
                    <a:pt x="1566" y="1"/>
                  </a:moveTo>
                  <a:cubicBezTo>
                    <a:pt x="1530" y="1"/>
                    <a:pt x="1500" y="25"/>
                    <a:pt x="1489" y="63"/>
                  </a:cubicBezTo>
                  <a:lnTo>
                    <a:pt x="1165" y="930"/>
                  </a:lnTo>
                  <a:lnTo>
                    <a:pt x="777" y="88"/>
                  </a:lnTo>
                  <a:cubicBezTo>
                    <a:pt x="768" y="48"/>
                    <a:pt x="727" y="31"/>
                    <a:pt x="692" y="31"/>
                  </a:cubicBezTo>
                  <a:cubicBezTo>
                    <a:pt x="681" y="31"/>
                    <a:pt x="671" y="32"/>
                    <a:pt x="662" y="35"/>
                  </a:cubicBezTo>
                  <a:cubicBezTo>
                    <a:pt x="609" y="63"/>
                    <a:pt x="597" y="113"/>
                    <a:pt x="609" y="166"/>
                  </a:cubicBezTo>
                  <a:lnTo>
                    <a:pt x="998" y="1008"/>
                  </a:lnTo>
                  <a:lnTo>
                    <a:pt x="998" y="1008"/>
                  </a:lnTo>
                  <a:lnTo>
                    <a:pt x="131" y="685"/>
                  </a:lnTo>
                  <a:cubicBezTo>
                    <a:pt x="119" y="682"/>
                    <a:pt x="106" y="680"/>
                    <a:pt x="95" y="680"/>
                  </a:cubicBezTo>
                  <a:cubicBezTo>
                    <a:pt x="57" y="680"/>
                    <a:pt x="25" y="696"/>
                    <a:pt x="13" y="734"/>
                  </a:cubicBezTo>
                  <a:cubicBezTo>
                    <a:pt x="1" y="787"/>
                    <a:pt x="13" y="840"/>
                    <a:pt x="66" y="852"/>
                  </a:cubicBezTo>
                  <a:lnTo>
                    <a:pt x="932" y="1175"/>
                  </a:lnTo>
                  <a:lnTo>
                    <a:pt x="91" y="1564"/>
                  </a:lnTo>
                  <a:cubicBezTo>
                    <a:pt x="53" y="1589"/>
                    <a:pt x="28" y="1641"/>
                    <a:pt x="53" y="1682"/>
                  </a:cubicBezTo>
                  <a:cubicBezTo>
                    <a:pt x="63" y="1720"/>
                    <a:pt x="96" y="1736"/>
                    <a:pt x="133" y="1736"/>
                  </a:cubicBezTo>
                  <a:cubicBezTo>
                    <a:pt x="145" y="1736"/>
                    <a:pt x="157" y="1734"/>
                    <a:pt x="168" y="1731"/>
                  </a:cubicBezTo>
                  <a:lnTo>
                    <a:pt x="1010" y="1343"/>
                  </a:lnTo>
                  <a:lnTo>
                    <a:pt x="687" y="2210"/>
                  </a:lnTo>
                  <a:cubicBezTo>
                    <a:pt x="675" y="2263"/>
                    <a:pt x="699" y="2315"/>
                    <a:pt x="740" y="2328"/>
                  </a:cubicBezTo>
                  <a:cubicBezTo>
                    <a:pt x="752" y="2328"/>
                    <a:pt x="765" y="2340"/>
                    <a:pt x="777" y="2340"/>
                  </a:cubicBezTo>
                  <a:cubicBezTo>
                    <a:pt x="818" y="2340"/>
                    <a:pt x="842" y="2315"/>
                    <a:pt x="855" y="2275"/>
                  </a:cubicBezTo>
                  <a:lnTo>
                    <a:pt x="1178" y="1408"/>
                  </a:lnTo>
                  <a:lnTo>
                    <a:pt x="1566" y="2250"/>
                  </a:lnTo>
                  <a:cubicBezTo>
                    <a:pt x="1586" y="2277"/>
                    <a:pt x="1617" y="2299"/>
                    <a:pt x="1653" y="2299"/>
                  </a:cubicBezTo>
                  <a:cubicBezTo>
                    <a:pt x="1667" y="2299"/>
                    <a:pt x="1682" y="2295"/>
                    <a:pt x="1697" y="2288"/>
                  </a:cubicBezTo>
                  <a:cubicBezTo>
                    <a:pt x="1737" y="2275"/>
                    <a:pt x="1762" y="2225"/>
                    <a:pt x="1737" y="2173"/>
                  </a:cubicBezTo>
                  <a:lnTo>
                    <a:pt x="1349" y="1331"/>
                  </a:lnTo>
                  <a:lnTo>
                    <a:pt x="2215" y="1654"/>
                  </a:lnTo>
                  <a:cubicBezTo>
                    <a:pt x="2224" y="1656"/>
                    <a:pt x="2233" y="1657"/>
                    <a:pt x="2242" y="1657"/>
                  </a:cubicBezTo>
                  <a:cubicBezTo>
                    <a:pt x="2283" y="1657"/>
                    <a:pt x="2322" y="1635"/>
                    <a:pt x="2343" y="1604"/>
                  </a:cubicBezTo>
                  <a:lnTo>
                    <a:pt x="2343" y="1564"/>
                  </a:lnTo>
                  <a:cubicBezTo>
                    <a:pt x="2343" y="1526"/>
                    <a:pt x="2318" y="1498"/>
                    <a:pt x="2281" y="1486"/>
                  </a:cubicBezTo>
                  <a:lnTo>
                    <a:pt x="1411" y="1163"/>
                  </a:lnTo>
                  <a:lnTo>
                    <a:pt x="2253" y="775"/>
                  </a:lnTo>
                  <a:cubicBezTo>
                    <a:pt x="2306" y="750"/>
                    <a:pt x="2318" y="697"/>
                    <a:pt x="2306" y="644"/>
                  </a:cubicBezTo>
                  <a:cubicBezTo>
                    <a:pt x="2288" y="618"/>
                    <a:pt x="2256" y="596"/>
                    <a:pt x="2219" y="596"/>
                  </a:cubicBezTo>
                  <a:cubicBezTo>
                    <a:pt x="2205" y="596"/>
                    <a:pt x="2190" y="599"/>
                    <a:pt x="2175" y="607"/>
                  </a:cubicBezTo>
                  <a:lnTo>
                    <a:pt x="1333" y="995"/>
                  </a:lnTo>
                  <a:lnTo>
                    <a:pt x="1659" y="129"/>
                  </a:lnTo>
                  <a:cubicBezTo>
                    <a:pt x="1684" y="76"/>
                    <a:pt x="1659" y="23"/>
                    <a:pt x="1607" y="11"/>
                  </a:cubicBezTo>
                  <a:cubicBezTo>
                    <a:pt x="1593" y="4"/>
                    <a:pt x="1579" y="1"/>
                    <a:pt x="1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 rot="-224831">
              <a:off x="7991977" y="2578860"/>
              <a:ext cx="238318" cy="238109"/>
            </a:xfrm>
            <a:custGeom>
              <a:avLst/>
              <a:gdLst/>
              <a:ahLst/>
              <a:cxnLst/>
              <a:rect l="l" t="t" r="r" b="b"/>
              <a:pathLst>
                <a:path w="2343" h="2341" extrusionOk="0">
                  <a:moveTo>
                    <a:pt x="1566" y="1"/>
                  </a:moveTo>
                  <a:cubicBezTo>
                    <a:pt x="1530" y="1"/>
                    <a:pt x="1500" y="25"/>
                    <a:pt x="1489" y="63"/>
                  </a:cubicBezTo>
                  <a:lnTo>
                    <a:pt x="1165" y="930"/>
                  </a:lnTo>
                  <a:lnTo>
                    <a:pt x="777" y="88"/>
                  </a:lnTo>
                  <a:cubicBezTo>
                    <a:pt x="768" y="48"/>
                    <a:pt x="727" y="31"/>
                    <a:pt x="692" y="31"/>
                  </a:cubicBezTo>
                  <a:cubicBezTo>
                    <a:pt x="681" y="31"/>
                    <a:pt x="671" y="32"/>
                    <a:pt x="662" y="35"/>
                  </a:cubicBezTo>
                  <a:cubicBezTo>
                    <a:pt x="609" y="63"/>
                    <a:pt x="597" y="113"/>
                    <a:pt x="609" y="166"/>
                  </a:cubicBezTo>
                  <a:lnTo>
                    <a:pt x="998" y="1008"/>
                  </a:lnTo>
                  <a:lnTo>
                    <a:pt x="998" y="1008"/>
                  </a:lnTo>
                  <a:lnTo>
                    <a:pt x="131" y="685"/>
                  </a:lnTo>
                  <a:cubicBezTo>
                    <a:pt x="119" y="682"/>
                    <a:pt x="106" y="680"/>
                    <a:pt x="95" y="680"/>
                  </a:cubicBezTo>
                  <a:cubicBezTo>
                    <a:pt x="57" y="680"/>
                    <a:pt x="25" y="696"/>
                    <a:pt x="13" y="734"/>
                  </a:cubicBezTo>
                  <a:cubicBezTo>
                    <a:pt x="1" y="787"/>
                    <a:pt x="13" y="840"/>
                    <a:pt x="66" y="852"/>
                  </a:cubicBezTo>
                  <a:lnTo>
                    <a:pt x="932" y="1175"/>
                  </a:lnTo>
                  <a:lnTo>
                    <a:pt x="91" y="1564"/>
                  </a:lnTo>
                  <a:cubicBezTo>
                    <a:pt x="53" y="1589"/>
                    <a:pt x="28" y="1641"/>
                    <a:pt x="53" y="1682"/>
                  </a:cubicBezTo>
                  <a:cubicBezTo>
                    <a:pt x="63" y="1720"/>
                    <a:pt x="96" y="1736"/>
                    <a:pt x="133" y="1736"/>
                  </a:cubicBezTo>
                  <a:cubicBezTo>
                    <a:pt x="145" y="1736"/>
                    <a:pt x="157" y="1734"/>
                    <a:pt x="168" y="1731"/>
                  </a:cubicBezTo>
                  <a:lnTo>
                    <a:pt x="1010" y="1343"/>
                  </a:lnTo>
                  <a:lnTo>
                    <a:pt x="687" y="2210"/>
                  </a:lnTo>
                  <a:cubicBezTo>
                    <a:pt x="675" y="2263"/>
                    <a:pt x="699" y="2315"/>
                    <a:pt x="740" y="2328"/>
                  </a:cubicBezTo>
                  <a:cubicBezTo>
                    <a:pt x="752" y="2328"/>
                    <a:pt x="765" y="2340"/>
                    <a:pt x="777" y="2340"/>
                  </a:cubicBezTo>
                  <a:cubicBezTo>
                    <a:pt x="818" y="2340"/>
                    <a:pt x="842" y="2315"/>
                    <a:pt x="855" y="2275"/>
                  </a:cubicBezTo>
                  <a:lnTo>
                    <a:pt x="1178" y="1408"/>
                  </a:lnTo>
                  <a:lnTo>
                    <a:pt x="1566" y="2250"/>
                  </a:lnTo>
                  <a:cubicBezTo>
                    <a:pt x="1586" y="2277"/>
                    <a:pt x="1617" y="2299"/>
                    <a:pt x="1653" y="2299"/>
                  </a:cubicBezTo>
                  <a:cubicBezTo>
                    <a:pt x="1667" y="2299"/>
                    <a:pt x="1682" y="2295"/>
                    <a:pt x="1697" y="2288"/>
                  </a:cubicBezTo>
                  <a:cubicBezTo>
                    <a:pt x="1737" y="2275"/>
                    <a:pt x="1762" y="2225"/>
                    <a:pt x="1737" y="2173"/>
                  </a:cubicBezTo>
                  <a:lnTo>
                    <a:pt x="1349" y="1331"/>
                  </a:lnTo>
                  <a:lnTo>
                    <a:pt x="2215" y="1654"/>
                  </a:lnTo>
                  <a:cubicBezTo>
                    <a:pt x="2224" y="1656"/>
                    <a:pt x="2233" y="1657"/>
                    <a:pt x="2242" y="1657"/>
                  </a:cubicBezTo>
                  <a:cubicBezTo>
                    <a:pt x="2283" y="1657"/>
                    <a:pt x="2322" y="1635"/>
                    <a:pt x="2343" y="1604"/>
                  </a:cubicBezTo>
                  <a:lnTo>
                    <a:pt x="2343" y="1564"/>
                  </a:lnTo>
                  <a:cubicBezTo>
                    <a:pt x="2343" y="1526"/>
                    <a:pt x="2318" y="1498"/>
                    <a:pt x="2281" y="1486"/>
                  </a:cubicBezTo>
                  <a:lnTo>
                    <a:pt x="1411" y="1163"/>
                  </a:lnTo>
                  <a:lnTo>
                    <a:pt x="2253" y="775"/>
                  </a:lnTo>
                  <a:cubicBezTo>
                    <a:pt x="2306" y="750"/>
                    <a:pt x="2318" y="697"/>
                    <a:pt x="2306" y="644"/>
                  </a:cubicBezTo>
                  <a:cubicBezTo>
                    <a:pt x="2288" y="618"/>
                    <a:pt x="2256" y="596"/>
                    <a:pt x="2219" y="596"/>
                  </a:cubicBezTo>
                  <a:cubicBezTo>
                    <a:pt x="2205" y="596"/>
                    <a:pt x="2190" y="599"/>
                    <a:pt x="2175" y="607"/>
                  </a:cubicBezTo>
                  <a:lnTo>
                    <a:pt x="1333" y="995"/>
                  </a:lnTo>
                  <a:lnTo>
                    <a:pt x="1659" y="129"/>
                  </a:lnTo>
                  <a:cubicBezTo>
                    <a:pt x="1684" y="76"/>
                    <a:pt x="1659" y="23"/>
                    <a:pt x="1607" y="11"/>
                  </a:cubicBezTo>
                  <a:cubicBezTo>
                    <a:pt x="1593" y="4"/>
                    <a:pt x="1579" y="1"/>
                    <a:pt x="1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16"/>
          <p:cNvSpPr txBox="1">
            <a:spLocks noGrp="1"/>
          </p:cNvSpPr>
          <p:nvPr>
            <p:ph type="title"/>
          </p:nvPr>
        </p:nvSpPr>
        <p:spPr>
          <a:xfrm>
            <a:off x="767100" y="539213"/>
            <a:ext cx="7358100" cy="1964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1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6"/>
          <p:cNvSpPr txBox="1">
            <a:spLocks noGrp="1"/>
          </p:cNvSpPr>
          <p:nvPr>
            <p:ph type="subTitle" idx="1"/>
          </p:nvPr>
        </p:nvSpPr>
        <p:spPr>
          <a:xfrm>
            <a:off x="5984950" y="2910600"/>
            <a:ext cx="1999500" cy="118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7" r:id="rId10"/>
    <p:sldLayoutId id="2147483668" r:id="rId11"/>
    <p:sldLayoutId id="2147483674" r:id="rId12"/>
    <p:sldLayoutId id="2147483679" r:id="rId13"/>
    <p:sldLayoutId id="2147483680" r:id="rId14"/>
    <p:sldLayoutId id="2147483687" r:id="rId15"/>
    <p:sldLayoutId id="2147483692" r:id="rId16"/>
    <p:sldLayoutId id="2147483693" r:id="rId17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53"/>
          <p:cNvSpPr/>
          <p:nvPr/>
        </p:nvSpPr>
        <p:spPr>
          <a:xfrm>
            <a:off x="2067031" y="932225"/>
            <a:ext cx="4520529" cy="2080545"/>
          </a:xfrm>
          <a:prstGeom prst="rect">
            <a:avLst/>
          </a:prstGeom>
        </p:spPr>
        <p:txBody>
          <a:bodyPr>
            <a:prstTxWarp prst="textPlain">
              <a:avLst>
                <a:gd name="adj" fmla="val 46329"/>
              </a:avLst>
            </a:prstTxWarp>
          </a:bodyPr>
          <a:lstStyle/>
          <a:p>
            <a:pPr lvl="0" algn="ctr"/>
            <a:r>
              <a:rPr lang="ro-RO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auhaus 93" panose="04030905020B02020C02" pitchFamily="82" charset="0"/>
              </a:rPr>
              <a:t>Programare Python</a:t>
            </a:r>
          </a:p>
          <a:p>
            <a:pPr lvl="0" algn="ctr"/>
            <a:r>
              <a:rPr lang="ro-RO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auhaus 93" panose="04030905020B02020C02" pitchFamily="82" charset="0"/>
              </a:rPr>
              <a:t>Curs Introductiv</a:t>
            </a:r>
            <a:r>
              <a:rPr lang="ro-RO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auhaus 93" panose="04030905020B02020C02" pitchFamily="82" charset="0"/>
              </a:rPr>
              <a:t> </a:t>
            </a:r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1694" name="Google Shape;1694;p53"/>
          <p:cNvSpPr/>
          <p:nvPr/>
        </p:nvSpPr>
        <p:spPr>
          <a:xfrm>
            <a:off x="3024681" y="3478100"/>
            <a:ext cx="3094800" cy="759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5" name="Google Shape;1695;p53"/>
          <p:cNvGrpSpPr/>
          <p:nvPr/>
        </p:nvGrpSpPr>
        <p:grpSpPr>
          <a:xfrm>
            <a:off x="449848" y="847494"/>
            <a:ext cx="640679" cy="694127"/>
            <a:chOff x="669306" y="2144390"/>
            <a:chExt cx="140663" cy="152405"/>
          </a:xfrm>
        </p:grpSpPr>
        <p:sp>
          <p:nvSpPr>
            <p:cNvPr id="1696" name="Google Shape;1696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53"/>
          <p:cNvGrpSpPr/>
          <p:nvPr/>
        </p:nvGrpSpPr>
        <p:grpSpPr>
          <a:xfrm rot="10800000">
            <a:off x="4498499" y="3752261"/>
            <a:ext cx="2198782" cy="694116"/>
            <a:chOff x="618690" y="2441927"/>
            <a:chExt cx="695927" cy="219699"/>
          </a:xfrm>
        </p:grpSpPr>
        <p:sp>
          <p:nvSpPr>
            <p:cNvPr id="1710" name="Google Shape;1710;p53"/>
            <p:cNvSpPr/>
            <p:nvPr/>
          </p:nvSpPr>
          <p:spPr>
            <a:xfrm>
              <a:off x="621318" y="2444643"/>
              <a:ext cx="669173" cy="214325"/>
            </a:xfrm>
            <a:custGeom>
              <a:avLst/>
              <a:gdLst/>
              <a:ahLst/>
              <a:cxnLst/>
              <a:rect l="l" t="t" r="r" b="b"/>
              <a:pathLst>
                <a:path w="22911" h="7338" extrusionOk="0">
                  <a:moveTo>
                    <a:pt x="5735" y="1"/>
                  </a:moveTo>
                  <a:lnTo>
                    <a:pt x="0" y="7338"/>
                  </a:lnTo>
                  <a:lnTo>
                    <a:pt x="1100" y="7338"/>
                  </a:lnTo>
                  <a:lnTo>
                    <a:pt x="6095" y="917"/>
                  </a:lnTo>
                  <a:lnTo>
                    <a:pt x="22910" y="917"/>
                  </a:lnTo>
                  <a:lnTo>
                    <a:pt x="229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3"/>
            <p:cNvSpPr/>
            <p:nvPr/>
          </p:nvSpPr>
          <p:spPr>
            <a:xfrm>
              <a:off x="618690" y="2441927"/>
              <a:ext cx="674430" cy="219699"/>
            </a:xfrm>
            <a:custGeom>
              <a:avLst/>
              <a:gdLst/>
              <a:ahLst/>
              <a:cxnLst/>
              <a:rect l="l" t="t" r="r" b="b"/>
              <a:pathLst>
                <a:path w="23091" h="7522" extrusionOk="0">
                  <a:moveTo>
                    <a:pt x="22910" y="196"/>
                  </a:moveTo>
                  <a:lnTo>
                    <a:pt x="22910" y="907"/>
                  </a:lnTo>
                  <a:lnTo>
                    <a:pt x="6185" y="907"/>
                  </a:lnTo>
                  <a:cubicBezTo>
                    <a:pt x="6160" y="907"/>
                    <a:pt x="6135" y="920"/>
                    <a:pt x="6120" y="948"/>
                  </a:cubicBezTo>
                  <a:lnTo>
                    <a:pt x="1149" y="7341"/>
                  </a:lnTo>
                  <a:lnTo>
                    <a:pt x="283" y="7341"/>
                  </a:lnTo>
                  <a:lnTo>
                    <a:pt x="5862" y="196"/>
                  </a:lnTo>
                  <a:close/>
                  <a:moveTo>
                    <a:pt x="5825" y="0"/>
                  </a:moveTo>
                  <a:cubicBezTo>
                    <a:pt x="5797" y="0"/>
                    <a:pt x="5772" y="16"/>
                    <a:pt x="5747" y="41"/>
                  </a:cubicBezTo>
                  <a:lnTo>
                    <a:pt x="25" y="7378"/>
                  </a:lnTo>
                  <a:cubicBezTo>
                    <a:pt x="0" y="7406"/>
                    <a:pt x="0" y="7443"/>
                    <a:pt x="12" y="7471"/>
                  </a:cubicBezTo>
                  <a:cubicBezTo>
                    <a:pt x="25" y="7509"/>
                    <a:pt x="50" y="7521"/>
                    <a:pt x="90" y="7521"/>
                  </a:cubicBezTo>
                  <a:lnTo>
                    <a:pt x="1190" y="7521"/>
                  </a:lnTo>
                  <a:cubicBezTo>
                    <a:pt x="1215" y="7521"/>
                    <a:pt x="1243" y="7509"/>
                    <a:pt x="1267" y="7496"/>
                  </a:cubicBezTo>
                  <a:lnTo>
                    <a:pt x="6238" y="1103"/>
                  </a:lnTo>
                  <a:lnTo>
                    <a:pt x="23000" y="1103"/>
                  </a:lnTo>
                  <a:cubicBezTo>
                    <a:pt x="23050" y="1103"/>
                    <a:pt x="23090" y="1050"/>
                    <a:pt x="23090" y="1010"/>
                  </a:cubicBezTo>
                  <a:lnTo>
                    <a:pt x="23090" y="94"/>
                  </a:lnTo>
                  <a:cubicBezTo>
                    <a:pt x="23090" y="53"/>
                    <a:pt x="23050" y="0"/>
                    <a:pt x="23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3"/>
            <p:cNvSpPr/>
            <p:nvPr/>
          </p:nvSpPr>
          <p:spPr>
            <a:xfrm>
              <a:off x="653417" y="2471397"/>
              <a:ext cx="648056" cy="187571"/>
            </a:xfrm>
            <a:custGeom>
              <a:avLst/>
              <a:gdLst/>
              <a:ahLst/>
              <a:cxnLst/>
              <a:rect l="l" t="t" r="r" b="b"/>
              <a:pathLst>
                <a:path w="22188" h="6422" extrusionOk="0">
                  <a:moveTo>
                    <a:pt x="5008" y="1"/>
                  </a:moveTo>
                  <a:lnTo>
                    <a:pt x="1" y="6422"/>
                  </a:lnTo>
                  <a:lnTo>
                    <a:pt x="1048" y="6422"/>
                  </a:lnTo>
                  <a:lnTo>
                    <a:pt x="5372" y="908"/>
                  </a:lnTo>
                  <a:lnTo>
                    <a:pt x="22187" y="908"/>
                  </a:lnTo>
                  <a:lnTo>
                    <a:pt x="22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3"/>
            <p:cNvSpPr/>
            <p:nvPr/>
          </p:nvSpPr>
          <p:spPr>
            <a:xfrm>
              <a:off x="650789" y="2468768"/>
              <a:ext cx="653313" cy="192857"/>
            </a:xfrm>
            <a:custGeom>
              <a:avLst/>
              <a:gdLst/>
              <a:ahLst/>
              <a:cxnLst/>
              <a:rect l="l" t="t" r="r" b="b"/>
              <a:pathLst>
                <a:path w="22368" h="6603" extrusionOk="0">
                  <a:moveTo>
                    <a:pt x="22184" y="184"/>
                  </a:moveTo>
                  <a:lnTo>
                    <a:pt x="22184" y="908"/>
                  </a:lnTo>
                  <a:lnTo>
                    <a:pt x="5462" y="908"/>
                  </a:lnTo>
                  <a:cubicBezTo>
                    <a:pt x="5437" y="908"/>
                    <a:pt x="5409" y="920"/>
                    <a:pt x="5384" y="945"/>
                  </a:cubicBezTo>
                  <a:lnTo>
                    <a:pt x="1088" y="6422"/>
                  </a:lnTo>
                  <a:lnTo>
                    <a:pt x="283" y="6422"/>
                  </a:lnTo>
                  <a:lnTo>
                    <a:pt x="5139" y="184"/>
                  </a:lnTo>
                  <a:close/>
                  <a:moveTo>
                    <a:pt x="5098" y="1"/>
                  </a:moveTo>
                  <a:cubicBezTo>
                    <a:pt x="5074" y="1"/>
                    <a:pt x="5036" y="13"/>
                    <a:pt x="5021" y="41"/>
                  </a:cubicBezTo>
                  <a:lnTo>
                    <a:pt x="26" y="6459"/>
                  </a:lnTo>
                  <a:cubicBezTo>
                    <a:pt x="1" y="6487"/>
                    <a:pt x="1" y="6524"/>
                    <a:pt x="13" y="6552"/>
                  </a:cubicBezTo>
                  <a:cubicBezTo>
                    <a:pt x="26" y="6590"/>
                    <a:pt x="50" y="6602"/>
                    <a:pt x="91" y="6602"/>
                  </a:cubicBezTo>
                  <a:lnTo>
                    <a:pt x="1138" y="6602"/>
                  </a:lnTo>
                  <a:cubicBezTo>
                    <a:pt x="1166" y="6602"/>
                    <a:pt x="1190" y="6590"/>
                    <a:pt x="1203" y="6577"/>
                  </a:cubicBezTo>
                  <a:lnTo>
                    <a:pt x="5502" y="1088"/>
                  </a:lnTo>
                  <a:lnTo>
                    <a:pt x="22277" y="1088"/>
                  </a:lnTo>
                  <a:cubicBezTo>
                    <a:pt x="22327" y="1088"/>
                    <a:pt x="22367" y="1051"/>
                    <a:pt x="22367" y="998"/>
                  </a:cubicBezTo>
                  <a:lnTo>
                    <a:pt x="22367" y="91"/>
                  </a:lnTo>
                  <a:cubicBezTo>
                    <a:pt x="22367" y="41"/>
                    <a:pt x="22327" y="1"/>
                    <a:pt x="22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3"/>
            <p:cNvSpPr/>
            <p:nvPr/>
          </p:nvSpPr>
          <p:spPr>
            <a:xfrm>
              <a:off x="683998" y="2497187"/>
              <a:ext cx="627990" cy="161780"/>
            </a:xfrm>
            <a:custGeom>
              <a:avLst/>
              <a:gdLst/>
              <a:ahLst/>
              <a:cxnLst/>
              <a:rect l="l" t="t" r="r" b="b"/>
              <a:pathLst>
                <a:path w="21501" h="5539" extrusionOk="0">
                  <a:moveTo>
                    <a:pt x="4325" y="0"/>
                  </a:moveTo>
                  <a:lnTo>
                    <a:pt x="1" y="5539"/>
                  </a:lnTo>
                  <a:lnTo>
                    <a:pt x="1166" y="5539"/>
                  </a:lnTo>
                  <a:lnTo>
                    <a:pt x="4688" y="904"/>
                  </a:lnTo>
                  <a:lnTo>
                    <a:pt x="21500" y="904"/>
                  </a:lnTo>
                  <a:lnTo>
                    <a:pt x="21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3"/>
            <p:cNvSpPr/>
            <p:nvPr/>
          </p:nvSpPr>
          <p:spPr>
            <a:xfrm>
              <a:off x="681019" y="2494559"/>
              <a:ext cx="633598" cy="167067"/>
            </a:xfrm>
            <a:custGeom>
              <a:avLst/>
              <a:gdLst/>
              <a:ahLst/>
              <a:cxnLst/>
              <a:rect l="l" t="t" r="r" b="b"/>
              <a:pathLst>
                <a:path w="21693" h="5720" extrusionOk="0">
                  <a:moveTo>
                    <a:pt x="21512" y="180"/>
                  </a:moveTo>
                  <a:lnTo>
                    <a:pt x="21512" y="904"/>
                  </a:lnTo>
                  <a:lnTo>
                    <a:pt x="4790" y="904"/>
                  </a:lnTo>
                  <a:cubicBezTo>
                    <a:pt x="4762" y="904"/>
                    <a:pt x="4737" y="916"/>
                    <a:pt x="4725" y="944"/>
                  </a:cubicBezTo>
                  <a:lnTo>
                    <a:pt x="1230" y="5539"/>
                  </a:lnTo>
                  <a:lnTo>
                    <a:pt x="286" y="5539"/>
                  </a:lnTo>
                  <a:lnTo>
                    <a:pt x="4467" y="180"/>
                  </a:lnTo>
                  <a:close/>
                  <a:moveTo>
                    <a:pt x="4427" y="0"/>
                  </a:moveTo>
                  <a:cubicBezTo>
                    <a:pt x="4402" y="0"/>
                    <a:pt x="4374" y="13"/>
                    <a:pt x="4349" y="25"/>
                  </a:cubicBezTo>
                  <a:lnTo>
                    <a:pt x="25" y="5576"/>
                  </a:lnTo>
                  <a:cubicBezTo>
                    <a:pt x="13" y="5604"/>
                    <a:pt x="0" y="5641"/>
                    <a:pt x="25" y="5669"/>
                  </a:cubicBezTo>
                  <a:cubicBezTo>
                    <a:pt x="41" y="5707"/>
                    <a:pt x="65" y="5719"/>
                    <a:pt x="103" y="5719"/>
                  </a:cubicBezTo>
                  <a:lnTo>
                    <a:pt x="1268" y="5719"/>
                  </a:lnTo>
                  <a:cubicBezTo>
                    <a:pt x="1308" y="5719"/>
                    <a:pt x="1333" y="5707"/>
                    <a:pt x="1345" y="5694"/>
                  </a:cubicBezTo>
                  <a:lnTo>
                    <a:pt x="4840" y="1087"/>
                  </a:lnTo>
                  <a:lnTo>
                    <a:pt x="21602" y="1087"/>
                  </a:lnTo>
                  <a:cubicBezTo>
                    <a:pt x="21655" y="1087"/>
                    <a:pt x="21692" y="1047"/>
                    <a:pt x="21692" y="994"/>
                  </a:cubicBezTo>
                  <a:lnTo>
                    <a:pt x="21692" y="90"/>
                  </a:lnTo>
                  <a:cubicBezTo>
                    <a:pt x="21692" y="37"/>
                    <a:pt x="21655" y="0"/>
                    <a:pt x="2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53"/>
          <p:cNvGrpSpPr/>
          <p:nvPr/>
        </p:nvGrpSpPr>
        <p:grpSpPr>
          <a:xfrm>
            <a:off x="5773148" y="3058119"/>
            <a:ext cx="640679" cy="694127"/>
            <a:chOff x="669306" y="2144390"/>
            <a:chExt cx="140663" cy="152405"/>
          </a:xfrm>
        </p:grpSpPr>
        <p:sp>
          <p:nvSpPr>
            <p:cNvPr id="1717" name="Google Shape;1717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53"/>
          <p:cNvGrpSpPr/>
          <p:nvPr/>
        </p:nvGrpSpPr>
        <p:grpSpPr>
          <a:xfrm rot="6374226">
            <a:off x="1890899" y="3361540"/>
            <a:ext cx="743544" cy="1118463"/>
            <a:chOff x="6790234" y="1352867"/>
            <a:chExt cx="223145" cy="335653"/>
          </a:xfrm>
        </p:grpSpPr>
        <p:sp>
          <p:nvSpPr>
            <p:cNvPr id="1731" name="Google Shape;1731;p53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3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3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3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3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3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3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3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3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3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3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3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3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3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3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3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3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3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53"/>
          <p:cNvGrpSpPr/>
          <p:nvPr/>
        </p:nvGrpSpPr>
        <p:grpSpPr>
          <a:xfrm rot="-2314923">
            <a:off x="2487680" y="3170104"/>
            <a:ext cx="455025" cy="433011"/>
            <a:chOff x="631103" y="2799952"/>
            <a:chExt cx="83592" cy="79532"/>
          </a:xfrm>
        </p:grpSpPr>
        <p:sp>
          <p:nvSpPr>
            <p:cNvPr id="1750" name="Google Shape;1750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2" name="Google Shape;1752;p53"/>
          <p:cNvGrpSpPr/>
          <p:nvPr/>
        </p:nvGrpSpPr>
        <p:grpSpPr>
          <a:xfrm>
            <a:off x="1559599" y="2000997"/>
            <a:ext cx="320052" cy="574570"/>
            <a:chOff x="844318" y="2802435"/>
            <a:chExt cx="62008" cy="111310"/>
          </a:xfrm>
        </p:grpSpPr>
        <p:sp>
          <p:nvSpPr>
            <p:cNvPr id="1753" name="Google Shape;1753;p5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53"/>
          <p:cNvGrpSpPr/>
          <p:nvPr/>
        </p:nvGrpSpPr>
        <p:grpSpPr>
          <a:xfrm rot="-3257344">
            <a:off x="1841594" y="414498"/>
            <a:ext cx="455025" cy="433012"/>
            <a:chOff x="631103" y="2799952"/>
            <a:chExt cx="83592" cy="79532"/>
          </a:xfrm>
        </p:grpSpPr>
        <p:sp>
          <p:nvSpPr>
            <p:cNvPr id="1756" name="Google Shape;1756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53"/>
          <p:cNvGrpSpPr/>
          <p:nvPr/>
        </p:nvGrpSpPr>
        <p:grpSpPr>
          <a:xfrm rot="1045661">
            <a:off x="7003223" y="4039729"/>
            <a:ext cx="455022" cy="433013"/>
            <a:chOff x="631103" y="2799952"/>
            <a:chExt cx="83592" cy="79532"/>
          </a:xfrm>
        </p:grpSpPr>
        <p:sp>
          <p:nvSpPr>
            <p:cNvPr id="1759" name="Google Shape;1759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53"/>
          <p:cNvGrpSpPr/>
          <p:nvPr/>
        </p:nvGrpSpPr>
        <p:grpSpPr>
          <a:xfrm>
            <a:off x="6853965" y="1906862"/>
            <a:ext cx="320052" cy="574570"/>
            <a:chOff x="844318" y="2802435"/>
            <a:chExt cx="62008" cy="111310"/>
          </a:xfrm>
        </p:grpSpPr>
        <p:sp>
          <p:nvSpPr>
            <p:cNvPr id="1762" name="Google Shape;1762;p5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53"/>
          <p:cNvGrpSpPr/>
          <p:nvPr/>
        </p:nvGrpSpPr>
        <p:grpSpPr>
          <a:xfrm>
            <a:off x="7440423" y="1511994"/>
            <a:ext cx="640679" cy="694127"/>
            <a:chOff x="669306" y="2144390"/>
            <a:chExt cx="140663" cy="152405"/>
          </a:xfrm>
        </p:grpSpPr>
        <p:sp>
          <p:nvSpPr>
            <p:cNvPr id="1765" name="Google Shape;1765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53"/>
          <p:cNvGrpSpPr/>
          <p:nvPr/>
        </p:nvGrpSpPr>
        <p:grpSpPr>
          <a:xfrm>
            <a:off x="7217176" y="2787110"/>
            <a:ext cx="1213595" cy="730696"/>
            <a:chOff x="7145281" y="1360607"/>
            <a:chExt cx="557308" cy="335536"/>
          </a:xfrm>
        </p:grpSpPr>
        <p:sp>
          <p:nvSpPr>
            <p:cNvPr id="1779" name="Google Shape;1779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3"/>
            <p:cNvSpPr/>
            <p:nvPr/>
          </p:nvSpPr>
          <p:spPr>
            <a:xfrm>
              <a:off x="7458648" y="1560269"/>
              <a:ext cx="227030" cy="78188"/>
            </a:xfrm>
            <a:custGeom>
              <a:avLst/>
              <a:gdLst/>
              <a:ahLst/>
              <a:cxnLst/>
              <a:rect l="l" t="t" r="r" b="b"/>
              <a:pathLst>
                <a:path w="7773" h="2677" extrusionOk="0">
                  <a:moveTo>
                    <a:pt x="7661" y="1"/>
                  </a:moveTo>
                  <a:cubicBezTo>
                    <a:pt x="7654" y="1"/>
                    <a:pt x="7645" y="2"/>
                    <a:pt x="7637" y="4"/>
                  </a:cubicBezTo>
                  <a:cubicBezTo>
                    <a:pt x="6798" y="287"/>
                    <a:pt x="5944" y="573"/>
                    <a:pt x="5089" y="859"/>
                  </a:cubicBezTo>
                  <a:cubicBezTo>
                    <a:pt x="3741" y="1312"/>
                    <a:pt x="2384" y="1763"/>
                    <a:pt x="1023" y="2204"/>
                  </a:cubicBezTo>
                  <a:cubicBezTo>
                    <a:pt x="712" y="2306"/>
                    <a:pt x="402" y="2412"/>
                    <a:pt x="91" y="2527"/>
                  </a:cubicBezTo>
                  <a:cubicBezTo>
                    <a:pt x="0" y="2551"/>
                    <a:pt x="31" y="2676"/>
                    <a:pt x="102" y="2676"/>
                  </a:cubicBezTo>
                  <a:cubicBezTo>
                    <a:pt x="111" y="2676"/>
                    <a:pt x="121" y="2674"/>
                    <a:pt x="132" y="2670"/>
                  </a:cubicBezTo>
                  <a:cubicBezTo>
                    <a:pt x="986" y="2384"/>
                    <a:pt x="1828" y="2114"/>
                    <a:pt x="2682" y="1828"/>
                  </a:cubicBezTo>
                  <a:cubicBezTo>
                    <a:pt x="4039" y="1374"/>
                    <a:pt x="5385" y="924"/>
                    <a:pt x="6745" y="470"/>
                  </a:cubicBezTo>
                  <a:cubicBezTo>
                    <a:pt x="7056" y="365"/>
                    <a:pt x="7366" y="262"/>
                    <a:pt x="7690" y="160"/>
                  </a:cubicBezTo>
                  <a:cubicBezTo>
                    <a:pt x="7772" y="134"/>
                    <a:pt x="7748" y="1"/>
                    <a:pt x="7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3"/>
            <p:cNvSpPr/>
            <p:nvPr/>
          </p:nvSpPr>
          <p:spPr>
            <a:xfrm>
              <a:off x="7456750" y="1580685"/>
              <a:ext cx="226971" cy="78188"/>
            </a:xfrm>
            <a:custGeom>
              <a:avLst/>
              <a:gdLst/>
              <a:ahLst/>
              <a:cxnLst/>
              <a:rect l="l" t="t" r="r" b="b"/>
              <a:pathLst>
                <a:path w="7771" h="2677" extrusionOk="0">
                  <a:moveTo>
                    <a:pt x="7663" y="1"/>
                  </a:moveTo>
                  <a:cubicBezTo>
                    <a:pt x="7656" y="1"/>
                    <a:pt x="7648" y="2"/>
                    <a:pt x="7640" y="4"/>
                  </a:cubicBezTo>
                  <a:cubicBezTo>
                    <a:pt x="6798" y="287"/>
                    <a:pt x="5943" y="573"/>
                    <a:pt x="5089" y="858"/>
                  </a:cubicBezTo>
                  <a:cubicBezTo>
                    <a:pt x="3741" y="1312"/>
                    <a:pt x="2383" y="1762"/>
                    <a:pt x="1023" y="2204"/>
                  </a:cubicBezTo>
                  <a:cubicBezTo>
                    <a:pt x="712" y="2306"/>
                    <a:pt x="402" y="2424"/>
                    <a:pt x="91" y="2527"/>
                  </a:cubicBezTo>
                  <a:cubicBezTo>
                    <a:pt x="0" y="2551"/>
                    <a:pt x="21" y="2676"/>
                    <a:pt x="99" y="2676"/>
                  </a:cubicBezTo>
                  <a:cubicBezTo>
                    <a:pt x="109" y="2676"/>
                    <a:pt x="120" y="2674"/>
                    <a:pt x="131" y="2670"/>
                  </a:cubicBezTo>
                  <a:cubicBezTo>
                    <a:pt x="973" y="2384"/>
                    <a:pt x="1827" y="2113"/>
                    <a:pt x="2682" y="1828"/>
                  </a:cubicBezTo>
                  <a:cubicBezTo>
                    <a:pt x="4027" y="1374"/>
                    <a:pt x="5387" y="924"/>
                    <a:pt x="6745" y="470"/>
                  </a:cubicBezTo>
                  <a:cubicBezTo>
                    <a:pt x="7056" y="365"/>
                    <a:pt x="7366" y="262"/>
                    <a:pt x="7677" y="160"/>
                  </a:cubicBezTo>
                  <a:cubicBezTo>
                    <a:pt x="7771" y="134"/>
                    <a:pt x="7747" y="1"/>
                    <a:pt x="7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8882" y="2253"/>
                  </a:lnTo>
                  <a:lnTo>
                    <a:pt x="327" y="4983"/>
                  </a:lnTo>
                  <a:lnTo>
                    <a:pt x="327" y="4983"/>
                  </a:lnTo>
                  <a:lnTo>
                    <a:pt x="495" y="3197"/>
                  </a:lnTo>
                  <a:lnTo>
                    <a:pt x="9062" y="38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8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9062" y="409"/>
                  </a:lnTo>
                  <a:lnTo>
                    <a:pt x="545" y="3193"/>
                  </a:lnTo>
                  <a:cubicBezTo>
                    <a:pt x="520" y="3205"/>
                    <a:pt x="507" y="3230"/>
                    <a:pt x="495" y="3258"/>
                  </a:cubicBezTo>
                  <a:lnTo>
                    <a:pt x="327" y="5056"/>
                  </a:lnTo>
                  <a:cubicBezTo>
                    <a:pt x="327" y="5081"/>
                    <a:pt x="340" y="5109"/>
                    <a:pt x="352" y="5122"/>
                  </a:cubicBezTo>
                  <a:cubicBezTo>
                    <a:pt x="370" y="5130"/>
                    <a:pt x="389" y="5139"/>
                    <a:pt x="407" y="5139"/>
                  </a:cubicBezTo>
                  <a:cubicBezTo>
                    <a:pt x="415" y="5139"/>
                    <a:pt x="422" y="5138"/>
                    <a:pt x="430" y="5134"/>
                  </a:cubicBezTo>
                  <a:lnTo>
                    <a:pt x="8870" y="2428"/>
                  </a:ln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038" y="2326"/>
                  </a:lnTo>
                  <a:cubicBezTo>
                    <a:pt x="9038" y="2298"/>
                    <a:pt x="9025" y="2273"/>
                    <a:pt x="9010" y="2261"/>
                  </a:cubicBezTo>
                  <a:cubicBezTo>
                    <a:pt x="8992" y="2252"/>
                    <a:pt x="8975" y="2243"/>
                    <a:pt x="8956" y="2243"/>
                  </a:cubicBezTo>
                  <a:cubicBezTo>
                    <a:pt x="8948" y="2243"/>
                    <a:pt x="8940" y="2245"/>
                    <a:pt x="8932" y="2248"/>
                  </a:cubicBezTo>
                  <a:lnTo>
                    <a:pt x="495" y="4954"/>
                  </a:lnTo>
                  <a:lnTo>
                    <a:pt x="650" y="3335"/>
                  </a:lnTo>
                  <a:lnTo>
                    <a:pt x="9153" y="540"/>
                  </a:lnTo>
                  <a:cubicBezTo>
                    <a:pt x="9193" y="527"/>
                    <a:pt x="9205" y="499"/>
                    <a:pt x="9218" y="474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3"/>
            <p:cNvSpPr/>
            <p:nvPr/>
          </p:nvSpPr>
          <p:spPr>
            <a:xfrm>
              <a:off x="7147910" y="1441599"/>
              <a:ext cx="294178" cy="252265"/>
            </a:xfrm>
            <a:custGeom>
              <a:avLst/>
              <a:gdLst/>
              <a:ahLst/>
              <a:cxnLst/>
              <a:rect l="l" t="t" r="r" b="b"/>
              <a:pathLst>
                <a:path w="10072" h="8637" extrusionOk="0">
                  <a:moveTo>
                    <a:pt x="274" y="1"/>
                  </a:moveTo>
                  <a:lnTo>
                    <a:pt x="0" y="2890"/>
                  </a:lnTo>
                  <a:lnTo>
                    <a:pt x="9811" y="8637"/>
                  </a:lnTo>
                  <a:lnTo>
                    <a:pt x="10072" y="595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3"/>
            <p:cNvSpPr/>
            <p:nvPr/>
          </p:nvSpPr>
          <p:spPr>
            <a:xfrm>
              <a:off x="7145281" y="1439058"/>
              <a:ext cx="299085" cy="257084"/>
            </a:xfrm>
            <a:custGeom>
              <a:avLst/>
              <a:gdLst/>
              <a:ahLst/>
              <a:cxnLst/>
              <a:rect l="l" t="t" r="r" b="b"/>
              <a:pathLst>
                <a:path w="10240" h="8802" extrusionOk="0">
                  <a:moveTo>
                    <a:pt x="426" y="218"/>
                  </a:moveTo>
                  <a:lnTo>
                    <a:pt x="10084" y="6083"/>
                  </a:lnTo>
                  <a:lnTo>
                    <a:pt x="9838" y="8593"/>
                  </a:lnTo>
                  <a:lnTo>
                    <a:pt x="168" y="2924"/>
                  </a:lnTo>
                  <a:lnTo>
                    <a:pt x="426" y="218"/>
                  </a:lnTo>
                  <a:close/>
                  <a:moveTo>
                    <a:pt x="367" y="1"/>
                  </a:moveTo>
                  <a:cubicBezTo>
                    <a:pt x="352" y="1"/>
                    <a:pt x="336" y="4"/>
                    <a:pt x="323" y="10"/>
                  </a:cubicBezTo>
                  <a:cubicBezTo>
                    <a:pt x="311" y="26"/>
                    <a:pt x="286" y="51"/>
                    <a:pt x="286" y="76"/>
                  </a:cubicBezTo>
                  <a:lnTo>
                    <a:pt x="13" y="2961"/>
                  </a:lnTo>
                  <a:cubicBezTo>
                    <a:pt x="0" y="2989"/>
                    <a:pt x="25" y="3027"/>
                    <a:pt x="53" y="3039"/>
                  </a:cubicBezTo>
                  <a:lnTo>
                    <a:pt x="9863" y="8786"/>
                  </a:lnTo>
                  <a:cubicBezTo>
                    <a:pt x="9876" y="8801"/>
                    <a:pt x="9888" y="8801"/>
                    <a:pt x="9901" y="8801"/>
                  </a:cubicBezTo>
                  <a:cubicBezTo>
                    <a:pt x="9916" y="8801"/>
                    <a:pt x="9929" y="8801"/>
                    <a:pt x="9941" y="8786"/>
                  </a:cubicBezTo>
                  <a:cubicBezTo>
                    <a:pt x="9966" y="8774"/>
                    <a:pt x="9978" y="8749"/>
                    <a:pt x="9978" y="8724"/>
                  </a:cubicBezTo>
                  <a:lnTo>
                    <a:pt x="10239" y="6043"/>
                  </a:lnTo>
                  <a:cubicBezTo>
                    <a:pt x="10239" y="6018"/>
                    <a:pt x="10227" y="5990"/>
                    <a:pt x="10199" y="5965"/>
                  </a:cubicBezTo>
                  <a:lnTo>
                    <a:pt x="401" y="10"/>
                  </a:lnTo>
                  <a:cubicBezTo>
                    <a:pt x="395" y="4"/>
                    <a:pt x="382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3"/>
            <p:cNvSpPr/>
            <p:nvPr/>
          </p:nvSpPr>
          <p:spPr>
            <a:xfrm>
              <a:off x="7171538" y="1456787"/>
              <a:ext cx="12705" cy="86191"/>
            </a:xfrm>
            <a:custGeom>
              <a:avLst/>
              <a:gdLst/>
              <a:ahLst/>
              <a:cxnLst/>
              <a:rect l="l" t="t" r="r" b="b"/>
              <a:pathLst>
                <a:path w="435" h="2951" extrusionOk="0">
                  <a:moveTo>
                    <a:pt x="355" y="1"/>
                  </a:moveTo>
                  <a:cubicBezTo>
                    <a:pt x="314" y="1"/>
                    <a:pt x="272" y="26"/>
                    <a:pt x="266" y="77"/>
                  </a:cubicBezTo>
                  <a:cubicBezTo>
                    <a:pt x="176" y="1009"/>
                    <a:pt x="99" y="1941"/>
                    <a:pt x="8" y="2873"/>
                  </a:cubicBezTo>
                  <a:cubicBezTo>
                    <a:pt x="1" y="2924"/>
                    <a:pt x="36" y="2950"/>
                    <a:pt x="74" y="2950"/>
                  </a:cubicBezTo>
                  <a:cubicBezTo>
                    <a:pt x="113" y="2950"/>
                    <a:pt x="156" y="2924"/>
                    <a:pt x="164" y="2873"/>
                  </a:cubicBezTo>
                  <a:cubicBezTo>
                    <a:pt x="254" y="1941"/>
                    <a:pt x="344" y="1009"/>
                    <a:pt x="434" y="77"/>
                  </a:cubicBezTo>
                  <a:cubicBezTo>
                    <a:pt x="434" y="26"/>
                    <a:pt x="395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3"/>
            <p:cNvSpPr/>
            <p:nvPr/>
          </p:nvSpPr>
          <p:spPr>
            <a:xfrm>
              <a:off x="7399678" y="1594004"/>
              <a:ext cx="12326" cy="81693"/>
            </a:xfrm>
            <a:custGeom>
              <a:avLst/>
              <a:gdLst/>
              <a:ahLst/>
              <a:cxnLst/>
              <a:rect l="l" t="t" r="r" b="b"/>
              <a:pathLst>
                <a:path w="422" h="2797" extrusionOk="0">
                  <a:moveTo>
                    <a:pt x="348" y="0"/>
                  </a:moveTo>
                  <a:cubicBezTo>
                    <a:pt x="309" y="0"/>
                    <a:pt x="266" y="27"/>
                    <a:pt x="259" y="79"/>
                  </a:cubicBezTo>
                  <a:cubicBezTo>
                    <a:pt x="169" y="959"/>
                    <a:pt x="91" y="1838"/>
                    <a:pt x="1" y="2720"/>
                  </a:cubicBezTo>
                  <a:cubicBezTo>
                    <a:pt x="1" y="2771"/>
                    <a:pt x="40" y="2797"/>
                    <a:pt x="80" y="2797"/>
                  </a:cubicBezTo>
                  <a:cubicBezTo>
                    <a:pt x="120" y="2797"/>
                    <a:pt x="162" y="2771"/>
                    <a:pt x="169" y="2720"/>
                  </a:cubicBezTo>
                  <a:cubicBezTo>
                    <a:pt x="246" y="1838"/>
                    <a:pt x="336" y="959"/>
                    <a:pt x="414" y="79"/>
                  </a:cubicBezTo>
                  <a:cubicBezTo>
                    <a:pt x="422" y="27"/>
                    <a:pt x="387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3"/>
            <p:cNvSpPr/>
            <p:nvPr/>
          </p:nvSpPr>
          <p:spPr>
            <a:xfrm>
              <a:off x="7198760" y="1515728"/>
              <a:ext cx="178195" cy="113851"/>
            </a:xfrm>
            <a:custGeom>
              <a:avLst/>
              <a:gdLst/>
              <a:ahLst/>
              <a:cxnLst/>
              <a:rect l="l" t="t" r="r" b="b"/>
              <a:pathLst>
                <a:path w="6101" h="3898" extrusionOk="0">
                  <a:moveTo>
                    <a:pt x="711" y="1"/>
                  </a:moveTo>
                  <a:cubicBezTo>
                    <a:pt x="696" y="1"/>
                    <a:pt x="681" y="5"/>
                    <a:pt x="667" y="13"/>
                  </a:cubicBezTo>
                  <a:cubicBezTo>
                    <a:pt x="499" y="144"/>
                    <a:pt x="303" y="234"/>
                    <a:pt x="98" y="287"/>
                  </a:cubicBezTo>
                  <a:cubicBezTo>
                    <a:pt x="1" y="310"/>
                    <a:pt x="39" y="445"/>
                    <a:pt x="116" y="445"/>
                  </a:cubicBezTo>
                  <a:cubicBezTo>
                    <a:pt x="123" y="445"/>
                    <a:pt x="129" y="444"/>
                    <a:pt x="136" y="442"/>
                  </a:cubicBezTo>
                  <a:cubicBezTo>
                    <a:pt x="330" y="385"/>
                    <a:pt x="514" y="308"/>
                    <a:pt x="678" y="193"/>
                  </a:cubicBezTo>
                  <a:lnTo>
                    <a:pt x="678" y="193"/>
                  </a:lnTo>
                  <a:cubicBezTo>
                    <a:pt x="763" y="374"/>
                    <a:pt x="830" y="559"/>
                    <a:pt x="888" y="753"/>
                  </a:cubicBezTo>
                  <a:cubicBezTo>
                    <a:pt x="888" y="781"/>
                    <a:pt x="919" y="812"/>
                    <a:pt x="950" y="812"/>
                  </a:cubicBezTo>
                  <a:cubicBezTo>
                    <a:pt x="959" y="812"/>
                    <a:pt x="969" y="809"/>
                    <a:pt x="978" y="802"/>
                  </a:cubicBezTo>
                  <a:cubicBezTo>
                    <a:pt x="1141" y="738"/>
                    <a:pt x="1302" y="664"/>
                    <a:pt x="1449" y="567"/>
                  </a:cubicBezTo>
                  <a:lnTo>
                    <a:pt x="1449" y="567"/>
                  </a:lnTo>
                  <a:cubicBezTo>
                    <a:pt x="1503" y="751"/>
                    <a:pt x="1558" y="929"/>
                    <a:pt x="1624" y="1113"/>
                  </a:cubicBezTo>
                  <a:cubicBezTo>
                    <a:pt x="1634" y="1148"/>
                    <a:pt x="1660" y="1171"/>
                    <a:pt x="1688" y="1171"/>
                  </a:cubicBezTo>
                  <a:cubicBezTo>
                    <a:pt x="1702" y="1171"/>
                    <a:pt x="1716" y="1166"/>
                    <a:pt x="1729" y="1153"/>
                  </a:cubicBezTo>
                  <a:cubicBezTo>
                    <a:pt x="1858" y="1079"/>
                    <a:pt x="1987" y="1021"/>
                    <a:pt x="2124" y="973"/>
                  </a:cubicBezTo>
                  <a:lnTo>
                    <a:pt x="2124" y="973"/>
                  </a:lnTo>
                  <a:cubicBezTo>
                    <a:pt x="2178" y="1205"/>
                    <a:pt x="2227" y="1437"/>
                    <a:pt x="2285" y="1672"/>
                  </a:cubicBezTo>
                  <a:cubicBezTo>
                    <a:pt x="2294" y="1705"/>
                    <a:pt x="2320" y="1722"/>
                    <a:pt x="2351" y="1722"/>
                  </a:cubicBezTo>
                  <a:cubicBezTo>
                    <a:pt x="2367" y="1722"/>
                    <a:pt x="2384" y="1718"/>
                    <a:pt x="2400" y="1709"/>
                  </a:cubicBezTo>
                  <a:cubicBezTo>
                    <a:pt x="2530" y="1634"/>
                    <a:pt x="2671" y="1559"/>
                    <a:pt x="2804" y="1484"/>
                  </a:cubicBezTo>
                  <a:lnTo>
                    <a:pt x="2804" y="1484"/>
                  </a:lnTo>
                  <a:cubicBezTo>
                    <a:pt x="2891" y="1697"/>
                    <a:pt x="2973" y="1912"/>
                    <a:pt x="3062" y="2138"/>
                  </a:cubicBezTo>
                  <a:cubicBezTo>
                    <a:pt x="3071" y="2165"/>
                    <a:pt x="3101" y="2185"/>
                    <a:pt x="3136" y="2185"/>
                  </a:cubicBezTo>
                  <a:cubicBezTo>
                    <a:pt x="3149" y="2185"/>
                    <a:pt x="3163" y="2182"/>
                    <a:pt x="3177" y="2175"/>
                  </a:cubicBezTo>
                  <a:cubicBezTo>
                    <a:pt x="3325" y="2103"/>
                    <a:pt x="3471" y="2022"/>
                    <a:pt x="3610" y="1944"/>
                  </a:cubicBezTo>
                  <a:lnTo>
                    <a:pt x="3610" y="1944"/>
                  </a:lnTo>
                  <a:cubicBezTo>
                    <a:pt x="3648" y="2165"/>
                    <a:pt x="3706" y="2379"/>
                    <a:pt x="3773" y="2604"/>
                  </a:cubicBezTo>
                  <a:cubicBezTo>
                    <a:pt x="3782" y="2637"/>
                    <a:pt x="3808" y="2654"/>
                    <a:pt x="3840" y="2654"/>
                  </a:cubicBezTo>
                  <a:cubicBezTo>
                    <a:pt x="3856" y="2654"/>
                    <a:pt x="3874" y="2650"/>
                    <a:pt x="3891" y="2641"/>
                  </a:cubicBezTo>
                  <a:cubicBezTo>
                    <a:pt x="4052" y="2576"/>
                    <a:pt x="4215" y="2503"/>
                    <a:pt x="4377" y="2428"/>
                  </a:cubicBezTo>
                  <a:lnTo>
                    <a:pt x="4377" y="2428"/>
                  </a:lnTo>
                  <a:cubicBezTo>
                    <a:pt x="4424" y="2623"/>
                    <a:pt x="4479" y="2825"/>
                    <a:pt x="4525" y="3017"/>
                  </a:cubicBezTo>
                  <a:cubicBezTo>
                    <a:pt x="4535" y="3058"/>
                    <a:pt x="4575" y="3075"/>
                    <a:pt x="4611" y="3075"/>
                  </a:cubicBezTo>
                  <a:cubicBezTo>
                    <a:pt x="4621" y="3075"/>
                    <a:pt x="4631" y="3073"/>
                    <a:pt x="4640" y="3070"/>
                  </a:cubicBezTo>
                  <a:cubicBezTo>
                    <a:pt x="4795" y="2991"/>
                    <a:pt x="4948" y="2924"/>
                    <a:pt x="5100" y="2858"/>
                  </a:cubicBezTo>
                  <a:lnTo>
                    <a:pt x="5100" y="2858"/>
                  </a:lnTo>
                  <a:cubicBezTo>
                    <a:pt x="5170" y="3046"/>
                    <a:pt x="5247" y="3226"/>
                    <a:pt x="5314" y="3418"/>
                  </a:cubicBezTo>
                  <a:cubicBezTo>
                    <a:pt x="5323" y="3447"/>
                    <a:pt x="5353" y="3468"/>
                    <a:pt x="5388" y="3468"/>
                  </a:cubicBezTo>
                  <a:cubicBezTo>
                    <a:pt x="5401" y="3468"/>
                    <a:pt x="5415" y="3465"/>
                    <a:pt x="5429" y="3458"/>
                  </a:cubicBezTo>
                  <a:cubicBezTo>
                    <a:pt x="5547" y="3388"/>
                    <a:pt x="5674" y="3326"/>
                    <a:pt x="5796" y="3261"/>
                  </a:cubicBezTo>
                  <a:lnTo>
                    <a:pt x="5796" y="3261"/>
                  </a:lnTo>
                  <a:cubicBezTo>
                    <a:pt x="5809" y="3462"/>
                    <a:pt x="5851" y="3654"/>
                    <a:pt x="5935" y="3847"/>
                  </a:cubicBezTo>
                  <a:cubicBezTo>
                    <a:pt x="5950" y="3882"/>
                    <a:pt x="5981" y="3897"/>
                    <a:pt x="6011" y="3897"/>
                  </a:cubicBezTo>
                  <a:cubicBezTo>
                    <a:pt x="6057" y="3897"/>
                    <a:pt x="6101" y="3861"/>
                    <a:pt x="6078" y="3806"/>
                  </a:cubicBezTo>
                  <a:cubicBezTo>
                    <a:pt x="5988" y="3586"/>
                    <a:pt x="5948" y="3365"/>
                    <a:pt x="5948" y="3132"/>
                  </a:cubicBezTo>
                  <a:cubicBezTo>
                    <a:pt x="5948" y="3083"/>
                    <a:pt x="5907" y="3047"/>
                    <a:pt x="5865" y="3047"/>
                  </a:cubicBezTo>
                  <a:cubicBezTo>
                    <a:pt x="5854" y="3047"/>
                    <a:pt x="5843" y="3049"/>
                    <a:pt x="5833" y="3055"/>
                  </a:cubicBezTo>
                  <a:cubicBezTo>
                    <a:pt x="5704" y="3132"/>
                    <a:pt x="5565" y="3207"/>
                    <a:pt x="5426" y="3281"/>
                  </a:cubicBezTo>
                  <a:lnTo>
                    <a:pt x="5426" y="3281"/>
                  </a:lnTo>
                  <a:cubicBezTo>
                    <a:pt x="5358" y="3101"/>
                    <a:pt x="5291" y="2912"/>
                    <a:pt x="5224" y="2731"/>
                  </a:cubicBezTo>
                  <a:cubicBezTo>
                    <a:pt x="5215" y="2694"/>
                    <a:pt x="5182" y="2676"/>
                    <a:pt x="5145" y="2676"/>
                  </a:cubicBezTo>
                  <a:cubicBezTo>
                    <a:pt x="5132" y="2676"/>
                    <a:pt x="5119" y="2678"/>
                    <a:pt x="5106" y="2682"/>
                  </a:cubicBezTo>
                  <a:cubicBezTo>
                    <a:pt x="4958" y="2756"/>
                    <a:pt x="4809" y="2822"/>
                    <a:pt x="4659" y="2886"/>
                  </a:cubicBezTo>
                  <a:lnTo>
                    <a:pt x="4659" y="2886"/>
                  </a:lnTo>
                  <a:cubicBezTo>
                    <a:pt x="4611" y="2687"/>
                    <a:pt x="4554" y="2496"/>
                    <a:pt x="4497" y="2293"/>
                  </a:cubicBezTo>
                  <a:cubicBezTo>
                    <a:pt x="4489" y="2258"/>
                    <a:pt x="4464" y="2241"/>
                    <a:pt x="4432" y="2241"/>
                  </a:cubicBezTo>
                  <a:cubicBezTo>
                    <a:pt x="4417" y="2241"/>
                    <a:pt x="4400" y="2245"/>
                    <a:pt x="4382" y="2253"/>
                  </a:cubicBezTo>
                  <a:cubicBezTo>
                    <a:pt x="4213" y="2320"/>
                    <a:pt x="4055" y="2397"/>
                    <a:pt x="3890" y="2475"/>
                  </a:cubicBezTo>
                  <a:lnTo>
                    <a:pt x="3890" y="2475"/>
                  </a:lnTo>
                  <a:cubicBezTo>
                    <a:pt x="3827" y="2249"/>
                    <a:pt x="3782" y="2030"/>
                    <a:pt x="3749" y="1800"/>
                  </a:cubicBezTo>
                  <a:cubicBezTo>
                    <a:pt x="3749" y="1763"/>
                    <a:pt x="3707" y="1739"/>
                    <a:pt x="3670" y="1739"/>
                  </a:cubicBezTo>
                  <a:cubicBezTo>
                    <a:pt x="3655" y="1739"/>
                    <a:pt x="3642" y="1742"/>
                    <a:pt x="3630" y="1750"/>
                  </a:cubicBezTo>
                  <a:cubicBezTo>
                    <a:pt x="3478" y="1837"/>
                    <a:pt x="3334" y="1915"/>
                    <a:pt x="3182" y="1999"/>
                  </a:cubicBezTo>
                  <a:lnTo>
                    <a:pt x="3182" y="1999"/>
                  </a:lnTo>
                  <a:cubicBezTo>
                    <a:pt x="3093" y="1782"/>
                    <a:pt x="3010" y="1565"/>
                    <a:pt x="2919" y="1346"/>
                  </a:cubicBezTo>
                  <a:cubicBezTo>
                    <a:pt x="2910" y="1310"/>
                    <a:pt x="2880" y="1285"/>
                    <a:pt x="2845" y="1285"/>
                  </a:cubicBezTo>
                  <a:cubicBezTo>
                    <a:pt x="2832" y="1285"/>
                    <a:pt x="2818" y="1289"/>
                    <a:pt x="2804" y="1296"/>
                  </a:cubicBezTo>
                  <a:cubicBezTo>
                    <a:pt x="2678" y="1379"/>
                    <a:pt x="2543" y="1454"/>
                    <a:pt x="2406" y="1527"/>
                  </a:cubicBezTo>
                  <a:lnTo>
                    <a:pt x="2406" y="1527"/>
                  </a:lnTo>
                  <a:cubicBezTo>
                    <a:pt x="2358" y="1301"/>
                    <a:pt x="2304" y="1066"/>
                    <a:pt x="2261" y="843"/>
                  </a:cubicBezTo>
                  <a:cubicBezTo>
                    <a:pt x="2248" y="809"/>
                    <a:pt x="2212" y="787"/>
                    <a:pt x="2177" y="787"/>
                  </a:cubicBezTo>
                  <a:cubicBezTo>
                    <a:pt x="2169" y="787"/>
                    <a:pt x="2162" y="788"/>
                    <a:pt x="2155" y="790"/>
                  </a:cubicBezTo>
                  <a:cubicBezTo>
                    <a:pt x="2016" y="844"/>
                    <a:pt x="1876" y="898"/>
                    <a:pt x="1737" y="974"/>
                  </a:cubicBezTo>
                  <a:lnTo>
                    <a:pt x="1737" y="974"/>
                  </a:lnTo>
                  <a:cubicBezTo>
                    <a:pt x="1682" y="788"/>
                    <a:pt x="1629" y="603"/>
                    <a:pt x="1574" y="430"/>
                  </a:cubicBezTo>
                  <a:cubicBezTo>
                    <a:pt x="1565" y="391"/>
                    <a:pt x="1527" y="367"/>
                    <a:pt x="1492" y="367"/>
                  </a:cubicBezTo>
                  <a:cubicBezTo>
                    <a:pt x="1479" y="367"/>
                    <a:pt x="1467" y="370"/>
                    <a:pt x="1456" y="377"/>
                  </a:cubicBezTo>
                  <a:cubicBezTo>
                    <a:pt x="1310" y="477"/>
                    <a:pt x="1164" y="560"/>
                    <a:pt x="1010" y="631"/>
                  </a:cubicBezTo>
                  <a:lnTo>
                    <a:pt x="1010" y="631"/>
                  </a:lnTo>
                  <a:cubicBezTo>
                    <a:pt x="956" y="428"/>
                    <a:pt x="876" y="233"/>
                    <a:pt x="785" y="41"/>
                  </a:cubicBezTo>
                  <a:cubicBezTo>
                    <a:pt x="767" y="15"/>
                    <a:pt x="739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3"/>
            <p:cNvSpPr/>
            <p:nvPr/>
          </p:nvSpPr>
          <p:spPr>
            <a:xfrm>
              <a:off x="7155883" y="1363031"/>
              <a:ext cx="543960" cy="252528"/>
            </a:xfrm>
            <a:custGeom>
              <a:avLst/>
              <a:gdLst/>
              <a:ahLst/>
              <a:cxnLst/>
              <a:rect l="l" t="t" r="r" b="b"/>
              <a:pathLst>
                <a:path w="18624" h="8646" extrusionOk="0">
                  <a:moveTo>
                    <a:pt x="8491" y="1"/>
                  </a:moveTo>
                  <a:lnTo>
                    <a:pt x="1" y="2691"/>
                  </a:lnTo>
                  <a:lnTo>
                    <a:pt x="9799" y="8646"/>
                  </a:lnTo>
                  <a:lnTo>
                    <a:pt x="18624" y="5748"/>
                  </a:lnTo>
                  <a:lnTo>
                    <a:pt x="8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3"/>
            <p:cNvSpPr/>
            <p:nvPr/>
          </p:nvSpPr>
          <p:spPr>
            <a:xfrm>
              <a:off x="7153634" y="1360607"/>
              <a:ext cx="548955" cy="257230"/>
            </a:xfrm>
            <a:custGeom>
              <a:avLst/>
              <a:gdLst/>
              <a:ahLst/>
              <a:cxnLst/>
              <a:rect l="l" t="t" r="r" b="b"/>
              <a:pathLst>
                <a:path w="18795" h="8807" extrusionOk="0">
                  <a:moveTo>
                    <a:pt x="8555" y="161"/>
                  </a:moveTo>
                  <a:lnTo>
                    <a:pt x="18508" y="5818"/>
                  </a:lnTo>
                  <a:lnTo>
                    <a:pt x="9888" y="8639"/>
                  </a:lnTo>
                  <a:lnTo>
                    <a:pt x="270" y="2789"/>
                  </a:lnTo>
                  <a:lnTo>
                    <a:pt x="8555" y="161"/>
                  </a:lnTo>
                  <a:close/>
                  <a:moveTo>
                    <a:pt x="8559" y="1"/>
                  </a:moveTo>
                  <a:cubicBezTo>
                    <a:pt x="8553" y="1"/>
                    <a:pt x="8547" y="2"/>
                    <a:pt x="8543" y="6"/>
                  </a:cubicBezTo>
                  <a:lnTo>
                    <a:pt x="50" y="2696"/>
                  </a:lnTo>
                  <a:cubicBezTo>
                    <a:pt x="25" y="2712"/>
                    <a:pt x="0" y="2737"/>
                    <a:pt x="0" y="2762"/>
                  </a:cubicBezTo>
                  <a:cubicBezTo>
                    <a:pt x="0" y="2789"/>
                    <a:pt x="13" y="2827"/>
                    <a:pt x="37" y="2839"/>
                  </a:cubicBezTo>
                  <a:lnTo>
                    <a:pt x="9835" y="8794"/>
                  </a:lnTo>
                  <a:cubicBezTo>
                    <a:pt x="9848" y="8794"/>
                    <a:pt x="9863" y="8807"/>
                    <a:pt x="9876" y="8807"/>
                  </a:cubicBezTo>
                  <a:cubicBezTo>
                    <a:pt x="9888" y="8807"/>
                    <a:pt x="9888" y="8807"/>
                    <a:pt x="9900" y="8794"/>
                  </a:cubicBezTo>
                  <a:lnTo>
                    <a:pt x="18729" y="5908"/>
                  </a:lnTo>
                  <a:cubicBezTo>
                    <a:pt x="18766" y="5908"/>
                    <a:pt x="18779" y="5868"/>
                    <a:pt x="18779" y="5843"/>
                  </a:cubicBezTo>
                  <a:cubicBezTo>
                    <a:pt x="18794" y="5818"/>
                    <a:pt x="18779" y="5778"/>
                    <a:pt x="18741" y="5765"/>
                  </a:cubicBezTo>
                  <a:lnTo>
                    <a:pt x="8605" y="6"/>
                  </a:lnTo>
                  <a:cubicBezTo>
                    <a:pt x="8588" y="6"/>
                    <a:pt x="8572" y="1"/>
                    <a:pt x="85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3"/>
            <p:cNvSpPr/>
            <p:nvPr/>
          </p:nvSpPr>
          <p:spPr>
            <a:xfrm>
              <a:off x="7303702" y="1433625"/>
              <a:ext cx="335361" cy="150681"/>
            </a:xfrm>
            <a:custGeom>
              <a:avLst/>
              <a:gdLst/>
              <a:ahLst/>
              <a:cxnLst/>
              <a:rect l="l" t="t" r="r" b="b"/>
              <a:pathLst>
                <a:path w="11482" h="5159" extrusionOk="0">
                  <a:moveTo>
                    <a:pt x="5681" y="168"/>
                  </a:moveTo>
                  <a:lnTo>
                    <a:pt x="10652" y="2824"/>
                  </a:lnTo>
                  <a:cubicBezTo>
                    <a:pt x="10829" y="2914"/>
                    <a:pt x="11005" y="3008"/>
                    <a:pt x="11181" y="3100"/>
                  </a:cubicBezTo>
                  <a:lnTo>
                    <a:pt x="11181" y="3100"/>
                  </a:lnTo>
                  <a:cubicBezTo>
                    <a:pt x="9496" y="3613"/>
                    <a:pt x="7808" y="4126"/>
                    <a:pt x="6123" y="4638"/>
                  </a:cubicBezTo>
                  <a:cubicBezTo>
                    <a:pt x="5772" y="4741"/>
                    <a:pt x="5424" y="4856"/>
                    <a:pt x="5073" y="4962"/>
                  </a:cubicBezTo>
                  <a:cubicBezTo>
                    <a:pt x="5032" y="4971"/>
                    <a:pt x="4977" y="4981"/>
                    <a:pt x="4931" y="4996"/>
                  </a:cubicBezTo>
                  <a:lnTo>
                    <a:pt x="4931" y="4996"/>
                  </a:lnTo>
                  <a:cubicBezTo>
                    <a:pt x="4932" y="4996"/>
                    <a:pt x="4933" y="4996"/>
                    <a:pt x="4934" y="4996"/>
                  </a:cubicBezTo>
                  <a:cubicBezTo>
                    <a:pt x="4960" y="4996"/>
                    <a:pt x="4962" y="5022"/>
                    <a:pt x="4949" y="5022"/>
                  </a:cubicBezTo>
                  <a:cubicBezTo>
                    <a:pt x="4944" y="5022"/>
                    <a:pt x="4938" y="5019"/>
                    <a:pt x="4930" y="5011"/>
                  </a:cubicBezTo>
                  <a:cubicBezTo>
                    <a:pt x="4928" y="5007"/>
                    <a:pt x="4925" y="5003"/>
                    <a:pt x="4921" y="5000"/>
                  </a:cubicBezTo>
                  <a:lnTo>
                    <a:pt x="4921" y="5000"/>
                  </a:lnTo>
                  <a:cubicBezTo>
                    <a:pt x="4911" y="5003"/>
                    <a:pt x="4901" y="5007"/>
                    <a:pt x="4893" y="5011"/>
                  </a:cubicBezTo>
                  <a:cubicBezTo>
                    <a:pt x="4903" y="5005"/>
                    <a:pt x="4912" y="5001"/>
                    <a:pt x="4919" y="4998"/>
                  </a:cubicBezTo>
                  <a:lnTo>
                    <a:pt x="4919" y="4998"/>
                  </a:lnTo>
                  <a:cubicBezTo>
                    <a:pt x="4920" y="4999"/>
                    <a:pt x="4920" y="4999"/>
                    <a:pt x="4921" y="5000"/>
                  </a:cubicBezTo>
                  <a:lnTo>
                    <a:pt x="4921" y="5000"/>
                  </a:lnTo>
                  <a:cubicBezTo>
                    <a:pt x="4924" y="4998"/>
                    <a:pt x="4927" y="4997"/>
                    <a:pt x="4931" y="4996"/>
                  </a:cubicBezTo>
                  <a:lnTo>
                    <a:pt x="4931" y="4996"/>
                  </a:lnTo>
                  <a:cubicBezTo>
                    <a:pt x="4927" y="4996"/>
                    <a:pt x="4924" y="4997"/>
                    <a:pt x="4919" y="4998"/>
                  </a:cubicBezTo>
                  <a:lnTo>
                    <a:pt x="4919" y="4998"/>
                  </a:lnTo>
                  <a:cubicBezTo>
                    <a:pt x="4896" y="4978"/>
                    <a:pt x="4848" y="4959"/>
                    <a:pt x="4828" y="4949"/>
                  </a:cubicBezTo>
                  <a:cubicBezTo>
                    <a:pt x="4011" y="4430"/>
                    <a:pt x="3197" y="3912"/>
                    <a:pt x="2380" y="3396"/>
                  </a:cubicBezTo>
                  <a:cubicBezTo>
                    <a:pt x="1677" y="2944"/>
                    <a:pt x="982" y="2494"/>
                    <a:pt x="280" y="2055"/>
                  </a:cubicBezTo>
                  <a:lnTo>
                    <a:pt x="280" y="2055"/>
                  </a:lnTo>
                  <a:cubicBezTo>
                    <a:pt x="2062" y="1384"/>
                    <a:pt x="3877" y="805"/>
                    <a:pt x="5681" y="168"/>
                  </a:cubicBezTo>
                  <a:close/>
                  <a:moveTo>
                    <a:pt x="5681" y="1"/>
                  </a:moveTo>
                  <a:cubicBezTo>
                    <a:pt x="5673" y="1"/>
                    <a:pt x="5665" y="2"/>
                    <a:pt x="5657" y="4"/>
                  </a:cubicBezTo>
                  <a:cubicBezTo>
                    <a:pt x="3806" y="662"/>
                    <a:pt x="1929" y="1259"/>
                    <a:pt x="78" y="1958"/>
                  </a:cubicBezTo>
                  <a:cubicBezTo>
                    <a:pt x="25" y="1982"/>
                    <a:pt x="0" y="2060"/>
                    <a:pt x="65" y="2101"/>
                  </a:cubicBezTo>
                  <a:cubicBezTo>
                    <a:pt x="1578" y="3070"/>
                    <a:pt x="3094" y="4030"/>
                    <a:pt x="4607" y="4986"/>
                  </a:cubicBezTo>
                  <a:cubicBezTo>
                    <a:pt x="4713" y="5056"/>
                    <a:pt x="4816" y="5158"/>
                    <a:pt x="4940" y="5158"/>
                  </a:cubicBezTo>
                  <a:cubicBezTo>
                    <a:pt x="4954" y="5158"/>
                    <a:pt x="4968" y="5157"/>
                    <a:pt x="4983" y="5154"/>
                  </a:cubicBezTo>
                  <a:cubicBezTo>
                    <a:pt x="5269" y="5089"/>
                    <a:pt x="5551" y="4986"/>
                    <a:pt x="5825" y="4896"/>
                  </a:cubicBezTo>
                  <a:cubicBezTo>
                    <a:pt x="6900" y="4573"/>
                    <a:pt x="7987" y="4235"/>
                    <a:pt x="9059" y="3912"/>
                  </a:cubicBezTo>
                  <a:cubicBezTo>
                    <a:pt x="9851" y="3679"/>
                    <a:pt x="10627" y="3433"/>
                    <a:pt x="11404" y="3200"/>
                  </a:cubicBezTo>
                  <a:cubicBezTo>
                    <a:pt x="11466" y="3188"/>
                    <a:pt x="11482" y="3085"/>
                    <a:pt x="11429" y="3057"/>
                  </a:cubicBezTo>
                  <a:cubicBezTo>
                    <a:pt x="9758" y="2166"/>
                    <a:pt x="8089" y="1271"/>
                    <a:pt x="6418" y="392"/>
                  </a:cubicBezTo>
                  <a:cubicBezTo>
                    <a:pt x="6191" y="265"/>
                    <a:pt x="5965" y="153"/>
                    <a:pt x="5738" y="27"/>
                  </a:cubicBezTo>
                  <a:lnTo>
                    <a:pt x="5738" y="27"/>
                  </a:lnTo>
                  <a:cubicBezTo>
                    <a:pt x="5725" y="11"/>
                    <a:pt x="5705" y="1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3"/>
            <p:cNvSpPr/>
            <p:nvPr/>
          </p:nvSpPr>
          <p:spPr>
            <a:xfrm>
              <a:off x="7259716" y="1402987"/>
              <a:ext cx="164730" cy="58532"/>
            </a:xfrm>
            <a:custGeom>
              <a:avLst/>
              <a:gdLst/>
              <a:ahLst/>
              <a:cxnLst/>
              <a:rect l="l" t="t" r="r" b="b"/>
              <a:pathLst>
                <a:path w="5640" h="2004" extrusionOk="0">
                  <a:moveTo>
                    <a:pt x="5523" y="0"/>
                  </a:moveTo>
                  <a:cubicBezTo>
                    <a:pt x="5517" y="0"/>
                    <a:pt x="5511" y="1"/>
                    <a:pt x="5504" y="3"/>
                  </a:cubicBezTo>
                  <a:cubicBezTo>
                    <a:pt x="3668" y="546"/>
                    <a:pt x="1867" y="1155"/>
                    <a:pt x="80" y="1842"/>
                  </a:cubicBezTo>
                  <a:cubicBezTo>
                    <a:pt x="0" y="1878"/>
                    <a:pt x="23" y="2004"/>
                    <a:pt x="101" y="2004"/>
                  </a:cubicBezTo>
                  <a:cubicBezTo>
                    <a:pt x="111" y="2004"/>
                    <a:pt x="122" y="2002"/>
                    <a:pt x="133" y="1997"/>
                  </a:cubicBezTo>
                  <a:cubicBezTo>
                    <a:pt x="1907" y="1311"/>
                    <a:pt x="3718" y="689"/>
                    <a:pt x="5545" y="158"/>
                  </a:cubicBezTo>
                  <a:cubicBezTo>
                    <a:pt x="5640" y="135"/>
                    <a:pt x="5601" y="0"/>
                    <a:pt x="5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3"/>
            <p:cNvSpPr/>
            <p:nvPr/>
          </p:nvSpPr>
          <p:spPr>
            <a:xfrm>
              <a:off x="7277854" y="1416481"/>
              <a:ext cx="164321" cy="58269"/>
            </a:xfrm>
            <a:custGeom>
              <a:avLst/>
              <a:gdLst/>
              <a:ahLst/>
              <a:cxnLst/>
              <a:rect l="l" t="t" r="r" b="b"/>
              <a:pathLst>
                <a:path w="5626" h="1995" extrusionOk="0">
                  <a:moveTo>
                    <a:pt x="5531" y="1"/>
                  </a:moveTo>
                  <a:cubicBezTo>
                    <a:pt x="5523" y="1"/>
                    <a:pt x="5514" y="3"/>
                    <a:pt x="5505" y="7"/>
                  </a:cubicBezTo>
                  <a:cubicBezTo>
                    <a:pt x="3669" y="538"/>
                    <a:pt x="1854" y="1147"/>
                    <a:pt x="81" y="1846"/>
                  </a:cubicBezTo>
                  <a:cubicBezTo>
                    <a:pt x="1" y="1881"/>
                    <a:pt x="23" y="1995"/>
                    <a:pt x="92" y="1995"/>
                  </a:cubicBezTo>
                  <a:cubicBezTo>
                    <a:pt x="101" y="1995"/>
                    <a:pt x="111" y="1993"/>
                    <a:pt x="121" y="1989"/>
                  </a:cubicBezTo>
                  <a:cubicBezTo>
                    <a:pt x="1907" y="1302"/>
                    <a:pt x="3706" y="693"/>
                    <a:pt x="5545" y="150"/>
                  </a:cubicBezTo>
                  <a:cubicBezTo>
                    <a:pt x="5625" y="127"/>
                    <a:pt x="5602" y="1"/>
                    <a:pt x="5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3"/>
            <p:cNvSpPr/>
            <p:nvPr/>
          </p:nvSpPr>
          <p:spPr>
            <a:xfrm>
              <a:off x="7242746" y="1392063"/>
              <a:ext cx="166132" cy="56224"/>
            </a:xfrm>
            <a:custGeom>
              <a:avLst/>
              <a:gdLst/>
              <a:ahLst/>
              <a:cxnLst/>
              <a:rect l="l" t="t" r="r" b="b"/>
              <a:pathLst>
                <a:path w="5688" h="1925" extrusionOk="0">
                  <a:moveTo>
                    <a:pt x="5578" y="0"/>
                  </a:moveTo>
                  <a:cubicBezTo>
                    <a:pt x="5570" y="0"/>
                    <a:pt x="5562" y="1"/>
                    <a:pt x="5554" y="4"/>
                  </a:cubicBezTo>
                  <a:cubicBezTo>
                    <a:pt x="3706" y="520"/>
                    <a:pt x="1879" y="1104"/>
                    <a:pt x="80" y="1762"/>
                  </a:cubicBezTo>
                  <a:cubicBezTo>
                    <a:pt x="1" y="1798"/>
                    <a:pt x="21" y="1924"/>
                    <a:pt x="89" y="1924"/>
                  </a:cubicBezTo>
                  <a:cubicBezTo>
                    <a:pt x="98" y="1924"/>
                    <a:pt x="108" y="1922"/>
                    <a:pt x="118" y="1918"/>
                  </a:cubicBezTo>
                  <a:cubicBezTo>
                    <a:pt x="1932" y="1259"/>
                    <a:pt x="3743" y="675"/>
                    <a:pt x="5594" y="144"/>
                  </a:cubicBezTo>
                  <a:cubicBezTo>
                    <a:pt x="5688" y="121"/>
                    <a:pt x="5655" y="0"/>
                    <a:pt x="5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53"/>
          <p:cNvGrpSpPr/>
          <p:nvPr/>
        </p:nvGrpSpPr>
        <p:grpSpPr>
          <a:xfrm>
            <a:off x="4340979" y="282330"/>
            <a:ext cx="455041" cy="433028"/>
            <a:chOff x="631103" y="2799952"/>
            <a:chExt cx="83592" cy="79532"/>
          </a:xfrm>
        </p:grpSpPr>
        <p:sp>
          <p:nvSpPr>
            <p:cNvPr id="1797" name="Google Shape;1797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53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Mentor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Pirjoleanu Mihai Flavius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p66"/>
          <p:cNvSpPr txBox="1">
            <a:spLocks noGrp="1"/>
          </p:cNvSpPr>
          <p:nvPr>
            <p:ph type="title"/>
          </p:nvPr>
        </p:nvSpPr>
        <p:spPr>
          <a:xfrm>
            <a:off x="798583" y="1585278"/>
            <a:ext cx="2973319" cy="2991119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Exemplu</a:t>
            </a:r>
            <a:r>
              <a:rPr lang="en-US" dirty="0"/>
              <a:t> cod demo</a:t>
            </a:r>
            <a:endParaRPr dirty="0"/>
          </a:p>
        </p:txBody>
      </p:sp>
      <p:grpSp>
        <p:nvGrpSpPr>
          <p:cNvPr id="2834" name="Google Shape;2834;p66"/>
          <p:cNvGrpSpPr/>
          <p:nvPr/>
        </p:nvGrpSpPr>
        <p:grpSpPr>
          <a:xfrm rot="-1458553">
            <a:off x="458141" y="4161678"/>
            <a:ext cx="289198" cy="275190"/>
            <a:chOff x="631103" y="2799952"/>
            <a:chExt cx="83592" cy="79532"/>
          </a:xfrm>
        </p:grpSpPr>
        <p:sp>
          <p:nvSpPr>
            <p:cNvPr id="2835" name="Google Shape;2835;p6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0" name="Google Shape;2840;p66"/>
          <p:cNvGrpSpPr/>
          <p:nvPr/>
        </p:nvGrpSpPr>
        <p:grpSpPr>
          <a:xfrm rot="1020400">
            <a:off x="2396486" y="4466802"/>
            <a:ext cx="289202" cy="275189"/>
            <a:chOff x="631103" y="2799952"/>
            <a:chExt cx="83592" cy="79532"/>
          </a:xfrm>
        </p:grpSpPr>
        <p:sp>
          <p:nvSpPr>
            <p:cNvPr id="2841" name="Google Shape;2841;p6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3" name="Google Shape;2843;p66"/>
          <p:cNvGrpSpPr/>
          <p:nvPr/>
        </p:nvGrpSpPr>
        <p:grpSpPr>
          <a:xfrm rot="704962">
            <a:off x="4693909" y="4238359"/>
            <a:ext cx="289202" cy="275190"/>
            <a:chOff x="631103" y="2799952"/>
            <a:chExt cx="83592" cy="79532"/>
          </a:xfrm>
        </p:grpSpPr>
        <p:sp>
          <p:nvSpPr>
            <p:cNvPr id="2844" name="Google Shape;2844;p6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6" name="Google Shape;2846;p66"/>
          <p:cNvGrpSpPr/>
          <p:nvPr/>
        </p:nvGrpSpPr>
        <p:grpSpPr>
          <a:xfrm rot="1020400">
            <a:off x="6878786" y="4391389"/>
            <a:ext cx="289202" cy="275189"/>
            <a:chOff x="631103" y="2799952"/>
            <a:chExt cx="83592" cy="79532"/>
          </a:xfrm>
        </p:grpSpPr>
        <p:sp>
          <p:nvSpPr>
            <p:cNvPr id="2847" name="Google Shape;2847;p6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66"/>
          <p:cNvGrpSpPr/>
          <p:nvPr/>
        </p:nvGrpSpPr>
        <p:grpSpPr>
          <a:xfrm rot="2057149">
            <a:off x="8286183" y="4097779"/>
            <a:ext cx="289199" cy="275193"/>
            <a:chOff x="631103" y="2799952"/>
            <a:chExt cx="83592" cy="79532"/>
          </a:xfrm>
        </p:grpSpPr>
        <p:sp>
          <p:nvSpPr>
            <p:cNvPr id="2850" name="Google Shape;2850;p6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ACC0FB7-7A14-4D3E-AAE3-19CE00A39C27}"/>
              </a:ext>
            </a:extLst>
          </p:cNvPr>
          <p:cNvSpPr txBox="1"/>
          <p:nvPr/>
        </p:nvSpPr>
        <p:spPr>
          <a:xfrm>
            <a:off x="3771902" y="450623"/>
            <a:ext cx="4537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import pandas as pd</a:t>
            </a:r>
          </a:p>
          <a:p>
            <a:endParaRPr lang="en-US" sz="1000" dirty="0"/>
          </a:p>
          <a:p>
            <a:r>
              <a:rPr lang="en-US" sz="1000" dirty="0"/>
              <a:t>df = </a:t>
            </a:r>
            <a:r>
              <a:rPr lang="en-US" sz="1000" dirty="0" err="1"/>
              <a:t>pd.read_excel</a:t>
            </a:r>
            <a:r>
              <a:rPr lang="en-US" sz="1000" dirty="0"/>
              <a:t>('buget.xlsx')</a:t>
            </a:r>
          </a:p>
          <a:p>
            <a:endParaRPr lang="en-US" sz="1000" dirty="0"/>
          </a:p>
          <a:p>
            <a:r>
              <a:rPr lang="en-US" sz="1000" dirty="0" err="1"/>
              <a:t>venituri</a:t>
            </a:r>
            <a:r>
              <a:rPr lang="en-US" sz="1000" dirty="0"/>
              <a:t> = df[df['Tip'] == '</a:t>
            </a:r>
            <a:r>
              <a:rPr lang="en-US" sz="1000" dirty="0" err="1"/>
              <a:t>Venit</a:t>
            </a:r>
            <a:r>
              <a:rPr lang="en-US" sz="1000" dirty="0"/>
              <a:t>']['Suma'].sum()</a:t>
            </a:r>
          </a:p>
          <a:p>
            <a:r>
              <a:rPr lang="en-US" sz="1000" dirty="0" err="1"/>
              <a:t>cheltuieli</a:t>
            </a:r>
            <a:r>
              <a:rPr lang="en-US" sz="1000" dirty="0"/>
              <a:t> = df[df['Tip'] == '</a:t>
            </a:r>
            <a:r>
              <a:rPr lang="en-US" sz="1000" dirty="0" err="1"/>
              <a:t>Cheltuieli</a:t>
            </a:r>
            <a:r>
              <a:rPr lang="en-US" sz="1000" dirty="0"/>
              <a:t>']['Suma'].sum()</a:t>
            </a:r>
          </a:p>
          <a:p>
            <a:endParaRPr lang="en-US" sz="1000" dirty="0"/>
          </a:p>
          <a:p>
            <a:r>
              <a:rPr lang="en-US" sz="1000" dirty="0"/>
              <a:t>sold = </a:t>
            </a:r>
            <a:r>
              <a:rPr lang="en-US" sz="1000" dirty="0" err="1"/>
              <a:t>venituri</a:t>
            </a:r>
            <a:r>
              <a:rPr lang="en-US" sz="1000" dirty="0"/>
              <a:t> - </a:t>
            </a:r>
            <a:r>
              <a:rPr lang="en-US" sz="1000" dirty="0" err="1"/>
              <a:t>cheltuieli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print(</a:t>
            </a:r>
            <a:r>
              <a:rPr lang="en-US" sz="1000" dirty="0" err="1"/>
              <a:t>f"Total</a:t>
            </a:r>
            <a:r>
              <a:rPr lang="en-US" sz="1000" dirty="0"/>
              <a:t> </a:t>
            </a:r>
            <a:r>
              <a:rPr lang="en-US" sz="1000" dirty="0" err="1"/>
              <a:t>venituri</a:t>
            </a:r>
            <a:r>
              <a:rPr lang="en-US" sz="1000" dirty="0"/>
              <a:t>: {</a:t>
            </a:r>
            <a:r>
              <a:rPr lang="en-US" sz="1000" dirty="0" err="1"/>
              <a:t>venituri</a:t>
            </a:r>
            <a:r>
              <a:rPr lang="en-US" sz="1000" dirty="0"/>
              <a:t>} RON")</a:t>
            </a:r>
          </a:p>
          <a:p>
            <a:r>
              <a:rPr lang="en-US" sz="1000" dirty="0"/>
              <a:t>print(</a:t>
            </a:r>
            <a:r>
              <a:rPr lang="en-US" sz="1000" dirty="0" err="1"/>
              <a:t>f"Total</a:t>
            </a:r>
            <a:r>
              <a:rPr lang="en-US" sz="1000" dirty="0"/>
              <a:t> </a:t>
            </a:r>
            <a:r>
              <a:rPr lang="en-US" sz="1000" dirty="0" err="1"/>
              <a:t>cheltuieli</a:t>
            </a:r>
            <a:r>
              <a:rPr lang="en-US" sz="1000" dirty="0"/>
              <a:t>: {</a:t>
            </a:r>
            <a:r>
              <a:rPr lang="en-US" sz="1000" dirty="0" err="1"/>
              <a:t>cheltuieli</a:t>
            </a:r>
            <a:r>
              <a:rPr lang="en-US" sz="1000" dirty="0"/>
              <a:t>} RON")</a:t>
            </a:r>
          </a:p>
          <a:p>
            <a:r>
              <a:rPr lang="en-US" sz="1000" dirty="0"/>
              <a:t>print(</a:t>
            </a:r>
            <a:r>
              <a:rPr lang="en-US" sz="1000" dirty="0" err="1"/>
              <a:t>f"Sold</a:t>
            </a:r>
            <a:r>
              <a:rPr lang="en-US" sz="1000" dirty="0"/>
              <a:t> final: {sold} RON")</a:t>
            </a:r>
          </a:p>
          <a:p>
            <a:endParaRPr lang="en-US" sz="1000" dirty="0"/>
          </a:p>
          <a:p>
            <a:r>
              <a:rPr lang="en-US" sz="1000" dirty="0" err="1"/>
              <a:t>cheltuieli_pe_categorii</a:t>
            </a:r>
            <a:r>
              <a:rPr lang="en-US" sz="1000" dirty="0"/>
              <a:t> = df[df['Tip'] == '</a:t>
            </a:r>
            <a:r>
              <a:rPr lang="en-US" sz="1000" dirty="0" err="1"/>
              <a:t>Cheltuieli</a:t>
            </a:r>
            <a:r>
              <a:rPr lang="en-US" sz="1000" dirty="0"/>
              <a:t>'].</a:t>
            </a:r>
            <a:r>
              <a:rPr lang="en-US" sz="1000" dirty="0" err="1"/>
              <a:t>groupby</a:t>
            </a:r>
            <a:r>
              <a:rPr lang="en-US" sz="1000" dirty="0"/>
              <a:t>('</a:t>
            </a:r>
            <a:r>
              <a:rPr lang="en-US" sz="1000" dirty="0" err="1"/>
              <a:t>Categorie</a:t>
            </a:r>
            <a:r>
              <a:rPr lang="en-US" sz="1000" dirty="0"/>
              <a:t>')['Suma'].sum()</a:t>
            </a:r>
          </a:p>
          <a:p>
            <a:endParaRPr lang="en-US" sz="1000" dirty="0"/>
          </a:p>
          <a:p>
            <a:r>
              <a:rPr lang="en-US" sz="1000" dirty="0"/>
              <a:t>print("\</a:t>
            </a:r>
            <a:r>
              <a:rPr lang="en-US" sz="1000" dirty="0" err="1"/>
              <a:t>nCheltuieli</a:t>
            </a:r>
            <a:r>
              <a:rPr lang="en-US" sz="1000" dirty="0"/>
              <a:t> pe </a:t>
            </a:r>
            <a:r>
              <a:rPr lang="en-US" sz="1000" dirty="0" err="1"/>
              <a:t>categorii</a:t>
            </a:r>
            <a:r>
              <a:rPr lang="en-US" sz="1000" dirty="0"/>
              <a:t>:")</a:t>
            </a:r>
          </a:p>
          <a:p>
            <a:r>
              <a:rPr lang="en-US" sz="1000" dirty="0"/>
              <a:t>print(</a:t>
            </a:r>
            <a:r>
              <a:rPr lang="en-US" sz="1000" dirty="0" err="1"/>
              <a:t>cheltuieli_pe_categorii</a:t>
            </a:r>
            <a:r>
              <a:rPr lang="en-US" sz="1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8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8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8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Mediu</a:t>
            </a:r>
            <a:r>
              <a:rPr lang="en-US" dirty="0"/>
              <a:t> de </a:t>
            </a:r>
            <a:r>
              <a:rPr lang="en-US" dirty="0" err="1"/>
              <a:t>lucru</a:t>
            </a:r>
            <a:endParaRPr dirty="0"/>
          </a:p>
        </p:txBody>
      </p:sp>
      <p:sp>
        <p:nvSpPr>
          <p:cNvPr id="2900" name="Google Shape;2900;p67"/>
          <p:cNvSpPr/>
          <p:nvPr/>
        </p:nvSpPr>
        <p:spPr>
          <a:xfrm>
            <a:off x="3929525" y="2610325"/>
            <a:ext cx="1270500" cy="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1" name="Google Shape;2901;p67"/>
          <p:cNvGrpSpPr/>
          <p:nvPr/>
        </p:nvGrpSpPr>
        <p:grpSpPr>
          <a:xfrm>
            <a:off x="3914137" y="1240875"/>
            <a:ext cx="1308732" cy="3170037"/>
            <a:chOff x="9313550" y="1177725"/>
            <a:chExt cx="1308732" cy="3170037"/>
          </a:xfrm>
        </p:grpSpPr>
        <p:sp>
          <p:nvSpPr>
            <p:cNvPr id="2902" name="Google Shape;2902;p67"/>
            <p:cNvSpPr/>
            <p:nvPr/>
          </p:nvSpPr>
          <p:spPr>
            <a:xfrm>
              <a:off x="9409558" y="2500078"/>
              <a:ext cx="1146376" cy="1841077"/>
            </a:xfrm>
            <a:custGeom>
              <a:avLst/>
              <a:gdLst/>
              <a:ahLst/>
              <a:cxnLst/>
              <a:rect l="l" t="t" r="r" b="b"/>
              <a:pathLst>
                <a:path w="24812" h="39848" extrusionOk="0">
                  <a:moveTo>
                    <a:pt x="1124" y="0"/>
                  </a:moveTo>
                  <a:cubicBezTo>
                    <a:pt x="656" y="0"/>
                    <a:pt x="263" y="394"/>
                    <a:pt x="238" y="837"/>
                  </a:cubicBezTo>
                  <a:cubicBezTo>
                    <a:pt x="107" y="4994"/>
                    <a:pt x="1" y="23488"/>
                    <a:pt x="8870" y="32071"/>
                  </a:cubicBezTo>
                  <a:lnTo>
                    <a:pt x="4682" y="35266"/>
                  </a:lnTo>
                  <a:cubicBezTo>
                    <a:pt x="3852" y="35891"/>
                    <a:pt x="3902" y="37220"/>
                    <a:pt x="4788" y="37763"/>
                  </a:cubicBezTo>
                  <a:cubicBezTo>
                    <a:pt x="6324" y="38731"/>
                    <a:pt x="8870" y="39848"/>
                    <a:pt x="12459" y="39848"/>
                  </a:cubicBezTo>
                  <a:cubicBezTo>
                    <a:pt x="16129" y="39848"/>
                    <a:pt x="18701" y="38675"/>
                    <a:pt x="20212" y="37713"/>
                  </a:cubicBezTo>
                  <a:cubicBezTo>
                    <a:pt x="21067" y="37170"/>
                    <a:pt x="21123" y="35947"/>
                    <a:pt x="20318" y="35323"/>
                  </a:cubicBezTo>
                  <a:lnTo>
                    <a:pt x="16048" y="32071"/>
                  </a:lnTo>
                  <a:cubicBezTo>
                    <a:pt x="24762" y="23669"/>
                    <a:pt x="24812" y="5699"/>
                    <a:pt x="24687" y="1093"/>
                  </a:cubicBezTo>
                  <a:cubicBezTo>
                    <a:pt x="24656" y="500"/>
                    <a:pt x="24163" y="0"/>
                    <a:pt x="2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7"/>
            <p:cNvSpPr/>
            <p:nvPr/>
          </p:nvSpPr>
          <p:spPr>
            <a:xfrm>
              <a:off x="9413301" y="2494303"/>
              <a:ext cx="1147531" cy="1853459"/>
            </a:xfrm>
            <a:custGeom>
              <a:avLst/>
              <a:gdLst/>
              <a:ahLst/>
              <a:cxnLst/>
              <a:rect l="l" t="t" r="r" b="b"/>
              <a:pathLst>
                <a:path w="24837" h="40116" extrusionOk="0">
                  <a:moveTo>
                    <a:pt x="23457" y="256"/>
                  </a:moveTo>
                  <a:cubicBezTo>
                    <a:pt x="23826" y="281"/>
                    <a:pt x="24163" y="437"/>
                    <a:pt x="24344" y="749"/>
                  </a:cubicBezTo>
                  <a:cubicBezTo>
                    <a:pt x="24500" y="1037"/>
                    <a:pt x="24475" y="1324"/>
                    <a:pt x="24475" y="1636"/>
                  </a:cubicBezTo>
                  <a:cubicBezTo>
                    <a:pt x="24500" y="2728"/>
                    <a:pt x="24500" y="3845"/>
                    <a:pt x="24475" y="4938"/>
                  </a:cubicBezTo>
                  <a:cubicBezTo>
                    <a:pt x="24450" y="6498"/>
                    <a:pt x="24344" y="8034"/>
                    <a:pt x="24213" y="9569"/>
                  </a:cubicBezTo>
                  <a:cubicBezTo>
                    <a:pt x="24057" y="11392"/>
                    <a:pt x="23826" y="13208"/>
                    <a:pt x="23514" y="15031"/>
                  </a:cubicBezTo>
                  <a:cubicBezTo>
                    <a:pt x="23170" y="16953"/>
                    <a:pt x="22758" y="18882"/>
                    <a:pt x="22184" y="20754"/>
                  </a:cubicBezTo>
                  <a:cubicBezTo>
                    <a:pt x="21610" y="22677"/>
                    <a:pt x="20911" y="24525"/>
                    <a:pt x="20024" y="26316"/>
                  </a:cubicBezTo>
                  <a:cubicBezTo>
                    <a:pt x="19144" y="28032"/>
                    <a:pt x="18102" y="29674"/>
                    <a:pt x="16829" y="31103"/>
                  </a:cubicBezTo>
                  <a:cubicBezTo>
                    <a:pt x="16542" y="31440"/>
                    <a:pt x="16204" y="31777"/>
                    <a:pt x="15892" y="32090"/>
                  </a:cubicBezTo>
                  <a:cubicBezTo>
                    <a:pt x="15811" y="32171"/>
                    <a:pt x="15836" y="32246"/>
                    <a:pt x="15917" y="32302"/>
                  </a:cubicBezTo>
                  <a:cubicBezTo>
                    <a:pt x="17116" y="33238"/>
                    <a:pt x="18333" y="34143"/>
                    <a:pt x="19531" y="35079"/>
                  </a:cubicBezTo>
                  <a:cubicBezTo>
                    <a:pt x="19737" y="35235"/>
                    <a:pt x="19950" y="35367"/>
                    <a:pt x="20131" y="35523"/>
                  </a:cubicBezTo>
                  <a:cubicBezTo>
                    <a:pt x="20518" y="35835"/>
                    <a:pt x="20755" y="36328"/>
                    <a:pt x="20649" y="36852"/>
                  </a:cubicBezTo>
                  <a:cubicBezTo>
                    <a:pt x="20549" y="37501"/>
                    <a:pt x="20000" y="37788"/>
                    <a:pt x="19481" y="38075"/>
                  </a:cubicBezTo>
                  <a:cubicBezTo>
                    <a:pt x="18957" y="38388"/>
                    <a:pt x="18414" y="38643"/>
                    <a:pt x="17840" y="38856"/>
                  </a:cubicBezTo>
                  <a:cubicBezTo>
                    <a:pt x="16110" y="39522"/>
                    <a:pt x="14236" y="39849"/>
                    <a:pt x="12365" y="39849"/>
                  </a:cubicBezTo>
                  <a:cubicBezTo>
                    <a:pt x="10887" y="39849"/>
                    <a:pt x="9411" y="39645"/>
                    <a:pt x="8009" y="39243"/>
                  </a:cubicBezTo>
                  <a:cubicBezTo>
                    <a:pt x="7385" y="39037"/>
                    <a:pt x="6736" y="38800"/>
                    <a:pt x="6136" y="38512"/>
                  </a:cubicBezTo>
                  <a:cubicBezTo>
                    <a:pt x="5643" y="38306"/>
                    <a:pt x="5125" y="38044"/>
                    <a:pt x="4707" y="37732"/>
                  </a:cubicBezTo>
                  <a:cubicBezTo>
                    <a:pt x="4133" y="37320"/>
                    <a:pt x="3977" y="36540"/>
                    <a:pt x="4289" y="35941"/>
                  </a:cubicBezTo>
                  <a:cubicBezTo>
                    <a:pt x="4445" y="35679"/>
                    <a:pt x="4657" y="35498"/>
                    <a:pt x="4888" y="35342"/>
                  </a:cubicBezTo>
                  <a:cubicBezTo>
                    <a:pt x="6161" y="34355"/>
                    <a:pt x="7466" y="33363"/>
                    <a:pt x="8739" y="32377"/>
                  </a:cubicBezTo>
                  <a:cubicBezTo>
                    <a:pt x="8789" y="32352"/>
                    <a:pt x="8814" y="32327"/>
                    <a:pt x="8845" y="32302"/>
                  </a:cubicBezTo>
                  <a:cubicBezTo>
                    <a:pt x="8920" y="32246"/>
                    <a:pt x="8945" y="32171"/>
                    <a:pt x="8870" y="32090"/>
                  </a:cubicBezTo>
                  <a:cubicBezTo>
                    <a:pt x="7491" y="30741"/>
                    <a:pt x="6349" y="29181"/>
                    <a:pt x="5381" y="27514"/>
                  </a:cubicBezTo>
                  <a:cubicBezTo>
                    <a:pt x="4395" y="25773"/>
                    <a:pt x="3615" y="23925"/>
                    <a:pt x="2991" y="22053"/>
                  </a:cubicBezTo>
                  <a:cubicBezTo>
                    <a:pt x="2341" y="20155"/>
                    <a:pt x="1848" y="18202"/>
                    <a:pt x="1480" y="16254"/>
                  </a:cubicBezTo>
                  <a:cubicBezTo>
                    <a:pt x="1118" y="14382"/>
                    <a:pt x="831" y="12509"/>
                    <a:pt x="650" y="10637"/>
                  </a:cubicBezTo>
                  <a:cubicBezTo>
                    <a:pt x="469" y="9020"/>
                    <a:pt x="363" y="7385"/>
                    <a:pt x="313" y="5743"/>
                  </a:cubicBezTo>
                  <a:cubicBezTo>
                    <a:pt x="263" y="4551"/>
                    <a:pt x="263" y="3327"/>
                    <a:pt x="263" y="2104"/>
                  </a:cubicBezTo>
                  <a:cubicBezTo>
                    <a:pt x="263" y="1898"/>
                    <a:pt x="288" y="1686"/>
                    <a:pt x="288" y="1480"/>
                  </a:cubicBezTo>
                  <a:cubicBezTo>
                    <a:pt x="288" y="1274"/>
                    <a:pt x="263" y="1037"/>
                    <a:pt x="313" y="856"/>
                  </a:cubicBezTo>
                  <a:cubicBezTo>
                    <a:pt x="388" y="494"/>
                    <a:pt x="700" y="281"/>
                    <a:pt x="1068" y="256"/>
                  </a:cubicBezTo>
                  <a:close/>
                  <a:moveTo>
                    <a:pt x="1043" y="0"/>
                  </a:moveTo>
                  <a:cubicBezTo>
                    <a:pt x="625" y="25"/>
                    <a:pt x="263" y="231"/>
                    <a:pt x="107" y="625"/>
                  </a:cubicBezTo>
                  <a:cubicBezTo>
                    <a:pt x="26" y="856"/>
                    <a:pt x="26" y="1118"/>
                    <a:pt x="26" y="1374"/>
                  </a:cubicBezTo>
                  <a:cubicBezTo>
                    <a:pt x="1" y="2466"/>
                    <a:pt x="1" y="3533"/>
                    <a:pt x="26" y="4626"/>
                  </a:cubicBezTo>
                  <a:cubicBezTo>
                    <a:pt x="51" y="6186"/>
                    <a:pt x="132" y="7747"/>
                    <a:pt x="263" y="9307"/>
                  </a:cubicBezTo>
                  <a:cubicBezTo>
                    <a:pt x="419" y="11155"/>
                    <a:pt x="650" y="13002"/>
                    <a:pt x="962" y="14825"/>
                  </a:cubicBezTo>
                  <a:cubicBezTo>
                    <a:pt x="1299" y="16822"/>
                    <a:pt x="1717" y="18776"/>
                    <a:pt x="2291" y="20723"/>
                  </a:cubicBezTo>
                  <a:cubicBezTo>
                    <a:pt x="2859" y="22652"/>
                    <a:pt x="3590" y="24549"/>
                    <a:pt x="4476" y="26372"/>
                  </a:cubicBezTo>
                  <a:cubicBezTo>
                    <a:pt x="5356" y="28114"/>
                    <a:pt x="6424" y="29774"/>
                    <a:pt x="7722" y="31259"/>
                  </a:cubicBezTo>
                  <a:cubicBezTo>
                    <a:pt x="8000" y="31582"/>
                    <a:pt x="8279" y="31885"/>
                    <a:pt x="8579" y="32169"/>
                  </a:cubicBezTo>
                  <a:lnTo>
                    <a:pt x="8579" y="32169"/>
                  </a:lnTo>
                  <a:cubicBezTo>
                    <a:pt x="7376" y="33095"/>
                    <a:pt x="6172" y="34023"/>
                    <a:pt x="4944" y="34980"/>
                  </a:cubicBezTo>
                  <a:cubicBezTo>
                    <a:pt x="4788" y="35079"/>
                    <a:pt x="4601" y="35210"/>
                    <a:pt x="4445" y="35342"/>
                  </a:cubicBezTo>
                  <a:cubicBezTo>
                    <a:pt x="3952" y="35760"/>
                    <a:pt x="3771" y="36459"/>
                    <a:pt x="3952" y="37083"/>
                  </a:cubicBezTo>
                  <a:cubicBezTo>
                    <a:pt x="4133" y="37707"/>
                    <a:pt x="4632" y="38019"/>
                    <a:pt x="5175" y="38306"/>
                  </a:cubicBezTo>
                  <a:cubicBezTo>
                    <a:pt x="5724" y="38618"/>
                    <a:pt x="6268" y="38881"/>
                    <a:pt x="6867" y="39112"/>
                  </a:cubicBezTo>
                  <a:cubicBezTo>
                    <a:pt x="8600" y="39780"/>
                    <a:pt x="10498" y="40115"/>
                    <a:pt x="12393" y="40115"/>
                  </a:cubicBezTo>
                  <a:cubicBezTo>
                    <a:pt x="13965" y="40115"/>
                    <a:pt x="15535" y="39885"/>
                    <a:pt x="17010" y="39424"/>
                  </a:cubicBezTo>
                  <a:cubicBezTo>
                    <a:pt x="17684" y="39218"/>
                    <a:pt x="18308" y="38956"/>
                    <a:pt x="18932" y="38668"/>
                  </a:cubicBezTo>
                  <a:cubicBezTo>
                    <a:pt x="19194" y="38544"/>
                    <a:pt x="19456" y="38388"/>
                    <a:pt x="19712" y="38256"/>
                  </a:cubicBezTo>
                  <a:cubicBezTo>
                    <a:pt x="19975" y="38100"/>
                    <a:pt x="20237" y="37969"/>
                    <a:pt x="20418" y="37788"/>
                  </a:cubicBezTo>
                  <a:cubicBezTo>
                    <a:pt x="20886" y="37345"/>
                    <a:pt x="21067" y="36640"/>
                    <a:pt x="20830" y="36047"/>
                  </a:cubicBezTo>
                  <a:cubicBezTo>
                    <a:pt x="20705" y="35704"/>
                    <a:pt x="20443" y="35448"/>
                    <a:pt x="20156" y="35235"/>
                  </a:cubicBezTo>
                  <a:cubicBezTo>
                    <a:pt x="18838" y="34203"/>
                    <a:pt x="17513" y="33190"/>
                    <a:pt x="16164" y="32183"/>
                  </a:cubicBezTo>
                  <a:lnTo>
                    <a:pt x="16164" y="32183"/>
                  </a:lnTo>
                  <a:cubicBezTo>
                    <a:pt x="17504" y="30877"/>
                    <a:pt x="18641" y="29325"/>
                    <a:pt x="19556" y="27695"/>
                  </a:cubicBezTo>
                  <a:cubicBezTo>
                    <a:pt x="20549" y="25979"/>
                    <a:pt x="21354" y="24131"/>
                    <a:pt x="21978" y="22234"/>
                  </a:cubicBezTo>
                  <a:cubicBezTo>
                    <a:pt x="22627" y="20336"/>
                    <a:pt x="23120" y="18414"/>
                    <a:pt x="23514" y="16435"/>
                  </a:cubicBezTo>
                  <a:cubicBezTo>
                    <a:pt x="23876" y="14563"/>
                    <a:pt x="24163" y="12690"/>
                    <a:pt x="24369" y="10793"/>
                  </a:cubicBezTo>
                  <a:cubicBezTo>
                    <a:pt x="24525" y="9151"/>
                    <a:pt x="24656" y="7516"/>
                    <a:pt x="24706" y="5849"/>
                  </a:cubicBezTo>
                  <a:cubicBezTo>
                    <a:pt x="24762" y="4626"/>
                    <a:pt x="24762" y="3402"/>
                    <a:pt x="24762" y="2185"/>
                  </a:cubicBezTo>
                  <a:cubicBezTo>
                    <a:pt x="24762" y="1636"/>
                    <a:pt x="24837" y="987"/>
                    <a:pt x="24500" y="544"/>
                  </a:cubicBezTo>
                  <a:cubicBezTo>
                    <a:pt x="24213" y="125"/>
                    <a:pt x="23745" y="0"/>
                    <a:pt x="232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7"/>
            <p:cNvSpPr/>
            <p:nvPr/>
          </p:nvSpPr>
          <p:spPr>
            <a:xfrm>
              <a:off x="10257139" y="3658968"/>
              <a:ext cx="61911" cy="89356"/>
            </a:xfrm>
            <a:custGeom>
              <a:avLst/>
              <a:gdLst/>
              <a:ahLst/>
              <a:cxnLst/>
              <a:rect l="l" t="t" r="r" b="b"/>
              <a:pathLst>
                <a:path w="1340" h="1934" extrusionOk="0">
                  <a:moveTo>
                    <a:pt x="1168" y="0"/>
                  </a:moveTo>
                  <a:cubicBezTo>
                    <a:pt x="1127" y="0"/>
                    <a:pt x="1086" y="21"/>
                    <a:pt x="1061" y="72"/>
                  </a:cubicBezTo>
                  <a:cubicBezTo>
                    <a:pt x="724" y="615"/>
                    <a:pt x="381" y="1189"/>
                    <a:pt x="69" y="1732"/>
                  </a:cubicBezTo>
                  <a:cubicBezTo>
                    <a:pt x="1" y="1839"/>
                    <a:pt x="87" y="1933"/>
                    <a:pt x="174" y="1933"/>
                  </a:cubicBezTo>
                  <a:cubicBezTo>
                    <a:pt x="214" y="1933"/>
                    <a:pt x="255" y="1913"/>
                    <a:pt x="281" y="1863"/>
                  </a:cubicBezTo>
                  <a:cubicBezTo>
                    <a:pt x="618" y="1320"/>
                    <a:pt x="955" y="746"/>
                    <a:pt x="1267" y="197"/>
                  </a:cubicBezTo>
                  <a:cubicBezTo>
                    <a:pt x="1339" y="91"/>
                    <a:pt x="1254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7"/>
            <p:cNvSpPr/>
            <p:nvPr/>
          </p:nvSpPr>
          <p:spPr>
            <a:xfrm>
              <a:off x="9636735" y="3656427"/>
              <a:ext cx="161201" cy="229395"/>
            </a:xfrm>
            <a:custGeom>
              <a:avLst/>
              <a:gdLst/>
              <a:ahLst/>
              <a:cxnLst/>
              <a:rect l="l" t="t" r="r" b="b"/>
              <a:pathLst>
                <a:path w="3489" h="4965" extrusionOk="0">
                  <a:moveTo>
                    <a:pt x="173" y="0"/>
                  </a:moveTo>
                  <a:cubicBezTo>
                    <a:pt x="92" y="0"/>
                    <a:pt x="1" y="95"/>
                    <a:pt x="52" y="202"/>
                  </a:cubicBezTo>
                  <a:cubicBezTo>
                    <a:pt x="807" y="1943"/>
                    <a:pt x="1900" y="3560"/>
                    <a:pt x="3229" y="4933"/>
                  </a:cubicBezTo>
                  <a:cubicBezTo>
                    <a:pt x="3250" y="4955"/>
                    <a:pt x="3275" y="4965"/>
                    <a:pt x="3300" y="4965"/>
                  </a:cubicBezTo>
                  <a:cubicBezTo>
                    <a:pt x="3393" y="4965"/>
                    <a:pt x="3489" y="4830"/>
                    <a:pt x="3410" y="4727"/>
                  </a:cubicBezTo>
                  <a:cubicBezTo>
                    <a:pt x="2106" y="3373"/>
                    <a:pt x="1045" y="1787"/>
                    <a:pt x="264" y="71"/>
                  </a:cubicBezTo>
                  <a:cubicBezTo>
                    <a:pt x="246" y="21"/>
                    <a:pt x="211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7"/>
            <p:cNvSpPr/>
            <p:nvPr/>
          </p:nvSpPr>
          <p:spPr>
            <a:xfrm>
              <a:off x="9804957" y="3896447"/>
              <a:ext cx="12151" cy="14461"/>
            </a:xfrm>
            <a:custGeom>
              <a:avLst/>
              <a:gdLst/>
              <a:ahLst/>
              <a:cxnLst/>
              <a:rect l="l" t="t" r="r" b="b"/>
              <a:pathLst>
                <a:path w="263" h="313" extrusionOk="0">
                  <a:moveTo>
                    <a:pt x="81" y="0"/>
                  </a:moveTo>
                  <a:cubicBezTo>
                    <a:pt x="56" y="0"/>
                    <a:pt x="56" y="25"/>
                    <a:pt x="25" y="25"/>
                  </a:cubicBezTo>
                  <a:cubicBezTo>
                    <a:pt x="25" y="50"/>
                    <a:pt x="25" y="50"/>
                    <a:pt x="0" y="50"/>
                  </a:cubicBezTo>
                  <a:lnTo>
                    <a:pt x="0" y="131"/>
                  </a:lnTo>
                  <a:lnTo>
                    <a:pt x="0" y="181"/>
                  </a:lnTo>
                  <a:lnTo>
                    <a:pt x="0" y="237"/>
                  </a:lnTo>
                  <a:lnTo>
                    <a:pt x="25" y="262"/>
                  </a:lnTo>
                  <a:cubicBezTo>
                    <a:pt x="56" y="287"/>
                    <a:pt x="56" y="287"/>
                    <a:pt x="81" y="287"/>
                  </a:cubicBezTo>
                  <a:cubicBezTo>
                    <a:pt x="81" y="312"/>
                    <a:pt x="106" y="312"/>
                    <a:pt x="131" y="312"/>
                  </a:cubicBezTo>
                  <a:lnTo>
                    <a:pt x="156" y="312"/>
                  </a:lnTo>
                  <a:cubicBezTo>
                    <a:pt x="181" y="287"/>
                    <a:pt x="212" y="287"/>
                    <a:pt x="212" y="262"/>
                  </a:cubicBezTo>
                  <a:cubicBezTo>
                    <a:pt x="212" y="262"/>
                    <a:pt x="237" y="262"/>
                    <a:pt x="237" y="237"/>
                  </a:cubicBezTo>
                  <a:cubicBezTo>
                    <a:pt x="237" y="237"/>
                    <a:pt x="262" y="206"/>
                    <a:pt x="262" y="181"/>
                  </a:cubicBezTo>
                  <a:lnTo>
                    <a:pt x="262" y="131"/>
                  </a:lnTo>
                  <a:cubicBezTo>
                    <a:pt x="262" y="106"/>
                    <a:pt x="262" y="106"/>
                    <a:pt x="237" y="81"/>
                  </a:cubicBezTo>
                  <a:cubicBezTo>
                    <a:pt x="237" y="50"/>
                    <a:pt x="237" y="50"/>
                    <a:pt x="212" y="25"/>
                  </a:cubicBezTo>
                  <a:cubicBezTo>
                    <a:pt x="212" y="25"/>
                    <a:pt x="181" y="25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7"/>
            <p:cNvSpPr/>
            <p:nvPr/>
          </p:nvSpPr>
          <p:spPr>
            <a:xfrm>
              <a:off x="10412702" y="3047482"/>
              <a:ext cx="76604" cy="362736"/>
            </a:xfrm>
            <a:custGeom>
              <a:avLst/>
              <a:gdLst/>
              <a:ahLst/>
              <a:cxnLst/>
              <a:rect l="l" t="t" r="r" b="b"/>
              <a:pathLst>
                <a:path w="1658" h="7851" extrusionOk="0">
                  <a:moveTo>
                    <a:pt x="1535" y="1"/>
                  </a:moveTo>
                  <a:cubicBezTo>
                    <a:pt x="1471" y="1"/>
                    <a:pt x="1399" y="40"/>
                    <a:pt x="1383" y="118"/>
                  </a:cubicBezTo>
                  <a:cubicBezTo>
                    <a:pt x="1227" y="2121"/>
                    <a:pt x="915" y="4100"/>
                    <a:pt x="447" y="6048"/>
                  </a:cubicBezTo>
                  <a:cubicBezTo>
                    <a:pt x="322" y="6597"/>
                    <a:pt x="191" y="7140"/>
                    <a:pt x="35" y="7689"/>
                  </a:cubicBezTo>
                  <a:cubicBezTo>
                    <a:pt x="1" y="7785"/>
                    <a:pt x="77" y="7850"/>
                    <a:pt x="152" y="7850"/>
                  </a:cubicBezTo>
                  <a:cubicBezTo>
                    <a:pt x="200" y="7850"/>
                    <a:pt x="247" y="7824"/>
                    <a:pt x="266" y="7764"/>
                  </a:cubicBezTo>
                  <a:cubicBezTo>
                    <a:pt x="815" y="5817"/>
                    <a:pt x="1227" y="3838"/>
                    <a:pt x="1489" y="1809"/>
                  </a:cubicBezTo>
                  <a:cubicBezTo>
                    <a:pt x="1539" y="1260"/>
                    <a:pt x="1620" y="692"/>
                    <a:pt x="1645" y="118"/>
                  </a:cubicBezTo>
                  <a:cubicBezTo>
                    <a:pt x="1658" y="40"/>
                    <a:pt x="1600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7"/>
            <p:cNvSpPr/>
            <p:nvPr/>
          </p:nvSpPr>
          <p:spPr>
            <a:xfrm>
              <a:off x="10478032" y="3008487"/>
              <a:ext cx="11874" cy="14461"/>
            </a:xfrm>
            <a:custGeom>
              <a:avLst/>
              <a:gdLst/>
              <a:ahLst/>
              <a:cxnLst/>
              <a:rect l="l" t="t" r="r" b="b"/>
              <a:pathLst>
                <a:path w="257" h="313" extrusionOk="0">
                  <a:moveTo>
                    <a:pt x="100" y="1"/>
                  </a:moveTo>
                  <a:cubicBezTo>
                    <a:pt x="75" y="1"/>
                    <a:pt x="50" y="26"/>
                    <a:pt x="50" y="26"/>
                  </a:cubicBezTo>
                  <a:cubicBezTo>
                    <a:pt x="25" y="26"/>
                    <a:pt x="25" y="51"/>
                    <a:pt x="25" y="51"/>
                  </a:cubicBezTo>
                  <a:cubicBezTo>
                    <a:pt x="1" y="76"/>
                    <a:pt x="1" y="107"/>
                    <a:pt x="1" y="132"/>
                  </a:cubicBezTo>
                  <a:lnTo>
                    <a:pt x="1" y="182"/>
                  </a:lnTo>
                  <a:cubicBezTo>
                    <a:pt x="1" y="182"/>
                    <a:pt x="1" y="207"/>
                    <a:pt x="25" y="232"/>
                  </a:cubicBezTo>
                  <a:cubicBezTo>
                    <a:pt x="25" y="232"/>
                    <a:pt x="25" y="263"/>
                    <a:pt x="50" y="263"/>
                  </a:cubicBezTo>
                  <a:cubicBezTo>
                    <a:pt x="50" y="288"/>
                    <a:pt x="75" y="288"/>
                    <a:pt x="75" y="288"/>
                  </a:cubicBezTo>
                  <a:cubicBezTo>
                    <a:pt x="100" y="288"/>
                    <a:pt x="125" y="313"/>
                    <a:pt x="125" y="313"/>
                  </a:cubicBezTo>
                  <a:cubicBezTo>
                    <a:pt x="157" y="313"/>
                    <a:pt x="157" y="288"/>
                    <a:pt x="182" y="288"/>
                  </a:cubicBezTo>
                  <a:cubicBezTo>
                    <a:pt x="182" y="288"/>
                    <a:pt x="206" y="288"/>
                    <a:pt x="231" y="263"/>
                  </a:cubicBezTo>
                  <a:cubicBezTo>
                    <a:pt x="231" y="263"/>
                    <a:pt x="231" y="232"/>
                    <a:pt x="256" y="232"/>
                  </a:cubicBezTo>
                  <a:lnTo>
                    <a:pt x="256" y="182"/>
                  </a:lnTo>
                  <a:lnTo>
                    <a:pt x="256" y="132"/>
                  </a:lnTo>
                  <a:lnTo>
                    <a:pt x="256" y="76"/>
                  </a:lnTo>
                  <a:cubicBezTo>
                    <a:pt x="256" y="51"/>
                    <a:pt x="231" y="51"/>
                    <a:pt x="231" y="26"/>
                  </a:cubicBezTo>
                  <a:cubicBezTo>
                    <a:pt x="206" y="26"/>
                    <a:pt x="206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7"/>
            <p:cNvSpPr/>
            <p:nvPr/>
          </p:nvSpPr>
          <p:spPr>
            <a:xfrm>
              <a:off x="9465509" y="2594746"/>
              <a:ext cx="15062" cy="203799"/>
            </a:xfrm>
            <a:custGeom>
              <a:avLst/>
              <a:gdLst/>
              <a:ahLst/>
              <a:cxnLst/>
              <a:rect l="l" t="t" r="r" b="b"/>
              <a:pathLst>
                <a:path w="326" h="4411" extrusionOk="0">
                  <a:moveTo>
                    <a:pt x="125" y="0"/>
                  </a:moveTo>
                  <a:cubicBezTo>
                    <a:pt x="60" y="0"/>
                    <a:pt x="1" y="45"/>
                    <a:pt x="13" y="136"/>
                  </a:cubicBezTo>
                  <a:cubicBezTo>
                    <a:pt x="13" y="1515"/>
                    <a:pt x="38" y="2895"/>
                    <a:pt x="69" y="4274"/>
                  </a:cubicBezTo>
                  <a:cubicBezTo>
                    <a:pt x="69" y="4365"/>
                    <a:pt x="133" y="4410"/>
                    <a:pt x="197" y="4410"/>
                  </a:cubicBezTo>
                  <a:cubicBezTo>
                    <a:pt x="261" y="4410"/>
                    <a:pt x="325" y="4365"/>
                    <a:pt x="325" y="4274"/>
                  </a:cubicBezTo>
                  <a:cubicBezTo>
                    <a:pt x="300" y="2895"/>
                    <a:pt x="275" y="1515"/>
                    <a:pt x="275" y="136"/>
                  </a:cubicBezTo>
                  <a:cubicBezTo>
                    <a:pt x="263" y="45"/>
                    <a:pt x="191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7"/>
            <p:cNvSpPr/>
            <p:nvPr/>
          </p:nvSpPr>
          <p:spPr>
            <a:xfrm>
              <a:off x="9468697" y="2833150"/>
              <a:ext cx="14461" cy="13029"/>
            </a:xfrm>
            <a:custGeom>
              <a:avLst/>
              <a:gdLst/>
              <a:ahLst/>
              <a:cxnLst/>
              <a:rect l="l" t="t" r="r" b="b"/>
              <a:pathLst>
                <a:path w="313" h="282" extrusionOk="0">
                  <a:moveTo>
                    <a:pt x="125" y="1"/>
                  </a:moveTo>
                  <a:cubicBezTo>
                    <a:pt x="100" y="26"/>
                    <a:pt x="100" y="26"/>
                    <a:pt x="75" y="51"/>
                  </a:cubicBezTo>
                  <a:cubicBezTo>
                    <a:pt x="75" y="51"/>
                    <a:pt x="50" y="51"/>
                    <a:pt x="50" y="75"/>
                  </a:cubicBezTo>
                  <a:cubicBezTo>
                    <a:pt x="25" y="75"/>
                    <a:pt x="25" y="100"/>
                    <a:pt x="25" y="100"/>
                  </a:cubicBezTo>
                  <a:cubicBezTo>
                    <a:pt x="0" y="125"/>
                    <a:pt x="0" y="157"/>
                    <a:pt x="0" y="157"/>
                  </a:cubicBezTo>
                  <a:cubicBezTo>
                    <a:pt x="0" y="182"/>
                    <a:pt x="0" y="207"/>
                    <a:pt x="25" y="207"/>
                  </a:cubicBezTo>
                  <a:cubicBezTo>
                    <a:pt x="25" y="232"/>
                    <a:pt x="25" y="232"/>
                    <a:pt x="50" y="257"/>
                  </a:cubicBezTo>
                  <a:lnTo>
                    <a:pt x="75" y="281"/>
                  </a:lnTo>
                  <a:lnTo>
                    <a:pt x="181" y="281"/>
                  </a:lnTo>
                  <a:cubicBezTo>
                    <a:pt x="181" y="281"/>
                    <a:pt x="206" y="257"/>
                    <a:pt x="231" y="257"/>
                  </a:cubicBezTo>
                  <a:cubicBezTo>
                    <a:pt x="231" y="232"/>
                    <a:pt x="256" y="232"/>
                    <a:pt x="256" y="232"/>
                  </a:cubicBezTo>
                  <a:cubicBezTo>
                    <a:pt x="256" y="207"/>
                    <a:pt x="281" y="207"/>
                    <a:pt x="281" y="182"/>
                  </a:cubicBezTo>
                  <a:cubicBezTo>
                    <a:pt x="281" y="157"/>
                    <a:pt x="312" y="157"/>
                    <a:pt x="281" y="125"/>
                  </a:cubicBezTo>
                  <a:cubicBezTo>
                    <a:pt x="312" y="100"/>
                    <a:pt x="281" y="100"/>
                    <a:pt x="281" y="75"/>
                  </a:cubicBezTo>
                  <a:lnTo>
                    <a:pt x="256" y="51"/>
                  </a:lnTo>
                  <a:cubicBezTo>
                    <a:pt x="256" y="26"/>
                    <a:pt x="231" y="26"/>
                    <a:pt x="231" y="26"/>
                  </a:cubicBezTo>
                  <a:cubicBezTo>
                    <a:pt x="206" y="1"/>
                    <a:pt x="181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1" name="Google Shape;2911;p67"/>
            <p:cNvGrpSpPr/>
            <p:nvPr/>
          </p:nvGrpSpPr>
          <p:grpSpPr>
            <a:xfrm>
              <a:off x="9668014" y="3990145"/>
              <a:ext cx="637037" cy="274488"/>
              <a:chOff x="9668014" y="3990145"/>
              <a:chExt cx="637037" cy="274488"/>
            </a:xfrm>
          </p:grpSpPr>
          <p:sp>
            <p:nvSpPr>
              <p:cNvPr id="2912" name="Google Shape;2912;p67"/>
              <p:cNvSpPr/>
              <p:nvPr/>
            </p:nvSpPr>
            <p:spPr>
              <a:xfrm>
                <a:off x="9668014" y="4037086"/>
                <a:ext cx="160138" cy="152191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294" extrusionOk="0">
                    <a:moveTo>
                      <a:pt x="3294" y="0"/>
                    </a:moveTo>
                    <a:cubicBezTo>
                      <a:pt x="3272" y="0"/>
                      <a:pt x="3249" y="8"/>
                      <a:pt x="3226" y="27"/>
                    </a:cubicBezTo>
                    <a:cubicBezTo>
                      <a:pt x="2053" y="907"/>
                      <a:pt x="992" y="1925"/>
                      <a:pt x="80" y="3067"/>
                    </a:cubicBezTo>
                    <a:cubicBezTo>
                      <a:pt x="0" y="3166"/>
                      <a:pt x="84" y="3293"/>
                      <a:pt x="175" y="3293"/>
                    </a:cubicBezTo>
                    <a:cubicBezTo>
                      <a:pt x="205" y="3293"/>
                      <a:pt x="235" y="3280"/>
                      <a:pt x="261" y="3248"/>
                    </a:cubicBezTo>
                    <a:cubicBezTo>
                      <a:pt x="1173" y="2131"/>
                      <a:pt x="2184" y="1119"/>
                      <a:pt x="3357" y="258"/>
                    </a:cubicBezTo>
                    <a:cubicBezTo>
                      <a:pt x="3465" y="176"/>
                      <a:pt x="3395" y="0"/>
                      <a:pt x="3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7"/>
              <p:cNvSpPr/>
              <p:nvPr/>
            </p:nvSpPr>
            <p:spPr>
              <a:xfrm>
                <a:off x="9725628" y="4124732"/>
                <a:ext cx="53133" cy="64822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403" extrusionOk="0">
                    <a:moveTo>
                      <a:pt x="990" y="0"/>
                    </a:moveTo>
                    <a:cubicBezTo>
                      <a:pt x="951" y="0"/>
                      <a:pt x="918" y="22"/>
                      <a:pt x="887" y="53"/>
                    </a:cubicBezTo>
                    <a:cubicBezTo>
                      <a:pt x="600" y="446"/>
                      <a:pt x="338" y="833"/>
                      <a:pt x="57" y="1195"/>
                    </a:cubicBezTo>
                    <a:cubicBezTo>
                      <a:pt x="1" y="1251"/>
                      <a:pt x="26" y="1351"/>
                      <a:pt x="107" y="1382"/>
                    </a:cubicBezTo>
                    <a:cubicBezTo>
                      <a:pt x="121" y="1396"/>
                      <a:pt x="138" y="1403"/>
                      <a:pt x="156" y="1403"/>
                    </a:cubicBezTo>
                    <a:cubicBezTo>
                      <a:pt x="199" y="1403"/>
                      <a:pt x="245" y="1366"/>
                      <a:pt x="263" y="1326"/>
                    </a:cubicBezTo>
                    <a:cubicBezTo>
                      <a:pt x="550" y="964"/>
                      <a:pt x="837" y="571"/>
                      <a:pt x="1118" y="209"/>
                    </a:cubicBezTo>
                    <a:cubicBezTo>
                      <a:pt x="1149" y="134"/>
                      <a:pt x="1118" y="53"/>
                      <a:pt x="1068" y="28"/>
                    </a:cubicBezTo>
                    <a:cubicBezTo>
                      <a:pt x="1039" y="9"/>
                      <a:pt x="1013" y="0"/>
                      <a:pt x="9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67"/>
              <p:cNvSpPr/>
              <p:nvPr/>
            </p:nvSpPr>
            <p:spPr>
              <a:xfrm>
                <a:off x="9804957" y="4092252"/>
                <a:ext cx="14461" cy="12151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63" extrusionOk="0">
                    <a:moveTo>
                      <a:pt x="131" y="0"/>
                    </a:moveTo>
                    <a:cubicBezTo>
                      <a:pt x="106" y="0"/>
                      <a:pt x="81" y="0"/>
                      <a:pt x="81" y="25"/>
                    </a:cubicBezTo>
                    <a:cubicBezTo>
                      <a:pt x="56" y="25"/>
                      <a:pt x="56" y="25"/>
                      <a:pt x="25" y="56"/>
                    </a:cubicBezTo>
                    <a:lnTo>
                      <a:pt x="0" y="81"/>
                    </a:lnTo>
                    <a:lnTo>
                      <a:pt x="0" y="131"/>
                    </a:lnTo>
                    <a:lnTo>
                      <a:pt x="0" y="181"/>
                    </a:lnTo>
                    <a:cubicBezTo>
                      <a:pt x="0" y="213"/>
                      <a:pt x="0" y="213"/>
                      <a:pt x="25" y="237"/>
                    </a:cubicBezTo>
                    <a:cubicBezTo>
                      <a:pt x="25" y="237"/>
                      <a:pt x="56" y="237"/>
                      <a:pt x="56" y="262"/>
                    </a:cubicBezTo>
                    <a:lnTo>
                      <a:pt x="212" y="262"/>
                    </a:lnTo>
                    <a:cubicBezTo>
                      <a:pt x="237" y="262"/>
                      <a:pt x="262" y="237"/>
                      <a:pt x="262" y="237"/>
                    </a:cubicBezTo>
                    <a:cubicBezTo>
                      <a:pt x="287" y="213"/>
                      <a:pt x="287" y="213"/>
                      <a:pt x="287" y="181"/>
                    </a:cubicBezTo>
                    <a:cubicBezTo>
                      <a:pt x="287" y="181"/>
                      <a:pt x="312" y="156"/>
                      <a:pt x="312" y="131"/>
                    </a:cubicBezTo>
                    <a:cubicBezTo>
                      <a:pt x="287" y="131"/>
                      <a:pt x="287" y="106"/>
                      <a:pt x="287" y="106"/>
                    </a:cubicBezTo>
                    <a:cubicBezTo>
                      <a:pt x="287" y="81"/>
                      <a:pt x="287" y="56"/>
                      <a:pt x="262" y="56"/>
                    </a:cubicBezTo>
                    <a:lnTo>
                      <a:pt x="237" y="25"/>
                    </a:lnTo>
                    <a:cubicBezTo>
                      <a:pt x="212" y="25"/>
                      <a:pt x="181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67"/>
              <p:cNvSpPr/>
              <p:nvPr/>
            </p:nvSpPr>
            <p:spPr>
              <a:xfrm>
                <a:off x="10138584" y="4033898"/>
                <a:ext cx="153161" cy="138654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3001" extrusionOk="0">
                    <a:moveTo>
                      <a:pt x="191" y="0"/>
                    </a:moveTo>
                    <a:cubicBezTo>
                      <a:pt x="82" y="0"/>
                      <a:pt x="0" y="182"/>
                      <a:pt x="113" y="252"/>
                    </a:cubicBezTo>
                    <a:cubicBezTo>
                      <a:pt x="1231" y="976"/>
                      <a:pt x="2223" y="1912"/>
                      <a:pt x="3053" y="2955"/>
                    </a:cubicBezTo>
                    <a:cubicBezTo>
                      <a:pt x="3079" y="2987"/>
                      <a:pt x="3110" y="3000"/>
                      <a:pt x="3139" y="3000"/>
                    </a:cubicBezTo>
                    <a:cubicBezTo>
                      <a:pt x="3231" y="3000"/>
                      <a:pt x="3314" y="2873"/>
                      <a:pt x="3234" y="2774"/>
                    </a:cubicBezTo>
                    <a:cubicBezTo>
                      <a:pt x="2404" y="1706"/>
                      <a:pt x="1387" y="770"/>
                      <a:pt x="244" y="15"/>
                    </a:cubicBezTo>
                    <a:cubicBezTo>
                      <a:pt x="226" y="5"/>
                      <a:pt x="209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67"/>
              <p:cNvSpPr/>
              <p:nvPr/>
            </p:nvSpPr>
            <p:spPr>
              <a:xfrm>
                <a:off x="9901705" y="4042723"/>
                <a:ext cx="45879" cy="13043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2823" extrusionOk="0">
                    <a:moveTo>
                      <a:pt x="833" y="0"/>
                    </a:moveTo>
                    <a:cubicBezTo>
                      <a:pt x="784" y="0"/>
                      <a:pt x="737" y="26"/>
                      <a:pt x="715" y="86"/>
                    </a:cubicBezTo>
                    <a:lnTo>
                      <a:pt x="16" y="2658"/>
                    </a:lnTo>
                    <a:cubicBezTo>
                      <a:pt x="0" y="2755"/>
                      <a:pt x="84" y="2823"/>
                      <a:pt x="161" y="2823"/>
                    </a:cubicBezTo>
                    <a:cubicBezTo>
                      <a:pt x="208" y="2823"/>
                      <a:pt x="253" y="2798"/>
                      <a:pt x="272" y="2739"/>
                    </a:cubicBezTo>
                    <a:lnTo>
                      <a:pt x="977" y="161"/>
                    </a:lnTo>
                    <a:cubicBezTo>
                      <a:pt x="992" y="65"/>
                      <a:pt x="911" y="0"/>
                      <a:pt x="8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7"/>
              <p:cNvSpPr/>
              <p:nvPr/>
            </p:nvSpPr>
            <p:spPr>
              <a:xfrm>
                <a:off x="9930535" y="4131616"/>
                <a:ext cx="30309" cy="110008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381" extrusionOk="0">
                    <a:moveTo>
                      <a:pt x="491" y="1"/>
                    </a:moveTo>
                    <a:cubicBezTo>
                      <a:pt x="443" y="1"/>
                      <a:pt x="397" y="26"/>
                      <a:pt x="378" y="85"/>
                    </a:cubicBezTo>
                    <a:cubicBezTo>
                      <a:pt x="272" y="815"/>
                      <a:pt x="147" y="1514"/>
                      <a:pt x="16" y="2219"/>
                    </a:cubicBezTo>
                    <a:cubicBezTo>
                      <a:pt x="1" y="2315"/>
                      <a:pt x="91" y="2380"/>
                      <a:pt x="169" y="2380"/>
                    </a:cubicBezTo>
                    <a:cubicBezTo>
                      <a:pt x="218" y="2380"/>
                      <a:pt x="262" y="2354"/>
                      <a:pt x="272" y="2294"/>
                    </a:cubicBezTo>
                    <a:cubicBezTo>
                      <a:pt x="403" y="1595"/>
                      <a:pt x="509" y="865"/>
                      <a:pt x="640" y="166"/>
                    </a:cubicBezTo>
                    <a:cubicBezTo>
                      <a:pt x="656" y="69"/>
                      <a:pt x="570" y="1"/>
                      <a:pt x="4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7"/>
              <p:cNvSpPr/>
              <p:nvPr/>
            </p:nvSpPr>
            <p:spPr>
              <a:xfrm>
                <a:off x="10038232" y="4028585"/>
                <a:ext cx="83118" cy="142257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3079" extrusionOk="0">
                    <a:moveTo>
                      <a:pt x="187" y="1"/>
                    </a:moveTo>
                    <a:cubicBezTo>
                      <a:pt x="97" y="1"/>
                      <a:pt x="1" y="93"/>
                      <a:pt x="76" y="186"/>
                    </a:cubicBezTo>
                    <a:cubicBezTo>
                      <a:pt x="650" y="1066"/>
                      <a:pt x="1143" y="2002"/>
                      <a:pt x="1505" y="2995"/>
                    </a:cubicBezTo>
                    <a:cubicBezTo>
                      <a:pt x="1536" y="3054"/>
                      <a:pt x="1588" y="3079"/>
                      <a:pt x="1638" y="3079"/>
                    </a:cubicBezTo>
                    <a:cubicBezTo>
                      <a:pt x="1721" y="3079"/>
                      <a:pt x="1798" y="3011"/>
                      <a:pt x="1767" y="2914"/>
                    </a:cubicBezTo>
                    <a:cubicBezTo>
                      <a:pt x="1374" y="1928"/>
                      <a:pt x="881" y="966"/>
                      <a:pt x="282" y="55"/>
                    </a:cubicBezTo>
                    <a:cubicBezTo>
                      <a:pt x="260" y="17"/>
                      <a:pt x="224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67"/>
              <p:cNvSpPr/>
              <p:nvPr/>
            </p:nvSpPr>
            <p:spPr>
              <a:xfrm>
                <a:off x="10136597" y="4220417"/>
                <a:ext cx="30032" cy="44216"/>
              </a:xfrm>
              <a:custGeom>
                <a:avLst/>
                <a:gdLst/>
                <a:ahLst/>
                <a:cxnLst/>
                <a:rect l="l" t="t" r="r" b="b"/>
                <a:pathLst>
                  <a:path w="650" h="957" extrusionOk="0">
                    <a:moveTo>
                      <a:pt x="142" y="0"/>
                    </a:moveTo>
                    <a:cubicBezTo>
                      <a:pt x="122" y="0"/>
                      <a:pt x="101" y="3"/>
                      <a:pt x="81" y="10"/>
                    </a:cubicBezTo>
                    <a:cubicBezTo>
                      <a:pt x="25" y="60"/>
                      <a:pt x="0" y="141"/>
                      <a:pt x="56" y="191"/>
                    </a:cubicBezTo>
                    <a:cubicBezTo>
                      <a:pt x="156" y="428"/>
                      <a:pt x="287" y="659"/>
                      <a:pt x="393" y="896"/>
                    </a:cubicBezTo>
                    <a:cubicBezTo>
                      <a:pt x="412" y="933"/>
                      <a:pt x="473" y="956"/>
                      <a:pt x="525" y="956"/>
                    </a:cubicBezTo>
                    <a:cubicBezTo>
                      <a:pt x="544" y="956"/>
                      <a:pt x="561" y="953"/>
                      <a:pt x="574" y="946"/>
                    </a:cubicBezTo>
                    <a:cubicBezTo>
                      <a:pt x="624" y="896"/>
                      <a:pt x="649" y="815"/>
                      <a:pt x="624" y="765"/>
                    </a:cubicBezTo>
                    <a:cubicBezTo>
                      <a:pt x="493" y="528"/>
                      <a:pt x="393" y="297"/>
                      <a:pt x="262" y="60"/>
                    </a:cubicBezTo>
                    <a:cubicBezTo>
                      <a:pt x="244" y="24"/>
                      <a:pt x="196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67"/>
              <p:cNvSpPr/>
              <p:nvPr/>
            </p:nvSpPr>
            <p:spPr>
              <a:xfrm>
                <a:off x="10290589" y="4193157"/>
                <a:ext cx="14461" cy="14508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14" extrusionOk="0">
                    <a:moveTo>
                      <a:pt x="156" y="1"/>
                    </a:moveTo>
                    <a:cubicBezTo>
                      <a:pt x="125" y="1"/>
                      <a:pt x="100" y="26"/>
                      <a:pt x="100" y="26"/>
                    </a:cubicBezTo>
                    <a:cubicBezTo>
                      <a:pt x="75" y="57"/>
                      <a:pt x="75" y="82"/>
                      <a:pt x="50" y="82"/>
                    </a:cubicBezTo>
                    <a:cubicBezTo>
                      <a:pt x="25" y="107"/>
                      <a:pt x="25" y="107"/>
                      <a:pt x="25" y="132"/>
                    </a:cubicBezTo>
                    <a:cubicBezTo>
                      <a:pt x="25" y="157"/>
                      <a:pt x="0" y="157"/>
                      <a:pt x="0" y="182"/>
                    </a:cubicBezTo>
                    <a:cubicBezTo>
                      <a:pt x="0" y="213"/>
                      <a:pt x="25" y="213"/>
                      <a:pt x="25" y="238"/>
                    </a:cubicBezTo>
                    <a:cubicBezTo>
                      <a:pt x="25" y="238"/>
                      <a:pt x="25" y="263"/>
                      <a:pt x="50" y="263"/>
                    </a:cubicBezTo>
                    <a:cubicBezTo>
                      <a:pt x="50" y="288"/>
                      <a:pt x="75" y="288"/>
                      <a:pt x="75" y="288"/>
                    </a:cubicBezTo>
                    <a:cubicBezTo>
                      <a:pt x="100" y="313"/>
                      <a:pt x="125" y="313"/>
                      <a:pt x="125" y="313"/>
                    </a:cubicBezTo>
                    <a:lnTo>
                      <a:pt x="181" y="313"/>
                    </a:lnTo>
                    <a:cubicBezTo>
                      <a:pt x="206" y="288"/>
                      <a:pt x="206" y="288"/>
                      <a:pt x="231" y="263"/>
                    </a:cubicBezTo>
                    <a:cubicBezTo>
                      <a:pt x="256" y="263"/>
                      <a:pt x="256" y="238"/>
                      <a:pt x="281" y="213"/>
                    </a:cubicBezTo>
                    <a:lnTo>
                      <a:pt x="312" y="182"/>
                    </a:lnTo>
                    <a:lnTo>
                      <a:pt x="312" y="132"/>
                    </a:lnTo>
                    <a:lnTo>
                      <a:pt x="312" y="82"/>
                    </a:lnTo>
                    <a:cubicBezTo>
                      <a:pt x="312" y="57"/>
                      <a:pt x="281" y="57"/>
                      <a:pt x="281" y="26"/>
                    </a:cubicBezTo>
                    <a:lnTo>
                      <a:pt x="256" y="26"/>
                    </a:lnTo>
                    <a:cubicBezTo>
                      <a:pt x="231" y="1"/>
                      <a:pt x="206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7"/>
              <p:cNvSpPr/>
              <p:nvPr/>
            </p:nvSpPr>
            <p:spPr>
              <a:xfrm>
                <a:off x="10022385" y="3990145"/>
                <a:ext cx="15894" cy="12151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63" extrusionOk="0">
                    <a:moveTo>
                      <a:pt x="156" y="1"/>
                    </a:moveTo>
                    <a:cubicBezTo>
                      <a:pt x="0" y="1"/>
                      <a:pt x="0" y="263"/>
                      <a:pt x="156" y="263"/>
                    </a:cubicBezTo>
                    <a:cubicBezTo>
                      <a:pt x="344" y="263"/>
                      <a:pt x="344" y="1"/>
                      <a:pt x="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2" name="Google Shape;2922;p67"/>
            <p:cNvSpPr/>
            <p:nvPr/>
          </p:nvSpPr>
          <p:spPr>
            <a:xfrm>
              <a:off x="9474472" y="2500078"/>
              <a:ext cx="1026389" cy="1450851"/>
            </a:xfrm>
            <a:custGeom>
              <a:avLst/>
              <a:gdLst/>
              <a:ahLst/>
              <a:cxnLst/>
              <a:rect l="l" t="t" r="r" b="b"/>
              <a:pathLst>
                <a:path w="22215" h="31402" extrusionOk="0">
                  <a:moveTo>
                    <a:pt x="836" y="0"/>
                  </a:moveTo>
                  <a:cubicBezTo>
                    <a:pt x="911" y="2341"/>
                    <a:pt x="0" y="24268"/>
                    <a:pt x="9444" y="30872"/>
                  </a:cubicBezTo>
                  <a:cubicBezTo>
                    <a:pt x="9937" y="31225"/>
                    <a:pt x="10522" y="31401"/>
                    <a:pt x="11107" y="31401"/>
                  </a:cubicBezTo>
                  <a:cubicBezTo>
                    <a:pt x="11692" y="31401"/>
                    <a:pt x="12278" y="31225"/>
                    <a:pt x="12771" y="30872"/>
                  </a:cubicBezTo>
                  <a:cubicBezTo>
                    <a:pt x="22215" y="24268"/>
                    <a:pt x="21303" y="2341"/>
                    <a:pt x="21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7"/>
            <p:cNvSpPr/>
            <p:nvPr/>
          </p:nvSpPr>
          <p:spPr>
            <a:xfrm>
              <a:off x="9509355" y="2497260"/>
              <a:ext cx="956623" cy="1456580"/>
            </a:xfrm>
            <a:custGeom>
              <a:avLst/>
              <a:gdLst/>
              <a:ahLst/>
              <a:cxnLst/>
              <a:rect l="l" t="t" r="r" b="b"/>
              <a:pathLst>
                <a:path w="20705" h="31526" extrusionOk="0">
                  <a:moveTo>
                    <a:pt x="19793" y="142"/>
                  </a:moveTo>
                  <a:cubicBezTo>
                    <a:pt x="19968" y="142"/>
                    <a:pt x="20154" y="154"/>
                    <a:pt x="20334" y="154"/>
                  </a:cubicBezTo>
                  <a:cubicBezTo>
                    <a:pt x="20414" y="154"/>
                    <a:pt x="20493" y="151"/>
                    <a:pt x="20569" y="145"/>
                  </a:cubicBezTo>
                  <a:lnTo>
                    <a:pt x="20569" y="145"/>
                  </a:lnTo>
                  <a:cubicBezTo>
                    <a:pt x="20548" y="557"/>
                    <a:pt x="20548" y="949"/>
                    <a:pt x="20548" y="1341"/>
                  </a:cubicBezTo>
                  <a:lnTo>
                    <a:pt x="20548" y="3550"/>
                  </a:lnTo>
                  <a:cubicBezTo>
                    <a:pt x="20523" y="4562"/>
                    <a:pt x="20498" y="5554"/>
                    <a:pt x="20442" y="6565"/>
                  </a:cubicBezTo>
                  <a:cubicBezTo>
                    <a:pt x="20392" y="7739"/>
                    <a:pt x="20311" y="8906"/>
                    <a:pt x="20211" y="10079"/>
                  </a:cubicBezTo>
                  <a:cubicBezTo>
                    <a:pt x="20105" y="11378"/>
                    <a:pt x="19949" y="12676"/>
                    <a:pt x="19743" y="13981"/>
                  </a:cubicBezTo>
                  <a:cubicBezTo>
                    <a:pt x="19562" y="15304"/>
                    <a:pt x="19325" y="16658"/>
                    <a:pt x="19013" y="17982"/>
                  </a:cubicBezTo>
                  <a:cubicBezTo>
                    <a:pt x="18726" y="19286"/>
                    <a:pt x="18364" y="20609"/>
                    <a:pt x="17921" y="21883"/>
                  </a:cubicBezTo>
                  <a:cubicBezTo>
                    <a:pt x="17502" y="23131"/>
                    <a:pt x="17009" y="24354"/>
                    <a:pt x="16410" y="25528"/>
                  </a:cubicBezTo>
                  <a:cubicBezTo>
                    <a:pt x="15842" y="26620"/>
                    <a:pt x="15193" y="27656"/>
                    <a:pt x="14413" y="28618"/>
                  </a:cubicBezTo>
                  <a:cubicBezTo>
                    <a:pt x="14019" y="29061"/>
                    <a:pt x="13601" y="29504"/>
                    <a:pt x="13189" y="29922"/>
                  </a:cubicBezTo>
                  <a:cubicBezTo>
                    <a:pt x="12721" y="30334"/>
                    <a:pt x="12228" y="30777"/>
                    <a:pt x="11704" y="31064"/>
                  </a:cubicBezTo>
                  <a:cubicBezTo>
                    <a:pt x="11281" y="31289"/>
                    <a:pt x="10815" y="31400"/>
                    <a:pt x="10352" y="31400"/>
                  </a:cubicBezTo>
                  <a:cubicBezTo>
                    <a:pt x="9851" y="31400"/>
                    <a:pt x="9354" y="31271"/>
                    <a:pt x="8920" y="31014"/>
                  </a:cubicBezTo>
                  <a:cubicBezTo>
                    <a:pt x="8402" y="30702"/>
                    <a:pt x="7909" y="30284"/>
                    <a:pt x="7465" y="29866"/>
                  </a:cubicBezTo>
                  <a:cubicBezTo>
                    <a:pt x="6610" y="29036"/>
                    <a:pt x="5855" y="28099"/>
                    <a:pt x="5206" y="27088"/>
                  </a:cubicBezTo>
                  <a:cubicBezTo>
                    <a:pt x="4501" y="25996"/>
                    <a:pt x="3926" y="24848"/>
                    <a:pt x="3433" y="23680"/>
                  </a:cubicBezTo>
                  <a:cubicBezTo>
                    <a:pt x="2940" y="22432"/>
                    <a:pt x="2522" y="21184"/>
                    <a:pt x="2160" y="19879"/>
                  </a:cubicBezTo>
                  <a:cubicBezTo>
                    <a:pt x="1798" y="18581"/>
                    <a:pt x="1511" y="17257"/>
                    <a:pt x="1274" y="15903"/>
                  </a:cubicBezTo>
                  <a:cubicBezTo>
                    <a:pt x="1018" y="14605"/>
                    <a:pt x="837" y="13275"/>
                    <a:pt x="681" y="11921"/>
                  </a:cubicBezTo>
                  <a:cubicBezTo>
                    <a:pt x="550" y="10704"/>
                    <a:pt x="418" y="9455"/>
                    <a:pt x="337" y="8207"/>
                  </a:cubicBezTo>
                  <a:cubicBezTo>
                    <a:pt x="262" y="7115"/>
                    <a:pt x="237" y="6022"/>
                    <a:pt x="181" y="4930"/>
                  </a:cubicBezTo>
                  <a:cubicBezTo>
                    <a:pt x="156" y="4044"/>
                    <a:pt x="156" y="3182"/>
                    <a:pt x="156" y="2302"/>
                  </a:cubicBezTo>
                  <a:cubicBezTo>
                    <a:pt x="131" y="1728"/>
                    <a:pt x="156" y="1129"/>
                    <a:pt x="131" y="561"/>
                  </a:cubicBezTo>
                  <a:lnTo>
                    <a:pt x="131" y="142"/>
                  </a:lnTo>
                  <a:close/>
                  <a:moveTo>
                    <a:pt x="368" y="0"/>
                  </a:moveTo>
                  <a:cubicBezTo>
                    <a:pt x="280" y="0"/>
                    <a:pt x="194" y="3"/>
                    <a:pt x="106" y="11"/>
                  </a:cubicBezTo>
                  <a:lnTo>
                    <a:pt x="81" y="11"/>
                  </a:lnTo>
                  <a:cubicBezTo>
                    <a:pt x="25" y="11"/>
                    <a:pt x="0" y="36"/>
                    <a:pt x="0" y="61"/>
                  </a:cubicBezTo>
                  <a:cubicBezTo>
                    <a:pt x="25" y="504"/>
                    <a:pt x="0" y="923"/>
                    <a:pt x="0" y="1366"/>
                  </a:cubicBezTo>
                  <a:cubicBezTo>
                    <a:pt x="0" y="2121"/>
                    <a:pt x="25" y="2870"/>
                    <a:pt x="25" y="3625"/>
                  </a:cubicBezTo>
                  <a:cubicBezTo>
                    <a:pt x="56" y="4643"/>
                    <a:pt x="81" y="5629"/>
                    <a:pt x="131" y="6646"/>
                  </a:cubicBezTo>
                  <a:cubicBezTo>
                    <a:pt x="181" y="7839"/>
                    <a:pt x="262" y="9037"/>
                    <a:pt x="369" y="10235"/>
                  </a:cubicBezTo>
                  <a:cubicBezTo>
                    <a:pt x="493" y="11534"/>
                    <a:pt x="649" y="12857"/>
                    <a:pt x="837" y="14137"/>
                  </a:cubicBezTo>
                  <a:cubicBezTo>
                    <a:pt x="1043" y="15510"/>
                    <a:pt x="1305" y="16839"/>
                    <a:pt x="1586" y="18194"/>
                  </a:cubicBezTo>
                  <a:cubicBezTo>
                    <a:pt x="1898" y="19517"/>
                    <a:pt x="2266" y="20815"/>
                    <a:pt x="2709" y="22120"/>
                  </a:cubicBezTo>
                  <a:cubicBezTo>
                    <a:pt x="3146" y="23343"/>
                    <a:pt x="3645" y="24560"/>
                    <a:pt x="4270" y="25734"/>
                  </a:cubicBezTo>
                  <a:cubicBezTo>
                    <a:pt x="4838" y="26826"/>
                    <a:pt x="5518" y="27869"/>
                    <a:pt x="6298" y="28805"/>
                  </a:cubicBezTo>
                  <a:cubicBezTo>
                    <a:pt x="6685" y="29273"/>
                    <a:pt x="7103" y="29710"/>
                    <a:pt x="7547" y="30103"/>
                  </a:cubicBezTo>
                  <a:cubicBezTo>
                    <a:pt x="8015" y="30521"/>
                    <a:pt x="8508" y="30989"/>
                    <a:pt x="9107" y="31245"/>
                  </a:cubicBezTo>
                  <a:cubicBezTo>
                    <a:pt x="9491" y="31433"/>
                    <a:pt x="9911" y="31525"/>
                    <a:pt x="10334" y="31525"/>
                  </a:cubicBezTo>
                  <a:cubicBezTo>
                    <a:pt x="10799" y="31525"/>
                    <a:pt x="11269" y="31414"/>
                    <a:pt x="11704" y="31195"/>
                  </a:cubicBezTo>
                  <a:cubicBezTo>
                    <a:pt x="12253" y="30933"/>
                    <a:pt x="12746" y="30490"/>
                    <a:pt x="13214" y="30078"/>
                  </a:cubicBezTo>
                  <a:cubicBezTo>
                    <a:pt x="14101" y="29242"/>
                    <a:pt x="14850" y="28305"/>
                    <a:pt x="15505" y="27319"/>
                  </a:cubicBezTo>
                  <a:cubicBezTo>
                    <a:pt x="16204" y="26227"/>
                    <a:pt x="16803" y="25085"/>
                    <a:pt x="17296" y="23911"/>
                  </a:cubicBezTo>
                  <a:cubicBezTo>
                    <a:pt x="17814" y="22663"/>
                    <a:pt x="18258" y="21390"/>
                    <a:pt x="18626" y="20116"/>
                  </a:cubicBezTo>
                  <a:cubicBezTo>
                    <a:pt x="18988" y="18787"/>
                    <a:pt x="19275" y="17438"/>
                    <a:pt x="19531" y="16084"/>
                  </a:cubicBezTo>
                  <a:cubicBezTo>
                    <a:pt x="19768" y="14761"/>
                    <a:pt x="19974" y="13431"/>
                    <a:pt x="20130" y="12108"/>
                  </a:cubicBezTo>
                  <a:cubicBezTo>
                    <a:pt x="20286" y="10828"/>
                    <a:pt x="20392" y="9580"/>
                    <a:pt x="20467" y="8332"/>
                  </a:cubicBezTo>
                  <a:cubicBezTo>
                    <a:pt x="20548" y="7214"/>
                    <a:pt x="20598" y="6122"/>
                    <a:pt x="20623" y="5005"/>
                  </a:cubicBezTo>
                  <a:cubicBezTo>
                    <a:pt x="20654" y="4118"/>
                    <a:pt x="20679" y="3238"/>
                    <a:pt x="20679" y="2352"/>
                  </a:cubicBezTo>
                  <a:lnTo>
                    <a:pt x="20679" y="561"/>
                  </a:lnTo>
                  <a:cubicBezTo>
                    <a:pt x="20679" y="405"/>
                    <a:pt x="20679" y="249"/>
                    <a:pt x="20704" y="61"/>
                  </a:cubicBezTo>
                  <a:cubicBezTo>
                    <a:pt x="20704" y="24"/>
                    <a:pt x="20672" y="5"/>
                    <a:pt x="20639" y="5"/>
                  </a:cubicBezTo>
                  <a:cubicBezTo>
                    <a:pt x="20628" y="5"/>
                    <a:pt x="20617" y="7"/>
                    <a:pt x="20607" y="11"/>
                  </a:cubicBezTo>
                  <a:lnTo>
                    <a:pt x="912" y="11"/>
                  </a:lnTo>
                  <a:cubicBezTo>
                    <a:pt x="720" y="11"/>
                    <a:pt x="543" y="0"/>
                    <a:pt x="368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7"/>
            <p:cNvSpPr/>
            <p:nvPr/>
          </p:nvSpPr>
          <p:spPr>
            <a:xfrm>
              <a:off x="9503303" y="2500078"/>
              <a:ext cx="962675" cy="1450851"/>
            </a:xfrm>
            <a:custGeom>
              <a:avLst/>
              <a:gdLst/>
              <a:ahLst/>
              <a:cxnLst/>
              <a:rect l="l" t="t" r="r" b="b"/>
              <a:pathLst>
                <a:path w="20836" h="31402" extrusionOk="0">
                  <a:moveTo>
                    <a:pt x="212" y="0"/>
                  </a:moveTo>
                  <a:cubicBezTo>
                    <a:pt x="262" y="1305"/>
                    <a:pt x="0" y="8427"/>
                    <a:pt x="1305" y="15736"/>
                  </a:cubicBezTo>
                  <a:lnTo>
                    <a:pt x="1330" y="15736"/>
                  </a:lnTo>
                  <a:cubicBezTo>
                    <a:pt x="1373" y="15755"/>
                    <a:pt x="1417" y="15764"/>
                    <a:pt x="1461" y="15764"/>
                  </a:cubicBezTo>
                  <a:cubicBezTo>
                    <a:pt x="1604" y="15764"/>
                    <a:pt x="1748" y="15674"/>
                    <a:pt x="1848" y="15555"/>
                  </a:cubicBezTo>
                  <a:cubicBezTo>
                    <a:pt x="2447" y="14856"/>
                    <a:pt x="1692" y="13788"/>
                    <a:pt x="1979" y="12927"/>
                  </a:cubicBezTo>
                  <a:cubicBezTo>
                    <a:pt x="2085" y="12615"/>
                    <a:pt x="2316" y="12359"/>
                    <a:pt x="2397" y="12047"/>
                  </a:cubicBezTo>
                  <a:cubicBezTo>
                    <a:pt x="2628" y="11211"/>
                    <a:pt x="1717" y="10405"/>
                    <a:pt x="1873" y="9550"/>
                  </a:cubicBezTo>
                  <a:cubicBezTo>
                    <a:pt x="1904" y="9263"/>
                    <a:pt x="2085" y="9001"/>
                    <a:pt x="2085" y="8714"/>
                  </a:cubicBezTo>
                  <a:cubicBezTo>
                    <a:pt x="2110" y="8302"/>
                    <a:pt x="1873" y="7959"/>
                    <a:pt x="1717" y="7597"/>
                  </a:cubicBezTo>
                  <a:cubicBezTo>
                    <a:pt x="1355" y="6766"/>
                    <a:pt x="1405" y="5774"/>
                    <a:pt x="1904" y="5025"/>
                  </a:cubicBezTo>
                  <a:cubicBezTo>
                    <a:pt x="2111" y="4694"/>
                    <a:pt x="2470" y="4389"/>
                    <a:pt x="2862" y="4389"/>
                  </a:cubicBezTo>
                  <a:cubicBezTo>
                    <a:pt x="2906" y="4389"/>
                    <a:pt x="2951" y="4393"/>
                    <a:pt x="2996" y="4401"/>
                  </a:cubicBezTo>
                  <a:cubicBezTo>
                    <a:pt x="3514" y="4501"/>
                    <a:pt x="3745" y="5100"/>
                    <a:pt x="3745" y="5593"/>
                  </a:cubicBezTo>
                  <a:cubicBezTo>
                    <a:pt x="3801" y="6791"/>
                    <a:pt x="3177" y="8065"/>
                    <a:pt x="3720" y="9132"/>
                  </a:cubicBezTo>
                  <a:cubicBezTo>
                    <a:pt x="3876" y="9419"/>
                    <a:pt x="4114" y="9706"/>
                    <a:pt x="4139" y="10043"/>
                  </a:cubicBezTo>
                  <a:cubicBezTo>
                    <a:pt x="4163" y="10512"/>
                    <a:pt x="3720" y="10980"/>
                    <a:pt x="3876" y="11448"/>
                  </a:cubicBezTo>
                  <a:cubicBezTo>
                    <a:pt x="3933" y="11654"/>
                    <a:pt x="4089" y="11810"/>
                    <a:pt x="4245" y="11966"/>
                  </a:cubicBezTo>
                  <a:cubicBezTo>
                    <a:pt x="4763" y="12565"/>
                    <a:pt x="4944" y="13451"/>
                    <a:pt x="4713" y="14232"/>
                  </a:cubicBezTo>
                  <a:cubicBezTo>
                    <a:pt x="4582" y="14725"/>
                    <a:pt x="4245" y="15218"/>
                    <a:pt x="4295" y="15736"/>
                  </a:cubicBezTo>
                  <a:cubicBezTo>
                    <a:pt x="4369" y="16285"/>
                    <a:pt x="4813" y="16697"/>
                    <a:pt x="5125" y="17140"/>
                  </a:cubicBezTo>
                  <a:cubicBezTo>
                    <a:pt x="5493" y="17665"/>
                    <a:pt x="5749" y="18314"/>
                    <a:pt x="5568" y="18913"/>
                  </a:cubicBezTo>
                  <a:cubicBezTo>
                    <a:pt x="5437" y="19381"/>
                    <a:pt x="5100" y="19768"/>
                    <a:pt x="5025" y="20236"/>
                  </a:cubicBezTo>
                  <a:cubicBezTo>
                    <a:pt x="4944" y="20860"/>
                    <a:pt x="5306" y="21410"/>
                    <a:pt x="5462" y="22003"/>
                  </a:cubicBezTo>
                  <a:cubicBezTo>
                    <a:pt x="5699" y="22758"/>
                    <a:pt x="5543" y="23644"/>
                    <a:pt x="5075" y="24293"/>
                  </a:cubicBezTo>
                  <a:cubicBezTo>
                    <a:pt x="4838" y="24605"/>
                    <a:pt x="4557" y="24843"/>
                    <a:pt x="4344" y="25180"/>
                  </a:cubicBezTo>
                  <a:cubicBezTo>
                    <a:pt x="4320" y="25205"/>
                    <a:pt x="4295" y="25255"/>
                    <a:pt x="4270" y="25311"/>
                  </a:cubicBezTo>
                  <a:cubicBezTo>
                    <a:pt x="5437" y="27595"/>
                    <a:pt x="6922" y="29549"/>
                    <a:pt x="8820" y="30872"/>
                  </a:cubicBezTo>
                  <a:cubicBezTo>
                    <a:pt x="9313" y="31225"/>
                    <a:pt x="9898" y="31401"/>
                    <a:pt x="10483" y="31401"/>
                  </a:cubicBezTo>
                  <a:cubicBezTo>
                    <a:pt x="11068" y="31401"/>
                    <a:pt x="11654" y="31225"/>
                    <a:pt x="12147" y="30872"/>
                  </a:cubicBezTo>
                  <a:cubicBezTo>
                    <a:pt x="12384" y="30716"/>
                    <a:pt x="12615" y="30535"/>
                    <a:pt x="12852" y="30354"/>
                  </a:cubicBezTo>
                  <a:cubicBezTo>
                    <a:pt x="12902" y="29861"/>
                    <a:pt x="12827" y="29368"/>
                    <a:pt x="12615" y="28900"/>
                  </a:cubicBezTo>
                  <a:cubicBezTo>
                    <a:pt x="12515" y="28613"/>
                    <a:pt x="12278" y="28301"/>
                    <a:pt x="11966" y="28301"/>
                  </a:cubicBezTo>
                  <a:cubicBezTo>
                    <a:pt x="11785" y="28301"/>
                    <a:pt x="11604" y="28401"/>
                    <a:pt x="11448" y="28457"/>
                  </a:cubicBezTo>
                  <a:cubicBezTo>
                    <a:pt x="11334" y="28496"/>
                    <a:pt x="11219" y="28513"/>
                    <a:pt x="11105" y="28513"/>
                  </a:cubicBezTo>
                  <a:cubicBezTo>
                    <a:pt x="10691" y="28513"/>
                    <a:pt x="10279" y="28288"/>
                    <a:pt x="9912" y="28063"/>
                  </a:cubicBezTo>
                  <a:cubicBezTo>
                    <a:pt x="9550" y="27857"/>
                    <a:pt x="9157" y="27620"/>
                    <a:pt x="9026" y="27233"/>
                  </a:cubicBezTo>
                  <a:cubicBezTo>
                    <a:pt x="8926" y="26946"/>
                    <a:pt x="8976" y="26659"/>
                    <a:pt x="8951" y="26372"/>
                  </a:cubicBezTo>
                  <a:cubicBezTo>
                    <a:pt x="8870" y="25829"/>
                    <a:pt x="8508" y="25311"/>
                    <a:pt x="8015" y="25074"/>
                  </a:cubicBezTo>
                  <a:cubicBezTo>
                    <a:pt x="7621" y="24868"/>
                    <a:pt x="7103" y="24811"/>
                    <a:pt x="6816" y="24474"/>
                  </a:cubicBezTo>
                  <a:cubicBezTo>
                    <a:pt x="6429" y="23956"/>
                    <a:pt x="6741" y="23226"/>
                    <a:pt x="7022" y="22658"/>
                  </a:cubicBezTo>
                  <a:cubicBezTo>
                    <a:pt x="7390" y="21903"/>
                    <a:pt x="7621" y="20942"/>
                    <a:pt x="7178" y="20236"/>
                  </a:cubicBezTo>
                  <a:cubicBezTo>
                    <a:pt x="7022" y="20005"/>
                    <a:pt x="6816" y="19793"/>
                    <a:pt x="6710" y="19537"/>
                  </a:cubicBezTo>
                  <a:cubicBezTo>
                    <a:pt x="6554" y="19013"/>
                    <a:pt x="6947" y="18520"/>
                    <a:pt x="7128" y="18027"/>
                  </a:cubicBezTo>
                  <a:cubicBezTo>
                    <a:pt x="7440" y="17221"/>
                    <a:pt x="7153" y="16229"/>
                    <a:pt x="6479" y="15711"/>
                  </a:cubicBezTo>
                  <a:cubicBezTo>
                    <a:pt x="6323" y="15580"/>
                    <a:pt x="6167" y="15480"/>
                    <a:pt x="6061" y="15293"/>
                  </a:cubicBezTo>
                  <a:cubicBezTo>
                    <a:pt x="5880" y="15037"/>
                    <a:pt x="5961" y="14700"/>
                    <a:pt x="6036" y="14388"/>
                  </a:cubicBezTo>
                  <a:cubicBezTo>
                    <a:pt x="6192" y="13813"/>
                    <a:pt x="6454" y="13295"/>
                    <a:pt x="6585" y="12696"/>
                  </a:cubicBezTo>
                  <a:cubicBezTo>
                    <a:pt x="6710" y="12122"/>
                    <a:pt x="6685" y="11473"/>
                    <a:pt x="6373" y="10980"/>
                  </a:cubicBezTo>
                  <a:cubicBezTo>
                    <a:pt x="6086" y="10561"/>
                    <a:pt x="5593" y="10199"/>
                    <a:pt x="5674" y="9706"/>
                  </a:cubicBezTo>
                  <a:cubicBezTo>
                    <a:pt x="5699" y="9469"/>
                    <a:pt x="5855" y="9263"/>
                    <a:pt x="5961" y="9082"/>
                  </a:cubicBezTo>
                  <a:cubicBezTo>
                    <a:pt x="6373" y="8377"/>
                    <a:pt x="6454" y="7490"/>
                    <a:pt x="6142" y="6766"/>
                  </a:cubicBezTo>
                  <a:cubicBezTo>
                    <a:pt x="5986" y="6373"/>
                    <a:pt x="5724" y="5961"/>
                    <a:pt x="5805" y="5543"/>
                  </a:cubicBezTo>
                  <a:cubicBezTo>
                    <a:pt x="5910" y="5138"/>
                    <a:pt x="6324" y="4924"/>
                    <a:pt x="6748" y="4924"/>
                  </a:cubicBezTo>
                  <a:cubicBezTo>
                    <a:pt x="6952" y="4924"/>
                    <a:pt x="7158" y="4974"/>
                    <a:pt x="7334" y="5075"/>
                  </a:cubicBezTo>
                  <a:cubicBezTo>
                    <a:pt x="7859" y="5387"/>
                    <a:pt x="8146" y="5986"/>
                    <a:pt x="8402" y="6554"/>
                  </a:cubicBezTo>
                  <a:cubicBezTo>
                    <a:pt x="8770" y="7391"/>
                    <a:pt x="9132" y="8327"/>
                    <a:pt x="8795" y="9182"/>
                  </a:cubicBezTo>
                  <a:cubicBezTo>
                    <a:pt x="8583" y="9731"/>
                    <a:pt x="8090" y="10299"/>
                    <a:pt x="8377" y="10799"/>
                  </a:cubicBezTo>
                  <a:cubicBezTo>
                    <a:pt x="8614" y="11186"/>
                    <a:pt x="9157" y="11211"/>
                    <a:pt x="9519" y="11498"/>
                  </a:cubicBezTo>
                  <a:cubicBezTo>
                    <a:pt x="10118" y="11941"/>
                    <a:pt x="10018" y="12852"/>
                    <a:pt x="9781" y="13551"/>
                  </a:cubicBezTo>
                  <a:cubicBezTo>
                    <a:pt x="9550" y="14257"/>
                    <a:pt x="9207" y="15037"/>
                    <a:pt x="9519" y="15686"/>
                  </a:cubicBezTo>
                  <a:cubicBezTo>
                    <a:pt x="9675" y="15973"/>
                    <a:pt x="9912" y="16204"/>
                    <a:pt x="10043" y="16491"/>
                  </a:cubicBezTo>
                  <a:cubicBezTo>
                    <a:pt x="10355" y="17065"/>
                    <a:pt x="10224" y="17764"/>
                    <a:pt x="10068" y="18389"/>
                  </a:cubicBezTo>
                  <a:cubicBezTo>
                    <a:pt x="9912" y="19013"/>
                    <a:pt x="9731" y="19693"/>
                    <a:pt x="9912" y="20317"/>
                  </a:cubicBezTo>
                  <a:cubicBezTo>
                    <a:pt x="10056" y="20813"/>
                    <a:pt x="10545" y="21241"/>
                    <a:pt x="11025" y="21241"/>
                  </a:cubicBezTo>
                  <a:cubicBezTo>
                    <a:pt x="11150" y="21241"/>
                    <a:pt x="11274" y="21212"/>
                    <a:pt x="11391" y="21148"/>
                  </a:cubicBezTo>
                  <a:cubicBezTo>
                    <a:pt x="11735" y="20967"/>
                    <a:pt x="11891" y="20573"/>
                    <a:pt x="11991" y="20211"/>
                  </a:cubicBezTo>
                  <a:cubicBezTo>
                    <a:pt x="12172" y="19506"/>
                    <a:pt x="12203" y="18726"/>
                    <a:pt x="12047" y="18002"/>
                  </a:cubicBezTo>
                  <a:cubicBezTo>
                    <a:pt x="11941" y="17534"/>
                    <a:pt x="11760" y="17040"/>
                    <a:pt x="11860" y="16572"/>
                  </a:cubicBezTo>
                  <a:cubicBezTo>
                    <a:pt x="11916" y="16260"/>
                    <a:pt x="12097" y="15973"/>
                    <a:pt x="12203" y="15661"/>
                  </a:cubicBezTo>
                  <a:cubicBezTo>
                    <a:pt x="12484" y="14931"/>
                    <a:pt x="12303" y="14044"/>
                    <a:pt x="11785" y="13451"/>
                  </a:cubicBezTo>
                  <a:cubicBezTo>
                    <a:pt x="11604" y="13239"/>
                    <a:pt x="11342" y="13033"/>
                    <a:pt x="11210" y="12771"/>
                  </a:cubicBezTo>
                  <a:cubicBezTo>
                    <a:pt x="10848" y="11966"/>
                    <a:pt x="11704" y="11080"/>
                    <a:pt x="11523" y="10224"/>
                  </a:cubicBezTo>
                  <a:cubicBezTo>
                    <a:pt x="11317" y="9363"/>
                    <a:pt x="10143" y="8926"/>
                    <a:pt x="10118" y="8040"/>
                  </a:cubicBezTo>
                  <a:cubicBezTo>
                    <a:pt x="10118" y="7366"/>
                    <a:pt x="10799" y="6922"/>
                    <a:pt x="11136" y="6348"/>
                  </a:cubicBezTo>
                  <a:cubicBezTo>
                    <a:pt x="11292" y="6142"/>
                    <a:pt x="11367" y="5880"/>
                    <a:pt x="11548" y="5699"/>
                  </a:cubicBezTo>
                  <a:cubicBezTo>
                    <a:pt x="11751" y="5479"/>
                    <a:pt x="12057" y="5368"/>
                    <a:pt x="12360" y="5368"/>
                  </a:cubicBezTo>
                  <a:cubicBezTo>
                    <a:pt x="12521" y="5368"/>
                    <a:pt x="12682" y="5399"/>
                    <a:pt x="12827" y="5462"/>
                  </a:cubicBezTo>
                  <a:cubicBezTo>
                    <a:pt x="13264" y="5649"/>
                    <a:pt x="13576" y="6011"/>
                    <a:pt x="13788" y="6429"/>
                  </a:cubicBezTo>
                  <a:cubicBezTo>
                    <a:pt x="14044" y="6997"/>
                    <a:pt x="14125" y="7647"/>
                    <a:pt x="13969" y="8246"/>
                  </a:cubicBezTo>
                  <a:cubicBezTo>
                    <a:pt x="13838" y="8845"/>
                    <a:pt x="13501" y="9394"/>
                    <a:pt x="13501" y="9987"/>
                  </a:cubicBezTo>
                  <a:cubicBezTo>
                    <a:pt x="13501" y="10717"/>
                    <a:pt x="13944" y="11342"/>
                    <a:pt x="14232" y="11991"/>
                  </a:cubicBezTo>
                  <a:cubicBezTo>
                    <a:pt x="14668" y="13008"/>
                    <a:pt x="14668" y="14200"/>
                    <a:pt x="14281" y="15218"/>
                  </a:cubicBezTo>
                  <a:cubicBezTo>
                    <a:pt x="14075" y="15711"/>
                    <a:pt x="13788" y="16204"/>
                    <a:pt x="13813" y="16753"/>
                  </a:cubicBezTo>
                  <a:cubicBezTo>
                    <a:pt x="13838" y="17509"/>
                    <a:pt x="14487" y="18077"/>
                    <a:pt x="14643" y="18807"/>
                  </a:cubicBezTo>
                  <a:cubicBezTo>
                    <a:pt x="14800" y="19562"/>
                    <a:pt x="14437" y="20286"/>
                    <a:pt x="14175" y="20991"/>
                  </a:cubicBezTo>
                  <a:cubicBezTo>
                    <a:pt x="13888" y="21691"/>
                    <a:pt x="13682" y="22552"/>
                    <a:pt x="14100" y="23176"/>
                  </a:cubicBezTo>
                  <a:cubicBezTo>
                    <a:pt x="14221" y="23378"/>
                    <a:pt x="14448" y="23532"/>
                    <a:pt x="14666" y="23532"/>
                  </a:cubicBezTo>
                  <a:cubicBezTo>
                    <a:pt x="14731" y="23532"/>
                    <a:pt x="14796" y="23518"/>
                    <a:pt x="14856" y="23488"/>
                  </a:cubicBezTo>
                  <a:cubicBezTo>
                    <a:pt x="14956" y="23407"/>
                    <a:pt x="15037" y="23307"/>
                    <a:pt x="15137" y="23201"/>
                  </a:cubicBezTo>
                  <a:cubicBezTo>
                    <a:pt x="15255" y="23101"/>
                    <a:pt x="15397" y="23057"/>
                    <a:pt x="15545" y="23057"/>
                  </a:cubicBezTo>
                  <a:cubicBezTo>
                    <a:pt x="15855" y="23057"/>
                    <a:pt x="16186" y="23251"/>
                    <a:pt x="16360" y="23513"/>
                  </a:cubicBezTo>
                  <a:cubicBezTo>
                    <a:pt x="16647" y="23906"/>
                    <a:pt x="16697" y="24400"/>
                    <a:pt x="16828" y="24868"/>
                  </a:cubicBezTo>
                  <a:cubicBezTo>
                    <a:pt x="16853" y="24893"/>
                    <a:pt x="16853" y="24918"/>
                    <a:pt x="16853" y="24943"/>
                  </a:cubicBezTo>
                  <a:cubicBezTo>
                    <a:pt x="17296" y="24062"/>
                    <a:pt x="17689" y="23095"/>
                    <a:pt x="18027" y="22134"/>
                  </a:cubicBezTo>
                  <a:cubicBezTo>
                    <a:pt x="18002" y="22034"/>
                    <a:pt x="17977" y="21928"/>
                    <a:pt x="17920" y="21847"/>
                  </a:cubicBezTo>
                  <a:cubicBezTo>
                    <a:pt x="17800" y="21561"/>
                    <a:pt x="17508" y="21322"/>
                    <a:pt x="17201" y="21322"/>
                  </a:cubicBezTo>
                  <a:cubicBezTo>
                    <a:pt x="17172" y="21322"/>
                    <a:pt x="17144" y="21324"/>
                    <a:pt x="17115" y="21329"/>
                  </a:cubicBezTo>
                  <a:cubicBezTo>
                    <a:pt x="16959" y="21354"/>
                    <a:pt x="16828" y="21435"/>
                    <a:pt x="16697" y="21460"/>
                  </a:cubicBezTo>
                  <a:cubicBezTo>
                    <a:pt x="16666" y="21465"/>
                    <a:pt x="16636" y="21467"/>
                    <a:pt x="16606" y="21467"/>
                  </a:cubicBezTo>
                  <a:cubicBezTo>
                    <a:pt x="16180" y="21467"/>
                    <a:pt x="15842" y="20986"/>
                    <a:pt x="15842" y="20548"/>
                  </a:cubicBezTo>
                  <a:cubicBezTo>
                    <a:pt x="15842" y="20055"/>
                    <a:pt x="16073" y="19612"/>
                    <a:pt x="16285" y="19169"/>
                  </a:cubicBezTo>
                  <a:cubicBezTo>
                    <a:pt x="16491" y="18726"/>
                    <a:pt x="16622" y="18208"/>
                    <a:pt x="16416" y="17789"/>
                  </a:cubicBezTo>
                  <a:cubicBezTo>
                    <a:pt x="16179" y="17377"/>
                    <a:pt x="15661" y="17140"/>
                    <a:pt x="15505" y="16697"/>
                  </a:cubicBezTo>
                  <a:cubicBezTo>
                    <a:pt x="15268" y="16048"/>
                    <a:pt x="15917" y="15424"/>
                    <a:pt x="16285" y="14856"/>
                  </a:cubicBezTo>
                  <a:cubicBezTo>
                    <a:pt x="16753" y="14101"/>
                    <a:pt x="16803" y="13083"/>
                    <a:pt x="16416" y="12278"/>
                  </a:cubicBezTo>
                  <a:cubicBezTo>
                    <a:pt x="16260" y="11966"/>
                    <a:pt x="16023" y="11679"/>
                    <a:pt x="15867" y="11342"/>
                  </a:cubicBezTo>
                  <a:cubicBezTo>
                    <a:pt x="15711" y="11005"/>
                    <a:pt x="15661" y="10586"/>
                    <a:pt x="15817" y="10274"/>
                  </a:cubicBezTo>
                  <a:cubicBezTo>
                    <a:pt x="15917" y="10093"/>
                    <a:pt x="16073" y="9962"/>
                    <a:pt x="16204" y="9806"/>
                  </a:cubicBezTo>
                  <a:cubicBezTo>
                    <a:pt x="16491" y="9419"/>
                    <a:pt x="16516" y="8870"/>
                    <a:pt x="16416" y="8377"/>
                  </a:cubicBezTo>
                  <a:cubicBezTo>
                    <a:pt x="16285" y="7884"/>
                    <a:pt x="16073" y="7441"/>
                    <a:pt x="15973" y="6947"/>
                  </a:cubicBezTo>
                  <a:cubicBezTo>
                    <a:pt x="15842" y="6373"/>
                    <a:pt x="15973" y="5568"/>
                    <a:pt x="16572" y="5437"/>
                  </a:cubicBezTo>
                  <a:cubicBezTo>
                    <a:pt x="16629" y="5422"/>
                    <a:pt x="16685" y="5415"/>
                    <a:pt x="16739" y="5415"/>
                  </a:cubicBezTo>
                  <a:cubicBezTo>
                    <a:pt x="17257" y="5415"/>
                    <a:pt x="17672" y="6046"/>
                    <a:pt x="17739" y="6610"/>
                  </a:cubicBezTo>
                  <a:cubicBezTo>
                    <a:pt x="17945" y="7909"/>
                    <a:pt x="17377" y="9263"/>
                    <a:pt x="17665" y="10561"/>
                  </a:cubicBezTo>
                  <a:cubicBezTo>
                    <a:pt x="17714" y="10824"/>
                    <a:pt x="17846" y="11111"/>
                    <a:pt x="18101" y="11161"/>
                  </a:cubicBezTo>
                  <a:cubicBezTo>
                    <a:pt x="18115" y="11162"/>
                    <a:pt x="18128" y="11163"/>
                    <a:pt x="18141" y="11163"/>
                  </a:cubicBezTo>
                  <a:cubicBezTo>
                    <a:pt x="18364" y="11163"/>
                    <a:pt x="18573" y="10968"/>
                    <a:pt x="18626" y="10767"/>
                  </a:cubicBezTo>
                  <a:cubicBezTo>
                    <a:pt x="18701" y="10536"/>
                    <a:pt x="18676" y="10299"/>
                    <a:pt x="18651" y="10068"/>
                  </a:cubicBezTo>
                  <a:cubicBezTo>
                    <a:pt x="18545" y="9001"/>
                    <a:pt x="18676" y="7884"/>
                    <a:pt x="19013" y="6866"/>
                  </a:cubicBezTo>
                  <a:cubicBezTo>
                    <a:pt x="19084" y="6665"/>
                    <a:pt x="19231" y="6439"/>
                    <a:pt x="19404" y="6439"/>
                  </a:cubicBezTo>
                  <a:cubicBezTo>
                    <a:pt x="19429" y="6439"/>
                    <a:pt x="19455" y="6444"/>
                    <a:pt x="19481" y="6454"/>
                  </a:cubicBezTo>
                  <a:cubicBezTo>
                    <a:pt x="19562" y="6479"/>
                    <a:pt x="19612" y="6529"/>
                    <a:pt x="19662" y="6585"/>
                  </a:cubicBezTo>
                  <a:cubicBezTo>
                    <a:pt x="19949" y="6972"/>
                    <a:pt x="19974" y="7466"/>
                    <a:pt x="20080" y="7934"/>
                  </a:cubicBezTo>
                  <a:cubicBezTo>
                    <a:pt x="20130" y="8271"/>
                    <a:pt x="20261" y="8639"/>
                    <a:pt x="20498" y="8870"/>
                  </a:cubicBezTo>
                  <a:cubicBezTo>
                    <a:pt x="20835" y="4426"/>
                    <a:pt x="20729" y="887"/>
                    <a:pt x="20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7"/>
            <p:cNvSpPr/>
            <p:nvPr/>
          </p:nvSpPr>
          <p:spPr>
            <a:xfrm>
              <a:off x="9808700" y="2877781"/>
              <a:ext cx="64915" cy="296666"/>
            </a:xfrm>
            <a:custGeom>
              <a:avLst/>
              <a:gdLst/>
              <a:ahLst/>
              <a:cxnLst/>
              <a:rect l="l" t="t" r="r" b="b"/>
              <a:pathLst>
                <a:path w="1405" h="6421" extrusionOk="0">
                  <a:moveTo>
                    <a:pt x="735" y="0"/>
                  </a:moveTo>
                  <a:cubicBezTo>
                    <a:pt x="706" y="0"/>
                    <a:pt x="675" y="14"/>
                    <a:pt x="649" y="46"/>
                  </a:cubicBezTo>
                  <a:cubicBezTo>
                    <a:pt x="0" y="670"/>
                    <a:pt x="256" y="1606"/>
                    <a:pt x="599" y="2312"/>
                  </a:cubicBezTo>
                  <a:cubicBezTo>
                    <a:pt x="805" y="2723"/>
                    <a:pt x="1036" y="3142"/>
                    <a:pt x="1118" y="3610"/>
                  </a:cubicBezTo>
                  <a:cubicBezTo>
                    <a:pt x="1192" y="4103"/>
                    <a:pt x="986" y="4546"/>
                    <a:pt x="855" y="5014"/>
                  </a:cubicBezTo>
                  <a:cubicBezTo>
                    <a:pt x="756" y="5457"/>
                    <a:pt x="699" y="5951"/>
                    <a:pt x="962" y="6369"/>
                  </a:cubicBezTo>
                  <a:cubicBezTo>
                    <a:pt x="992" y="6405"/>
                    <a:pt x="1032" y="6420"/>
                    <a:pt x="1070" y="6420"/>
                  </a:cubicBezTo>
                  <a:cubicBezTo>
                    <a:pt x="1163" y="6420"/>
                    <a:pt x="1250" y="6331"/>
                    <a:pt x="1192" y="6238"/>
                  </a:cubicBezTo>
                  <a:cubicBezTo>
                    <a:pt x="962" y="5901"/>
                    <a:pt x="1011" y="5457"/>
                    <a:pt x="1118" y="5089"/>
                  </a:cubicBezTo>
                  <a:cubicBezTo>
                    <a:pt x="1224" y="4652"/>
                    <a:pt x="1405" y="4234"/>
                    <a:pt x="1405" y="3791"/>
                  </a:cubicBezTo>
                  <a:cubicBezTo>
                    <a:pt x="1348" y="2905"/>
                    <a:pt x="724" y="2230"/>
                    <a:pt x="543" y="1375"/>
                  </a:cubicBezTo>
                  <a:cubicBezTo>
                    <a:pt x="468" y="982"/>
                    <a:pt x="518" y="514"/>
                    <a:pt x="830" y="227"/>
                  </a:cubicBezTo>
                  <a:cubicBezTo>
                    <a:pt x="911" y="128"/>
                    <a:pt x="827" y="0"/>
                    <a:pt x="735" y="0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7"/>
            <p:cNvSpPr/>
            <p:nvPr/>
          </p:nvSpPr>
          <p:spPr>
            <a:xfrm>
              <a:off x="9856565" y="3205447"/>
              <a:ext cx="12151" cy="14461"/>
            </a:xfrm>
            <a:custGeom>
              <a:avLst/>
              <a:gdLst/>
              <a:ahLst/>
              <a:cxnLst/>
              <a:rect l="l" t="t" r="r" b="b"/>
              <a:pathLst>
                <a:path w="263" h="313" extrusionOk="0">
                  <a:moveTo>
                    <a:pt x="82" y="1"/>
                  </a:moveTo>
                  <a:cubicBezTo>
                    <a:pt x="57" y="1"/>
                    <a:pt x="57" y="26"/>
                    <a:pt x="32" y="26"/>
                  </a:cubicBezTo>
                  <a:lnTo>
                    <a:pt x="0" y="57"/>
                  </a:lnTo>
                  <a:lnTo>
                    <a:pt x="0" y="132"/>
                  </a:lnTo>
                  <a:lnTo>
                    <a:pt x="0" y="182"/>
                  </a:lnTo>
                  <a:lnTo>
                    <a:pt x="0" y="238"/>
                  </a:lnTo>
                  <a:cubicBezTo>
                    <a:pt x="0" y="263"/>
                    <a:pt x="32" y="263"/>
                    <a:pt x="32" y="288"/>
                  </a:cubicBezTo>
                  <a:cubicBezTo>
                    <a:pt x="32" y="288"/>
                    <a:pt x="57" y="313"/>
                    <a:pt x="82" y="313"/>
                  </a:cubicBezTo>
                  <a:lnTo>
                    <a:pt x="156" y="313"/>
                  </a:lnTo>
                  <a:cubicBezTo>
                    <a:pt x="188" y="313"/>
                    <a:pt x="188" y="313"/>
                    <a:pt x="213" y="288"/>
                  </a:cubicBezTo>
                  <a:lnTo>
                    <a:pt x="238" y="263"/>
                  </a:lnTo>
                  <a:cubicBezTo>
                    <a:pt x="238" y="238"/>
                    <a:pt x="263" y="213"/>
                    <a:pt x="263" y="182"/>
                  </a:cubicBezTo>
                  <a:lnTo>
                    <a:pt x="263" y="132"/>
                  </a:lnTo>
                  <a:cubicBezTo>
                    <a:pt x="263" y="107"/>
                    <a:pt x="238" y="82"/>
                    <a:pt x="238" y="82"/>
                  </a:cubicBezTo>
                  <a:cubicBezTo>
                    <a:pt x="238" y="57"/>
                    <a:pt x="238" y="57"/>
                    <a:pt x="213" y="26"/>
                  </a:cubicBezTo>
                  <a:cubicBezTo>
                    <a:pt x="213" y="26"/>
                    <a:pt x="188" y="1"/>
                    <a:pt x="156" y="1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7"/>
            <p:cNvSpPr/>
            <p:nvPr/>
          </p:nvSpPr>
          <p:spPr>
            <a:xfrm>
              <a:off x="9895190" y="3314114"/>
              <a:ext cx="71290" cy="369158"/>
            </a:xfrm>
            <a:custGeom>
              <a:avLst/>
              <a:gdLst/>
              <a:ahLst/>
              <a:cxnLst/>
              <a:rect l="l" t="t" r="r" b="b"/>
              <a:pathLst>
                <a:path w="1543" h="7990" extrusionOk="0">
                  <a:moveTo>
                    <a:pt x="557" y="0"/>
                  </a:moveTo>
                  <a:cubicBezTo>
                    <a:pt x="520" y="0"/>
                    <a:pt x="485" y="21"/>
                    <a:pt x="469" y="71"/>
                  </a:cubicBezTo>
                  <a:cubicBezTo>
                    <a:pt x="207" y="639"/>
                    <a:pt x="26" y="1238"/>
                    <a:pt x="1" y="1862"/>
                  </a:cubicBezTo>
                  <a:cubicBezTo>
                    <a:pt x="1" y="2149"/>
                    <a:pt x="26" y="2461"/>
                    <a:pt x="132" y="2748"/>
                  </a:cubicBezTo>
                  <a:cubicBezTo>
                    <a:pt x="207" y="3035"/>
                    <a:pt x="363" y="3291"/>
                    <a:pt x="544" y="3529"/>
                  </a:cubicBezTo>
                  <a:cubicBezTo>
                    <a:pt x="725" y="3791"/>
                    <a:pt x="881" y="4047"/>
                    <a:pt x="806" y="4359"/>
                  </a:cubicBezTo>
                  <a:cubicBezTo>
                    <a:pt x="700" y="4671"/>
                    <a:pt x="519" y="4908"/>
                    <a:pt x="388" y="5195"/>
                  </a:cubicBezTo>
                  <a:cubicBezTo>
                    <a:pt x="157" y="5663"/>
                    <a:pt x="132" y="6181"/>
                    <a:pt x="257" y="6649"/>
                  </a:cubicBezTo>
                  <a:cubicBezTo>
                    <a:pt x="413" y="7192"/>
                    <a:pt x="781" y="7692"/>
                    <a:pt x="1299" y="7973"/>
                  </a:cubicBezTo>
                  <a:cubicBezTo>
                    <a:pt x="1318" y="7984"/>
                    <a:pt x="1337" y="7989"/>
                    <a:pt x="1355" y="7989"/>
                  </a:cubicBezTo>
                  <a:cubicBezTo>
                    <a:pt x="1462" y="7989"/>
                    <a:pt x="1543" y="7806"/>
                    <a:pt x="1430" y="7742"/>
                  </a:cubicBezTo>
                  <a:cubicBezTo>
                    <a:pt x="569" y="7274"/>
                    <a:pt x="182" y="6131"/>
                    <a:pt x="650" y="5245"/>
                  </a:cubicBezTo>
                  <a:cubicBezTo>
                    <a:pt x="781" y="5008"/>
                    <a:pt x="937" y="4777"/>
                    <a:pt x="1012" y="4490"/>
                  </a:cubicBezTo>
                  <a:cubicBezTo>
                    <a:pt x="1118" y="4228"/>
                    <a:pt x="1093" y="3972"/>
                    <a:pt x="962" y="3710"/>
                  </a:cubicBezTo>
                  <a:cubicBezTo>
                    <a:pt x="856" y="3447"/>
                    <a:pt x="650" y="3241"/>
                    <a:pt x="494" y="2979"/>
                  </a:cubicBezTo>
                  <a:cubicBezTo>
                    <a:pt x="363" y="2723"/>
                    <a:pt x="288" y="2436"/>
                    <a:pt x="257" y="2149"/>
                  </a:cubicBezTo>
                  <a:cubicBezTo>
                    <a:pt x="207" y="1475"/>
                    <a:pt x="413" y="795"/>
                    <a:pt x="675" y="202"/>
                  </a:cubicBezTo>
                  <a:cubicBezTo>
                    <a:pt x="730" y="95"/>
                    <a:pt x="638" y="0"/>
                    <a:pt x="557" y="0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7"/>
            <p:cNvSpPr/>
            <p:nvPr/>
          </p:nvSpPr>
          <p:spPr>
            <a:xfrm>
              <a:off x="9950263" y="3574325"/>
              <a:ext cx="30309" cy="74201"/>
            </a:xfrm>
            <a:custGeom>
              <a:avLst/>
              <a:gdLst/>
              <a:ahLst/>
              <a:cxnLst/>
              <a:rect l="l" t="t" r="r" b="b"/>
              <a:pathLst>
                <a:path w="656" h="1606" extrusionOk="0">
                  <a:moveTo>
                    <a:pt x="188" y="0"/>
                  </a:moveTo>
                  <a:cubicBezTo>
                    <a:pt x="107" y="0"/>
                    <a:pt x="57" y="56"/>
                    <a:pt x="57" y="131"/>
                  </a:cubicBezTo>
                  <a:cubicBezTo>
                    <a:pt x="1" y="624"/>
                    <a:pt x="107" y="1124"/>
                    <a:pt x="369" y="1536"/>
                  </a:cubicBezTo>
                  <a:cubicBezTo>
                    <a:pt x="401" y="1585"/>
                    <a:pt x="444" y="1606"/>
                    <a:pt x="486" y="1606"/>
                  </a:cubicBezTo>
                  <a:cubicBezTo>
                    <a:pt x="574" y="1606"/>
                    <a:pt x="656" y="1511"/>
                    <a:pt x="600" y="1404"/>
                  </a:cubicBezTo>
                  <a:cubicBezTo>
                    <a:pt x="369" y="1017"/>
                    <a:pt x="263" y="574"/>
                    <a:pt x="313" y="131"/>
                  </a:cubicBezTo>
                  <a:cubicBezTo>
                    <a:pt x="313" y="56"/>
                    <a:pt x="238" y="0"/>
                    <a:pt x="188" y="0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7"/>
            <p:cNvSpPr/>
            <p:nvPr/>
          </p:nvSpPr>
          <p:spPr>
            <a:xfrm>
              <a:off x="9963569" y="3526414"/>
              <a:ext cx="12151" cy="13306"/>
            </a:xfrm>
            <a:custGeom>
              <a:avLst/>
              <a:gdLst/>
              <a:ahLst/>
              <a:cxnLst/>
              <a:rect l="l" t="t" r="r" b="b"/>
              <a:pathLst>
                <a:path w="263" h="288" extrusionOk="0">
                  <a:moveTo>
                    <a:pt x="106" y="1"/>
                  </a:moveTo>
                  <a:cubicBezTo>
                    <a:pt x="81" y="1"/>
                    <a:pt x="56" y="1"/>
                    <a:pt x="25" y="26"/>
                  </a:cubicBezTo>
                  <a:lnTo>
                    <a:pt x="25" y="51"/>
                  </a:lnTo>
                  <a:cubicBezTo>
                    <a:pt x="0" y="76"/>
                    <a:pt x="0" y="101"/>
                    <a:pt x="0" y="132"/>
                  </a:cubicBezTo>
                  <a:lnTo>
                    <a:pt x="0" y="157"/>
                  </a:lnTo>
                  <a:lnTo>
                    <a:pt x="0" y="207"/>
                  </a:lnTo>
                  <a:cubicBezTo>
                    <a:pt x="25" y="207"/>
                    <a:pt x="25" y="232"/>
                    <a:pt x="25" y="232"/>
                  </a:cubicBezTo>
                  <a:cubicBezTo>
                    <a:pt x="56" y="257"/>
                    <a:pt x="56" y="257"/>
                    <a:pt x="81" y="257"/>
                  </a:cubicBezTo>
                  <a:cubicBezTo>
                    <a:pt x="106" y="288"/>
                    <a:pt x="106" y="288"/>
                    <a:pt x="131" y="288"/>
                  </a:cubicBezTo>
                  <a:lnTo>
                    <a:pt x="156" y="288"/>
                  </a:lnTo>
                  <a:cubicBezTo>
                    <a:pt x="181" y="257"/>
                    <a:pt x="212" y="257"/>
                    <a:pt x="212" y="232"/>
                  </a:cubicBezTo>
                  <a:cubicBezTo>
                    <a:pt x="237" y="232"/>
                    <a:pt x="237" y="232"/>
                    <a:pt x="237" y="207"/>
                  </a:cubicBezTo>
                  <a:cubicBezTo>
                    <a:pt x="262" y="207"/>
                    <a:pt x="262" y="182"/>
                    <a:pt x="262" y="157"/>
                  </a:cubicBezTo>
                  <a:lnTo>
                    <a:pt x="262" y="132"/>
                  </a:lnTo>
                  <a:lnTo>
                    <a:pt x="262" y="76"/>
                  </a:lnTo>
                  <a:cubicBezTo>
                    <a:pt x="237" y="51"/>
                    <a:pt x="237" y="26"/>
                    <a:pt x="212" y="26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7"/>
            <p:cNvSpPr/>
            <p:nvPr/>
          </p:nvSpPr>
          <p:spPr>
            <a:xfrm>
              <a:off x="10071683" y="3519437"/>
              <a:ext cx="68703" cy="287564"/>
            </a:xfrm>
            <a:custGeom>
              <a:avLst/>
              <a:gdLst/>
              <a:ahLst/>
              <a:cxnLst/>
              <a:rect l="l" t="t" r="r" b="b"/>
              <a:pathLst>
                <a:path w="1487" h="6224" extrusionOk="0">
                  <a:moveTo>
                    <a:pt x="764" y="0"/>
                  </a:moveTo>
                  <a:cubicBezTo>
                    <a:pt x="735" y="0"/>
                    <a:pt x="706" y="14"/>
                    <a:pt x="681" y="46"/>
                  </a:cubicBezTo>
                  <a:cubicBezTo>
                    <a:pt x="107" y="670"/>
                    <a:pt x="1" y="1687"/>
                    <a:pt x="469" y="2411"/>
                  </a:cubicBezTo>
                  <a:cubicBezTo>
                    <a:pt x="681" y="2780"/>
                    <a:pt x="1118" y="3092"/>
                    <a:pt x="1199" y="3529"/>
                  </a:cubicBezTo>
                  <a:cubicBezTo>
                    <a:pt x="1224" y="3766"/>
                    <a:pt x="1093" y="3972"/>
                    <a:pt x="962" y="4184"/>
                  </a:cubicBezTo>
                  <a:cubicBezTo>
                    <a:pt x="837" y="4365"/>
                    <a:pt x="706" y="4521"/>
                    <a:pt x="625" y="4752"/>
                  </a:cubicBezTo>
                  <a:cubicBezTo>
                    <a:pt x="469" y="5220"/>
                    <a:pt x="575" y="5794"/>
                    <a:pt x="912" y="6181"/>
                  </a:cubicBezTo>
                  <a:cubicBezTo>
                    <a:pt x="936" y="6211"/>
                    <a:pt x="964" y="6224"/>
                    <a:pt x="992" y="6224"/>
                  </a:cubicBezTo>
                  <a:cubicBezTo>
                    <a:pt x="1086" y="6224"/>
                    <a:pt x="1175" y="6082"/>
                    <a:pt x="1093" y="6000"/>
                  </a:cubicBezTo>
                  <a:cubicBezTo>
                    <a:pt x="806" y="5663"/>
                    <a:pt x="731" y="5170"/>
                    <a:pt x="887" y="4777"/>
                  </a:cubicBezTo>
                  <a:cubicBezTo>
                    <a:pt x="1043" y="4390"/>
                    <a:pt x="1430" y="4103"/>
                    <a:pt x="1461" y="3660"/>
                  </a:cubicBezTo>
                  <a:cubicBezTo>
                    <a:pt x="1486" y="3217"/>
                    <a:pt x="1174" y="2905"/>
                    <a:pt x="912" y="2592"/>
                  </a:cubicBezTo>
                  <a:cubicBezTo>
                    <a:pt x="650" y="2280"/>
                    <a:pt x="469" y="1918"/>
                    <a:pt x="444" y="1475"/>
                  </a:cubicBezTo>
                  <a:cubicBezTo>
                    <a:pt x="419" y="1032"/>
                    <a:pt x="550" y="564"/>
                    <a:pt x="862" y="227"/>
                  </a:cubicBezTo>
                  <a:cubicBezTo>
                    <a:pt x="938" y="128"/>
                    <a:pt x="853" y="0"/>
                    <a:pt x="764" y="0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7"/>
            <p:cNvSpPr/>
            <p:nvPr/>
          </p:nvSpPr>
          <p:spPr>
            <a:xfrm>
              <a:off x="10071683" y="3706002"/>
              <a:ext cx="21669" cy="45140"/>
            </a:xfrm>
            <a:custGeom>
              <a:avLst/>
              <a:gdLst/>
              <a:ahLst/>
              <a:cxnLst/>
              <a:rect l="l" t="t" r="r" b="b"/>
              <a:pathLst>
                <a:path w="469" h="977" extrusionOk="0">
                  <a:moveTo>
                    <a:pt x="321" y="0"/>
                  </a:moveTo>
                  <a:cubicBezTo>
                    <a:pt x="275" y="0"/>
                    <a:pt x="229" y="17"/>
                    <a:pt x="213" y="65"/>
                  </a:cubicBezTo>
                  <a:cubicBezTo>
                    <a:pt x="107" y="302"/>
                    <a:pt x="26" y="558"/>
                    <a:pt x="26" y="845"/>
                  </a:cubicBezTo>
                  <a:cubicBezTo>
                    <a:pt x="1" y="926"/>
                    <a:pt x="82" y="976"/>
                    <a:pt x="157" y="976"/>
                  </a:cubicBezTo>
                  <a:cubicBezTo>
                    <a:pt x="213" y="976"/>
                    <a:pt x="263" y="926"/>
                    <a:pt x="288" y="845"/>
                  </a:cubicBezTo>
                  <a:lnTo>
                    <a:pt x="288" y="739"/>
                  </a:lnTo>
                  <a:lnTo>
                    <a:pt x="288" y="714"/>
                  </a:lnTo>
                  <a:lnTo>
                    <a:pt x="288" y="689"/>
                  </a:lnTo>
                  <a:cubicBezTo>
                    <a:pt x="288" y="639"/>
                    <a:pt x="313" y="558"/>
                    <a:pt x="313" y="508"/>
                  </a:cubicBezTo>
                  <a:cubicBezTo>
                    <a:pt x="338" y="458"/>
                    <a:pt x="369" y="402"/>
                    <a:pt x="369" y="327"/>
                  </a:cubicBezTo>
                  <a:cubicBezTo>
                    <a:pt x="394" y="302"/>
                    <a:pt x="394" y="271"/>
                    <a:pt x="419" y="246"/>
                  </a:cubicBezTo>
                  <a:lnTo>
                    <a:pt x="419" y="221"/>
                  </a:lnTo>
                  <a:cubicBezTo>
                    <a:pt x="419" y="221"/>
                    <a:pt x="419" y="196"/>
                    <a:pt x="444" y="196"/>
                  </a:cubicBezTo>
                  <a:cubicBezTo>
                    <a:pt x="469" y="115"/>
                    <a:pt x="444" y="40"/>
                    <a:pt x="394" y="15"/>
                  </a:cubicBezTo>
                  <a:cubicBezTo>
                    <a:pt x="373" y="6"/>
                    <a:pt x="347" y="0"/>
                    <a:pt x="321" y="0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7"/>
            <p:cNvSpPr/>
            <p:nvPr/>
          </p:nvSpPr>
          <p:spPr>
            <a:xfrm>
              <a:off x="10061010" y="2968799"/>
              <a:ext cx="72168" cy="257995"/>
            </a:xfrm>
            <a:custGeom>
              <a:avLst/>
              <a:gdLst/>
              <a:ahLst/>
              <a:cxnLst/>
              <a:rect l="l" t="t" r="r" b="b"/>
              <a:pathLst>
                <a:path w="1562" h="5584" extrusionOk="0">
                  <a:moveTo>
                    <a:pt x="564" y="0"/>
                  </a:moveTo>
                  <a:cubicBezTo>
                    <a:pt x="527" y="0"/>
                    <a:pt x="491" y="16"/>
                    <a:pt x="469" y="54"/>
                  </a:cubicBezTo>
                  <a:cubicBezTo>
                    <a:pt x="1" y="966"/>
                    <a:pt x="544" y="1902"/>
                    <a:pt x="937" y="2707"/>
                  </a:cubicBezTo>
                  <a:cubicBezTo>
                    <a:pt x="1143" y="3150"/>
                    <a:pt x="1324" y="3643"/>
                    <a:pt x="1224" y="4137"/>
                  </a:cubicBezTo>
                  <a:cubicBezTo>
                    <a:pt x="1118" y="4580"/>
                    <a:pt x="856" y="5023"/>
                    <a:pt x="1012" y="5491"/>
                  </a:cubicBezTo>
                  <a:cubicBezTo>
                    <a:pt x="1035" y="5555"/>
                    <a:pt x="1092" y="5584"/>
                    <a:pt x="1148" y="5584"/>
                  </a:cubicBezTo>
                  <a:cubicBezTo>
                    <a:pt x="1227" y="5584"/>
                    <a:pt x="1304" y="5526"/>
                    <a:pt x="1274" y="5435"/>
                  </a:cubicBezTo>
                  <a:cubicBezTo>
                    <a:pt x="1118" y="4992"/>
                    <a:pt x="1405" y="4555"/>
                    <a:pt x="1480" y="4112"/>
                  </a:cubicBezTo>
                  <a:cubicBezTo>
                    <a:pt x="1561" y="3668"/>
                    <a:pt x="1430" y="3200"/>
                    <a:pt x="1249" y="2782"/>
                  </a:cubicBezTo>
                  <a:cubicBezTo>
                    <a:pt x="912" y="2002"/>
                    <a:pt x="257" y="1041"/>
                    <a:pt x="700" y="185"/>
                  </a:cubicBezTo>
                  <a:cubicBezTo>
                    <a:pt x="757" y="93"/>
                    <a:pt x="656" y="0"/>
                    <a:pt x="564" y="0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7"/>
            <p:cNvSpPr/>
            <p:nvPr/>
          </p:nvSpPr>
          <p:spPr>
            <a:xfrm>
              <a:off x="10104302" y="3272948"/>
              <a:ext cx="14461" cy="15616"/>
            </a:xfrm>
            <a:custGeom>
              <a:avLst/>
              <a:gdLst/>
              <a:ahLst/>
              <a:cxnLst/>
              <a:rect l="l" t="t" r="r" b="b"/>
              <a:pathLst>
                <a:path w="313" h="338" extrusionOk="0">
                  <a:moveTo>
                    <a:pt x="75" y="0"/>
                  </a:moveTo>
                  <a:lnTo>
                    <a:pt x="50" y="25"/>
                  </a:lnTo>
                  <a:cubicBezTo>
                    <a:pt x="25" y="50"/>
                    <a:pt x="25" y="50"/>
                    <a:pt x="25" y="75"/>
                  </a:cubicBezTo>
                  <a:cubicBezTo>
                    <a:pt x="0" y="100"/>
                    <a:pt x="0" y="100"/>
                    <a:pt x="0" y="125"/>
                  </a:cubicBezTo>
                  <a:cubicBezTo>
                    <a:pt x="0" y="125"/>
                    <a:pt x="0" y="156"/>
                    <a:pt x="25" y="156"/>
                  </a:cubicBezTo>
                  <a:cubicBezTo>
                    <a:pt x="25" y="181"/>
                    <a:pt x="0" y="206"/>
                    <a:pt x="0" y="206"/>
                  </a:cubicBezTo>
                  <a:cubicBezTo>
                    <a:pt x="0" y="231"/>
                    <a:pt x="25" y="231"/>
                    <a:pt x="25" y="256"/>
                  </a:cubicBezTo>
                  <a:cubicBezTo>
                    <a:pt x="25" y="281"/>
                    <a:pt x="25" y="281"/>
                    <a:pt x="50" y="312"/>
                  </a:cubicBezTo>
                  <a:cubicBezTo>
                    <a:pt x="50" y="312"/>
                    <a:pt x="75" y="312"/>
                    <a:pt x="75" y="337"/>
                  </a:cubicBezTo>
                  <a:lnTo>
                    <a:pt x="181" y="337"/>
                  </a:lnTo>
                  <a:cubicBezTo>
                    <a:pt x="206" y="337"/>
                    <a:pt x="231" y="312"/>
                    <a:pt x="256" y="312"/>
                  </a:cubicBezTo>
                  <a:cubicBezTo>
                    <a:pt x="287" y="281"/>
                    <a:pt x="287" y="256"/>
                    <a:pt x="312" y="231"/>
                  </a:cubicBezTo>
                  <a:lnTo>
                    <a:pt x="312" y="206"/>
                  </a:lnTo>
                  <a:lnTo>
                    <a:pt x="312" y="181"/>
                  </a:lnTo>
                  <a:lnTo>
                    <a:pt x="312" y="156"/>
                  </a:lnTo>
                  <a:lnTo>
                    <a:pt x="312" y="125"/>
                  </a:lnTo>
                  <a:cubicBezTo>
                    <a:pt x="287" y="100"/>
                    <a:pt x="287" y="100"/>
                    <a:pt x="287" y="75"/>
                  </a:cubicBezTo>
                  <a:lnTo>
                    <a:pt x="256" y="50"/>
                  </a:lnTo>
                  <a:lnTo>
                    <a:pt x="231" y="25"/>
                  </a:lnTo>
                  <a:lnTo>
                    <a:pt x="206" y="25"/>
                  </a:lnTo>
                  <a:cubicBezTo>
                    <a:pt x="181" y="0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7"/>
            <p:cNvSpPr/>
            <p:nvPr/>
          </p:nvSpPr>
          <p:spPr>
            <a:xfrm>
              <a:off x="9624676" y="3131477"/>
              <a:ext cx="83118" cy="319860"/>
            </a:xfrm>
            <a:custGeom>
              <a:avLst/>
              <a:gdLst/>
              <a:ahLst/>
              <a:cxnLst/>
              <a:rect l="l" t="t" r="r" b="b"/>
              <a:pathLst>
                <a:path w="1799" h="6923" extrusionOk="0">
                  <a:moveTo>
                    <a:pt x="943" y="1"/>
                  </a:moveTo>
                  <a:cubicBezTo>
                    <a:pt x="909" y="1"/>
                    <a:pt x="877" y="20"/>
                    <a:pt x="862" y="66"/>
                  </a:cubicBezTo>
                  <a:cubicBezTo>
                    <a:pt x="444" y="928"/>
                    <a:pt x="1" y="2020"/>
                    <a:pt x="600" y="2906"/>
                  </a:cubicBezTo>
                  <a:cubicBezTo>
                    <a:pt x="837" y="3218"/>
                    <a:pt x="1174" y="3474"/>
                    <a:pt x="1355" y="3843"/>
                  </a:cubicBezTo>
                  <a:cubicBezTo>
                    <a:pt x="1586" y="4279"/>
                    <a:pt x="1306" y="4779"/>
                    <a:pt x="1149" y="5191"/>
                  </a:cubicBezTo>
                  <a:cubicBezTo>
                    <a:pt x="937" y="5740"/>
                    <a:pt x="962" y="6308"/>
                    <a:pt x="1199" y="6857"/>
                  </a:cubicBezTo>
                  <a:cubicBezTo>
                    <a:pt x="1214" y="6904"/>
                    <a:pt x="1246" y="6923"/>
                    <a:pt x="1281" y="6923"/>
                  </a:cubicBezTo>
                  <a:cubicBezTo>
                    <a:pt x="1365" y="6923"/>
                    <a:pt x="1470" y="6818"/>
                    <a:pt x="1430" y="6726"/>
                  </a:cubicBezTo>
                  <a:cubicBezTo>
                    <a:pt x="1224" y="6258"/>
                    <a:pt x="1224" y="5740"/>
                    <a:pt x="1380" y="5272"/>
                  </a:cubicBezTo>
                  <a:cubicBezTo>
                    <a:pt x="1536" y="4854"/>
                    <a:pt x="1799" y="4411"/>
                    <a:pt x="1693" y="3942"/>
                  </a:cubicBezTo>
                  <a:cubicBezTo>
                    <a:pt x="1586" y="3580"/>
                    <a:pt x="1274" y="3293"/>
                    <a:pt x="1043" y="3006"/>
                  </a:cubicBezTo>
                  <a:cubicBezTo>
                    <a:pt x="887" y="2850"/>
                    <a:pt x="756" y="2694"/>
                    <a:pt x="681" y="2513"/>
                  </a:cubicBezTo>
                  <a:cubicBezTo>
                    <a:pt x="600" y="2282"/>
                    <a:pt x="550" y="2045"/>
                    <a:pt x="575" y="1814"/>
                  </a:cubicBezTo>
                  <a:cubicBezTo>
                    <a:pt x="575" y="1240"/>
                    <a:pt x="837" y="722"/>
                    <a:pt x="1068" y="197"/>
                  </a:cubicBezTo>
                  <a:cubicBezTo>
                    <a:pt x="1125" y="105"/>
                    <a:pt x="1025" y="1"/>
                    <a:pt x="943" y="1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7"/>
            <p:cNvSpPr/>
            <p:nvPr/>
          </p:nvSpPr>
          <p:spPr>
            <a:xfrm>
              <a:off x="9688435" y="3484277"/>
              <a:ext cx="23979" cy="52024"/>
            </a:xfrm>
            <a:custGeom>
              <a:avLst/>
              <a:gdLst/>
              <a:ahLst/>
              <a:cxnLst/>
              <a:rect l="l" t="t" r="r" b="b"/>
              <a:pathLst>
                <a:path w="519" h="1126" extrusionOk="0">
                  <a:moveTo>
                    <a:pt x="142" y="1"/>
                  </a:moveTo>
                  <a:cubicBezTo>
                    <a:pt x="120" y="1"/>
                    <a:pt x="99" y="9"/>
                    <a:pt x="82" y="27"/>
                  </a:cubicBezTo>
                  <a:cubicBezTo>
                    <a:pt x="25" y="52"/>
                    <a:pt x="0" y="133"/>
                    <a:pt x="25" y="208"/>
                  </a:cubicBezTo>
                  <a:cubicBezTo>
                    <a:pt x="82" y="264"/>
                    <a:pt x="107" y="314"/>
                    <a:pt x="132" y="389"/>
                  </a:cubicBezTo>
                  <a:cubicBezTo>
                    <a:pt x="156" y="445"/>
                    <a:pt x="181" y="495"/>
                    <a:pt x="206" y="576"/>
                  </a:cubicBezTo>
                  <a:cubicBezTo>
                    <a:pt x="238" y="701"/>
                    <a:pt x="238" y="857"/>
                    <a:pt x="206" y="963"/>
                  </a:cubicBezTo>
                  <a:cubicBezTo>
                    <a:pt x="206" y="1044"/>
                    <a:pt x="238" y="1119"/>
                    <a:pt x="313" y="1119"/>
                  </a:cubicBezTo>
                  <a:cubicBezTo>
                    <a:pt x="322" y="1123"/>
                    <a:pt x="332" y="1125"/>
                    <a:pt x="343" y="1125"/>
                  </a:cubicBezTo>
                  <a:cubicBezTo>
                    <a:pt x="390" y="1125"/>
                    <a:pt x="448" y="1085"/>
                    <a:pt x="469" y="1044"/>
                  </a:cubicBezTo>
                  <a:cubicBezTo>
                    <a:pt x="519" y="701"/>
                    <a:pt x="469" y="339"/>
                    <a:pt x="263" y="76"/>
                  </a:cubicBezTo>
                  <a:cubicBezTo>
                    <a:pt x="226" y="28"/>
                    <a:pt x="182" y="1"/>
                    <a:pt x="142" y="1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7"/>
            <p:cNvSpPr/>
            <p:nvPr/>
          </p:nvSpPr>
          <p:spPr>
            <a:xfrm>
              <a:off x="9639137" y="3326866"/>
              <a:ext cx="18204" cy="49344"/>
            </a:xfrm>
            <a:custGeom>
              <a:avLst/>
              <a:gdLst/>
              <a:ahLst/>
              <a:cxnLst/>
              <a:rect l="l" t="t" r="r" b="b"/>
              <a:pathLst>
                <a:path w="394" h="1068" extrusionOk="0">
                  <a:moveTo>
                    <a:pt x="262" y="1"/>
                  </a:moveTo>
                  <a:cubicBezTo>
                    <a:pt x="212" y="1"/>
                    <a:pt x="131" y="26"/>
                    <a:pt x="106" y="107"/>
                  </a:cubicBezTo>
                  <a:cubicBezTo>
                    <a:pt x="25" y="363"/>
                    <a:pt x="0" y="650"/>
                    <a:pt x="25" y="937"/>
                  </a:cubicBezTo>
                  <a:cubicBezTo>
                    <a:pt x="25" y="987"/>
                    <a:pt x="81" y="1068"/>
                    <a:pt x="156" y="1068"/>
                  </a:cubicBezTo>
                  <a:cubicBezTo>
                    <a:pt x="212" y="1068"/>
                    <a:pt x="287" y="1018"/>
                    <a:pt x="287" y="937"/>
                  </a:cubicBezTo>
                  <a:cubicBezTo>
                    <a:pt x="262" y="650"/>
                    <a:pt x="287" y="419"/>
                    <a:pt x="368" y="157"/>
                  </a:cubicBezTo>
                  <a:cubicBezTo>
                    <a:pt x="393" y="107"/>
                    <a:pt x="337" y="26"/>
                    <a:pt x="262" y="1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7"/>
            <p:cNvSpPr/>
            <p:nvPr/>
          </p:nvSpPr>
          <p:spPr>
            <a:xfrm>
              <a:off x="9647500" y="3294571"/>
              <a:ext cx="13306" cy="14461"/>
            </a:xfrm>
            <a:custGeom>
              <a:avLst/>
              <a:gdLst/>
              <a:ahLst/>
              <a:cxnLst/>
              <a:rect l="l" t="t" r="r" b="b"/>
              <a:pathLst>
                <a:path w="288" h="313" extrusionOk="0">
                  <a:moveTo>
                    <a:pt x="156" y="0"/>
                  </a:moveTo>
                  <a:cubicBezTo>
                    <a:pt x="156" y="0"/>
                    <a:pt x="156" y="25"/>
                    <a:pt x="131" y="25"/>
                  </a:cubicBezTo>
                  <a:cubicBezTo>
                    <a:pt x="106" y="25"/>
                    <a:pt x="81" y="25"/>
                    <a:pt x="81" y="50"/>
                  </a:cubicBezTo>
                  <a:cubicBezTo>
                    <a:pt x="56" y="50"/>
                    <a:pt x="56" y="75"/>
                    <a:pt x="56" y="75"/>
                  </a:cubicBezTo>
                  <a:cubicBezTo>
                    <a:pt x="31" y="100"/>
                    <a:pt x="31" y="100"/>
                    <a:pt x="0" y="125"/>
                  </a:cubicBezTo>
                  <a:lnTo>
                    <a:pt x="0" y="181"/>
                  </a:lnTo>
                  <a:lnTo>
                    <a:pt x="0" y="231"/>
                  </a:lnTo>
                  <a:cubicBezTo>
                    <a:pt x="31" y="231"/>
                    <a:pt x="31" y="256"/>
                    <a:pt x="56" y="256"/>
                  </a:cubicBezTo>
                  <a:cubicBezTo>
                    <a:pt x="56" y="281"/>
                    <a:pt x="56" y="281"/>
                    <a:pt x="81" y="281"/>
                  </a:cubicBezTo>
                  <a:cubicBezTo>
                    <a:pt x="81" y="313"/>
                    <a:pt x="106" y="313"/>
                    <a:pt x="131" y="313"/>
                  </a:cubicBezTo>
                  <a:lnTo>
                    <a:pt x="156" y="313"/>
                  </a:lnTo>
                  <a:cubicBezTo>
                    <a:pt x="187" y="281"/>
                    <a:pt x="212" y="281"/>
                    <a:pt x="237" y="256"/>
                  </a:cubicBezTo>
                  <a:cubicBezTo>
                    <a:pt x="237" y="256"/>
                    <a:pt x="237" y="231"/>
                    <a:pt x="262" y="231"/>
                  </a:cubicBezTo>
                  <a:cubicBezTo>
                    <a:pt x="262" y="206"/>
                    <a:pt x="287" y="206"/>
                    <a:pt x="287" y="181"/>
                  </a:cubicBezTo>
                  <a:lnTo>
                    <a:pt x="287" y="125"/>
                  </a:lnTo>
                  <a:lnTo>
                    <a:pt x="287" y="75"/>
                  </a:lnTo>
                  <a:lnTo>
                    <a:pt x="262" y="50"/>
                  </a:lnTo>
                  <a:lnTo>
                    <a:pt x="237" y="25"/>
                  </a:lnTo>
                  <a:cubicBezTo>
                    <a:pt x="212" y="25"/>
                    <a:pt x="187" y="0"/>
                    <a:pt x="156" y="0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7"/>
            <p:cNvSpPr/>
            <p:nvPr/>
          </p:nvSpPr>
          <p:spPr>
            <a:xfrm>
              <a:off x="9623567" y="2804689"/>
              <a:ext cx="29801" cy="125440"/>
            </a:xfrm>
            <a:custGeom>
              <a:avLst/>
              <a:gdLst/>
              <a:ahLst/>
              <a:cxnLst/>
              <a:rect l="l" t="t" r="r" b="b"/>
              <a:pathLst>
                <a:path w="645" h="2715" extrusionOk="0">
                  <a:moveTo>
                    <a:pt x="234" y="0"/>
                  </a:moveTo>
                  <a:cubicBezTo>
                    <a:pt x="170" y="0"/>
                    <a:pt x="106" y="39"/>
                    <a:pt x="106" y="117"/>
                  </a:cubicBezTo>
                  <a:cubicBezTo>
                    <a:pt x="25" y="617"/>
                    <a:pt x="0" y="1085"/>
                    <a:pt x="25" y="1578"/>
                  </a:cubicBezTo>
                  <a:cubicBezTo>
                    <a:pt x="50" y="1965"/>
                    <a:pt x="106" y="2358"/>
                    <a:pt x="362" y="2670"/>
                  </a:cubicBezTo>
                  <a:cubicBezTo>
                    <a:pt x="388" y="2702"/>
                    <a:pt x="419" y="2715"/>
                    <a:pt x="450" y="2715"/>
                  </a:cubicBezTo>
                  <a:cubicBezTo>
                    <a:pt x="548" y="2715"/>
                    <a:pt x="644" y="2584"/>
                    <a:pt x="549" y="2489"/>
                  </a:cubicBezTo>
                  <a:cubicBezTo>
                    <a:pt x="312" y="2202"/>
                    <a:pt x="287" y="1784"/>
                    <a:pt x="287" y="1447"/>
                  </a:cubicBezTo>
                  <a:cubicBezTo>
                    <a:pt x="287" y="1004"/>
                    <a:pt x="312" y="560"/>
                    <a:pt x="362" y="117"/>
                  </a:cubicBezTo>
                  <a:cubicBezTo>
                    <a:pt x="362" y="39"/>
                    <a:pt x="298" y="0"/>
                    <a:pt x="234" y="0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7"/>
            <p:cNvSpPr/>
            <p:nvPr/>
          </p:nvSpPr>
          <p:spPr>
            <a:xfrm>
              <a:off x="9641725" y="2960344"/>
              <a:ext cx="13029" cy="13306"/>
            </a:xfrm>
            <a:custGeom>
              <a:avLst/>
              <a:gdLst/>
              <a:ahLst/>
              <a:cxnLst/>
              <a:rect l="l" t="t" r="r" b="b"/>
              <a:pathLst>
                <a:path w="282" h="288" extrusionOk="0">
                  <a:moveTo>
                    <a:pt x="125" y="0"/>
                  </a:moveTo>
                  <a:cubicBezTo>
                    <a:pt x="100" y="0"/>
                    <a:pt x="75" y="0"/>
                    <a:pt x="75" y="25"/>
                  </a:cubicBezTo>
                  <a:cubicBezTo>
                    <a:pt x="50" y="25"/>
                    <a:pt x="50" y="56"/>
                    <a:pt x="25" y="56"/>
                  </a:cubicBezTo>
                  <a:cubicBezTo>
                    <a:pt x="25" y="81"/>
                    <a:pt x="0" y="81"/>
                    <a:pt x="0" y="106"/>
                  </a:cubicBezTo>
                  <a:lnTo>
                    <a:pt x="0" y="156"/>
                  </a:lnTo>
                  <a:lnTo>
                    <a:pt x="0" y="212"/>
                  </a:lnTo>
                  <a:lnTo>
                    <a:pt x="25" y="237"/>
                  </a:lnTo>
                  <a:lnTo>
                    <a:pt x="50" y="262"/>
                  </a:lnTo>
                  <a:cubicBezTo>
                    <a:pt x="75" y="287"/>
                    <a:pt x="100" y="287"/>
                    <a:pt x="125" y="287"/>
                  </a:cubicBezTo>
                  <a:lnTo>
                    <a:pt x="156" y="287"/>
                  </a:lnTo>
                  <a:cubicBezTo>
                    <a:pt x="181" y="262"/>
                    <a:pt x="206" y="262"/>
                    <a:pt x="206" y="237"/>
                  </a:cubicBezTo>
                  <a:cubicBezTo>
                    <a:pt x="231" y="237"/>
                    <a:pt x="231" y="212"/>
                    <a:pt x="256" y="212"/>
                  </a:cubicBezTo>
                  <a:cubicBezTo>
                    <a:pt x="256" y="212"/>
                    <a:pt x="256" y="181"/>
                    <a:pt x="281" y="156"/>
                  </a:cubicBezTo>
                  <a:lnTo>
                    <a:pt x="281" y="131"/>
                  </a:lnTo>
                  <a:lnTo>
                    <a:pt x="281" y="81"/>
                  </a:lnTo>
                  <a:cubicBezTo>
                    <a:pt x="256" y="56"/>
                    <a:pt x="256" y="25"/>
                    <a:pt x="256" y="25"/>
                  </a:cubicBezTo>
                  <a:cubicBezTo>
                    <a:pt x="231" y="25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7"/>
            <p:cNvSpPr/>
            <p:nvPr/>
          </p:nvSpPr>
          <p:spPr>
            <a:xfrm>
              <a:off x="10073947" y="2788518"/>
              <a:ext cx="29246" cy="79283"/>
            </a:xfrm>
            <a:custGeom>
              <a:avLst/>
              <a:gdLst/>
              <a:ahLst/>
              <a:cxnLst/>
              <a:rect l="l" t="t" r="r" b="b"/>
              <a:pathLst>
                <a:path w="633" h="1716" extrusionOk="0">
                  <a:moveTo>
                    <a:pt x="182" y="1"/>
                  </a:moveTo>
                  <a:cubicBezTo>
                    <a:pt x="90" y="1"/>
                    <a:pt x="1" y="94"/>
                    <a:pt x="58" y="186"/>
                  </a:cubicBezTo>
                  <a:cubicBezTo>
                    <a:pt x="320" y="598"/>
                    <a:pt x="370" y="1091"/>
                    <a:pt x="189" y="1535"/>
                  </a:cubicBezTo>
                  <a:cubicBezTo>
                    <a:pt x="164" y="1616"/>
                    <a:pt x="214" y="1691"/>
                    <a:pt x="264" y="1716"/>
                  </a:cubicBezTo>
                  <a:cubicBezTo>
                    <a:pt x="345" y="1716"/>
                    <a:pt x="420" y="1691"/>
                    <a:pt x="445" y="1616"/>
                  </a:cubicBezTo>
                  <a:cubicBezTo>
                    <a:pt x="632" y="1123"/>
                    <a:pt x="576" y="523"/>
                    <a:pt x="289" y="55"/>
                  </a:cubicBezTo>
                  <a:cubicBezTo>
                    <a:pt x="260" y="17"/>
                    <a:pt x="221" y="1"/>
                    <a:pt x="182" y="1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7"/>
            <p:cNvSpPr/>
            <p:nvPr/>
          </p:nvSpPr>
          <p:spPr>
            <a:xfrm>
              <a:off x="10075425" y="2890810"/>
              <a:ext cx="16772" cy="13029"/>
            </a:xfrm>
            <a:custGeom>
              <a:avLst/>
              <a:gdLst/>
              <a:ahLst/>
              <a:cxnLst/>
              <a:rect l="l" t="t" r="r" b="b"/>
              <a:pathLst>
                <a:path w="363" h="282" extrusionOk="0">
                  <a:moveTo>
                    <a:pt x="207" y="1"/>
                  </a:moveTo>
                  <a:cubicBezTo>
                    <a:pt x="182" y="26"/>
                    <a:pt x="132" y="26"/>
                    <a:pt x="101" y="26"/>
                  </a:cubicBezTo>
                  <a:cubicBezTo>
                    <a:pt x="76" y="51"/>
                    <a:pt x="76" y="51"/>
                    <a:pt x="51" y="51"/>
                  </a:cubicBezTo>
                  <a:cubicBezTo>
                    <a:pt x="51" y="76"/>
                    <a:pt x="26" y="76"/>
                    <a:pt x="26" y="101"/>
                  </a:cubicBezTo>
                  <a:cubicBezTo>
                    <a:pt x="26" y="101"/>
                    <a:pt x="1" y="126"/>
                    <a:pt x="1" y="157"/>
                  </a:cubicBezTo>
                  <a:lnTo>
                    <a:pt x="1" y="207"/>
                  </a:lnTo>
                  <a:cubicBezTo>
                    <a:pt x="26" y="207"/>
                    <a:pt x="26" y="207"/>
                    <a:pt x="26" y="232"/>
                  </a:cubicBezTo>
                  <a:cubicBezTo>
                    <a:pt x="26" y="257"/>
                    <a:pt x="51" y="257"/>
                    <a:pt x="76" y="282"/>
                  </a:cubicBezTo>
                  <a:lnTo>
                    <a:pt x="182" y="282"/>
                  </a:lnTo>
                  <a:cubicBezTo>
                    <a:pt x="207" y="282"/>
                    <a:pt x="232" y="257"/>
                    <a:pt x="288" y="257"/>
                  </a:cubicBezTo>
                  <a:lnTo>
                    <a:pt x="313" y="232"/>
                  </a:lnTo>
                  <a:cubicBezTo>
                    <a:pt x="338" y="207"/>
                    <a:pt x="338" y="207"/>
                    <a:pt x="363" y="182"/>
                  </a:cubicBezTo>
                  <a:lnTo>
                    <a:pt x="363" y="157"/>
                  </a:lnTo>
                  <a:lnTo>
                    <a:pt x="363" y="101"/>
                  </a:lnTo>
                  <a:lnTo>
                    <a:pt x="363" y="51"/>
                  </a:lnTo>
                  <a:cubicBezTo>
                    <a:pt x="338" y="51"/>
                    <a:pt x="338" y="26"/>
                    <a:pt x="313" y="26"/>
                  </a:cubicBezTo>
                  <a:lnTo>
                    <a:pt x="288" y="1"/>
                  </a:ln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7"/>
            <p:cNvSpPr/>
            <p:nvPr/>
          </p:nvSpPr>
          <p:spPr>
            <a:xfrm>
              <a:off x="10273356" y="2790228"/>
              <a:ext cx="23055" cy="79237"/>
            </a:xfrm>
            <a:custGeom>
              <a:avLst/>
              <a:gdLst/>
              <a:ahLst/>
              <a:cxnLst/>
              <a:rect l="l" t="t" r="r" b="b"/>
              <a:pathLst>
                <a:path w="499" h="1715" extrusionOk="0">
                  <a:moveTo>
                    <a:pt x="159" y="1"/>
                  </a:moveTo>
                  <a:cubicBezTo>
                    <a:pt x="79" y="1"/>
                    <a:pt x="1" y="58"/>
                    <a:pt x="30" y="149"/>
                  </a:cubicBezTo>
                  <a:cubicBezTo>
                    <a:pt x="186" y="618"/>
                    <a:pt x="242" y="1111"/>
                    <a:pt x="217" y="1579"/>
                  </a:cubicBezTo>
                  <a:cubicBezTo>
                    <a:pt x="217" y="1669"/>
                    <a:pt x="281" y="1714"/>
                    <a:pt x="345" y="1714"/>
                  </a:cubicBezTo>
                  <a:cubicBezTo>
                    <a:pt x="409" y="1714"/>
                    <a:pt x="473" y="1669"/>
                    <a:pt x="473" y="1579"/>
                  </a:cubicBezTo>
                  <a:cubicBezTo>
                    <a:pt x="498" y="1086"/>
                    <a:pt x="448" y="561"/>
                    <a:pt x="292" y="93"/>
                  </a:cubicBezTo>
                  <a:cubicBezTo>
                    <a:pt x="272" y="29"/>
                    <a:pt x="215" y="1"/>
                    <a:pt x="159" y="1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7"/>
            <p:cNvSpPr/>
            <p:nvPr/>
          </p:nvSpPr>
          <p:spPr>
            <a:xfrm>
              <a:off x="10281949" y="2964733"/>
              <a:ext cx="15894" cy="12659"/>
            </a:xfrm>
            <a:custGeom>
              <a:avLst/>
              <a:gdLst/>
              <a:ahLst/>
              <a:cxnLst/>
              <a:rect l="l" t="t" r="r" b="b"/>
              <a:pathLst>
                <a:path w="344" h="274" extrusionOk="0">
                  <a:moveTo>
                    <a:pt x="125" y="0"/>
                  </a:moveTo>
                  <a:cubicBezTo>
                    <a:pt x="117" y="0"/>
                    <a:pt x="106" y="11"/>
                    <a:pt x="106" y="11"/>
                  </a:cubicBezTo>
                  <a:cubicBezTo>
                    <a:pt x="81" y="11"/>
                    <a:pt x="56" y="11"/>
                    <a:pt x="56" y="36"/>
                  </a:cubicBezTo>
                  <a:cubicBezTo>
                    <a:pt x="31" y="36"/>
                    <a:pt x="31" y="61"/>
                    <a:pt x="31" y="86"/>
                  </a:cubicBezTo>
                  <a:cubicBezTo>
                    <a:pt x="31" y="86"/>
                    <a:pt x="0" y="117"/>
                    <a:pt x="0" y="142"/>
                  </a:cubicBezTo>
                  <a:cubicBezTo>
                    <a:pt x="31" y="142"/>
                    <a:pt x="31" y="142"/>
                    <a:pt x="31" y="167"/>
                  </a:cubicBezTo>
                  <a:cubicBezTo>
                    <a:pt x="31" y="192"/>
                    <a:pt x="31" y="192"/>
                    <a:pt x="56" y="217"/>
                  </a:cubicBezTo>
                  <a:lnTo>
                    <a:pt x="81" y="242"/>
                  </a:lnTo>
                  <a:cubicBezTo>
                    <a:pt x="106" y="242"/>
                    <a:pt x="131" y="273"/>
                    <a:pt x="131" y="273"/>
                  </a:cubicBezTo>
                  <a:lnTo>
                    <a:pt x="212" y="273"/>
                  </a:lnTo>
                  <a:cubicBezTo>
                    <a:pt x="237" y="273"/>
                    <a:pt x="237" y="242"/>
                    <a:pt x="262" y="242"/>
                  </a:cubicBezTo>
                  <a:cubicBezTo>
                    <a:pt x="287" y="242"/>
                    <a:pt x="287" y="242"/>
                    <a:pt x="312" y="217"/>
                  </a:cubicBezTo>
                  <a:cubicBezTo>
                    <a:pt x="312" y="217"/>
                    <a:pt x="343" y="192"/>
                    <a:pt x="343" y="167"/>
                  </a:cubicBezTo>
                  <a:lnTo>
                    <a:pt x="343" y="142"/>
                  </a:lnTo>
                  <a:lnTo>
                    <a:pt x="343" y="86"/>
                  </a:lnTo>
                  <a:cubicBezTo>
                    <a:pt x="343" y="61"/>
                    <a:pt x="312" y="61"/>
                    <a:pt x="312" y="36"/>
                  </a:cubicBezTo>
                  <a:cubicBezTo>
                    <a:pt x="287" y="36"/>
                    <a:pt x="287" y="11"/>
                    <a:pt x="287" y="11"/>
                  </a:cubicBezTo>
                  <a:lnTo>
                    <a:pt x="131" y="11"/>
                  </a:lnTo>
                  <a:cubicBezTo>
                    <a:pt x="131" y="3"/>
                    <a:pt x="128" y="0"/>
                    <a:pt x="125" y="0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7"/>
            <p:cNvSpPr/>
            <p:nvPr/>
          </p:nvSpPr>
          <p:spPr>
            <a:xfrm>
              <a:off x="10314522" y="3082087"/>
              <a:ext cx="38394" cy="275644"/>
            </a:xfrm>
            <a:custGeom>
              <a:avLst/>
              <a:gdLst/>
              <a:ahLst/>
              <a:cxnLst/>
              <a:rect l="l" t="t" r="r" b="b"/>
              <a:pathLst>
                <a:path w="831" h="5966" extrusionOk="0">
                  <a:moveTo>
                    <a:pt x="342" y="1"/>
                  </a:moveTo>
                  <a:cubicBezTo>
                    <a:pt x="314" y="1"/>
                    <a:pt x="286" y="13"/>
                    <a:pt x="263" y="43"/>
                  </a:cubicBezTo>
                  <a:cubicBezTo>
                    <a:pt x="0" y="355"/>
                    <a:pt x="131" y="773"/>
                    <a:pt x="288" y="1085"/>
                  </a:cubicBezTo>
                  <a:cubicBezTo>
                    <a:pt x="387" y="1291"/>
                    <a:pt x="518" y="1529"/>
                    <a:pt x="494" y="1734"/>
                  </a:cubicBezTo>
                  <a:cubicBezTo>
                    <a:pt x="469" y="1947"/>
                    <a:pt x="337" y="2128"/>
                    <a:pt x="263" y="2309"/>
                  </a:cubicBezTo>
                  <a:cubicBezTo>
                    <a:pt x="107" y="2671"/>
                    <a:pt x="206" y="3008"/>
                    <a:pt x="362" y="3376"/>
                  </a:cubicBezTo>
                  <a:cubicBezTo>
                    <a:pt x="444" y="3557"/>
                    <a:pt x="518" y="3738"/>
                    <a:pt x="518" y="3919"/>
                  </a:cubicBezTo>
                  <a:cubicBezTo>
                    <a:pt x="518" y="4131"/>
                    <a:pt x="419" y="4337"/>
                    <a:pt x="312" y="4518"/>
                  </a:cubicBezTo>
                  <a:cubicBezTo>
                    <a:pt x="206" y="4724"/>
                    <a:pt x="107" y="4937"/>
                    <a:pt x="75" y="5167"/>
                  </a:cubicBezTo>
                  <a:cubicBezTo>
                    <a:pt x="50" y="5405"/>
                    <a:pt x="75" y="5661"/>
                    <a:pt x="181" y="5873"/>
                  </a:cubicBezTo>
                  <a:cubicBezTo>
                    <a:pt x="202" y="5937"/>
                    <a:pt x="259" y="5965"/>
                    <a:pt x="315" y="5965"/>
                  </a:cubicBezTo>
                  <a:cubicBezTo>
                    <a:pt x="395" y="5965"/>
                    <a:pt x="473" y="5908"/>
                    <a:pt x="444" y="5817"/>
                  </a:cubicBezTo>
                  <a:cubicBezTo>
                    <a:pt x="362" y="5611"/>
                    <a:pt x="312" y="5405"/>
                    <a:pt x="337" y="5192"/>
                  </a:cubicBezTo>
                  <a:cubicBezTo>
                    <a:pt x="362" y="4986"/>
                    <a:pt x="444" y="4805"/>
                    <a:pt x="543" y="4624"/>
                  </a:cubicBezTo>
                  <a:cubicBezTo>
                    <a:pt x="731" y="4287"/>
                    <a:pt x="831" y="3944"/>
                    <a:pt x="731" y="3582"/>
                  </a:cubicBezTo>
                  <a:cubicBezTo>
                    <a:pt x="625" y="3245"/>
                    <a:pt x="362" y="2908"/>
                    <a:pt x="444" y="2540"/>
                  </a:cubicBezTo>
                  <a:cubicBezTo>
                    <a:pt x="494" y="2359"/>
                    <a:pt x="600" y="2203"/>
                    <a:pt x="675" y="2022"/>
                  </a:cubicBezTo>
                  <a:cubicBezTo>
                    <a:pt x="756" y="1841"/>
                    <a:pt x="781" y="1660"/>
                    <a:pt x="731" y="1479"/>
                  </a:cubicBezTo>
                  <a:cubicBezTo>
                    <a:pt x="675" y="1241"/>
                    <a:pt x="543" y="1035"/>
                    <a:pt x="469" y="823"/>
                  </a:cubicBezTo>
                  <a:cubicBezTo>
                    <a:pt x="387" y="642"/>
                    <a:pt x="312" y="386"/>
                    <a:pt x="444" y="230"/>
                  </a:cubicBezTo>
                  <a:cubicBezTo>
                    <a:pt x="520" y="130"/>
                    <a:pt x="432" y="1"/>
                    <a:pt x="342" y="1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7"/>
            <p:cNvSpPr/>
            <p:nvPr/>
          </p:nvSpPr>
          <p:spPr>
            <a:xfrm>
              <a:off x="10322884" y="3383372"/>
              <a:ext cx="13306" cy="14184"/>
            </a:xfrm>
            <a:custGeom>
              <a:avLst/>
              <a:gdLst/>
              <a:ahLst/>
              <a:cxnLst/>
              <a:rect l="l" t="t" r="r" b="b"/>
              <a:pathLst>
                <a:path w="288" h="307" extrusionOk="0">
                  <a:moveTo>
                    <a:pt x="82" y="51"/>
                  </a:moveTo>
                  <a:cubicBezTo>
                    <a:pt x="82" y="76"/>
                    <a:pt x="82" y="76"/>
                    <a:pt x="50" y="76"/>
                  </a:cubicBezTo>
                  <a:lnTo>
                    <a:pt x="82" y="51"/>
                  </a:lnTo>
                  <a:close/>
                  <a:moveTo>
                    <a:pt x="238" y="76"/>
                  </a:moveTo>
                  <a:lnTo>
                    <a:pt x="263" y="107"/>
                  </a:lnTo>
                  <a:lnTo>
                    <a:pt x="251" y="107"/>
                  </a:lnTo>
                  <a:cubicBezTo>
                    <a:pt x="244" y="100"/>
                    <a:pt x="238" y="92"/>
                    <a:pt x="238" y="76"/>
                  </a:cubicBezTo>
                  <a:close/>
                  <a:moveTo>
                    <a:pt x="82" y="232"/>
                  </a:moveTo>
                  <a:cubicBezTo>
                    <a:pt x="82" y="232"/>
                    <a:pt x="107" y="263"/>
                    <a:pt x="131" y="263"/>
                  </a:cubicBezTo>
                  <a:lnTo>
                    <a:pt x="107" y="263"/>
                  </a:lnTo>
                  <a:lnTo>
                    <a:pt x="82" y="232"/>
                  </a:lnTo>
                  <a:close/>
                  <a:moveTo>
                    <a:pt x="131" y="1"/>
                  </a:moveTo>
                  <a:cubicBezTo>
                    <a:pt x="131" y="1"/>
                    <a:pt x="107" y="1"/>
                    <a:pt x="107" y="26"/>
                  </a:cubicBezTo>
                  <a:cubicBezTo>
                    <a:pt x="82" y="26"/>
                    <a:pt x="82" y="51"/>
                    <a:pt x="50" y="51"/>
                  </a:cubicBezTo>
                  <a:cubicBezTo>
                    <a:pt x="50" y="55"/>
                    <a:pt x="50" y="58"/>
                    <a:pt x="49" y="62"/>
                  </a:cubicBezTo>
                  <a:lnTo>
                    <a:pt x="49" y="62"/>
                  </a:lnTo>
                  <a:cubicBezTo>
                    <a:pt x="34" y="72"/>
                    <a:pt x="25" y="88"/>
                    <a:pt x="25" y="107"/>
                  </a:cubicBezTo>
                  <a:cubicBezTo>
                    <a:pt x="25" y="107"/>
                    <a:pt x="0" y="107"/>
                    <a:pt x="0" y="132"/>
                  </a:cubicBezTo>
                  <a:lnTo>
                    <a:pt x="0" y="182"/>
                  </a:lnTo>
                  <a:lnTo>
                    <a:pt x="0" y="207"/>
                  </a:lnTo>
                  <a:cubicBezTo>
                    <a:pt x="25" y="207"/>
                    <a:pt x="25" y="207"/>
                    <a:pt x="25" y="232"/>
                  </a:cubicBezTo>
                  <a:cubicBezTo>
                    <a:pt x="25" y="232"/>
                    <a:pt x="25" y="263"/>
                    <a:pt x="50" y="263"/>
                  </a:cubicBezTo>
                  <a:lnTo>
                    <a:pt x="82" y="288"/>
                  </a:lnTo>
                  <a:lnTo>
                    <a:pt x="107" y="288"/>
                  </a:lnTo>
                  <a:cubicBezTo>
                    <a:pt x="119" y="301"/>
                    <a:pt x="131" y="307"/>
                    <a:pt x="144" y="307"/>
                  </a:cubicBezTo>
                  <a:cubicBezTo>
                    <a:pt x="156" y="307"/>
                    <a:pt x="169" y="301"/>
                    <a:pt x="181" y="288"/>
                  </a:cubicBezTo>
                  <a:lnTo>
                    <a:pt x="206" y="288"/>
                  </a:lnTo>
                  <a:cubicBezTo>
                    <a:pt x="238" y="263"/>
                    <a:pt x="238" y="263"/>
                    <a:pt x="263" y="263"/>
                  </a:cubicBezTo>
                  <a:cubicBezTo>
                    <a:pt x="263" y="232"/>
                    <a:pt x="263" y="232"/>
                    <a:pt x="288" y="207"/>
                  </a:cubicBezTo>
                  <a:lnTo>
                    <a:pt x="288" y="182"/>
                  </a:lnTo>
                  <a:lnTo>
                    <a:pt x="288" y="157"/>
                  </a:lnTo>
                  <a:lnTo>
                    <a:pt x="288" y="107"/>
                  </a:lnTo>
                  <a:cubicBezTo>
                    <a:pt x="288" y="76"/>
                    <a:pt x="288" y="76"/>
                    <a:pt x="263" y="51"/>
                  </a:cubicBezTo>
                  <a:cubicBezTo>
                    <a:pt x="263" y="26"/>
                    <a:pt x="206" y="26"/>
                    <a:pt x="238" y="26"/>
                  </a:cubicBezTo>
                  <a:cubicBezTo>
                    <a:pt x="206" y="26"/>
                    <a:pt x="206" y="26"/>
                    <a:pt x="206" y="1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7"/>
            <p:cNvSpPr/>
            <p:nvPr/>
          </p:nvSpPr>
          <p:spPr>
            <a:xfrm>
              <a:off x="10289157" y="3205170"/>
              <a:ext cx="20514" cy="58308"/>
            </a:xfrm>
            <a:custGeom>
              <a:avLst/>
              <a:gdLst/>
              <a:ahLst/>
              <a:cxnLst/>
              <a:rect l="l" t="t" r="r" b="b"/>
              <a:pathLst>
                <a:path w="444" h="1262" extrusionOk="0">
                  <a:moveTo>
                    <a:pt x="194" y="0"/>
                  </a:moveTo>
                  <a:cubicBezTo>
                    <a:pt x="131" y="0"/>
                    <a:pt x="77" y="42"/>
                    <a:pt x="56" y="88"/>
                  </a:cubicBezTo>
                  <a:cubicBezTo>
                    <a:pt x="0" y="450"/>
                    <a:pt x="31" y="843"/>
                    <a:pt x="156" y="1180"/>
                  </a:cubicBezTo>
                  <a:cubicBezTo>
                    <a:pt x="182" y="1221"/>
                    <a:pt x="236" y="1262"/>
                    <a:pt x="300" y="1262"/>
                  </a:cubicBezTo>
                  <a:cubicBezTo>
                    <a:pt x="314" y="1262"/>
                    <a:pt x="329" y="1260"/>
                    <a:pt x="343" y="1255"/>
                  </a:cubicBezTo>
                  <a:cubicBezTo>
                    <a:pt x="393" y="1255"/>
                    <a:pt x="443" y="1180"/>
                    <a:pt x="418" y="1099"/>
                  </a:cubicBezTo>
                  <a:cubicBezTo>
                    <a:pt x="287" y="812"/>
                    <a:pt x="262" y="475"/>
                    <a:pt x="312" y="163"/>
                  </a:cubicBezTo>
                  <a:cubicBezTo>
                    <a:pt x="343" y="88"/>
                    <a:pt x="287" y="32"/>
                    <a:pt x="237" y="7"/>
                  </a:cubicBezTo>
                  <a:cubicBezTo>
                    <a:pt x="223" y="2"/>
                    <a:pt x="208" y="0"/>
                    <a:pt x="194" y="0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7"/>
            <p:cNvSpPr/>
            <p:nvPr/>
          </p:nvSpPr>
          <p:spPr>
            <a:xfrm>
              <a:off x="10391495" y="2921211"/>
              <a:ext cx="24025" cy="82425"/>
            </a:xfrm>
            <a:custGeom>
              <a:avLst/>
              <a:gdLst/>
              <a:ahLst/>
              <a:cxnLst/>
              <a:rect l="l" t="t" r="r" b="b"/>
              <a:pathLst>
                <a:path w="520" h="1784" extrusionOk="0">
                  <a:moveTo>
                    <a:pt x="234" y="1"/>
                  </a:moveTo>
                  <a:cubicBezTo>
                    <a:pt x="153" y="1"/>
                    <a:pt x="71" y="65"/>
                    <a:pt x="101" y="173"/>
                  </a:cubicBezTo>
                  <a:cubicBezTo>
                    <a:pt x="232" y="641"/>
                    <a:pt x="207" y="1159"/>
                    <a:pt x="26" y="1627"/>
                  </a:cubicBezTo>
                  <a:cubicBezTo>
                    <a:pt x="1" y="1684"/>
                    <a:pt x="51" y="1759"/>
                    <a:pt x="101" y="1783"/>
                  </a:cubicBezTo>
                  <a:cubicBezTo>
                    <a:pt x="182" y="1783"/>
                    <a:pt x="232" y="1759"/>
                    <a:pt x="282" y="1684"/>
                  </a:cubicBezTo>
                  <a:cubicBezTo>
                    <a:pt x="494" y="1184"/>
                    <a:pt x="519" y="616"/>
                    <a:pt x="363" y="92"/>
                  </a:cubicBezTo>
                  <a:cubicBezTo>
                    <a:pt x="343" y="29"/>
                    <a:pt x="289" y="1"/>
                    <a:pt x="234" y="1"/>
                  </a:cubicBezTo>
                  <a:close/>
                </a:path>
              </a:pathLst>
            </a:custGeom>
            <a:solidFill>
              <a:srgbClr val="258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67"/>
            <p:cNvSpPr/>
            <p:nvPr/>
          </p:nvSpPr>
          <p:spPr>
            <a:xfrm>
              <a:off x="9505890" y="2493656"/>
              <a:ext cx="963784" cy="1463095"/>
            </a:xfrm>
            <a:custGeom>
              <a:avLst/>
              <a:gdLst/>
              <a:ahLst/>
              <a:cxnLst/>
              <a:rect l="l" t="t" r="r" b="b"/>
              <a:pathLst>
                <a:path w="20860" h="31667" extrusionOk="0">
                  <a:moveTo>
                    <a:pt x="18177" y="270"/>
                  </a:moveTo>
                  <a:cubicBezTo>
                    <a:pt x="18734" y="270"/>
                    <a:pt x="19289" y="281"/>
                    <a:pt x="19843" y="281"/>
                  </a:cubicBezTo>
                  <a:cubicBezTo>
                    <a:pt x="20084" y="281"/>
                    <a:pt x="20326" y="279"/>
                    <a:pt x="20567" y="273"/>
                  </a:cubicBezTo>
                  <a:lnTo>
                    <a:pt x="20567" y="273"/>
                  </a:lnTo>
                  <a:cubicBezTo>
                    <a:pt x="20547" y="773"/>
                    <a:pt x="20573" y="1249"/>
                    <a:pt x="20573" y="1731"/>
                  </a:cubicBezTo>
                  <a:cubicBezTo>
                    <a:pt x="20573" y="2667"/>
                    <a:pt x="20542" y="3628"/>
                    <a:pt x="20517" y="4565"/>
                  </a:cubicBezTo>
                  <a:cubicBezTo>
                    <a:pt x="20467" y="7061"/>
                    <a:pt x="20311" y="9533"/>
                    <a:pt x="20024" y="11999"/>
                  </a:cubicBezTo>
                  <a:cubicBezTo>
                    <a:pt x="19737" y="14552"/>
                    <a:pt x="19325" y="17073"/>
                    <a:pt x="18670" y="19545"/>
                  </a:cubicBezTo>
                  <a:cubicBezTo>
                    <a:pt x="17996" y="22017"/>
                    <a:pt x="17140" y="24457"/>
                    <a:pt x="15811" y="26667"/>
                  </a:cubicBezTo>
                  <a:cubicBezTo>
                    <a:pt x="15187" y="27684"/>
                    <a:pt x="14513" y="28646"/>
                    <a:pt x="13676" y="29476"/>
                  </a:cubicBezTo>
                  <a:cubicBezTo>
                    <a:pt x="13264" y="29894"/>
                    <a:pt x="12821" y="30312"/>
                    <a:pt x="12353" y="30674"/>
                  </a:cubicBezTo>
                  <a:cubicBezTo>
                    <a:pt x="11885" y="31011"/>
                    <a:pt x="11417" y="31298"/>
                    <a:pt x="10817" y="31380"/>
                  </a:cubicBezTo>
                  <a:cubicBezTo>
                    <a:pt x="10678" y="31398"/>
                    <a:pt x="10539" y="31407"/>
                    <a:pt x="10401" y="31407"/>
                  </a:cubicBezTo>
                  <a:cubicBezTo>
                    <a:pt x="9970" y="31407"/>
                    <a:pt x="9548" y="31316"/>
                    <a:pt x="9151" y="31117"/>
                  </a:cubicBezTo>
                  <a:cubicBezTo>
                    <a:pt x="8658" y="30855"/>
                    <a:pt x="8246" y="30468"/>
                    <a:pt x="7828" y="30131"/>
                  </a:cubicBezTo>
                  <a:cubicBezTo>
                    <a:pt x="6966" y="29351"/>
                    <a:pt x="6242" y="28465"/>
                    <a:pt x="5593" y="27528"/>
                  </a:cubicBezTo>
                  <a:cubicBezTo>
                    <a:pt x="4189" y="25450"/>
                    <a:pt x="3221" y="23109"/>
                    <a:pt x="2522" y="20712"/>
                  </a:cubicBezTo>
                  <a:cubicBezTo>
                    <a:pt x="1742" y="18141"/>
                    <a:pt x="1249" y="15463"/>
                    <a:pt x="912" y="12810"/>
                  </a:cubicBezTo>
                  <a:cubicBezTo>
                    <a:pt x="600" y="10338"/>
                    <a:pt x="412" y="7842"/>
                    <a:pt x="337" y="5370"/>
                  </a:cubicBezTo>
                  <a:cubicBezTo>
                    <a:pt x="287" y="3785"/>
                    <a:pt x="287" y="2224"/>
                    <a:pt x="287" y="664"/>
                  </a:cubicBezTo>
                  <a:lnTo>
                    <a:pt x="287" y="270"/>
                  </a:lnTo>
                  <a:close/>
                  <a:moveTo>
                    <a:pt x="1013" y="1"/>
                  </a:moveTo>
                  <a:cubicBezTo>
                    <a:pt x="736" y="1"/>
                    <a:pt x="458" y="4"/>
                    <a:pt x="181" y="14"/>
                  </a:cubicBezTo>
                  <a:lnTo>
                    <a:pt x="156" y="14"/>
                  </a:lnTo>
                  <a:cubicBezTo>
                    <a:pt x="75" y="14"/>
                    <a:pt x="0" y="89"/>
                    <a:pt x="25" y="139"/>
                  </a:cubicBezTo>
                  <a:lnTo>
                    <a:pt x="25" y="1519"/>
                  </a:lnTo>
                  <a:cubicBezTo>
                    <a:pt x="25" y="2355"/>
                    <a:pt x="25" y="3160"/>
                    <a:pt x="50" y="3991"/>
                  </a:cubicBezTo>
                  <a:cubicBezTo>
                    <a:pt x="100" y="6381"/>
                    <a:pt x="231" y="8753"/>
                    <a:pt x="469" y="11119"/>
                  </a:cubicBezTo>
                  <a:cubicBezTo>
                    <a:pt x="756" y="13846"/>
                    <a:pt x="1168" y="16580"/>
                    <a:pt x="1848" y="19258"/>
                  </a:cubicBezTo>
                  <a:cubicBezTo>
                    <a:pt x="2472" y="21730"/>
                    <a:pt x="3327" y="24201"/>
                    <a:pt x="4601" y="26436"/>
                  </a:cubicBezTo>
                  <a:cubicBezTo>
                    <a:pt x="5175" y="27447"/>
                    <a:pt x="5849" y="28440"/>
                    <a:pt x="6629" y="29295"/>
                  </a:cubicBezTo>
                  <a:cubicBezTo>
                    <a:pt x="7022" y="29738"/>
                    <a:pt x="7434" y="30131"/>
                    <a:pt x="7853" y="30493"/>
                  </a:cubicBezTo>
                  <a:cubicBezTo>
                    <a:pt x="8296" y="30855"/>
                    <a:pt x="8739" y="31223"/>
                    <a:pt x="9232" y="31429"/>
                  </a:cubicBezTo>
                  <a:cubicBezTo>
                    <a:pt x="9617" y="31582"/>
                    <a:pt x="10018" y="31666"/>
                    <a:pt x="10422" y="31666"/>
                  </a:cubicBezTo>
                  <a:cubicBezTo>
                    <a:pt x="10562" y="31666"/>
                    <a:pt x="10702" y="31656"/>
                    <a:pt x="10842" y="31635"/>
                  </a:cubicBezTo>
                  <a:cubicBezTo>
                    <a:pt x="11417" y="31561"/>
                    <a:pt x="11935" y="31298"/>
                    <a:pt x="12403" y="30961"/>
                  </a:cubicBezTo>
                  <a:cubicBezTo>
                    <a:pt x="13339" y="30256"/>
                    <a:pt x="14176" y="29401"/>
                    <a:pt x="14900" y="28465"/>
                  </a:cubicBezTo>
                  <a:cubicBezTo>
                    <a:pt x="16460" y="26461"/>
                    <a:pt x="17527" y="24070"/>
                    <a:pt x="18308" y="21649"/>
                  </a:cubicBezTo>
                  <a:cubicBezTo>
                    <a:pt x="19113" y="19177"/>
                    <a:pt x="19662" y="16630"/>
                    <a:pt x="20024" y="14059"/>
                  </a:cubicBezTo>
                  <a:cubicBezTo>
                    <a:pt x="20386" y="11531"/>
                    <a:pt x="20623" y="8984"/>
                    <a:pt x="20729" y="6437"/>
                  </a:cubicBezTo>
                  <a:cubicBezTo>
                    <a:pt x="20804" y="4540"/>
                    <a:pt x="20829" y="2636"/>
                    <a:pt x="20829" y="739"/>
                  </a:cubicBezTo>
                  <a:lnTo>
                    <a:pt x="20829" y="191"/>
                  </a:lnTo>
                  <a:lnTo>
                    <a:pt x="20829" y="191"/>
                  </a:lnTo>
                  <a:cubicBezTo>
                    <a:pt x="20860" y="116"/>
                    <a:pt x="20816" y="14"/>
                    <a:pt x="20698" y="14"/>
                  </a:cubicBezTo>
                  <a:lnTo>
                    <a:pt x="2678" y="14"/>
                  </a:lnTo>
                  <a:cubicBezTo>
                    <a:pt x="2125" y="14"/>
                    <a:pt x="1568" y="1"/>
                    <a:pt x="1013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67"/>
            <p:cNvSpPr/>
            <p:nvPr/>
          </p:nvSpPr>
          <p:spPr>
            <a:xfrm>
              <a:off x="9505890" y="2493656"/>
              <a:ext cx="963784" cy="1463048"/>
            </a:xfrm>
            <a:custGeom>
              <a:avLst/>
              <a:gdLst/>
              <a:ahLst/>
              <a:cxnLst/>
              <a:rect l="l" t="t" r="r" b="b"/>
              <a:pathLst>
                <a:path w="20860" h="31666" extrusionOk="0">
                  <a:moveTo>
                    <a:pt x="18177" y="270"/>
                  </a:moveTo>
                  <a:cubicBezTo>
                    <a:pt x="18734" y="270"/>
                    <a:pt x="19289" y="281"/>
                    <a:pt x="19843" y="281"/>
                  </a:cubicBezTo>
                  <a:cubicBezTo>
                    <a:pt x="20086" y="281"/>
                    <a:pt x="20330" y="279"/>
                    <a:pt x="20573" y="273"/>
                  </a:cubicBezTo>
                  <a:lnTo>
                    <a:pt x="20573" y="273"/>
                  </a:lnTo>
                  <a:lnTo>
                    <a:pt x="20573" y="1419"/>
                  </a:lnTo>
                  <a:cubicBezTo>
                    <a:pt x="20573" y="2143"/>
                    <a:pt x="20573" y="2898"/>
                    <a:pt x="20542" y="3628"/>
                  </a:cubicBezTo>
                  <a:cubicBezTo>
                    <a:pt x="20542" y="4640"/>
                    <a:pt x="20492" y="5632"/>
                    <a:pt x="20467" y="6643"/>
                  </a:cubicBezTo>
                  <a:cubicBezTo>
                    <a:pt x="20386" y="7817"/>
                    <a:pt x="20336" y="8984"/>
                    <a:pt x="20205" y="10157"/>
                  </a:cubicBezTo>
                  <a:cubicBezTo>
                    <a:pt x="20105" y="11456"/>
                    <a:pt x="19949" y="12754"/>
                    <a:pt x="19762" y="14027"/>
                  </a:cubicBezTo>
                  <a:cubicBezTo>
                    <a:pt x="19556" y="15382"/>
                    <a:pt x="19325" y="16711"/>
                    <a:pt x="19038" y="18035"/>
                  </a:cubicBezTo>
                  <a:cubicBezTo>
                    <a:pt x="18726" y="19364"/>
                    <a:pt x="18389" y="20662"/>
                    <a:pt x="17946" y="21936"/>
                  </a:cubicBezTo>
                  <a:cubicBezTo>
                    <a:pt x="17527" y="23184"/>
                    <a:pt x="17034" y="24407"/>
                    <a:pt x="16435" y="25550"/>
                  </a:cubicBezTo>
                  <a:cubicBezTo>
                    <a:pt x="15861" y="26642"/>
                    <a:pt x="15212" y="27709"/>
                    <a:pt x="14431" y="28646"/>
                  </a:cubicBezTo>
                  <a:cubicBezTo>
                    <a:pt x="14044" y="29114"/>
                    <a:pt x="13651" y="29532"/>
                    <a:pt x="13208" y="29944"/>
                  </a:cubicBezTo>
                  <a:cubicBezTo>
                    <a:pt x="12771" y="30362"/>
                    <a:pt x="12272" y="30805"/>
                    <a:pt x="11729" y="31092"/>
                  </a:cubicBezTo>
                  <a:cubicBezTo>
                    <a:pt x="11334" y="31303"/>
                    <a:pt x="10890" y="31407"/>
                    <a:pt x="10445" y="31407"/>
                  </a:cubicBezTo>
                  <a:cubicBezTo>
                    <a:pt x="9954" y="31407"/>
                    <a:pt x="9461" y="31282"/>
                    <a:pt x="9026" y="31036"/>
                  </a:cubicBezTo>
                  <a:cubicBezTo>
                    <a:pt x="8502" y="30724"/>
                    <a:pt x="8034" y="30312"/>
                    <a:pt x="7590" y="29894"/>
                  </a:cubicBezTo>
                  <a:cubicBezTo>
                    <a:pt x="6710" y="29089"/>
                    <a:pt x="5980" y="28128"/>
                    <a:pt x="5331" y="27135"/>
                  </a:cubicBezTo>
                  <a:cubicBezTo>
                    <a:pt x="4626" y="26043"/>
                    <a:pt x="4058" y="24901"/>
                    <a:pt x="3589" y="23733"/>
                  </a:cubicBezTo>
                  <a:cubicBezTo>
                    <a:pt x="3065" y="22510"/>
                    <a:pt x="2653" y="21237"/>
                    <a:pt x="2285" y="19932"/>
                  </a:cubicBezTo>
                  <a:cubicBezTo>
                    <a:pt x="1948" y="18634"/>
                    <a:pt x="1636" y="17304"/>
                    <a:pt x="1405" y="15981"/>
                  </a:cubicBezTo>
                  <a:cubicBezTo>
                    <a:pt x="1168" y="14651"/>
                    <a:pt x="962" y="13328"/>
                    <a:pt x="831" y="11999"/>
                  </a:cubicBezTo>
                  <a:cubicBezTo>
                    <a:pt x="674" y="10782"/>
                    <a:pt x="568" y="9533"/>
                    <a:pt x="493" y="8285"/>
                  </a:cubicBezTo>
                  <a:cubicBezTo>
                    <a:pt x="412" y="7193"/>
                    <a:pt x="362" y="6100"/>
                    <a:pt x="337" y="5008"/>
                  </a:cubicBezTo>
                  <a:cubicBezTo>
                    <a:pt x="312" y="4122"/>
                    <a:pt x="287" y="3260"/>
                    <a:pt x="287" y="2380"/>
                  </a:cubicBezTo>
                  <a:lnTo>
                    <a:pt x="287" y="639"/>
                  </a:lnTo>
                  <a:lnTo>
                    <a:pt x="287" y="270"/>
                  </a:lnTo>
                  <a:close/>
                  <a:moveTo>
                    <a:pt x="1013" y="1"/>
                  </a:moveTo>
                  <a:cubicBezTo>
                    <a:pt x="736" y="1"/>
                    <a:pt x="458" y="4"/>
                    <a:pt x="181" y="14"/>
                  </a:cubicBezTo>
                  <a:lnTo>
                    <a:pt x="156" y="14"/>
                  </a:lnTo>
                  <a:cubicBezTo>
                    <a:pt x="75" y="14"/>
                    <a:pt x="0" y="89"/>
                    <a:pt x="25" y="139"/>
                  </a:cubicBezTo>
                  <a:lnTo>
                    <a:pt x="25" y="1444"/>
                  </a:lnTo>
                  <a:cubicBezTo>
                    <a:pt x="25" y="2199"/>
                    <a:pt x="25" y="2948"/>
                    <a:pt x="50" y="3703"/>
                  </a:cubicBezTo>
                  <a:cubicBezTo>
                    <a:pt x="50" y="4721"/>
                    <a:pt x="75" y="5707"/>
                    <a:pt x="131" y="6724"/>
                  </a:cubicBezTo>
                  <a:cubicBezTo>
                    <a:pt x="206" y="7917"/>
                    <a:pt x="287" y="9115"/>
                    <a:pt x="387" y="10313"/>
                  </a:cubicBezTo>
                  <a:cubicBezTo>
                    <a:pt x="493" y="11637"/>
                    <a:pt x="650" y="12935"/>
                    <a:pt x="855" y="14240"/>
                  </a:cubicBezTo>
                  <a:cubicBezTo>
                    <a:pt x="1068" y="15588"/>
                    <a:pt x="1299" y="16942"/>
                    <a:pt x="1611" y="18272"/>
                  </a:cubicBezTo>
                  <a:cubicBezTo>
                    <a:pt x="1923" y="19595"/>
                    <a:pt x="2285" y="20925"/>
                    <a:pt x="2728" y="22198"/>
                  </a:cubicBezTo>
                  <a:cubicBezTo>
                    <a:pt x="3146" y="23446"/>
                    <a:pt x="3664" y="24670"/>
                    <a:pt x="4264" y="25837"/>
                  </a:cubicBezTo>
                  <a:cubicBezTo>
                    <a:pt x="4863" y="26929"/>
                    <a:pt x="5537" y="27996"/>
                    <a:pt x="6317" y="28933"/>
                  </a:cubicBezTo>
                  <a:cubicBezTo>
                    <a:pt x="6710" y="29401"/>
                    <a:pt x="7122" y="29844"/>
                    <a:pt x="7565" y="30231"/>
                  </a:cubicBezTo>
                  <a:cubicBezTo>
                    <a:pt x="8034" y="30649"/>
                    <a:pt x="8558" y="31117"/>
                    <a:pt x="9126" y="31380"/>
                  </a:cubicBezTo>
                  <a:cubicBezTo>
                    <a:pt x="9548" y="31569"/>
                    <a:pt x="10001" y="31666"/>
                    <a:pt x="10450" y="31666"/>
                  </a:cubicBezTo>
                  <a:cubicBezTo>
                    <a:pt x="10917" y="31666"/>
                    <a:pt x="11381" y="31561"/>
                    <a:pt x="11804" y="31348"/>
                  </a:cubicBezTo>
                  <a:cubicBezTo>
                    <a:pt x="12353" y="31067"/>
                    <a:pt x="12871" y="30624"/>
                    <a:pt x="13314" y="30181"/>
                  </a:cubicBezTo>
                  <a:cubicBezTo>
                    <a:pt x="14225" y="29376"/>
                    <a:pt x="14981" y="28440"/>
                    <a:pt x="15655" y="27422"/>
                  </a:cubicBezTo>
                  <a:cubicBezTo>
                    <a:pt x="16360" y="26355"/>
                    <a:pt x="16928" y="25188"/>
                    <a:pt x="17421" y="24014"/>
                  </a:cubicBezTo>
                  <a:cubicBezTo>
                    <a:pt x="17946" y="22766"/>
                    <a:pt x="18389" y="21493"/>
                    <a:pt x="18751" y="20194"/>
                  </a:cubicBezTo>
                  <a:cubicBezTo>
                    <a:pt x="19113" y="18865"/>
                    <a:pt x="19425" y="17541"/>
                    <a:pt x="19662" y="16187"/>
                  </a:cubicBezTo>
                  <a:cubicBezTo>
                    <a:pt x="19918" y="14864"/>
                    <a:pt x="20105" y="13509"/>
                    <a:pt x="20261" y="12186"/>
                  </a:cubicBezTo>
                  <a:cubicBezTo>
                    <a:pt x="20417" y="10906"/>
                    <a:pt x="20517" y="9658"/>
                    <a:pt x="20623" y="8410"/>
                  </a:cubicBezTo>
                  <a:cubicBezTo>
                    <a:pt x="20698" y="7292"/>
                    <a:pt x="20754" y="6200"/>
                    <a:pt x="20779" y="5083"/>
                  </a:cubicBezTo>
                  <a:cubicBezTo>
                    <a:pt x="20804" y="4196"/>
                    <a:pt x="20829" y="3316"/>
                    <a:pt x="20829" y="2430"/>
                  </a:cubicBezTo>
                  <a:lnTo>
                    <a:pt x="20829" y="639"/>
                  </a:lnTo>
                  <a:lnTo>
                    <a:pt x="20829" y="191"/>
                  </a:lnTo>
                  <a:lnTo>
                    <a:pt x="20829" y="191"/>
                  </a:lnTo>
                  <a:cubicBezTo>
                    <a:pt x="20860" y="116"/>
                    <a:pt x="20816" y="14"/>
                    <a:pt x="20698" y="14"/>
                  </a:cubicBezTo>
                  <a:lnTo>
                    <a:pt x="2678" y="14"/>
                  </a:lnTo>
                  <a:cubicBezTo>
                    <a:pt x="2125" y="14"/>
                    <a:pt x="1568" y="1"/>
                    <a:pt x="10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7"/>
            <p:cNvSpPr/>
            <p:nvPr/>
          </p:nvSpPr>
          <p:spPr>
            <a:xfrm>
              <a:off x="9313550" y="1739590"/>
              <a:ext cx="1308732" cy="933059"/>
            </a:xfrm>
            <a:custGeom>
              <a:avLst/>
              <a:gdLst/>
              <a:ahLst/>
              <a:cxnLst/>
              <a:rect l="l" t="t" r="r" b="b"/>
              <a:pathLst>
                <a:path w="28326" h="20195" extrusionOk="0">
                  <a:moveTo>
                    <a:pt x="14051" y="0"/>
                  </a:moveTo>
                  <a:cubicBezTo>
                    <a:pt x="10922" y="0"/>
                    <a:pt x="7817" y="933"/>
                    <a:pt x="5150" y="2497"/>
                  </a:cubicBezTo>
                  <a:cubicBezTo>
                    <a:pt x="4344" y="2991"/>
                    <a:pt x="3539" y="3540"/>
                    <a:pt x="2965" y="4264"/>
                  </a:cubicBezTo>
                  <a:cubicBezTo>
                    <a:pt x="2497" y="4838"/>
                    <a:pt x="2160" y="5487"/>
                    <a:pt x="1898" y="6193"/>
                  </a:cubicBezTo>
                  <a:cubicBezTo>
                    <a:pt x="961" y="8714"/>
                    <a:pt x="649" y="12197"/>
                    <a:pt x="2391" y="15137"/>
                  </a:cubicBezTo>
                  <a:cubicBezTo>
                    <a:pt x="2391" y="15137"/>
                    <a:pt x="0" y="16673"/>
                    <a:pt x="1142" y="18333"/>
                  </a:cubicBezTo>
                  <a:cubicBezTo>
                    <a:pt x="1465" y="18801"/>
                    <a:pt x="1875" y="18969"/>
                    <a:pt x="2298" y="18969"/>
                  </a:cubicBezTo>
                  <a:cubicBezTo>
                    <a:pt x="3381" y="18969"/>
                    <a:pt x="4550" y="17865"/>
                    <a:pt x="4550" y="17865"/>
                  </a:cubicBezTo>
                  <a:lnTo>
                    <a:pt x="4550" y="17865"/>
                  </a:lnTo>
                  <a:cubicBezTo>
                    <a:pt x="4550" y="17865"/>
                    <a:pt x="4082" y="19974"/>
                    <a:pt x="5699" y="20180"/>
                  </a:cubicBezTo>
                  <a:cubicBezTo>
                    <a:pt x="5771" y="20190"/>
                    <a:pt x="5841" y="20194"/>
                    <a:pt x="5910" y="20194"/>
                  </a:cubicBezTo>
                  <a:cubicBezTo>
                    <a:pt x="7379" y="20194"/>
                    <a:pt x="7852" y="18102"/>
                    <a:pt x="7852" y="18102"/>
                  </a:cubicBezTo>
                  <a:cubicBezTo>
                    <a:pt x="7852" y="18102"/>
                    <a:pt x="7955" y="20183"/>
                    <a:pt x="9363" y="20183"/>
                  </a:cubicBezTo>
                  <a:cubicBezTo>
                    <a:pt x="9390" y="20183"/>
                    <a:pt x="9417" y="20182"/>
                    <a:pt x="9444" y="20180"/>
                  </a:cubicBezTo>
                  <a:cubicBezTo>
                    <a:pt x="10948" y="20106"/>
                    <a:pt x="10973" y="17865"/>
                    <a:pt x="10973" y="17865"/>
                  </a:cubicBezTo>
                  <a:cubicBezTo>
                    <a:pt x="10973" y="17865"/>
                    <a:pt x="11217" y="20190"/>
                    <a:pt x="12541" y="20190"/>
                  </a:cubicBezTo>
                  <a:cubicBezTo>
                    <a:pt x="12589" y="20190"/>
                    <a:pt x="12639" y="20187"/>
                    <a:pt x="12690" y="20180"/>
                  </a:cubicBezTo>
                  <a:cubicBezTo>
                    <a:pt x="14138" y="20004"/>
                    <a:pt x="14151" y="17970"/>
                    <a:pt x="14150" y="17869"/>
                  </a:cubicBezTo>
                  <a:lnTo>
                    <a:pt x="14150" y="17869"/>
                  </a:lnTo>
                  <a:cubicBezTo>
                    <a:pt x="14151" y="17970"/>
                    <a:pt x="14187" y="20004"/>
                    <a:pt x="15630" y="20180"/>
                  </a:cubicBezTo>
                  <a:cubicBezTo>
                    <a:pt x="15681" y="20187"/>
                    <a:pt x="15730" y="20190"/>
                    <a:pt x="15778" y="20190"/>
                  </a:cubicBezTo>
                  <a:cubicBezTo>
                    <a:pt x="17108" y="20190"/>
                    <a:pt x="17346" y="17865"/>
                    <a:pt x="17346" y="17865"/>
                  </a:cubicBezTo>
                  <a:cubicBezTo>
                    <a:pt x="17346" y="17865"/>
                    <a:pt x="17402" y="20106"/>
                    <a:pt x="18882" y="20180"/>
                  </a:cubicBezTo>
                  <a:cubicBezTo>
                    <a:pt x="18909" y="20182"/>
                    <a:pt x="18937" y="20183"/>
                    <a:pt x="18964" y="20183"/>
                  </a:cubicBezTo>
                  <a:cubicBezTo>
                    <a:pt x="20395" y="20183"/>
                    <a:pt x="20467" y="18102"/>
                    <a:pt x="20467" y="18102"/>
                  </a:cubicBezTo>
                  <a:cubicBezTo>
                    <a:pt x="20467" y="18102"/>
                    <a:pt x="20969" y="20194"/>
                    <a:pt x="22419" y="20194"/>
                  </a:cubicBezTo>
                  <a:cubicBezTo>
                    <a:pt x="22486" y="20194"/>
                    <a:pt x="22555" y="20190"/>
                    <a:pt x="22627" y="20180"/>
                  </a:cubicBezTo>
                  <a:cubicBezTo>
                    <a:pt x="24237" y="19974"/>
                    <a:pt x="23769" y="17865"/>
                    <a:pt x="23769" y="17865"/>
                  </a:cubicBezTo>
                  <a:lnTo>
                    <a:pt x="23769" y="17865"/>
                  </a:lnTo>
                  <a:cubicBezTo>
                    <a:pt x="23769" y="17865"/>
                    <a:pt x="24941" y="18969"/>
                    <a:pt x="26024" y="18969"/>
                  </a:cubicBezTo>
                  <a:cubicBezTo>
                    <a:pt x="26447" y="18969"/>
                    <a:pt x="26856" y="18801"/>
                    <a:pt x="27177" y="18333"/>
                  </a:cubicBezTo>
                  <a:cubicBezTo>
                    <a:pt x="28325" y="16673"/>
                    <a:pt x="25954" y="15137"/>
                    <a:pt x="25954" y="15137"/>
                  </a:cubicBezTo>
                  <a:cubicBezTo>
                    <a:pt x="27670" y="12197"/>
                    <a:pt x="27358" y="8714"/>
                    <a:pt x="26422" y="6193"/>
                  </a:cubicBezTo>
                  <a:cubicBezTo>
                    <a:pt x="26166" y="5487"/>
                    <a:pt x="25829" y="4838"/>
                    <a:pt x="25361" y="4264"/>
                  </a:cubicBezTo>
                  <a:cubicBezTo>
                    <a:pt x="24786" y="3540"/>
                    <a:pt x="24006" y="2991"/>
                    <a:pt x="23201" y="2497"/>
                  </a:cubicBezTo>
                  <a:cubicBezTo>
                    <a:pt x="20467" y="912"/>
                    <a:pt x="17321" y="1"/>
                    <a:pt x="14175" y="1"/>
                  </a:cubicBezTo>
                  <a:cubicBezTo>
                    <a:pt x="14134" y="0"/>
                    <a:pt x="14093" y="0"/>
                    <a:pt x="140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7"/>
            <p:cNvSpPr/>
            <p:nvPr/>
          </p:nvSpPr>
          <p:spPr>
            <a:xfrm>
              <a:off x="9344690" y="1733537"/>
              <a:ext cx="1249916" cy="945396"/>
            </a:xfrm>
            <a:custGeom>
              <a:avLst/>
              <a:gdLst/>
              <a:ahLst/>
              <a:cxnLst/>
              <a:rect l="l" t="t" r="r" b="b"/>
              <a:pathLst>
                <a:path w="27053" h="20462" extrusionOk="0">
                  <a:moveTo>
                    <a:pt x="13501" y="263"/>
                  </a:moveTo>
                  <a:cubicBezTo>
                    <a:pt x="15112" y="263"/>
                    <a:pt x="16697" y="494"/>
                    <a:pt x="18233" y="937"/>
                  </a:cubicBezTo>
                  <a:cubicBezTo>
                    <a:pt x="19793" y="1380"/>
                    <a:pt x="21279" y="2029"/>
                    <a:pt x="22627" y="2859"/>
                  </a:cubicBezTo>
                  <a:cubicBezTo>
                    <a:pt x="23307" y="3278"/>
                    <a:pt x="23931" y="3721"/>
                    <a:pt x="24449" y="4320"/>
                  </a:cubicBezTo>
                  <a:cubicBezTo>
                    <a:pt x="24999" y="4919"/>
                    <a:pt x="25361" y="5643"/>
                    <a:pt x="25623" y="6398"/>
                  </a:cubicBezTo>
                  <a:cubicBezTo>
                    <a:pt x="26116" y="7647"/>
                    <a:pt x="26347" y="9026"/>
                    <a:pt x="26372" y="10381"/>
                  </a:cubicBezTo>
                  <a:cubicBezTo>
                    <a:pt x="26403" y="11860"/>
                    <a:pt x="26116" y="13346"/>
                    <a:pt x="25436" y="14694"/>
                  </a:cubicBezTo>
                  <a:cubicBezTo>
                    <a:pt x="25361" y="14850"/>
                    <a:pt x="25255" y="15031"/>
                    <a:pt x="25155" y="15187"/>
                  </a:cubicBezTo>
                  <a:cubicBezTo>
                    <a:pt x="25123" y="15268"/>
                    <a:pt x="25155" y="15343"/>
                    <a:pt x="25205" y="15374"/>
                  </a:cubicBezTo>
                  <a:cubicBezTo>
                    <a:pt x="25467" y="15555"/>
                    <a:pt x="25698" y="15761"/>
                    <a:pt x="25935" y="15998"/>
                  </a:cubicBezTo>
                  <a:cubicBezTo>
                    <a:pt x="26322" y="16410"/>
                    <a:pt x="26684" y="16935"/>
                    <a:pt x="26684" y="17503"/>
                  </a:cubicBezTo>
                  <a:cubicBezTo>
                    <a:pt x="26684" y="18127"/>
                    <a:pt x="26272" y="18807"/>
                    <a:pt x="25648" y="18932"/>
                  </a:cubicBezTo>
                  <a:cubicBezTo>
                    <a:pt x="25543" y="18958"/>
                    <a:pt x="25437" y="18970"/>
                    <a:pt x="25330" y="18970"/>
                  </a:cubicBezTo>
                  <a:cubicBezTo>
                    <a:pt x="24901" y="18970"/>
                    <a:pt x="24462" y="18780"/>
                    <a:pt x="24087" y="18570"/>
                  </a:cubicBezTo>
                  <a:cubicBezTo>
                    <a:pt x="23775" y="18389"/>
                    <a:pt x="23463" y="18152"/>
                    <a:pt x="23201" y="17896"/>
                  </a:cubicBezTo>
                  <a:cubicBezTo>
                    <a:pt x="23172" y="17873"/>
                    <a:pt x="23139" y="17863"/>
                    <a:pt x="23107" y="17863"/>
                  </a:cubicBezTo>
                  <a:cubicBezTo>
                    <a:pt x="23025" y="17863"/>
                    <a:pt x="22954" y="17932"/>
                    <a:pt x="22995" y="18027"/>
                  </a:cubicBezTo>
                  <a:lnTo>
                    <a:pt x="22995" y="18077"/>
                  </a:lnTo>
                  <a:cubicBezTo>
                    <a:pt x="22995" y="18152"/>
                    <a:pt x="23020" y="18183"/>
                    <a:pt x="23020" y="18233"/>
                  </a:cubicBezTo>
                  <a:cubicBezTo>
                    <a:pt x="23020" y="18389"/>
                    <a:pt x="23045" y="18570"/>
                    <a:pt x="23045" y="18726"/>
                  </a:cubicBezTo>
                  <a:cubicBezTo>
                    <a:pt x="23020" y="19144"/>
                    <a:pt x="22914" y="19612"/>
                    <a:pt x="22602" y="19899"/>
                  </a:cubicBezTo>
                  <a:cubicBezTo>
                    <a:pt x="22388" y="20099"/>
                    <a:pt x="22083" y="20197"/>
                    <a:pt x="21772" y="20197"/>
                  </a:cubicBezTo>
                  <a:cubicBezTo>
                    <a:pt x="21557" y="20197"/>
                    <a:pt x="21339" y="20150"/>
                    <a:pt x="21147" y="20056"/>
                  </a:cubicBezTo>
                  <a:cubicBezTo>
                    <a:pt x="20729" y="19843"/>
                    <a:pt x="20442" y="19456"/>
                    <a:pt x="20236" y="19038"/>
                  </a:cubicBezTo>
                  <a:cubicBezTo>
                    <a:pt x="20105" y="18776"/>
                    <a:pt x="19974" y="18495"/>
                    <a:pt x="19924" y="18208"/>
                  </a:cubicBezTo>
                  <a:cubicBezTo>
                    <a:pt x="19902" y="18140"/>
                    <a:pt x="19850" y="18111"/>
                    <a:pt x="19797" y="18111"/>
                  </a:cubicBezTo>
                  <a:cubicBezTo>
                    <a:pt x="19729" y="18111"/>
                    <a:pt x="19662" y="18159"/>
                    <a:pt x="19662" y="18233"/>
                  </a:cubicBezTo>
                  <a:cubicBezTo>
                    <a:pt x="19637" y="18464"/>
                    <a:pt x="19612" y="18701"/>
                    <a:pt x="19562" y="18932"/>
                  </a:cubicBezTo>
                  <a:cubicBezTo>
                    <a:pt x="19456" y="19325"/>
                    <a:pt x="19275" y="19743"/>
                    <a:pt x="18913" y="19999"/>
                  </a:cubicBezTo>
                  <a:cubicBezTo>
                    <a:pt x="18725" y="20137"/>
                    <a:pt x="18502" y="20203"/>
                    <a:pt x="18279" y="20203"/>
                  </a:cubicBezTo>
                  <a:cubicBezTo>
                    <a:pt x="18034" y="20203"/>
                    <a:pt x="17789" y="20124"/>
                    <a:pt x="17583" y="19974"/>
                  </a:cubicBezTo>
                  <a:cubicBezTo>
                    <a:pt x="17221" y="19687"/>
                    <a:pt x="17040" y="19244"/>
                    <a:pt x="16934" y="18832"/>
                  </a:cubicBezTo>
                  <a:cubicBezTo>
                    <a:pt x="16853" y="18570"/>
                    <a:pt x="16803" y="18283"/>
                    <a:pt x="16803" y="17996"/>
                  </a:cubicBezTo>
                  <a:cubicBezTo>
                    <a:pt x="16803" y="17909"/>
                    <a:pt x="16750" y="17869"/>
                    <a:pt x="16691" y="17869"/>
                  </a:cubicBezTo>
                  <a:cubicBezTo>
                    <a:pt x="16627" y="17869"/>
                    <a:pt x="16557" y="17915"/>
                    <a:pt x="16541" y="17996"/>
                  </a:cubicBezTo>
                  <a:lnTo>
                    <a:pt x="16541" y="18052"/>
                  </a:lnTo>
                  <a:lnTo>
                    <a:pt x="16541" y="18102"/>
                  </a:lnTo>
                  <a:cubicBezTo>
                    <a:pt x="16516" y="18127"/>
                    <a:pt x="16516" y="18152"/>
                    <a:pt x="16516" y="18183"/>
                  </a:cubicBezTo>
                  <a:cubicBezTo>
                    <a:pt x="16491" y="18364"/>
                    <a:pt x="16441" y="18520"/>
                    <a:pt x="16416" y="18701"/>
                  </a:cubicBezTo>
                  <a:cubicBezTo>
                    <a:pt x="16285" y="19119"/>
                    <a:pt x="16129" y="19556"/>
                    <a:pt x="15792" y="19899"/>
                  </a:cubicBezTo>
                  <a:cubicBezTo>
                    <a:pt x="15589" y="20099"/>
                    <a:pt x="15325" y="20197"/>
                    <a:pt x="15057" y="20197"/>
                  </a:cubicBezTo>
                  <a:cubicBezTo>
                    <a:pt x="14871" y="20197"/>
                    <a:pt x="14684" y="20150"/>
                    <a:pt x="14512" y="20056"/>
                  </a:cubicBezTo>
                  <a:cubicBezTo>
                    <a:pt x="14100" y="19818"/>
                    <a:pt x="13863" y="19350"/>
                    <a:pt x="13732" y="18907"/>
                  </a:cubicBezTo>
                  <a:cubicBezTo>
                    <a:pt x="13657" y="18595"/>
                    <a:pt x="13607" y="18308"/>
                    <a:pt x="13607" y="17996"/>
                  </a:cubicBezTo>
                  <a:cubicBezTo>
                    <a:pt x="13592" y="17905"/>
                    <a:pt x="13526" y="17860"/>
                    <a:pt x="13465" y="17860"/>
                  </a:cubicBezTo>
                  <a:cubicBezTo>
                    <a:pt x="13403" y="17860"/>
                    <a:pt x="13345" y="17905"/>
                    <a:pt x="13345" y="17996"/>
                  </a:cubicBezTo>
                  <a:cubicBezTo>
                    <a:pt x="13345" y="18233"/>
                    <a:pt x="13295" y="18495"/>
                    <a:pt x="13264" y="18726"/>
                  </a:cubicBezTo>
                  <a:cubicBezTo>
                    <a:pt x="13164" y="19194"/>
                    <a:pt x="12983" y="19662"/>
                    <a:pt x="12615" y="19949"/>
                  </a:cubicBezTo>
                  <a:cubicBezTo>
                    <a:pt x="12405" y="20105"/>
                    <a:pt x="12147" y="20191"/>
                    <a:pt x="11893" y="20191"/>
                  </a:cubicBezTo>
                  <a:cubicBezTo>
                    <a:pt x="11679" y="20191"/>
                    <a:pt x="11468" y="20131"/>
                    <a:pt x="11292" y="19999"/>
                  </a:cubicBezTo>
                  <a:cubicBezTo>
                    <a:pt x="10955" y="19712"/>
                    <a:pt x="10742" y="19275"/>
                    <a:pt x="10611" y="18857"/>
                  </a:cubicBezTo>
                  <a:cubicBezTo>
                    <a:pt x="10561" y="18651"/>
                    <a:pt x="10511" y="18439"/>
                    <a:pt x="10455" y="18233"/>
                  </a:cubicBezTo>
                  <a:cubicBezTo>
                    <a:pt x="10455" y="18183"/>
                    <a:pt x="10455" y="18102"/>
                    <a:pt x="10430" y="18052"/>
                  </a:cubicBezTo>
                  <a:lnTo>
                    <a:pt x="10430" y="18027"/>
                  </a:lnTo>
                  <a:lnTo>
                    <a:pt x="10430" y="17996"/>
                  </a:lnTo>
                  <a:cubicBezTo>
                    <a:pt x="10417" y="17915"/>
                    <a:pt x="10349" y="17869"/>
                    <a:pt x="10286" y="17869"/>
                  </a:cubicBezTo>
                  <a:cubicBezTo>
                    <a:pt x="10228" y="17869"/>
                    <a:pt x="10174" y="17909"/>
                    <a:pt x="10174" y="17996"/>
                  </a:cubicBezTo>
                  <a:cubicBezTo>
                    <a:pt x="10174" y="18233"/>
                    <a:pt x="10118" y="18464"/>
                    <a:pt x="10093" y="18676"/>
                  </a:cubicBezTo>
                  <a:cubicBezTo>
                    <a:pt x="9987" y="19119"/>
                    <a:pt x="9831" y="19531"/>
                    <a:pt x="9519" y="19843"/>
                  </a:cubicBezTo>
                  <a:cubicBezTo>
                    <a:pt x="9298" y="20064"/>
                    <a:pt x="8990" y="20186"/>
                    <a:pt x="8678" y="20186"/>
                  </a:cubicBezTo>
                  <a:cubicBezTo>
                    <a:pt x="8514" y="20186"/>
                    <a:pt x="8349" y="20152"/>
                    <a:pt x="8196" y="20080"/>
                  </a:cubicBezTo>
                  <a:cubicBezTo>
                    <a:pt x="7802" y="19899"/>
                    <a:pt x="7596" y="19481"/>
                    <a:pt x="7465" y="19063"/>
                  </a:cubicBezTo>
                  <a:cubicBezTo>
                    <a:pt x="7390" y="18776"/>
                    <a:pt x="7334" y="18520"/>
                    <a:pt x="7309" y="18233"/>
                  </a:cubicBezTo>
                  <a:cubicBezTo>
                    <a:pt x="7309" y="18159"/>
                    <a:pt x="7244" y="18111"/>
                    <a:pt x="7178" y="18111"/>
                  </a:cubicBezTo>
                  <a:cubicBezTo>
                    <a:pt x="7127" y="18111"/>
                    <a:pt x="7075" y="18140"/>
                    <a:pt x="7053" y="18208"/>
                  </a:cubicBezTo>
                  <a:cubicBezTo>
                    <a:pt x="6997" y="18439"/>
                    <a:pt x="6922" y="18676"/>
                    <a:pt x="6816" y="18882"/>
                  </a:cubicBezTo>
                  <a:cubicBezTo>
                    <a:pt x="6635" y="19300"/>
                    <a:pt x="6373" y="19712"/>
                    <a:pt x="5986" y="19974"/>
                  </a:cubicBezTo>
                  <a:cubicBezTo>
                    <a:pt x="5755" y="20124"/>
                    <a:pt x="5481" y="20203"/>
                    <a:pt x="5209" y="20203"/>
                  </a:cubicBezTo>
                  <a:cubicBezTo>
                    <a:pt x="4960" y="20203"/>
                    <a:pt x="4713" y="20137"/>
                    <a:pt x="4501" y="19999"/>
                  </a:cubicBezTo>
                  <a:cubicBezTo>
                    <a:pt x="4139" y="19768"/>
                    <a:pt x="3982" y="19300"/>
                    <a:pt x="3958" y="18882"/>
                  </a:cubicBezTo>
                  <a:cubicBezTo>
                    <a:pt x="3933" y="18676"/>
                    <a:pt x="3933" y="18464"/>
                    <a:pt x="3958" y="18258"/>
                  </a:cubicBezTo>
                  <a:cubicBezTo>
                    <a:pt x="3982" y="18183"/>
                    <a:pt x="3982" y="18127"/>
                    <a:pt x="4007" y="18027"/>
                  </a:cubicBezTo>
                  <a:cubicBezTo>
                    <a:pt x="4026" y="17932"/>
                    <a:pt x="3949" y="17863"/>
                    <a:pt x="3867" y="17863"/>
                  </a:cubicBezTo>
                  <a:cubicBezTo>
                    <a:pt x="3836" y="17863"/>
                    <a:pt x="3804" y="17873"/>
                    <a:pt x="3776" y="17896"/>
                  </a:cubicBezTo>
                  <a:cubicBezTo>
                    <a:pt x="3564" y="18102"/>
                    <a:pt x="3308" y="18308"/>
                    <a:pt x="3046" y="18464"/>
                  </a:cubicBezTo>
                  <a:cubicBezTo>
                    <a:pt x="2623" y="18738"/>
                    <a:pt x="2108" y="18990"/>
                    <a:pt x="1584" y="18990"/>
                  </a:cubicBezTo>
                  <a:cubicBezTo>
                    <a:pt x="1559" y="18990"/>
                    <a:pt x="1535" y="18989"/>
                    <a:pt x="1511" y="18988"/>
                  </a:cubicBezTo>
                  <a:cubicBezTo>
                    <a:pt x="887" y="18932"/>
                    <a:pt x="393" y="18339"/>
                    <a:pt x="312" y="17740"/>
                  </a:cubicBezTo>
                  <a:cubicBezTo>
                    <a:pt x="212" y="17141"/>
                    <a:pt x="525" y="16566"/>
                    <a:pt x="912" y="16154"/>
                  </a:cubicBezTo>
                  <a:cubicBezTo>
                    <a:pt x="1174" y="15867"/>
                    <a:pt x="1461" y="15580"/>
                    <a:pt x="1773" y="15374"/>
                  </a:cubicBezTo>
                  <a:cubicBezTo>
                    <a:pt x="1823" y="15343"/>
                    <a:pt x="1848" y="15268"/>
                    <a:pt x="1823" y="15187"/>
                  </a:cubicBezTo>
                  <a:cubicBezTo>
                    <a:pt x="1068" y="13889"/>
                    <a:pt x="681" y="12409"/>
                    <a:pt x="599" y="10899"/>
                  </a:cubicBezTo>
                  <a:cubicBezTo>
                    <a:pt x="549" y="9519"/>
                    <a:pt x="755" y="8140"/>
                    <a:pt x="1199" y="6817"/>
                  </a:cubicBezTo>
                  <a:cubicBezTo>
                    <a:pt x="1436" y="6086"/>
                    <a:pt x="1717" y="5387"/>
                    <a:pt x="2160" y="4763"/>
                  </a:cubicBezTo>
                  <a:cubicBezTo>
                    <a:pt x="2603" y="4108"/>
                    <a:pt x="3227" y="3590"/>
                    <a:pt x="3876" y="3171"/>
                  </a:cubicBezTo>
                  <a:cubicBezTo>
                    <a:pt x="5206" y="2266"/>
                    <a:pt x="6685" y="1586"/>
                    <a:pt x="8196" y="1093"/>
                  </a:cubicBezTo>
                  <a:cubicBezTo>
                    <a:pt x="9731" y="600"/>
                    <a:pt x="11317" y="313"/>
                    <a:pt x="12927" y="263"/>
                  </a:cubicBezTo>
                  <a:close/>
                  <a:moveTo>
                    <a:pt x="13501" y="1"/>
                  </a:moveTo>
                  <a:cubicBezTo>
                    <a:pt x="11860" y="1"/>
                    <a:pt x="10224" y="238"/>
                    <a:pt x="8639" y="675"/>
                  </a:cubicBezTo>
                  <a:cubicBezTo>
                    <a:pt x="7078" y="1143"/>
                    <a:pt x="5543" y="1823"/>
                    <a:pt x="4139" y="2678"/>
                  </a:cubicBezTo>
                  <a:cubicBezTo>
                    <a:pt x="3464" y="3097"/>
                    <a:pt x="2809" y="3565"/>
                    <a:pt x="2291" y="4164"/>
                  </a:cubicBezTo>
                  <a:cubicBezTo>
                    <a:pt x="1773" y="4788"/>
                    <a:pt x="1380" y="5512"/>
                    <a:pt x="1093" y="6292"/>
                  </a:cubicBezTo>
                  <a:cubicBezTo>
                    <a:pt x="624" y="7597"/>
                    <a:pt x="368" y="9001"/>
                    <a:pt x="343" y="10406"/>
                  </a:cubicBezTo>
                  <a:cubicBezTo>
                    <a:pt x="343" y="11910"/>
                    <a:pt x="624" y="13445"/>
                    <a:pt x="1305" y="14800"/>
                  </a:cubicBezTo>
                  <a:cubicBezTo>
                    <a:pt x="1384" y="14944"/>
                    <a:pt x="1452" y="15088"/>
                    <a:pt x="1529" y="15232"/>
                  </a:cubicBezTo>
                  <a:lnTo>
                    <a:pt x="1529" y="15232"/>
                  </a:lnTo>
                  <a:cubicBezTo>
                    <a:pt x="1266" y="15407"/>
                    <a:pt x="1036" y="15637"/>
                    <a:pt x="812" y="15867"/>
                  </a:cubicBezTo>
                  <a:cubicBezTo>
                    <a:pt x="393" y="16335"/>
                    <a:pt x="0" y="16903"/>
                    <a:pt x="31" y="17584"/>
                  </a:cubicBezTo>
                  <a:cubicBezTo>
                    <a:pt x="56" y="18258"/>
                    <a:pt x="525" y="18963"/>
                    <a:pt x="1174" y="19169"/>
                  </a:cubicBezTo>
                  <a:cubicBezTo>
                    <a:pt x="1321" y="19214"/>
                    <a:pt x="1471" y="19233"/>
                    <a:pt x="1622" y="19233"/>
                  </a:cubicBezTo>
                  <a:cubicBezTo>
                    <a:pt x="2084" y="19233"/>
                    <a:pt x="2549" y="19049"/>
                    <a:pt x="2940" y="18832"/>
                  </a:cubicBezTo>
                  <a:cubicBezTo>
                    <a:pt x="3200" y="18682"/>
                    <a:pt x="3457" y="18523"/>
                    <a:pt x="3686" y="18333"/>
                  </a:cubicBezTo>
                  <a:lnTo>
                    <a:pt x="3686" y="18333"/>
                  </a:lnTo>
                  <a:cubicBezTo>
                    <a:pt x="3622" y="18960"/>
                    <a:pt x="3741" y="19695"/>
                    <a:pt x="4213" y="20105"/>
                  </a:cubicBezTo>
                  <a:cubicBezTo>
                    <a:pt x="4489" y="20346"/>
                    <a:pt x="4856" y="20459"/>
                    <a:pt x="5218" y="20459"/>
                  </a:cubicBezTo>
                  <a:cubicBezTo>
                    <a:pt x="5439" y="20459"/>
                    <a:pt x="5659" y="20417"/>
                    <a:pt x="5855" y="20336"/>
                  </a:cubicBezTo>
                  <a:cubicBezTo>
                    <a:pt x="6348" y="20105"/>
                    <a:pt x="6710" y="19687"/>
                    <a:pt x="6947" y="19219"/>
                  </a:cubicBezTo>
                  <a:cubicBezTo>
                    <a:pt x="7012" y="19100"/>
                    <a:pt x="7073" y="18972"/>
                    <a:pt x="7127" y="18840"/>
                  </a:cubicBezTo>
                  <a:lnTo>
                    <a:pt x="7127" y="18840"/>
                  </a:lnTo>
                  <a:cubicBezTo>
                    <a:pt x="7243" y="19393"/>
                    <a:pt x="7503" y="19931"/>
                    <a:pt x="7959" y="20237"/>
                  </a:cubicBezTo>
                  <a:cubicBezTo>
                    <a:pt x="8171" y="20386"/>
                    <a:pt x="8431" y="20458"/>
                    <a:pt x="8694" y="20458"/>
                  </a:cubicBezTo>
                  <a:cubicBezTo>
                    <a:pt x="8977" y="20458"/>
                    <a:pt x="9264" y="20374"/>
                    <a:pt x="9494" y="20212"/>
                  </a:cubicBezTo>
                  <a:cubicBezTo>
                    <a:pt x="9912" y="19924"/>
                    <a:pt x="10143" y="19456"/>
                    <a:pt x="10274" y="18988"/>
                  </a:cubicBezTo>
                  <a:cubicBezTo>
                    <a:pt x="10293" y="18929"/>
                    <a:pt x="10310" y="18871"/>
                    <a:pt x="10325" y="18813"/>
                  </a:cubicBezTo>
                  <a:lnTo>
                    <a:pt x="10325" y="18813"/>
                  </a:lnTo>
                  <a:cubicBezTo>
                    <a:pt x="10327" y="18819"/>
                    <a:pt x="10329" y="18826"/>
                    <a:pt x="10330" y="18832"/>
                  </a:cubicBezTo>
                  <a:cubicBezTo>
                    <a:pt x="10486" y="19300"/>
                    <a:pt x="10692" y="19793"/>
                    <a:pt x="11054" y="20130"/>
                  </a:cubicBezTo>
                  <a:cubicBezTo>
                    <a:pt x="11299" y="20342"/>
                    <a:pt x="11597" y="20449"/>
                    <a:pt x="11901" y="20449"/>
                  </a:cubicBezTo>
                  <a:cubicBezTo>
                    <a:pt x="12117" y="20449"/>
                    <a:pt x="12335" y="20395"/>
                    <a:pt x="12540" y="20286"/>
                  </a:cubicBezTo>
                  <a:cubicBezTo>
                    <a:pt x="13033" y="20056"/>
                    <a:pt x="13295" y="19556"/>
                    <a:pt x="13451" y="19038"/>
                  </a:cubicBezTo>
                  <a:cubicBezTo>
                    <a:pt x="13460" y="19010"/>
                    <a:pt x="13468" y="18982"/>
                    <a:pt x="13475" y="18954"/>
                  </a:cubicBezTo>
                  <a:lnTo>
                    <a:pt x="13475" y="18954"/>
                  </a:lnTo>
                  <a:cubicBezTo>
                    <a:pt x="13612" y="19442"/>
                    <a:pt x="13863" y="19897"/>
                    <a:pt x="14256" y="20180"/>
                  </a:cubicBezTo>
                  <a:cubicBezTo>
                    <a:pt x="14498" y="20350"/>
                    <a:pt x="14793" y="20444"/>
                    <a:pt x="15087" y="20444"/>
                  </a:cubicBezTo>
                  <a:cubicBezTo>
                    <a:pt x="15333" y="20444"/>
                    <a:pt x="15579" y="20379"/>
                    <a:pt x="15792" y="20237"/>
                  </a:cubicBezTo>
                  <a:cubicBezTo>
                    <a:pt x="16204" y="19949"/>
                    <a:pt x="16441" y="19456"/>
                    <a:pt x="16597" y="18988"/>
                  </a:cubicBezTo>
                  <a:cubicBezTo>
                    <a:pt x="16615" y="18932"/>
                    <a:pt x="16633" y="18875"/>
                    <a:pt x="16649" y="18817"/>
                  </a:cubicBezTo>
                  <a:lnTo>
                    <a:pt x="16649" y="18817"/>
                  </a:lnTo>
                  <a:cubicBezTo>
                    <a:pt x="16756" y="19282"/>
                    <a:pt x="16962" y="19771"/>
                    <a:pt x="17321" y="20105"/>
                  </a:cubicBezTo>
                  <a:cubicBezTo>
                    <a:pt x="17587" y="20336"/>
                    <a:pt x="17936" y="20452"/>
                    <a:pt x="18282" y="20452"/>
                  </a:cubicBezTo>
                  <a:cubicBezTo>
                    <a:pt x="18480" y="20452"/>
                    <a:pt x="18677" y="20414"/>
                    <a:pt x="18857" y="20336"/>
                  </a:cubicBezTo>
                  <a:cubicBezTo>
                    <a:pt x="19325" y="20130"/>
                    <a:pt x="19587" y="19662"/>
                    <a:pt x="19743" y="19194"/>
                  </a:cubicBezTo>
                  <a:cubicBezTo>
                    <a:pt x="19788" y="19073"/>
                    <a:pt x="19822" y="18944"/>
                    <a:pt x="19850" y="18809"/>
                  </a:cubicBezTo>
                  <a:lnTo>
                    <a:pt x="19850" y="18809"/>
                  </a:lnTo>
                  <a:cubicBezTo>
                    <a:pt x="19883" y="18894"/>
                    <a:pt x="19916" y="18979"/>
                    <a:pt x="19949" y="19063"/>
                  </a:cubicBezTo>
                  <a:cubicBezTo>
                    <a:pt x="20186" y="19531"/>
                    <a:pt x="20498" y="19974"/>
                    <a:pt x="20941" y="20237"/>
                  </a:cubicBezTo>
                  <a:cubicBezTo>
                    <a:pt x="21193" y="20383"/>
                    <a:pt x="21492" y="20461"/>
                    <a:pt x="21790" y="20461"/>
                  </a:cubicBezTo>
                  <a:cubicBezTo>
                    <a:pt x="22076" y="20461"/>
                    <a:pt x="22360" y="20389"/>
                    <a:pt x="22602" y="20237"/>
                  </a:cubicBezTo>
                  <a:cubicBezTo>
                    <a:pt x="23045" y="19949"/>
                    <a:pt x="23226" y="19456"/>
                    <a:pt x="23282" y="18963"/>
                  </a:cubicBezTo>
                  <a:cubicBezTo>
                    <a:pt x="23298" y="18744"/>
                    <a:pt x="23304" y="18528"/>
                    <a:pt x="23285" y="18319"/>
                  </a:cubicBezTo>
                  <a:lnTo>
                    <a:pt x="23285" y="18319"/>
                  </a:lnTo>
                  <a:cubicBezTo>
                    <a:pt x="23468" y="18472"/>
                    <a:pt x="23658" y="18605"/>
                    <a:pt x="23850" y="18726"/>
                  </a:cubicBezTo>
                  <a:cubicBezTo>
                    <a:pt x="24282" y="18999"/>
                    <a:pt x="24814" y="19234"/>
                    <a:pt x="25341" y="19234"/>
                  </a:cubicBezTo>
                  <a:cubicBezTo>
                    <a:pt x="25417" y="19234"/>
                    <a:pt x="25492" y="19229"/>
                    <a:pt x="25567" y="19219"/>
                  </a:cubicBezTo>
                  <a:cubicBezTo>
                    <a:pt x="26272" y="19119"/>
                    <a:pt x="26790" y="18495"/>
                    <a:pt x="26921" y="17840"/>
                  </a:cubicBezTo>
                  <a:cubicBezTo>
                    <a:pt x="27052" y="17166"/>
                    <a:pt x="26740" y="16541"/>
                    <a:pt x="26322" y="16023"/>
                  </a:cubicBezTo>
                  <a:cubicBezTo>
                    <a:pt x="26064" y="15721"/>
                    <a:pt x="25766" y="15459"/>
                    <a:pt x="25446" y="15236"/>
                  </a:cubicBezTo>
                  <a:lnTo>
                    <a:pt x="25446" y="15236"/>
                  </a:lnTo>
                  <a:cubicBezTo>
                    <a:pt x="26186" y="13915"/>
                    <a:pt x="26561" y="12444"/>
                    <a:pt x="26634" y="10949"/>
                  </a:cubicBezTo>
                  <a:cubicBezTo>
                    <a:pt x="26684" y="9544"/>
                    <a:pt x="26478" y="8090"/>
                    <a:pt x="26035" y="6736"/>
                  </a:cubicBezTo>
                  <a:cubicBezTo>
                    <a:pt x="25804" y="6011"/>
                    <a:pt x="25492" y="5281"/>
                    <a:pt x="25049" y="4657"/>
                  </a:cubicBezTo>
                  <a:cubicBezTo>
                    <a:pt x="24605" y="4008"/>
                    <a:pt x="24006" y="3459"/>
                    <a:pt x="23357" y="3015"/>
                  </a:cubicBezTo>
                  <a:cubicBezTo>
                    <a:pt x="22003" y="2079"/>
                    <a:pt x="20498" y="1380"/>
                    <a:pt x="18963" y="887"/>
                  </a:cubicBezTo>
                  <a:cubicBezTo>
                    <a:pt x="17402" y="363"/>
                    <a:pt x="15761" y="82"/>
                    <a:pt x="141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2" name="Google Shape;2952;p67"/>
            <p:cNvGrpSpPr/>
            <p:nvPr/>
          </p:nvGrpSpPr>
          <p:grpSpPr>
            <a:xfrm>
              <a:off x="9395143" y="2099921"/>
              <a:ext cx="1134589" cy="530170"/>
              <a:chOff x="9395143" y="2099921"/>
              <a:chExt cx="1134589" cy="530170"/>
            </a:xfrm>
          </p:grpSpPr>
          <p:sp>
            <p:nvSpPr>
              <p:cNvPr id="2953" name="Google Shape;2953;p67"/>
              <p:cNvSpPr/>
              <p:nvPr/>
            </p:nvSpPr>
            <p:spPr>
              <a:xfrm>
                <a:off x="9460335" y="2265694"/>
                <a:ext cx="423816" cy="51839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1122" extrusionOk="0">
                    <a:moveTo>
                      <a:pt x="186" y="1"/>
                    </a:moveTo>
                    <a:cubicBezTo>
                      <a:pt x="97" y="1"/>
                      <a:pt x="0" y="93"/>
                      <a:pt x="75" y="186"/>
                    </a:cubicBezTo>
                    <a:cubicBezTo>
                      <a:pt x="281" y="523"/>
                      <a:pt x="493" y="891"/>
                      <a:pt x="880" y="1016"/>
                    </a:cubicBezTo>
                    <a:cubicBezTo>
                      <a:pt x="987" y="1064"/>
                      <a:pt x="1104" y="1092"/>
                      <a:pt x="1214" y="1092"/>
                    </a:cubicBezTo>
                    <a:cubicBezTo>
                      <a:pt x="1291" y="1092"/>
                      <a:pt x="1365" y="1078"/>
                      <a:pt x="1430" y="1047"/>
                    </a:cubicBezTo>
                    <a:cubicBezTo>
                      <a:pt x="1586" y="991"/>
                      <a:pt x="1710" y="891"/>
                      <a:pt x="1841" y="785"/>
                    </a:cubicBezTo>
                    <a:cubicBezTo>
                      <a:pt x="1923" y="654"/>
                      <a:pt x="2054" y="523"/>
                      <a:pt x="2210" y="498"/>
                    </a:cubicBezTo>
                    <a:cubicBezTo>
                      <a:pt x="2239" y="487"/>
                      <a:pt x="2268" y="482"/>
                      <a:pt x="2297" y="482"/>
                    </a:cubicBezTo>
                    <a:cubicBezTo>
                      <a:pt x="2394" y="482"/>
                      <a:pt x="2490" y="536"/>
                      <a:pt x="2572" y="579"/>
                    </a:cubicBezTo>
                    <a:cubicBezTo>
                      <a:pt x="2803" y="704"/>
                      <a:pt x="3040" y="941"/>
                      <a:pt x="3327" y="966"/>
                    </a:cubicBezTo>
                    <a:cubicBezTo>
                      <a:pt x="3362" y="971"/>
                      <a:pt x="3395" y="974"/>
                      <a:pt x="3426" y="974"/>
                    </a:cubicBezTo>
                    <a:cubicBezTo>
                      <a:pt x="3702" y="974"/>
                      <a:pt x="3870" y="789"/>
                      <a:pt x="4082" y="604"/>
                    </a:cubicBezTo>
                    <a:cubicBezTo>
                      <a:pt x="4160" y="541"/>
                      <a:pt x="4241" y="482"/>
                      <a:pt x="4335" y="482"/>
                    </a:cubicBezTo>
                    <a:cubicBezTo>
                      <a:pt x="4362" y="482"/>
                      <a:pt x="4390" y="487"/>
                      <a:pt x="4419" y="498"/>
                    </a:cubicBezTo>
                    <a:cubicBezTo>
                      <a:pt x="4550" y="579"/>
                      <a:pt x="4650" y="704"/>
                      <a:pt x="4756" y="785"/>
                    </a:cubicBezTo>
                    <a:cubicBezTo>
                      <a:pt x="4831" y="891"/>
                      <a:pt x="4962" y="966"/>
                      <a:pt x="5093" y="991"/>
                    </a:cubicBezTo>
                    <a:cubicBezTo>
                      <a:pt x="5274" y="991"/>
                      <a:pt x="5431" y="916"/>
                      <a:pt x="5587" y="835"/>
                    </a:cubicBezTo>
                    <a:cubicBezTo>
                      <a:pt x="5632" y="794"/>
                      <a:pt x="5691" y="754"/>
                      <a:pt x="5768" y="754"/>
                    </a:cubicBezTo>
                    <a:cubicBezTo>
                      <a:pt x="5786" y="754"/>
                      <a:pt x="5804" y="756"/>
                      <a:pt x="5824" y="760"/>
                    </a:cubicBezTo>
                    <a:cubicBezTo>
                      <a:pt x="5924" y="760"/>
                      <a:pt x="6030" y="810"/>
                      <a:pt x="6111" y="835"/>
                    </a:cubicBezTo>
                    <a:cubicBezTo>
                      <a:pt x="6229" y="888"/>
                      <a:pt x="6347" y="917"/>
                      <a:pt x="6465" y="917"/>
                    </a:cubicBezTo>
                    <a:cubicBezTo>
                      <a:pt x="6528" y="917"/>
                      <a:pt x="6591" y="909"/>
                      <a:pt x="6654" y="891"/>
                    </a:cubicBezTo>
                    <a:cubicBezTo>
                      <a:pt x="6835" y="835"/>
                      <a:pt x="7016" y="735"/>
                      <a:pt x="7203" y="654"/>
                    </a:cubicBezTo>
                    <a:cubicBezTo>
                      <a:pt x="7254" y="643"/>
                      <a:pt x="7303" y="638"/>
                      <a:pt x="7351" y="638"/>
                    </a:cubicBezTo>
                    <a:cubicBezTo>
                      <a:pt x="7524" y="638"/>
                      <a:pt x="7686" y="702"/>
                      <a:pt x="7852" y="785"/>
                    </a:cubicBezTo>
                    <a:cubicBezTo>
                      <a:pt x="8111" y="932"/>
                      <a:pt x="8411" y="1121"/>
                      <a:pt x="8703" y="1121"/>
                    </a:cubicBezTo>
                    <a:cubicBezTo>
                      <a:pt x="8819" y="1121"/>
                      <a:pt x="8934" y="1091"/>
                      <a:pt x="9045" y="1016"/>
                    </a:cubicBezTo>
                    <a:cubicBezTo>
                      <a:pt x="9173" y="955"/>
                      <a:pt x="9111" y="783"/>
                      <a:pt x="8999" y="783"/>
                    </a:cubicBezTo>
                    <a:cubicBezTo>
                      <a:pt x="8974" y="783"/>
                      <a:pt x="8947" y="791"/>
                      <a:pt x="8920" y="810"/>
                    </a:cubicBezTo>
                    <a:cubicBezTo>
                      <a:pt x="8847" y="854"/>
                      <a:pt x="8771" y="872"/>
                      <a:pt x="8694" y="872"/>
                    </a:cubicBezTo>
                    <a:cubicBezTo>
                      <a:pt x="8407" y="872"/>
                      <a:pt x="8104" y="621"/>
                      <a:pt x="7877" y="498"/>
                    </a:cubicBezTo>
                    <a:cubicBezTo>
                      <a:pt x="7696" y="423"/>
                      <a:pt x="7540" y="367"/>
                      <a:pt x="7359" y="367"/>
                    </a:cubicBezTo>
                    <a:cubicBezTo>
                      <a:pt x="7172" y="392"/>
                      <a:pt x="7016" y="448"/>
                      <a:pt x="6860" y="523"/>
                    </a:cubicBezTo>
                    <a:cubicBezTo>
                      <a:pt x="6733" y="589"/>
                      <a:pt x="6589" y="668"/>
                      <a:pt x="6443" y="668"/>
                    </a:cubicBezTo>
                    <a:cubicBezTo>
                      <a:pt x="6409" y="668"/>
                      <a:pt x="6376" y="663"/>
                      <a:pt x="6342" y="654"/>
                    </a:cubicBezTo>
                    <a:cubicBezTo>
                      <a:pt x="6161" y="629"/>
                      <a:pt x="6005" y="498"/>
                      <a:pt x="5824" y="498"/>
                    </a:cubicBezTo>
                    <a:cubicBezTo>
                      <a:pt x="5805" y="496"/>
                      <a:pt x="5787" y="494"/>
                      <a:pt x="5770" y="494"/>
                    </a:cubicBezTo>
                    <a:cubicBezTo>
                      <a:pt x="5616" y="494"/>
                      <a:pt x="5496" y="587"/>
                      <a:pt x="5356" y="654"/>
                    </a:cubicBezTo>
                    <a:cubicBezTo>
                      <a:pt x="5286" y="697"/>
                      <a:pt x="5216" y="725"/>
                      <a:pt x="5146" y="725"/>
                    </a:cubicBezTo>
                    <a:cubicBezTo>
                      <a:pt x="5085" y="725"/>
                      <a:pt x="5024" y="704"/>
                      <a:pt x="4962" y="654"/>
                    </a:cubicBezTo>
                    <a:cubicBezTo>
                      <a:pt x="4756" y="473"/>
                      <a:pt x="4600" y="211"/>
                      <a:pt x="4313" y="211"/>
                    </a:cubicBezTo>
                    <a:cubicBezTo>
                      <a:pt x="4001" y="236"/>
                      <a:pt x="3845" y="523"/>
                      <a:pt x="3583" y="679"/>
                    </a:cubicBezTo>
                    <a:cubicBezTo>
                      <a:pt x="3531" y="709"/>
                      <a:pt x="3477" y="721"/>
                      <a:pt x="3423" y="721"/>
                    </a:cubicBezTo>
                    <a:cubicBezTo>
                      <a:pt x="3238" y="721"/>
                      <a:pt x="3049" y="575"/>
                      <a:pt x="2909" y="473"/>
                    </a:cubicBezTo>
                    <a:cubicBezTo>
                      <a:pt x="2719" y="345"/>
                      <a:pt x="2508" y="217"/>
                      <a:pt x="2280" y="217"/>
                    </a:cubicBezTo>
                    <a:cubicBezTo>
                      <a:pt x="2230" y="217"/>
                      <a:pt x="2180" y="223"/>
                      <a:pt x="2129" y="236"/>
                    </a:cubicBezTo>
                    <a:cubicBezTo>
                      <a:pt x="1973" y="267"/>
                      <a:pt x="1841" y="392"/>
                      <a:pt x="1742" y="498"/>
                    </a:cubicBezTo>
                    <a:cubicBezTo>
                      <a:pt x="1611" y="629"/>
                      <a:pt x="1479" y="785"/>
                      <a:pt x="1298" y="835"/>
                    </a:cubicBezTo>
                    <a:cubicBezTo>
                      <a:pt x="1262" y="841"/>
                      <a:pt x="1226" y="844"/>
                      <a:pt x="1192" y="844"/>
                    </a:cubicBezTo>
                    <a:cubicBezTo>
                      <a:pt x="760" y="844"/>
                      <a:pt x="478" y="396"/>
                      <a:pt x="281" y="55"/>
                    </a:cubicBezTo>
                    <a:cubicBezTo>
                      <a:pt x="259" y="17"/>
                      <a:pt x="223" y="1"/>
                      <a:pt x="186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67"/>
              <p:cNvSpPr/>
              <p:nvPr/>
            </p:nvSpPr>
            <p:spPr>
              <a:xfrm>
                <a:off x="10034444" y="2156750"/>
                <a:ext cx="242979" cy="41166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891" extrusionOk="0">
                    <a:moveTo>
                      <a:pt x="2897" y="1"/>
                    </a:moveTo>
                    <a:cubicBezTo>
                      <a:pt x="2660" y="1"/>
                      <a:pt x="2456" y="386"/>
                      <a:pt x="2225" y="386"/>
                    </a:cubicBezTo>
                    <a:cubicBezTo>
                      <a:pt x="2170" y="386"/>
                      <a:pt x="2114" y="364"/>
                      <a:pt x="2055" y="309"/>
                    </a:cubicBezTo>
                    <a:cubicBezTo>
                      <a:pt x="1924" y="178"/>
                      <a:pt x="1849" y="47"/>
                      <a:pt x="1668" y="22"/>
                    </a:cubicBezTo>
                    <a:cubicBezTo>
                      <a:pt x="1646" y="20"/>
                      <a:pt x="1625" y="18"/>
                      <a:pt x="1604" y="18"/>
                    </a:cubicBezTo>
                    <a:cubicBezTo>
                      <a:pt x="1423" y="18"/>
                      <a:pt x="1284" y="111"/>
                      <a:pt x="1144" y="228"/>
                    </a:cubicBezTo>
                    <a:cubicBezTo>
                      <a:pt x="1019" y="359"/>
                      <a:pt x="863" y="597"/>
                      <a:pt x="651" y="622"/>
                    </a:cubicBezTo>
                    <a:cubicBezTo>
                      <a:pt x="642" y="623"/>
                      <a:pt x="632" y="623"/>
                      <a:pt x="624" y="623"/>
                    </a:cubicBezTo>
                    <a:cubicBezTo>
                      <a:pt x="435" y="623"/>
                      <a:pt x="336" y="377"/>
                      <a:pt x="289" y="228"/>
                    </a:cubicBezTo>
                    <a:cubicBezTo>
                      <a:pt x="263" y="179"/>
                      <a:pt x="222" y="158"/>
                      <a:pt x="181" y="158"/>
                    </a:cubicBezTo>
                    <a:cubicBezTo>
                      <a:pt x="92" y="158"/>
                      <a:pt x="0" y="253"/>
                      <a:pt x="52" y="359"/>
                    </a:cubicBezTo>
                    <a:cubicBezTo>
                      <a:pt x="174" y="625"/>
                      <a:pt x="379" y="890"/>
                      <a:pt x="652" y="890"/>
                    </a:cubicBezTo>
                    <a:cubicBezTo>
                      <a:pt x="726" y="890"/>
                      <a:pt x="805" y="871"/>
                      <a:pt x="888" y="827"/>
                    </a:cubicBezTo>
                    <a:cubicBezTo>
                      <a:pt x="1069" y="721"/>
                      <a:pt x="1200" y="540"/>
                      <a:pt x="1356" y="384"/>
                    </a:cubicBezTo>
                    <a:cubicBezTo>
                      <a:pt x="1419" y="342"/>
                      <a:pt x="1505" y="277"/>
                      <a:pt x="1594" y="277"/>
                    </a:cubicBezTo>
                    <a:cubicBezTo>
                      <a:pt x="1611" y="277"/>
                      <a:pt x="1627" y="280"/>
                      <a:pt x="1643" y="284"/>
                    </a:cubicBezTo>
                    <a:cubicBezTo>
                      <a:pt x="1718" y="309"/>
                      <a:pt x="1799" y="409"/>
                      <a:pt x="1849" y="465"/>
                    </a:cubicBezTo>
                    <a:cubicBezTo>
                      <a:pt x="1965" y="581"/>
                      <a:pt x="2083" y="626"/>
                      <a:pt x="2202" y="626"/>
                    </a:cubicBezTo>
                    <a:cubicBezTo>
                      <a:pt x="2429" y="626"/>
                      <a:pt x="2655" y="461"/>
                      <a:pt x="2860" y="309"/>
                    </a:cubicBezTo>
                    <a:cubicBezTo>
                      <a:pt x="2893" y="277"/>
                      <a:pt x="2898" y="263"/>
                      <a:pt x="2902" y="263"/>
                    </a:cubicBezTo>
                    <a:cubicBezTo>
                      <a:pt x="2904" y="263"/>
                      <a:pt x="2906" y="271"/>
                      <a:pt x="2917" y="284"/>
                    </a:cubicBezTo>
                    <a:cubicBezTo>
                      <a:pt x="2966" y="309"/>
                      <a:pt x="2991" y="359"/>
                      <a:pt x="3016" y="384"/>
                    </a:cubicBezTo>
                    <a:cubicBezTo>
                      <a:pt x="3073" y="465"/>
                      <a:pt x="3123" y="540"/>
                      <a:pt x="3204" y="597"/>
                    </a:cubicBezTo>
                    <a:cubicBezTo>
                      <a:pt x="3291" y="653"/>
                      <a:pt x="3379" y="685"/>
                      <a:pt x="3471" y="685"/>
                    </a:cubicBezTo>
                    <a:cubicBezTo>
                      <a:pt x="3543" y="685"/>
                      <a:pt x="3617" y="665"/>
                      <a:pt x="3697" y="622"/>
                    </a:cubicBezTo>
                    <a:cubicBezTo>
                      <a:pt x="3731" y="600"/>
                      <a:pt x="3763" y="592"/>
                      <a:pt x="3794" y="592"/>
                    </a:cubicBezTo>
                    <a:cubicBezTo>
                      <a:pt x="3882" y="592"/>
                      <a:pt x="3962" y="660"/>
                      <a:pt x="4059" y="696"/>
                    </a:cubicBezTo>
                    <a:cubicBezTo>
                      <a:pt x="4133" y="714"/>
                      <a:pt x="4220" y="734"/>
                      <a:pt x="4299" y="734"/>
                    </a:cubicBezTo>
                    <a:cubicBezTo>
                      <a:pt x="4333" y="734"/>
                      <a:pt x="4366" y="731"/>
                      <a:pt x="4396" y="721"/>
                    </a:cubicBezTo>
                    <a:cubicBezTo>
                      <a:pt x="4658" y="696"/>
                      <a:pt x="4920" y="597"/>
                      <a:pt x="5126" y="465"/>
                    </a:cubicBezTo>
                    <a:cubicBezTo>
                      <a:pt x="5259" y="396"/>
                      <a:pt x="5184" y="237"/>
                      <a:pt x="5062" y="237"/>
                    </a:cubicBezTo>
                    <a:cubicBezTo>
                      <a:pt x="5041" y="237"/>
                      <a:pt x="5018" y="242"/>
                      <a:pt x="4995" y="253"/>
                    </a:cubicBezTo>
                    <a:cubicBezTo>
                      <a:pt x="4814" y="334"/>
                      <a:pt x="4608" y="440"/>
                      <a:pt x="4396" y="465"/>
                    </a:cubicBezTo>
                    <a:cubicBezTo>
                      <a:pt x="4367" y="473"/>
                      <a:pt x="4337" y="476"/>
                      <a:pt x="4307" y="476"/>
                    </a:cubicBezTo>
                    <a:cubicBezTo>
                      <a:pt x="4236" y="476"/>
                      <a:pt x="4166" y="458"/>
                      <a:pt x="4109" y="440"/>
                    </a:cubicBezTo>
                    <a:cubicBezTo>
                      <a:pt x="4009" y="409"/>
                      <a:pt x="3903" y="334"/>
                      <a:pt x="3797" y="334"/>
                    </a:cubicBezTo>
                    <a:cubicBezTo>
                      <a:pt x="3722" y="334"/>
                      <a:pt x="3641" y="359"/>
                      <a:pt x="3566" y="409"/>
                    </a:cubicBezTo>
                    <a:cubicBezTo>
                      <a:pt x="3525" y="421"/>
                      <a:pt x="3493" y="429"/>
                      <a:pt x="3464" y="429"/>
                    </a:cubicBezTo>
                    <a:cubicBezTo>
                      <a:pt x="3417" y="429"/>
                      <a:pt x="3379" y="409"/>
                      <a:pt x="3328" y="359"/>
                    </a:cubicBezTo>
                    <a:cubicBezTo>
                      <a:pt x="3229" y="253"/>
                      <a:pt x="3147" y="72"/>
                      <a:pt x="2991" y="22"/>
                    </a:cubicBezTo>
                    <a:cubicBezTo>
                      <a:pt x="2959" y="7"/>
                      <a:pt x="2928" y="1"/>
                      <a:pt x="2897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67"/>
              <p:cNvSpPr/>
              <p:nvPr/>
            </p:nvSpPr>
            <p:spPr>
              <a:xfrm>
                <a:off x="10156787" y="2348442"/>
                <a:ext cx="304752" cy="31279"/>
              </a:xfrm>
              <a:custGeom>
                <a:avLst/>
                <a:gdLst/>
                <a:ahLst/>
                <a:cxnLst/>
                <a:rect l="l" t="t" r="r" b="b"/>
                <a:pathLst>
                  <a:path w="6596" h="677" extrusionOk="0">
                    <a:moveTo>
                      <a:pt x="157" y="0"/>
                    </a:moveTo>
                    <a:cubicBezTo>
                      <a:pt x="76" y="0"/>
                      <a:pt x="1" y="66"/>
                      <a:pt x="31" y="161"/>
                    </a:cubicBezTo>
                    <a:cubicBezTo>
                      <a:pt x="144" y="479"/>
                      <a:pt x="471" y="676"/>
                      <a:pt x="807" y="676"/>
                    </a:cubicBezTo>
                    <a:cubicBezTo>
                      <a:pt x="861" y="676"/>
                      <a:pt x="914" y="671"/>
                      <a:pt x="968" y="661"/>
                    </a:cubicBezTo>
                    <a:cubicBezTo>
                      <a:pt x="1180" y="580"/>
                      <a:pt x="1305" y="399"/>
                      <a:pt x="1492" y="317"/>
                    </a:cubicBezTo>
                    <a:cubicBezTo>
                      <a:pt x="1528" y="303"/>
                      <a:pt x="1563" y="297"/>
                      <a:pt x="1596" y="297"/>
                    </a:cubicBezTo>
                    <a:cubicBezTo>
                      <a:pt x="1678" y="297"/>
                      <a:pt x="1754" y="334"/>
                      <a:pt x="1829" y="374"/>
                    </a:cubicBezTo>
                    <a:cubicBezTo>
                      <a:pt x="1929" y="449"/>
                      <a:pt x="2035" y="505"/>
                      <a:pt x="2166" y="555"/>
                    </a:cubicBezTo>
                    <a:cubicBezTo>
                      <a:pt x="2252" y="586"/>
                      <a:pt x="2348" y="600"/>
                      <a:pt x="2448" y="600"/>
                    </a:cubicBezTo>
                    <a:cubicBezTo>
                      <a:pt x="2586" y="600"/>
                      <a:pt x="2731" y="573"/>
                      <a:pt x="2865" y="530"/>
                    </a:cubicBezTo>
                    <a:cubicBezTo>
                      <a:pt x="2971" y="505"/>
                      <a:pt x="3052" y="449"/>
                      <a:pt x="3152" y="374"/>
                    </a:cubicBezTo>
                    <a:cubicBezTo>
                      <a:pt x="3229" y="315"/>
                      <a:pt x="3289" y="273"/>
                      <a:pt x="3367" y="273"/>
                    </a:cubicBezTo>
                    <a:cubicBezTo>
                      <a:pt x="3396" y="273"/>
                      <a:pt x="3428" y="279"/>
                      <a:pt x="3464" y="292"/>
                    </a:cubicBezTo>
                    <a:cubicBezTo>
                      <a:pt x="3645" y="374"/>
                      <a:pt x="3801" y="530"/>
                      <a:pt x="4039" y="530"/>
                    </a:cubicBezTo>
                    <a:cubicBezTo>
                      <a:pt x="4145" y="530"/>
                      <a:pt x="4245" y="474"/>
                      <a:pt x="4326" y="449"/>
                    </a:cubicBezTo>
                    <a:cubicBezTo>
                      <a:pt x="4396" y="413"/>
                      <a:pt x="4483" y="378"/>
                      <a:pt x="4565" y="378"/>
                    </a:cubicBezTo>
                    <a:cubicBezTo>
                      <a:pt x="4598" y="378"/>
                      <a:pt x="4632" y="384"/>
                      <a:pt x="4663" y="399"/>
                    </a:cubicBezTo>
                    <a:cubicBezTo>
                      <a:pt x="4794" y="449"/>
                      <a:pt x="4869" y="555"/>
                      <a:pt x="5000" y="580"/>
                    </a:cubicBezTo>
                    <a:cubicBezTo>
                      <a:pt x="5156" y="580"/>
                      <a:pt x="5287" y="555"/>
                      <a:pt x="5418" y="530"/>
                    </a:cubicBezTo>
                    <a:cubicBezTo>
                      <a:pt x="5780" y="449"/>
                      <a:pt x="6117" y="349"/>
                      <a:pt x="6454" y="268"/>
                    </a:cubicBezTo>
                    <a:cubicBezTo>
                      <a:pt x="6595" y="245"/>
                      <a:pt x="6568" y="29"/>
                      <a:pt x="6428" y="29"/>
                    </a:cubicBezTo>
                    <a:cubicBezTo>
                      <a:pt x="6413" y="29"/>
                      <a:pt x="6397" y="31"/>
                      <a:pt x="6379" y="37"/>
                    </a:cubicBezTo>
                    <a:cubicBezTo>
                      <a:pt x="6092" y="87"/>
                      <a:pt x="5805" y="161"/>
                      <a:pt x="5549" y="243"/>
                    </a:cubicBezTo>
                    <a:cubicBezTo>
                      <a:pt x="5418" y="268"/>
                      <a:pt x="5287" y="292"/>
                      <a:pt x="5156" y="317"/>
                    </a:cubicBezTo>
                    <a:cubicBezTo>
                      <a:pt x="5000" y="317"/>
                      <a:pt x="4925" y="268"/>
                      <a:pt x="4819" y="193"/>
                    </a:cubicBezTo>
                    <a:cubicBezTo>
                      <a:pt x="4739" y="134"/>
                      <a:pt x="4658" y="112"/>
                      <a:pt x="4575" y="112"/>
                    </a:cubicBezTo>
                    <a:cubicBezTo>
                      <a:pt x="4471" y="112"/>
                      <a:pt x="4363" y="147"/>
                      <a:pt x="4245" y="193"/>
                    </a:cubicBezTo>
                    <a:cubicBezTo>
                      <a:pt x="4190" y="229"/>
                      <a:pt x="4118" y="252"/>
                      <a:pt x="4042" y="252"/>
                    </a:cubicBezTo>
                    <a:cubicBezTo>
                      <a:pt x="4014" y="252"/>
                      <a:pt x="3986" y="249"/>
                      <a:pt x="3957" y="243"/>
                    </a:cubicBezTo>
                    <a:cubicBezTo>
                      <a:pt x="3883" y="218"/>
                      <a:pt x="3776" y="161"/>
                      <a:pt x="3702" y="111"/>
                    </a:cubicBezTo>
                    <a:cubicBezTo>
                      <a:pt x="3591" y="47"/>
                      <a:pt x="3478" y="3"/>
                      <a:pt x="3365" y="3"/>
                    </a:cubicBezTo>
                    <a:cubicBezTo>
                      <a:pt x="3294" y="3"/>
                      <a:pt x="3223" y="20"/>
                      <a:pt x="3152" y="62"/>
                    </a:cubicBezTo>
                    <a:cubicBezTo>
                      <a:pt x="3052" y="111"/>
                      <a:pt x="2971" y="193"/>
                      <a:pt x="2865" y="243"/>
                    </a:cubicBezTo>
                    <a:cubicBezTo>
                      <a:pt x="2765" y="292"/>
                      <a:pt x="2659" y="317"/>
                      <a:pt x="2528" y="349"/>
                    </a:cubicBezTo>
                    <a:cubicBezTo>
                      <a:pt x="2272" y="349"/>
                      <a:pt x="2116" y="243"/>
                      <a:pt x="1904" y="136"/>
                    </a:cubicBezTo>
                    <a:cubicBezTo>
                      <a:pt x="1801" y="71"/>
                      <a:pt x="1698" y="38"/>
                      <a:pt x="1597" y="38"/>
                    </a:cubicBezTo>
                    <a:cubicBezTo>
                      <a:pt x="1497" y="38"/>
                      <a:pt x="1398" y="71"/>
                      <a:pt x="1305" y="136"/>
                    </a:cubicBezTo>
                    <a:cubicBezTo>
                      <a:pt x="1135" y="236"/>
                      <a:pt x="1009" y="401"/>
                      <a:pt x="784" y="401"/>
                    </a:cubicBezTo>
                    <a:cubicBezTo>
                      <a:pt x="769" y="401"/>
                      <a:pt x="753" y="400"/>
                      <a:pt x="737" y="399"/>
                    </a:cubicBezTo>
                    <a:cubicBezTo>
                      <a:pt x="556" y="399"/>
                      <a:pt x="343" y="268"/>
                      <a:pt x="293" y="87"/>
                    </a:cubicBezTo>
                    <a:cubicBezTo>
                      <a:pt x="262" y="26"/>
                      <a:pt x="208" y="0"/>
                      <a:pt x="157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67"/>
              <p:cNvSpPr/>
              <p:nvPr/>
            </p:nvSpPr>
            <p:spPr>
              <a:xfrm>
                <a:off x="9894543" y="2447870"/>
                <a:ext cx="274905" cy="39503"/>
              </a:xfrm>
              <a:custGeom>
                <a:avLst/>
                <a:gdLst/>
                <a:ahLst/>
                <a:cxnLst/>
                <a:rect l="l" t="t" r="r" b="b"/>
                <a:pathLst>
                  <a:path w="5950" h="855" extrusionOk="0">
                    <a:moveTo>
                      <a:pt x="143" y="1"/>
                    </a:moveTo>
                    <a:cubicBezTo>
                      <a:pt x="75" y="1"/>
                      <a:pt x="0" y="62"/>
                      <a:pt x="15" y="169"/>
                    </a:cubicBezTo>
                    <a:cubicBezTo>
                      <a:pt x="84" y="558"/>
                      <a:pt x="450" y="855"/>
                      <a:pt x="858" y="855"/>
                    </a:cubicBezTo>
                    <a:cubicBezTo>
                      <a:pt x="889" y="855"/>
                      <a:pt x="920" y="853"/>
                      <a:pt x="951" y="849"/>
                    </a:cubicBezTo>
                    <a:cubicBezTo>
                      <a:pt x="1157" y="849"/>
                      <a:pt x="1363" y="743"/>
                      <a:pt x="1519" y="587"/>
                    </a:cubicBezTo>
                    <a:cubicBezTo>
                      <a:pt x="1575" y="506"/>
                      <a:pt x="1650" y="431"/>
                      <a:pt x="1731" y="381"/>
                    </a:cubicBezTo>
                    <a:cubicBezTo>
                      <a:pt x="1751" y="377"/>
                      <a:pt x="1770" y="374"/>
                      <a:pt x="1787" y="374"/>
                    </a:cubicBezTo>
                    <a:cubicBezTo>
                      <a:pt x="1885" y="374"/>
                      <a:pt x="1950" y="443"/>
                      <a:pt x="2018" y="506"/>
                    </a:cubicBezTo>
                    <a:cubicBezTo>
                      <a:pt x="2167" y="613"/>
                      <a:pt x="2348" y="671"/>
                      <a:pt x="2540" y="671"/>
                    </a:cubicBezTo>
                    <a:cubicBezTo>
                      <a:pt x="2582" y="671"/>
                      <a:pt x="2625" y="668"/>
                      <a:pt x="2668" y="662"/>
                    </a:cubicBezTo>
                    <a:cubicBezTo>
                      <a:pt x="2871" y="618"/>
                      <a:pt x="3060" y="473"/>
                      <a:pt x="3277" y="473"/>
                    </a:cubicBezTo>
                    <a:cubicBezTo>
                      <a:pt x="3306" y="473"/>
                      <a:pt x="3336" y="475"/>
                      <a:pt x="3367" y="481"/>
                    </a:cubicBezTo>
                    <a:cubicBezTo>
                      <a:pt x="3579" y="562"/>
                      <a:pt x="3785" y="693"/>
                      <a:pt x="4016" y="693"/>
                    </a:cubicBezTo>
                    <a:cubicBezTo>
                      <a:pt x="4253" y="693"/>
                      <a:pt x="4434" y="587"/>
                      <a:pt x="4640" y="506"/>
                    </a:cubicBezTo>
                    <a:cubicBezTo>
                      <a:pt x="4717" y="477"/>
                      <a:pt x="4794" y="465"/>
                      <a:pt x="4870" y="465"/>
                    </a:cubicBezTo>
                    <a:cubicBezTo>
                      <a:pt x="4925" y="465"/>
                      <a:pt x="4979" y="471"/>
                      <a:pt x="5033" y="481"/>
                    </a:cubicBezTo>
                    <a:cubicBezTo>
                      <a:pt x="5164" y="506"/>
                      <a:pt x="5295" y="562"/>
                      <a:pt x="5420" y="587"/>
                    </a:cubicBezTo>
                    <a:cubicBezTo>
                      <a:pt x="5632" y="587"/>
                      <a:pt x="5863" y="481"/>
                      <a:pt x="5920" y="275"/>
                    </a:cubicBezTo>
                    <a:cubicBezTo>
                      <a:pt x="5949" y="167"/>
                      <a:pt x="5876" y="103"/>
                      <a:pt x="5802" y="103"/>
                    </a:cubicBezTo>
                    <a:cubicBezTo>
                      <a:pt x="5752" y="103"/>
                      <a:pt x="5702" y="132"/>
                      <a:pt x="5682" y="194"/>
                    </a:cubicBezTo>
                    <a:cubicBezTo>
                      <a:pt x="5660" y="291"/>
                      <a:pt x="5583" y="321"/>
                      <a:pt x="5493" y="321"/>
                    </a:cubicBezTo>
                    <a:cubicBezTo>
                      <a:pt x="5386" y="321"/>
                      <a:pt x="5261" y="277"/>
                      <a:pt x="5189" y="250"/>
                    </a:cubicBezTo>
                    <a:cubicBezTo>
                      <a:pt x="5077" y="220"/>
                      <a:pt x="4971" y="198"/>
                      <a:pt x="4863" y="198"/>
                    </a:cubicBezTo>
                    <a:cubicBezTo>
                      <a:pt x="4774" y="198"/>
                      <a:pt x="4684" y="213"/>
                      <a:pt x="4590" y="250"/>
                    </a:cubicBezTo>
                    <a:cubicBezTo>
                      <a:pt x="4409" y="300"/>
                      <a:pt x="4228" y="431"/>
                      <a:pt x="4016" y="431"/>
                    </a:cubicBezTo>
                    <a:cubicBezTo>
                      <a:pt x="3810" y="431"/>
                      <a:pt x="3629" y="300"/>
                      <a:pt x="3448" y="250"/>
                    </a:cubicBezTo>
                    <a:cubicBezTo>
                      <a:pt x="3388" y="234"/>
                      <a:pt x="3330" y="227"/>
                      <a:pt x="3274" y="227"/>
                    </a:cubicBezTo>
                    <a:cubicBezTo>
                      <a:pt x="3131" y="227"/>
                      <a:pt x="2996" y="271"/>
                      <a:pt x="2849" y="325"/>
                    </a:cubicBezTo>
                    <a:cubicBezTo>
                      <a:pt x="2739" y="368"/>
                      <a:pt x="2620" y="396"/>
                      <a:pt x="2502" y="396"/>
                    </a:cubicBezTo>
                    <a:cubicBezTo>
                      <a:pt x="2399" y="396"/>
                      <a:pt x="2296" y="375"/>
                      <a:pt x="2199" y="325"/>
                    </a:cubicBezTo>
                    <a:cubicBezTo>
                      <a:pt x="2057" y="234"/>
                      <a:pt x="1956" y="116"/>
                      <a:pt x="1781" y="116"/>
                    </a:cubicBezTo>
                    <a:cubicBezTo>
                      <a:pt x="1765" y="116"/>
                      <a:pt x="1749" y="117"/>
                      <a:pt x="1731" y="119"/>
                    </a:cubicBezTo>
                    <a:cubicBezTo>
                      <a:pt x="1550" y="144"/>
                      <a:pt x="1444" y="300"/>
                      <a:pt x="1313" y="406"/>
                    </a:cubicBezTo>
                    <a:cubicBezTo>
                      <a:pt x="1182" y="537"/>
                      <a:pt x="1021" y="597"/>
                      <a:pt x="863" y="597"/>
                    </a:cubicBezTo>
                    <a:cubicBezTo>
                      <a:pt x="583" y="597"/>
                      <a:pt x="314" y="409"/>
                      <a:pt x="246" y="94"/>
                    </a:cubicBezTo>
                    <a:cubicBezTo>
                      <a:pt x="236" y="30"/>
                      <a:pt x="191" y="1"/>
                      <a:pt x="143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67"/>
              <p:cNvSpPr/>
              <p:nvPr/>
            </p:nvSpPr>
            <p:spPr>
              <a:xfrm>
                <a:off x="9991198" y="2285792"/>
                <a:ext cx="108345" cy="24580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532" extrusionOk="0">
                    <a:moveTo>
                      <a:pt x="950" y="1"/>
                    </a:moveTo>
                    <a:cubicBezTo>
                      <a:pt x="905" y="1"/>
                      <a:pt x="860" y="13"/>
                      <a:pt x="807" y="38"/>
                    </a:cubicBezTo>
                    <a:cubicBezTo>
                      <a:pt x="732" y="88"/>
                      <a:pt x="675" y="169"/>
                      <a:pt x="626" y="219"/>
                    </a:cubicBezTo>
                    <a:cubicBezTo>
                      <a:pt x="584" y="245"/>
                      <a:pt x="539" y="257"/>
                      <a:pt x="496" y="257"/>
                    </a:cubicBezTo>
                    <a:cubicBezTo>
                      <a:pt x="403" y="257"/>
                      <a:pt x="315" y="202"/>
                      <a:pt x="263" y="113"/>
                    </a:cubicBezTo>
                    <a:cubicBezTo>
                      <a:pt x="238" y="63"/>
                      <a:pt x="199" y="43"/>
                      <a:pt x="161" y="43"/>
                    </a:cubicBezTo>
                    <a:cubicBezTo>
                      <a:pt x="80" y="43"/>
                      <a:pt x="0" y="138"/>
                      <a:pt x="51" y="244"/>
                    </a:cubicBezTo>
                    <a:cubicBezTo>
                      <a:pt x="132" y="400"/>
                      <a:pt x="313" y="506"/>
                      <a:pt x="519" y="506"/>
                    </a:cubicBezTo>
                    <a:cubicBezTo>
                      <a:pt x="626" y="506"/>
                      <a:pt x="732" y="456"/>
                      <a:pt x="807" y="400"/>
                    </a:cubicBezTo>
                    <a:cubicBezTo>
                      <a:pt x="831" y="375"/>
                      <a:pt x="863" y="325"/>
                      <a:pt x="888" y="300"/>
                    </a:cubicBezTo>
                    <a:cubicBezTo>
                      <a:pt x="913" y="272"/>
                      <a:pt x="931" y="258"/>
                      <a:pt x="951" y="258"/>
                    </a:cubicBezTo>
                    <a:cubicBezTo>
                      <a:pt x="970" y="258"/>
                      <a:pt x="991" y="272"/>
                      <a:pt x="1019" y="300"/>
                    </a:cubicBezTo>
                    <a:cubicBezTo>
                      <a:pt x="1200" y="425"/>
                      <a:pt x="1381" y="506"/>
                      <a:pt x="1612" y="531"/>
                    </a:cubicBezTo>
                    <a:cubicBezTo>
                      <a:pt x="1824" y="531"/>
                      <a:pt x="2055" y="481"/>
                      <a:pt x="2236" y="350"/>
                    </a:cubicBezTo>
                    <a:cubicBezTo>
                      <a:pt x="2345" y="262"/>
                      <a:pt x="2273" y="89"/>
                      <a:pt x="2174" y="89"/>
                    </a:cubicBezTo>
                    <a:cubicBezTo>
                      <a:pt x="2154" y="89"/>
                      <a:pt x="2132" y="96"/>
                      <a:pt x="2111" y="113"/>
                    </a:cubicBezTo>
                    <a:cubicBezTo>
                      <a:pt x="1955" y="219"/>
                      <a:pt x="1799" y="269"/>
                      <a:pt x="1587" y="269"/>
                    </a:cubicBezTo>
                    <a:cubicBezTo>
                      <a:pt x="1512" y="269"/>
                      <a:pt x="1406" y="244"/>
                      <a:pt x="1331" y="194"/>
                    </a:cubicBezTo>
                    <a:cubicBezTo>
                      <a:pt x="1250" y="169"/>
                      <a:pt x="1175" y="88"/>
                      <a:pt x="1094" y="38"/>
                    </a:cubicBezTo>
                    <a:cubicBezTo>
                      <a:pt x="1041" y="13"/>
                      <a:pt x="995" y="1"/>
                      <a:pt x="950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67"/>
              <p:cNvSpPr/>
              <p:nvPr/>
            </p:nvSpPr>
            <p:spPr>
              <a:xfrm>
                <a:off x="9588684" y="2416036"/>
                <a:ext cx="146970" cy="28045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607" extrusionOk="0">
                    <a:moveTo>
                      <a:pt x="2431" y="1"/>
                    </a:moveTo>
                    <a:cubicBezTo>
                      <a:pt x="2366" y="1"/>
                      <a:pt x="2302" y="22"/>
                      <a:pt x="2241" y="53"/>
                    </a:cubicBezTo>
                    <a:cubicBezTo>
                      <a:pt x="2070" y="127"/>
                      <a:pt x="1883" y="346"/>
                      <a:pt x="1696" y="346"/>
                    </a:cubicBezTo>
                    <a:cubicBezTo>
                      <a:pt x="1677" y="346"/>
                      <a:pt x="1659" y="344"/>
                      <a:pt x="1641" y="340"/>
                    </a:cubicBezTo>
                    <a:cubicBezTo>
                      <a:pt x="1535" y="315"/>
                      <a:pt x="1429" y="234"/>
                      <a:pt x="1329" y="159"/>
                    </a:cubicBezTo>
                    <a:cubicBezTo>
                      <a:pt x="1198" y="103"/>
                      <a:pt x="1092" y="78"/>
                      <a:pt x="961" y="78"/>
                    </a:cubicBezTo>
                    <a:cubicBezTo>
                      <a:pt x="805" y="103"/>
                      <a:pt x="705" y="184"/>
                      <a:pt x="549" y="234"/>
                    </a:cubicBezTo>
                    <a:cubicBezTo>
                      <a:pt x="511" y="245"/>
                      <a:pt x="458" y="258"/>
                      <a:pt x="406" y="258"/>
                    </a:cubicBezTo>
                    <a:cubicBezTo>
                      <a:pt x="346" y="258"/>
                      <a:pt x="289" y="241"/>
                      <a:pt x="262" y="184"/>
                    </a:cubicBezTo>
                    <a:cubicBezTo>
                      <a:pt x="246" y="134"/>
                      <a:pt x="211" y="114"/>
                      <a:pt x="174" y="114"/>
                    </a:cubicBezTo>
                    <a:cubicBezTo>
                      <a:pt x="93" y="114"/>
                      <a:pt x="1" y="209"/>
                      <a:pt x="56" y="315"/>
                    </a:cubicBezTo>
                    <a:cubicBezTo>
                      <a:pt x="114" y="461"/>
                      <a:pt x="231" y="510"/>
                      <a:pt x="363" y="510"/>
                    </a:cubicBezTo>
                    <a:cubicBezTo>
                      <a:pt x="513" y="510"/>
                      <a:pt x="682" y="446"/>
                      <a:pt x="805" y="390"/>
                    </a:cubicBezTo>
                    <a:cubicBezTo>
                      <a:pt x="886" y="365"/>
                      <a:pt x="961" y="340"/>
                      <a:pt x="1067" y="340"/>
                    </a:cubicBezTo>
                    <a:cubicBezTo>
                      <a:pt x="1148" y="365"/>
                      <a:pt x="1223" y="415"/>
                      <a:pt x="1273" y="446"/>
                    </a:cubicBezTo>
                    <a:cubicBezTo>
                      <a:pt x="1404" y="521"/>
                      <a:pt x="1535" y="602"/>
                      <a:pt x="1666" y="602"/>
                    </a:cubicBezTo>
                    <a:cubicBezTo>
                      <a:pt x="1686" y="605"/>
                      <a:pt x="1705" y="607"/>
                      <a:pt x="1723" y="607"/>
                    </a:cubicBezTo>
                    <a:cubicBezTo>
                      <a:pt x="1849" y="607"/>
                      <a:pt x="1941" y="537"/>
                      <a:pt x="2028" y="471"/>
                    </a:cubicBezTo>
                    <a:cubicBezTo>
                      <a:pt x="2134" y="415"/>
                      <a:pt x="2266" y="290"/>
                      <a:pt x="2397" y="259"/>
                    </a:cubicBezTo>
                    <a:cubicBezTo>
                      <a:pt x="2406" y="257"/>
                      <a:pt x="2415" y="256"/>
                      <a:pt x="2425" y="256"/>
                    </a:cubicBezTo>
                    <a:cubicBezTo>
                      <a:pt x="2535" y="256"/>
                      <a:pt x="2666" y="368"/>
                      <a:pt x="2799" y="368"/>
                    </a:cubicBezTo>
                    <a:cubicBezTo>
                      <a:pt x="2810" y="368"/>
                      <a:pt x="2822" y="367"/>
                      <a:pt x="2834" y="365"/>
                    </a:cubicBezTo>
                    <a:cubicBezTo>
                      <a:pt x="2990" y="365"/>
                      <a:pt x="3096" y="315"/>
                      <a:pt x="3146" y="184"/>
                    </a:cubicBezTo>
                    <a:cubicBezTo>
                      <a:pt x="3181" y="87"/>
                      <a:pt x="3102" y="19"/>
                      <a:pt x="3020" y="19"/>
                    </a:cubicBezTo>
                    <a:cubicBezTo>
                      <a:pt x="2969" y="19"/>
                      <a:pt x="2918" y="44"/>
                      <a:pt x="2890" y="103"/>
                    </a:cubicBezTo>
                    <a:cubicBezTo>
                      <a:pt x="2885" y="120"/>
                      <a:pt x="2869" y="126"/>
                      <a:pt x="2848" y="126"/>
                    </a:cubicBezTo>
                    <a:cubicBezTo>
                      <a:pt x="2766" y="126"/>
                      <a:pt x="2592" y="28"/>
                      <a:pt x="2553" y="28"/>
                    </a:cubicBezTo>
                    <a:cubicBezTo>
                      <a:pt x="2512" y="9"/>
                      <a:pt x="2472" y="1"/>
                      <a:pt x="2431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67"/>
              <p:cNvSpPr/>
              <p:nvPr/>
            </p:nvSpPr>
            <p:spPr>
              <a:xfrm>
                <a:off x="9433768" y="2487511"/>
                <a:ext cx="196730" cy="35576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770" extrusionOk="0">
                    <a:moveTo>
                      <a:pt x="161" y="0"/>
                    </a:moveTo>
                    <a:cubicBezTo>
                      <a:pt x="109" y="0"/>
                      <a:pt x="61" y="29"/>
                      <a:pt x="51" y="91"/>
                    </a:cubicBezTo>
                    <a:cubicBezTo>
                      <a:pt x="1" y="272"/>
                      <a:pt x="132" y="428"/>
                      <a:pt x="288" y="509"/>
                    </a:cubicBezTo>
                    <a:cubicBezTo>
                      <a:pt x="351" y="532"/>
                      <a:pt x="411" y="541"/>
                      <a:pt x="470" y="541"/>
                    </a:cubicBezTo>
                    <a:cubicBezTo>
                      <a:pt x="606" y="541"/>
                      <a:pt x="738" y="494"/>
                      <a:pt x="881" y="460"/>
                    </a:cubicBezTo>
                    <a:cubicBezTo>
                      <a:pt x="1006" y="412"/>
                      <a:pt x="1137" y="384"/>
                      <a:pt x="1267" y="384"/>
                    </a:cubicBezTo>
                    <a:cubicBezTo>
                      <a:pt x="1358" y="384"/>
                      <a:pt x="1449" y="397"/>
                      <a:pt x="1536" y="428"/>
                    </a:cubicBezTo>
                    <a:cubicBezTo>
                      <a:pt x="1742" y="509"/>
                      <a:pt x="1898" y="666"/>
                      <a:pt x="2079" y="715"/>
                    </a:cubicBezTo>
                    <a:cubicBezTo>
                      <a:pt x="2136" y="731"/>
                      <a:pt x="2188" y="738"/>
                      <a:pt x="2238" y="738"/>
                    </a:cubicBezTo>
                    <a:cubicBezTo>
                      <a:pt x="2371" y="738"/>
                      <a:pt x="2484" y="688"/>
                      <a:pt x="2598" y="616"/>
                    </a:cubicBezTo>
                    <a:cubicBezTo>
                      <a:pt x="2679" y="559"/>
                      <a:pt x="2754" y="509"/>
                      <a:pt x="2860" y="509"/>
                    </a:cubicBezTo>
                    <a:cubicBezTo>
                      <a:pt x="2941" y="509"/>
                      <a:pt x="3041" y="584"/>
                      <a:pt x="3122" y="641"/>
                    </a:cubicBezTo>
                    <a:cubicBezTo>
                      <a:pt x="3289" y="718"/>
                      <a:pt x="3476" y="769"/>
                      <a:pt x="3657" y="769"/>
                    </a:cubicBezTo>
                    <a:cubicBezTo>
                      <a:pt x="3840" y="769"/>
                      <a:pt x="4016" y="716"/>
                      <a:pt x="4158" y="584"/>
                    </a:cubicBezTo>
                    <a:cubicBezTo>
                      <a:pt x="4258" y="490"/>
                      <a:pt x="4177" y="359"/>
                      <a:pt x="4075" y="359"/>
                    </a:cubicBezTo>
                    <a:cubicBezTo>
                      <a:pt x="4043" y="359"/>
                      <a:pt x="4008" y="372"/>
                      <a:pt x="3977" y="403"/>
                    </a:cubicBezTo>
                    <a:cubicBezTo>
                      <a:pt x="3895" y="487"/>
                      <a:pt x="3793" y="519"/>
                      <a:pt x="3684" y="519"/>
                    </a:cubicBezTo>
                    <a:cubicBezTo>
                      <a:pt x="3485" y="519"/>
                      <a:pt x="3262" y="413"/>
                      <a:pt x="3097" y="328"/>
                    </a:cubicBezTo>
                    <a:cubicBezTo>
                      <a:pt x="3021" y="282"/>
                      <a:pt x="2938" y="254"/>
                      <a:pt x="2851" y="254"/>
                    </a:cubicBezTo>
                    <a:cubicBezTo>
                      <a:pt x="2786" y="254"/>
                      <a:pt x="2720" y="269"/>
                      <a:pt x="2654" y="304"/>
                    </a:cubicBezTo>
                    <a:cubicBezTo>
                      <a:pt x="2523" y="353"/>
                      <a:pt x="2392" y="485"/>
                      <a:pt x="2235" y="485"/>
                    </a:cubicBezTo>
                    <a:cubicBezTo>
                      <a:pt x="2079" y="460"/>
                      <a:pt x="1923" y="328"/>
                      <a:pt x="1767" y="247"/>
                    </a:cubicBezTo>
                    <a:cubicBezTo>
                      <a:pt x="1611" y="172"/>
                      <a:pt x="1455" y="116"/>
                      <a:pt x="1274" y="116"/>
                    </a:cubicBezTo>
                    <a:cubicBezTo>
                      <a:pt x="1093" y="116"/>
                      <a:pt x="912" y="172"/>
                      <a:pt x="725" y="222"/>
                    </a:cubicBezTo>
                    <a:cubicBezTo>
                      <a:pt x="650" y="247"/>
                      <a:pt x="544" y="304"/>
                      <a:pt x="469" y="304"/>
                    </a:cubicBezTo>
                    <a:cubicBezTo>
                      <a:pt x="388" y="304"/>
                      <a:pt x="288" y="247"/>
                      <a:pt x="313" y="172"/>
                    </a:cubicBezTo>
                    <a:cubicBezTo>
                      <a:pt x="328" y="64"/>
                      <a:pt x="240" y="0"/>
                      <a:pt x="161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67"/>
              <p:cNvSpPr/>
              <p:nvPr/>
            </p:nvSpPr>
            <p:spPr>
              <a:xfrm>
                <a:off x="9869825" y="2566471"/>
                <a:ext cx="42137" cy="20144"/>
              </a:xfrm>
              <a:custGeom>
                <a:avLst/>
                <a:gdLst/>
                <a:ahLst/>
                <a:cxnLst/>
                <a:rect l="l" t="t" r="r" b="b"/>
                <a:pathLst>
                  <a:path w="912" h="436" extrusionOk="0">
                    <a:moveTo>
                      <a:pt x="133" y="0"/>
                    </a:moveTo>
                    <a:cubicBezTo>
                      <a:pt x="114" y="0"/>
                      <a:pt x="96" y="7"/>
                      <a:pt x="82" y="24"/>
                    </a:cubicBezTo>
                    <a:cubicBezTo>
                      <a:pt x="25" y="49"/>
                      <a:pt x="1" y="155"/>
                      <a:pt x="25" y="205"/>
                    </a:cubicBezTo>
                    <a:cubicBezTo>
                      <a:pt x="132" y="336"/>
                      <a:pt x="288" y="411"/>
                      <a:pt x="444" y="436"/>
                    </a:cubicBezTo>
                    <a:cubicBezTo>
                      <a:pt x="600" y="436"/>
                      <a:pt x="756" y="386"/>
                      <a:pt x="862" y="280"/>
                    </a:cubicBezTo>
                    <a:cubicBezTo>
                      <a:pt x="912" y="230"/>
                      <a:pt x="912" y="155"/>
                      <a:pt x="862" y="99"/>
                    </a:cubicBezTo>
                    <a:cubicBezTo>
                      <a:pt x="834" y="74"/>
                      <a:pt x="801" y="61"/>
                      <a:pt x="769" y="61"/>
                    </a:cubicBezTo>
                    <a:cubicBezTo>
                      <a:pt x="737" y="61"/>
                      <a:pt x="706" y="74"/>
                      <a:pt x="681" y="99"/>
                    </a:cubicBezTo>
                    <a:lnTo>
                      <a:pt x="650" y="99"/>
                    </a:lnTo>
                    <a:cubicBezTo>
                      <a:pt x="650" y="99"/>
                      <a:pt x="625" y="124"/>
                      <a:pt x="650" y="124"/>
                    </a:cubicBezTo>
                    <a:lnTo>
                      <a:pt x="625" y="124"/>
                    </a:lnTo>
                    <a:lnTo>
                      <a:pt x="600" y="155"/>
                    </a:lnTo>
                    <a:lnTo>
                      <a:pt x="550" y="155"/>
                    </a:lnTo>
                    <a:lnTo>
                      <a:pt x="525" y="180"/>
                    </a:lnTo>
                    <a:lnTo>
                      <a:pt x="444" y="180"/>
                    </a:lnTo>
                    <a:cubicBezTo>
                      <a:pt x="460" y="180"/>
                      <a:pt x="445" y="170"/>
                      <a:pt x="433" y="169"/>
                    </a:cubicBezTo>
                    <a:lnTo>
                      <a:pt x="433" y="169"/>
                    </a:lnTo>
                    <a:cubicBezTo>
                      <a:pt x="436" y="172"/>
                      <a:pt x="439" y="176"/>
                      <a:pt x="444" y="180"/>
                    </a:cubicBezTo>
                    <a:lnTo>
                      <a:pt x="419" y="180"/>
                    </a:lnTo>
                    <a:cubicBezTo>
                      <a:pt x="419" y="172"/>
                      <a:pt x="424" y="169"/>
                      <a:pt x="431" y="169"/>
                    </a:cubicBezTo>
                    <a:cubicBezTo>
                      <a:pt x="431" y="169"/>
                      <a:pt x="432" y="169"/>
                      <a:pt x="433" y="169"/>
                    </a:cubicBezTo>
                    <a:lnTo>
                      <a:pt x="433" y="169"/>
                    </a:lnTo>
                    <a:cubicBezTo>
                      <a:pt x="418" y="155"/>
                      <a:pt x="414" y="155"/>
                      <a:pt x="394" y="155"/>
                    </a:cubicBezTo>
                    <a:lnTo>
                      <a:pt x="338" y="155"/>
                    </a:lnTo>
                    <a:cubicBezTo>
                      <a:pt x="338" y="124"/>
                      <a:pt x="313" y="124"/>
                      <a:pt x="313" y="124"/>
                    </a:cubicBezTo>
                    <a:lnTo>
                      <a:pt x="288" y="99"/>
                    </a:lnTo>
                    <a:lnTo>
                      <a:pt x="263" y="74"/>
                    </a:lnTo>
                    <a:cubicBezTo>
                      <a:pt x="228" y="39"/>
                      <a:pt x="177" y="0"/>
                      <a:pt x="133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67"/>
              <p:cNvSpPr/>
              <p:nvPr/>
            </p:nvSpPr>
            <p:spPr>
              <a:xfrm>
                <a:off x="9712368" y="2549376"/>
                <a:ext cx="56552" cy="33866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733" extrusionOk="0">
                    <a:moveTo>
                      <a:pt x="1093" y="1"/>
                    </a:moveTo>
                    <a:cubicBezTo>
                      <a:pt x="1018" y="1"/>
                      <a:pt x="968" y="82"/>
                      <a:pt x="968" y="132"/>
                    </a:cubicBezTo>
                    <a:cubicBezTo>
                      <a:pt x="937" y="213"/>
                      <a:pt x="912" y="288"/>
                      <a:pt x="862" y="369"/>
                    </a:cubicBezTo>
                    <a:cubicBezTo>
                      <a:pt x="837" y="369"/>
                      <a:pt x="837" y="394"/>
                      <a:pt x="812" y="419"/>
                    </a:cubicBezTo>
                    <a:lnTo>
                      <a:pt x="812" y="419"/>
                    </a:lnTo>
                    <a:cubicBezTo>
                      <a:pt x="820" y="411"/>
                      <a:pt x="820" y="408"/>
                      <a:pt x="815" y="408"/>
                    </a:cubicBezTo>
                    <a:cubicBezTo>
                      <a:pt x="806" y="408"/>
                      <a:pt x="781" y="419"/>
                      <a:pt x="781" y="419"/>
                    </a:cubicBezTo>
                    <a:lnTo>
                      <a:pt x="756" y="444"/>
                    </a:lnTo>
                    <a:lnTo>
                      <a:pt x="731" y="444"/>
                    </a:lnTo>
                    <a:lnTo>
                      <a:pt x="706" y="469"/>
                    </a:lnTo>
                    <a:lnTo>
                      <a:pt x="656" y="469"/>
                    </a:lnTo>
                    <a:cubicBezTo>
                      <a:pt x="550" y="469"/>
                      <a:pt x="500" y="469"/>
                      <a:pt x="419" y="394"/>
                    </a:cubicBezTo>
                    <a:lnTo>
                      <a:pt x="394" y="394"/>
                    </a:lnTo>
                    <a:lnTo>
                      <a:pt x="369" y="369"/>
                    </a:lnTo>
                    <a:cubicBezTo>
                      <a:pt x="369" y="369"/>
                      <a:pt x="369" y="338"/>
                      <a:pt x="344" y="338"/>
                    </a:cubicBezTo>
                    <a:cubicBezTo>
                      <a:pt x="313" y="313"/>
                      <a:pt x="313" y="288"/>
                      <a:pt x="288" y="263"/>
                    </a:cubicBezTo>
                    <a:lnTo>
                      <a:pt x="288" y="213"/>
                    </a:lnTo>
                    <a:cubicBezTo>
                      <a:pt x="263" y="132"/>
                      <a:pt x="188" y="107"/>
                      <a:pt x="107" y="107"/>
                    </a:cubicBezTo>
                    <a:cubicBezTo>
                      <a:pt x="57" y="132"/>
                      <a:pt x="1" y="213"/>
                      <a:pt x="32" y="288"/>
                    </a:cubicBezTo>
                    <a:cubicBezTo>
                      <a:pt x="102" y="535"/>
                      <a:pt x="363" y="733"/>
                      <a:pt x="633" y="733"/>
                    </a:cubicBezTo>
                    <a:cubicBezTo>
                      <a:pt x="649" y="733"/>
                      <a:pt x="665" y="732"/>
                      <a:pt x="681" y="731"/>
                    </a:cubicBezTo>
                    <a:cubicBezTo>
                      <a:pt x="968" y="706"/>
                      <a:pt x="1199" y="444"/>
                      <a:pt x="1224" y="132"/>
                    </a:cubicBezTo>
                    <a:cubicBezTo>
                      <a:pt x="1224" y="82"/>
                      <a:pt x="1149" y="1"/>
                      <a:pt x="1093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67"/>
              <p:cNvSpPr/>
              <p:nvPr/>
            </p:nvSpPr>
            <p:spPr>
              <a:xfrm>
                <a:off x="9891586" y="2381015"/>
                <a:ext cx="49206" cy="13537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93" extrusionOk="0">
                    <a:moveTo>
                      <a:pt x="124" y="1"/>
                    </a:moveTo>
                    <a:cubicBezTo>
                      <a:pt x="59" y="1"/>
                      <a:pt x="1" y="66"/>
                      <a:pt x="23" y="137"/>
                    </a:cubicBezTo>
                    <a:cubicBezTo>
                      <a:pt x="23" y="187"/>
                      <a:pt x="79" y="237"/>
                      <a:pt x="154" y="268"/>
                    </a:cubicBezTo>
                    <a:cubicBezTo>
                      <a:pt x="416" y="268"/>
                      <a:pt x="678" y="268"/>
                      <a:pt x="934" y="293"/>
                    </a:cubicBezTo>
                    <a:cubicBezTo>
                      <a:pt x="990" y="293"/>
                      <a:pt x="1065" y="212"/>
                      <a:pt x="1065" y="162"/>
                    </a:cubicBezTo>
                    <a:cubicBezTo>
                      <a:pt x="1065" y="81"/>
                      <a:pt x="1015" y="31"/>
                      <a:pt x="934" y="31"/>
                    </a:cubicBezTo>
                    <a:cubicBezTo>
                      <a:pt x="678" y="6"/>
                      <a:pt x="416" y="6"/>
                      <a:pt x="154" y="6"/>
                    </a:cubicBezTo>
                    <a:cubicBezTo>
                      <a:pt x="144" y="2"/>
                      <a:pt x="134" y="1"/>
                      <a:pt x="124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67"/>
              <p:cNvSpPr/>
              <p:nvPr/>
            </p:nvSpPr>
            <p:spPr>
              <a:xfrm>
                <a:off x="10346817" y="2216073"/>
                <a:ext cx="161247" cy="30355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657" extrusionOk="0">
                    <a:moveTo>
                      <a:pt x="3340" y="1"/>
                    </a:moveTo>
                    <a:cubicBezTo>
                      <a:pt x="3274" y="1"/>
                      <a:pt x="3215" y="40"/>
                      <a:pt x="3227" y="118"/>
                    </a:cubicBezTo>
                    <a:cubicBezTo>
                      <a:pt x="3227" y="156"/>
                      <a:pt x="3202" y="170"/>
                      <a:pt x="3166" y="170"/>
                    </a:cubicBezTo>
                    <a:cubicBezTo>
                      <a:pt x="3078" y="170"/>
                      <a:pt x="2926" y="93"/>
                      <a:pt x="2890" y="93"/>
                    </a:cubicBezTo>
                    <a:cubicBezTo>
                      <a:pt x="2825" y="69"/>
                      <a:pt x="2763" y="55"/>
                      <a:pt x="2705" y="55"/>
                    </a:cubicBezTo>
                    <a:cubicBezTo>
                      <a:pt x="2624" y="55"/>
                      <a:pt x="2548" y="81"/>
                      <a:pt x="2472" y="143"/>
                    </a:cubicBezTo>
                    <a:cubicBezTo>
                      <a:pt x="2316" y="218"/>
                      <a:pt x="2185" y="324"/>
                      <a:pt x="2029" y="349"/>
                    </a:cubicBezTo>
                    <a:cubicBezTo>
                      <a:pt x="1980" y="364"/>
                      <a:pt x="1936" y="371"/>
                      <a:pt x="1897" y="371"/>
                    </a:cubicBezTo>
                    <a:cubicBezTo>
                      <a:pt x="1791" y="371"/>
                      <a:pt x="1712" y="321"/>
                      <a:pt x="1617" y="249"/>
                    </a:cubicBezTo>
                    <a:cubicBezTo>
                      <a:pt x="1511" y="168"/>
                      <a:pt x="1405" y="93"/>
                      <a:pt x="1280" y="93"/>
                    </a:cubicBezTo>
                    <a:cubicBezTo>
                      <a:pt x="1124" y="93"/>
                      <a:pt x="1018" y="168"/>
                      <a:pt x="912" y="274"/>
                    </a:cubicBezTo>
                    <a:cubicBezTo>
                      <a:pt x="827" y="358"/>
                      <a:pt x="714" y="403"/>
                      <a:pt x="602" y="403"/>
                    </a:cubicBezTo>
                    <a:cubicBezTo>
                      <a:pt x="474" y="403"/>
                      <a:pt x="346" y="344"/>
                      <a:pt x="263" y="218"/>
                    </a:cubicBezTo>
                    <a:cubicBezTo>
                      <a:pt x="238" y="188"/>
                      <a:pt x="208" y="176"/>
                      <a:pt x="180" y="176"/>
                    </a:cubicBezTo>
                    <a:cubicBezTo>
                      <a:pt x="87" y="176"/>
                      <a:pt x="1" y="305"/>
                      <a:pt x="82" y="405"/>
                    </a:cubicBezTo>
                    <a:cubicBezTo>
                      <a:pt x="210" y="568"/>
                      <a:pt x="416" y="657"/>
                      <a:pt x="628" y="657"/>
                    </a:cubicBezTo>
                    <a:cubicBezTo>
                      <a:pt x="715" y="657"/>
                      <a:pt x="803" y="642"/>
                      <a:pt x="887" y="611"/>
                    </a:cubicBezTo>
                    <a:cubicBezTo>
                      <a:pt x="968" y="561"/>
                      <a:pt x="1018" y="530"/>
                      <a:pt x="1068" y="480"/>
                    </a:cubicBezTo>
                    <a:cubicBezTo>
                      <a:pt x="1118" y="435"/>
                      <a:pt x="1184" y="345"/>
                      <a:pt x="1255" y="345"/>
                    </a:cubicBezTo>
                    <a:cubicBezTo>
                      <a:pt x="1263" y="345"/>
                      <a:pt x="1272" y="346"/>
                      <a:pt x="1280" y="349"/>
                    </a:cubicBezTo>
                    <a:cubicBezTo>
                      <a:pt x="1436" y="374"/>
                      <a:pt x="1536" y="561"/>
                      <a:pt x="1692" y="611"/>
                    </a:cubicBezTo>
                    <a:cubicBezTo>
                      <a:pt x="1756" y="629"/>
                      <a:pt x="1821" y="637"/>
                      <a:pt x="1885" y="637"/>
                    </a:cubicBezTo>
                    <a:cubicBezTo>
                      <a:pt x="2002" y="637"/>
                      <a:pt x="2116" y="609"/>
                      <a:pt x="2216" y="561"/>
                    </a:cubicBezTo>
                    <a:cubicBezTo>
                      <a:pt x="2316" y="530"/>
                      <a:pt x="2397" y="480"/>
                      <a:pt x="2497" y="430"/>
                    </a:cubicBezTo>
                    <a:cubicBezTo>
                      <a:pt x="2567" y="381"/>
                      <a:pt x="2633" y="319"/>
                      <a:pt x="2718" y="319"/>
                    </a:cubicBezTo>
                    <a:cubicBezTo>
                      <a:pt x="2731" y="319"/>
                      <a:pt x="2745" y="320"/>
                      <a:pt x="2759" y="324"/>
                    </a:cubicBezTo>
                    <a:cubicBezTo>
                      <a:pt x="2902" y="324"/>
                      <a:pt x="3023" y="433"/>
                      <a:pt x="3181" y="433"/>
                    </a:cubicBezTo>
                    <a:cubicBezTo>
                      <a:pt x="3196" y="433"/>
                      <a:pt x="3212" y="432"/>
                      <a:pt x="3227" y="430"/>
                    </a:cubicBezTo>
                    <a:cubicBezTo>
                      <a:pt x="3359" y="405"/>
                      <a:pt x="3490" y="274"/>
                      <a:pt x="3490" y="118"/>
                    </a:cubicBezTo>
                    <a:cubicBezTo>
                      <a:pt x="3477" y="40"/>
                      <a:pt x="3405" y="1"/>
                      <a:pt x="3340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67"/>
              <p:cNvSpPr/>
              <p:nvPr/>
            </p:nvSpPr>
            <p:spPr>
              <a:xfrm>
                <a:off x="9854255" y="2194404"/>
                <a:ext cx="93791" cy="19128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414" extrusionOk="0">
                    <a:moveTo>
                      <a:pt x="144" y="0"/>
                    </a:moveTo>
                    <a:cubicBezTo>
                      <a:pt x="111" y="0"/>
                      <a:pt x="78" y="12"/>
                      <a:pt x="50" y="37"/>
                    </a:cubicBezTo>
                    <a:cubicBezTo>
                      <a:pt x="0" y="94"/>
                      <a:pt x="0" y="169"/>
                      <a:pt x="50" y="218"/>
                    </a:cubicBezTo>
                    <a:cubicBezTo>
                      <a:pt x="239" y="368"/>
                      <a:pt x="460" y="414"/>
                      <a:pt x="700" y="414"/>
                    </a:cubicBezTo>
                    <a:cubicBezTo>
                      <a:pt x="761" y="414"/>
                      <a:pt x="823" y="411"/>
                      <a:pt x="887" y="406"/>
                    </a:cubicBezTo>
                    <a:cubicBezTo>
                      <a:pt x="1224" y="375"/>
                      <a:pt x="1561" y="300"/>
                      <a:pt x="1898" y="275"/>
                    </a:cubicBezTo>
                    <a:cubicBezTo>
                      <a:pt x="1979" y="250"/>
                      <a:pt x="2029" y="169"/>
                      <a:pt x="2004" y="94"/>
                    </a:cubicBezTo>
                    <a:cubicBezTo>
                      <a:pt x="1979" y="37"/>
                      <a:pt x="1898" y="12"/>
                      <a:pt x="1848" y="12"/>
                    </a:cubicBezTo>
                    <a:cubicBezTo>
                      <a:pt x="1536" y="62"/>
                      <a:pt x="1249" y="94"/>
                      <a:pt x="937" y="144"/>
                    </a:cubicBezTo>
                    <a:cubicBezTo>
                      <a:pt x="851" y="153"/>
                      <a:pt x="757" y="162"/>
                      <a:pt x="664" y="162"/>
                    </a:cubicBezTo>
                    <a:cubicBezTo>
                      <a:pt x="507" y="162"/>
                      <a:pt x="351" y="136"/>
                      <a:pt x="238" y="37"/>
                    </a:cubicBezTo>
                    <a:cubicBezTo>
                      <a:pt x="210" y="12"/>
                      <a:pt x="177" y="0"/>
                      <a:pt x="144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67"/>
              <p:cNvSpPr/>
              <p:nvPr/>
            </p:nvSpPr>
            <p:spPr>
              <a:xfrm>
                <a:off x="10003350" y="2104449"/>
                <a:ext cx="42137" cy="24672"/>
              </a:xfrm>
              <a:custGeom>
                <a:avLst/>
                <a:gdLst/>
                <a:ahLst/>
                <a:cxnLst/>
                <a:rect l="l" t="t" r="r" b="b"/>
                <a:pathLst>
                  <a:path w="912" h="534" extrusionOk="0">
                    <a:moveTo>
                      <a:pt x="758" y="0"/>
                    </a:moveTo>
                    <a:cubicBezTo>
                      <a:pt x="708" y="0"/>
                      <a:pt x="650" y="32"/>
                      <a:pt x="650" y="87"/>
                    </a:cubicBezTo>
                    <a:cubicBezTo>
                      <a:pt x="650" y="112"/>
                      <a:pt x="650" y="112"/>
                      <a:pt x="625" y="137"/>
                    </a:cubicBezTo>
                    <a:cubicBezTo>
                      <a:pt x="625" y="147"/>
                      <a:pt x="625" y="151"/>
                      <a:pt x="626" y="151"/>
                    </a:cubicBezTo>
                    <a:cubicBezTo>
                      <a:pt x="627" y="151"/>
                      <a:pt x="633" y="137"/>
                      <a:pt x="650" y="137"/>
                    </a:cubicBezTo>
                    <a:lnTo>
                      <a:pt x="650" y="137"/>
                    </a:lnTo>
                    <a:cubicBezTo>
                      <a:pt x="650" y="137"/>
                      <a:pt x="625" y="137"/>
                      <a:pt x="625" y="168"/>
                    </a:cubicBezTo>
                    <a:lnTo>
                      <a:pt x="600" y="193"/>
                    </a:lnTo>
                    <a:lnTo>
                      <a:pt x="600" y="218"/>
                    </a:lnTo>
                    <a:lnTo>
                      <a:pt x="568" y="218"/>
                    </a:lnTo>
                    <a:lnTo>
                      <a:pt x="544" y="243"/>
                    </a:lnTo>
                    <a:cubicBezTo>
                      <a:pt x="519" y="243"/>
                      <a:pt x="519" y="268"/>
                      <a:pt x="519" y="268"/>
                    </a:cubicBezTo>
                    <a:lnTo>
                      <a:pt x="387" y="268"/>
                    </a:lnTo>
                    <a:lnTo>
                      <a:pt x="363" y="243"/>
                    </a:lnTo>
                    <a:cubicBezTo>
                      <a:pt x="363" y="243"/>
                      <a:pt x="338" y="243"/>
                      <a:pt x="313" y="218"/>
                    </a:cubicBezTo>
                    <a:lnTo>
                      <a:pt x="313" y="218"/>
                    </a:lnTo>
                    <a:cubicBezTo>
                      <a:pt x="313" y="218"/>
                      <a:pt x="324" y="229"/>
                      <a:pt x="331" y="229"/>
                    </a:cubicBezTo>
                    <a:cubicBezTo>
                      <a:pt x="335" y="229"/>
                      <a:pt x="338" y="226"/>
                      <a:pt x="338" y="218"/>
                    </a:cubicBezTo>
                    <a:lnTo>
                      <a:pt x="313" y="218"/>
                    </a:lnTo>
                    <a:cubicBezTo>
                      <a:pt x="313" y="193"/>
                      <a:pt x="288" y="193"/>
                      <a:pt x="288" y="193"/>
                    </a:cubicBezTo>
                    <a:lnTo>
                      <a:pt x="288" y="168"/>
                    </a:lnTo>
                    <a:lnTo>
                      <a:pt x="256" y="168"/>
                    </a:lnTo>
                    <a:cubicBezTo>
                      <a:pt x="240" y="115"/>
                      <a:pt x="203" y="86"/>
                      <a:pt x="156" y="86"/>
                    </a:cubicBezTo>
                    <a:cubicBezTo>
                      <a:pt x="131" y="86"/>
                      <a:pt x="104" y="95"/>
                      <a:pt x="75" y="112"/>
                    </a:cubicBezTo>
                    <a:cubicBezTo>
                      <a:pt x="25" y="137"/>
                      <a:pt x="0" y="218"/>
                      <a:pt x="50" y="293"/>
                    </a:cubicBezTo>
                    <a:cubicBezTo>
                      <a:pt x="124" y="434"/>
                      <a:pt x="298" y="534"/>
                      <a:pt x="465" y="534"/>
                    </a:cubicBezTo>
                    <a:cubicBezTo>
                      <a:pt x="483" y="534"/>
                      <a:pt x="501" y="533"/>
                      <a:pt x="519" y="530"/>
                    </a:cubicBezTo>
                    <a:cubicBezTo>
                      <a:pt x="700" y="505"/>
                      <a:pt x="856" y="349"/>
                      <a:pt x="912" y="168"/>
                    </a:cubicBezTo>
                    <a:cubicBezTo>
                      <a:pt x="912" y="87"/>
                      <a:pt x="881" y="12"/>
                      <a:pt x="806" y="12"/>
                    </a:cubicBezTo>
                    <a:cubicBezTo>
                      <a:pt x="793" y="4"/>
                      <a:pt x="776" y="0"/>
                      <a:pt x="758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67"/>
              <p:cNvSpPr/>
              <p:nvPr/>
            </p:nvSpPr>
            <p:spPr>
              <a:xfrm>
                <a:off x="10243555" y="2266757"/>
                <a:ext cx="47080" cy="2328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504" extrusionOk="0">
                    <a:moveTo>
                      <a:pt x="871" y="0"/>
                    </a:moveTo>
                    <a:cubicBezTo>
                      <a:pt x="814" y="0"/>
                      <a:pt x="777" y="42"/>
                      <a:pt x="756" y="88"/>
                    </a:cubicBezTo>
                    <a:lnTo>
                      <a:pt x="731" y="113"/>
                    </a:lnTo>
                    <a:lnTo>
                      <a:pt x="731" y="138"/>
                    </a:lnTo>
                    <a:cubicBezTo>
                      <a:pt x="706" y="138"/>
                      <a:pt x="706" y="163"/>
                      <a:pt x="675" y="163"/>
                    </a:cubicBezTo>
                    <a:lnTo>
                      <a:pt x="675" y="188"/>
                    </a:lnTo>
                    <a:cubicBezTo>
                      <a:pt x="650" y="188"/>
                      <a:pt x="650" y="188"/>
                      <a:pt x="625" y="213"/>
                    </a:cubicBezTo>
                    <a:lnTo>
                      <a:pt x="600" y="213"/>
                    </a:lnTo>
                    <a:cubicBezTo>
                      <a:pt x="575" y="213"/>
                      <a:pt x="575" y="213"/>
                      <a:pt x="550" y="244"/>
                    </a:cubicBezTo>
                    <a:lnTo>
                      <a:pt x="419" y="244"/>
                    </a:lnTo>
                    <a:cubicBezTo>
                      <a:pt x="394" y="213"/>
                      <a:pt x="363" y="213"/>
                      <a:pt x="363" y="213"/>
                    </a:cubicBezTo>
                    <a:lnTo>
                      <a:pt x="338" y="213"/>
                    </a:lnTo>
                    <a:cubicBezTo>
                      <a:pt x="313" y="188"/>
                      <a:pt x="313" y="188"/>
                      <a:pt x="288" y="188"/>
                    </a:cubicBezTo>
                    <a:cubicBezTo>
                      <a:pt x="288" y="181"/>
                      <a:pt x="290" y="178"/>
                      <a:pt x="292" y="177"/>
                    </a:cubicBezTo>
                    <a:lnTo>
                      <a:pt x="292" y="177"/>
                    </a:lnTo>
                    <a:cubicBezTo>
                      <a:pt x="296" y="183"/>
                      <a:pt x="302" y="188"/>
                      <a:pt x="313" y="188"/>
                    </a:cubicBezTo>
                    <a:cubicBezTo>
                      <a:pt x="313" y="188"/>
                      <a:pt x="302" y="177"/>
                      <a:pt x="295" y="177"/>
                    </a:cubicBezTo>
                    <a:cubicBezTo>
                      <a:pt x="294" y="177"/>
                      <a:pt x="293" y="177"/>
                      <a:pt x="292" y="177"/>
                    </a:cubicBezTo>
                    <a:lnTo>
                      <a:pt x="292" y="177"/>
                    </a:lnTo>
                    <a:cubicBezTo>
                      <a:pt x="288" y="171"/>
                      <a:pt x="288" y="163"/>
                      <a:pt x="288" y="163"/>
                    </a:cubicBezTo>
                    <a:cubicBezTo>
                      <a:pt x="288" y="163"/>
                      <a:pt x="263" y="163"/>
                      <a:pt x="263" y="138"/>
                    </a:cubicBezTo>
                    <a:cubicBezTo>
                      <a:pt x="245" y="102"/>
                      <a:pt x="198" y="76"/>
                      <a:pt x="144" y="76"/>
                    </a:cubicBezTo>
                    <a:cubicBezTo>
                      <a:pt x="124" y="76"/>
                      <a:pt x="103" y="79"/>
                      <a:pt x="82" y="88"/>
                    </a:cubicBezTo>
                    <a:cubicBezTo>
                      <a:pt x="26" y="138"/>
                      <a:pt x="1" y="213"/>
                      <a:pt x="26" y="269"/>
                    </a:cubicBezTo>
                    <a:cubicBezTo>
                      <a:pt x="143" y="409"/>
                      <a:pt x="301" y="504"/>
                      <a:pt x="486" y="504"/>
                    </a:cubicBezTo>
                    <a:cubicBezTo>
                      <a:pt x="507" y="504"/>
                      <a:pt x="528" y="503"/>
                      <a:pt x="550" y="500"/>
                    </a:cubicBezTo>
                    <a:cubicBezTo>
                      <a:pt x="756" y="475"/>
                      <a:pt x="912" y="344"/>
                      <a:pt x="987" y="163"/>
                    </a:cubicBezTo>
                    <a:cubicBezTo>
                      <a:pt x="1018" y="88"/>
                      <a:pt x="962" y="7"/>
                      <a:pt x="912" y="7"/>
                    </a:cubicBezTo>
                    <a:cubicBezTo>
                      <a:pt x="897" y="2"/>
                      <a:pt x="884" y="0"/>
                      <a:pt x="871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67"/>
              <p:cNvSpPr/>
              <p:nvPr/>
            </p:nvSpPr>
            <p:spPr>
              <a:xfrm>
                <a:off x="10301262" y="2425646"/>
                <a:ext cx="50499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09" extrusionOk="0">
                    <a:moveTo>
                      <a:pt x="830" y="238"/>
                    </a:moveTo>
                    <a:lnTo>
                      <a:pt x="830" y="238"/>
                    </a:lnTo>
                    <a:cubicBezTo>
                      <a:pt x="815" y="254"/>
                      <a:pt x="809" y="260"/>
                      <a:pt x="813" y="262"/>
                    </a:cubicBezTo>
                    <a:lnTo>
                      <a:pt x="813" y="262"/>
                    </a:lnTo>
                    <a:cubicBezTo>
                      <a:pt x="820" y="260"/>
                      <a:pt x="830" y="254"/>
                      <a:pt x="830" y="238"/>
                    </a:cubicBezTo>
                    <a:close/>
                    <a:moveTo>
                      <a:pt x="962" y="1"/>
                    </a:moveTo>
                    <a:cubicBezTo>
                      <a:pt x="912" y="26"/>
                      <a:pt x="830" y="82"/>
                      <a:pt x="830" y="132"/>
                    </a:cubicBezTo>
                    <a:lnTo>
                      <a:pt x="830" y="182"/>
                    </a:lnTo>
                    <a:lnTo>
                      <a:pt x="830" y="263"/>
                    </a:lnTo>
                    <a:cubicBezTo>
                      <a:pt x="821" y="263"/>
                      <a:pt x="816" y="263"/>
                      <a:pt x="813" y="262"/>
                    </a:cubicBezTo>
                    <a:lnTo>
                      <a:pt x="813" y="262"/>
                    </a:lnTo>
                    <a:cubicBezTo>
                      <a:pt x="809" y="263"/>
                      <a:pt x="805" y="263"/>
                      <a:pt x="805" y="263"/>
                    </a:cubicBezTo>
                    <a:lnTo>
                      <a:pt x="805" y="288"/>
                    </a:lnTo>
                    <a:lnTo>
                      <a:pt x="781" y="313"/>
                    </a:lnTo>
                    <a:cubicBezTo>
                      <a:pt x="768" y="325"/>
                      <a:pt x="774" y="325"/>
                      <a:pt x="781" y="325"/>
                    </a:cubicBezTo>
                    <a:cubicBezTo>
                      <a:pt x="787" y="325"/>
                      <a:pt x="793" y="325"/>
                      <a:pt x="781" y="338"/>
                    </a:cubicBezTo>
                    <a:cubicBezTo>
                      <a:pt x="756" y="338"/>
                      <a:pt x="756" y="363"/>
                      <a:pt x="731" y="363"/>
                    </a:cubicBezTo>
                    <a:cubicBezTo>
                      <a:pt x="718" y="379"/>
                      <a:pt x="718" y="379"/>
                      <a:pt x="721" y="379"/>
                    </a:cubicBezTo>
                    <a:cubicBezTo>
                      <a:pt x="724" y="379"/>
                      <a:pt x="731" y="379"/>
                      <a:pt x="731" y="394"/>
                    </a:cubicBezTo>
                    <a:lnTo>
                      <a:pt x="706" y="394"/>
                    </a:lnTo>
                    <a:lnTo>
                      <a:pt x="674" y="419"/>
                    </a:lnTo>
                    <a:lnTo>
                      <a:pt x="649" y="419"/>
                    </a:lnTo>
                    <a:cubicBezTo>
                      <a:pt x="624" y="444"/>
                      <a:pt x="624" y="444"/>
                      <a:pt x="599" y="444"/>
                    </a:cubicBezTo>
                    <a:lnTo>
                      <a:pt x="518" y="444"/>
                    </a:lnTo>
                    <a:cubicBezTo>
                      <a:pt x="493" y="444"/>
                      <a:pt x="468" y="419"/>
                      <a:pt x="443" y="419"/>
                    </a:cubicBezTo>
                    <a:cubicBezTo>
                      <a:pt x="418" y="419"/>
                      <a:pt x="418" y="419"/>
                      <a:pt x="394" y="394"/>
                    </a:cubicBezTo>
                    <a:cubicBezTo>
                      <a:pt x="377" y="394"/>
                      <a:pt x="362" y="385"/>
                      <a:pt x="355" y="377"/>
                    </a:cubicBezTo>
                    <a:lnTo>
                      <a:pt x="355" y="377"/>
                    </a:lnTo>
                    <a:cubicBezTo>
                      <a:pt x="356" y="377"/>
                      <a:pt x="356" y="377"/>
                      <a:pt x="356" y="377"/>
                    </a:cubicBezTo>
                    <a:cubicBezTo>
                      <a:pt x="360" y="377"/>
                      <a:pt x="362" y="373"/>
                      <a:pt x="362" y="363"/>
                    </a:cubicBezTo>
                    <a:cubicBezTo>
                      <a:pt x="351" y="363"/>
                      <a:pt x="350" y="370"/>
                      <a:pt x="355" y="377"/>
                    </a:cubicBezTo>
                    <a:lnTo>
                      <a:pt x="355" y="377"/>
                    </a:lnTo>
                    <a:cubicBezTo>
                      <a:pt x="348" y="376"/>
                      <a:pt x="337" y="363"/>
                      <a:pt x="337" y="363"/>
                    </a:cubicBezTo>
                    <a:cubicBezTo>
                      <a:pt x="337" y="363"/>
                      <a:pt x="337" y="338"/>
                      <a:pt x="312" y="338"/>
                    </a:cubicBezTo>
                    <a:cubicBezTo>
                      <a:pt x="312" y="338"/>
                      <a:pt x="312" y="313"/>
                      <a:pt x="287" y="313"/>
                    </a:cubicBezTo>
                    <a:lnTo>
                      <a:pt x="287" y="263"/>
                    </a:lnTo>
                    <a:cubicBezTo>
                      <a:pt x="271" y="263"/>
                      <a:pt x="265" y="252"/>
                      <a:pt x="263" y="252"/>
                    </a:cubicBezTo>
                    <a:cubicBezTo>
                      <a:pt x="262" y="252"/>
                      <a:pt x="262" y="255"/>
                      <a:pt x="262" y="263"/>
                    </a:cubicBezTo>
                    <a:cubicBezTo>
                      <a:pt x="242" y="217"/>
                      <a:pt x="201" y="175"/>
                      <a:pt x="145" y="175"/>
                    </a:cubicBezTo>
                    <a:cubicBezTo>
                      <a:pt x="133" y="175"/>
                      <a:pt x="120" y="177"/>
                      <a:pt x="106" y="182"/>
                    </a:cubicBezTo>
                    <a:cubicBezTo>
                      <a:pt x="50" y="182"/>
                      <a:pt x="0" y="263"/>
                      <a:pt x="25" y="338"/>
                    </a:cubicBezTo>
                    <a:cubicBezTo>
                      <a:pt x="124" y="558"/>
                      <a:pt x="330" y="709"/>
                      <a:pt x="590" y="709"/>
                    </a:cubicBezTo>
                    <a:cubicBezTo>
                      <a:pt x="609" y="709"/>
                      <a:pt x="629" y="708"/>
                      <a:pt x="649" y="706"/>
                    </a:cubicBezTo>
                    <a:cubicBezTo>
                      <a:pt x="912" y="650"/>
                      <a:pt x="1093" y="394"/>
                      <a:pt x="1093" y="132"/>
                    </a:cubicBezTo>
                    <a:cubicBezTo>
                      <a:pt x="1093" y="82"/>
                      <a:pt x="1043" y="1"/>
                      <a:pt x="962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67"/>
              <p:cNvSpPr/>
              <p:nvPr/>
            </p:nvSpPr>
            <p:spPr>
              <a:xfrm>
                <a:off x="10160483" y="2530664"/>
                <a:ext cx="7101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89" extrusionOk="0">
                    <a:moveTo>
                      <a:pt x="194" y="1"/>
                    </a:moveTo>
                    <a:cubicBezTo>
                      <a:pt x="74" y="1"/>
                      <a:pt x="0" y="165"/>
                      <a:pt x="132" y="250"/>
                    </a:cubicBezTo>
                    <a:cubicBezTo>
                      <a:pt x="251" y="328"/>
                      <a:pt x="388" y="367"/>
                      <a:pt x="525" y="367"/>
                    </a:cubicBezTo>
                    <a:cubicBezTo>
                      <a:pt x="634" y="367"/>
                      <a:pt x="743" y="342"/>
                      <a:pt x="841" y="292"/>
                    </a:cubicBezTo>
                    <a:lnTo>
                      <a:pt x="841" y="292"/>
                    </a:lnTo>
                    <a:cubicBezTo>
                      <a:pt x="941" y="358"/>
                      <a:pt x="1059" y="389"/>
                      <a:pt x="1179" y="389"/>
                    </a:cubicBezTo>
                    <a:cubicBezTo>
                      <a:pt x="1274" y="389"/>
                      <a:pt x="1371" y="369"/>
                      <a:pt x="1462" y="331"/>
                    </a:cubicBezTo>
                    <a:cubicBezTo>
                      <a:pt x="1512" y="306"/>
                      <a:pt x="1537" y="200"/>
                      <a:pt x="1512" y="150"/>
                    </a:cubicBezTo>
                    <a:cubicBezTo>
                      <a:pt x="1475" y="108"/>
                      <a:pt x="1421" y="84"/>
                      <a:pt x="1376" y="84"/>
                    </a:cubicBezTo>
                    <a:cubicBezTo>
                      <a:pt x="1359" y="84"/>
                      <a:pt x="1344" y="87"/>
                      <a:pt x="1331" y="94"/>
                    </a:cubicBezTo>
                    <a:cubicBezTo>
                      <a:pt x="1285" y="122"/>
                      <a:pt x="1237" y="133"/>
                      <a:pt x="1188" y="133"/>
                    </a:cubicBezTo>
                    <a:cubicBezTo>
                      <a:pt x="1098" y="133"/>
                      <a:pt x="1009" y="92"/>
                      <a:pt x="944" y="44"/>
                    </a:cubicBezTo>
                    <a:cubicBezTo>
                      <a:pt x="926" y="14"/>
                      <a:pt x="892" y="2"/>
                      <a:pt x="858" y="2"/>
                    </a:cubicBezTo>
                    <a:cubicBezTo>
                      <a:pt x="833" y="2"/>
                      <a:pt x="808" y="8"/>
                      <a:pt x="788" y="19"/>
                    </a:cubicBezTo>
                    <a:cubicBezTo>
                      <a:pt x="710" y="69"/>
                      <a:pt x="618" y="94"/>
                      <a:pt x="526" y="94"/>
                    </a:cubicBezTo>
                    <a:cubicBezTo>
                      <a:pt x="434" y="94"/>
                      <a:pt x="341" y="69"/>
                      <a:pt x="263" y="19"/>
                    </a:cubicBezTo>
                    <a:cubicBezTo>
                      <a:pt x="239" y="6"/>
                      <a:pt x="216" y="1"/>
                      <a:pt x="194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67"/>
              <p:cNvSpPr/>
              <p:nvPr/>
            </p:nvSpPr>
            <p:spPr>
              <a:xfrm>
                <a:off x="10305004" y="2570998"/>
                <a:ext cx="57707" cy="43708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946" extrusionOk="0">
                    <a:moveTo>
                      <a:pt x="125" y="1"/>
                    </a:moveTo>
                    <a:cubicBezTo>
                      <a:pt x="50" y="26"/>
                      <a:pt x="0" y="107"/>
                      <a:pt x="25" y="182"/>
                    </a:cubicBezTo>
                    <a:cubicBezTo>
                      <a:pt x="125" y="444"/>
                      <a:pt x="256" y="731"/>
                      <a:pt x="518" y="887"/>
                    </a:cubicBezTo>
                    <a:cubicBezTo>
                      <a:pt x="601" y="925"/>
                      <a:pt x="694" y="945"/>
                      <a:pt x="786" y="945"/>
                    </a:cubicBezTo>
                    <a:cubicBezTo>
                      <a:pt x="953" y="945"/>
                      <a:pt x="1117" y="880"/>
                      <a:pt x="1218" y="731"/>
                    </a:cubicBezTo>
                    <a:cubicBezTo>
                      <a:pt x="1249" y="681"/>
                      <a:pt x="1218" y="575"/>
                      <a:pt x="1168" y="550"/>
                    </a:cubicBezTo>
                    <a:cubicBezTo>
                      <a:pt x="1148" y="543"/>
                      <a:pt x="1127" y="540"/>
                      <a:pt x="1107" y="540"/>
                    </a:cubicBezTo>
                    <a:cubicBezTo>
                      <a:pt x="1053" y="540"/>
                      <a:pt x="1005" y="563"/>
                      <a:pt x="987" y="600"/>
                    </a:cubicBezTo>
                    <a:cubicBezTo>
                      <a:pt x="987" y="625"/>
                      <a:pt x="962" y="625"/>
                      <a:pt x="962" y="625"/>
                    </a:cubicBezTo>
                    <a:cubicBezTo>
                      <a:pt x="962" y="625"/>
                      <a:pt x="937" y="650"/>
                      <a:pt x="962" y="650"/>
                    </a:cubicBezTo>
                    <a:lnTo>
                      <a:pt x="937" y="650"/>
                    </a:lnTo>
                    <a:cubicBezTo>
                      <a:pt x="924" y="650"/>
                      <a:pt x="912" y="655"/>
                      <a:pt x="905" y="659"/>
                    </a:cubicBezTo>
                    <a:lnTo>
                      <a:pt x="905" y="659"/>
                    </a:lnTo>
                    <a:cubicBezTo>
                      <a:pt x="905" y="656"/>
                      <a:pt x="905" y="653"/>
                      <a:pt x="905" y="650"/>
                    </a:cubicBezTo>
                    <a:lnTo>
                      <a:pt x="905" y="650"/>
                    </a:lnTo>
                    <a:cubicBezTo>
                      <a:pt x="897" y="660"/>
                      <a:pt x="894" y="664"/>
                      <a:pt x="896" y="664"/>
                    </a:cubicBezTo>
                    <a:cubicBezTo>
                      <a:pt x="896" y="664"/>
                      <a:pt x="900" y="662"/>
                      <a:pt x="905" y="659"/>
                    </a:cubicBezTo>
                    <a:lnTo>
                      <a:pt x="905" y="659"/>
                    </a:lnTo>
                    <a:cubicBezTo>
                      <a:pt x="900" y="681"/>
                      <a:pt x="881" y="681"/>
                      <a:pt x="881" y="681"/>
                    </a:cubicBezTo>
                    <a:lnTo>
                      <a:pt x="724" y="681"/>
                    </a:lnTo>
                    <a:cubicBezTo>
                      <a:pt x="700" y="681"/>
                      <a:pt x="675" y="650"/>
                      <a:pt x="650" y="650"/>
                    </a:cubicBezTo>
                    <a:cubicBezTo>
                      <a:pt x="625" y="650"/>
                      <a:pt x="625" y="650"/>
                      <a:pt x="625" y="625"/>
                    </a:cubicBezTo>
                    <a:lnTo>
                      <a:pt x="593" y="625"/>
                    </a:lnTo>
                    <a:lnTo>
                      <a:pt x="568" y="600"/>
                    </a:lnTo>
                    <a:cubicBezTo>
                      <a:pt x="543" y="575"/>
                      <a:pt x="518" y="575"/>
                      <a:pt x="518" y="550"/>
                    </a:cubicBezTo>
                    <a:cubicBezTo>
                      <a:pt x="469" y="494"/>
                      <a:pt x="437" y="469"/>
                      <a:pt x="412" y="419"/>
                    </a:cubicBezTo>
                    <a:cubicBezTo>
                      <a:pt x="362" y="313"/>
                      <a:pt x="337" y="213"/>
                      <a:pt x="281" y="107"/>
                    </a:cubicBezTo>
                    <a:cubicBezTo>
                      <a:pt x="256" y="26"/>
                      <a:pt x="206" y="1"/>
                      <a:pt x="125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67"/>
              <p:cNvSpPr/>
              <p:nvPr/>
            </p:nvSpPr>
            <p:spPr>
              <a:xfrm>
                <a:off x="10015177" y="2598119"/>
                <a:ext cx="62604" cy="31972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692" extrusionOk="0">
                    <a:moveTo>
                      <a:pt x="1203" y="1"/>
                    </a:moveTo>
                    <a:cubicBezTo>
                      <a:pt x="1168" y="1"/>
                      <a:pt x="1136" y="13"/>
                      <a:pt x="1124" y="38"/>
                    </a:cubicBezTo>
                    <a:cubicBezTo>
                      <a:pt x="968" y="194"/>
                      <a:pt x="812" y="375"/>
                      <a:pt x="600" y="431"/>
                    </a:cubicBezTo>
                    <a:lnTo>
                      <a:pt x="469" y="431"/>
                    </a:lnTo>
                    <a:cubicBezTo>
                      <a:pt x="469" y="431"/>
                      <a:pt x="444" y="431"/>
                      <a:pt x="444" y="406"/>
                    </a:cubicBezTo>
                    <a:lnTo>
                      <a:pt x="419" y="406"/>
                    </a:lnTo>
                    <a:cubicBezTo>
                      <a:pt x="402" y="406"/>
                      <a:pt x="419" y="417"/>
                      <a:pt x="417" y="417"/>
                    </a:cubicBezTo>
                    <a:cubicBezTo>
                      <a:pt x="416" y="417"/>
                      <a:pt x="410" y="415"/>
                      <a:pt x="394" y="406"/>
                    </a:cubicBezTo>
                    <a:cubicBezTo>
                      <a:pt x="369" y="375"/>
                      <a:pt x="369" y="375"/>
                      <a:pt x="344" y="375"/>
                    </a:cubicBezTo>
                    <a:cubicBezTo>
                      <a:pt x="369" y="375"/>
                      <a:pt x="344" y="350"/>
                      <a:pt x="344" y="350"/>
                    </a:cubicBezTo>
                    <a:cubicBezTo>
                      <a:pt x="312" y="350"/>
                      <a:pt x="312" y="350"/>
                      <a:pt x="312" y="325"/>
                    </a:cubicBezTo>
                    <a:cubicBezTo>
                      <a:pt x="307" y="320"/>
                      <a:pt x="304" y="318"/>
                      <a:pt x="303" y="318"/>
                    </a:cubicBezTo>
                    <a:lnTo>
                      <a:pt x="303" y="318"/>
                    </a:lnTo>
                    <a:cubicBezTo>
                      <a:pt x="301" y="318"/>
                      <a:pt x="301" y="320"/>
                      <a:pt x="302" y="323"/>
                    </a:cubicBezTo>
                    <a:lnTo>
                      <a:pt x="302" y="323"/>
                    </a:lnTo>
                    <a:cubicBezTo>
                      <a:pt x="288" y="318"/>
                      <a:pt x="288" y="300"/>
                      <a:pt x="288" y="300"/>
                    </a:cubicBezTo>
                    <a:cubicBezTo>
                      <a:pt x="288" y="275"/>
                      <a:pt x="288" y="275"/>
                      <a:pt x="263" y="250"/>
                    </a:cubicBezTo>
                    <a:cubicBezTo>
                      <a:pt x="263" y="189"/>
                      <a:pt x="220" y="160"/>
                      <a:pt x="164" y="160"/>
                    </a:cubicBezTo>
                    <a:cubicBezTo>
                      <a:pt x="146" y="160"/>
                      <a:pt x="126" y="163"/>
                      <a:pt x="107" y="169"/>
                    </a:cubicBezTo>
                    <a:cubicBezTo>
                      <a:pt x="57" y="169"/>
                      <a:pt x="0" y="250"/>
                      <a:pt x="32" y="325"/>
                    </a:cubicBezTo>
                    <a:cubicBezTo>
                      <a:pt x="77" y="562"/>
                      <a:pt x="315" y="692"/>
                      <a:pt x="531" y="692"/>
                    </a:cubicBezTo>
                    <a:cubicBezTo>
                      <a:pt x="554" y="692"/>
                      <a:pt x="577" y="690"/>
                      <a:pt x="600" y="687"/>
                    </a:cubicBezTo>
                    <a:cubicBezTo>
                      <a:pt x="887" y="662"/>
                      <a:pt x="1093" y="431"/>
                      <a:pt x="1305" y="219"/>
                    </a:cubicBezTo>
                    <a:cubicBezTo>
                      <a:pt x="1330" y="169"/>
                      <a:pt x="1355" y="94"/>
                      <a:pt x="1305" y="38"/>
                    </a:cubicBezTo>
                    <a:cubicBezTo>
                      <a:pt x="1277" y="13"/>
                      <a:pt x="1238" y="1"/>
                      <a:pt x="1203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67"/>
              <p:cNvSpPr/>
              <p:nvPr/>
            </p:nvSpPr>
            <p:spPr>
              <a:xfrm>
                <a:off x="10465927" y="2529555"/>
                <a:ext cx="63806" cy="25781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558" extrusionOk="0">
                    <a:moveTo>
                      <a:pt x="143" y="1"/>
                    </a:moveTo>
                    <a:cubicBezTo>
                      <a:pt x="111" y="1"/>
                      <a:pt x="78" y="15"/>
                      <a:pt x="50" y="43"/>
                    </a:cubicBezTo>
                    <a:cubicBezTo>
                      <a:pt x="0" y="93"/>
                      <a:pt x="0" y="174"/>
                      <a:pt x="50" y="224"/>
                    </a:cubicBezTo>
                    <a:cubicBezTo>
                      <a:pt x="232" y="437"/>
                      <a:pt x="518" y="558"/>
                      <a:pt x="796" y="558"/>
                    </a:cubicBezTo>
                    <a:cubicBezTo>
                      <a:pt x="957" y="558"/>
                      <a:pt x="1116" y="517"/>
                      <a:pt x="1249" y="430"/>
                    </a:cubicBezTo>
                    <a:cubicBezTo>
                      <a:pt x="1381" y="345"/>
                      <a:pt x="1307" y="181"/>
                      <a:pt x="1187" y="181"/>
                    </a:cubicBezTo>
                    <a:cubicBezTo>
                      <a:pt x="1165" y="181"/>
                      <a:pt x="1142" y="186"/>
                      <a:pt x="1118" y="199"/>
                    </a:cubicBezTo>
                    <a:cubicBezTo>
                      <a:pt x="1043" y="249"/>
                      <a:pt x="987" y="274"/>
                      <a:pt x="887" y="274"/>
                    </a:cubicBezTo>
                    <a:cubicBezTo>
                      <a:pt x="855" y="299"/>
                      <a:pt x="831" y="299"/>
                      <a:pt x="781" y="299"/>
                    </a:cubicBezTo>
                    <a:lnTo>
                      <a:pt x="699" y="299"/>
                    </a:lnTo>
                    <a:cubicBezTo>
                      <a:pt x="674" y="299"/>
                      <a:pt x="674" y="299"/>
                      <a:pt x="674" y="274"/>
                    </a:cubicBezTo>
                    <a:cubicBezTo>
                      <a:pt x="493" y="249"/>
                      <a:pt x="362" y="199"/>
                      <a:pt x="231" y="43"/>
                    </a:cubicBezTo>
                    <a:cubicBezTo>
                      <a:pt x="206" y="15"/>
                      <a:pt x="175" y="1"/>
                      <a:pt x="143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67"/>
              <p:cNvSpPr/>
              <p:nvPr/>
            </p:nvSpPr>
            <p:spPr>
              <a:xfrm>
                <a:off x="9463754" y="2360316"/>
                <a:ext cx="91481" cy="3197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92" extrusionOk="0">
                    <a:moveTo>
                      <a:pt x="1853" y="1"/>
                    </a:moveTo>
                    <a:cubicBezTo>
                      <a:pt x="1807" y="1"/>
                      <a:pt x="1754" y="24"/>
                      <a:pt x="1718" y="60"/>
                    </a:cubicBezTo>
                    <a:cubicBezTo>
                      <a:pt x="1668" y="142"/>
                      <a:pt x="1512" y="142"/>
                      <a:pt x="1430" y="142"/>
                    </a:cubicBezTo>
                    <a:cubicBezTo>
                      <a:pt x="1274" y="142"/>
                      <a:pt x="1143" y="142"/>
                      <a:pt x="1012" y="192"/>
                    </a:cubicBezTo>
                    <a:cubicBezTo>
                      <a:pt x="856" y="248"/>
                      <a:pt x="756" y="373"/>
                      <a:pt x="625" y="429"/>
                    </a:cubicBezTo>
                    <a:cubicBezTo>
                      <a:pt x="602" y="433"/>
                      <a:pt x="579" y="435"/>
                      <a:pt x="556" y="435"/>
                    </a:cubicBezTo>
                    <a:cubicBezTo>
                      <a:pt x="449" y="435"/>
                      <a:pt x="346" y="390"/>
                      <a:pt x="263" y="323"/>
                    </a:cubicBezTo>
                    <a:cubicBezTo>
                      <a:pt x="237" y="291"/>
                      <a:pt x="207" y="277"/>
                      <a:pt x="177" y="277"/>
                    </a:cubicBezTo>
                    <a:cubicBezTo>
                      <a:pt x="85" y="277"/>
                      <a:pt x="1" y="405"/>
                      <a:pt x="76" y="504"/>
                    </a:cubicBezTo>
                    <a:cubicBezTo>
                      <a:pt x="188" y="616"/>
                      <a:pt x="337" y="691"/>
                      <a:pt x="495" y="691"/>
                    </a:cubicBezTo>
                    <a:cubicBezTo>
                      <a:pt x="521" y="691"/>
                      <a:pt x="548" y="689"/>
                      <a:pt x="575" y="685"/>
                    </a:cubicBezTo>
                    <a:cubicBezTo>
                      <a:pt x="781" y="685"/>
                      <a:pt x="887" y="529"/>
                      <a:pt x="1068" y="454"/>
                    </a:cubicBezTo>
                    <a:cubicBezTo>
                      <a:pt x="1143" y="408"/>
                      <a:pt x="1225" y="398"/>
                      <a:pt x="1310" y="398"/>
                    </a:cubicBezTo>
                    <a:cubicBezTo>
                      <a:pt x="1376" y="398"/>
                      <a:pt x="1444" y="404"/>
                      <a:pt x="1512" y="404"/>
                    </a:cubicBezTo>
                    <a:cubicBezTo>
                      <a:pt x="1693" y="373"/>
                      <a:pt x="1849" y="348"/>
                      <a:pt x="1949" y="192"/>
                    </a:cubicBezTo>
                    <a:cubicBezTo>
                      <a:pt x="1980" y="142"/>
                      <a:pt x="1949" y="35"/>
                      <a:pt x="1899" y="11"/>
                    </a:cubicBezTo>
                    <a:cubicBezTo>
                      <a:pt x="1885" y="4"/>
                      <a:pt x="1870" y="1"/>
                      <a:pt x="1853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67"/>
              <p:cNvSpPr/>
              <p:nvPr/>
            </p:nvSpPr>
            <p:spPr>
              <a:xfrm>
                <a:off x="9423973" y="2152869"/>
                <a:ext cx="50499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09" extrusionOk="0">
                    <a:moveTo>
                      <a:pt x="188" y="0"/>
                    </a:moveTo>
                    <a:cubicBezTo>
                      <a:pt x="107" y="0"/>
                      <a:pt x="57" y="56"/>
                      <a:pt x="57" y="131"/>
                    </a:cubicBezTo>
                    <a:cubicBezTo>
                      <a:pt x="1" y="393"/>
                      <a:pt x="213" y="649"/>
                      <a:pt x="469" y="706"/>
                    </a:cubicBezTo>
                    <a:cubicBezTo>
                      <a:pt x="487" y="707"/>
                      <a:pt x="506" y="708"/>
                      <a:pt x="524" y="708"/>
                    </a:cubicBezTo>
                    <a:cubicBezTo>
                      <a:pt x="770" y="708"/>
                      <a:pt x="1022" y="556"/>
                      <a:pt x="1068" y="312"/>
                    </a:cubicBezTo>
                    <a:cubicBezTo>
                      <a:pt x="1093" y="237"/>
                      <a:pt x="1043" y="156"/>
                      <a:pt x="993" y="156"/>
                    </a:cubicBezTo>
                    <a:cubicBezTo>
                      <a:pt x="973" y="150"/>
                      <a:pt x="954" y="147"/>
                      <a:pt x="935" y="147"/>
                    </a:cubicBezTo>
                    <a:cubicBezTo>
                      <a:pt x="880" y="147"/>
                      <a:pt x="837" y="176"/>
                      <a:pt x="837" y="237"/>
                    </a:cubicBezTo>
                    <a:cubicBezTo>
                      <a:pt x="812" y="237"/>
                      <a:pt x="812" y="262"/>
                      <a:pt x="812" y="262"/>
                    </a:cubicBezTo>
                    <a:cubicBezTo>
                      <a:pt x="812" y="275"/>
                      <a:pt x="818" y="275"/>
                      <a:pt x="821" y="275"/>
                    </a:cubicBezTo>
                    <a:cubicBezTo>
                      <a:pt x="825" y="275"/>
                      <a:pt x="825" y="275"/>
                      <a:pt x="812" y="287"/>
                    </a:cubicBezTo>
                    <a:lnTo>
                      <a:pt x="781" y="312"/>
                    </a:lnTo>
                    <a:cubicBezTo>
                      <a:pt x="781" y="337"/>
                      <a:pt x="756" y="368"/>
                      <a:pt x="756" y="368"/>
                    </a:cubicBezTo>
                    <a:cubicBezTo>
                      <a:pt x="731" y="368"/>
                      <a:pt x="731" y="393"/>
                      <a:pt x="731" y="393"/>
                    </a:cubicBezTo>
                    <a:cubicBezTo>
                      <a:pt x="731" y="385"/>
                      <a:pt x="728" y="382"/>
                      <a:pt x="725" y="382"/>
                    </a:cubicBezTo>
                    <a:cubicBezTo>
                      <a:pt x="717" y="382"/>
                      <a:pt x="706" y="393"/>
                      <a:pt x="706" y="393"/>
                    </a:cubicBezTo>
                    <a:cubicBezTo>
                      <a:pt x="706" y="393"/>
                      <a:pt x="681" y="418"/>
                      <a:pt x="656" y="418"/>
                    </a:cubicBezTo>
                    <a:cubicBezTo>
                      <a:pt x="625" y="418"/>
                      <a:pt x="625" y="443"/>
                      <a:pt x="600" y="443"/>
                    </a:cubicBezTo>
                    <a:lnTo>
                      <a:pt x="525" y="443"/>
                    </a:lnTo>
                    <a:cubicBezTo>
                      <a:pt x="500" y="443"/>
                      <a:pt x="500" y="418"/>
                      <a:pt x="469" y="418"/>
                    </a:cubicBezTo>
                    <a:cubicBezTo>
                      <a:pt x="444" y="418"/>
                      <a:pt x="444" y="418"/>
                      <a:pt x="419" y="393"/>
                    </a:cubicBezTo>
                    <a:cubicBezTo>
                      <a:pt x="419" y="393"/>
                      <a:pt x="394" y="393"/>
                      <a:pt x="394" y="368"/>
                    </a:cubicBezTo>
                    <a:cubicBezTo>
                      <a:pt x="394" y="368"/>
                      <a:pt x="369" y="368"/>
                      <a:pt x="369" y="337"/>
                    </a:cubicBezTo>
                    <a:cubicBezTo>
                      <a:pt x="344" y="312"/>
                      <a:pt x="344" y="287"/>
                      <a:pt x="313" y="287"/>
                    </a:cubicBezTo>
                    <a:lnTo>
                      <a:pt x="313" y="262"/>
                    </a:lnTo>
                    <a:lnTo>
                      <a:pt x="313" y="237"/>
                    </a:lnTo>
                    <a:lnTo>
                      <a:pt x="313" y="212"/>
                    </a:lnTo>
                    <a:cubicBezTo>
                      <a:pt x="313" y="181"/>
                      <a:pt x="288" y="156"/>
                      <a:pt x="313" y="131"/>
                    </a:cubicBezTo>
                    <a:cubicBezTo>
                      <a:pt x="313" y="56"/>
                      <a:pt x="238" y="0"/>
                      <a:pt x="188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67"/>
              <p:cNvSpPr/>
              <p:nvPr/>
            </p:nvSpPr>
            <p:spPr>
              <a:xfrm>
                <a:off x="9547795" y="2213024"/>
                <a:ext cx="126364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586" extrusionOk="0">
                    <a:moveTo>
                      <a:pt x="182" y="1"/>
                    </a:moveTo>
                    <a:cubicBezTo>
                      <a:pt x="67" y="1"/>
                      <a:pt x="1" y="176"/>
                      <a:pt x="130" y="259"/>
                    </a:cubicBezTo>
                    <a:cubicBezTo>
                      <a:pt x="348" y="399"/>
                      <a:pt x="593" y="428"/>
                      <a:pt x="842" y="428"/>
                    </a:cubicBezTo>
                    <a:cubicBezTo>
                      <a:pt x="1013" y="428"/>
                      <a:pt x="1186" y="415"/>
                      <a:pt x="1353" y="415"/>
                    </a:cubicBezTo>
                    <a:cubicBezTo>
                      <a:pt x="1590" y="415"/>
                      <a:pt x="1796" y="471"/>
                      <a:pt x="2002" y="521"/>
                    </a:cubicBezTo>
                    <a:cubicBezTo>
                      <a:pt x="2110" y="559"/>
                      <a:pt x="2216" y="586"/>
                      <a:pt x="2318" y="586"/>
                    </a:cubicBezTo>
                    <a:cubicBezTo>
                      <a:pt x="2417" y="586"/>
                      <a:pt x="2512" y="560"/>
                      <a:pt x="2601" y="496"/>
                    </a:cubicBezTo>
                    <a:cubicBezTo>
                      <a:pt x="2734" y="405"/>
                      <a:pt x="2659" y="243"/>
                      <a:pt x="2537" y="243"/>
                    </a:cubicBezTo>
                    <a:cubicBezTo>
                      <a:pt x="2516" y="243"/>
                      <a:pt x="2493" y="248"/>
                      <a:pt x="2470" y="259"/>
                    </a:cubicBezTo>
                    <a:cubicBezTo>
                      <a:pt x="2415" y="305"/>
                      <a:pt x="2354" y="322"/>
                      <a:pt x="2289" y="322"/>
                    </a:cubicBezTo>
                    <a:cubicBezTo>
                      <a:pt x="2172" y="322"/>
                      <a:pt x="2044" y="266"/>
                      <a:pt x="1927" y="234"/>
                    </a:cubicBezTo>
                    <a:cubicBezTo>
                      <a:pt x="1746" y="184"/>
                      <a:pt x="1565" y="159"/>
                      <a:pt x="1353" y="159"/>
                    </a:cubicBezTo>
                    <a:cubicBezTo>
                      <a:pt x="1200" y="159"/>
                      <a:pt x="1038" y="172"/>
                      <a:pt x="878" y="172"/>
                    </a:cubicBezTo>
                    <a:cubicBezTo>
                      <a:pt x="658" y="172"/>
                      <a:pt x="441" y="147"/>
                      <a:pt x="261" y="28"/>
                    </a:cubicBezTo>
                    <a:cubicBezTo>
                      <a:pt x="233" y="9"/>
                      <a:pt x="206" y="1"/>
                      <a:pt x="182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67"/>
              <p:cNvSpPr/>
              <p:nvPr/>
            </p:nvSpPr>
            <p:spPr>
              <a:xfrm>
                <a:off x="10435941" y="2099921"/>
                <a:ext cx="72215" cy="4287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928" extrusionOk="0">
                    <a:moveTo>
                      <a:pt x="1367" y="0"/>
                    </a:moveTo>
                    <a:cubicBezTo>
                      <a:pt x="1330" y="0"/>
                      <a:pt x="1295" y="16"/>
                      <a:pt x="1274" y="54"/>
                    </a:cubicBezTo>
                    <a:cubicBezTo>
                      <a:pt x="1167" y="291"/>
                      <a:pt x="1011" y="547"/>
                      <a:pt x="780" y="653"/>
                    </a:cubicBezTo>
                    <a:cubicBezTo>
                      <a:pt x="726" y="663"/>
                      <a:pt x="676" y="669"/>
                      <a:pt x="629" y="669"/>
                    </a:cubicBezTo>
                    <a:cubicBezTo>
                      <a:pt x="563" y="669"/>
                      <a:pt x="502" y="657"/>
                      <a:pt x="443" y="628"/>
                    </a:cubicBezTo>
                    <a:cubicBezTo>
                      <a:pt x="337" y="547"/>
                      <a:pt x="287" y="447"/>
                      <a:pt x="256" y="316"/>
                    </a:cubicBezTo>
                    <a:cubicBezTo>
                      <a:pt x="256" y="238"/>
                      <a:pt x="192" y="199"/>
                      <a:pt x="128" y="199"/>
                    </a:cubicBezTo>
                    <a:cubicBezTo>
                      <a:pt x="64" y="199"/>
                      <a:pt x="0" y="238"/>
                      <a:pt x="0" y="316"/>
                    </a:cubicBezTo>
                    <a:cubicBezTo>
                      <a:pt x="22" y="661"/>
                      <a:pt x="313" y="927"/>
                      <a:pt x="655" y="927"/>
                    </a:cubicBezTo>
                    <a:cubicBezTo>
                      <a:pt x="696" y="927"/>
                      <a:pt x="738" y="923"/>
                      <a:pt x="780" y="915"/>
                    </a:cubicBezTo>
                    <a:cubicBezTo>
                      <a:pt x="1117" y="834"/>
                      <a:pt x="1348" y="497"/>
                      <a:pt x="1504" y="210"/>
                    </a:cubicBezTo>
                    <a:cubicBezTo>
                      <a:pt x="1562" y="99"/>
                      <a:pt x="1458" y="0"/>
                      <a:pt x="1367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67"/>
              <p:cNvSpPr/>
              <p:nvPr/>
            </p:nvSpPr>
            <p:spPr>
              <a:xfrm>
                <a:off x="9395143" y="2544201"/>
                <a:ext cx="42137" cy="26151"/>
              </a:xfrm>
              <a:custGeom>
                <a:avLst/>
                <a:gdLst/>
                <a:ahLst/>
                <a:cxnLst/>
                <a:rect l="l" t="t" r="r" b="b"/>
                <a:pathLst>
                  <a:path w="912" h="566" extrusionOk="0">
                    <a:moveTo>
                      <a:pt x="153" y="0"/>
                    </a:moveTo>
                    <a:cubicBezTo>
                      <a:pt x="137" y="0"/>
                      <a:pt x="120" y="4"/>
                      <a:pt x="107" y="13"/>
                    </a:cubicBezTo>
                    <a:cubicBezTo>
                      <a:pt x="32" y="63"/>
                      <a:pt x="1" y="138"/>
                      <a:pt x="57" y="194"/>
                    </a:cubicBezTo>
                    <a:cubicBezTo>
                      <a:pt x="132" y="325"/>
                      <a:pt x="238" y="425"/>
                      <a:pt x="369" y="481"/>
                    </a:cubicBezTo>
                    <a:cubicBezTo>
                      <a:pt x="467" y="537"/>
                      <a:pt x="579" y="565"/>
                      <a:pt x="695" y="565"/>
                    </a:cubicBezTo>
                    <a:cubicBezTo>
                      <a:pt x="734" y="565"/>
                      <a:pt x="773" y="562"/>
                      <a:pt x="812" y="556"/>
                    </a:cubicBezTo>
                    <a:cubicBezTo>
                      <a:pt x="837" y="556"/>
                      <a:pt x="862" y="531"/>
                      <a:pt x="887" y="506"/>
                    </a:cubicBezTo>
                    <a:cubicBezTo>
                      <a:pt x="912" y="481"/>
                      <a:pt x="912" y="425"/>
                      <a:pt x="912" y="400"/>
                    </a:cubicBezTo>
                    <a:cubicBezTo>
                      <a:pt x="887" y="325"/>
                      <a:pt x="812" y="294"/>
                      <a:pt x="731" y="294"/>
                    </a:cubicBezTo>
                    <a:lnTo>
                      <a:pt x="550" y="294"/>
                    </a:lnTo>
                    <a:cubicBezTo>
                      <a:pt x="525" y="269"/>
                      <a:pt x="525" y="269"/>
                      <a:pt x="500" y="269"/>
                    </a:cubicBezTo>
                    <a:cubicBezTo>
                      <a:pt x="469" y="244"/>
                      <a:pt x="444" y="244"/>
                      <a:pt x="419" y="219"/>
                    </a:cubicBezTo>
                    <a:lnTo>
                      <a:pt x="394" y="219"/>
                    </a:lnTo>
                    <a:cubicBezTo>
                      <a:pt x="394" y="194"/>
                      <a:pt x="369" y="194"/>
                      <a:pt x="369" y="194"/>
                    </a:cubicBezTo>
                    <a:cubicBezTo>
                      <a:pt x="344" y="169"/>
                      <a:pt x="313" y="138"/>
                      <a:pt x="313" y="113"/>
                    </a:cubicBezTo>
                    <a:cubicBezTo>
                      <a:pt x="313" y="113"/>
                      <a:pt x="302" y="102"/>
                      <a:pt x="294" y="102"/>
                    </a:cubicBezTo>
                    <a:cubicBezTo>
                      <a:pt x="290" y="102"/>
                      <a:pt x="288" y="104"/>
                      <a:pt x="288" y="113"/>
                    </a:cubicBezTo>
                    <a:cubicBezTo>
                      <a:pt x="288" y="88"/>
                      <a:pt x="288" y="88"/>
                      <a:pt x="263" y="63"/>
                    </a:cubicBezTo>
                    <a:cubicBezTo>
                      <a:pt x="245" y="27"/>
                      <a:pt x="197" y="0"/>
                      <a:pt x="153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67"/>
              <p:cNvSpPr/>
              <p:nvPr/>
            </p:nvSpPr>
            <p:spPr>
              <a:xfrm>
                <a:off x="10463616" y="2288241"/>
                <a:ext cx="39549" cy="23286"/>
              </a:xfrm>
              <a:custGeom>
                <a:avLst/>
                <a:gdLst/>
                <a:ahLst/>
                <a:cxnLst/>
                <a:rect l="l" t="t" r="r" b="b"/>
                <a:pathLst>
                  <a:path w="856" h="504" extrusionOk="0">
                    <a:moveTo>
                      <a:pt x="705" y="1"/>
                    </a:moveTo>
                    <a:cubicBezTo>
                      <a:pt x="654" y="1"/>
                      <a:pt x="593" y="30"/>
                      <a:pt x="593" y="91"/>
                    </a:cubicBezTo>
                    <a:cubicBezTo>
                      <a:pt x="593" y="116"/>
                      <a:pt x="593" y="116"/>
                      <a:pt x="568" y="141"/>
                    </a:cubicBezTo>
                    <a:cubicBezTo>
                      <a:pt x="568" y="166"/>
                      <a:pt x="568" y="166"/>
                      <a:pt x="543" y="191"/>
                    </a:cubicBezTo>
                    <a:lnTo>
                      <a:pt x="543" y="192"/>
                    </a:lnTo>
                    <a:lnTo>
                      <a:pt x="543" y="192"/>
                    </a:lnTo>
                    <a:cubicBezTo>
                      <a:pt x="518" y="216"/>
                      <a:pt x="518" y="216"/>
                      <a:pt x="494" y="216"/>
                    </a:cubicBezTo>
                    <a:lnTo>
                      <a:pt x="493" y="217"/>
                    </a:lnTo>
                    <a:lnTo>
                      <a:pt x="493" y="217"/>
                    </a:lnTo>
                    <a:cubicBezTo>
                      <a:pt x="469" y="247"/>
                      <a:pt x="468" y="247"/>
                      <a:pt x="437" y="247"/>
                    </a:cubicBezTo>
                    <a:lnTo>
                      <a:pt x="313" y="247"/>
                    </a:lnTo>
                    <a:cubicBezTo>
                      <a:pt x="329" y="247"/>
                      <a:pt x="310" y="233"/>
                      <a:pt x="304" y="233"/>
                    </a:cubicBezTo>
                    <a:lnTo>
                      <a:pt x="304" y="233"/>
                    </a:lnTo>
                    <a:cubicBezTo>
                      <a:pt x="301" y="233"/>
                      <a:pt x="302" y="237"/>
                      <a:pt x="313" y="247"/>
                    </a:cubicBezTo>
                    <a:lnTo>
                      <a:pt x="281" y="216"/>
                    </a:lnTo>
                    <a:cubicBezTo>
                      <a:pt x="265" y="216"/>
                      <a:pt x="248" y="194"/>
                      <a:pt x="246" y="194"/>
                    </a:cubicBezTo>
                    <a:lnTo>
                      <a:pt x="246" y="194"/>
                    </a:lnTo>
                    <a:cubicBezTo>
                      <a:pt x="245" y="194"/>
                      <a:pt x="248" y="199"/>
                      <a:pt x="256" y="216"/>
                    </a:cubicBezTo>
                    <a:cubicBezTo>
                      <a:pt x="231" y="191"/>
                      <a:pt x="231" y="166"/>
                      <a:pt x="181" y="141"/>
                    </a:cubicBezTo>
                    <a:cubicBezTo>
                      <a:pt x="156" y="141"/>
                      <a:pt x="100" y="141"/>
                      <a:pt x="75" y="166"/>
                    </a:cubicBezTo>
                    <a:cubicBezTo>
                      <a:pt x="25" y="191"/>
                      <a:pt x="0" y="272"/>
                      <a:pt x="50" y="347"/>
                    </a:cubicBezTo>
                    <a:cubicBezTo>
                      <a:pt x="75" y="403"/>
                      <a:pt x="125" y="453"/>
                      <a:pt x="206" y="478"/>
                    </a:cubicBezTo>
                    <a:cubicBezTo>
                      <a:pt x="256" y="503"/>
                      <a:pt x="337" y="503"/>
                      <a:pt x="387" y="503"/>
                    </a:cubicBezTo>
                    <a:cubicBezTo>
                      <a:pt x="518" y="503"/>
                      <a:pt x="650" y="453"/>
                      <a:pt x="749" y="372"/>
                    </a:cubicBezTo>
                    <a:cubicBezTo>
                      <a:pt x="781" y="297"/>
                      <a:pt x="831" y="247"/>
                      <a:pt x="831" y="166"/>
                    </a:cubicBezTo>
                    <a:cubicBezTo>
                      <a:pt x="856" y="141"/>
                      <a:pt x="856" y="91"/>
                      <a:pt x="831" y="60"/>
                    </a:cubicBezTo>
                    <a:cubicBezTo>
                      <a:pt x="806" y="35"/>
                      <a:pt x="781" y="10"/>
                      <a:pt x="749" y="10"/>
                    </a:cubicBezTo>
                    <a:cubicBezTo>
                      <a:pt x="737" y="4"/>
                      <a:pt x="721" y="1"/>
                      <a:pt x="705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8" name="Google Shape;2978;p67"/>
            <p:cNvSpPr/>
            <p:nvPr/>
          </p:nvSpPr>
          <p:spPr>
            <a:xfrm>
              <a:off x="9984037" y="1266064"/>
              <a:ext cx="564687" cy="474731"/>
            </a:xfrm>
            <a:custGeom>
              <a:avLst/>
              <a:gdLst/>
              <a:ahLst/>
              <a:cxnLst/>
              <a:rect l="l" t="t" r="r" b="b"/>
              <a:pathLst>
                <a:path w="12222" h="10275" extrusionOk="0">
                  <a:moveTo>
                    <a:pt x="3046" y="1"/>
                  </a:moveTo>
                  <a:lnTo>
                    <a:pt x="3046" y="1"/>
                  </a:lnTo>
                  <a:cubicBezTo>
                    <a:pt x="1898" y="313"/>
                    <a:pt x="862" y="862"/>
                    <a:pt x="0" y="1642"/>
                  </a:cubicBezTo>
                  <a:cubicBezTo>
                    <a:pt x="25" y="1929"/>
                    <a:pt x="81" y="2185"/>
                    <a:pt x="156" y="2447"/>
                  </a:cubicBezTo>
                  <a:cubicBezTo>
                    <a:pt x="287" y="2891"/>
                    <a:pt x="518" y="3334"/>
                    <a:pt x="912" y="3565"/>
                  </a:cubicBezTo>
                  <a:cubicBezTo>
                    <a:pt x="1276" y="3804"/>
                    <a:pt x="1716" y="3840"/>
                    <a:pt x="2166" y="3840"/>
                  </a:cubicBezTo>
                  <a:cubicBezTo>
                    <a:pt x="2360" y="3840"/>
                    <a:pt x="2555" y="3834"/>
                    <a:pt x="2747" y="3834"/>
                  </a:cubicBezTo>
                  <a:cubicBezTo>
                    <a:pt x="3228" y="3834"/>
                    <a:pt x="3691" y="3875"/>
                    <a:pt x="4057" y="4164"/>
                  </a:cubicBezTo>
                  <a:cubicBezTo>
                    <a:pt x="4682" y="4682"/>
                    <a:pt x="4657" y="5618"/>
                    <a:pt x="4707" y="6423"/>
                  </a:cubicBezTo>
                  <a:cubicBezTo>
                    <a:pt x="4763" y="7260"/>
                    <a:pt x="5019" y="8196"/>
                    <a:pt x="5749" y="8558"/>
                  </a:cubicBezTo>
                  <a:cubicBezTo>
                    <a:pt x="5981" y="8679"/>
                    <a:pt x="6228" y="8728"/>
                    <a:pt x="6482" y="8728"/>
                  </a:cubicBezTo>
                  <a:cubicBezTo>
                    <a:pt x="7054" y="8728"/>
                    <a:pt x="7663" y="8480"/>
                    <a:pt x="8221" y="8246"/>
                  </a:cubicBezTo>
                  <a:cubicBezTo>
                    <a:pt x="8661" y="8070"/>
                    <a:pt x="9175" y="7920"/>
                    <a:pt x="9651" y="7920"/>
                  </a:cubicBezTo>
                  <a:cubicBezTo>
                    <a:pt x="10019" y="7920"/>
                    <a:pt x="10364" y="8009"/>
                    <a:pt x="10636" y="8246"/>
                  </a:cubicBezTo>
                  <a:cubicBezTo>
                    <a:pt x="11211" y="8739"/>
                    <a:pt x="11211" y="9626"/>
                    <a:pt x="11654" y="10225"/>
                  </a:cubicBezTo>
                  <a:cubicBezTo>
                    <a:pt x="11679" y="10250"/>
                    <a:pt x="11679" y="10250"/>
                    <a:pt x="11704" y="10275"/>
                  </a:cubicBezTo>
                  <a:cubicBezTo>
                    <a:pt x="11966" y="9519"/>
                    <a:pt x="12097" y="8845"/>
                    <a:pt x="12222" y="7672"/>
                  </a:cubicBezTo>
                  <a:lnTo>
                    <a:pt x="12222" y="7647"/>
                  </a:lnTo>
                  <a:cubicBezTo>
                    <a:pt x="12172" y="7547"/>
                    <a:pt x="12122" y="7416"/>
                    <a:pt x="12066" y="7310"/>
                  </a:cubicBezTo>
                  <a:cubicBezTo>
                    <a:pt x="11754" y="6611"/>
                    <a:pt x="11473" y="5774"/>
                    <a:pt x="10742" y="5568"/>
                  </a:cubicBezTo>
                  <a:cubicBezTo>
                    <a:pt x="10638" y="5541"/>
                    <a:pt x="10533" y="5529"/>
                    <a:pt x="10428" y="5529"/>
                  </a:cubicBezTo>
                  <a:cubicBezTo>
                    <a:pt x="9935" y="5529"/>
                    <a:pt x="9449" y="5800"/>
                    <a:pt x="9001" y="6036"/>
                  </a:cubicBezTo>
                  <a:cubicBezTo>
                    <a:pt x="8665" y="6227"/>
                    <a:pt x="8263" y="6379"/>
                    <a:pt x="7895" y="6379"/>
                  </a:cubicBezTo>
                  <a:cubicBezTo>
                    <a:pt x="7662" y="6379"/>
                    <a:pt x="7441" y="6318"/>
                    <a:pt x="7260" y="6168"/>
                  </a:cubicBezTo>
                  <a:cubicBezTo>
                    <a:pt x="6866" y="5855"/>
                    <a:pt x="6816" y="5331"/>
                    <a:pt x="6841" y="4863"/>
                  </a:cubicBezTo>
                  <a:cubicBezTo>
                    <a:pt x="6866" y="4395"/>
                    <a:pt x="6916" y="3877"/>
                    <a:pt x="6710" y="3459"/>
                  </a:cubicBezTo>
                  <a:cubicBezTo>
                    <a:pt x="6423" y="2866"/>
                    <a:pt x="5699" y="2603"/>
                    <a:pt x="5019" y="2579"/>
                  </a:cubicBezTo>
                  <a:cubicBezTo>
                    <a:pt x="4732" y="2554"/>
                    <a:pt x="4419" y="2554"/>
                    <a:pt x="4139" y="2472"/>
                  </a:cubicBezTo>
                  <a:cubicBezTo>
                    <a:pt x="3383" y="2241"/>
                    <a:pt x="2965" y="1355"/>
                    <a:pt x="2990" y="575"/>
                  </a:cubicBezTo>
                  <a:cubicBezTo>
                    <a:pt x="2990" y="369"/>
                    <a:pt x="3015" y="182"/>
                    <a:pt x="3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67"/>
            <p:cNvSpPr/>
            <p:nvPr/>
          </p:nvSpPr>
          <p:spPr>
            <a:xfrm>
              <a:off x="10215880" y="1251556"/>
              <a:ext cx="308910" cy="226115"/>
            </a:xfrm>
            <a:custGeom>
              <a:avLst/>
              <a:gdLst/>
              <a:ahLst/>
              <a:cxnLst/>
              <a:rect l="l" t="t" r="r" b="b"/>
              <a:pathLst>
                <a:path w="6686" h="4894" extrusionOk="0">
                  <a:moveTo>
                    <a:pt x="167" y="1"/>
                  </a:moveTo>
                  <a:cubicBezTo>
                    <a:pt x="111" y="1"/>
                    <a:pt x="56" y="1"/>
                    <a:pt x="1" y="3"/>
                  </a:cubicBezTo>
                  <a:cubicBezTo>
                    <a:pt x="1" y="59"/>
                    <a:pt x="1" y="109"/>
                    <a:pt x="26" y="134"/>
                  </a:cubicBezTo>
                  <a:cubicBezTo>
                    <a:pt x="82" y="421"/>
                    <a:pt x="238" y="708"/>
                    <a:pt x="469" y="864"/>
                  </a:cubicBezTo>
                  <a:cubicBezTo>
                    <a:pt x="806" y="1095"/>
                    <a:pt x="1249" y="1020"/>
                    <a:pt x="1667" y="1095"/>
                  </a:cubicBezTo>
                  <a:cubicBezTo>
                    <a:pt x="2522" y="1226"/>
                    <a:pt x="3203" y="2056"/>
                    <a:pt x="3178" y="2917"/>
                  </a:cubicBezTo>
                  <a:cubicBezTo>
                    <a:pt x="3147" y="3542"/>
                    <a:pt x="2866" y="4272"/>
                    <a:pt x="3303" y="4684"/>
                  </a:cubicBezTo>
                  <a:cubicBezTo>
                    <a:pt x="3451" y="4833"/>
                    <a:pt x="3654" y="4893"/>
                    <a:pt x="3870" y="4893"/>
                  </a:cubicBezTo>
                  <a:cubicBezTo>
                    <a:pt x="4108" y="4893"/>
                    <a:pt x="4363" y="4820"/>
                    <a:pt x="4582" y="4709"/>
                  </a:cubicBezTo>
                  <a:cubicBezTo>
                    <a:pt x="4994" y="4503"/>
                    <a:pt x="5331" y="4191"/>
                    <a:pt x="5774" y="4060"/>
                  </a:cubicBezTo>
                  <a:cubicBezTo>
                    <a:pt x="5908" y="4025"/>
                    <a:pt x="6052" y="4006"/>
                    <a:pt x="6196" y="4006"/>
                  </a:cubicBezTo>
                  <a:cubicBezTo>
                    <a:pt x="6364" y="4006"/>
                    <a:pt x="6532" y="4031"/>
                    <a:pt x="6686" y="4085"/>
                  </a:cubicBezTo>
                  <a:cubicBezTo>
                    <a:pt x="6111" y="2711"/>
                    <a:pt x="5125" y="1538"/>
                    <a:pt x="3696" y="808"/>
                  </a:cubicBezTo>
                  <a:cubicBezTo>
                    <a:pt x="2603" y="264"/>
                    <a:pt x="1385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7"/>
            <p:cNvSpPr/>
            <p:nvPr/>
          </p:nvSpPr>
          <p:spPr>
            <a:xfrm>
              <a:off x="9883085" y="1460713"/>
              <a:ext cx="698258" cy="557803"/>
            </a:xfrm>
            <a:custGeom>
              <a:avLst/>
              <a:gdLst/>
              <a:ahLst/>
              <a:cxnLst/>
              <a:rect l="l" t="t" r="r" b="b"/>
              <a:pathLst>
                <a:path w="15113" h="12073" extrusionOk="0">
                  <a:moveTo>
                    <a:pt x="494" y="1"/>
                  </a:moveTo>
                  <a:cubicBezTo>
                    <a:pt x="444" y="182"/>
                    <a:pt x="394" y="369"/>
                    <a:pt x="338" y="550"/>
                  </a:cubicBezTo>
                  <a:cubicBezTo>
                    <a:pt x="1" y="1980"/>
                    <a:pt x="26" y="3490"/>
                    <a:pt x="157" y="4944"/>
                  </a:cubicBezTo>
                  <a:cubicBezTo>
                    <a:pt x="207" y="5594"/>
                    <a:pt x="313" y="6299"/>
                    <a:pt x="806" y="6711"/>
                  </a:cubicBezTo>
                  <a:lnTo>
                    <a:pt x="937" y="7048"/>
                  </a:lnTo>
                  <a:cubicBezTo>
                    <a:pt x="1199" y="7235"/>
                    <a:pt x="1823" y="7884"/>
                    <a:pt x="2160" y="8040"/>
                  </a:cubicBezTo>
                  <a:cubicBezTo>
                    <a:pt x="2442" y="8158"/>
                    <a:pt x="2751" y="8235"/>
                    <a:pt x="3055" y="8235"/>
                  </a:cubicBezTo>
                  <a:cubicBezTo>
                    <a:pt x="3283" y="8235"/>
                    <a:pt x="3510" y="8192"/>
                    <a:pt x="3721" y="8090"/>
                  </a:cubicBezTo>
                  <a:cubicBezTo>
                    <a:pt x="4008" y="7959"/>
                    <a:pt x="4239" y="7728"/>
                    <a:pt x="4551" y="7672"/>
                  </a:cubicBezTo>
                  <a:cubicBezTo>
                    <a:pt x="4590" y="7666"/>
                    <a:pt x="4629" y="7663"/>
                    <a:pt x="4667" y="7663"/>
                  </a:cubicBezTo>
                  <a:cubicBezTo>
                    <a:pt x="5114" y="7663"/>
                    <a:pt x="5514" y="8046"/>
                    <a:pt x="5824" y="8402"/>
                  </a:cubicBezTo>
                  <a:cubicBezTo>
                    <a:pt x="6136" y="8796"/>
                    <a:pt x="6480" y="9264"/>
                    <a:pt x="6998" y="9364"/>
                  </a:cubicBezTo>
                  <a:cubicBezTo>
                    <a:pt x="7054" y="9373"/>
                    <a:pt x="7110" y="9377"/>
                    <a:pt x="7165" y="9377"/>
                  </a:cubicBezTo>
                  <a:cubicBezTo>
                    <a:pt x="8025" y="9377"/>
                    <a:pt x="8714" y="8326"/>
                    <a:pt x="9611" y="8326"/>
                  </a:cubicBezTo>
                  <a:cubicBezTo>
                    <a:pt x="9632" y="8326"/>
                    <a:pt x="9654" y="8326"/>
                    <a:pt x="9675" y="8327"/>
                  </a:cubicBezTo>
                  <a:cubicBezTo>
                    <a:pt x="10325" y="8352"/>
                    <a:pt x="10793" y="9002"/>
                    <a:pt x="11030" y="9626"/>
                  </a:cubicBezTo>
                  <a:cubicBezTo>
                    <a:pt x="11236" y="10275"/>
                    <a:pt x="11317" y="10949"/>
                    <a:pt x="11679" y="11523"/>
                  </a:cubicBezTo>
                  <a:cubicBezTo>
                    <a:pt x="11835" y="11729"/>
                    <a:pt x="12016" y="11916"/>
                    <a:pt x="12222" y="12073"/>
                  </a:cubicBezTo>
                  <a:cubicBezTo>
                    <a:pt x="12378" y="11392"/>
                    <a:pt x="12016" y="10587"/>
                    <a:pt x="12016" y="10587"/>
                  </a:cubicBezTo>
                  <a:lnTo>
                    <a:pt x="12016" y="10587"/>
                  </a:lnTo>
                  <a:cubicBezTo>
                    <a:pt x="12580" y="11590"/>
                    <a:pt x="13208" y="11963"/>
                    <a:pt x="13740" y="11963"/>
                  </a:cubicBezTo>
                  <a:cubicBezTo>
                    <a:pt x="14532" y="11963"/>
                    <a:pt x="15113" y="11135"/>
                    <a:pt x="14956" y="10325"/>
                  </a:cubicBezTo>
                  <a:cubicBezTo>
                    <a:pt x="14719" y="8952"/>
                    <a:pt x="12821" y="8508"/>
                    <a:pt x="12821" y="8508"/>
                  </a:cubicBezTo>
                  <a:cubicBezTo>
                    <a:pt x="13002" y="8140"/>
                    <a:pt x="13158" y="7803"/>
                    <a:pt x="13289" y="7491"/>
                  </a:cubicBezTo>
                  <a:cubicBezTo>
                    <a:pt x="12771" y="6998"/>
                    <a:pt x="12640" y="6087"/>
                    <a:pt x="11810" y="5931"/>
                  </a:cubicBezTo>
                  <a:cubicBezTo>
                    <a:pt x="11707" y="5912"/>
                    <a:pt x="11606" y="5903"/>
                    <a:pt x="11507" y="5903"/>
                  </a:cubicBezTo>
                  <a:cubicBezTo>
                    <a:pt x="10775" y="5903"/>
                    <a:pt x="10137" y="6367"/>
                    <a:pt x="9494" y="6686"/>
                  </a:cubicBezTo>
                  <a:cubicBezTo>
                    <a:pt x="9004" y="6912"/>
                    <a:pt x="8468" y="7083"/>
                    <a:pt x="7939" y="7083"/>
                  </a:cubicBezTo>
                  <a:cubicBezTo>
                    <a:pt x="7682" y="7083"/>
                    <a:pt x="7426" y="7042"/>
                    <a:pt x="7179" y="6948"/>
                  </a:cubicBezTo>
                  <a:cubicBezTo>
                    <a:pt x="6448" y="6661"/>
                    <a:pt x="5930" y="5987"/>
                    <a:pt x="5643" y="5256"/>
                  </a:cubicBezTo>
                  <a:cubicBezTo>
                    <a:pt x="5387" y="4526"/>
                    <a:pt x="5281" y="3746"/>
                    <a:pt x="5125" y="2966"/>
                  </a:cubicBezTo>
                  <a:cubicBezTo>
                    <a:pt x="4994" y="2317"/>
                    <a:pt x="4707" y="1561"/>
                    <a:pt x="4058" y="1430"/>
                  </a:cubicBezTo>
                  <a:cubicBezTo>
                    <a:pt x="3982" y="1413"/>
                    <a:pt x="3907" y="1405"/>
                    <a:pt x="3831" y="1405"/>
                  </a:cubicBezTo>
                  <a:cubicBezTo>
                    <a:pt x="3362" y="1405"/>
                    <a:pt x="2890" y="1692"/>
                    <a:pt x="2422" y="1692"/>
                  </a:cubicBezTo>
                  <a:cubicBezTo>
                    <a:pt x="1717" y="1667"/>
                    <a:pt x="1224" y="1068"/>
                    <a:pt x="831" y="494"/>
                  </a:cubicBezTo>
                  <a:cubicBezTo>
                    <a:pt x="706" y="338"/>
                    <a:pt x="600" y="182"/>
                    <a:pt x="4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7"/>
            <p:cNvSpPr/>
            <p:nvPr/>
          </p:nvSpPr>
          <p:spPr>
            <a:xfrm>
              <a:off x="9854255" y="1868217"/>
              <a:ext cx="473576" cy="220386"/>
            </a:xfrm>
            <a:custGeom>
              <a:avLst/>
              <a:gdLst/>
              <a:ahLst/>
              <a:cxnLst/>
              <a:rect l="l" t="t" r="r" b="b"/>
              <a:pathLst>
                <a:path w="10250" h="4770" extrusionOk="0">
                  <a:moveTo>
                    <a:pt x="1642" y="1"/>
                  </a:moveTo>
                  <a:cubicBezTo>
                    <a:pt x="962" y="444"/>
                    <a:pt x="0" y="1299"/>
                    <a:pt x="494" y="2260"/>
                  </a:cubicBezTo>
                  <a:cubicBezTo>
                    <a:pt x="737" y="2728"/>
                    <a:pt x="1087" y="2884"/>
                    <a:pt x="1446" y="2884"/>
                  </a:cubicBezTo>
                  <a:cubicBezTo>
                    <a:pt x="2164" y="2884"/>
                    <a:pt x="2915" y="2260"/>
                    <a:pt x="2915" y="2260"/>
                  </a:cubicBezTo>
                  <a:lnTo>
                    <a:pt x="2915" y="2260"/>
                  </a:lnTo>
                  <a:cubicBezTo>
                    <a:pt x="2915" y="2260"/>
                    <a:pt x="2054" y="3952"/>
                    <a:pt x="3483" y="4370"/>
                  </a:cubicBezTo>
                  <a:cubicBezTo>
                    <a:pt x="3638" y="4418"/>
                    <a:pt x="3781" y="4440"/>
                    <a:pt x="3914" y="4440"/>
                  </a:cubicBezTo>
                  <a:cubicBezTo>
                    <a:pt x="4996" y="4440"/>
                    <a:pt x="5412" y="3016"/>
                    <a:pt x="5412" y="3015"/>
                  </a:cubicBezTo>
                  <a:lnTo>
                    <a:pt x="5412" y="3015"/>
                  </a:lnTo>
                  <a:cubicBezTo>
                    <a:pt x="5412" y="3016"/>
                    <a:pt x="5012" y="4759"/>
                    <a:pt x="6356" y="4759"/>
                  </a:cubicBezTo>
                  <a:cubicBezTo>
                    <a:pt x="6386" y="4759"/>
                    <a:pt x="6417" y="4759"/>
                    <a:pt x="6448" y="4757"/>
                  </a:cubicBezTo>
                  <a:cubicBezTo>
                    <a:pt x="7597" y="4707"/>
                    <a:pt x="7778" y="3277"/>
                    <a:pt x="7803" y="2628"/>
                  </a:cubicBezTo>
                  <a:cubicBezTo>
                    <a:pt x="7826" y="3270"/>
                    <a:pt x="7959" y="4769"/>
                    <a:pt x="8927" y="4769"/>
                  </a:cubicBezTo>
                  <a:cubicBezTo>
                    <a:pt x="9014" y="4769"/>
                    <a:pt x="9107" y="4757"/>
                    <a:pt x="9207" y="4732"/>
                  </a:cubicBezTo>
                  <a:cubicBezTo>
                    <a:pt x="10118" y="4501"/>
                    <a:pt x="10250" y="3590"/>
                    <a:pt x="10225" y="2884"/>
                  </a:cubicBezTo>
                  <a:cubicBezTo>
                    <a:pt x="10118" y="2341"/>
                    <a:pt x="10093" y="1973"/>
                    <a:pt x="10093" y="1973"/>
                  </a:cubicBezTo>
                  <a:cubicBezTo>
                    <a:pt x="10093" y="987"/>
                    <a:pt x="9625" y="1068"/>
                    <a:pt x="9388" y="1012"/>
                  </a:cubicBezTo>
                  <a:cubicBezTo>
                    <a:pt x="9363" y="1009"/>
                    <a:pt x="9337" y="1007"/>
                    <a:pt x="9313" y="1007"/>
                  </a:cubicBezTo>
                  <a:cubicBezTo>
                    <a:pt x="9137" y="1007"/>
                    <a:pt x="8979" y="1080"/>
                    <a:pt x="8820" y="1168"/>
                  </a:cubicBezTo>
                  <a:cubicBezTo>
                    <a:pt x="8321" y="1455"/>
                    <a:pt x="7853" y="1792"/>
                    <a:pt x="7310" y="1948"/>
                  </a:cubicBezTo>
                  <a:cubicBezTo>
                    <a:pt x="7185" y="1978"/>
                    <a:pt x="7056" y="1993"/>
                    <a:pt x="6927" y="1993"/>
                  </a:cubicBezTo>
                  <a:cubicBezTo>
                    <a:pt x="6485" y="1993"/>
                    <a:pt x="6046" y="1817"/>
                    <a:pt x="5824" y="1455"/>
                  </a:cubicBezTo>
                  <a:cubicBezTo>
                    <a:pt x="5668" y="1193"/>
                    <a:pt x="5618" y="856"/>
                    <a:pt x="5356" y="725"/>
                  </a:cubicBezTo>
                  <a:cubicBezTo>
                    <a:pt x="5281" y="681"/>
                    <a:pt x="5202" y="663"/>
                    <a:pt x="5120" y="663"/>
                  </a:cubicBezTo>
                  <a:cubicBezTo>
                    <a:pt x="4861" y="663"/>
                    <a:pt x="4576" y="843"/>
                    <a:pt x="4320" y="962"/>
                  </a:cubicBezTo>
                  <a:cubicBezTo>
                    <a:pt x="4120" y="1046"/>
                    <a:pt x="3907" y="1084"/>
                    <a:pt x="3690" y="1084"/>
                  </a:cubicBezTo>
                  <a:cubicBezTo>
                    <a:pt x="3231" y="1084"/>
                    <a:pt x="2757" y="913"/>
                    <a:pt x="2366" y="650"/>
                  </a:cubicBezTo>
                  <a:cubicBezTo>
                    <a:pt x="2079" y="469"/>
                    <a:pt x="1848" y="231"/>
                    <a:pt x="1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7"/>
            <p:cNvSpPr/>
            <p:nvPr/>
          </p:nvSpPr>
          <p:spPr>
            <a:xfrm>
              <a:off x="10121027" y="1251649"/>
              <a:ext cx="434904" cy="367726"/>
            </a:xfrm>
            <a:custGeom>
              <a:avLst/>
              <a:gdLst/>
              <a:ahLst/>
              <a:cxnLst/>
              <a:rect l="l" t="t" r="r" b="b"/>
              <a:pathLst>
                <a:path w="9413" h="7959" extrusionOk="0">
                  <a:moveTo>
                    <a:pt x="2054" y="1"/>
                  </a:moveTo>
                  <a:cubicBezTo>
                    <a:pt x="1380" y="26"/>
                    <a:pt x="730" y="132"/>
                    <a:pt x="81" y="313"/>
                  </a:cubicBezTo>
                  <a:cubicBezTo>
                    <a:pt x="50" y="494"/>
                    <a:pt x="25" y="681"/>
                    <a:pt x="25" y="887"/>
                  </a:cubicBezTo>
                  <a:cubicBezTo>
                    <a:pt x="0" y="1667"/>
                    <a:pt x="418" y="2553"/>
                    <a:pt x="1174" y="2784"/>
                  </a:cubicBezTo>
                  <a:cubicBezTo>
                    <a:pt x="1454" y="2866"/>
                    <a:pt x="1767" y="2866"/>
                    <a:pt x="2054" y="2891"/>
                  </a:cubicBezTo>
                  <a:cubicBezTo>
                    <a:pt x="2734" y="2915"/>
                    <a:pt x="3458" y="3178"/>
                    <a:pt x="3745" y="3771"/>
                  </a:cubicBezTo>
                  <a:cubicBezTo>
                    <a:pt x="3951" y="4189"/>
                    <a:pt x="3901" y="4707"/>
                    <a:pt x="3876" y="5175"/>
                  </a:cubicBezTo>
                  <a:cubicBezTo>
                    <a:pt x="3851" y="5643"/>
                    <a:pt x="3901" y="6167"/>
                    <a:pt x="4295" y="6480"/>
                  </a:cubicBezTo>
                  <a:cubicBezTo>
                    <a:pt x="4476" y="6630"/>
                    <a:pt x="4697" y="6691"/>
                    <a:pt x="4930" y="6691"/>
                  </a:cubicBezTo>
                  <a:cubicBezTo>
                    <a:pt x="5298" y="6691"/>
                    <a:pt x="5700" y="6539"/>
                    <a:pt x="6036" y="6348"/>
                  </a:cubicBezTo>
                  <a:cubicBezTo>
                    <a:pt x="6484" y="6112"/>
                    <a:pt x="6970" y="5841"/>
                    <a:pt x="7463" y="5841"/>
                  </a:cubicBezTo>
                  <a:cubicBezTo>
                    <a:pt x="7568" y="5841"/>
                    <a:pt x="7673" y="5853"/>
                    <a:pt x="7777" y="5880"/>
                  </a:cubicBezTo>
                  <a:cubicBezTo>
                    <a:pt x="8508" y="6086"/>
                    <a:pt x="8789" y="6923"/>
                    <a:pt x="9101" y="7622"/>
                  </a:cubicBezTo>
                  <a:cubicBezTo>
                    <a:pt x="9157" y="7728"/>
                    <a:pt x="9207" y="7859"/>
                    <a:pt x="9257" y="7959"/>
                  </a:cubicBezTo>
                  <a:cubicBezTo>
                    <a:pt x="9413" y="6636"/>
                    <a:pt x="9232" y="5281"/>
                    <a:pt x="8739" y="4083"/>
                  </a:cubicBezTo>
                  <a:cubicBezTo>
                    <a:pt x="8585" y="4029"/>
                    <a:pt x="8417" y="4004"/>
                    <a:pt x="8249" y="4004"/>
                  </a:cubicBezTo>
                  <a:cubicBezTo>
                    <a:pt x="8105" y="4004"/>
                    <a:pt x="7961" y="4023"/>
                    <a:pt x="7827" y="4058"/>
                  </a:cubicBezTo>
                  <a:cubicBezTo>
                    <a:pt x="7384" y="4189"/>
                    <a:pt x="7047" y="4501"/>
                    <a:pt x="6635" y="4707"/>
                  </a:cubicBezTo>
                  <a:cubicBezTo>
                    <a:pt x="6416" y="4818"/>
                    <a:pt x="6161" y="4891"/>
                    <a:pt x="5923" y="4891"/>
                  </a:cubicBezTo>
                  <a:cubicBezTo>
                    <a:pt x="5707" y="4891"/>
                    <a:pt x="5504" y="4831"/>
                    <a:pt x="5356" y="4682"/>
                  </a:cubicBezTo>
                  <a:cubicBezTo>
                    <a:pt x="4919" y="4270"/>
                    <a:pt x="5200" y="3540"/>
                    <a:pt x="5231" y="2915"/>
                  </a:cubicBezTo>
                  <a:cubicBezTo>
                    <a:pt x="5256" y="2054"/>
                    <a:pt x="4575" y="1224"/>
                    <a:pt x="3720" y="1093"/>
                  </a:cubicBezTo>
                  <a:cubicBezTo>
                    <a:pt x="3302" y="1018"/>
                    <a:pt x="2859" y="1093"/>
                    <a:pt x="2522" y="862"/>
                  </a:cubicBezTo>
                  <a:cubicBezTo>
                    <a:pt x="2291" y="706"/>
                    <a:pt x="2135" y="419"/>
                    <a:pt x="2079" y="132"/>
                  </a:cubicBezTo>
                  <a:cubicBezTo>
                    <a:pt x="2054" y="107"/>
                    <a:pt x="2054" y="57"/>
                    <a:pt x="2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7"/>
            <p:cNvSpPr/>
            <p:nvPr/>
          </p:nvSpPr>
          <p:spPr>
            <a:xfrm>
              <a:off x="9905863" y="1341928"/>
              <a:ext cx="618929" cy="464936"/>
            </a:xfrm>
            <a:custGeom>
              <a:avLst/>
              <a:gdLst/>
              <a:ahLst/>
              <a:cxnLst/>
              <a:rect l="l" t="t" r="r" b="b"/>
              <a:pathLst>
                <a:path w="13396" h="10063" extrusionOk="0">
                  <a:moveTo>
                    <a:pt x="1692" y="0"/>
                  </a:moveTo>
                  <a:cubicBezTo>
                    <a:pt x="937" y="699"/>
                    <a:pt x="369" y="1561"/>
                    <a:pt x="1" y="2572"/>
                  </a:cubicBezTo>
                  <a:cubicBezTo>
                    <a:pt x="107" y="2753"/>
                    <a:pt x="213" y="2909"/>
                    <a:pt x="338" y="3065"/>
                  </a:cubicBezTo>
                  <a:cubicBezTo>
                    <a:pt x="731" y="3639"/>
                    <a:pt x="1224" y="4238"/>
                    <a:pt x="1929" y="4263"/>
                  </a:cubicBezTo>
                  <a:cubicBezTo>
                    <a:pt x="2397" y="4263"/>
                    <a:pt x="2869" y="3976"/>
                    <a:pt x="3338" y="3976"/>
                  </a:cubicBezTo>
                  <a:cubicBezTo>
                    <a:pt x="3414" y="3976"/>
                    <a:pt x="3489" y="3984"/>
                    <a:pt x="3565" y="4001"/>
                  </a:cubicBezTo>
                  <a:cubicBezTo>
                    <a:pt x="4214" y="4132"/>
                    <a:pt x="4501" y="4888"/>
                    <a:pt x="4632" y="5537"/>
                  </a:cubicBezTo>
                  <a:cubicBezTo>
                    <a:pt x="4788" y="6317"/>
                    <a:pt x="4894" y="7097"/>
                    <a:pt x="5150" y="7827"/>
                  </a:cubicBezTo>
                  <a:cubicBezTo>
                    <a:pt x="5437" y="8558"/>
                    <a:pt x="5955" y="9232"/>
                    <a:pt x="6686" y="9519"/>
                  </a:cubicBezTo>
                  <a:cubicBezTo>
                    <a:pt x="6933" y="9613"/>
                    <a:pt x="7189" y="9654"/>
                    <a:pt x="7446" y="9654"/>
                  </a:cubicBezTo>
                  <a:cubicBezTo>
                    <a:pt x="7975" y="9654"/>
                    <a:pt x="8511" y="9483"/>
                    <a:pt x="9001" y="9257"/>
                  </a:cubicBezTo>
                  <a:cubicBezTo>
                    <a:pt x="9644" y="8938"/>
                    <a:pt x="10282" y="8474"/>
                    <a:pt x="11014" y="8474"/>
                  </a:cubicBezTo>
                  <a:cubicBezTo>
                    <a:pt x="11113" y="8474"/>
                    <a:pt x="11214" y="8483"/>
                    <a:pt x="11317" y="8502"/>
                  </a:cubicBezTo>
                  <a:cubicBezTo>
                    <a:pt x="12147" y="8658"/>
                    <a:pt x="12278" y="9569"/>
                    <a:pt x="12796" y="10062"/>
                  </a:cubicBezTo>
                  <a:cubicBezTo>
                    <a:pt x="13059" y="9494"/>
                    <a:pt x="13240" y="9051"/>
                    <a:pt x="13396" y="8633"/>
                  </a:cubicBezTo>
                  <a:cubicBezTo>
                    <a:pt x="13371" y="8608"/>
                    <a:pt x="13371" y="8608"/>
                    <a:pt x="13346" y="8583"/>
                  </a:cubicBezTo>
                  <a:cubicBezTo>
                    <a:pt x="12903" y="7984"/>
                    <a:pt x="12903" y="7097"/>
                    <a:pt x="12328" y="6604"/>
                  </a:cubicBezTo>
                  <a:cubicBezTo>
                    <a:pt x="12056" y="6367"/>
                    <a:pt x="11711" y="6278"/>
                    <a:pt x="11343" y="6278"/>
                  </a:cubicBezTo>
                  <a:cubicBezTo>
                    <a:pt x="10867" y="6278"/>
                    <a:pt x="10353" y="6428"/>
                    <a:pt x="9913" y="6604"/>
                  </a:cubicBezTo>
                  <a:cubicBezTo>
                    <a:pt x="9355" y="6838"/>
                    <a:pt x="8746" y="7086"/>
                    <a:pt x="8174" y="7086"/>
                  </a:cubicBezTo>
                  <a:cubicBezTo>
                    <a:pt x="7920" y="7086"/>
                    <a:pt x="7673" y="7037"/>
                    <a:pt x="7441" y="6916"/>
                  </a:cubicBezTo>
                  <a:cubicBezTo>
                    <a:pt x="6711" y="6554"/>
                    <a:pt x="6455" y="5618"/>
                    <a:pt x="6399" y="4781"/>
                  </a:cubicBezTo>
                  <a:cubicBezTo>
                    <a:pt x="6349" y="3976"/>
                    <a:pt x="6374" y="3040"/>
                    <a:pt x="5749" y="2522"/>
                  </a:cubicBezTo>
                  <a:cubicBezTo>
                    <a:pt x="5383" y="2233"/>
                    <a:pt x="4920" y="2192"/>
                    <a:pt x="4439" y="2192"/>
                  </a:cubicBezTo>
                  <a:cubicBezTo>
                    <a:pt x="4247" y="2192"/>
                    <a:pt x="4052" y="2198"/>
                    <a:pt x="3858" y="2198"/>
                  </a:cubicBezTo>
                  <a:cubicBezTo>
                    <a:pt x="3408" y="2198"/>
                    <a:pt x="2968" y="2162"/>
                    <a:pt x="2604" y="1923"/>
                  </a:cubicBezTo>
                  <a:cubicBezTo>
                    <a:pt x="2210" y="1692"/>
                    <a:pt x="1979" y="1249"/>
                    <a:pt x="1848" y="805"/>
                  </a:cubicBezTo>
                  <a:cubicBezTo>
                    <a:pt x="1773" y="543"/>
                    <a:pt x="1717" y="287"/>
                    <a:pt x="1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7"/>
            <p:cNvSpPr/>
            <p:nvPr/>
          </p:nvSpPr>
          <p:spPr>
            <a:xfrm>
              <a:off x="9926330" y="1786300"/>
              <a:ext cx="521488" cy="273750"/>
            </a:xfrm>
            <a:custGeom>
              <a:avLst/>
              <a:gdLst/>
              <a:ahLst/>
              <a:cxnLst/>
              <a:rect l="l" t="t" r="r" b="b"/>
              <a:pathLst>
                <a:path w="11287" h="5925" extrusionOk="0">
                  <a:moveTo>
                    <a:pt x="1" y="1"/>
                  </a:moveTo>
                  <a:lnTo>
                    <a:pt x="600" y="1461"/>
                  </a:lnTo>
                  <a:cubicBezTo>
                    <a:pt x="600" y="1461"/>
                    <a:pt x="363" y="1593"/>
                    <a:pt x="82" y="1774"/>
                  </a:cubicBezTo>
                  <a:cubicBezTo>
                    <a:pt x="288" y="2004"/>
                    <a:pt x="519" y="2242"/>
                    <a:pt x="806" y="2423"/>
                  </a:cubicBezTo>
                  <a:cubicBezTo>
                    <a:pt x="1197" y="2686"/>
                    <a:pt x="1671" y="2857"/>
                    <a:pt x="2130" y="2857"/>
                  </a:cubicBezTo>
                  <a:cubicBezTo>
                    <a:pt x="2347" y="2857"/>
                    <a:pt x="2560" y="2819"/>
                    <a:pt x="2760" y="2735"/>
                  </a:cubicBezTo>
                  <a:cubicBezTo>
                    <a:pt x="3016" y="2616"/>
                    <a:pt x="3301" y="2436"/>
                    <a:pt x="3560" y="2436"/>
                  </a:cubicBezTo>
                  <a:cubicBezTo>
                    <a:pt x="3642" y="2436"/>
                    <a:pt x="3721" y="2454"/>
                    <a:pt x="3796" y="2498"/>
                  </a:cubicBezTo>
                  <a:cubicBezTo>
                    <a:pt x="4058" y="2629"/>
                    <a:pt x="4108" y="2966"/>
                    <a:pt x="4264" y="3228"/>
                  </a:cubicBezTo>
                  <a:cubicBezTo>
                    <a:pt x="4486" y="3590"/>
                    <a:pt x="4925" y="3766"/>
                    <a:pt x="5367" y="3766"/>
                  </a:cubicBezTo>
                  <a:cubicBezTo>
                    <a:pt x="5496" y="3766"/>
                    <a:pt x="5625" y="3751"/>
                    <a:pt x="5750" y="3721"/>
                  </a:cubicBezTo>
                  <a:cubicBezTo>
                    <a:pt x="6293" y="3565"/>
                    <a:pt x="6761" y="3228"/>
                    <a:pt x="7260" y="2941"/>
                  </a:cubicBezTo>
                  <a:cubicBezTo>
                    <a:pt x="7419" y="2853"/>
                    <a:pt x="7577" y="2780"/>
                    <a:pt x="7753" y="2780"/>
                  </a:cubicBezTo>
                  <a:cubicBezTo>
                    <a:pt x="7777" y="2780"/>
                    <a:pt x="7803" y="2782"/>
                    <a:pt x="7828" y="2785"/>
                  </a:cubicBezTo>
                  <a:cubicBezTo>
                    <a:pt x="8065" y="2841"/>
                    <a:pt x="8533" y="2760"/>
                    <a:pt x="8533" y="3746"/>
                  </a:cubicBezTo>
                  <a:cubicBezTo>
                    <a:pt x="8533" y="3746"/>
                    <a:pt x="8558" y="4114"/>
                    <a:pt x="8665" y="4657"/>
                  </a:cubicBezTo>
                  <a:cubicBezTo>
                    <a:pt x="8665" y="4501"/>
                    <a:pt x="8633" y="4370"/>
                    <a:pt x="8633" y="4245"/>
                  </a:cubicBezTo>
                  <a:lnTo>
                    <a:pt x="8633" y="4245"/>
                  </a:lnTo>
                  <a:cubicBezTo>
                    <a:pt x="8773" y="4894"/>
                    <a:pt x="9164" y="5924"/>
                    <a:pt x="10052" y="5924"/>
                  </a:cubicBezTo>
                  <a:cubicBezTo>
                    <a:pt x="10155" y="5924"/>
                    <a:pt x="10265" y="5910"/>
                    <a:pt x="10381" y="5881"/>
                  </a:cubicBezTo>
                  <a:cubicBezTo>
                    <a:pt x="10949" y="5750"/>
                    <a:pt x="11211" y="5412"/>
                    <a:pt x="11286" y="5026"/>
                  </a:cubicBezTo>
                  <a:cubicBezTo>
                    <a:pt x="11080" y="4869"/>
                    <a:pt x="10899" y="4682"/>
                    <a:pt x="10743" y="4476"/>
                  </a:cubicBezTo>
                  <a:cubicBezTo>
                    <a:pt x="10381" y="3902"/>
                    <a:pt x="10300" y="3228"/>
                    <a:pt x="10094" y="2579"/>
                  </a:cubicBezTo>
                  <a:cubicBezTo>
                    <a:pt x="9857" y="1955"/>
                    <a:pt x="9389" y="1305"/>
                    <a:pt x="8739" y="1280"/>
                  </a:cubicBezTo>
                  <a:cubicBezTo>
                    <a:pt x="8718" y="1279"/>
                    <a:pt x="8696" y="1279"/>
                    <a:pt x="8675" y="1279"/>
                  </a:cubicBezTo>
                  <a:cubicBezTo>
                    <a:pt x="7778" y="1279"/>
                    <a:pt x="7089" y="2330"/>
                    <a:pt x="6229" y="2330"/>
                  </a:cubicBezTo>
                  <a:cubicBezTo>
                    <a:pt x="6174" y="2330"/>
                    <a:pt x="6118" y="2326"/>
                    <a:pt x="6062" y="2317"/>
                  </a:cubicBezTo>
                  <a:cubicBezTo>
                    <a:pt x="5544" y="2217"/>
                    <a:pt x="5200" y="1749"/>
                    <a:pt x="4888" y="1355"/>
                  </a:cubicBezTo>
                  <a:cubicBezTo>
                    <a:pt x="4578" y="999"/>
                    <a:pt x="4178" y="616"/>
                    <a:pt x="3731" y="616"/>
                  </a:cubicBezTo>
                  <a:cubicBezTo>
                    <a:pt x="3693" y="616"/>
                    <a:pt x="3654" y="619"/>
                    <a:pt x="3615" y="625"/>
                  </a:cubicBezTo>
                  <a:cubicBezTo>
                    <a:pt x="3303" y="681"/>
                    <a:pt x="3072" y="912"/>
                    <a:pt x="2785" y="1043"/>
                  </a:cubicBezTo>
                  <a:cubicBezTo>
                    <a:pt x="2574" y="1145"/>
                    <a:pt x="2347" y="1188"/>
                    <a:pt x="2119" y="1188"/>
                  </a:cubicBezTo>
                  <a:cubicBezTo>
                    <a:pt x="1815" y="1188"/>
                    <a:pt x="1506" y="1111"/>
                    <a:pt x="1224" y="993"/>
                  </a:cubicBezTo>
                  <a:cubicBezTo>
                    <a:pt x="887" y="837"/>
                    <a:pt x="263" y="18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7"/>
            <p:cNvSpPr/>
            <p:nvPr/>
          </p:nvSpPr>
          <p:spPr>
            <a:xfrm>
              <a:off x="9860307" y="1246197"/>
              <a:ext cx="724455" cy="848001"/>
            </a:xfrm>
            <a:custGeom>
              <a:avLst/>
              <a:gdLst/>
              <a:ahLst/>
              <a:cxnLst/>
              <a:rect l="l" t="t" r="r" b="b"/>
              <a:pathLst>
                <a:path w="15680" h="18354" extrusionOk="0">
                  <a:moveTo>
                    <a:pt x="7928" y="243"/>
                  </a:moveTo>
                  <a:cubicBezTo>
                    <a:pt x="9043" y="243"/>
                    <a:pt x="10155" y="474"/>
                    <a:pt x="11155" y="955"/>
                  </a:cubicBezTo>
                  <a:cubicBezTo>
                    <a:pt x="12172" y="1448"/>
                    <a:pt x="13027" y="2172"/>
                    <a:pt x="13651" y="3108"/>
                  </a:cubicBezTo>
                  <a:cubicBezTo>
                    <a:pt x="14251" y="4020"/>
                    <a:pt x="14644" y="5062"/>
                    <a:pt x="14775" y="6154"/>
                  </a:cubicBezTo>
                  <a:cubicBezTo>
                    <a:pt x="14900" y="7247"/>
                    <a:pt x="14775" y="8389"/>
                    <a:pt x="14563" y="9481"/>
                  </a:cubicBezTo>
                  <a:cubicBezTo>
                    <a:pt x="14382" y="10418"/>
                    <a:pt x="14020" y="11304"/>
                    <a:pt x="13626" y="12159"/>
                  </a:cubicBezTo>
                  <a:cubicBezTo>
                    <a:pt x="13495" y="12471"/>
                    <a:pt x="13339" y="12783"/>
                    <a:pt x="13214" y="13095"/>
                  </a:cubicBezTo>
                  <a:cubicBezTo>
                    <a:pt x="13183" y="13151"/>
                    <a:pt x="13183" y="13251"/>
                    <a:pt x="13289" y="13283"/>
                  </a:cubicBezTo>
                  <a:cubicBezTo>
                    <a:pt x="14020" y="13464"/>
                    <a:pt x="14850" y="13907"/>
                    <a:pt x="15187" y="14581"/>
                  </a:cubicBezTo>
                  <a:cubicBezTo>
                    <a:pt x="15399" y="14999"/>
                    <a:pt x="15399" y="15492"/>
                    <a:pt x="15162" y="15904"/>
                  </a:cubicBezTo>
                  <a:cubicBezTo>
                    <a:pt x="14981" y="16247"/>
                    <a:pt x="14619" y="16478"/>
                    <a:pt x="14201" y="16478"/>
                  </a:cubicBezTo>
                  <a:cubicBezTo>
                    <a:pt x="13470" y="16453"/>
                    <a:pt x="12952" y="15723"/>
                    <a:pt x="12615" y="15155"/>
                  </a:cubicBezTo>
                  <a:cubicBezTo>
                    <a:pt x="12591" y="15116"/>
                    <a:pt x="12557" y="15101"/>
                    <a:pt x="12521" y="15101"/>
                  </a:cubicBezTo>
                  <a:cubicBezTo>
                    <a:pt x="12435" y="15101"/>
                    <a:pt x="12343" y="15192"/>
                    <a:pt x="12378" y="15280"/>
                  </a:cubicBezTo>
                  <a:lnTo>
                    <a:pt x="12378" y="15311"/>
                  </a:lnTo>
                  <a:cubicBezTo>
                    <a:pt x="12383" y="15316"/>
                    <a:pt x="12386" y="15318"/>
                    <a:pt x="12387" y="15318"/>
                  </a:cubicBezTo>
                  <a:cubicBezTo>
                    <a:pt x="12390" y="15318"/>
                    <a:pt x="12389" y="15315"/>
                    <a:pt x="12388" y="15311"/>
                  </a:cubicBezTo>
                  <a:lnTo>
                    <a:pt x="12388" y="15311"/>
                  </a:lnTo>
                  <a:cubicBezTo>
                    <a:pt x="12393" y="15311"/>
                    <a:pt x="12396" y="15312"/>
                    <a:pt x="12399" y="15313"/>
                  </a:cubicBezTo>
                  <a:lnTo>
                    <a:pt x="12399" y="15313"/>
                  </a:lnTo>
                  <a:cubicBezTo>
                    <a:pt x="12400" y="15315"/>
                    <a:pt x="12401" y="15317"/>
                    <a:pt x="12402" y="15319"/>
                  </a:cubicBezTo>
                  <a:lnTo>
                    <a:pt x="12402" y="15319"/>
                  </a:lnTo>
                  <a:cubicBezTo>
                    <a:pt x="12403" y="15323"/>
                    <a:pt x="12403" y="15328"/>
                    <a:pt x="12403" y="15336"/>
                  </a:cubicBezTo>
                  <a:cubicBezTo>
                    <a:pt x="12434" y="15386"/>
                    <a:pt x="12434" y="15436"/>
                    <a:pt x="12459" y="15492"/>
                  </a:cubicBezTo>
                  <a:cubicBezTo>
                    <a:pt x="12509" y="15648"/>
                    <a:pt x="12559" y="15829"/>
                    <a:pt x="12590" y="16010"/>
                  </a:cubicBezTo>
                  <a:cubicBezTo>
                    <a:pt x="12665" y="16428"/>
                    <a:pt x="12615" y="16921"/>
                    <a:pt x="12278" y="17209"/>
                  </a:cubicBezTo>
                  <a:cubicBezTo>
                    <a:pt x="12082" y="17387"/>
                    <a:pt x="11804" y="17488"/>
                    <a:pt x="11528" y="17488"/>
                  </a:cubicBezTo>
                  <a:cubicBezTo>
                    <a:pt x="11322" y="17488"/>
                    <a:pt x="11117" y="17431"/>
                    <a:pt x="10949" y="17308"/>
                  </a:cubicBezTo>
                  <a:cubicBezTo>
                    <a:pt x="10612" y="17078"/>
                    <a:pt x="10406" y="16634"/>
                    <a:pt x="10275" y="16247"/>
                  </a:cubicBezTo>
                  <a:cubicBezTo>
                    <a:pt x="10249" y="16161"/>
                    <a:pt x="10224" y="16076"/>
                    <a:pt x="10203" y="15990"/>
                  </a:cubicBezTo>
                  <a:lnTo>
                    <a:pt x="10203" y="15990"/>
                  </a:lnTo>
                  <a:cubicBezTo>
                    <a:pt x="10180" y="15795"/>
                    <a:pt x="10142" y="15601"/>
                    <a:pt x="10094" y="15411"/>
                  </a:cubicBezTo>
                  <a:cubicBezTo>
                    <a:pt x="10080" y="15353"/>
                    <a:pt x="10021" y="15326"/>
                    <a:pt x="9963" y="15326"/>
                  </a:cubicBezTo>
                  <a:cubicBezTo>
                    <a:pt x="9890" y="15326"/>
                    <a:pt x="9818" y="15367"/>
                    <a:pt x="9831" y="15436"/>
                  </a:cubicBezTo>
                  <a:cubicBezTo>
                    <a:pt x="9833" y="15454"/>
                    <a:pt x="9835" y="15473"/>
                    <a:pt x="9837" y="15491"/>
                  </a:cubicBezTo>
                  <a:lnTo>
                    <a:pt x="9837" y="15491"/>
                  </a:lnTo>
                  <a:cubicBezTo>
                    <a:pt x="9835" y="15491"/>
                    <a:pt x="9833" y="15492"/>
                    <a:pt x="9831" y="15492"/>
                  </a:cubicBezTo>
                  <a:cubicBezTo>
                    <a:pt x="9835" y="15503"/>
                    <a:pt x="9838" y="15514"/>
                    <a:pt x="9841" y="15526"/>
                  </a:cubicBezTo>
                  <a:lnTo>
                    <a:pt x="9841" y="15526"/>
                  </a:lnTo>
                  <a:cubicBezTo>
                    <a:pt x="9862" y="15686"/>
                    <a:pt x="9898" y="15839"/>
                    <a:pt x="9939" y="15990"/>
                  </a:cubicBezTo>
                  <a:lnTo>
                    <a:pt x="9939" y="15990"/>
                  </a:lnTo>
                  <a:cubicBezTo>
                    <a:pt x="9954" y="16100"/>
                    <a:pt x="9962" y="16211"/>
                    <a:pt x="9962" y="16322"/>
                  </a:cubicBezTo>
                  <a:cubicBezTo>
                    <a:pt x="9987" y="16790"/>
                    <a:pt x="9938" y="17365"/>
                    <a:pt x="9594" y="17727"/>
                  </a:cubicBezTo>
                  <a:cubicBezTo>
                    <a:pt x="9415" y="17942"/>
                    <a:pt x="9105" y="18094"/>
                    <a:pt x="8809" y="18094"/>
                  </a:cubicBezTo>
                  <a:cubicBezTo>
                    <a:pt x="8642" y="18094"/>
                    <a:pt x="8479" y="18045"/>
                    <a:pt x="8346" y="17933"/>
                  </a:cubicBezTo>
                  <a:cubicBezTo>
                    <a:pt x="8009" y="17652"/>
                    <a:pt x="7909" y="17152"/>
                    <a:pt x="7853" y="16740"/>
                  </a:cubicBezTo>
                  <a:cubicBezTo>
                    <a:pt x="7826" y="16573"/>
                    <a:pt x="7814" y="16406"/>
                    <a:pt x="7808" y="16239"/>
                  </a:cubicBezTo>
                  <a:lnTo>
                    <a:pt x="7808" y="16239"/>
                  </a:lnTo>
                  <a:cubicBezTo>
                    <a:pt x="7815" y="16094"/>
                    <a:pt x="7814" y="15949"/>
                    <a:pt x="7803" y="15804"/>
                  </a:cubicBezTo>
                  <a:lnTo>
                    <a:pt x="7803" y="15804"/>
                  </a:lnTo>
                  <a:cubicBezTo>
                    <a:pt x="7803" y="15804"/>
                    <a:pt x="7803" y="15804"/>
                    <a:pt x="7803" y="15804"/>
                  </a:cubicBezTo>
                  <a:cubicBezTo>
                    <a:pt x="7803" y="15726"/>
                    <a:pt x="7744" y="15687"/>
                    <a:pt x="7681" y="15687"/>
                  </a:cubicBezTo>
                  <a:cubicBezTo>
                    <a:pt x="7619" y="15687"/>
                    <a:pt x="7553" y="15726"/>
                    <a:pt x="7541" y="15804"/>
                  </a:cubicBezTo>
                  <a:cubicBezTo>
                    <a:pt x="7541" y="15804"/>
                    <a:pt x="7541" y="15804"/>
                    <a:pt x="7541" y="15804"/>
                  </a:cubicBezTo>
                  <a:lnTo>
                    <a:pt x="7541" y="15804"/>
                  </a:lnTo>
                  <a:cubicBezTo>
                    <a:pt x="7541" y="15911"/>
                    <a:pt x="7541" y="16022"/>
                    <a:pt x="7544" y="16133"/>
                  </a:cubicBezTo>
                  <a:lnTo>
                    <a:pt x="7544" y="16133"/>
                  </a:lnTo>
                  <a:cubicBezTo>
                    <a:pt x="7531" y="16646"/>
                    <a:pt x="7431" y="17190"/>
                    <a:pt x="7154" y="17596"/>
                  </a:cubicBezTo>
                  <a:cubicBezTo>
                    <a:pt x="6941" y="17914"/>
                    <a:pt x="6610" y="18094"/>
                    <a:pt x="6256" y="18094"/>
                  </a:cubicBezTo>
                  <a:cubicBezTo>
                    <a:pt x="6173" y="18094"/>
                    <a:pt x="6089" y="18084"/>
                    <a:pt x="6005" y="18064"/>
                  </a:cubicBezTo>
                  <a:cubicBezTo>
                    <a:pt x="5618" y="17989"/>
                    <a:pt x="5412" y="17652"/>
                    <a:pt x="5356" y="17284"/>
                  </a:cubicBezTo>
                  <a:cubicBezTo>
                    <a:pt x="5331" y="17102"/>
                    <a:pt x="5356" y="16921"/>
                    <a:pt x="5356" y="16740"/>
                  </a:cubicBezTo>
                  <a:cubicBezTo>
                    <a:pt x="5356" y="16659"/>
                    <a:pt x="5381" y="16609"/>
                    <a:pt x="5381" y="16503"/>
                  </a:cubicBezTo>
                  <a:lnTo>
                    <a:pt x="5381" y="16503"/>
                  </a:lnTo>
                  <a:cubicBezTo>
                    <a:pt x="5381" y="16503"/>
                    <a:pt x="5381" y="16503"/>
                    <a:pt x="5381" y="16503"/>
                  </a:cubicBezTo>
                  <a:cubicBezTo>
                    <a:pt x="5414" y="16411"/>
                    <a:pt x="5346" y="16348"/>
                    <a:pt x="5273" y="16348"/>
                  </a:cubicBezTo>
                  <a:cubicBezTo>
                    <a:pt x="5223" y="16348"/>
                    <a:pt x="5171" y="16379"/>
                    <a:pt x="5150" y="16453"/>
                  </a:cubicBezTo>
                  <a:cubicBezTo>
                    <a:pt x="5150" y="16453"/>
                    <a:pt x="5150" y="16453"/>
                    <a:pt x="5150" y="16453"/>
                  </a:cubicBezTo>
                  <a:lnTo>
                    <a:pt x="5150" y="16453"/>
                  </a:lnTo>
                  <a:cubicBezTo>
                    <a:pt x="4994" y="16921"/>
                    <a:pt x="4657" y="17496"/>
                    <a:pt x="4164" y="17702"/>
                  </a:cubicBezTo>
                  <a:cubicBezTo>
                    <a:pt x="4041" y="17751"/>
                    <a:pt x="3903" y="17774"/>
                    <a:pt x="3763" y="17774"/>
                  </a:cubicBezTo>
                  <a:cubicBezTo>
                    <a:pt x="3456" y="17774"/>
                    <a:pt x="3138" y="17662"/>
                    <a:pt x="2940" y="17465"/>
                  </a:cubicBezTo>
                  <a:cubicBezTo>
                    <a:pt x="2653" y="17209"/>
                    <a:pt x="2628" y="16815"/>
                    <a:pt x="2678" y="16453"/>
                  </a:cubicBezTo>
                  <a:cubicBezTo>
                    <a:pt x="2728" y="16216"/>
                    <a:pt x="2809" y="15985"/>
                    <a:pt x="2915" y="15779"/>
                  </a:cubicBezTo>
                  <a:cubicBezTo>
                    <a:pt x="2953" y="15680"/>
                    <a:pt x="2873" y="15595"/>
                    <a:pt x="2785" y="15595"/>
                  </a:cubicBezTo>
                  <a:cubicBezTo>
                    <a:pt x="2758" y="15595"/>
                    <a:pt x="2729" y="15604"/>
                    <a:pt x="2703" y="15623"/>
                  </a:cubicBezTo>
                  <a:cubicBezTo>
                    <a:pt x="2703" y="15648"/>
                    <a:pt x="2703" y="15648"/>
                    <a:pt x="2678" y="15648"/>
                  </a:cubicBezTo>
                  <a:cubicBezTo>
                    <a:pt x="2678" y="15648"/>
                    <a:pt x="2678" y="15648"/>
                    <a:pt x="2678" y="15648"/>
                  </a:cubicBezTo>
                  <a:lnTo>
                    <a:pt x="2678" y="15648"/>
                  </a:lnTo>
                  <a:lnTo>
                    <a:pt x="2653" y="15673"/>
                  </a:lnTo>
                  <a:cubicBezTo>
                    <a:pt x="2628" y="15698"/>
                    <a:pt x="2572" y="15723"/>
                    <a:pt x="2522" y="15779"/>
                  </a:cubicBezTo>
                  <a:cubicBezTo>
                    <a:pt x="2341" y="15879"/>
                    <a:pt x="2185" y="15985"/>
                    <a:pt x="2004" y="16060"/>
                  </a:cubicBezTo>
                  <a:cubicBezTo>
                    <a:pt x="1803" y="16156"/>
                    <a:pt x="1568" y="16223"/>
                    <a:pt x="1339" y="16223"/>
                  </a:cubicBezTo>
                  <a:cubicBezTo>
                    <a:pt x="1121" y="16223"/>
                    <a:pt x="907" y="16162"/>
                    <a:pt x="731" y="16010"/>
                  </a:cubicBezTo>
                  <a:cubicBezTo>
                    <a:pt x="363" y="15673"/>
                    <a:pt x="263" y="15155"/>
                    <a:pt x="469" y="14687"/>
                  </a:cubicBezTo>
                  <a:cubicBezTo>
                    <a:pt x="675" y="14294"/>
                    <a:pt x="1012" y="13982"/>
                    <a:pt x="1380" y="13719"/>
                  </a:cubicBezTo>
                  <a:cubicBezTo>
                    <a:pt x="1586" y="13538"/>
                    <a:pt x="1848" y="13382"/>
                    <a:pt x="2104" y="13251"/>
                  </a:cubicBezTo>
                  <a:cubicBezTo>
                    <a:pt x="2160" y="13251"/>
                    <a:pt x="2185" y="13176"/>
                    <a:pt x="2160" y="13126"/>
                  </a:cubicBezTo>
                  <a:cubicBezTo>
                    <a:pt x="1929" y="12543"/>
                    <a:pt x="1680" y="11959"/>
                    <a:pt x="1448" y="11375"/>
                  </a:cubicBezTo>
                  <a:lnTo>
                    <a:pt x="1448" y="11375"/>
                  </a:lnTo>
                  <a:cubicBezTo>
                    <a:pt x="1456" y="11335"/>
                    <a:pt x="1445" y="11292"/>
                    <a:pt x="1405" y="11254"/>
                  </a:cubicBezTo>
                  <a:cubicBezTo>
                    <a:pt x="937" y="10861"/>
                    <a:pt x="856" y="10237"/>
                    <a:pt x="781" y="9662"/>
                  </a:cubicBezTo>
                  <a:cubicBezTo>
                    <a:pt x="731" y="8938"/>
                    <a:pt x="675" y="8183"/>
                    <a:pt x="700" y="7453"/>
                  </a:cubicBezTo>
                  <a:cubicBezTo>
                    <a:pt x="731" y="6229"/>
                    <a:pt x="887" y="4981"/>
                    <a:pt x="1455" y="3889"/>
                  </a:cubicBezTo>
                  <a:cubicBezTo>
                    <a:pt x="2316" y="2228"/>
                    <a:pt x="3902" y="1080"/>
                    <a:pt x="5668" y="562"/>
                  </a:cubicBezTo>
                  <a:cubicBezTo>
                    <a:pt x="6399" y="351"/>
                    <a:pt x="7164" y="243"/>
                    <a:pt x="7928" y="243"/>
                  </a:cubicBezTo>
                  <a:close/>
                  <a:moveTo>
                    <a:pt x="7936" y="1"/>
                  </a:moveTo>
                  <a:cubicBezTo>
                    <a:pt x="7357" y="1"/>
                    <a:pt x="6779" y="60"/>
                    <a:pt x="6217" y="175"/>
                  </a:cubicBezTo>
                  <a:cubicBezTo>
                    <a:pt x="4345" y="562"/>
                    <a:pt x="2572" y="1604"/>
                    <a:pt x="1536" y="3239"/>
                  </a:cubicBezTo>
                  <a:cubicBezTo>
                    <a:pt x="912" y="4232"/>
                    <a:pt x="600" y="5324"/>
                    <a:pt x="494" y="6466"/>
                  </a:cubicBezTo>
                  <a:cubicBezTo>
                    <a:pt x="419" y="7247"/>
                    <a:pt x="419" y="8027"/>
                    <a:pt x="469" y="8807"/>
                  </a:cubicBezTo>
                  <a:cubicBezTo>
                    <a:pt x="494" y="9431"/>
                    <a:pt x="519" y="10130"/>
                    <a:pt x="756" y="10730"/>
                  </a:cubicBezTo>
                  <a:cubicBezTo>
                    <a:pt x="851" y="11003"/>
                    <a:pt x="974" y="11231"/>
                    <a:pt x="1190" y="11429"/>
                  </a:cubicBezTo>
                  <a:lnTo>
                    <a:pt x="1190" y="11429"/>
                  </a:lnTo>
                  <a:cubicBezTo>
                    <a:pt x="1431" y="11984"/>
                    <a:pt x="1652" y="12540"/>
                    <a:pt x="1866" y="13095"/>
                  </a:cubicBezTo>
                  <a:lnTo>
                    <a:pt x="1866" y="13095"/>
                  </a:lnTo>
                  <a:cubicBezTo>
                    <a:pt x="1649" y="13197"/>
                    <a:pt x="1450" y="13330"/>
                    <a:pt x="1274" y="13464"/>
                  </a:cubicBezTo>
                  <a:cubicBezTo>
                    <a:pt x="887" y="13751"/>
                    <a:pt x="469" y="14113"/>
                    <a:pt x="263" y="14556"/>
                  </a:cubicBezTo>
                  <a:cubicBezTo>
                    <a:pt x="1" y="15049"/>
                    <a:pt x="75" y="15623"/>
                    <a:pt x="444" y="16060"/>
                  </a:cubicBezTo>
                  <a:cubicBezTo>
                    <a:pt x="663" y="16349"/>
                    <a:pt x="983" y="16473"/>
                    <a:pt x="1323" y="16473"/>
                  </a:cubicBezTo>
                  <a:cubicBezTo>
                    <a:pt x="1505" y="16473"/>
                    <a:pt x="1692" y="16438"/>
                    <a:pt x="1873" y="16372"/>
                  </a:cubicBezTo>
                  <a:cubicBezTo>
                    <a:pt x="2084" y="16314"/>
                    <a:pt x="2297" y="16218"/>
                    <a:pt x="2494" y="16097"/>
                  </a:cubicBezTo>
                  <a:lnTo>
                    <a:pt x="2494" y="16097"/>
                  </a:lnTo>
                  <a:cubicBezTo>
                    <a:pt x="2347" y="16577"/>
                    <a:pt x="2334" y="17128"/>
                    <a:pt x="2628" y="17521"/>
                  </a:cubicBezTo>
                  <a:cubicBezTo>
                    <a:pt x="2890" y="17866"/>
                    <a:pt x="3354" y="18032"/>
                    <a:pt x="3788" y="18032"/>
                  </a:cubicBezTo>
                  <a:cubicBezTo>
                    <a:pt x="3871" y="18032"/>
                    <a:pt x="3953" y="18026"/>
                    <a:pt x="4033" y="18014"/>
                  </a:cubicBezTo>
                  <a:cubicBezTo>
                    <a:pt x="4476" y="17908"/>
                    <a:pt x="4813" y="17596"/>
                    <a:pt x="5044" y="17259"/>
                  </a:cubicBezTo>
                  <a:cubicBezTo>
                    <a:pt x="5061" y="17234"/>
                    <a:pt x="5077" y="17209"/>
                    <a:pt x="5093" y="17184"/>
                  </a:cubicBezTo>
                  <a:lnTo>
                    <a:pt x="5093" y="17184"/>
                  </a:lnTo>
                  <a:cubicBezTo>
                    <a:pt x="5123" y="17631"/>
                    <a:pt x="5291" y="18066"/>
                    <a:pt x="5724" y="18245"/>
                  </a:cubicBezTo>
                  <a:cubicBezTo>
                    <a:pt x="5886" y="18318"/>
                    <a:pt x="6066" y="18353"/>
                    <a:pt x="6247" y="18353"/>
                  </a:cubicBezTo>
                  <a:cubicBezTo>
                    <a:pt x="6592" y="18353"/>
                    <a:pt x="6942" y="18226"/>
                    <a:pt x="7179" y="17989"/>
                  </a:cubicBezTo>
                  <a:cubicBezTo>
                    <a:pt x="7403" y="17765"/>
                    <a:pt x="7559" y="17447"/>
                    <a:pt x="7660" y="17122"/>
                  </a:cubicBezTo>
                  <a:lnTo>
                    <a:pt x="7660" y="17122"/>
                  </a:lnTo>
                  <a:cubicBezTo>
                    <a:pt x="7730" y="17473"/>
                    <a:pt x="7858" y="17807"/>
                    <a:pt x="8115" y="18064"/>
                  </a:cubicBezTo>
                  <a:cubicBezTo>
                    <a:pt x="8301" y="18265"/>
                    <a:pt x="8549" y="18350"/>
                    <a:pt x="8803" y="18350"/>
                  </a:cubicBezTo>
                  <a:cubicBezTo>
                    <a:pt x="9076" y="18350"/>
                    <a:pt x="9355" y="18251"/>
                    <a:pt x="9569" y="18089"/>
                  </a:cubicBezTo>
                  <a:cubicBezTo>
                    <a:pt x="10012" y="17786"/>
                    <a:pt x="10183" y="17273"/>
                    <a:pt x="10213" y="16779"/>
                  </a:cubicBezTo>
                  <a:lnTo>
                    <a:pt x="10213" y="16779"/>
                  </a:lnTo>
                  <a:cubicBezTo>
                    <a:pt x="10336" y="17036"/>
                    <a:pt x="10498" y="17278"/>
                    <a:pt x="10718" y="17465"/>
                  </a:cubicBezTo>
                  <a:cubicBezTo>
                    <a:pt x="10966" y="17660"/>
                    <a:pt x="11250" y="17752"/>
                    <a:pt x="11536" y="17752"/>
                  </a:cubicBezTo>
                  <a:cubicBezTo>
                    <a:pt x="11789" y="17752"/>
                    <a:pt x="12044" y="17680"/>
                    <a:pt x="12278" y="17546"/>
                  </a:cubicBezTo>
                  <a:cubicBezTo>
                    <a:pt x="12746" y="17259"/>
                    <a:pt x="12902" y="16740"/>
                    <a:pt x="12871" y="16216"/>
                  </a:cubicBezTo>
                  <a:cubicBezTo>
                    <a:pt x="12865" y="16126"/>
                    <a:pt x="12856" y="16036"/>
                    <a:pt x="12843" y="15947"/>
                  </a:cubicBezTo>
                  <a:lnTo>
                    <a:pt x="12843" y="15947"/>
                  </a:lnTo>
                  <a:cubicBezTo>
                    <a:pt x="13142" y="16310"/>
                    <a:pt x="13507" y="16617"/>
                    <a:pt x="13963" y="16716"/>
                  </a:cubicBezTo>
                  <a:cubicBezTo>
                    <a:pt x="14044" y="16728"/>
                    <a:pt x="14125" y="16734"/>
                    <a:pt x="14203" y="16734"/>
                  </a:cubicBezTo>
                  <a:cubicBezTo>
                    <a:pt x="14611" y="16734"/>
                    <a:pt x="14982" y="16572"/>
                    <a:pt x="15243" y="16247"/>
                  </a:cubicBezTo>
                  <a:cubicBezTo>
                    <a:pt x="15580" y="15854"/>
                    <a:pt x="15680" y="15311"/>
                    <a:pt x="15555" y="14812"/>
                  </a:cubicBezTo>
                  <a:cubicBezTo>
                    <a:pt x="15424" y="14244"/>
                    <a:pt x="14956" y="13776"/>
                    <a:pt x="14432" y="13488"/>
                  </a:cubicBezTo>
                  <a:cubicBezTo>
                    <a:pt x="14140" y="13310"/>
                    <a:pt x="13829" y="13169"/>
                    <a:pt x="13495" y="13066"/>
                  </a:cubicBezTo>
                  <a:lnTo>
                    <a:pt x="13495" y="13066"/>
                  </a:lnTo>
                  <a:cubicBezTo>
                    <a:pt x="13943" y="12107"/>
                    <a:pt x="14422" y="11141"/>
                    <a:pt x="14694" y="10130"/>
                  </a:cubicBezTo>
                  <a:cubicBezTo>
                    <a:pt x="14825" y="9637"/>
                    <a:pt x="14900" y="9119"/>
                    <a:pt x="14981" y="8626"/>
                  </a:cubicBezTo>
                  <a:cubicBezTo>
                    <a:pt x="15056" y="8027"/>
                    <a:pt x="15112" y="7453"/>
                    <a:pt x="15087" y="6853"/>
                  </a:cubicBezTo>
                  <a:cubicBezTo>
                    <a:pt x="15006" y="4569"/>
                    <a:pt x="13914" y="2303"/>
                    <a:pt x="11935" y="1080"/>
                  </a:cubicBezTo>
                  <a:cubicBezTo>
                    <a:pt x="10742" y="346"/>
                    <a:pt x="9337" y="1"/>
                    <a:pt x="79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7"/>
            <p:cNvSpPr/>
            <p:nvPr/>
          </p:nvSpPr>
          <p:spPr>
            <a:xfrm>
              <a:off x="9499837" y="1713301"/>
              <a:ext cx="706575" cy="462117"/>
            </a:xfrm>
            <a:custGeom>
              <a:avLst/>
              <a:gdLst/>
              <a:ahLst/>
              <a:cxnLst/>
              <a:rect l="l" t="t" r="r" b="b"/>
              <a:pathLst>
                <a:path w="15293" h="10002" extrusionOk="0">
                  <a:moveTo>
                    <a:pt x="13765" y="1"/>
                  </a:moveTo>
                  <a:cubicBezTo>
                    <a:pt x="13727" y="1"/>
                    <a:pt x="13732" y="52"/>
                    <a:pt x="13732" y="52"/>
                  </a:cubicBezTo>
                  <a:cubicBezTo>
                    <a:pt x="13711" y="47"/>
                    <a:pt x="13690" y="45"/>
                    <a:pt x="13669" y="45"/>
                  </a:cubicBezTo>
                  <a:cubicBezTo>
                    <a:pt x="13416" y="45"/>
                    <a:pt x="13243" y="354"/>
                    <a:pt x="13289" y="620"/>
                  </a:cubicBezTo>
                  <a:cubicBezTo>
                    <a:pt x="13314" y="882"/>
                    <a:pt x="13526" y="1113"/>
                    <a:pt x="13682" y="1325"/>
                  </a:cubicBezTo>
                  <a:cubicBezTo>
                    <a:pt x="13863" y="1556"/>
                    <a:pt x="14019" y="1818"/>
                    <a:pt x="13938" y="2105"/>
                  </a:cubicBezTo>
                  <a:cubicBezTo>
                    <a:pt x="13913" y="2155"/>
                    <a:pt x="13888" y="2236"/>
                    <a:pt x="13838" y="2261"/>
                  </a:cubicBezTo>
                  <a:cubicBezTo>
                    <a:pt x="13787" y="2311"/>
                    <a:pt x="13729" y="2331"/>
                    <a:pt x="13668" y="2331"/>
                  </a:cubicBezTo>
                  <a:cubicBezTo>
                    <a:pt x="13505" y="2331"/>
                    <a:pt x="13319" y="2185"/>
                    <a:pt x="13183" y="2049"/>
                  </a:cubicBezTo>
                  <a:cubicBezTo>
                    <a:pt x="13053" y="1898"/>
                    <a:pt x="12871" y="1713"/>
                    <a:pt x="12677" y="1713"/>
                  </a:cubicBezTo>
                  <a:cubicBezTo>
                    <a:pt x="12638" y="1713"/>
                    <a:pt x="12598" y="1720"/>
                    <a:pt x="12559" y="1737"/>
                  </a:cubicBezTo>
                  <a:cubicBezTo>
                    <a:pt x="12278" y="1868"/>
                    <a:pt x="12378" y="2286"/>
                    <a:pt x="12559" y="2548"/>
                  </a:cubicBezTo>
                  <a:cubicBezTo>
                    <a:pt x="12746" y="2804"/>
                    <a:pt x="12952" y="3141"/>
                    <a:pt x="12746" y="3378"/>
                  </a:cubicBezTo>
                  <a:cubicBezTo>
                    <a:pt x="12673" y="3474"/>
                    <a:pt x="12567" y="3515"/>
                    <a:pt x="12452" y="3515"/>
                  </a:cubicBezTo>
                  <a:cubicBezTo>
                    <a:pt x="12321" y="3515"/>
                    <a:pt x="12179" y="3462"/>
                    <a:pt x="12066" y="3378"/>
                  </a:cubicBezTo>
                  <a:cubicBezTo>
                    <a:pt x="11860" y="3247"/>
                    <a:pt x="11679" y="3066"/>
                    <a:pt x="11442" y="2960"/>
                  </a:cubicBezTo>
                  <a:cubicBezTo>
                    <a:pt x="11398" y="2946"/>
                    <a:pt x="11351" y="2939"/>
                    <a:pt x="11302" y="2939"/>
                  </a:cubicBezTo>
                  <a:cubicBezTo>
                    <a:pt x="11096" y="2939"/>
                    <a:pt x="10878" y="3065"/>
                    <a:pt x="10898" y="3272"/>
                  </a:cubicBezTo>
                  <a:cubicBezTo>
                    <a:pt x="10898" y="3510"/>
                    <a:pt x="11211" y="3765"/>
                    <a:pt x="11030" y="3922"/>
                  </a:cubicBezTo>
                  <a:cubicBezTo>
                    <a:pt x="10993" y="3966"/>
                    <a:pt x="10949" y="3984"/>
                    <a:pt x="10901" y="3984"/>
                  </a:cubicBezTo>
                  <a:cubicBezTo>
                    <a:pt x="10809" y="3984"/>
                    <a:pt x="10706" y="3917"/>
                    <a:pt x="10636" y="3847"/>
                  </a:cubicBezTo>
                  <a:cubicBezTo>
                    <a:pt x="10519" y="3751"/>
                    <a:pt x="10426" y="3636"/>
                    <a:pt x="10296" y="3636"/>
                  </a:cubicBezTo>
                  <a:cubicBezTo>
                    <a:pt x="10281" y="3636"/>
                    <a:pt x="10265" y="3637"/>
                    <a:pt x="10249" y="3641"/>
                  </a:cubicBezTo>
                  <a:cubicBezTo>
                    <a:pt x="10037" y="3666"/>
                    <a:pt x="9987" y="3953"/>
                    <a:pt x="9987" y="4159"/>
                  </a:cubicBezTo>
                  <a:cubicBezTo>
                    <a:pt x="10012" y="4365"/>
                    <a:pt x="10062" y="4602"/>
                    <a:pt x="9906" y="4733"/>
                  </a:cubicBezTo>
                  <a:cubicBezTo>
                    <a:pt x="9840" y="4790"/>
                    <a:pt x="9765" y="4812"/>
                    <a:pt x="9686" y="4812"/>
                  </a:cubicBezTo>
                  <a:cubicBezTo>
                    <a:pt x="9412" y="4812"/>
                    <a:pt x="9080" y="4547"/>
                    <a:pt x="8816" y="4547"/>
                  </a:cubicBezTo>
                  <a:cubicBezTo>
                    <a:pt x="8740" y="4547"/>
                    <a:pt x="8670" y="4570"/>
                    <a:pt x="8608" y="4627"/>
                  </a:cubicBezTo>
                  <a:cubicBezTo>
                    <a:pt x="8452" y="4783"/>
                    <a:pt x="8533" y="5070"/>
                    <a:pt x="8633" y="5251"/>
                  </a:cubicBezTo>
                  <a:cubicBezTo>
                    <a:pt x="8789" y="5538"/>
                    <a:pt x="9026" y="5825"/>
                    <a:pt x="9101" y="6162"/>
                  </a:cubicBezTo>
                  <a:cubicBezTo>
                    <a:pt x="9157" y="6474"/>
                    <a:pt x="8945" y="6918"/>
                    <a:pt x="8608" y="6918"/>
                  </a:cubicBezTo>
                  <a:cubicBezTo>
                    <a:pt x="8402" y="6918"/>
                    <a:pt x="8221" y="6730"/>
                    <a:pt x="8090" y="6549"/>
                  </a:cubicBezTo>
                  <a:cubicBezTo>
                    <a:pt x="7877" y="6293"/>
                    <a:pt x="7696" y="6006"/>
                    <a:pt x="7565" y="5719"/>
                  </a:cubicBezTo>
                  <a:cubicBezTo>
                    <a:pt x="7490" y="5538"/>
                    <a:pt x="7384" y="5301"/>
                    <a:pt x="7203" y="5301"/>
                  </a:cubicBezTo>
                  <a:cubicBezTo>
                    <a:pt x="6941" y="5301"/>
                    <a:pt x="6866" y="5669"/>
                    <a:pt x="6941" y="5900"/>
                  </a:cubicBezTo>
                  <a:cubicBezTo>
                    <a:pt x="6997" y="6162"/>
                    <a:pt x="7072" y="6474"/>
                    <a:pt x="6866" y="6630"/>
                  </a:cubicBezTo>
                  <a:cubicBezTo>
                    <a:pt x="6812" y="6676"/>
                    <a:pt x="6748" y="6696"/>
                    <a:pt x="6681" y="6696"/>
                  </a:cubicBezTo>
                  <a:cubicBezTo>
                    <a:pt x="6555" y="6696"/>
                    <a:pt x="6419" y="6626"/>
                    <a:pt x="6317" y="6524"/>
                  </a:cubicBezTo>
                  <a:cubicBezTo>
                    <a:pt x="6192" y="6393"/>
                    <a:pt x="6111" y="6212"/>
                    <a:pt x="5980" y="6056"/>
                  </a:cubicBezTo>
                  <a:cubicBezTo>
                    <a:pt x="5930" y="5950"/>
                    <a:pt x="5824" y="5875"/>
                    <a:pt x="5724" y="5850"/>
                  </a:cubicBezTo>
                  <a:cubicBezTo>
                    <a:pt x="5716" y="5849"/>
                    <a:pt x="5708" y="5849"/>
                    <a:pt x="5700" y="5849"/>
                  </a:cubicBezTo>
                  <a:cubicBezTo>
                    <a:pt x="5457" y="5849"/>
                    <a:pt x="5382" y="6220"/>
                    <a:pt x="5437" y="6474"/>
                  </a:cubicBezTo>
                  <a:cubicBezTo>
                    <a:pt x="5487" y="6705"/>
                    <a:pt x="5593" y="7042"/>
                    <a:pt x="5381" y="7198"/>
                  </a:cubicBezTo>
                  <a:cubicBezTo>
                    <a:pt x="5325" y="7244"/>
                    <a:pt x="5263" y="7263"/>
                    <a:pt x="5199" y="7263"/>
                  </a:cubicBezTo>
                  <a:cubicBezTo>
                    <a:pt x="4996" y="7263"/>
                    <a:pt x="4769" y="7074"/>
                    <a:pt x="4632" y="6918"/>
                  </a:cubicBezTo>
                  <a:cubicBezTo>
                    <a:pt x="4485" y="6754"/>
                    <a:pt x="4267" y="6604"/>
                    <a:pt x="4086" y="6604"/>
                  </a:cubicBezTo>
                  <a:cubicBezTo>
                    <a:pt x="4005" y="6604"/>
                    <a:pt x="3932" y="6634"/>
                    <a:pt x="3876" y="6705"/>
                  </a:cubicBezTo>
                  <a:cubicBezTo>
                    <a:pt x="3695" y="6886"/>
                    <a:pt x="3851" y="7198"/>
                    <a:pt x="4008" y="7436"/>
                  </a:cubicBezTo>
                  <a:cubicBezTo>
                    <a:pt x="4132" y="7667"/>
                    <a:pt x="4238" y="7954"/>
                    <a:pt x="4288" y="8241"/>
                  </a:cubicBezTo>
                  <a:cubicBezTo>
                    <a:pt x="4320" y="8447"/>
                    <a:pt x="4288" y="8709"/>
                    <a:pt x="4107" y="8815"/>
                  </a:cubicBezTo>
                  <a:cubicBezTo>
                    <a:pt x="4057" y="8846"/>
                    <a:pt x="4005" y="8859"/>
                    <a:pt x="3953" y="8859"/>
                  </a:cubicBezTo>
                  <a:cubicBezTo>
                    <a:pt x="3736" y="8859"/>
                    <a:pt x="3509" y="8628"/>
                    <a:pt x="3383" y="8397"/>
                  </a:cubicBezTo>
                  <a:cubicBezTo>
                    <a:pt x="3146" y="7979"/>
                    <a:pt x="2965" y="7542"/>
                    <a:pt x="2859" y="7074"/>
                  </a:cubicBezTo>
                  <a:cubicBezTo>
                    <a:pt x="2809" y="6886"/>
                    <a:pt x="2784" y="6680"/>
                    <a:pt x="2653" y="6549"/>
                  </a:cubicBezTo>
                  <a:cubicBezTo>
                    <a:pt x="2582" y="6462"/>
                    <a:pt x="2455" y="6399"/>
                    <a:pt x="2340" y="6399"/>
                  </a:cubicBezTo>
                  <a:cubicBezTo>
                    <a:pt x="2283" y="6399"/>
                    <a:pt x="2228" y="6414"/>
                    <a:pt x="2185" y="6449"/>
                  </a:cubicBezTo>
                  <a:cubicBezTo>
                    <a:pt x="1898" y="6655"/>
                    <a:pt x="2210" y="7149"/>
                    <a:pt x="1979" y="7436"/>
                  </a:cubicBezTo>
                  <a:cubicBezTo>
                    <a:pt x="1915" y="7515"/>
                    <a:pt x="1823" y="7546"/>
                    <a:pt x="1727" y="7546"/>
                  </a:cubicBezTo>
                  <a:cubicBezTo>
                    <a:pt x="1663" y="7546"/>
                    <a:pt x="1598" y="7533"/>
                    <a:pt x="1536" y="7511"/>
                  </a:cubicBezTo>
                  <a:cubicBezTo>
                    <a:pt x="1380" y="7436"/>
                    <a:pt x="1274" y="7305"/>
                    <a:pt x="1199" y="7149"/>
                  </a:cubicBezTo>
                  <a:cubicBezTo>
                    <a:pt x="1118" y="7017"/>
                    <a:pt x="1068" y="6886"/>
                    <a:pt x="962" y="6762"/>
                  </a:cubicBezTo>
                  <a:cubicBezTo>
                    <a:pt x="886" y="6686"/>
                    <a:pt x="771" y="6622"/>
                    <a:pt x="664" y="6622"/>
                  </a:cubicBezTo>
                  <a:cubicBezTo>
                    <a:pt x="622" y="6622"/>
                    <a:pt x="581" y="6632"/>
                    <a:pt x="543" y="6655"/>
                  </a:cubicBezTo>
                  <a:cubicBezTo>
                    <a:pt x="387" y="6730"/>
                    <a:pt x="362" y="6992"/>
                    <a:pt x="443" y="7149"/>
                  </a:cubicBezTo>
                  <a:cubicBezTo>
                    <a:pt x="493" y="7330"/>
                    <a:pt x="624" y="7511"/>
                    <a:pt x="600" y="7698"/>
                  </a:cubicBezTo>
                  <a:cubicBezTo>
                    <a:pt x="600" y="8010"/>
                    <a:pt x="312" y="8191"/>
                    <a:pt x="0" y="8216"/>
                  </a:cubicBezTo>
                  <a:cubicBezTo>
                    <a:pt x="362" y="8684"/>
                    <a:pt x="756" y="9127"/>
                    <a:pt x="1199" y="9539"/>
                  </a:cubicBezTo>
                  <a:cubicBezTo>
                    <a:pt x="1511" y="9801"/>
                    <a:pt x="1898" y="9957"/>
                    <a:pt x="2316" y="9982"/>
                  </a:cubicBezTo>
                  <a:cubicBezTo>
                    <a:pt x="2480" y="9993"/>
                    <a:pt x="2673" y="10001"/>
                    <a:pt x="2894" y="10001"/>
                  </a:cubicBezTo>
                  <a:cubicBezTo>
                    <a:pt x="4282" y="10001"/>
                    <a:pt x="6763" y="9700"/>
                    <a:pt x="9881" y="8085"/>
                  </a:cubicBezTo>
                  <a:cubicBezTo>
                    <a:pt x="13495" y="6187"/>
                    <a:pt x="14743" y="3978"/>
                    <a:pt x="15137" y="2885"/>
                  </a:cubicBezTo>
                  <a:cubicBezTo>
                    <a:pt x="15293" y="2492"/>
                    <a:pt x="15293" y="2049"/>
                    <a:pt x="15137" y="1637"/>
                  </a:cubicBezTo>
                  <a:cubicBezTo>
                    <a:pt x="15031" y="1350"/>
                    <a:pt x="14875" y="957"/>
                    <a:pt x="14694" y="520"/>
                  </a:cubicBezTo>
                  <a:cubicBezTo>
                    <a:pt x="14634" y="553"/>
                    <a:pt x="14571" y="569"/>
                    <a:pt x="14508" y="569"/>
                  </a:cubicBezTo>
                  <a:cubicBezTo>
                    <a:pt x="14382" y="569"/>
                    <a:pt x="14255" y="501"/>
                    <a:pt x="14150" y="364"/>
                  </a:cubicBezTo>
                  <a:cubicBezTo>
                    <a:pt x="13913" y="69"/>
                    <a:pt x="13810" y="1"/>
                    <a:pt x="13765" y="1"/>
                  </a:cubicBezTo>
                  <a:close/>
                </a:path>
              </a:pathLst>
            </a:custGeom>
            <a:solidFill>
              <a:srgbClr val="FFC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7"/>
            <p:cNvSpPr/>
            <p:nvPr/>
          </p:nvSpPr>
          <p:spPr>
            <a:xfrm>
              <a:off x="9492630" y="1707618"/>
              <a:ext cx="718680" cy="474176"/>
            </a:xfrm>
            <a:custGeom>
              <a:avLst/>
              <a:gdLst/>
              <a:ahLst/>
              <a:cxnLst/>
              <a:rect l="l" t="t" r="r" b="b"/>
              <a:pathLst>
                <a:path w="15555" h="10263" extrusionOk="0">
                  <a:moveTo>
                    <a:pt x="13913" y="250"/>
                  </a:moveTo>
                  <a:cubicBezTo>
                    <a:pt x="13905" y="258"/>
                    <a:pt x="13899" y="261"/>
                    <a:pt x="13897" y="261"/>
                  </a:cubicBezTo>
                  <a:cubicBezTo>
                    <a:pt x="13891" y="261"/>
                    <a:pt x="13897" y="250"/>
                    <a:pt x="13913" y="250"/>
                  </a:cubicBezTo>
                  <a:close/>
                  <a:moveTo>
                    <a:pt x="13955" y="291"/>
                  </a:moveTo>
                  <a:cubicBezTo>
                    <a:pt x="14004" y="340"/>
                    <a:pt x="14047" y="383"/>
                    <a:pt x="14069" y="406"/>
                  </a:cubicBezTo>
                  <a:cubicBezTo>
                    <a:pt x="14200" y="562"/>
                    <a:pt x="14275" y="693"/>
                    <a:pt x="14463" y="768"/>
                  </a:cubicBezTo>
                  <a:cubicBezTo>
                    <a:pt x="14530" y="798"/>
                    <a:pt x="14608" y="819"/>
                    <a:pt x="14689" y="819"/>
                  </a:cubicBezTo>
                  <a:cubicBezTo>
                    <a:pt x="14720" y="819"/>
                    <a:pt x="14751" y="816"/>
                    <a:pt x="14783" y="810"/>
                  </a:cubicBezTo>
                  <a:lnTo>
                    <a:pt x="14783" y="810"/>
                  </a:lnTo>
                  <a:cubicBezTo>
                    <a:pt x="14920" y="1134"/>
                    <a:pt x="15041" y="1446"/>
                    <a:pt x="15181" y="1772"/>
                  </a:cubicBezTo>
                  <a:lnTo>
                    <a:pt x="15181" y="1772"/>
                  </a:lnTo>
                  <a:cubicBezTo>
                    <a:pt x="15183" y="1776"/>
                    <a:pt x="15184" y="1781"/>
                    <a:pt x="15187" y="1785"/>
                  </a:cubicBezTo>
                  <a:cubicBezTo>
                    <a:pt x="15318" y="2203"/>
                    <a:pt x="15318" y="2615"/>
                    <a:pt x="15162" y="3008"/>
                  </a:cubicBezTo>
                  <a:cubicBezTo>
                    <a:pt x="15112" y="3139"/>
                    <a:pt x="15055" y="3264"/>
                    <a:pt x="14981" y="3420"/>
                  </a:cubicBezTo>
                  <a:cubicBezTo>
                    <a:pt x="14825" y="3789"/>
                    <a:pt x="14619" y="4126"/>
                    <a:pt x="14381" y="4463"/>
                  </a:cubicBezTo>
                  <a:cubicBezTo>
                    <a:pt x="13682" y="5449"/>
                    <a:pt x="12796" y="6285"/>
                    <a:pt x="11810" y="6984"/>
                  </a:cubicBezTo>
                  <a:cubicBezTo>
                    <a:pt x="10430" y="7946"/>
                    <a:pt x="8870" y="8726"/>
                    <a:pt x="7253" y="9250"/>
                  </a:cubicBezTo>
                  <a:cubicBezTo>
                    <a:pt x="6111" y="9637"/>
                    <a:pt x="4913" y="9899"/>
                    <a:pt x="3695" y="9974"/>
                  </a:cubicBezTo>
                  <a:cubicBezTo>
                    <a:pt x="3499" y="9990"/>
                    <a:pt x="3310" y="9998"/>
                    <a:pt x="3121" y="9998"/>
                  </a:cubicBezTo>
                  <a:cubicBezTo>
                    <a:pt x="2932" y="9998"/>
                    <a:pt x="2744" y="9990"/>
                    <a:pt x="2547" y="9974"/>
                  </a:cubicBezTo>
                  <a:cubicBezTo>
                    <a:pt x="2185" y="9974"/>
                    <a:pt x="1848" y="9874"/>
                    <a:pt x="1561" y="9637"/>
                  </a:cubicBezTo>
                  <a:cubicBezTo>
                    <a:pt x="1224" y="9406"/>
                    <a:pt x="912" y="9038"/>
                    <a:pt x="649" y="8726"/>
                  </a:cubicBezTo>
                  <a:cubicBezTo>
                    <a:pt x="567" y="8628"/>
                    <a:pt x="475" y="8530"/>
                    <a:pt x="385" y="8426"/>
                  </a:cubicBezTo>
                  <a:lnTo>
                    <a:pt x="385" y="8426"/>
                  </a:lnTo>
                  <a:cubicBezTo>
                    <a:pt x="585" y="8365"/>
                    <a:pt x="758" y="8243"/>
                    <a:pt x="830" y="8052"/>
                  </a:cubicBezTo>
                  <a:cubicBezTo>
                    <a:pt x="912" y="7921"/>
                    <a:pt x="912" y="7765"/>
                    <a:pt x="855" y="7609"/>
                  </a:cubicBezTo>
                  <a:cubicBezTo>
                    <a:pt x="830" y="7453"/>
                    <a:pt x="731" y="7321"/>
                    <a:pt x="699" y="7140"/>
                  </a:cubicBezTo>
                  <a:cubicBezTo>
                    <a:pt x="674" y="7066"/>
                    <a:pt x="674" y="6885"/>
                    <a:pt x="805" y="6885"/>
                  </a:cubicBezTo>
                  <a:cubicBezTo>
                    <a:pt x="818" y="6883"/>
                    <a:pt x="830" y="6882"/>
                    <a:pt x="842" y="6882"/>
                  </a:cubicBezTo>
                  <a:cubicBezTo>
                    <a:pt x="1024" y="6882"/>
                    <a:pt x="1121" y="7100"/>
                    <a:pt x="1167" y="7247"/>
                  </a:cubicBezTo>
                  <a:cubicBezTo>
                    <a:pt x="1299" y="7478"/>
                    <a:pt x="1480" y="7740"/>
                    <a:pt x="1792" y="7790"/>
                  </a:cubicBezTo>
                  <a:cubicBezTo>
                    <a:pt x="1813" y="7792"/>
                    <a:pt x="1833" y="7793"/>
                    <a:pt x="1854" y="7793"/>
                  </a:cubicBezTo>
                  <a:cubicBezTo>
                    <a:pt x="2112" y="7793"/>
                    <a:pt x="2318" y="7613"/>
                    <a:pt x="2341" y="7353"/>
                  </a:cubicBezTo>
                  <a:cubicBezTo>
                    <a:pt x="2366" y="7247"/>
                    <a:pt x="2341" y="7115"/>
                    <a:pt x="2341" y="7009"/>
                  </a:cubicBezTo>
                  <a:cubicBezTo>
                    <a:pt x="2341" y="6910"/>
                    <a:pt x="2316" y="6753"/>
                    <a:pt x="2391" y="6672"/>
                  </a:cubicBezTo>
                  <a:cubicBezTo>
                    <a:pt x="2421" y="6651"/>
                    <a:pt x="2455" y="6642"/>
                    <a:pt x="2489" y="6642"/>
                  </a:cubicBezTo>
                  <a:cubicBezTo>
                    <a:pt x="2578" y="6642"/>
                    <a:pt x="2674" y="6702"/>
                    <a:pt x="2728" y="6778"/>
                  </a:cubicBezTo>
                  <a:cubicBezTo>
                    <a:pt x="2834" y="6934"/>
                    <a:pt x="2859" y="7140"/>
                    <a:pt x="2915" y="7297"/>
                  </a:cubicBezTo>
                  <a:cubicBezTo>
                    <a:pt x="2990" y="7634"/>
                    <a:pt x="3121" y="7977"/>
                    <a:pt x="3277" y="8289"/>
                  </a:cubicBezTo>
                  <a:cubicBezTo>
                    <a:pt x="3408" y="8570"/>
                    <a:pt x="3564" y="8882"/>
                    <a:pt x="3851" y="9038"/>
                  </a:cubicBezTo>
                  <a:cubicBezTo>
                    <a:pt x="3934" y="9080"/>
                    <a:pt x="4020" y="9101"/>
                    <a:pt x="4103" y="9101"/>
                  </a:cubicBezTo>
                  <a:cubicBezTo>
                    <a:pt x="4277" y="9101"/>
                    <a:pt x="4437" y="9009"/>
                    <a:pt x="4526" y="8832"/>
                  </a:cubicBezTo>
                  <a:cubicBezTo>
                    <a:pt x="4632" y="8545"/>
                    <a:pt x="4551" y="8208"/>
                    <a:pt x="4476" y="7946"/>
                  </a:cubicBezTo>
                  <a:cubicBezTo>
                    <a:pt x="4419" y="7790"/>
                    <a:pt x="4345" y="7634"/>
                    <a:pt x="4263" y="7478"/>
                  </a:cubicBezTo>
                  <a:cubicBezTo>
                    <a:pt x="4188" y="7353"/>
                    <a:pt x="4082" y="7197"/>
                    <a:pt x="4082" y="7041"/>
                  </a:cubicBezTo>
                  <a:cubicBezTo>
                    <a:pt x="4064" y="6924"/>
                    <a:pt x="4146" y="6863"/>
                    <a:pt x="4243" y="6863"/>
                  </a:cubicBezTo>
                  <a:cubicBezTo>
                    <a:pt x="4276" y="6863"/>
                    <a:pt x="4311" y="6870"/>
                    <a:pt x="4345" y="6885"/>
                  </a:cubicBezTo>
                  <a:cubicBezTo>
                    <a:pt x="4501" y="6934"/>
                    <a:pt x="4600" y="7041"/>
                    <a:pt x="4707" y="7140"/>
                  </a:cubicBezTo>
                  <a:cubicBezTo>
                    <a:pt x="4856" y="7316"/>
                    <a:pt x="5078" y="7504"/>
                    <a:pt x="5313" y="7504"/>
                  </a:cubicBezTo>
                  <a:cubicBezTo>
                    <a:pt x="5362" y="7504"/>
                    <a:pt x="5412" y="7496"/>
                    <a:pt x="5462" y="7478"/>
                  </a:cubicBezTo>
                  <a:cubicBezTo>
                    <a:pt x="5749" y="7403"/>
                    <a:pt x="5824" y="7115"/>
                    <a:pt x="5774" y="6853"/>
                  </a:cubicBezTo>
                  <a:cubicBezTo>
                    <a:pt x="5749" y="6672"/>
                    <a:pt x="5618" y="6310"/>
                    <a:pt x="5774" y="6154"/>
                  </a:cubicBezTo>
                  <a:cubicBezTo>
                    <a:pt x="5806" y="6122"/>
                    <a:pt x="5839" y="6108"/>
                    <a:pt x="5870" y="6108"/>
                  </a:cubicBezTo>
                  <a:cubicBezTo>
                    <a:pt x="5965" y="6108"/>
                    <a:pt x="6048" y="6231"/>
                    <a:pt x="6086" y="6310"/>
                  </a:cubicBezTo>
                  <a:cubicBezTo>
                    <a:pt x="6161" y="6441"/>
                    <a:pt x="6242" y="6597"/>
                    <a:pt x="6373" y="6729"/>
                  </a:cubicBezTo>
                  <a:cubicBezTo>
                    <a:pt x="6485" y="6855"/>
                    <a:pt x="6665" y="6944"/>
                    <a:pt x="6842" y="6944"/>
                  </a:cubicBezTo>
                  <a:cubicBezTo>
                    <a:pt x="6953" y="6944"/>
                    <a:pt x="7062" y="6910"/>
                    <a:pt x="7153" y="6828"/>
                  </a:cubicBezTo>
                  <a:cubicBezTo>
                    <a:pt x="7334" y="6622"/>
                    <a:pt x="7284" y="6310"/>
                    <a:pt x="7228" y="6073"/>
                  </a:cubicBezTo>
                  <a:cubicBezTo>
                    <a:pt x="7203" y="5948"/>
                    <a:pt x="7178" y="5817"/>
                    <a:pt x="7228" y="5711"/>
                  </a:cubicBezTo>
                  <a:cubicBezTo>
                    <a:pt x="7247" y="5631"/>
                    <a:pt x="7284" y="5554"/>
                    <a:pt x="7358" y="5554"/>
                  </a:cubicBezTo>
                  <a:cubicBezTo>
                    <a:pt x="7381" y="5554"/>
                    <a:pt x="7409" y="5562"/>
                    <a:pt x="7440" y="5580"/>
                  </a:cubicBezTo>
                  <a:cubicBezTo>
                    <a:pt x="7540" y="5661"/>
                    <a:pt x="7565" y="5817"/>
                    <a:pt x="7621" y="5917"/>
                  </a:cubicBezTo>
                  <a:cubicBezTo>
                    <a:pt x="7696" y="6104"/>
                    <a:pt x="7778" y="6260"/>
                    <a:pt x="7877" y="6416"/>
                  </a:cubicBezTo>
                  <a:cubicBezTo>
                    <a:pt x="8065" y="6672"/>
                    <a:pt x="8246" y="6984"/>
                    <a:pt x="8558" y="7115"/>
                  </a:cubicBezTo>
                  <a:cubicBezTo>
                    <a:pt x="8640" y="7148"/>
                    <a:pt x="8717" y="7163"/>
                    <a:pt x="8789" y="7163"/>
                  </a:cubicBezTo>
                  <a:cubicBezTo>
                    <a:pt x="9241" y="7163"/>
                    <a:pt x="9476" y="6580"/>
                    <a:pt x="9363" y="6154"/>
                  </a:cubicBezTo>
                  <a:cubicBezTo>
                    <a:pt x="9257" y="5842"/>
                    <a:pt x="9051" y="5580"/>
                    <a:pt x="8895" y="5268"/>
                  </a:cubicBezTo>
                  <a:cubicBezTo>
                    <a:pt x="8792" y="5117"/>
                    <a:pt x="8742" y="4798"/>
                    <a:pt x="8997" y="4798"/>
                  </a:cubicBezTo>
                  <a:cubicBezTo>
                    <a:pt x="9006" y="4798"/>
                    <a:pt x="9016" y="4799"/>
                    <a:pt x="9026" y="4800"/>
                  </a:cubicBezTo>
                  <a:cubicBezTo>
                    <a:pt x="9278" y="4839"/>
                    <a:pt x="9594" y="5078"/>
                    <a:pt x="9868" y="5078"/>
                  </a:cubicBezTo>
                  <a:cubicBezTo>
                    <a:pt x="9987" y="5078"/>
                    <a:pt x="10098" y="5033"/>
                    <a:pt x="10193" y="4906"/>
                  </a:cubicBezTo>
                  <a:cubicBezTo>
                    <a:pt x="10405" y="4644"/>
                    <a:pt x="10249" y="4357"/>
                    <a:pt x="10299" y="4076"/>
                  </a:cubicBezTo>
                  <a:cubicBezTo>
                    <a:pt x="10318" y="3976"/>
                    <a:pt x="10351" y="3891"/>
                    <a:pt x="10423" y="3891"/>
                  </a:cubicBezTo>
                  <a:cubicBezTo>
                    <a:pt x="10447" y="3891"/>
                    <a:pt x="10473" y="3900"/>
                    <a:pt x="10505" y="3920"/>
                  </a:cubicBezTo>
                  <a:cubicBezTo>
                    <a:pt x="10636" y="3995"/>
                    <a:pt x="10742" y="4126"/>
                    <a:pt x="10873" y="4201"/>
                  </a:cubicBezTo>
                  <a:cubicBezTo>
                    <a:pt x="10928" y="4223"/>
                    <a:pt x="10984" y="4234"/>
                    <a:pt x="11039" y="4234"/>
                  </a:cubicBezTo>
                  <a:cubicBezTo>
                    <a:pt x="11244" y="4234"/>
                    <a:pt x="11426" y="4085"/>
                    <a:pt x="11367" y="3839"/>
                  </a:cubicBezTo>
                  <a:cubicBezTo>
                    <a:pt x="11310" y="3658"/>
                    <a:pt x="11030" y="3345"/>
                    <a:pt x="11310" y="3239"/>
                  </a:cubicBezTo>
                  <a:cubicBezTo>
                    <a:pt x="11358" y="3217"/>
                    <a:pt x="11406" y="3208"/>
                    <a:pt x="11454" y="3208"/>
                  </a:cubicBezTo>
                  <a:cubicBezTo>
                    <a:pt x="11691" y="3208"/>
                    <a:pt x="11919" y="3446"/>
                    <a:pt x="12091" y="3576"/>
                  </a:cubicBezTo>
                  <a:cubicBezTo>
                    <a:pt x="12236" y="3683"/>
                    <a:pt x="12416" y="3767"/>
                    <a:pt x="12598" y="3767"/>
                  </a:cubicBezTo>
                  <a:cubicBezTo>
                    <a:pt x="12681" y="3767"/>
                    <a:pt x="12765" y="3749"/>
                    <a:pt x="12846" y="3707"/>
                  </a:cubicBezTo>
                  <a:cubicBezTo>
                    <a:pt x="13133" y="3576"/>
                    <a:pt x="13158" y="3239"/>
                    <a:pt x="13058" y="2983"/>
                  </a:cubicBezTo>
                  <a:cubicBezTo>
                    <a:pt x="12952" y="2721"/>
                    <a:pt x="12690" y="2515"/>
                    <a:pt x="12665" y="2228"/>
                  </a:cubicBezTo>
                  <a:cubicBezTo>
                    <a:pt x="12665" y="2122"/>
                    <a:pt x="12665" y="1991"/>
                    <a:pt x="12771" y="1966"/>
                  </a:cubicBezTo>
                  <a:cubicBezTo>
                    <a:pt x="12790" y="1961"/>
                    <a:pt x="12809" y="1958"/>
                    <a:pt x="12827" y="1958"/>
                  </a:cubicBezTo>
                  <a:cubicBezTo>
                    <a:pt x="12984" y="1958"/>
                    <a:pt x="13119" y="2133"/>
                    <a:pt x="13214" y="2228"/>
                  </a:cubicBezTo>
                  <a:cubicBezTo>
                    <a:pt x="13371" y="2385"/>
                    <a:pt x="13584" y="2580"/>
                    <a:pt x="13826" y="2580"/>
                  </a:cubicBezTo>
                  <a:cubicBezTo>
                    <a:pt x="13863" y="2580"/>
                    <a:pt x="13900" y="2575"/>
                    <a:pt x="13938" y="2565"/>
                  </a:cubicBezTo>
                  <a:cubicBezTo>
                    <a:pt x="14275" y="2459"/>
                    <a:pt x="14275" y="2016"/>
                    <a:pt x="14175" y="1760"/>
                  </a:cubicBezTo>
                  <a:cubicBezTo>
                    <a:pt x="14044" y="1448"/>
                    <a:pt x="13782" y="1211"/>
                    <a:pt x="13626" y="899"/>
                  </a:cubicBezTo>
                  <a:cubicBezTo>
                    <a:pt x="13576" y="768"/>
                    <a:pt x="13526" y="643"/>
                    <a:pt x="13601" y="512"/>
                  </a:cubicBezTo>
                  <a:cubicBezTo>
                    <a:pt x="13651" y="381"/>
                    <a:pt x="13732" y="299"/>
                    <a:pt x="13888" y="299"/>
                  </a:cubicBezTo>
                  <a:cubicBezTo>
                    <a:pt x="13896" y="304"/>
                    <a:pt x="13904" y="306"/>
                    <a:pt x="13913" y="306"/>
                  </a:cubicBezTo>
                  <a:cubicBezTo>
                    <a:pt x="13926" y="306"/>
                    <a:pt x="13941" y="301"/>
                    <a:pt x="13955" y="291"/>
                  </a:cubicBezTo>
                  <a:close/>
                  <a:moveTo>
                    <a:pt x="13931" y="0"/>
                  </a:moveTo>
                  <a:cubicBezTo>
                    <a:pt x="13883" y="0"/>
                    <a:pt x="13838" y="16"/>
                    <a:pt x="13805" y="43"/>
                  </a:cubicBezTo>
                  <a:lnTo>
                    <a:pt x="13805" y="43"/>
                  </a:lnTo>
                  <a:cubicBezTo>
                    <a:pt x="13561" y="65"/>
                    <a:pt x="13387" y="276"/>
                    <a:pt x="13314" y="512"/>
                  </a:cubicBezTo>
                  <a:cubicBezTo>
                    <a:pt x="13239" y="824"/>
                    <a:pt x="13420" y="1111"/>
                    <a:pt x="13601" y="1342"/>
                  </a:cubicBezTo>
                  <a:cubicBezTo>
                    <a:pt x="13707" y="1473"/>
                    <a:pt x="13807" y="1604"/>
                    <a:pt x="13888" y="1735"/>
                  </a:cubicBezTo>
                  <a:cubicBezTo>
                    <a:pt x="13963" y="1891"/>
                    <a:pt x="14069" y="2172"/>
                    <a:pt x="13913" y="2303"/>
                  </a:cubicBezTo>
                  <a:cubicBezTo>
                    <a:pt x="13882" y="2324"/>
                    <a:pt x="13849" y="2333"/>
                    <a:pt x="13815" y="2333"/>
                  </a:cubicBezTo>
                  <a:cubicBezTo>
                    <a:pt x="13594" y="2333"/>
                    <a:pt x="13322" y="1952"/>
                    <a:pt x="13214" y="1860"/>
                  </a:cubicBezTo>
                  <a:cubicBezTo>
                    <a:pt x="13096" y="1770"/>
                    <a:pt x="12954" y="1712"/>
                    <a:pt x="12821" y="1712"/>
                  </a:cubicBezTo>
                  <a:cubicBezTo>
                    <a:pt x="12687" y="1712"/>
                    <a:pt x="12562" y="1772"/>
                    <a:pt x="12484" y="1916"/>
                  </a:cubicBezTo>
                  <a:cubicBezTo>
                    <a:pt x="12353" y="2122"/>
                    <a:pt x="12434" y="2409"/>
                    <a:pt x="12534" y="2615"/>
                  </a:cubicBezTo>
                  <a:cubicBezTo>
                    <a:pt x="12640" y="2827"/>
                    <a:pt x="13027" y="3214"/>
                    <a:pt x="12796" y="3452"/>
                  </a:cubicBezTo>
                  <a:cubicBezTo>
                    <a:pt x="12740" y="3500"/>
                    <a:pt x="12678" y="3520"/>
                    <a:pt x="12614" y="3520"/>
                  </a:cubicBezTo>
                  <a:cubicBezTo>
                    <a:pt x="12408" y="3520"/>
                    <a:pt x="12179" y="3314"/>
                    <a:pt x="12041" y="3214"/>
                  </a:cubicBezTo>
                  <a:cubicBezTo>
                    <a:pt x="11871" y="3065"/>
                    <a:pt x="11663" y="2933"/>
                    <a:pt x="11421" y="2933"/>
                  </a:cubicBezTo>
                  <a:cubicBezTo>
                    <a:pt x="11369" y="2933"/>
                    <a:pt x="11315" y="2939"/>
                    <a:pt x="11260" y="2952"/>
                  </a:cubicBezTo>
                  <a:cubicBezTo>
                    <a:pt x="11030" y="3033"/>
                    <a:pt x="10873" y="3264"/>
                    <a:pt x="10948" y="3526"/>
                  </a:cubicBezTo>
                  <a:cubicBezTo>
                    <a:pt x="10973" y="3633"/>
                    <a:pt x="11054" y="3732"/>
                    <a:pt x="11104" y="3864"/>
                  </a:cubicBezTo>
                  <a:cubicBezTo>
                    <a:pt x="11138" y="3938"/>
                    <a:pt x="11117" y="3965"/>
                    <a:pt x="11076" y="3965"/>
                  </a:cubicBezTo>
                  <a:cubicBezTo>
                    <a:pt x="11017" y="3965"/>
                    <a:pt x="10917" y="3911"/>
                    <a:pt x="10873" y="3864"/>
                  </a:cubicBezTo>
                  <a:cubicBezTo>
                    <a:pt x="10767" y="3789"/>
                    <a:pt x="10661" y="3683"/>
                    <a:pt x="10505" y="3633"/>
                  </a:cubicBezTo>
                  <a:cubicBezTo>
                    <a:pt x="10483" y="3628"/>
                    <a:pt x="10461" y="3626"/>
                    <a:pt x="10439" y="3626"/>
                  </a:cubicBezTo>
                  <a:cubicBezTo>
                    <a:pt x="10333" y="3626"/>
                    <a:pt x="10235" y="3676"/>
                    <a:pt x="10168" y="3764"/>
                  </a:cubicBezTo>
                  <a:cubicBezTo>
                    <a:pt x="9962" y="3970"/>
                    <a:pt x="10037" y="4282"/>
                    <a:pt x="10037" y="4544"/>
                  </a:cubicBezTo>
                  <a:cubicBezTo>
                    <a:pt x="10037" y="4729"/>
                    <a:pt x="9947" y="4792"/>
                    <a:pt x="9827" y="4792"/>
                  </a:cubicBezTo>
                  <a:cubicBezTo>
                    <a:pt x="9765" y="4792"/>
                    <a:pt x="9695" y="4775"/>
                    <a:pt x="9625" y="4750"/>
                  </a:cubicBezTo>
                  <a:cubicBezTo>
                    <a:pt x="9438" y="4669"/>
                    <a:pt x="9257" y="4569"/>
                    <a:pt x="9051" y="4544"/>
                  </a:cubicBezTo>
                  <a:cubicBezTo>
                    <a:pt x="9031" y="4541"/>
                    <a:pt x="9011" y="4540"/>
                    <a:pt x="8991" y="4540"/>
                  </a:cubicBezTo>
                  <a:cubicBezTo>
                    <a:pt x="8780" y="4540"/>
                    <a:pt x="8603" y="4689"/>
                    <a:pt x="8558" y="4906"/>
                  </a:cubicBezTo>
                  <a:cubicBezTo>
                    <a:pt x="8427" y="5530"/>
                    <a:pt x="9313" y="5948"/>
                    <a:pt x="9101" y="6597"/>
                  </a:cubicBezTo>
                  <a:cubicBezTo>
                    <a:pt x="9051" y="6786"/>
                    <a:pt x="8921" y="6894"/>
                    <a:pt x="8763" y="6894"/>
                  </a:cubicBezTo>
                  <a:cubicBezTo>
                    <a:pt x="8681" y="6894"/>
                    <a:pt x="8591" y="6865"/>
                    <a:pt x="8502" y="6803"/>
                  </a:cubicBezTo>
                  <a:cubicBezTo>
                    <a:pt x="8246" y="6572"/>
                    <a:pt x="8065" y="6229"/>
                    <a:pt x="7909" y="5917"/>
                  </a:cubicBezTo>
                  <a:cubicBezTo>
                    <a:pt x="7803" y="5686"/>
                    <a:pt x="7721" y="5349"/>
                    <a:pt x="7409" y="5293"/>
                  </a:cubicBezTo>
                  <a:cubicBezTo>
                    <a:pt x="7386" y="5288"/>
                    <a:pt x="7363" y="5286"/>
                    <a:pt x="7342" y="5286"/>
                  </a:cubicBezTo>
                  <a:cubicBezTo>
                    <a:pt x="7126" y="5286"/>
                    <a:pt x="6992" y="5501"/>
                    <a:pt x="6941" y="5711"/>
                  </a:cubicBezTo>
                  <a:cubicBezTo>
                    <a:pt x="6916" y="5998"/>
                    <a:pt x="7047" y="6229"/>
                    <a:pt x="7022" y="6491"/>
                  </a:cubicBezTo>
                  <a:cubicBezTo>
                    <a:pt x="7005" y="6618"/>
                    <a:pt x="6923" y="6684"/>
                    <a:pt x="6831" y="6684"/>
                  </a:cubicBezTo>
                  <a:cubicBezTo>
                    <a:pt x="6791" y="6684"/>
                    <a:pt x="6749" y="6672"/>
                    <a:pt x="6710" y="6647"/>
                  </a:cubicBezTo>
                  <a:cubicBezTo>
                    <a:pt x="6554" y="6597"/>
                    <a:pt x="6448" y="6416"/>
                    <a:pt x="6373" y="6285"/>
                  </a:cubicBezTo>
                  <a:cubicBezTo>
                    <a:pt x="6263" y="6087"/>
                    <a:pt x="6080" y="5836"/>
                    <a:pt x="5840" y="5836"/>
                  </a:cubicBezTo>
                  <a:cubicBezTo>
                    <a:pt x="5793" y="5836"/>
                    <a:pt x="5744" y="5846"/>
                    <a:pt x="5693" y="5867"/>
                  </a:cubicBezTo>
                  <a:cubicBezTo>
                    <a:pt x="5487" y="5973"/>
                    <a:pt x="5437" y="6260"/>
                    <a:pt x="5437" y="6466"/>
                  </a:cubicBezTo>
                  <a:cubicBezTo>
                    <a:pt x="5462" y="6672"/>
                    <a:pt x="5668" y="7091"/>
                    <a:pt x="5437" y="7222"/>
                  </a:cubicBezTo>
                  <a:cubicBezTo>
                    <a:pt x="5400" y="7243"/>
                    <a:pt x="5362" y="7253"/>
                    <a:pt x="5324" y="7253"/>
                  </a:cubicBezTo>
                  <a:cubicBezTo>
                    <a:pt x="5090" y="7253"/>
                    <a:pt x="4841" y="6891"/>
                    <a:pt x="4707" y="6778"/>
                  </a:cubicBezTo>
                  <a:cubicBezTo>
                    <a:pt x="4576" y="6680"/>
                    <a:pt x="4404" y="6591"/>
                    <a:pt x="4235" y="6591"/>
                  </a:cubicBezTo>
                  <a:cubicBezTo>
                    <a:pt x="4136" y="6591"/>
                    <a:pt x="4039" y="6621"/>
                    <a:pt x="3951" y="6697"/>
                  </a:cubicBezTo>
                  <a:cubicBezTo>
                    <a:pt x="3720" y="6910"/>
                    <a:pt x="3820" y="7247"/>
                    <a:pt x="3951" y="7478"/>
                  </a:cubicBezTo>
                  <a:cubicBezTo>
                    <a:pt x="4132" y="7790"/>
                    <a:pt x="4288" y="8102"/>
                    <a:pt x="4320" y="8470"/>
                  </a:cubicBezTo>
                  <a:cubicBezTo>
                    <a:pt x="4320" y="8570"/>
                    <a:pt x="4320" y="8726"/>
                    <a:pt x="4213" y="8807"/>
                  </a:cubicBezTo>
                  <a:cubicBezTo>
                    <a:pt x="4175" y="8838"/>
                    <a:pt x="4135" y="8851"/>
                    <a:pt x="4094" y="8851"/>
                  </a:cubicBezTo>
                  <a:cubicBezTo>
                    <a:pt x="3995" y="8851"/>
                    <a:pt x="3895" y="8776"/>
                    <a:pt x="3820" y="8701"/>
                  </a:cubicBezTo>
                  <a:cubicBezTo>
                    <a:pt x="3589" y="8470"/>
                    <a:pt x="3433" y="8077"/>
                    <a:pt x="3327" y="7765"/>
                  </a:cubicBezTo>
                  <a:cubicBezTo>
                    <a:pt x="3277" y="7609"/>
                    <a:pt x="3227" y="7453"/>
                    <a:pt x="3171" y="7272"/>
                  </a:cubicBezTo>
                  <a:cubicBezTo>
                    <a:pt x="3121" y="7115"/>
                    <a:pt x="3096" y="6959"/>
                    <a:pt x="3015" y="6778"/>
                  </a:cubicBezTo>
                  <a:cubicBezTo>
                    <a:pt x="2932" y="6582"/>
                    <a:pt x="2738" y="6390"/>
                    <a:pt x="2511" y="6390"/>
                  </a:cubicBezTo>
                  <a:cubicBezTo>
                    <a:pt x="2464" y="6390"/>
                    <a:pt x="2415" y="6398"/>
                    <a:pt x="2366" y="6416"/>
                  </a:cubicBezTo>
                  <a:cubicBezTo>
                    <a:pt x="2079" y="6491"/>
                    <a:pt x="2054" y="6778"/>
                    <a:pt x="2079" y="7009"/>
                  </a:cubicBezTo>
                  <a:cubicBezTo>
                    <a:pt x="2101" y="7220"/>
                    <a:pt x="2128" y="7550"/>
                    <a:pt x="1875" y="7550"/>
                  </a:cubicBezTo>
                  <a:cubicBezTo>
                    <a:pt x="1843" y="7550"/>
                    <a:pt x="1807" y="7545"/>
                    <a:pt x="1767" y="7534"/>
                  </a:cubicBezTo>
                  <a:cubicBezTo>
                    <a:pt x="1455" y="7428"/>
                    <a:pt x="1405" y="7009"/>
                    <a:pt x="1224" y="6803"/>
                  </a:cubicBezTo>
                  <a:cubicBezTo>
                    <a:pt x="1111" y="6694"/>
                    <a:pt x="957" y="6627"/>
                    <a:pt x="813" y="6627"/>
                  </a:cubicBezTo>
                  <a:cubicBezTo>
                    <a:pt x="686" y="6627"/>
                    <a:pt x="567" y="6680"/>
                    <a:pt x="493" y="6803"/>
                  </a:cubicBezTo>
                  <a:cubicBezTo>
                    <a:pt x="337" y="7091"/>
                    <a:pt x="518" y="7378"/>
                    <a:pt x="599" y="7634"/>
                  </a:cubicBezTo>
                  <a:cubicBezTo>
                    <a:pt x="649" y="7790"/>
                    <a:pt x="649" y="7921"/>
                    <a:pt x="543" y="8027"/>
                  </a:cubicBezTo>
                  <a:cubicBezTo>
                    <a:pt x="443" y="8133"/>
                    <a:pt x="287" y="8183"/>
                    <a:pt x="156" y="8208"/>
                  </a:cubicBezTo>
                  <a:cubicBezTo>
                    <a:pt x="25" y="8208"/>
                    <a:pt x="0" y="8339"/>
                    <a:pt x="50" y="8414"/>
                  </a:cubicBezTo>
                  <a:cubicBezTo>
                    <a:pt x="337" y="8782"/>
                    <a:pt x="624" y="9119"/>
                    <a:pt x="937" y="9431"/>
                  </a:cubicBezTo>
                  <a:cubicBezTo>
                    <a:pt x="1249" y="9743"/>
                    <a:pt x="1536" y="10005"/>
                    <a:pt x="1948" y="10130"/>
                  </a:cubicBezTo>
                  <a:cubicBezTo>
                    <a:pt x="2265" y="10248"/>
                    <a:pt x="2624" y="10263"/>
                    <a:pt x="2973" y="10263"/>
                  </a:cubicBezTo>
                  <a:cubicBezTo>
                    <a:pt x="3084" y="10263"/>
                    <a:pt x="3195" y="10261"/>
                    <a:pt x="3302" y="10261"/>
                  </a:cubicBezTo>
                  <a:cubicBezTo>
                    <a:pt x="4501" y="10236"/>
                    <a:pt x="5668" y="10005"/>
                    <a:pt x="6785" y="9662"/>
                  </a:cubicBezTo>
                  <a:cubicBezTo>
                    <a:pt x="8452" y="9194"/>
                    <a:pt x="10062" y="8445"/>
                    <a:pt x="11523" y="7478"/>
                  </a:cubicBezTo>
                  <a:cubicBezTo>
                    <a:pt x="12615" y="6778"/>
                    <a:pt x="13626" y="5892"/>
                    <a:pt x="14431" y="4825"/>
                  </a:cubicBezTo>
                  <a:cubicBezTo>
                    <a:pt x="14693" y="4488"/>
                    <a:pt x="14931" y="4101"/>
                    <a:pt x="15137" y="3707"/>
                  </a:cubicBezTo>
                  <a:cubicBezTo>
                    <a:pt x="15343" y="3296"/>
                    <a:pt x="15555" y="2852"/>
                    <a:pt x="15555" y="2359"/>
                  </a:cubicBezTo>
                  <a:cubicBezTo>
                    <a:pt x="15555" y="2147"/>
                    <a:pt x="15499" y="1941"/>
                    <a:pt x="15424" y="1735"/>
                  </a:cubicBezTo>
                  <a:cubicBezTo>
                    <a:pt x="15293" y="1342"/>
                    <a:pt x="15137" y="955"/>
                    <a:pt x="14981" y="587"/>
                  </a:cubicBezTo>
                  <a:cubicBezTo>
                    <a:pt x="14962" y="550"/>
                    <a:pt x="14914" y="527"/>
                    <a:pt x="14870" y="527"/>
                  </a:cubicBezTo>
                  <a:cubicBezTo>
                    <a:pt x="14854" y="527"/>
                    <a:pt x="14838" y="530"/>
                    <a:pt x="14825" y="537"/>
                  </a:cubicBezTo>
                  <a:cubicBezTo>
                    <a:pt x="14774" y="557"/>
                    <a:pt x="14728" y="566"/>
                    <a:pt x="14685" y="566"/>
                  </a:cubicBezTo>
                  <a:cubicBezTo>
                    <a:pt x="14397" y="566"/>
                    <a:pt x="14270" y="155"/>
                    <a:pt x="14019" y="19"/>
                  </a:cubicBezTo>
                  <a:cubicBezTo>
                    <a:pt x="13991" y="6"/>
                    <a:pt x="13960" y="0"/>
                    <a:pt x="139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7"/>
            <p:cNvSpPr/>
            <p:nvPr/>
          </p:nvSpPr>
          <p:spPr>
            <a:xfrm>
              <a:off x="9400041" y="1566563"/>
              <a:ext cx="778697" cy="556093"/>
            </a:xfrm>
            <a:custGeom>
              <a:avLst/>
              <a:gdLst/>
              <a:ahLst/>
              <a:cxnLst/>
              <a:rect l="l" t="t" r="r" b="b"/>
              <a:pathLst>
                <a:path w="16854" h="12036" extrusionOk="0">
                  <a:moveTo>
                    <a:pt x="14619" y="1"/>
                  </a:moveTo>
                  <a:cubicBezTo>
                    <a:pt x="14619" y="1"/>
                    <a:pt x="13864" y="3434"/>
                    <a:pt x="9313" y="5306"/>
                  </a:cubicBezTo>
                  <a:cubicBezTo>
                    <a:pt x="5048" y="7048"/>
                    <a:pt x="549" y="7098"/>
                    <a:pt x="47" y="7098"/>
                  </a:cubicBezTo>
                  <a:cubicBezTo>
                    <a:pt x="16" y="7098"/>
                    <a:pt x="1" y="7098"/>
                    <a:pt x="1" y="7098"/>
                  </a:cubicBezTo>
                  <a:lnTo>
                    <a:pt x="1" y="7098"/>
                  </a:lnTo>
                  <a:cubicBezTo>
                    <a:pt x="207" y="7984"/>
                    <a:pt x="912" y="9782"/>
                    <a:pt x="2160" y="11392"/>
                  </a:cubicBezTo>
                  <a:cubicBezTo>
                    <a:pt x="2472" y="11367"/>
                    <a:pt x="2760" y="11186"/>
                    <a:pt x="2760" y="10874"/>
                  </a:cubicBezTo>
                  <a:cubicBezTo>
                    <a:pt x="2784" y="10687"/>
                    <a:pt x="2653" y="10506"/>
                    <a:pt x="2603" y="10325"/>
                  </a:cubicBezTo>
                  <a:cubicBezTo>
                    <a:pt x="2522" y="10168"/>
                    <a:pt x="2547" y="9906"/>
                    <a:pt x="2703" y="9831"/>
                  </a:cubicBezTo>
                  <a:cubicBezTo>
                    <a:pt x="2741" y="9808"/>
                    <a:pt x="2782" y="9798"/>
                    <a:pt x="2824" y="9798"/>
                  </a:cubicBezTo>
                  <a:cubicBezTo>
                    <a:pt x="2931" y="9798"/>
                    <a:pt x="3046" y="9862"/>
                    <a:pt x="3122" y="9938"/>
                  </a:cubicBezTo>
                  <a:cubicBezTo>
                    <a:pt x="3228" y="10062"/>
                    <a:pt x="3278" y="10193"/>
                    <a:pt x="3359" y="10325"/>
                  </a:cubicBezTo>
                  <a:cubicBezTo>
                    <a:pt x="3434" y="10481"/>
                    <a:pt x="3540" y="10612"/>
                    <a:pt x="3696" y="10687"/>
                  </a:cubicBezTo>
                  <a:cubicBezTo>
                    <a:pt x="3758" y="10709"/>
                    <a:pt x="3823" y="10722"/>
                    <a:pt x="3887" y="10722"/>
                  </a:cubicBezTo>
                  <a:cubicBezTo>
                    <a:pt x="3983" y="10722"/>
                    <a:pt x="4075" y="10691"/>
                    <a:pt x="4139" y="10612"/>
                  </a:cubicBezTo>
                  <a:cubicBezTo>
                    <a:pt x="4370" y="10325"/>
                    <a:pt x="4058" y="9831"/>
                    <a:pt x="4345" y="9625"/>
                  </a:cubicBezTo>
                  <a:cubicBezTo>
                    <a:pt x="4388" y="9590"/>
                    <a:pt x="4443" y="9575"/>
                    <a:pt x="4500" y="9575"/>
                  </a:cubicBezTo>
                  <a:cubicBezTo>
                    <a:pt x="4615" y="9575"/>
                    <a:pt x="4742" y="9638"/>
                    <a:pt x="4813" y="9725"/>
                  </a:cubicBezTo>
                  <a:cubicBezTo>
                    <a:pt x="4944" y="9856"/>
                    <a:pt x="4969" y="10062"/>
                    <a:pt x="5019" y="10250"/>
                  </a:cubicBezTo>
                  <a:cubicBezTo>
                    <a:pt x="5125" y="10718"/>
                    <a:pt x="5306" y="11155"/>
                    <a:pt x="5543" y="11573"/>
                  </a:cubicBezTo>
                  <a:cubicBezTo>
                    <a:pt x="5669" y="11804"/>
                    <a:pt x="5896" y="12035"/>
                    <a:pt x="6113" y="12035"/>
                  </a:cubicBezTo>
                  <a:cubicBezTo>
                    <a:pt x="6165" y="12035"/>
                    <a:pt x="6217" y="12022"/>
                    <a:pt x="6267" y="11991"/>
                  </a:cubicBezTo>
                  <a:cubicBezTo>
                    <a:pt x="6448" y="11885"/>
                    <a:pt x="6480" y="11623"/>
                    <a:pt x="6448" y="11417"/>
                  </a:cubicBezTo>
                  <a:cubicBezTo>
                    <a:pt x="6398" y="11130"/>
                    <a:pt x="6292" y="10843"/>
                    <a:pt x="6168" y="10612"/>
                  </a:cubicBezTo>
                  <a:cubicBezTo>
                    <a:pt x="6011" y="10374"/>
                    <a:pt x="5855" y="10062"/>
                    <a:pt x="6036" y="9881"/>
                  </a:cubicBezTo>
                  <a:cubicBezTo>
                    <a:pt x="6092" y="9810"/>
                    <a:pt x="6165" y="9780"/>
                    <a:pt x="6246" y="9780"/>
                  </a:cubicBezTo>
                  <a:cubicBezTo>
                    <a:pt x="6427" y="9780"/>
                    <a:pt x="6645" y="9930"/>
                    <a:pt x="6792" y="10094"/>
                  </a:cubicBezTo>
                  <a:cubicBezTo>
                    <a:pt x="6929" y="10250"/>
                    <a:pt x="7156" y="10439"/>
                    <a:pt x="7359" y="10439"/>
                  </a:cubicBezTo>
                  <a:cubicBezTo>
                    <a:pt x="7423" y="10439"/>
                    <a:pt x="7485" y="10420"/>
                    <a:pt x="7541" y="10374"/>
                  </a:cubicBezTo>
                  <a:cubicBezTo>
                    <a:pt x="7753" y="10218"/>
                    <a:pt x="7647" y="9881"/>
                    <a:pt x="7597" y="9650"/>
                  </a:cubicBezTo>
                  <a:cubicBezTo>
                    <a:pt x="7542" y="9396"/>
                    <a:pt x="7617" y="9025"/>
                    <a:pt x="7860" y="9025"/>
                  </a:cubicBezTo>
                  <a:cubicBezTo>
                    <a:pt x="7868" y="9025"/>
                    <a:pt x="7876" y="9025"/>
                    <a:pt x="7884" y="9026"/>
                  </a:cubicBezTo>
                  <a:cubicBezTo>
                    <a:pt x="7984" y="9051"/>
                    <a:pt x="8090" y="9126"/>
                    <a:pt x="8140" y="9232"/>
                  </a:cubicBezTo>
                  <a:cubicBezTo>
                    <a:pt x="8271" y="9388"/>
                    <a:pt x="8352" y="9569"/>
                    <a:pt x="8477" y="9700"/>
                  </a:cubicBezTo>
                  <a:cubicBezTo>
                    <a:pt x="8579" y="9802"/>
                    <a:pt x="8715" y="9872"/>
                    <a:pt x="8841" y="9872"/>
                  </a:cubicBezTo>
                  <a:cubicBezTo>
                    <a:pt x="8908" y="9872"/>
                    <a:pt x="8972" y="9852"/>
                    <a:pt x="9026" y="9806"/>
                  </a:cubicBezTo>
                  <a:cubicBezTo>
                    <a:pt x="9232" y="9650"/>
                    <a:pt x="9157" y="9338"/>
                    <a:pt x="9101" y="9076"/>
                  </a:cubicBezTo>
                  <a:cubicBezTo>
                    <a:pt x="9026" y="8845"/>
                    <a:pt x="9101" y="8477"/>
                    <a:pt x="9363" y="8477"/>
                  </a:cubicBezTo>
                  <a:cubicBezTo>
                    <a:pt x="9544" y="8477"/>
                    <a:pt x="9650" y="8714"/>
                    <a:pt x="9725" y="8895"/>
                  </a:cubicBezTo>
                  <a:cubicBezTo>
                    <a:pt x="9856" y="9182"/>
                    <a:pt x="10037" y="9469"/>
                    <a:pt x="10250" y="9725"/>
                  </a:cubicBezTo>
                  <a:cubicBezTo>
                    <a:pt x="10381" y="9906"/>
                    <a:pt x="10562" y="10094"/>
                    <a:pt x="10768" y="10094"/>
                  </a:cubicBezTo>
                  <a:cubicBezTo>
                    <a:pt x="11105" y="10094"/>
                    <a:pt x="11317" y="9650"/>
                    <a:pt x="11261" y="9338"/>
                  </a:cubicBezTo>
                  <a:cubicBezTo>
                    <a:pt x="11186" y="9001"/>
                    <a:pt x="10949" y="8714"/>
                    <a:pt x="10793" y="8427"/>
                  </a:cubicBezTo>
                  <a:cubicBezTo>
                    <a:pt x="10693" y="8246"/>
                    <a:pt x="10612" y="7959"/>
                    <a:pt x="10768" y="7803"/>
                  </a:cubicBezTo>
                  <a:cubicBezTo>
                    <a:pt x="10830" y="7746"/>
                    <a:pt x="10900" y="7723"/>
                    <a:pt x="10976" y="7723"/>
                  </a:cubicBezTo>
                  <a:cubicBezTo>
                    <a:pt x="11240" y="7723"/>
                    <a:pt x="11572" y="7988"/>
                    <a:pt x="11846" y="7988"/>
                  </a:cubicBezTo>
                  <a:cubicBezTo>
                    <a:pt x="11925" y="7988"/>
                    <a:pt x="12000" y="7966"/>
                    <a:pt x="12066" y="7909"/>
                  </a:cubicBezTo>
                  <a:cubicBezTo>
                    <a:pt x="12222" y="7778"/>
                    <a:pt x="12172" y="7541"/>
                    <a:pt x="12147" y="7335"/>
                  </a:cubicBezTo>
                  <a:cubicBezTo>
                    <a:pt x="12147" y="7129"/>
                    <a:pt x="12197" y="6842"/>
                    <a:pt x="12409" y="6817"/>
                  </a:cubicBezTo>
                  <a:cubicBezTo>
                    <a:pt x="12425" y="6813"/>
                    <a:pt x="12441" y="6812"/>
                    <a:pt x="12456" y="6812"/>
                  </a:cubicBezTo>
                  <a:cubicBezTo>
                    <a:pt x="12586" y="6812"/>
                    <a:pt x="12679" y="6927"/>
                    <a:pt x="12796" y="7023"/>
                  </a:cubicBezTo>
                  <a:cubicBezTo>
                    <a:pt x="12866" y="7093"/>
                    <a:pt x="12969" y="7160"/>
                    <a:pt x="13061" y="7160"/>
                  </a:cubicBezTo>
                  <a:cubicBezTo>
                    <a:pt x="13109" y="7160"/>
                    <a:pt x="13153" y="7142"/>
                    <a:pt x="13190" y="7098"/>
                  </a:cubicBezTo>
                  <a:cubicBezTo>
                    <a:pt x="13371" y="6941"/>
                    <a:pt x="13058" y="6686"/>
                    <a:pt x="13058" y="6448"/>
                  </a:cubicBezTo>
                  <a:cubicBezTo>
                    <a:pt x="13038" y="6241"/>
                    <a:pt x="13256" y="6115"/>
                    <a:pt x="13462" y="6115"/>
                  </a:cubicBezTo>
                  <a:cubicBezTo>
                    <a:pt x="13511" y="6115"/>
                    <a:pt x="13558" y="6122"/>
                    <a:pt x="13602" y="6136"/>
                  </a:cubicBezTo>
                  <a:cubicBezTo>
                    <a:pt x="13839" y="6242"/>
                    <a:pt x="14020" y="6423"/>
                    <a:pt x="14226" y="6554"/>
                  </a:cubicBezTo>
                  <a:cubicBezTo>
                    <a:pt x="14339" y="6638"/>
                    <a:pt x="14481" y="6691"/>
                    <a:pt x="14612" y="6691"/>
                  </a:cubicBezTo>
                  <a:cubicBezTo>
                    <a:pt x="14727" y="6691"/>
                    <a:pt x="14833" y="6650"/>
                    <a:pt x="14906" y="6554"/>
                  </a:cubicBezTo>
                  <a:cubicBezTo>
                    <a:pt x="15112" y="6317"/>
                    <a:pt x="14906" y="5980"/>
                    <a:pt x="14719" y="5724"/>
                  </a:cubicBezTo>
                  <a:cubicBezTo>
                    <a:pt x="14538" y="5462"/>
                    <a:pt x="14438" y="5044"/>
                    <a:pt x="14719" y="4913"/>
                  </a:cubicBezTo>
                  <a:cubicBezTo>
                    <a:pt x="14758" y="4896"/>
                    <a:pt x="14798" y="4889"/>
                    <a:pt x="14837" y="4889"/>
                  </a:cubicBezTo>
                  <a:cubicBezTo>
                    <a:pt x="15031" y="4889"/>
                    <a:pt x="15213" y="5074"/>
                    <a:pt x="15343" y="5225"/>
                  </a:cubicBezTo>
                  <a:cubicBezTo>
                    <a:pt x="15479" y="5361"/>
                    <a:pt x="15665" y="5507"/>
                    <a:pt x="15828" y="5507"/>
                  </a:cubicBezTo>
                  <a:cubicBezTo>
                    <a:pt x="15889" y="5507"/>
                    <a:pt x="15947" y="5487"/>
                    <a:pt x="15998" y="5437"/>
                  </a:cubicBezTo>
                  <a:cubicBezTo>
                    <a:pt x="16048" y="5412"/>
                    <a:pt x="16073" y="5331"/>
                    <a:pt x="16098" y="5281"/>
                  </a:cubicBezTo>
                  <a:cubicBezTo>
                    <a:pt x="16179" y="4994"/>
                    <a:pt x="16023" y="4732"/>
                    <a:pt x="15842" y="4501"/>
                  </a:cubicBezTo>
                  <a:cubicBezTo>
                    <a:pt x="15686" y="4289"/>
                    <a:pt x="15474" y="4058"/>
                    <a:pt x="15449" y="3796"/>
                  </a:cubicBezTo>
                  <a:cubicBezTo>
                    <a:pt x="15403" y="3530"/>
                    <a:pt x="15576" y="3221"/>
                    <a:pt x="15829" y="3221"/>
                  </a:cubicBezTo>
                  <a:cubicBezTo>
                    <a:pt x="15850" y="3221"/>
                    <a:pt x="15871" y="3223"/>
                    <a:pt x="15892" y="3228"/>
                  </a:cubicBezTo>
                  <a:cubicBezTo>
                    <a:pt x="15892" y="3228"/>
                    <a:pt x="15887" y="3177"/>
                    <a:pt x="15925" y="3177"/>
                  </a:cubicBezTo>
                  <a:cubicBezTo>
                    <a:pt x="15970" y="3177"/>
                    <a:pt x="16073" y="3245"/>
                    <a:pt x="16310" y="3540"/>
                  </a:cubicBezTo>
                  <a:cubicBezTo>
                    <a:pt x="16415" y="3677"/>
                    <a:pt x="16542" y="3745"/>
                    <a:pt x="16668" y="3745"/>
                  </a:cubicBezTo>
                  <a:cubicBezTo>
                    <a:pt x="16731" y="3745"/>
                    <a:pt x="16794" y="3729"/>
                    <a:pt x="16854" y="3696"/>
                  </a:cubicBezTo>
                  <a:cubicBezTo>
                    <a:pt x="16335" y="2472"/>
                    <a:pt x="15530" y="856"/>
                    <a:pt x="14619" y="1"/>
                  </a:cubicBezTo>
                  <a:close/>
                </a:path>
              </a:pathLst>
            </a:custGeom>
            <a:solidFill>
              <a:srgbClr val="A57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7"/>
            <p:cNvSpPr/>
            <p:nvPr/>
          </p:nvSpPr>
          <p:spPr>
            <a:xfrm>
              <a:off x="9393988" y="1560834"/>
              <a:ext cx="791957" cy="567783"/>
            </a:xfrm>
            <a:custGeom>
              <a:avLst/>
              <a:gdLst/>
              <a:ahLst/>
              <a:cxnLst/>
              <a:rect l="l" t="t" r="r" b="b"/>
              <a:pathLst>
                <a:path w="17141" h="12289" extrusionOk="0">
                  <a:moveTo>
                    <a:pt x="16048" y="3427"/>
                  </a:moveTo>
                  <a:cubicBezTo>
                    <a:pt x="16040" y="3435"/>
                    <a:pt x="16034" y="3438"/>
                    <a:pt x="16032" y="3438"/>
                  </a:cubicBezTo>
                  <a:cubicBezTo>
                    <a:pt x="16026" y="3438"/>
                    <a:pt x="16032" y="3427"/>
                    <a:pt x="16048" y="3427"/>
                  </a:cubicBezTo>
                  <a:close/>
                  <a:moveTo>
                    <a:pt x="14818" y="398"/>
                  </a:moveTo>
                  <a:lnTo>
                    <a:pt x="14818" y="398"/>
                  </a:lnTo>
                  <a:cubicBezTo>
                    <a:pt x="15252" y="842"/>
                    <a:pt x="15597" y="1391"/>
                    <a:pt x="15917" y="1916"/>
                  </a:cubicBezTo>
                  <a:cubicBezTo>
                    <a:pt x="16258" y="2522"/>
                    <a:pt x="16550" y="3123"/>
                    <a:pt x="16814" y="3743"/>
                  </a:cubicBezTo>
                  <a:lnTo>
                    <a:pt x="16814" y="3743"/>
                  </a:lnTo>
                  <a:cubicBezTo>
                    <a:pt x="16530" y="3737"/>
                    <a:pt x="16403" y="3331"/>
                    <a:pt x="16154" y="3196"/>
                  </a:cubicBezTo>
                  <a:cubicBezTo>
                    <a:pt x="16126" y="3183"/>
                    <a:pt x="16095" y="3177"/>
                    <a:pt x="16066" y="3177"/>
                  </a:cubicBezTo>
                  <a:cubicBezTo>
                    <a:pt x="16018" y="3177"/>
                    <a:pt x="15973" y="3193"/>
                    <a:pt x="15940" y="3220"/>
                  </a:cubicBezTo>
                  <a:lnTo>
                    <a:pt x="15940" y="3220"/>
                  </a:lnTo>
                  <a:cubicBezTo>
                    <a:pt x="15696" y="3242"/>
                    <a:pt x="15522" y="3453"/>
                    <a:pt x="15449" y="3689"/>
                  </a:cubicBezTo>
                  <a:cubicBezTo>
                    <a:pt x="15374" y="3976"/>
                    <a:pt x="15530" y="4257"/>
                    <a:pt x="15711" y="4494"/>
                  </a:cubicBezTo>
                  <a:cubicBezTo>
                    <a:pt x="15892" y="4725"/>
                    <a:pt x="16254" y="5093"/>
                    <a:pt x="16098" y="5405"/>
                  </a:cubicBezTo>
                  <a:cubicBezTo>
                    <a:pt x="16058" y="5480"/>
                    <a:pt x="16006" y="5510"/>
                    <a:pt x="15949" y="5510"/>
                  </a:cubicBezTo>
                  <a:cubicBezTo>
                    <a:pt x="15748" y="5510"/>
                    <a:pt x="15476" y="5146"/>
                    <a:pt x="15374" y="5068"/>
                  </a:cubicBezTo>
                  <a:cubicBezTo>
                    <a:pt x="15253" y="4961"/>
                    <a:pt x="15099" y="4883"/>
                    <a:pt x="14951" y="4883"/>
                  </a:cubicBezTo>
                  <a:cubicBezTo>
                    <a:pt x="14840" y="4883"/>
                    <a:pt x="14732" y="4927"/>
                    <a:pt x="14644" y="5037"/>
                  </a:cubicBezTo>
                  <a:cubicBezTo>
                    <a:pt x="14488" y="5224"/>
                    <a:pt x="14538" y="5505"/>
                    <a:pt x="14619" y="5717"/>
                  </a:cubicBezTo>
                  <a:cubicBezTo>
                    <a:pt x="14725" y="5948"/>
                    <a:pt x="15037" y="6210"/>
                    <a:pt x="14981" y="6497"/>
                  </a:cubicBezTo>
                  <a:cubicBezTo>
                    <a:pt x="14981" y="6612"/>
                    <a:pt x="14862" y="6683"/>
                    <a:pt x="14745" y="6683"/>
                  </a:cubicBezTo>
                  <a:cubicBezTo>
                    <a:pt x="14728" y="6683"/>
                    <a:pt x="14711" y="6682"/>
                    <a:pt x="14694" y="6678"/>
                  </a:cubicBezTo>
                  <a:cubicBezTo>
                    <a:pt x="14538" y="6654"/>
                    <a:pt x="14413" y="6572"/>
                    <a:pt x="14282" y="6473"/>
                  </a:cubicBezTo>
                  <a:cubicBezTo>
                    <a:pt x="14092" y="6305"/>
                    <a:pt x="13886" y="6122"/>
                    <a:pt x="13621" y="6122"/>
                  </a:cubicBezTo>
                  <a:cubicBezTo>
                    <a:pt x="13590" y="6122"/>
                    <a:pt x="13559" y="6124"/>
                    <a:pt x="13527" y="6129"/>
                  </a:cubicBezTo>
                  <a:cubicBezTo>
                    <a:pt x="13289" y="6129"/>
                    <a:pt x="13058" y="6285"/>
                    <a:pt x="13058" y="6547"/>
                  </a:cubicBezTo>
                  <a:cubicBezTo>
                    <a:pt x="13033" y="6654"/>
                    <a:pt x="13108" y="6785"/>
                    <a:pt x="13165" y="6884"/>
                  </a:cubicBezTo>
                  <a:cubicBezTo>
                    <a:pt x="13189" y="6941"/>
                    <a:pt x="13321" y="7147"/>
                    <a:pt x="13189" y="7147"/>
                  </a:cubicBezTo>
                  <a:cubicBezTo>
                    <a:pt x="13033" y="7147"/>
                    <a:pt x="12927" y="6966"/>
                    <a:pt x="12796" y="6884"/>
                  </a:cubicBezTo>
                  <a:cubicBezTo>
                    <a:pt x="12732" y="6836"/>
                    <a:pt x="12644" y="6809"/>
                    <a:pt x="12554" y="6809"/>
                  </a:cubicBezTo>
                  <a:cubicBezTo>
                    <a:pt x="12505" y="6809"/>
                    <a:pt x="12456" y="6817"/>
                    <a:pt x="12409" y="6835"/>
                  </a:cubicBezTo>
                  <a:cubicBezTo>
                    <a:pt x="12172" y="6966"/>
                    <a:pt x="12147" y="7253"/>
                    <a:pt x="12172" y="7484"/>
                  </a:cubicBezTo>
                  <a:cubicBezTo>
                    <a:pt x="12172" y="7674"/>
                    <a:pt x="12220" y="7983"/>
                    <a:pt x="11999" y="7983"/>
                  </a:cubicBezTo>
                  <a:cubicBezTo>
                    <a:pt x="11982" y="7983"/>
                    <a:pt x="11962" y="7981"/>
                    <a:pt x="11941" y="7977"/>
                  </a:cubicBezTo>
                  <a:cubicBezTo>
                    <a:pt x="11684" y="7942"/>
                    <a:pt x="11379" y="7716"/>
                    <a:pt x="11111" y="7716"/>
                  </a:cubicBezTo>
                  <a:cubicBezTo>
                    <a:pt x="10996" y="7716"/>
                    <a:pt x="10887" y="7758"/>
                    <a:pt x="10793" y="7877"/>
                  </a:cubicBezTo>
                  <a:cubicBezTo>
                    <a:pt x="10587" y="8083"/>
                    <a:pt x="10693" y="8395"/>
                    <a:pt x="10824" y="8601"/>
                  </a:cubicBezTo>
                  <a:cubicBezTo>
                    <a:pt x="10980" y="8888"/>
                    <a:pt x="11211" y="9150"/>
                    <a:pt x="11261" y="9487"/>
                  </a:cubicBezTo>
                  <a:cubicBezTo>
                    <a:pt x="11292" y="9693"/>
                    <a:pt x="11211" y="10030"/>
                    <a:pt x="10949" y="10087"/>
                  </a:cubicBezTo>
                  <a:cubicBezTo>
                    <a:pt x="10933" y="10089"/>
                    <a:pt x="10918" y="10090"/>
                    <a:pt x="10902" y="10090"/>
                  </a:cubicBezTo>
                  <a:cubicBezTo>
                    <a:pt x="10611" y="10090"/>
                    <a:pt x="10374" y="9658"/>
                    <a:pt x="10250" y="9462"/>
                  </a:cubicBezTo>
                  <a:cubicBezTo>
                    <a:pt x="10143" y="9331"/>
                    <a:pt x="10069" y="9175"/>
                    <a:pt x="10012" y="9019"/>
                  </a:cubicBezTo>
                  <a:cubicBezTo>
                    <a:pt x="9962" y="8888"/>
                    <a:pt x="9913" y="8757"/>
                    <a:pt x="9806" y="8657"/>
                  </a:cubicBezTo>
                  <a:cubicBezTo>
                    <a:pt x="9719" y="8538"/>
                    <a:pt x="9597" y="8470"/>
                    <a:pt x="9476" y="8470"/>
                  </a:cubicBezTo>
                  <a:cubicBezTo>
                    <a:pt x="9381" y="8470"/>
                    <a:pt x="9286" y="8511"/>
                    <a:pt x="9207" y="8601"/>
                  </a:cubicBezTo>
                  <a:cubicBezTo>
                    <a:pt x="9026" y="8782"/>
                    <a:pt x="9051" y="9069"/>
                    <a:pt x="9107" y="9306"/>
                  </a:cubicBezTo>
                  <a:cubicBezTo>
                    <a:pt x="9132" y="9437"/>
                    <a:pt x="9182" y="9593"/>
                    <a:pt x="9157" y="9693"/>
                  </a:cubicBezTo>
                  <a:cubicBezTo>
                    <a:pt x="9125" y="9812"/>
                    <a:pt x="9046" y="9853"/>
                    <a:pt x="8959" y="9853"/>
                  </a:cubicBezTo>
                  <a:cubicBezTo>
                    <a:pt x="8913" y="9853"/>
                    <a:pt x="8865" y="9842"/>
                    <a:pt x="8820" y="9824"/>
                  </a:cubicBezTo>
                  <a:cubicBezTo>
                    <a:pt x="8533" y="9668"/>
                    <a:pt x="8483" y="9281"/>
                    <a:pt x="8221" y="9094"/>
                  </a:cubicBezTo>
                  <a:cubicBezTo>
                    <a:pt x="8144" y="9044"/>
                    <a:pt x="8068" y="9020"/>
                    <a:pt x="7997" y="9020"/>
                  </a:cubicBezTo>
                  <a:cubicBezTo>
                    <a:pt x="7847" y="9020"/>
                    <a:pt x="7719" y="9121"/>
                    <a:pt x="7647" y="9281"/>
                  </a:cubicBezTo>
                  <a:cubicBezTo>
                    <a:pt x="7516" y="9537"/>
                    <a:pt x="7622" y="9774"/>
                    <a:pt x="7647" y="10030"/>
                  </a:cubicBezTo>
                  <a:cubicBezTo>
                    <a:pt x="7672" y="10161"/>
                    <a:pt x="7703" y="10292"/>
                    <a:pt x="7597" y="10374"/>
                  </a:cubicBezTo>
                  <a:cubicBezTo>
                    <a:pt x="7561" y="10416"/>
                    <a:pt x="7516" y="10433"/>
                    <a:pt x="7468" y="10433"/>
                  </a:cubicBezTo>
                  <a:cubicBezTo>
                    <a:pt x="7376" y="10433"/>
                    <a:pt x="7274" y="10371"/>
                    <a:pt x="7204" y="10317"/>
                  </a:cubicBezTo>
                  <a:cubicBezTo>
                    <a:pt x="6973" y="10136"/>
                    <a:pt x="6817" y="9874"/>
                    <a:pt x="6529" y="9799"/>
                  </a:cubicBezTo>
                  <a:cubicBezTo>
                    <a:pt x="6478" y="9785"/>
                    <a:pt x="6428" y="9778"/>
                    <a:pt x="6380" y="9778"/>
                  </a:cubicBezTo>
                  <a:cubicBezTo>
                    <a:pt x="6158" y="9778"/>
                    <a:pt x="5981" y="9925"/>
                    <a:pt x="5955" y="10161"/>
                  </a:cubicBezTo>
                  <a:cubicBezTo>
                    <a:pt x="5930" y="10474"/>
                    <a:pt x="6167" y="10761"/>
                    <a:pt x="6299" y="11048"/>
                  </a:cubicBezTo>
                  <a:cubicBezTo>
                    <a:pt x="6373" y="11204"/>
                    <a:pt x="6398" y="11360"/>
                    <a:pt x="6423" y="11516"/>
                  </a:cubicBezTo>
                  <a:cubicBezTo>
                    <a:pt x="6455" y="11647"/>
                    <a:pt x="6480" y="11828"/>
                    <a:pt x="6398" y="11934"/>
                  </a:cubicBezTo>
                  <a:cubicBezTo>
                    <a:pt x="6353" y="12012"/>
                    <a:pt x="6298" y="12043"/>
                    <a:pt x="6240" y="12043"/>
                  </a:cubicBezTo>
                  <a:cubicBezTo>
                    <a:pt x="6064" y="12043"/>
                    <a:pt x="5854" y="11764"/>
                    <a:pt x="5774" y="11647"/>
                  </a:cubicBezTo>
                  <a:cubicBezTo>
                    <a:pt x="5593" y="11310"/>
                    <a:pt x="5437" y="10942"/>
                    <a:pt x="5331" y="10605"/>
                  </a:cubicBezTo>
                  <a:cubicBezTo>
                    <a:pt x="5256" y="10292"/>
                    <a:pt x="5231" y="9930"/>
                    <a:pt x="4994" y="9718"/>
                  </a:cubicBezTo>
                  <a:cubicBezTo>
                    <a:pt x="4898" y="9622"/>
                    <a:pt x="4758" y="9563"/>
                    <a:pt x="4625" y="9563"/>
                  </a:cubicBezTo>
                  <a:cubicBezTo>
                    <a:pt x="4507" y="9563"/>
                    <a:pt x="4393" y="9610"/>
                    <a:pt x="4320" y="9718"/>
                  </a:cubicBezTo>
                  <a:cubicBezTo>
                    <a:pt x="4164" y="9906"/>
                    <a:pt x="4214" y="10161"/>
                    <a:pt x="4239" y="10399"/>
                  </a:cubicBezTo>
                  <a:cubicBezTo>
                    <a:pt x="4239" y="10498"/>
                    <a:pt x="4239" y="10630"/>
                    <a:pt x="4114" y="10686"/>
                  </a:cubicBezTo>
                  <a:cubicBezTo>
                    <a:pt x="4071" y="10706"/>
                    <a:pt x="4029" y="10715"/>
                    <a:pt x="3987" y="10715"/>
                  </a:cubicBezTo>
                  <a:cubicBezTo>
                    <a:pt x="3876" y="10715"/>
                    <a:pt x="3773" y="10650"/>
                    <a:pt x="3696" y="10555"/>
                  </a:cubicBezTo>
                  <a:cubicBezTo>
                    <a:pt x="3515" y="10317"/>
                    <a:pt x="3459" y="9980"/>
                    <a:pt x="3146" y="9849"/>
                  </a:cubicBezTo>
                  <a:cubicBezTo>
                    <a:pt x="3085" y="9815"/>
                    <a:pt x="3021" y="9798"/>
                    <a:pt x="2957" y="9798"/>
                  </a:cubicBezTo>
                  <a:cubicBezTo>
                    <a:pt x="2780" y="9798"/>
                    <a:pt x="2615" y="9925"/>
                    <a:pt x="2578" y="10136"/>
                  </a:cubicBezTo>
                  <a:cubicBezTo>
                    <a:pt x="2497" y="10449"/>
                    <a:pt x="2759" y="10686"/>
                    <a:pt x="2759" y="10998"/>
                  </a:cubicBezTo>
                  <a:cubicBezTo>
                    <a:pt x="2759" y="11230"/>
                    <a:pt x="2544" y="11338"/>
                    <a:pt x="2351" y="11376"/>
                  </a:cubicBezTo>
                  <a:lnTo>
                    <a:pt x="2351" y="11376"/>
                  </a:lnTo>
                  <a:cubicBezTo>
                    <a:pt x="1798" y="10667"/>
                    <a:pt x="1344" y="9882"/>
                    <a:pt x="937" y="9044"/>
                  </a:cubicBezTo>
                  <a:cubicBezTo>
                    <a:pt x="673" y="8495"/>
                    <a:pt x="436" y="7924"/>
                    <a:pt x="298" y="7352"/>
                  </a:cubicBezTo>
                  <a:lnTo>
                    <a:pt x="298" y="7352"/>
                  </a:lnTo>
                  <a:cubicBezTo>
                    <a:pt x="947" y="7345"/>
                    <a:pt x="1591" y="7299"/>
                    <a:pt x="2241" y="7253"/>
                  </a:cubicBezTo>
                  <a:cubicBezTo>
                    <a:pt x="3902" y="7097"/>
                    <a:pt x="5543" y="6810"/>
                    <a:pt x="7154" y="6341"/>
                  </a:cubicBezTo>
                  <a:cubicBezTo>
                    <a:pt x="8845" y="5873"/>
                    <a:pt x="10537" y="5224"/>
                    <a:pt x="11966" y="4157"/>
                  </a:cubicBezTo>
                  <a:cubicBezTo>
                    <a:pt x="12877" y="3476"/>
                    <a:pt x="13683" y="2621"/>
                    <a:pt x="14257" y="1604"/>
                  </a:cubicBezTo>
                  <a:cubicBezTo>
                    <a:pt x="14438" y="1323"/>
                    <a:pt x="14594" y="980"/>
                    <a:pt x="14725" y="668"/>
                  </a:cubicBezTo>
                  <a:cubicBezTo>
                    <a:pt x="14752" y="583"/>
                    <a:pt x="14787" y="490"/>
                    <a:pt x="14818" y="398"/>
                  </a:cubicBezTo>
                  <a:close/>
                  <a:moveTo>
                    <a:pt x="14746" y="0"/>
                  </a:moveTo>
                  <a:cubicBezTo>
                    <a:pt x="14689" y="0"/>
                    <a:pt x="14634" y="35"/>
                    <a:pt x="14619" y="100"/>
                  </a:cubicBezTo>
                  <a:cubicBezTo>
                    <a:pt x="14538" y="487"/>
                    <a:pt x="14357" y="880"/>
                    <a:pt x="14176" y="1217"/>
                  </a:cubicBezTo>
                  <a:cubicBezTo>
                    <a:pt x="13683" y="2153"/>
                    <a:pt x="12977" y="2983"/>
                    <a:pt x="12172" y="3664"/>
                  </a:cubicBezTo>
                  <a:cubicBezTo>
                    <a:pt x="10874" y="4756"/>
                    <a:pt x="9288" y="5430"/>
                    <a:pt x="7672" y="5923"/>
                  </a:cubicBezTo>
                  <a:cubicBezTo>
                    <a:pt x="6036" y="6416"/>
                    <a:pt x="4370" y="6753"/>
                    <a:pt x="2678" y="6941"/>
                  </a:cubicBezTo>
                  <a:cubicBezTo>
                    <a:pt x="1848" y="7016"/>
                    <a:pt x="1018" y="7065"/>
                    <a:pt x="157" y="7097"/>
                  </a:cubicBezTo>
                  <a:lnTo>
                    <a:pt x="132" y="7097"/>
                  </a:lnTo>
                  <a:cubicBezTo>
                    <a:pt x="57" y="7097"/>
                    <a:pt x="1" y="7172"/>
                    <a:pt x="1" y="7253"/>
                  </a:cubicBezTo>
                  <a:cubicBezTo>
                    <a:pt x="157" y="7902"/>
                    <a:pt x="419" y="8526"/>
                    <a:pt x="706" y="9125"/>
                  </a:cubicBezTo>
                  <a:cubicBezTo>
                    <a:pt x="1093" y="9980"/>
                    <a:pt x="1586" y="10786"/>
                    <a:pt x="2160" y="11541"/>
                  </a:cubicBezTo>
                  <a:cubicBezTo>
                    <a:pt x="2215" y="11612"/>
                    <a:pt x="2267" y="11636"/>
                    <a:pt x="2335" y="11636"/>
                  </a:cubicBezTo>
                  <a:cubicBezTo>
                    <a:pt x="2368" y="11636"/>
                    <a:pt x="2405" y="11630"/>
                    <a:pt x="2447" y="11622"/>
                  </a:cubicBezTo>
                  <a:cubicBezTo>
                    <a:pt x="2553" y="11591"/>
                    <a:pt x="2653" y="11566"/>
                    <a:pt x="2734" y="11516"/>
                  </a:cubicBezTo>
                  <a:cubicBezTo>
                    <a:pt x="2898" y="11397"/>
                    <a:pt x="3000" y="11238"/>
                    <a:pt x="3019" y="11057"/>
                  </a:cubicBezTo>
                  <a:lnTo>
                    <a:pt x="3019" y="11057"/>
                  </a:lnTo>
                  <a:cubicBezTo>
                    <a:pt x="3023" y="11040"/>
                    <a:pt x="3025" y="11020"/>
                    <a:pt x="3022" y="10998"/>
                  </a:cubicBezTo>
                  <a:lnTo>
                    <a:pt x="3022" y="10998"/>
                  </a:lnTo>
                  <a:cubicBezTo>
                    <a:pt x="3022" y="10998"/>
                    <a:pt x="3022" y="10998"/>
                    <a:pt x="3022" y="10998"/>
                  </a:cubicBezTo>
                  <a:cubicBezTo>
                    <a:pt x="3024" y="10980"/>
                    <a:pt x="3024" y="10965"/>
                    <a:pt x="3020" y="10951"/>
                  </a:cubicBezTo>
                  <a:lnTo>
                    <a:pt x="3020" y="10951"/>
                  </a:lnTo>
                  <a:cubicBezTo>
                    <a:pt x="3010" y="10815"/>
                    <a:pt x="2960" y="10695"/>
                    <a:pt x="2915" y="10555"/>
                  </a:cubicBezTo>
                  <a:cubicBezTo>
                    <a:pt x="2866" y="10424"/>
                    <a:pt x="2784" y="10292"/>
                    <a:pt x="2834" y="10136"/>
                  </a:cubicBezTo>
                  <a:cubicBezTo>
                    <a:pt x="2857" y="10073"/>
                    <a:pt x="2900" y="10049"/>
                    <a:pt x="2948" y="10049"/>
                  </a:cubicBezTo>
                  <a:cubicBezTo>
                    <a:pt x="3019" y="10049"/>
                    <a:pt x="3102" y="10102"/>
                    <a:pt x="3146" y="10161"/>
                  </a:cubicBezTo>
                  <a:cubicBezTo>
                    <a:pt x="3277" y="10268"/>
                    <a:pt x="3334" y="10449"/>
                    <a:pt x="3409" y="10605"/>
                  </a:cubicBezTo>
                  <a:cubicBezTo>
                    <a:pt x="3545" y="10812"/>
                    <a:pt x="3744" y="10977"/>
                    <a:pt x="4001" y="10977"/>
                  </a:cubicBezTo>
                  <a:cubicBezTo>
                    <a:pt x="4037" y="10977"/>
                    <a:pt x="4075" y="10974"/>
                    <a:pt x="4114" y="10967"/>
                  </a:cubicBezTo>
                  <a:cubicBezTo>
                    <a:pt x="4370" y="10917"/>
                    <a:pt x="4501" y="10686"/>
                    <a:pt x="4501" y="10424"/>
                  </a:cubicBezTo>
                  <a:cubicBezTo>
                    <a:pt x="4501" y="10268"/>
                    <a:pt x="4370" y="9849"/>
                    <a:pt x="4632" y="9824"/>
                  </a:cubicBezTo>
                  <a:cubicBezTo>
                    <a:pt x="4640" y="9824"/>
                    <a:pt x="4647" y="9824"/>
                    <a:pt x="4654" y="9824"/>
                  </a:cubicBezTo>
                  <a:cubicBezTo>
                    <a:pt x="4970" y="9824"/>
                    <a:pt x="4996" y="10348"/>
                    <a:pt x="5075" y="10580"/>
                  </a:cubicBezTo>
                  <a:cubicBezTo>
                    <a:pt x="5150" y="10917"/>
                    <a:pt x="5281" y="11254"/>
                    <a:pt x="5437" y="11566"/>
                  </a:cubicBezTo>
                  <a:cubicBezTo>
                    <a:pt x="5568" y="11828"/>
                    <a:pt x="5749" y="12115"/>
                    <a:pt x="6011" y="12246"/>
                  </a:cubicBezTo>
                  <a:cubicBezTo>
                    <a:pt x="6084" y="12274"/>
                    <a:pt x="6157" y="12289"/>
                    <a:pt x="6227" y="12289"/>
                  </a:cubicBezTo>
                  <a:cubicBezTo>
                    <a:pt x="6405" y="12289"/>
                    <a:pt x="6567" y="12197"/>
                    <a:pt x="6661" y="12009"/>
                  </a:cubicBezTo>
                  <a:cubicBezTo>
                    <a:pt x="6767" y="11747"/>
                    <a:pt x="6686" y="11410"/>
                    <a:pt x="6611" y="11154"/>
                  </a:cubicBezTo>
                  <a:cubicBezTo>
                    <a:pt x="6554" y="10998"/>
                    <a:pt x="6505" y="10842"/>
                    <a:pt x="6423" y="10711"/>
                  </a:cubicBezTo>
                  <a:cubicBezTo>
                    <a:pt x="6348" y="10555"/>
                    <a:pt x="6242" y="10424"/>
                    <a:pt x="6217" y="10268"/>
                  </a:cubicBezTo>
                  <a:cubicBezTo>
                    <a:pt x="6195" y="10127"/>
                    <a:pt x="6254" y="10027"/>
                    <a:pt x="6380" y="10027"/>
                  </a:cubicBezTo>
                  <a:cubicBezTo>
                    <a:pt x="6393" y="10027"/>
                    <a:pt x="6408" y="10028"/>
                    <a:pt x="6423" y="10030"/>
                  </a:cubicBezTo>
                  <a:cubicBezTo>
                    <a:pt x="6554" y="10062"/>
                    <a:pt x="6686" y="10161"/>
                    <a:pt x="6792" y="10268"/>
                  </a:cubicBezTo>
                  <a:cubicBezTo>
                    <a:pt x="6988" y="10463"/>
                    <a:pt x="7183" y="10688"/>
                    <a:pt x="7471" y="10688"/>
                  </a:cubicBezTo>
                  <a:cubicBezTo>
                    <a:pt x="7485" y="10688"/>
                    <a:pt x="7500" y="10687"/>
                    <a:pt x="7516" y="10686"/>
                  </a:cubicBezTo>
                  <a:cubicBezTo>
                    <a:pt x="7803" y="10686"/>
                    <a:pt x="7934" y="10399"/>
                    <a:pt x="7934" y="10136"/>
                  </a:cubicBezTo>
                  <a:cubicBezTo>
                    <a:pt x="7909" y="9906"/>
                    <a:pt x="7778" y="9643"/>
                    <a:pt x="7884" y="9406"/>
                  </a:cubicBezTo>
                  <a:cubicBezTo>
                    <a:pt x="7915" y="9322"/>
                    <a:pt x="7953" y="9288"/>
                    <a:pt x="7996" y="9288"/>
                  </a:cubicBezTo>
                  <a:cubicBezTo>
                    <a:pt x="8135" y="9288"/>
                    <a:pt x="8315" y="9649"/>
                    <a:pt x="8377" y="9749"/>
                  </a:cubicBezTo>
                  <a:cubicBezTo>
                    <a:pt x="8511" y="9947"/>
                    <a:pt x="8723" y="10127"/>
                    <a:pt x="8977" y="10127"/>
                  </a:cubicBezTo>
                  <a:cubicBezTo>
                    <a:pt x="9019" y="10127"/>
                    <a:pt x="9063" y="10122"/>
                    <a:pt x="9107" y="10111"/>
                  </a:cubicBezTo>
                  <a:cubicBezTo>
                    <a:pt x="9388" y="10030"/>
                    <a:pt x="9444" y="9718"/>
                    <a:pt x="9419" y="9462"/>
                  </a:cubicBezTo>
                  <a:cubicBezTo>
                    <a:pt x="9388" y="9281"/>
                    <a:pt x="9232" y="8913"/>
                    <a:pt x="9419" y="8757"/>
                  </a:cubicBezTo>
                  <a:cubicBezTo>
                    <a:pt x="9443" y="8734"/>
                    <a:pt x="9466" y="8723"/>
                    <a:pt x="9490" y="8723"/>
                  </a:cubicBezTo>
                  <a:cubicBezTo>
                    <a:pt x="9645" y="8723"/>
                    <a:pt x="9788" y="9189"/>
                    <a:pt x="9831" y="9281"/>
                  </a:cubicBezTo>
                  <a:cubicBezTo>
                    <a:pt x="10013" y="9634"/>
                    <a:pt x="10418" y="10333"/>
                    <a:pt x="10906" y="10333"/>
                  </a:cubicBezTo>
                  <a:cubicBezTo>
                    <a:pt x="10989" y="10333"/>
                    <a:pt x="11074" y="10313"/>
                    <a:pt x="11161" y="10268"/>
                  </a:cubicBezTo>
                  <a:cubicBezTo>
                    <a:pt x="11367" y="10161"/>
                    <a:pt x="11498" y="9906"/>
                    <a:pt x="11523" y="9668"/>
                  </a:cubicBezTo>
                  <a:cubicBezTo>
                    <a:pt x="11548" y="9381"/>
                    <a:pt x="11417" y="9094"/>
                    <a:pt x="11261" y="8838"/>
                  </a:cubicBezTo>
                  <a:cubicBezTo>
                    <a:pt x="11161" y="8657"/>
                    <a:pt x="10824" y="8289"/>
                    <a:pt x="10980" y="8058"/>
                  </a:cubicBezTo>
                  <a:cubicBezTo>
                    <a:pt x="11015" y="8003"/>
                    <a:pt x="11067" y="7984"/>
                    <a:pt x="11125" y="7984"/>
                  </a:cubicBezTo>
                  <a:cubicBezTo>
                    <a:pt x="11233" y="7984"/>
                    <a:pt x="11363" y="8050"/>
                    <a:pt x="11448" y="8083"/>
                  </a:cubicBezTo>
                  <a:cubicBezTo>
                    <a:pt x="11611" y="8150"/>
                    <a:pt x="11793" y="8243"/>
                    <a:pt x="11960" y="8243"/>
                  </a:cubicBezTo>
                  <a:cubicBezTo>
                    <a:pt x="11979" y="8243"/>
                    <a:pt x="11998" y="8241"/>
                    <a:pt x="12016" y="8239"/>
                  </a:cubicBezTo>
                  <a:cubicBezTo>
                    <a:pt x="12278" y="8214"/>
                    <a:pt x="12434" y="8002"/>
                    <a:pt x="12434" y="7746"/>
                  </a:cubicBezTo>
                  <a:cubicBezTo>
                    <a:pt x="12434" y="7615"/>
                    <a:pt x="12328" y="7065"/>
                    <a:pt x="12565" y="7065"/>
                  </a:cubicBezTo>
                  <a:cubicBezTo>
                    <a:pt x="12696" y="7065"/>
                    <a:pt x="12821" y="7253"/>
                    <a:pt x="12902" y="7328"/>
                  </a:cubicBezTo>
                  <a:cubicBezTo>
                    <a:pt x="13001" y="7389"/>
                    <a:pt x="13100" y="7418"/>
                    <a:pt x="13209" y="7418"/>
                  </a:cubicBezTo>
                  <a:cubicBezTo>
                    <a:pt x="13245" y="7418"/>
                    <a:pt x="13282" y="7415"/>
                    <a:pt x="13321" y="7409"/>
                  </a:cubicBezTo>
                  <a:cubicBezTo>
                    <a:pt x="13601" y="7303"/>
                    <a:pt x="13502" y="6991"/>
                    <a:pt x="13395" y="6785"/>
                  </a:cubicBezTo>
                  <a:cubicBezTo>
                    <a:pt x="13346" y="6703"/>
                    <a:pt x="13264" y="6572"/>
                    <a:pt x="13346" y="6473"/>
                  </a:cubicBezTo>
                  <a:cubicBezTo>
                    <a:pt x="13383" y="6411"/>
                    <a:pt x="13481" y="6382"/>
                    <a:pt x="13572" y="6382"/>
                  </a:cubicBezTo>
                  <a:cubicBezTo>
                    <a:pt x="13602" y="6382"/>
                    <a:pt x="13631" y="6385"/>
                    <a:pt x="13658" y="6391"/>
                  </a:cubicBezTo>
                  <a:cubicBezTo>
                    <a:pt x="13945" y="6416"/>
                    <a:pt x="14151" y="6753"/>
                    <a:pt x="14413" y="6860"/>
                  </a:cubicBezTo>
                  <a:cubicBezTo>
                    <a:pt x="14519" y="6908"/>
                    <a:pt x="14642" y="6940"/>
                    <a:pt x="14762" y="6940"/>
                  </a:cubicBezTo>
                  <a:cubicBezTo>
                    <a:pt x="14903" y="6940"/>
                    <a:pt x="15039" y="6896"/>
                    <a:pt x="15137" y="6785"/>
                  </a:cubicBezTo>
                  <a:cubicBezTo>
                    <a:pt x="15349" y="6547"/>
                    <a:pt x="15243" y="6235"/>
                    <a:pt x="15112" y="5973"/>
                  </a:cubicBezTo>
                  <a:cubicBezTo>
                    <a:pt x="14981" y="5767"/>
                    <a:pt x="14750" y="5561"/>
                    <a:pt x="14800" y="5274"/>
                  </a:cubicBezTo>
                  <a:cubicBezTo>
                    <a:pt x="14817" y="5184"/>
                    <a:pt x="14884" y="5144"/>
                    <a:pt x="14959" y="5144"/>
                  </a:cubicBezTo>
                  <a:cubicBezTo>
                    <a:pt x="14993" y="5144"/>
                    <a:pt x="15029" y="5152"/>
                    <a:pt x="15062" y="5168"/>
                  </a:cubicBezTo>
                  <a:cubicBezTo>
                    <a:pt x="15218" y="5224"/>
                    <a:pt x="15318" y="5380"/>
                    <a:pt x="15424" y="5480"/>
                  </a:cubicBezTo>
                  <a:cubicBezTo>
                    <a:pt x="15563" y="5619"/>
                    <a:pt x="15764" y="5761"/>
                    <a:pt x="15968" y="5761"/>
                  </a:cubicBezTo>
                  <a:cubicBezTo>
                    <a:pt x="16030" y="5761"/>
                    <a:pt x="16093" y="5748"/>
                    <a:pt x="16154" y="5717"/>
                  </a:cubicBezTo>
                  <a:cubicBezTo>
                    <a:pt x="16441" y="5536"/>
                    <a:pt x="16410" y="5143"/>
                    <a:pt x="16285" y="4881"/>
                  </a:cubicBezTo>
                  <a:cubicBezTo>
                    <a:pt x="16154" y="4600"/>
                    <a:pt x="15892" y="4363"/>
                    <a:pt x="15761" y="4076"/>
                  </a:cubicBezTo>
                  <a:cubicBezTo>
                    <a:pt x="15686" y="3945"/>
                    <a:pt x="15661" y="3820"/>
                    <a:pt x="15736" y="3664"/>
                  </a:cubicBezTo>
                  <a:cubicBezTo>
                    <a:pt x="15786" y="3558"/>
                    <a:pt x="15892" y="3476"/>
                    <a:pt x="16023" y="3476"/>
                  </a:cubicBezTo>
                  <a:cubicBezTo>
                    <a:pt x="16031" y="3481"/>
                    <a:pt x="16039" y="3483"/>
                    <a:pt x="16048" y="3483"/>
                  </a:cubicBezTo>
                  <a:cubicBezTo>
                    <a:pt x="16061" y="3483"/>
                    <a:pt x="16076" y="3478"/>
                    <a:pt x="16090" y="3468"/>
                  </a:cubicBezTo>
                  <a:lnTo>
                    <a:pt x="16090" y="3468"/>
                  </a:lnTo>
                  <a:cubicBezTo>
                    <a:pt x="16139" y="3517"/>
                    <a:pt x="16182" y="3560"/>
                    <a:pt x="16204" y="3583"/>
                  </a:cubicBezTo>
                  <a:cubicBezTo>
                    <a:pt x="16335" y="3739"/>
                    <a:pt x="16410" y="3870"/>
                    <a:pt x="16598" y="3945"/>
                  </a:cubicBezTo>
                  <a:cubicBezTo>
                    <a:pt x="16665" y="3975"/>
                    <a:pt x="16743" y="3996"/>
                    <a:pt x="16824" y="3996"/>
                  </a:cubicBezTo>
                  <a:cubicBezTo>
                    <a:pt x="16892" y="3996"/>
                    <a:pt x="16963" y="3982"/>
                    <a:pt x="17034" y="3945"/>
                  </a:cubicBezTo>
                  <a:cubicBezTo>
                    <a:pt x="17116" y="3920"/>
                    <a:pt x="17141" y="3845"/>
                    <a:pt x="17116" y="3764"/>
                  </a:cubicBezTo>
                  <a:cubicBezTo>
                    <a:pt x="16803" y="3064"/>
                    <a:pt x="16491" y="2384"/>
                    <a:pt x="16129" y="1760"/>
                  </a:cubicBezTo>
                  <a:cubicBezTo>
                    <a:pt x="15761" y="1136"/>
                    <a:pt x="15349" y="512"/>
                    <a:pt x="14850" y="43"/>
                  </a:cubicBezTo>
                  <a:cubicBezTo>
                    <a:pt x="14821" y="14"/>
                    <a:pt x="14783" y="0"/>
                    <a:pt x="147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7"/>
            <p:cNvSpPr/>
            <p:nvPr/>
          </p:nvSpPr>
          <p:spPr>
            <a:xfrm>
              <a:off x="9367745" y="1512136"/>
              <a:ext cx="736606" cy="464335"/>
            </a:xfrm>
            <a:custGeom>
              <a:avLst/>
              <a:gdLst/>
              <a:ahLst/>
              <a:cxnLst/>
              <a:rect l="l" t="t" r="r" b="b"/>
              <a:pathLst>
                <a:path w="15943" h="10050" extrusionOk="0">
                  <a:moveTo>
                    <a:pt x="11803" y="0"/>
                  </a:moveTo>
                  <a:cubicBezTo>
                    <a:pt x="10485" y="0"/>
                    <a:pt x="8958" y="291"/>
                    <a:pt x="7410" y="916"/>
                  </a:cubicBezTo>
                  <a:cubicBezTo>
                    <a:pt x="3196" y="2533"/>
                    <a:pt x="1" y="6147"/>
                    <a:pt x="700" y="8276"/>
                  </a:cubicBezTo>
                  <a:cubicBezTo>
                    <a:pt x="1084" y="9431"/>
                    <a:pt x="2587" y="10049"/>
                    <a:pt x="4532" y="10049"/>
                  </a:cubicBezTo>
                  <a:cubicBezTo>
                    <a:pt x="5876" y="10049"/>
                    <a:pt x="7430" y="9754"/>
                    <a:pt x="8970" y="9137"/>
                  </a:cubicBezTo>
                  <a:cubicBezTo>
                    <a:pt x="12765" y="7651"/>
                    <a:pt x="15942" y="4481"/>
                    <a:pt x="15786" y="2321"/>
                  </a:cubicBezTo>
                  <a:cubicBezTo>
                    <a:pt x="15688" y="846"/>
                    <a:pt x="14050" y="0"/>
                    <a:pt x="11803" y="0"/>
                  </a:cubicBezTo>
                  <a:close/>
                </a:path>
              </a:pathLst>
            </a:custGeom>
            <a:solidFill>
              <a:srgbClr val="A57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7"/>
            <p:cNvSpPr/>
            <p:nvPr/>
          </p:nvSpPr>
          <p:spPr>
            <a:xfrm>
              <a:off x="9379573" y="1506361"/>
              <a:ext cx="733141" cy="476533"/>
            </a:xfrm>
            <a:custGeom>
              <a:avLst/>
              <a:gdLst/>
              <a:ahLst/>
              <a:cxnLst/>
              <a:rect l="l" t="t" r="r" b="b"/>
              <a:pathLst>
                <a:path w="15868" h="10314" extrusionOk="0">
                  <a:moveTo>
                    <a:pt x="11585" y="252"/>
                  </a:moveTo>
                  <a:cubicBezTo>
                    <a:pt x="12615" y="252"/>
                    <a:pt x="13719" y="428"/>
                    <a:pt x="14569" y="1041"/>
                  </a:cubicBezTo>
                  <a:cubicBezTo>
                    <a:pt x="14931" y="1279"/>
                    <a:pt x="15218" y="1641"/>
                    <a:pt x="15318" y="2059"/>
                  </a:cubicBezTo>
                  <a:cubicBezTo>
                    <a:pt x="15449" y="2471"/>
                    <a:pt x="15424" y="2914"/>
                    <a:pt x="15293" y="3332"/>
                  </a:cubicBezTo>
                  <a:cubicBezTo>
                    <a:pt x="14981" y="4449"/>
                    <a:pt x="14176" y="5386"/>
                    <a:pt x="13345" y="6191"/>
                  </a:cubicBezTo>
                  <a:cubicBezTo>
                    <a:pt x="12303" y="7208"/>
                    <a:pt x="11055" y="8039"/>
                    <a:pt x="9731" y="8688"/>
                  </a:cubicBezTo>
                  <a:cubicBezTo>
                    <a:pt x="9392" y="8842"/>
                    <a:pt x="9059" y="8996"/>
                    <a:pt x="8701" y="9151"/>
                  </a:cubicBezTo>
                  <a:lnTo>
                    <a:pt x="8701" y="9151"/>
                  </a:lnTo>
                  <a:cubicBezTo>
                    <a:pt x="8697" y="9152"/>
                    <a:pt x="8693" y="9154"/>
                    <a:pt x="8689" y="9156"/>
                  </a:cubicBezTo>
                  <a:cubicBezTo>
                    <a:pt x="8689" y="9156"/>
                    <a:pt x="8689" y="9156"/>
                    <a:pt x="8689" y="9156"/>
                  </a:cubicBezTo>
                  <a:lnTo>
                    <a:pt x="8689" y="9156"/>
                  </a:lnTo>
                  <a:cubicBezTo>
                    <a:pt x="8687" y="9157"/>
                    <a:pt x="8685" y="9157"/>
                    <a:pt x="8682" y="9158"/>
                  </a:cubicBezTo>
                  <a:lnTo>
                    <a:pt x="8682" y="9158"/>
                  </a:lnTo>
                  <a:cubicBezTo>
                    <a:pt x="7290" y="9696"/>
                    <a:pt x="5788" y="10047"/>
                    <a:pt x="4280" y="10047"/>
                  </a:cubicBezTo>
                  <a:cubicBezTo>
                    <a:pt x="4181" y="10047"/>
                    <a:pt x="4082" y="10045"/>
                    <a:pt x="3983" y="10042"/>
                  </a:cubicBezTo>
                  <a:cubicBezTo>
                    <a:pt x="2915" y="10017"/>
                    <a:pt x="1617" y="9780"/>
                    <a:pt x="887" y="8925"/>
                  </a:cubicBezTo>
                  <a:cubicBezTo>
                    <a:pt x="313" y="8244"/>
                    <a:pt x="444" y="7283"/>
                    <a:pt x="756" y="6528"/>
                  </a:cubicBezTo>
                  <a:cubicBezTo>
                    <a:pt x="1224" y="5467"/>
                    <a:pt x="2029" y="4556"/>
                    <a:pt x="2890" y="3775"/>
                  </a:cubicBezTo>
                  <a:cubicBezTo>
                    <a:pt x="3983" y="2814"/>
                    <a:pt x="5231" y="2034"/>
                    <a:pt x="6554" y="1435"/>
                  </a:cubicBezTo>
                  <a:cubicBezTo>
                    <a:pt x="8015" y="786"/>
                    <a:pt x="9575" y="342"/>
                    <a:pt x="11161" y="261"/>
                  </a:cubicBezTo>
                  <a:cubicBezTo>
                    <a:pt x="11300" y="255"/>
                    <a:pt x="11442" y="252"/>
                    <a:pt x="11585" y="252"/>
                  </a:cubicBezTo>
                  <a:close/>
                  <a:moveTo>
                    <a:pt x="11551" y="0"/>
                  </a:moveTo>
                  <a:cubicBezTo>
                    <a:pt x="10215" y="0"/>
                    <a:pt x="8848" y="291"/>
                    <a:pt x="7597" y="729"/>
                  </a:cubicBezTo>
                  <a:cubicBezTo>
                    <a:pt x="6142" y="1279"/>
                    <a:pt x="4738" y="2003"/>
                    <a:pt x="3490" y="2939"/>
                  </a:cubicBezTo>
                  <a:cubicBezTo>
                    <a:pt x="2472" y="3750"/>
                    <a:pt x="1511" y="4687"/>
                    <a:pt x="837" y="5804"/>
                  </a:cubicBezTo>
                  <a:cubicBezTo>
                    <a:pt x="394" y="6584"/>
                    <a:pt x="0" y="7595"/>
                    <a:pt x="338" y="8482"/>
                  </a:cubicBezTo>
                  <a:cubicBezTo>
                    <a:pt x="706" y="9524"/>
                    <a:pt x="1848" y="10017"/>
                    <a:pt x="2865" y="10198"/>
                  </a:cubicBezTo>
                  <a:cubicBezTo>
                    <a:pt x="3329" y="10278"/>
                    <a:pt x="3800" y="10313"/>
                    <a:pt x="4273" y="10313"/>
                  </a:cubicBezTo>
                  <a:cubicBezTo>
                    <a:pt x="5364" y="10313"/>
                    <a:pt x="6467" y="10123"/>
                    <a:pt x="7516" y="9836"/>
                  </a:cubicBezTo>
                  <a:cubicBezTo>
                    <a:pt x="7925" y="9708"/>
                    <a:pt x="8335" y="9555"/>
                    <a:pt x="8739" y="9402"/>
                  </a:cubicBezTo>
                  <a:lnTo>
                    <a:pt x="8739" y="9402"/>
                  </a:lnTo>
                  <a:cubicBezTo>
                    <a:pt x="8747" y="9400"/>
                    <a:pt x="8755" y="9397"/>
                    <a:pt x="8764" y="9393"/>
                  </a:cubicBezTo>
                  <a:lnTo>
                    <a:pt x="8764" y="9393"/>
                  </a:lnTo>
                  <a:cubicBezTo>
                    <a:pt x="8764" y="9393"/>
                    <a:pt x="8764" y="9393"/>
                    <a:pt x="8764" y="9393"/>
                  </a:cubicBezTo>
                  <a:cubicBezTo>
                    <a:pt x="8767" y="9392"/>
                    <a:pt x="8770" y="9391"/>
                    <a:pt x="8772" y="9390"/>
                  </a:cubicBezTo>
                  <a:lnTo>
                    <a:pt x="8772" y="9390"/>
                  </a:lnTo>
                  <a:cubicBezTo>
                    <a:pt x="10230" y="8816"/>
                    <a:pt x="11606" y="8012"/>
                    <a:pt x="12796" y="7027"/>
                  </a:cubicBezTo>
                  <a:cubicBezTo>
                    <a:pt x="13789" y="6191"/>
                    <a:pt x="14750" y="5230"/>
                    <a:pt x="15293" y="4062"/>
                  </a:cubicBezTo>
                  <a:cubicBezTo>
                    <a:pt x="15711" y="3201"/>
                    <a:pt x="15867" y="2159"/>
                    <a:pt x="15268" y="1354"/>
                  </a:cubicBezTo>
                  <a:cubicBezTo>
                    <a:pt x="14594" y="442"/>
                    <a:pt x="13345" y="130"/>
                    <a:pt x="12278" y="30"/>
                  </a:cubicBezTo>
                  <a:cubicBezTo>
                    <a:pt x="12037" y="10"/>
                    <a:pt x="11795" y="0"/>
                    <a:pt x="115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7"/>
            <p:cNvSpPr/>
            <p:nvPr/>
          </p:nvSpPr>
          <p:spPr>
            <a:xfrm>
              <a:off x="9433768" y="1528261"/>
              <a:ext cx="603081" cy="415730"/>
            </a:xfrm>
            <a:custGeom>
              <a:avLst/>
              <a:gdLst/>
              <a:ahLst/>
              <a:cxnLst/>
              <a:rect l="l" t="t" r="r" b="b"/>
              <a:pathLst>
                <a:path w="13053" h="8998" extrusionOk="0">
                  <a:moveTo>
                    <a:pt x="8803" y="254"/>
                  </a:moveTo>
                  <a:cubicBezTo>
                    <a:pt x="8896" y="254"/>
                    <a:pt x="8985" y="285"/>
                    <a:pt x="9052" y="361"/>
                  </a:cubicBezTo>
                  <a:cubicBezTo>
                    <a:pt x="9183" y="518"/>
                    <a:pt x="9183" y="723"/>
                    <a:pt x="9183" y="880"/>
                  </a:cubicBezTo>
                  <a:cubicBezTo>
                    <a:pt x="9183" y="1092"/>
                    <a:pt x="9183" y="1273"/>
                    <a:pt x="9258" y="1454"/>
                  </a:cubicBezTo>
                  <a:cubicBezTo>
                    <a:pt x="9339" y="1610"/>
                    <a:pt x="9463" y="1741"/>
                    <a:pt x="9651" y="1766"/>
                  </a:cubicBezTo>
                  <a:cubicBezTo>
                    <a:pt x="9674" y="1768"/>
                    <a:pt x="9697" y="1770"/>
                    <a:pt x="9720" y="1770"/>
                  </a:cubicBezTo>
                  <a:cubicBezTo>
                    <a:pt x="9928" y="1770"/>
                    <a:pt x="10137" y="1672"/>
                    <a:pt x="10300" y="1560"/>
                  </a:cubicBezTo>
                  <a:cubicBezTo>
                    <a:pt x="10687" y="1323"/>
                    <a:pt x="10974" y="961"/>
                    <a:pt x="11392" y="723"/>
                  </a:cubicBezTo>
                  <a:cubicBezTo>
                    <a:pt x="11598" y="624"/>
                    <a:pt x="11804" y="542"/>
                    <a:pt x="12041" y="542"/>
                  </a:cubicBezTo>
                  <a:cubicBezTo>
                    <a:pt x="12147" y="567"/>
                    <a:pt x="12272" y="592"/>
                    <a:pt x="12304" y="723"/>
                  </a:cubicBezTo>
                  <a:cubicBezTo>
                    <a:pt x="12304" y="805"/>
                    <a:pt x="12172" y="880"/>
                    <a:pt x="12116" y="936"/>
                  </a:cubicBezTo>
                  <a:cubicBezTo>
                    <a:pt x="11804" y="1217"/>
                    <a:pt x="11392" y="1404"/>
                    <a:pt x="11055" y="1660"/>
                  </a:cubicBezTo>
                  <a:cubicBezTo>
                    <a:pt x="10899" y="1766"/>
                    <a:pt x="10687" y="1922"/>
                    <a:pt x="10662" y="2103"/>
                  </a:cubicBezTo>
                  <a:cubicBezTo>
                    <a:pt x="10612" y="2309"/>
                    <a:pt x="10712" y="2496"/>
                    <a:pt x="10843" y="2621"/>
                  </a:cubicBezTo>
                  <a:cubicBezTo>
                    <a:pt x="11024" y="2777"/>
                    <a:pt x="11261" y="2808"/>
                    <a:pt x="11467" y="2833"/>
                  </a:cubicBezTo>
                  <a:cubicBezTo>
                    <a:pt x="11729" y="2833"/>
                    <a:pt x="11991" y="2858"/>
                    <a:pt x="12222" y="2908"/>
                  </a:cubicBezTo>
                  <a:cubicBezTo>
                    <a:pt x="12378" y="2964"/>
                    <a:pt x="12822" y="3014"/>
                    <a:pt x="12740" y="3245"/>
                  </a:cubicBezTo>
                  <a:cubicBezTo>
                    <a:pt x="12691" y="3457"/>
                    <a:pt x="12485" y="3557"/>
                    <a:pt x="12304" y="3638"/>
                  </a:cubicBezTo>
                  <a:cubicBezTo>
                    <a:pt x="12188" y="3672"/>
                    <a:pt x="12070" y="3685"/>
                    <a:pt x="11949" y="3685"/>
                  </a:cubicBezTo>
                  <a:cubicBezTo>
                    <a:pt x="11606" y="3685"/>
                    <a:pt x="11246" y="3580"/>
                    <a:pt x="10899" y="3557"/>
                  </a:cubicBezTo>
                  <a:cubicBezTo>
                    <a:pt x="10587" y="3557"/>
                    <a:pt x="10219" y="3688"/>
                    <a:pt x="10169" y="4057"/>
                  </a:cubicBezTo>
                  <a:cubicBezTo>
                    <a:pt x="10088" y="4494"/>
                    <a:pt x="10506" y="4806"/>
                    <a:pt x="10587" y="5224"/>
                  </a:cubicBezTo>
                  <a:cubicBezTo>
                    <a:pt x="10612" y="5430"/>
                    <a:pt x="10556" y="5617"/>
                    <a:pt x="10375" y="5692"/>
                  </a:cubicBezTo>
                  <a:cubicBezTo>
                    <a:pt x="10324" y="5706"/>
                    <a:pt x="10272" y="5712"/>
                    <a:pt x="10219" y="5712"/>
                  </a:cubicBezTo>
                  <a:cubicBezTo>
                    <a:pt x="10083" y="5712"/>
                    <a:pt x="9944" y="5671"/>
                    <a:pt x="9832" y="5617"/>
                  </a:cubicBezTo>
                  <a:cubicBezTo>
                    <a:pt x="9463" y="5442"/>
                    <a:pt x="9144" y="5113"/>
                    <a:pt x="8741" y="5113"/>
                  </a:cubicBezTo>
                  <a:cubicBezTo>
                    <a:pt x="8714" y="5113"/>
                    <a:pt x="8686" y="5115"/>
                    <a:pt x="8658" y="5118"/>
                  </a:cubicBezTo>
                  <a:cubicBezTo>
                    <a:pt x="8140" y="5174"/>
                    <a:pt x="8346" y="5929"/>
                    <a:pt x="8477" y="6241"/>
                  </a:cubicBezTo>
                  <a:cubicBezTo>
                    <a:pt x="8558" y="6472"/>
                    <a:pt x="8683" y="6709"/>
                    <a:pt x="8658" y="6965"/>
                  </a:cubicBezTo>
                  <a:cubicBezTo>
                    <a:pt x="8637" y="7150"/>
                    <a:pt x="8516" y="7348"/>
                    <a:pt x="8334" y="7348"/>
                  </a:cubicBezTo>
                  <a:cubicBezTo>
                    <a:pt x="8306" y="7348"/>
                    <a:pt x="8277" y="7343"/>
                    <a:pt x="8246" y="7334"/>
                  </a:cubicBezTo>
                  <a:cubicBezTo>
                    <a:pt x="8009" y="7277"/>
                    <a:pt x="7903" y="7046"/>
                    <a:pt x="7803" y="6865"/>
                  </a:cubicBezTo>
                  <a:cubicBezTo>
                    <a:pt x="7722" y="6653"/>
                    <a:pt x="7622" y="6472"/>
                    <a:pt x="7410" y="6341"/>
                  </a:cubicBezTo>
                  <a:cubicBezTo>
                    <a:pt x="7284" y="6255"/>
                    <a:pt x="7170" y="6217"/>
                    <a:pt x="7069" y="6217"/>
                  </a:cubicBezTo>
                  <a:cubicBezTo>
                    <a:pt x="6462" y="6217"/>
                    <a:pt x="6259" y="7557"/>
                    <a:pt x="6062" y="7958"/>
                  </a:cubicBezTo>
                  <a:cubicBezTo>
                    <a:pt x="5981" y="8139"/>
                    <a:pt x="5825" y="8426"/>
                    <a:pt x="5619" y="8451"/>
                  </a:cubicBezTo>
                  <a:cubicBezTo>
                    <a:pt x="5610" y="8452"/>
                    <a:pt x="5601" y="8453"/>
                    <a:pt x="5593" y="8453"/>
                  </a:cubicBezTo>
                  <a:cubicBezTo>
                    <a:pt x="5430" y="8453"/>
                    <a:pt x="5358" y="8231"/>
                    <a:pt x="5381" y="8083"/>
                  </a:cubicBezTo>
                  <a:cubicBezTo>
                    <a:pt x="5381" y="7877"/>
                    <a:pt x="5406" y="7646"/>
                    <a:pt x="5438" y="7433"/>
                  </a:cubicBezTo>
                  <a:cubicBezTo>
                    <a:pt x="5438" y="7227"/>
                    <a:pt x="5487" y="6940"/>
                    <a:pt x="5381" y="6759"/>
                  </a:cubicBezTo>
                  <a:cubicBezTo>
                    <a:pt x="5314" y="6664"/>
                    <a:pt x="5228" y="6626"/>
                    <a:pt x="5134" y="6626"/>
                  </a:cubicBezTo>
                  <a:cubicBezTo>
                    <a:pt x="4871" y="6626"/>
                    <a:pt x="4547" y="6920"/>
                    <a:pt x="4395" y="7071"/>
                  </a:cubicBezTo>
                  <a:cubicBezTo>
                    <a:pt x="3902" y="7565"/>
                    <a:pt x="3534" y="8320"/>
                    <a:pt x="2860" y="8632"/>
                  </a:cubicBezTo>
                  <a:cubicBezTo>
                    <a:pt x="2785" y="8682"/>
                    <a:pt x="2654" y="8738"/>
                    <a:pt x="2548" y="8738"/>
                  </a:cubicBezTo>
                  <a:cubicBezTo>
                    <a:pt x="2441" y="8707"/>
                    <a:pt x="2392" y="8607"/>
                    <a:pt x="2416" y="8476"/>
                  </a:cubicBezTo>
                  <a:cubicBezTo>
                    <a:pt x="2441" y="8370"/>
                    <a:pt x="2498" y="8295"/>
                    <a:pt x="2573" y="8214"/>
                  </a:cubicBezTo>
                  <a:cubicBezTo>
                    <a:pt x="2654" y="8083"/>
                    <a:pt x="2729" y="7983"/>
                    <a:pt x="2810" y="7852"/>
                  </a:cubicBezTo>
                  <a:cubicBezTo>
                    <a:pt x="3016" y="7565"/>
                    <a:pt x="3509" y="7021"/>
                    <a:pt x="3066" y="6709"/>
                  </a:cubicBezTo>
                  <a:cubicBezTo>
                    <a:pt x="2949" y="6619"/>
                    <a:pt x="2810" y="6584"/>
                    <a:pt x="2666" y="6584"/>
                  </a:cubicBezTo>
                  <a:cubicBezTo>
                    <a:pt x="2394" y="6584"/>
                    <a:pt x="2102" y="6707"/>
                    <a:pt x="1898" y="6809"/>
                  </a:cubicBezTo>
                  <a:cubicBezTo>
                    <a:pt x="1692" y="6890"/>
                    <a:pt x="1505" y="7021"/>
                    <a:pt x="1299" y="7121"/>
                  </a:cubicBezTo>
                  <a:cubicBezTo>
                    <a:pt x="1143" y="7202"/>
                    <a:pt x="937" y="7334"/>
                    <a:pt x="756" y="7359"/>
                  </a:cubicBezTo>
                  <a:cubicBezTo>
                    <a:pt x="675" y="7359"/>
                    <a:pt x="600" y="7359"/>
                    <a:pt x="544" y="7277"/>
                  </a:cubicBezTo>
                  <a:cubicBezTo>
                    <a:pt x="469" y="7146"/>
                    <a:pt x="569" y="7021"/>
                    <a:pt x="650" y="6940"/>
                  </a:cubicBezTo>
                  <a:cubicBezTo>
                    <a:pt x="781" y="6784"/>
                    <a:pt x="962" y="6628"/>
                    <a:pt x="1143" y="6522"/>
                  </a:cubicBezTo>
                  <a:cubicBezTo>
                    <a:pt x="1586" y="6291"/>
                    <a:pt x="2079" y="6291"/>
                    <a:pt x="2523" y="6085"/>
                  </a:cubicBezTo>
                  <a:cubicBezTo>
                    <a:pt x="2704" y="6004"/>
                    <a:pt x="2860" y="5873"/>
                    <a:pt x="2966" y="5717"/>
                  </a:cubicBezTo>
                  <a:cubicBezTo>
                    <a:pt x="3066" y="5561"/>
                    <a:pt x="3147" y="5330"/>
                    <a:pt x="3066" y="5174"/>
                  </a:cubicBezTo>
                  <a:cubicBezTo>
                    <a:pt x="2988" y="5010"/>
                    <a:pt x="2785" y="4991"/>
                    <a:pt x="2612" y="4991"/>
                  </a:cubicBezTo>
                  <a:cubicBezTo>
                    <a:pt x="2562" y="4991"/>
                    <a:pt x="2514" y="4993"/>
                    <a:pt x="2473" y="4993"/>
                  </a:cubicBezTo>
                  <a:cubicBezTo>
                    <a:pt x="2260" y="4993"/>
                    <a:pt x="2054" y="4993"/>
                    <a:pt x="1817" y="4962"/>
                  </a:cubicBezTo>
                  <a:cubicBezTo>
                    <a:pt x="1692" y="4962"/>
                    <a:pt x="1536" y="4912"/>
                    <a:pt x="1536" y="4731"/>
                  </a:cubicBezTo>
                  <a:cubicBezTo>
                    <a:pt x="1536" y="4550"/>
                    <a:pt x="1717" y="4419"/>
                    <a:pt x="1873" y="4337"/>
                  </a:cubicBezTo>
                  <a:cubicBezTo>
                    <a:pt x="2054" y="4238"/>
                    <a:pt x="2260" y="4181"/>
                    <a:pt x="2498" y="4132"/>
                  </a:cubicBezTo>
                  <a:cubicBezTo>
                    <a:pt x="2729" y="4082"/>
                    <a:pt x="2991" y="4107"/>
                    <a:pt x="3222" y="4057"/>
                  </a:cubicBezTo>
                  <a:cubicBezTo>
                    <a:pt x="3434" y="4025"/>
                    <a:pt x="3615" y="3926"/>
                    <a:pt x="3721" y="3745"/>
                  </a:cubicBezTo>
                  <a:cubicBezTo>
                    <a:pt x="3796" y="3557"/>
                    <a:pt x="3746" y="3351"/>
                    <a:pt x="3590" y="3245"/>
                  </a:cubicBezTo>
                  <a:cubicBezTo>
                    <a:pt x="3534" y="3195"/>
                    <a:pt x="3459" y="3145"/>
                    <a:pt x="3353" y="3145"/>
                  </a:cubicBezTo>
                  <a:cubicBezTo>
                    <a:pt x="3278" y="3120"/>
                    <a:pt x="3172" y="3120"/>
                    <a:pt x="3122" y="3014"/>
                  </a:cubicBezTo>
                  <a:cubicBezTo>
                    <a:pt x="3016" y="2833"/>
                    <a:pt x="3278" y="2652"/>
                    <a:pt x="3378" y="2571"/>
                  </a:cubicBezTo>
                  <a:cubicBezTo>
                    <a:pt x="3701" y="2349"/>
                    <a:pt x="4083" y="2299"/>
                    <a:pt x="4456" y="2299"/>
                  </a:cubicBezTo>
                  <a:cubicBezTo>
                    <a:pt x="4500" y="2299"/>
                    <a:pt x="4543" y="2300"/>
                    <a:pt x="4586" y="2301"/>
                  </a:cubicBezTo>
                  <a:lnTo>
                    <a:pt x="4586" y="2301"/>
                  </a:lnTo>
                  <a:cubicBezTo>
                    <a:pt x="4511" y="2397"/>
                    <a:pt x="4590" y="2510"/>
                    <a:pt x="4685" y="2510"/>
                  </a:cubicBezTo>
                  <a:cubicBezTo>
                    <a:pt x="4717" y="2510"/>
                    <a:pt x="4752" y="2497"/>
                    <a:pt x="4782" y="2465"/>
                  </a:cubicBezTo>
                  <a:cubicBezTo>
                    <a:pt x="5175" y="2128"/>
                    <a:pt x="5594" y="1766"/>
                    <a:pt x="6006" y="1429"/>
                  </a:cubicBezTo>
                  <a:cubicBezTo>
                    <a:pt x="6123" y="1344"/>
                    <a:pt x="6253" y="1259"/>
                    <a:pt x="6380" y="1259"/>
                  </a:cubicBezTo>
                  <a:cubicBezTo>
                    <a:pt x="6449" y="1259"/>
                    <a:pt x="6516" y="1284"/>
                    <a:pt x="6580" y="1348"/>
                  </a:cubicBezTo>
                  <a:cubicBezTo>
                    <a:pt x="6735" y="1460"/>
                    <a:pt x="6871" y="1535"/>
                    <a:pt x="7036" y="1535"/>
                  </a:cubicBezTo>
                  <a:cubicBezTo>
                    <a:pt x="7064" y="1535"/>
                    <a:pt x="7093" y="1533"/>
                    <a:pt x="7123" y="1529"/>
                  </a:cubicBezTo>
                  <a:cubicBezTo>
                    <a:pt x="7566" y="1479"/>
                    <a:pt x="7828" y="1142"/>
                    <a:pt x="8034" y="830"/>
                  </a:cubicBezTo>
                  <a:cubicBezTo>
                    <a:pt x="8165" y="674"/>
                    <a:pt x="8271" y="493"/>
                    <a:pt x="8452" y="386"/>
                  </a:cubicBezTo>
                  <a:cubicBezTo>
                    <a:pt x="8542" y="311"/>
                    <a:pt x="8676" y="254"/>
                    <a:pt x="8803" y="254"/>
                  </a:cubicBezTo>
                  <a:close/>
                  <a:moveTo>
                    <a:pt x="8784" y="1"/>
                  </a:moveTo>
                  <a:cubicBezTo>
                    <a:pt x="8435" y="1"/>
                    <a:pt x="8122" y="288"/>
                    <a:pt x="7934" y="542"/>
                  </a:cubicBezTo>
                  <a:cubicBezTo>
                    <a:pt x="7713" y="833"/>
                    <a:pt x="7449" y="1280"/>
                    <a:pt x="7056" y="1280"/>
                  </a:cubicBezTo>
                  <a:cubicBezTo>
                    <a:pt x="7027" y="1280"/>
                    <a:pt x="6997" y="1278"/>
                    <a:pt x="6967" y="1273"/>
                  </a:cubicBezTo>
                  <a:cubicBezTo>
                    <a:pt x="6867" y="1248"/>
                    <a:pt x="6786" y="1167"/>
                    <a:pt x="6711" y="1117"/>
                  </a:cubicBezTo>
                  <a:cubicBezTo>
                    <a:pt x="6630" y="1036"/>
                    <a:pt x="6530" y="986"/>
                    <a:pt x="6424" y="986"/>
                  </a:cubicBezTo>
                  <a:cubicBezTo>
                    <a:pt x="6218" y="986"/>
                    <a:pt x="6006" y="1117"/>
                    <a:pt x="5849" y="1248"/>
                  </a:cubicBezTo>
                  <a:cubicBezTo>
                    <a:pt x="5496" y="1497"/>
                    <a:pt x="5178" y="1794"/>
                    <a:pt x="4851" y="2075"/>
                  </a:cubicBezTo>
                  <a:lnTo>
                    <a:pt x="4851" y="2075"/>
                  </a:lnTo>
                  <a:cubicBezTo>
                    <a:pt x="4833" y="2061"/>
                    <a:pt x="4810" y="2053"/>
                    <a:pt x="4782" y="2053"/>
                  </a:cubicBezTo>
                  <a:cubicBezTo>
                    <a:pt x="4665" y="2047"/>
                    <a:pt x="4546" y="2043"/>
                    <a:pt x="4427" y="2043"/>
                  </a:cubicBezTo>
                  <a:cubicBezTo>
                    <a:pt x="4047" y="2043"/>
                    <a:pt x="3665" y="2089"/>
                    <a:pt x="3328" y="2284"/>
                  </a:cubicBezTo>
                  <a:cubicBezTo>
                    <a:pt x="3016" y="2496"/>
                    <a:pt x="2629" y="2883"/>
                    <a:pt x="2966" y="3245"/>
                  </a:cubicBezTo>
                  <a:cubicBezTo>
                    <a:pt x="3016" y="3301"/>
                    <a:pt x="3122" y="3351"/>
                    <a:pt x="3197" y="3376"/>
                  </a:cubicBezTo>
                  <a:cubicBezTo>
                    <a:pt x="3303" y="3401"/>
                    <a:pt x="3409" y="3376"/>
                    <a:pt x="3484" y="3482"/>
                  </a:cubicBezTo>
                  <a:cubicBezTo>
                    <a:pt x="3534" y="3588"/>
                    <a:pt x="3459" y="3688"/>
                    <a:pt x="3378" y="3745"/>
                  </a:cubicBezTo>
                  <a:cubicBezTo>
                    <a:pt x="3278" y="3819"/>
                    <a:pt x="3147" y="3819"/>
                    <a:pt x="3016" y="3819"/>
                  </a:cubicBezTo>
                  <a:cubicBezTo>
                    <a:pt x="2548" y="3844"/>
                    <a:pt x="2054" y="3901"/>
                    <a:pt x="1661" y="4156"/>
                  </a:cubicBezTo>
                  <a:cubicBezTo>
                    <a:pt x="1380" y="4337"/>
                    <a:pt x="1093" y="4756"/>
                    <a:pt x="1380" y="5043"/>
                  </a:cubicBezTo>
                  <a:cubicBezTo>
                    <a:pt x="1541" y="5223"/>
                    <a:pt x="1817" y="5248"/>
                    <a:pt x="2084" y="5248"/>
                  </a:cubicBezTo>
                  <a:cubicBezTo>
                    <a:pt x="2188" y="5248"/>
                    <a:pt x="2290" y="5245"/>
                    <a:pt x="2384" y="5245"/>
                  </a:cubicBezTo>
                  <a:cubicBezTo>
                    <a:pt x="2433" y="5245"/>
                    <a:pt x="2479" y="5246"/>
                    <a:pt x="2523" y="5249"/>
                  </a:cubicBezTo>
                  <a:cubicBezTo>
                    <a:pt x="2547" y="5249"/>
                    <a:pt x="2587" y="5246"/>
                    <a:pt x="2631" y="5246"/>
                  </a:cubicBezTo>
                  <a:cubicBezTo>
                    <a:pt x="2725" y="5246"/>
                    <a:pt x="2835" y="5258"/>
                    <a:pt x="2835" y="5330"/>
                  </a:cubicBezTo>
                  <a:cubicBezTo>
                    <a:pt x="2860" y="5430"/>
                    <a:pt x="2754" y="5561"/>
                    <a:pt x="2704" y="5617"/>
                  </a:cubicBezTo>
                  <a:cubicBezTo>
                    <a:pt x="2548" y="5798"/>
                    <a:pt x="2342" y="5898"/>
                    <a:pt x="2129" y="5954"/>
                  </a:cubicBezTo>
                  <a:cubicBezTo>
                    <a:pt x="1873" y="6004"/>
                    <a:pt x="1611" y="6054"/>
                    <a:pt x="1349" y="6135"/>
                  </a:cubicBezTo>
                  <a:cubicBezTo>
                    <a:pt x="1143" y="6210"/>
                    <a:pt x="937" y="6316"/>
                    <a:pt x="781" y="6472"/>
                  </a:cubicBezTo>
                  <a:cubicBezTo>
                    <a:pt x="494" y="6678"/>
                    <a:pt x="1" y="7178"/>
                    <a:pt x="413" y="7515"/>
                  </a:cubicBezTo>
                  <a:cubicBezTo>
                    <a:pt x="498" y="7584"/>
                    <a:pt x="599" y="7612"/>
                    <a:pt x="706" y="7612"/>
                  </a:cubicBezTo>
                  <a:cubicBezTo>
                    <a:pt x="993" y="7612"/>
                    <a:pt x="1328" y="7416"/>
                    <a:pt x="1536" y="7302"/>
                  </a:cubicBezTo>
                  <a:cubicBezTo>
                    <a:pt x="1858" y="7119"/>
                    <a:pt x="2244" y="6852"/>
                    <a:pt x="2637" y="6852"/>
                  </a:cubicBezTo>
                  <a:cubicBezTo>
                    <a:pt x="2686" y="6852"/>
                    <a:pt x="2736" y="6856"/>
                    <a:pt x="2785" y="6865"/>
                  </a:cubicBezTo>
                  <a:cubicBezTo>
                    <a:pt x="2885" y="6865"/>
                    <a:pt x="2991" y="6940"/>
                    <a:pt x="2991" y="7071"/>
                  </a:cubicBezTo>
                  <a:cubicBezTo>
                    <a:pt x="2966" y="7178"/>
                    <a:pt x="2860" y="7302"/>
                    <a:pt x="2810" y="7408"/>
                  </a:cubicBezTo>
                  <a:cubicBezTo>
                    <a:pt x="2654" y="7646"/>
                    <a:pt x="2473" y="7852"/>
                    <a:pt x="2317" y="8083"/>
                  </a:cubicBezTo>
                  <a:cubicBezTo>
                    <a:pt x="2211" y="8270"/>
                    <a:pt x="2104" y="8476"/>
                    <a:pt x="2186" y="8682"/>
                  </a:cubicBezTo>
                  <a:cubicBezTo>
                    <a:pt x="2231" y="8876"/>
                    <a:pt x="2387" y="8997"/>
                    <a:pt x="2595" y="8997"/>
                  </a:cubicBezTo>
                  <a:cubicBezTo>
                    <a:pt x="2614" y="8997"/>
                    <a:pt x="2634" y="8996"/>
                    <a:pt x="2654" y="8994"/>
                  </a:cubicBezTo>
                  <a:cubicBezTo>
                    <a:pt x="3016" y="8944"/>
                    <a:pt x="3353" y="8657"/>
                    <a:pt x="3615" y="8395"/>
                  </a:cubicBezTo>
                  <a:cubicBezTo>
                    <a:pt x="3877" y="8114"/>
                    <a:pt x="4108" y="7802"/>
                    <a:pt x="4370" y="7490"/>
                  </a:cubicBezTo>
                  <a:cubicBezTo>
                    <a:pt x="4501" y="7334"/>
                    <a:pt x="4626" y="7202"/>
                    <a:pt x="4782" y="7071"/>
                  </a:cubicBezTo>
                  <a:cubicBezTo>
                    <a:pt x="4863" y="7021"/>
                    <a:pt x="4938" y="6940"/>
                    <a:pt x="5044" y="6915"/>
                  </a:cubicBezTo>
                  <a:cubicBezTo>
                    <a:pt x="5065" y="6908"/>
                    <a:pt x="5083" y="6904"/>
                    <a:pt x="5098" y="6904"/>
                  </a:cubicBezTo>
                  <a:cubicBezTo>
                    <a:pt x="5183" y="6904"/>
                    <a:pt x="5200" y="7007"/>
                    <a:pt x="5200" y="7096"/>
                  </a:cubicBezTo>
                  <a:cubicBezTo>
                    <a:pt x="5175" y="7302"/>
                    <a:pt x="5150" y="7515"/>
                    <a:pt x="5150" y="7721"/>
                  </a:cubicBezTo>
                  <a:cubicBezTo>
                    <a:pt x="5125" y="7958"/>
                    <a:pt x="5069" y="8214"/>
                    <a:pt x="5175" y="8426"/>
                  </a:cubicBezTo>
                  <a:cubicBezTo>
                    <a:pt x="5243" y="8589"/>
                    <a:pt x="5422" y="8711"/>
                    <a:pt x="5607" y="8711"/>
                  </a:cubicBezTo>
                  <a:cubicBezTo>
                    <a:pt x="5627" y="8711"/>
                    <a:pt x="5648" y="8710"/>
                    <a:pt x="5668" y="8707"/>
                  </a:cubicBezTo>
                  <a:cubicBezTo>
                    <a:pt x="5906" y="8657"/>
                    <a:pt x="6062" y="8476"/>
                    <a:pt x="6162" y="8295"/>
                  </a:cubicBezTo>
                  <a:cubicBezTo>
                    <a:pt x="6424" y="7927"/>
                    <a:pt x="6499" y="7458"/>
                    <a:pt x="6655" y="7046"/>
                  </a:cubicBezTo>
                  <a:cubicBezTo>
                    <a:pt x="6711" y="6890"/>
                    <a:pt x="6811" y="6553"/>
                    <a:pt x="7023" y="6497"/>
                  </a:cubicBezTo>
                  <a:cubicBezTo>
                    <a:pt x="7045" y="6492"/>
                    <a:pt x="7066" y="6490"/>
                    <a:pt x="7086" y="6490"/>
                  </a:cubicBezTo>
                  <a:cubicBezTo>
                    <a:pt x="7283" y="6490"/>
                    <a:pt x="7420" y="6693"/>
                    <a:pt x="7516" y="6834"/>
                  </a:cubicBezTo>
                  <a:cubicBezTo>
                    <a:pt x="7680" y="7168"/>
                    <a:pt x="7911" y="7604"/>
                    <a:pt x="8301" y="7604"/>
                  </a:cubicBezTo>
                  <a:cubicBezTo>
                    <a:pt x="8341" y="7604"/>
                    <a:pt x="8383" y="7599"/>
                    <a:pt x="8427" y="7589"/>
                  </a:cubicBezTo>
                  <a:cubicBezTo>
                    <a:pt x="8945" y="7490"/>
                    <a:pt x="8970" y="6865"/>
                    <a:pt x="8839" y="6472"/>
                  </a:cubicBezTo>
                  <a:cubicBezTo>
                    <a:pt x="8764" y="6210"/>
                    <a:pt x="8608" y="5954"/>
                    <a:pt x="8583" y="5692"/>
                  </a:cubicBezTo>
                  <a:cubicBezTo>
                    <a:pt x="8583" y="5586"/>
                    <a:pt x="8558" y="5405"/>
                    <a:pt x="8658" y="5380"/>
                  </a:cubicBezTo>
                  <a:cubicBezTo>
                    <a:pt x="8684" y="5368"/>
                    <a:pt x="8712" y="5363"/>
                    <a:pt x="8742" y="5363"/>
                  </a:cubicBezTo>
                  <a:cubicBezTo>
                    <a:pt x="8835" y="5363"/>
                    <a:pt x="8938" y="5411"/>
                    <a:pt x="8995" y="5430"/>
                  </a:cubicBezTo>
                  <a:cubicBezTo>
                    <a:pt x="9208" y="5511"/>
                    <a:pt x="9389" y="5667"/>
                    <a:pt x="9595" y="5798"/>
                  </a:cubicBezTo>
                  <a:cubicBezTo>
                    <a:pt x="9776" y="5898"/>
                    <a:pt x="9963" y="5954"/>
                    <a:pt x="10169" y="5979"/>
                  </a:cubicBezTo>
                  <a:cubicBezTo>
                    <a:pt x="10183" y="5980"/>
                    <a:pt x="10198" y="5980"/>
                    <a:pt x="10212" y="5980"/>
                  </a:cubicBezTo>
                  <a:cubicBezTo>
                    <a:pt x="10608" y="5980"/>
                    <a:pt x="10897" y="5652"/>
                    <a:pt x="10843" y="5249"/>
                  </a:cubicBezTo>
                  <a:cubicBezTo>
                    <a:pt x="10818" y="5043"/>
                    <a:pt x="10743" y="4862"/>
                    <a:pt x="10637" y="4681"/>
                  </a:cubicBezTo>
                  <a:cubicBezTo>
                    <a:pt x="10531" y="4469"/>
                    <a:pt x="10350" y="4263"/>
                    <a:pt x="10456" y="4025"/>
                  </a:cubicBezTo>
                  <a:cubicBezTo>
                    <a:pt x="10506" y="3869"/>
                    <a:pt x="10662" y="3844"/>
                    <a:pt x="10818" y="3819"/>
                  </a:cubicBezTo>
                  <a:cubicBezTo>
                    <a:pt x="11055" y="3819"/>
                    <a:pt x="11311" y="3869"/>
                    <a:pt x="11548" y="3901"/>
                  </a:cubicBezTo>
                  <a:cubicBezTo>
                    <a:pt x="11669" y="3923"/>
                    <a:pt x="11798" y="3936"/>
                    <a:pt x="11928" y="3936"/>
                  </a:cubicBezTo>
                  <a:cubicBezTo>
                    <a:pt x="12240" y="3936"/>
                    <a:pt x="12559" y="3859"/>
                    <a:pt x="12797" y="3638"/>
                  </a:cubicBezTo>
                  <a:cubicBezTo>
                    <a:pt x="12953" y="3507"/>
                    <a:pt x="13053" y="3301"/>
                    <a:pt x="13003" y="3089"/>
                  </a:cubicBezTo>
                  <a:cubicBezTo>
                    <a:pt x="12953" y="2883"/>
                    <a:pt x="12740" y="2808"/>
                    <a:pt x="12559" y="2727"/>
                  </a:cubicBezTo>
                  <a:cubicBezTo>
                    <a:pt x="12304" y="2652"/>
                    <a:pt x="12041" y="2596"/>
                    <a:pt x="11779" y="2571"/>
                  </a:cubicBezTo>
                  <a:cubicBezTo>
                    <a:pt x="11723" y="2571"/>
                    <a:pt x="11664" y="2573"/>
                    <a:pt x="11603" y="2573"/>
                  </a:cubicBezTo>
                  <a:cubicBezTo>
                    <a:pt x="11414" y="2573"/>
                    <a:pt x="11211" y="2558"/>
                    <a:pt x="11055" y="2440"/>
                  </a:cubicBezTo>
                  <a:cubicBezTo>
                    <a:pt x="10587" y="2103"/>
                    <a:pt x="11442" y="1685"/>
                    <a:pt x="11679" y="1560"/>
                  </a:cubicBezTo>
                  <a:cubicBezTo>
                    <a:pt x="11885" y="1429"/>
                    <a:pt x="12066" y="1323"/>
                    <a:pt x="12247" y="1167"/>
                  </a:cubicBezTo>
                  <a:cubicBezTo>
                    <a:pt x="12403" y="1061"/>
                    <a:pt x="12559" y="905"/>
                    <a:pt x="12559" y="699"/>
                  </a:cubicBezTo>
                  <a:cubicBezTo>
                    <a:pt x="12534" y="493"/>
                    <a:pt x="12353" y="336"/>
                    <a:pt x="12172" y="312"/>
                  </a:cubicBezTo>
                  <a:cubicBezTo>
                    <a:pt x="12105" y="296"/>
                    <a:pt x="12038" y="289"/>
                    <a:pt x="11972" y="289"/>
                  </a:cubicBezTo>
                  <a:cubicBezTo>
                    <a:pt x="11804" y="289"/>
                    <a:pt x="11637" y="333"/>
                    <a:pt x="11467" y="386"/>
                  </a:cubicBezTo>
                  <a:cubicBezTo>
                    <a:pt x="11024" y="567"/>
                    <a:pt x="10712" y="936"/>
                    <a:pt x="10325" y="1217"/>
                  </a:cubicBezTo>
                  <a:cubicBezTo>
                    <a:pt x="10186" y="1333"/>
                    <a:pt x="9925" y="1513"/>
                    <a:pt x="9724" y="1513"/>
                  </a:cubicBezTo>
                  <a:cubicBezTo>
                    <a:pt x="9699" y="1513"/>
                    <a:pt x="9674" y="1510"/>
                    <a:pt x="9651" y="1504"/>
                  </a:cubicBezTo>
                  <a:cubicBezTo>
                    <a:pt x="9463" y="1429"/>
                    <a:pt x="9439" y="1167"/>
                    <a:pt x="9439" y="1011"/>
                  </a:cubicBezTo>
                  <a:cubicBezTo>
                    <a:pt x="9414" y="649"/>
                    <a:pt x="9439" y="205"/>
                    <a:pt x="9027" y="49"/>
                  </a:cubicBezTo>
                  <a:cubicBezTo>
                    <a:pt x="8944" y="16"/>
                    <a:pt x="8863" y="1"/>
                    <a:pt x="8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7"/>
            <p:cNvSpPr/>
            <p:nvPr/>
          </p:nvSpPr>
          <p:spPr>
            <a:xfrm>
              <a:off x="9468697" y="1885820"/>
              <a:ext cx="57707" cy="53687"/>
            </a:xfrm>
            <a:custGeom>
              <a:avLst/>
              <a:gdLst/>
              <a:ahLst/>
              <a:cxnLst/>
              <a:rect l="l" t="t" r="r" b="b"/>
              <a:pathLst>
                <a:path w="1249" h="1162" extrusionOk="0">
                  <a:moveTo>
                    <a:pt x="603" y="1"/>
                  </a:moveTo>
                  <a:cubicBezTo>
                    <a:pt x="316" y="1"/>
                    <a:pt x="48" y="268"/>
                    <a:pt x="25" y="556"/>
                  </a:cubicBezTo>
                  <a:cubicBezTo>
                    <a:pt x="0" y="843"/>
                    <a:pt x="231" y="1124"/>
                    <a:pt x="543" y="1155"/>
                  </a:cubicBezTo>
                  <a:cubicBezTo>
                    <a:pt x="569" y="1160"/>
                    <a:pt x="595" y="1162"/>
                    <a:pt x="621" y="1162"/>
                  </a:cubicBezTo>
                  <a:cubicBezTo>
                    <a:pt x="880" y="1162"/>
                    <a:pt x="1122" y="942"/>
                    <a:pt x="1167" y="687"/>
                  </a:cubicBezTo>
                  <a:cubicBezTo>
                    <a:pt x="1249" y="375"/>
                    <a:pt x="1011" y="31"/>
                    <a:pt x="674" y="7"/>
                  </a:cubicBezTo>
                  <a:cubicBezTo>
                    <a:pt x="650" y="3"/>
                    <a:pt x="626" y="1"/>
                    <a:pt x="6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7"/>
            <p:cNvSpPr/>
            <p:nvPr/>
          </p:nvSpPr>
          <p:spPr>
            <a:xfrm>
              <a:off x="9462645" y="1880137"/>
              <a:ext cx="69535" cy="65377"/>
            </a:xfrm>
            <a:custGeom>
              <a:avLst/>
              <a:gdLst/>
              <a:ahLst/>
              <a:cxnLst/>
              <a:rect l="l" t="t" r="r" b="b"/>
              <a:pathLst>
                <a:path w="1505" h="1415" extrusionOk="0">
                  <a:moveTo>
                    <a:pt x="728" y="249"/>
                  </a:moveTo>
                  <a:cubicBezTo>
                    <a:pt x="831" y="249"/>
                    <a:pt x="934" y="290"/>
                    <a:pt x="1011" y="367"/>
                  </a:cubicBezTo>
                  <a:cubicBezTo>
                    <a:pt x="1167" y="467"/>
                    <a:pt x="1223" y="679"/>
                    <a:pt x="1167" y="860"/>
                  </a:cubicBezTo>
                  <a:cubicBezTo>
                    <a:pt x="1100" y="1046"/>
                    <a:pt x="920" y="1151"/>
                    <a:pt x="734" y="1151"/>
                  </a:cubicBezTo>
                  <a:cubicBezTo>
                    <a:pt x="714" y="1151"/>
                    <a:pt x="694" y="1149"/>
                    <a:pt x="674" y="1147"/>
                  </a:cubicBezTo>
                  <a:cubicBezTo>
                    <a:pt x="661" y="1147"/>
                    <a:pt x="648" y="1149"/>
                    <a:pt x="636" y="1154"/>
                  </a:cubicBezTo>
                  <a:lnTo>
                    <a:pt x="636" y="1154"/>
                  </a:lnTo>
                  <a:cubicBezTo>
                    <a:pt x="462" y="1094"/>
                    <a:pt x="332" y="972"/>
                    <a:pt x="287" y="810"/>
                  </a:cubicBezTo>
                  <a:cubicBezTo>
                    <a:pt x="287" y="704"/>
                    <a:pt x="287" y="598"/>
                    <a:pt x="312" y="523"/>
                  </a:cubicBezTo>
                  <a:cubicBezTo>
                    <a:pt x="362" y="442"/>
                    <a:pt x="443" y="367"/>
                    <a:pt x="518" y="311"/>
                  </a:cubicBezTo>
                  <a:cubicBezTo>
                    <a:pt x="583" y="269"/>
                    <a:pt x="655" y="249"/>
                    <a:pt x="728" y="249"/>
                  </a:cubicBezTo>
                  <a:close/>
                  <a:moveTo>
                    <a:pt x="741" y="1"/>
                  </a:moveTo>
                  <a:cubicBezTo>
                    <a:pt x="647" y="1"/>
                    <a:pt x="555" y="19"/>
                    <a:pt x="468" y="55"/>
                  </a:cubicBezTo>
                  <a:cubicBezTo>
                    <a:pt x="206" y="154"/>
                    <a:pt x="0" y="442"/>
                    <a:pt x="25" y="729"/>
                  </a:cubicBezTo>
                  <a:cubicBezTo>
                    <a:pt x="50" y="1066"/>
                    <a:pt x="312" y="1353"/>
                    <a:pt x="624" y="1403"/>
                  </a:cubicBezTo>
                  <a:cubicBezTo>
                    <a:pt x="644" y="1411"/>
                    <a:pt x="664" y="1415"/>
                    <a:pt x="682" y="1415"/>
                  </a:cubicBezTo>
                  <a:cubicBezTo>
                    <a:pt x="695" y="1415"/>
                    <a:pt x="707" y="1413"/>
                    <a:pt x="718" y="1410"/>
                  </a:cubicBezTo>
                  <a:lnTo>
                    <a:pt x="718" y="1410"/>
                  </a:lnTo>
                  <a:cubicBezTo>
                    <a:pt x="739" y="1412"/>
                    <a:pt x="760" y="1413"/>
                    <a:pt x="780" y="1413"/>
                  </a:cubicBezTo>
                  <a:cubicBezTo>
                    <a:pt x="1030" y="1413"/>
                    <a:pt x="1265" y="1246"/>
                    <a:pt x="1380" y="1016"/>
                  </a:cubicBezTo>
                  <a:cubicBezTo>
                    <a:pt x="1504" y="754"/>
                    <a:pt x="1454" y="442"/>
                    <a:pt x="1248" y="211"/>
                  </a:cubicBezTo>
                  <a:cubicBezTo>
                    <a:pt x="1108" y="70"/>
                    <a:pt x="924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7"/>
            <p:cNvSpPr/>
            <p:nvPr/>
          </p:nvSpPr>
          <p:spPr>
            <a:xfrm>
              <a:off x="9700540" y="1849782"/>
              <a:ext cx="57707" cy="53687"/>
            </a:xfrm>
            <a:custGeom>
              <a:avLst/>
              <a:gdLst/>
              <a:ahLst/>
              <a:cxnLst/>
              <a:rect l="l" t="t" r="r" b="b"/>
              <a:pathLst>
                <a:path w="1249" h="1162" extrusionOk="0">
                  <a:moveTo>
                    <a:pt x="598" y="0"/>
                  </a:moveTo>
                  <a:cubicBezTo>
                    <a:pt x="313" y="0"/>
                    <a:pt x="48" y="246"/>
                    <a:pt x="26" y="556"/>
                  </a:cubicBezTo>
                  <a:cubicBezTo>
                    <a:pt x="1" y="843"/>
                    <a:pt x="257" y="1124"/>
                    <a:pt x="544" y="1155"/>
                  </a:cubicBezTo>
                  <a:cubicBezTo>
                    <a:pt x="570" y="1159"/>
                    <a:pt x="596" y="1161"/>
                    <a:pt x="621" y="1161"/>
                  </a:cubicBezTo>
                  <a:cubicBezTo>
                    <a:pt x="881" y="1161"/>
                    <a:pt x="1125" y="942"/>
                    <a:pt x="1193" y="687"/>
                  </a:cubicBezTo>
                  <a:cubicBezTo>
                    <a:pt x="1249" y="375"/>
                    <a:pt x="1012" y="31"/>
                    <a:pt x="675" y="6"/>
                  </a:cubicBezTo>
                  <a:cubicBezTo>
                    <a:pt x="649" y="2"/>
                    <a:pt x="623" y="0"/>
                    <a:pt x="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7"/>
            <p:cNvSpPr/>
            <p:nvPr/>
          </p:nvSpPr>
          <p:spPr>
            <a:xfrm>
              <a:off x="9694488" y="1843591"/>
              <a:ext cx="69858" cy="65515"/>
            </a:xfrm>
            <a:custGeom>
              <a:avLst/>
              <a:gdLst/>
              <a:ahLst/>
              <a:cxnLst/>
              <a:rect l="l" t="t" r="r" b="b"/>
              <a:pathLst>
                <a:path w="1512" h="1418" extrusionOk="0">
                  <a:moveTo>
                    <a:pt x="741" y="258"/>
                  </a:moveTo>
                  <a:cubicBezTo>
                    <a:pt x="842" y="258"/>
                    <a:pt x="941" y="292"/>
                    <a:pt x="1012" y="353"/>
                  </a:cubicBezTo>
                  <a:cubicBezTo>
                    <a:pt x="1168" y="477"/>
                    <a:pt x="1224" y="690"/>
                    <a:pt x="1168" y="846"/>
                  </a:cubicBezTo>
                  <a:cubicBezTo>
                    <a:pt x="1099" y="1035"/>
                    <a:pt x="920" y="1161"/>
                    <a:pt x="726" y="1161"/>
                  </a:cubicBezTo>
                  <a:cubicBezTo>
                    <a:pt x="720" y="1161"/>
                    <a:pt x="714" y="1161"/>
                    <a:pt x="707" y="1160"/>
                  </a:cubicBezTo>
                  <a:lnTo>
                    <a:pt x="707" y="1160"/>
                  </a:lnTo>
                  <a:cubicBezTo>
                    <a:pt x="705" y="1159"/>
                    <a:pt x="702" y="1159"/>
                    <a:pt x="700" y="1158"/>
                  </a:cubicBezTo>
                  <a:cubicBezTo>
                    <a:pt x="494" y="1133"/>
                    <a:pt x="338" y="1002"/>
                    <a:pt x="313" y="789"/>
                  </a:cubicBezTo>
                  <a:cubicBezTo>
                    <a:pt x="288" y="715"/>
                    <a:pt x="288" y="608"/>
                    <a:pt x="338" y="534"/>
                  </a:cubicBezTo>
                  <a:cubicBezTo>
                    <a:pt x="363" y="452"/>
                    <a:pt x="444" y="377"/>
                    <a:pt x="519" y="321"/>
                  </a:cubicBezTo>
                  <a:cubicBezTo>
                    <a:pt x="586" y="278"/>
                    <a:pt x="664" y="258"/>
                    <a:pt x="741" y="258"/>
                  </a:cubicBezTo>
                  <a:close/>
                  <a:moveTo>
                    <a:pt x="745" y="0"/>
                  </a:moveTo>
                  <a:cubicBezTo>
                    <a:pt x="651" y="0"/>
                    <a:pt x="557" y="21"/>
                    <a:pt x="469" y="65"/>
                  </a:cubicBezTo>
                  <a:cubicBezTo>
                    <a:pt x="206" y="165"/>
                    <a:pt x="1" y="452"/>
                    <a:pt x="25" y="740"/>
                  </a:cubicBezTo>
                  <a:cubicBezTo>
                    <a:pt x="50" y="1077"/>
                    <a:pt x="313" y="1364"/>
                    <a:pt x="625" y="1414"/>
                  </a:cubicBezTo>
                  <a:cubicBezTo>
                    <a:pt x="634" y="1414"/>
                    <a:pt x="644" y="1413"/>
                    <a:pt x="654" y="1412"/>
                  </a:cubicBezTo>
                  <a:lnTo>
                    <a:pt x="654" y="1412"/>
                  </a:lnTo>
                  <a:cubicBezTo>
                    <a:pt x="661" y="1413"/>
                    <a:pt x="668" y="1414"/>
                    <a:pt x="675" y="1414"/>
                  </a:cubicBezTo>
                  <a:cubicBezTo>
                    <a:pt x="699" y="1416"/>
                    <a:pt x="723" y="1418"/>
                    <a:pt x="748" y="1418"/>
                  </a:cubicBezTo>
                  <a:cubicBezTo>
                    <a:pt x="1009" y="1418"/>
                    <a:pt x="1260" y="1267"/>
                    <a:pt x="1380" y="1027"/>
                  </a:cubicBezTo>
                  <a:cubicBezTo>
                    <a:pt x="1511" y="740"/>
                    <a:pt x="1455" y="427"/>
                    <a:pt x="1249" y="221"/>
                  </a:cubicBezTo>
                  <a:cubicBezTo>
                    <a:pt x="1112" y="81"/>
                    <a:pt x="929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7"/>
            <p:cNvSpPr/>
            <p:nvPr/>
          </p:nvSpPr>
          <p:spPr>
            <a:xfrm>
              <a:off x="9899810" y="1764400"/>
              <a:ext cx="56598" cy="53734"/>
            </a:xfrm>
            <a:custGeom>
              <a:avLst/>
              <a:gdLst/>
              <a:ahLst/>
              <a:cxnLst/>
              <a:rect l="l" t="t" r="r" b="b"/>
              <a:pathLst>
                <a:path w="1225" h="1163" extrusionOk="0">
                  <a:moveTo>
                    <a:pt x="598" y="1"/>
                  </a:moveTo>
                  <a:cubicBezTo>
                    <a:pt x="294" y="1"/>
                    <a:pt x="29" y="247"/>
                    <a:pt x="1" y="556"/>
                  </a:cubicBezTo>
                  <a:cubicBezTo>
                    <a:pt x="1" y="843"/>
                    <a:pt x="238" y="1130"/>
                    <a:pt x="525" y="1155"/>
                  </a:cubicBezTo>
                  <a:cubicBezTo>
                    <a:pt x="551" y="1160"/>
                    <a:pt x="578" y="1162"/>
                    <a:pt x="605" y="1162"/>
                  </a:cubicBezTo>
                  <a:cubicBezTo>
                    <a:pt x="867" y="1162"/>
                    <a:pt x="1129" y="948"/>
                    <a:pt x="1174" y="687"/>
                  </a:cubicBezTo>
                  <a:cubicBezTo>
                    <a:pt x="1224" y="375"/>
                    <a:pt x="993" y="38"/>
                    <a:pt x="681" y="7"/>
                  </a:cubicBezTo>
                  <a:cubicBezTo>
                    <a:pt x="653" y="3"/>
                    <a:pt x="626" y="1"/>
                    <a:pt x="5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7"/>
            <p:cNvSpPr/>
            <p:nvPr/>
          </p:nvSpPr>
          <p:spPr>
            <a:xfrm>
              <a:off x="9894035" y="1758302"/>
              <a:ext cx="68426" cy="65654"/>
            </a:xfrm>
            <a:custGeom>
              <a:avLst/>
              <a:gdLst/>
              <a:ahLst/>
              <a:cxnLst/>
              <a:rect l="l" t="t" r="r" b="b"/>
              <a:pathLst>
                <a:path w="1481" h="1421" extrusionOk="0">
                  <a:moveTo>
                    <a:pt x="721" y="258"/>
                  </a:moveTo>
                  <a:cubicBezTo>
                    <a:pt x="822" y="258"/>
                    <a:pt x="925" y="292"/>
                    <a:pt x="1012" y="351"/>
                  </a:cubicBezTo>
                  <a:cubicBezTo>
                    <a:pt x="1143" y="482"/>
                    <a:pt x="1218" y="663"/>
                    <a:pt x="1143" y="844"/>
                  </a:cubicBezTo>
                  <a:cubicBezTo>
                    <a:pt x="1097" y="1033"/>
                    <a:pt x="893" y="1159"/>
                    <a:pt x="701" y="1159"/>
                  </a:cubicBezTo>
                  <a:cubicBezTo>
                    <a:pt x="695" y="1159"/>
                    <a:pt x="688" y="1159"/>
                    <a:pt x="682" y="1159"/>
                  </a:cubicBezTo>
                  <a:lnTo>
                    <a:pt x="682" y="1159"/>
                  </a:lnTo>
                  <a:cubicBezTo>
                    <a:pt x="680" y="1158"/>
                    <a:pt x="677" y="1157"/>
                    <a:pt x="675" y="1156"/>
                  </a:cubicBezTo>
                  <a:cubicBezTo>
                    <a:pt x="494" y="1131"/>
                    <a:pt x="338" y="1000"/>
                    <a:pt x="282" y="794"/>
                  </a:cubicBezTo>
                  <a:cubicBezTo>
                    <a:pt x="257" y="713"/>
                    <a:pt x="257" y="607"/>
                    <a:pt x="313" y="532"/>
                  </a:cubicBezTo>
                  <a:cubicBezTo>
                    <a:pt x="363" y="451"/>
                    <a:pt x="413" y="376"/>
                    <a:pt x="494" y="326"/>
                  </a:cubicBezTo>
                  <a:cubicBezTo>
                    <a:pt x="563" y="279"/>
                    <a:pt x="642" y="258"/>
                    <a:pt x="721" y="258"/>
                  </a:cubicBezTo>
                  <a:close/>
                  <a:moveTo>
                    <a:pt x="726" y="0"/>
                  </a:moveTo>
                  <a:cubicBezTo>
                    <a:pt x="631" y="0"/>
                    <a:pt x="533" y="20"/>
                    <a:pt x="438" y="64"/>
                  </a:cubicBezTo>
                  <a:cubicBezTo>
                    <a:pt x="182" y="170"/>
                    <a:pt x="1" y="451"/>
                    <a:pt x="1" y="738"/>
                  </a:cubicBezTo>
                  <a:cubicBezTo>
                    <a:pt x="26" y="1075"/>
                    <a:pt x="282" y="1362"/>
                    <a:pt x="625" y="1418"/>
                  </a:cubicBezTo>
                  <a:cubicBezTo>
                    <a:pt x="629" y="1418"/>
                    <a:pt x="633" y="1418"/>
                    <a:pt x="637" y="1418"/>
                  </a:cubicBezTo>
                  <a:lnTo>
                    <a:pt x="637" y="1418"/>
                  </a:lnTo>
                  <a:cubicBezTo>
                    <a:pt x="641" y="1418"/>
                    <a:pt x="645" y="1418"/>
                    <a:pt x="650" y="1418"/>
                  </a:cubicBezTo>
                  <a:cubicBezTo>
                    <a:pt x="670" y="1420"/>
                    <a:pt x="690" y="1421"/>
                    <a:pt x="711" y="1421"/>
                  </a:cubicBezTo>
                  <a:cubicBezTo>
                    <a:pt x="980" y="1421"/>
                    <a:pt x="1258" y="1269"/>
                    <a:pt x="1374" y="1025"/>
                  </a:cubicBezTo>
                  <a:cubicBezTo>
                    <a:pt x="1480" y="738"/>
                    <a:pt x="1430" y="426"/>
                    <a:pt x="1218" y="220"/>
                  </a:cubicBezTo>
                  <a:cubicBezTo>
                    <a:pt x="1097" y="82"/>
                    <a:pt x="917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7"/>
            <p:cNvSpPr/>
            <p:nvPr/>
          </p:nvSpPr>
          <p:spPr>
            <a:xfrm>
              <a:off x="9899810" y="1625101"/>
              <a:ext cx="56598" cy="53502"/>
            </a:xfrm>
            <a:custGeom>
              <a:avLst/>
              <a:gdLst/>
              <a:ahLst/>
              <a:cxnLst/>
              <a:rect l="l" t="t" r="r" b="b"/>
              <a:pathLst>
                <a:path w="1225" h="1158" extrusionOk="0">
                  <a:moveTo>
                    <a:pt x="596" y="1"/>
                  </a:moveTo>
                  <a:cubicBezTo>
                    <a:pt x="293" y="1"/>
                    <a:pt x="29" y="239"/>
                    <a:pt x="1" y="525"/>
                  </a:cubicBezTo>
                  <a:cubicBezTo>
                    <a:pt x="1" y="837"/>
                    <a:pt x="238" y="1124"/>
                    <a:pt x="525" y="1149"/>
                  </a:cubicBezTo>
                  <a:cubicBezTo>
                    <a:pt x="554" y="1155"/>
                    <a:pt x="583" y="1157"/>
                    <a:pt x="611" y="1157"/>
                  </a:cubicBezTo>
                  <a:cubicBezTo>
                    <a:pt x="872" y="1157"/>
                    <a:pt x="1129" y="939"/>
                    <a:pt x="1174" y="681"/>
                  </a:cubicBezTo>
                  <a:cubicBezTo>
                    <a:pt x="1224" y="369"/>
                    <a:pt x="993" y="32"/>
                    <a:pt x="681" y="7"/>
                  </a:cubicBezTo>
                  <a:cubicBezTo>
                    <a:pt x="653" y="3"/>
                    <a:pt x="624" y="1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7"/>
            <p:cNvSpPr/>
            <p:nvPr/>
          </p:nvSpPr>
          <p:spPr>
            <a:xfrm>
              <a:off x="9894035" y="1618956"/>
              <a:ext cx="68426" cy="65423"/>
            </a:xfrm>
            <a:custGeom>
              <a:avLst/>
              <a:gdLst/>
              <a:ahLst/>
              <a:cxnLst/>
              <a:rect l="l" t="t" r="r" b="b"/>
              <a:pathLst>
                <a:path w="1481" h="1416" extrusionOk="0">
                  <a:moveTo>
                    <a:pt x="720" y="257"/>
                  </a:moveTo>
                  <a:cubicBezTo>
                    <a:pt x="821" y="257"/>
                    <a:pt x="924" y="290"/>
                    <a:pt x="1012" y="346"/>
                  </a:cubicBezTo>
                  <a:cubicBezTo>
                    <a:pt x="1143" y="477"/>
                    <a:pt x="1218" y="658"/>
                    <a:pt x="1143" y="845"/>
                  </a:cubicBezTo>
                  <a:cubicBezTo>
                    <a:pt x="1097" y="1034"/>
                    <a:pt x="893" y="1160"/>
                    <a:pt x="701" y="1160"/>
                  </a:cubicBezTo>
                  <a:cubicBezTo>
                    <a:pt x="695" y="1160"/>
                    <a:pt x="688" y="1160"/>
                    <a:pt x="682" y="1160"/>
                  </a:cubicBezTo>
                  <a:lnTo>
                    <a:pt x="682" y="1160"/>
                  </a:lnTo>
                  <a:cubicBezTo>
                    <a:pt x="680" y="1159"/>
                    <a:pt x="677" y="1158"/>
                    <a:pt x="675" y="1157"/>
                  </a:cubicBezTo>
                  <a:cubicBezTo>
                    <a:pt x="494" y="1126"/>
                    <a:pt x="338" y="1001"/>
                    <a:pt x="282" y="789"/>
                  </a:cubicBezTo>
                  <a:cubicBezTo>
                    <a:pt x="257" y="714"/>
                    <a:pt x="257" y="608"/>
                    <a:pt x="313" y="533"/>
                  </a:cubicBezTo>
                  <a:cubicBezTo>
                    <a:pt x="363" y="452"/>
                    <a:pt x="413" y="377"/>
                    <a:pt x="494" y="321"/>
                  </a:cubicBezTo>
                  <a:cubicBezTo>
                    <a:pt x="562" y="277"/>
                    <a:pt x="640" y="257"/>
                    <a:pt x="720" y="257"/>
                  </a:cubicBezTo>
                  <a:close/>
                  <a:moveTo>
                    <a:pt x="731" y="0"/>
                  </a:moveTo>
                  <a:cubicBezTo>
                    <a:pt x="634" y="0"/>
                    <a:pt x="535" y="21"/>
                    <a:pt x="438" y="65"/>
                  </a:cubicBezTo>
                  <a:cubicBezTo>
                    <a:pt x="182" y="165"/>
                    <a:pt x="1" y="452"/>
                    <a:pt x="1" y="739"/>
                  </a:cubicBezTo>
                  <a:cubicBezTo>
                    <a:pt x="26" y="1051"/>
                    <a:pt x="282" y="1363"/>
                    <a:pt x="625" y="1413"/>
                  </a:cubicBezTo>
                  <a:cubicBezTo>
                    <a:pt x="629" y="1413"/>
                    <a:pt x="633" y="1413"/>
                    <a:pt x="637" y="1413"/>
                  </a:cubicBezTo>
                  <a:lnTo>
                    <a:pt x="637" y="1413"/>
                  </a:lnTo>
                  <a:cubicBezTo>
                    <a:pt x="641" y="1413"/>
                    <a:pt x="646" y="1413"/>
                    <a:pt x="650" y="1413"/>
                  </a:cubicBezTo>
                  <a:cubicBezTo>
                    <a:pt x="670" y="1415"/>
                    <a:pt x="690" y="1416"/>
                    <a:pt x="711" y="1416"/>
                  </a:cubicBezTo>
                  <a:cubicBezTo>
                    <a:pt x="980" y="1416"/>
                    <a:pt x="1258" y="1264"/>
                    <a:pt x="1374" y="1026"/>
                  </a:cubicBezTo>
                  <a:cubicBezTo>
                    <a:pt x="1480" y="739"/>
                    <a:pt x="1430" y="427"/>
                    <a:pt x="1218" y="221"/>
                  </a:cubicBezTo>
                  <a:cubicBezTo>
                    <a:pt x="1098" y="80"/>
                    <a:pt x="920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7"/>
            <p:cNvSpPr/>
            <p:nvPr/>
          </p:nvSpPr>
          <p:spPr>
            <a:xfrm>
              <a:off x="10011712" y="1576958"/>
              <a:ext cx="56552" cy="53687"/>
            </a:xfrm>
            <a:custGeom>
              <a:avLst/>
              <a:gdLst/>
              <a:ahLst/>
              <a:cxnLst/>
              <a:rect l="l" t="t" r="r" b="b"/>
              <a:pathLst>
                <a:path w="1224" h="1162" extrusionOk="0">
                  <a:moveTo>
                    <a:pt x="602" y="1"/>
                  </a:moveTo>
                  <a:cubicBezTo>
                    <a:pt x="313" y="1"/>
                    <a:pt x="25" y="268"/>
                    <a:pt x="25" y="556"/>
                  </a:cubicBezTo>
                  <a:cubicBezTo>
                    <a:pt x="0" y="843"/>
                    <a:pt x="231" y="1130"/>
                    <a:pt x="519" y="1155"/>
                  </a:cubicBezTo>
                  <a:cubicBezTo>
                    <a:pt x="545" y="1160"/>
                    <a:pt x="572" y="1162"/>
                    <a:pt x="598" y="1162"/>
                  </a:cubicBezTo>
                  <a:cubicBezTo>
                    <a:pt x="861" y="1162"/>
                    <a:pt x="1122" y="948"/>
                    <a:pt x="1168" y="687"/>
                  </a:cubicBezTo>
                  <a:cubicBezTo>
                    <a:pt x="1224" y="375"/>
                    <a:pt x="987" y="38"/>
                    <a:pt x="675" y="7"/>
                  </a:cubicBezTo>
                  <a:cubicBezTo>
                    <a:pt x="651" y="3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7"/>
            <p:cNvSpPr/>
            <p:nvPr/>
          </p:nvSpPr>
          <p:spPr>
            <a:xfrm>
              <a:off x="10005660" y="1570859"/>
              <a:ext cx="69812" cy="65931"/>
            </a:xfrm>
            <a:custGeom>
              <a:avLst/>
              <a:gdLst/>
              <a:ahLst/>
              <a:cxnLst/>
              <a:rect l="l" t="t" r="r" b="b"/>
              <a:pathLst>
                <a:path w="1511" h="1427" extrusionOk="0">
                  <a:moveTo>
                    <a:pt x="734" y="258"/>
                  </a:moveTo>
                  <a:cubicBezTo>
                    <a:pt x="834" y="258"/>
                    <a:pt x="931" y="292"/>
                    <a:pt x="1018" y="351"/>
                  </a:cubicBezTo>
                  <a:cubicBezTo>
                    <a:pt x="1143" y="482"/>
                    <a:pt x="1224" y="688"/>
                    <a:pt x="1174" y="844"/>
                  </a:cubicBezTo>
                  <a:cubicBezTo>
                    <a:pt x="1099" y="1033"/>
                    <a:pt x="899" y="1159"/>
                    <a:pt x="702" y="1159"/>
                  </a:cubicBezTo>
                  <a:cubicBezTo>
                    <a:pt x="684" y="1159"/>
                    <a:pt x="667" y="1158"/>
                    <a:pt x="650" y="1156"/>
                  </a:cubicBezTo>
                  <a:cubicBezTo>
                    <a:pt x="644" y="1156"/>
                    <a:pt x="637" y="1157"/>
                    <a:pt x="630" y="1159"/>
                  </a:cubicBezTo>
                  <a:lnTo>
                    <a:pt x="630" y="1159"/>
                  </a:lnTo>
                  <a:cubicBezTo>
                    <a:pt x="457" y="1098"/>
                    <a:pt x="331" y="978"/>
                    <a:pt x="288" y="819"/>
                  </a:cubicBezTo>
                  <a:cubicBezTo>
                    <a:pt x="263" y="713"/>
                    <a:pt x="288" y="607"/>
                    <a:pt x="313" y="532"/>
                  </a:cubicBezTo>
                  <a:cubicBezTo>
                    <a:pt x="362" y="451"/>
                    <a:pt x="419" y="376"/>
                    <a:pt x="494" y="326"/>
                  </a:cubicBezTo>
                  <a:cubicBezTo>
                    <a:pt x="574" y="279"/>
                    <a:pt x="655" y="258"/>
                    <a:pt x="734" y="258"/>
                  </a:cubicBezTo>
                  <a:close/>
                  <a:moveTo>
                    <a:pt x="733" y="0"/>
                  </a:moveTo>
                  <a:cubicBezTo>
                    <a:pt x="637" y="0"/>
                    <a:pt x="539" y="20"/>
                    <a:pt x="444" y="64"/>
                  </a:cubicBezTo>
                  <a:cubicBezTo>
                    <a:pt x="181" y="170"/>
                    <a:pt x="0" y="451"/>
                    <a:pt x="25" y="738"/>
                  </a:cubicBezTo>
                  <a:cubicBezTo>
                    <a:pt x="25" y="1075"/>
                    <a:pt x="288" y="1362"/>
                    <a:pt x="625" y="1418"/>
                  </a:cubicBezTo>
                  <a:cubicBezTo>
                    <a:pt x="638" y="1422"/>
                    <a:pt x="651" y="1424"/>
                    <a:pt x="663" y="1424"/>
                  </a:cubicBezTo>
                  <a:cubicBezTo>
                    <a:pt x="669" y="1424"/>
                    <a:pt x="676" y="1424"/>
                    <a:pt x="681" y="1423"/>
                  </a:cubicBezTo>
                  <a:lnTo>
                    <a:pt x="681" y="1423"/>
                  </a:lnTo>
                  <a:cubicBezTo>
                    <a:pt x="703" y="1425"/>
                    <a:pt x="725" y="1426"/>
                    <a:pt x="747" y="1426"/>
                  </a:cubicBezTo>
                  <a:cubicBezTo>
                    <a:pt x="1004" y="1426"/>
                    <a:pt x="1263" y="1258"/>
                    <a:pt x="1380" y="1025"/>
                  </a:cubicBezTo>
                  <a:cubicBezTo>
                    <a:pt x="1511" y="763"/>
                    <a:pt x="1430" y="451"/>
                    <a:pt x="1249" y="220"/>
                  </a:cubicBezTo>
                  <a:cubicBezTo>
                    <a:pt x="1111" y="82"/>
                    <a:pt x="926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67"/>
            <p:cNvSpPr/>
            <p:nvPr/>
          </p:nvSpPr>
          <p:spPr>
            <a:xfrm>
              <a:off x="9522615" y="1685302"/>
              <a:ext cx="56552" cy="54427"/>
            </a:xfrm>
            <a:custGeom>
              <a:avLst/>
              <a:gdLst/>
              <a:ahLst/>
              <a:cxnLst/>
              <a:rect l="l" t="t" r="r" b="b"/>
              <a:pathLst>
                <a:path w="1224" h="1178" extrusionOk="0">
                  <a:moveTo>
                    <a:pt x="630" y="1"/>
                  </a:moveTo>
                  <a:cubicBezTo>
                    <a:pt x="310" y="1"/>
                    <a:pt x="25" y="253"/>
                    <a:pt x="25" y="552"/>
                  </a:cubicBezTo>
                  <a:cubicBezTo>
                    <a:pt x="0" y="864"/>
                    <a:pt x="238" y="1151"/>
                    <a:pt x="518" y="1176"/>
                  </a:cubicBezTo>
                  <a:cubicBezTo>
                    <a:pt x="534" y="1177"/>
                    <a:pt x="550" y="1178"/>
                    <a:pt x="566" y="1178"/>
                  </a:cubicBezTo>
                  <a:cubicBezTo>
                    <a:pt x="839" y="1178"/>
                    <a:pt x="1121" y="979"/>
                    <a:pt x="1174" y="708"/>
                  </a:cubicBezTo>
                  <a:cubicBezTo>
                    <a:pt x="1224" y="395"/>
                    <a:pt x="987" y="58"/>
                    <a:pt x="675" y="2"/>
                  </a:cubicBezTo>
                  <a:cubicBezTo>
                    <a:pt x="660" y="1"/>
                    <a:pt x="645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67"/>
            <p:cNvSpPr/>
            <p:nvPr/>
          </p:nvSpPr>
          <p:spPr>
            <a:xfrm>
              <a:off x="9516563" y="1680128"/>
              <a:ext cx="69812" cy="65700"/>
            </a:xfrm>
            <a:custGeom>
              <a:avLst/>
              <a:gdLst/>
              <a:ahLst/>
              <a:cxnLst/>
              <a:rect l="l" t="t" r="r" b="b"/>
              <a:pathLst>
                <a:path w="1511" h="1422" extrusionOk="0">
                  <a:moveTo>
                    <a:pt x="736" y="258"/>
                  </a:moveTo>
                  <a:cubicBezTo>
                    <a:pt x="836" y="258"/>
                    <a:pt x="931" y="292"/>
                    <a:pt x="1018" y="351"/>
                  </a:cubicBezTo>
                  <a:cubicBezTo>
                    <a:pt x="1149" y="482"/>
                    <a:pt x="1224" y="664"/>
                    <a:pt x="1149" y="845"/>
                  </a:cubicBezTo>
                  <a:cubicBezTo>
                    <a:pt x="1097" y="1034"/>
                    <a:pt x="898" y="1160"/>
                    <a:pt x="702" y="1160"/>
                  </a:cubicBezTo>
                  <a:cubicBezTo>
                    <a:pt x="697" y="1160"/>
                    <a:pt x="693" y="1160"/>
                    <a:pt x="688" y="1159"/>
                  </a:cubicBezTo>
                  <a:lnTo>
                    <a:pt x="688" y="1159"/>
                  </a:lnTo>
                  <a:cubicBezTo>
                    <a:pt x="686" y="1158"/>
                    <a:pt x="683" y="1157"/>
                    <a:pt x="681" y="1157"/>
                  </a:cubicBezTo>
                  <a:cubicBezTo>
                    <a:pt x="493" y="1132"/>
                    <a:pt x="337" y="1001"/>
                    <a:pt x="287" y="795"/>
                  </a:cubicBezTo>
                  <a:cubicBezTo>
                    <a:pt x="262" y="713"/>
                    <a:pt x="262" y="614"/>
                    <a:pt x="312" y="532"/>
                  </a:cubicBezTo>
                  <a:cubicBezTo>
                    <a:pt x="369" y="458"/>
                    <a:pt x="419" y="376"/>
                    <a:pt x="493" y="326"/>
                  </a:cubicBezTo>
                  <a:cubicBezTo>
                    <a:pt x="576" y="280"/>
                    <a:pt x="658" y="258"/>
                    <a:pt x="736" y="258"/>
                  </a:cubicBezTo>
                  <a:close/>
                  <a:moveTo>
                    <a:pt x="732" y="1"/>
                  </a:moveTo>
                  <a:cubicBezTo>
                    <a:pt x="637" y="1"/>
                    <a:pt x="539" y="21"/>
                    <a:pt x="443" y="64"/>
                  </a:cubicBezTo>
                  <a:cubicBezTo>
                    <a:pt x="181" y="170"/>
                    <a:pt x="0" y="458"/>
                    <a:pt x="25" y="738"/>
                  </a:cubicBezTo>
                  <a:cubicBezTo>
                    <a:pt x="25" y="1050"/>
                    <a:pt x="287" y="1363"/>
                    <a:pt x="624" y="1419"/>
                  </a:cubicBezTo>
                  <a:cubicBezTo>
                    <a:pt x="629" y="1419"/>
                    <a:pt x="633" y="1419"/>
                    <a:pt x="638" y="1418"/>
                  </a:cubicBezTo>
                  <a:lnTo>
                    <a:pt x="638" y="1418"/>
                  </a:lnTo>
                  <a:cubicBezTo>
                    <a:pt x="642" y="1419"/>
                    <a:pt x="646" y="1419"/>
                    <a:pt x="649" y="1419"/>
                  </a:cubicBezTo>
                  <a:cubicBezTo>
                    <a:pt x="667" y="1420"/>
                    <a:pt x="685" y="1421"/>
                    <a:pt x="703" y="1421"/>
                  </a:cubicBezTo>
                  <a:cubicBezTo>
                    <a:pt x="975" y="1421"/>
                    <a:pt x="1257" y="1248"/>
                    <a:pt x="1380" y="1026"/>
                  </a:cubicBezTo>
                  <a:cubicBezTo>
                    <a:pt x="1511" y="738"/>
                    <a:pt x="1430" y="426"/>
                    <a:pt x="1249" y="220"/>
                  </a:cubicBezTo>
                  <a:cubicBezTo>
                    <a:pt x="1111" y="83"/>
                    <a:pt x="926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67"/>
            <p:cNvSpPr/>
            <p:nvPr/>
          </p:nvSpPr>
          <p:spPr>
            <a:xfrm>
              <a:off x="9840995" y="1533713"/>
              <a:ext cx="57707" cy="54611"/>
            </a:xfrm>
            <a:custGeom>
              <a:avLst/>
              <a:gdLst/>
              <a:ahLst/>
              <a:cxnLst/>
              <a:rect l="l" t="t" r="r" b="b"/>
              <a:pathLst>
                <a:path w="1249" h="1182" extrusionOk="0">
                  <a:moveTo>
                    <a:pt x="609" y="1"/>
                  </a:moveTo>
                  <a:cubicBezTo>
                    <a:pt x="322" y="1"/>
                    <a:pt x="54" y="267"/>
                    <a:pt x="25" y="556"/>
                  </a:cubicBezTo>
                  <a:cubicBezTo>
                    <a:pt x="0" y="843"/>
                    <a:pt x="238" y="1130"/>
                    <a:pt x="525" y="1180"/>
                  </a:cubicBezTo>
                  <a:cubicBezTo>
                    <a:pt x="542" y="1181"/>
                    <a:pt x="559" y="1182"/>
                    <a:pt x="576" y="1182"/>
                  </a:cubicBezTo>
                  <a:cubicBezTo>
                    <a:pt x="867" y="1182"/>
                    <a:pt x="1121" y="983"/>
                    <a:pt x="1174" y="712"/>
                  </a:cubicBezTo>
                  <a:cubicBezTo>
                    <a:pt x="1249" y="400"/>
                    <a:pt x="993" y="62"/>
                    <a:pt x="681" y="6"/>
                  </a:cubicBezTo>
                  <a:cubicBezTo>
                    <a:pt x="657" y="2"/>
                    <a:pt x="633" y="1"/>
                    <a:pt x="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7"/>
            <p:cNvSpPr/>
            <p:nvPr/>
          </p:nvSpPr>
          <p:spPr>
            <a:xfrm>
              <a:off x="9834942" y="1528122"/>
              <a:ext cx="69812" cy="66301"/>
            </a:xfrm>
            <a:custGeom>
              <a:avLst/>
              <a:gdLst/>
              <a:ahLst/>
              <a:cxnLst/>
              <a:rect l="l" t="t" r="r" b="b"/>
              <a:pathLst>
                <a:path w="1511" h="1435" extrusionOk="0">
                  <a:moveTo>
                    <a:pt x="767" y="263"/>
                  </a:moveTo>
                  <a:cubicBezTo>
                    <a:pt x="859" y="263"/>
                    <a:pt x="949" y="295"/>
                    <a:pt x="1018" y="364"/>
                  </a:cubicBezTo>
                  <a:cubicBezTo>
                    <a:pt x="1149" y="496"/>
                    <a:pt x="1224" y="677"/>
                    <a:pt x="1174" y="858"/>
                  </a:cubicBezTo>
                  <a:cubicBezTo>
                    <a:pt x="1100" y="1044"/>
                    <a:pt x="925" y="1169"/>
                    <a:pt x="721" y="1173"/>
                  </a:cubicBezTo>
                  <a:lnTo>
                    <a:pt x="721" y="1173"/>
                  </a:lnTo>
                  <a:cubicBezTo>
                    <a:pt x="716" y="1171"/>
                    <a:pt x="711" y="1170"/>
                    <a:pt x="706" y="1170"/>
                  </a:cubicBezTo>
                  <a:cubicBezTo>
                    <a:pt x="500" y="1145"/>
                    <a:pt x="344" y="989"/>
                    <a:pt x="287" y="808"/>
                  </a:cubicBezTo>
                  <a:cubicBezTo>
                    <a:pt x="262" y="726"/>
                    <a:pt x="287" y="627"/>
                    <a:pt x="312" y="545"/>
                  </a:cubicBezTo>
                  <a:cubicBezTo>
                    <a:pt x="369" y="439"/>
                    <a:pt x="418" y="389"/>
                    <a:pt x="525" y="339"/>
                  </a:cubicBezTo>
                  <a:cubicBezTo>
                    <a:pt x="598" y="289"/>
                    <a:pt x="684" y="263"/>
                    <a:pt x="767" y="263"/>
                  </a:cubicBezTo>
                  <a:close/>
                  <a:moveTo>
                    <a:pt x="733" y="1"/>
                  </a:moveTo>
                  <a:cubicBezTo>
                    <a:pt x="643" y="1"/>
                    <a:pt x="553" y="18"/>
                    <a:pt x="468" y="52"/>
                  </a:cubicBezTo>
                  <a:cubicBezTo>
                    <a:pt x="212" y="183"/>
                    <a:pt x="0" y="471"/>
                    <a:pt x="31" y="751"/>
                  </a:cubicBezTo>
                  <a:cubicBezTo>
                    <a:pt x="56" y="1064"/>
                    <a:pt x="287" y="1376"/>
                    <a:pt x="624" y="1432"/>
                  </a:cubicBezTo>
                  <a:cubicBezTo>
                    <a:pt x="634" y="1432"/>
                    <a:pt x="644" y="1431"/>
                    <a:pt x="653" y="1431"/>
                  </a:cubicBezTo>
                  <a:lnTo>
                    <a:pt x="653" y="1431"/>
                  </a:lnTo>
                  <a:cubicBezTo>
                    <a:pt x="654" y="1431"/>
                    <a:pt x="655" y="1431"/>
                    <a:pt x="656" y="1432"/>
                  </a:cubicBezTo>
                  <a:cubicBezTo>
                    <a:pt x="673" y="1433"/>
                    <a:pt x="690" y="1434"/>
                    <a:pt x="708" y="1434"/>
                  </a:cubicBezTo>
                  <a:cubicBezTo>
                    <a:pt x="974" y="1434"/>
                    <a:pt x="1257" y="1260"/>
                    <a:pt x="1380" y="1014"/>
                  </a:cubicBezTo>
                  <a:cubicBezTo>
                    <a:pt x="1511" y="751"/>
                    <a:pt x="1461" y="439"/>
                    <a:pt x="1249" y="233"/>
                  </a:cubicBezTo>
                  <a:cubicBezTo>
                    <a:pt x="1109" y="77"/>
                    <a:pt x="921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67"/>
            <p:cNvSpPr/>
            <p:nvPr/>
          </p:nvSpPr>
          <p:spPr>
            <a:xfrm>
              <a:off x="9607793" y="1635224"/>
              <a:ext cx="270285" cy="170995"/>
            </a:xfrm>
            <a:custGeom>
              <a:avLst/>
              <a:gdLst/>
              <a:ahLst/>
              <a:cxnLst/>
              <a:rect l="l" t="t" r="r" b="b"/>
              <a:pathLst>
                <a:path w="5850" h="3701" extrusionOk="0">
                  <a:moveTo>
                    <a:pt x="4367" y="0"/>
                  </a:moveTo>
                  <a:cubicBezTo>
                    <a:pt x="4156" y="0"/>
                    <a:pt x="3930" y="21"/>
                    <a:pt x="3696" y="63"/>
                  </a:cubicBezTo>
                  <a:lnTo>
                    <a:pt x="3852" y="350"/>
                  </a:lnTo>
                  <a:lnTo>
                    <a:pt x="4551" y="1598"/>
                  </a:lnTo>
                  <a:lnTo>
                    <a:pt x="4944" y="2279"/>
                  </a:lnTo>
                  <a:cubicBezTo>
                    <a:pt x="4944" y="2279"/>
                    <a:pt x="4576" y="2641"/>
                    <a:pt x="4058" y="2928"/>
                  </a:cubicBezTo>
                  <a:cubicBezTo>
                    <a:pt x="3952" y="3003"/>
                    <a:pt x="3821" y="3059"/>
                    <a:pt x="3721" y="3109"/>
                  </a:cubicBezTo>
                  <a:cubicBezTo>
                    <a:pt x="3384" y="3265"/>
                    <a:pt x="3016" y="3371"/>
                    <a:pt x="2704" y="3471"/>
                  </a:cubicBezTo>
                  <a:cubicBezTo>
                    <a:pt x="2367" y="3552"/>
                    <a:pt x="2104" y="3602"/>
                    <a:pt x="2104" y="3602"/>
                  </a:cubicBezTo>
                  <a:lnTo>
                    <a:pt x="1667" y="2772"/>
                  </a:lnTo>
                  <a:lnTo>
                    <a:pt x="987" y="1498"/>
                  </a:lnTo>
                  <a:lnTo>
                    <a:pt x="962" y="1442"/>
                  </a:lnTo>
                  <a:cubicBezTo>
                    <a:pt x="338" y="1992"/>
                    <a:pt x="1" y="2641"/>
                    <a:pt x="157" y="3084"/>
                  </a:cubicBezTo>
                  <a:cubicBezTo>
                    <a:pt x="290" y="3486"/>
                    <a:pt x="822" y="3700"/>
                    <a:pt x="1517" y="3700"/>
                  </a:cubicBezTo>
                  <a:cubicBezTo>
                    <a:pt x="2030" y="3700"/>
                    <a:pt x="2632" y="3584"/>
                    <a:pt x="3228" y="3340"/>
                  </a:cubicBezTo>
                  <a:cubicBezTo>
                    <a:pt x="4657" y="2797"/>
                    <a:pt x="5849" y="1623"/>
                    <a:pt x="5800" y="843"/>
                  </a:cubicBezTo>
                  <a:cubicBezTo>
                    <a:pt x="5780" y="307"/>
                    <a:pt x="5184" y="0"/>
                    <a:pt x="4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67"/>
            <p:cNvSpPr/>
            <p:nvPr/>
          </p:nvSpPr>
          <p:spPr>
            <a:xfrm>
              <a:off x="9605488" y="1631800"/>
              <a:ext cx="275182" cy="171001"/>
            </a:xfrm>
            <a:custGeom>
              <a:avLst/>
              <a:gdLst/>
              <a:ahLst/>
              <a:cxnLst/>
              <a:rect l="l" t="t" r="r" b="b"/>
              <a:pathLst>
                <a:path w="5956" h="3841" extrusionOk="0">
                  <a:moveTo>
                    <a:pt x="4423" y="129"/>
                  </a:moveTo>
                  <a:cubicBezTo>
                    <a:pt x="4670" y="129"/>
                    <a:pt x="4917" y="161"/>
                    <a:pt x="5150" y="243"/>
                  </a:cubicBezTo>
                  <a:cubicBezTo>
                    <a:pt x="5463" y="349"/>
                    <a:pt x="5775" y="555"/>
                    <a:pt x="5800" y="917"/>
                  </a:cubicBezTo>
                  <a:cubicBezTo>
                    <a:pt x="5800" y="1360"/>
                    <a:pt x="5488" y="1778"/>
                    <a:pt x="5200" y="2091"/>
                  </a:cubicBezTo>
                  <a:cubicBezTo>
                    <a:pt x="5140" y="2151"/>
                    <a:pt x="5078" y="2210"/>
                    <a:pt x="5015" y="2267"/>
                  </a:cubicBezTo>
                  <a:lnTo>
                    <a:pt x="5015" y="2267"/>
                  </a:lnTo>
                  <a:cubicBezTo>
                    <a:pt x="4686" y="1663"/>
                    <a:pt x="4329" y="1086"/>
                    <a:pt x="4002" y="480"/>
                  </a:cubicBezTo>
                  <a:cubicBezTo>
                    <a:pt x="3962" y="376"/>
                    <a:pt x="3903" y="272"/>
                    <a:pt x="3843" y="180"/>
                  </a:cubicBezTo>
                  <a:lnTo>
                    <a:pt x="3843" y="180"/>
                  </a:lnTo>
                  <a:cubicBezTo>
                    <a:pt x="4031" y="149"/>
                    <a:pt x="4227" y="129"/>
                    <a:pt x="4423" y="129"/>
                  </a:cubicBezTo>
                  <a:close/>
                  <a:moveTo>
                    <a:pt x="989" y="1592"/>
                  </a:moveTo>
                  <a:cubicBezTo>
                    <a:pt x="1267" y="2124"/>
                    <a:pt x="1540" y="2651"/>
                    <a:pt x="1842" y="3208"/>
                  </a:cubicBezTo>
                  <a:cubicBezTo>
                    <a:pt x="1919" y="3356"/>
                    <a:pt x="2018" y="3526"/>
                    <a:pt x="2092" y="3676"/>
                  </a:cubicBezTo>
                  <a:lnTo>
                    <a:pt x="2092" y="3676"/>
                  </a:lnTo>
                  <a:cubicBezTo>
                    <a:pt x="1949" y="3692"/>
                    <a:pt x="1805" y="3701"/>
                    <a:pt x="1661" y="3701"/>
                  </a:cubicBezTo>
                  <a:cubicBezTo>
                    <a:pt x="1603" y="3704"/>
                    <a:pt x="1542" y="3706"/>
                    <a:pt x="1479" y="3706"/>
                  </a:cubicBezTo>
                  <a:cubicBezTo>
                    <a:pt x="1055" y="3706"/>
                    <a:pt x="536" y="3618"/>
                    <a:pt x="313" y="3233"/>
                  </a:cubicBezTo>
                  <a:cubicBezTo>
                    <a:pt x="182" y="3002"/>
                    <a:pt x="232" y="2690"/>
                    <a:pt x="363" y="2453"/>
                  </a:cubicBezTo>
                  <a:cubicBezTo>
                    <a:pt x="509" y="2137"/>
                    <a:pt x="748" y="1843"/>
                    <a:pt x="989" y="1592"/>
                  </a:cubicBezTo>
                  <a:close/>
                  <a:moveTo>
                    <a:pt x="4435" y="0"/>
                  </a:moveTo>
                  <a:cubicBezTo>
                    <a:pt x="4201" y="0"/>
                    <a:pt x="3968" y="25"/>
                    <a:pt x="3746" y="62"/>
                  </a:cubicBezTo>
                  <a:cubicBezTo>
                    <a:pt x="3690" y="87"/>
                    <a:pt x="3665" y="137"/>
                    <a:pt x="3690" y="168"/>
                  </a:cubicBezTo>
                  <a:cubicBezTo>
                    <a:pt x="4002" y="711"/>
                    <a:pt x="4314" y="1285"/>
                    <a:pt x="4626" y="1828"/>
                  </a:cubicBezTo>
                  <a:cubicBezTo>
                    <a:pt x="4702" y="1998"/>
                    <a:pt x="4795" y="2173"/>
                    <a:pt x="4893" y="2364"/>
                  </a:cubicBezTo>
                  <a:lnTo>
                    <a:pt x="4893" y="2364"/>
                  </a:lnTo>
                  <a:cubicBezTo>
                    <a:pt x="4824" y="2429"/>
                    <a:pt x="4753" y="2491"/>
                    <a:pt x="4680" y="2550"/>
                  </a:cubicBezTo>
                  <a:lnTo>
                    <a:pt x="4680" y="2550"/>
                  </a:lnTo>
                  <a:cubicBezTo>
                    <a:pt x="4582" y="2625"/>
                    <a:pt x="4483" y="2698"/>
                    <a:pt x="4381" y="2768"/>
                  </a:cubicBezTo>
                  <a:lnTo>
                    <a:pt x="4381" y="2768"/>
                  </a:lnTo>
                  <a:cubicBezTo>
                    <a:pt x="3732" y="3199"/>
                    <a:pt x="2966" y="3446"/>
                    <a:pt x="2180" y="3592"/>
                  </a:cubicBezTo>
                  <a:lnTo>
                    <a:pt x="2180" y="3592"/>
                  </a:lnTo>
                  <a:cubicBezTo>
                    <a:pt x="1878" y="3011"/>
                    <a:pt x="1575" y="2408"/>
                    <a:pt x="1249" y="1828"/>
                  </a:cubicBezTo>
                  <a:cubicBezTo>
                    <a:pt x="1193" y="1729"/>
                    <a:pt x="1118" y="1597"/>
                    <a:pt x="1062" y="1466"/>
                  </a:cubicBezTo>
                  <a:cubicBezTo>
                    <a:pt x="1050" y="1454"/>
                    <a:pt x="1031" y="1448"/>
                    <a:pt x="1012" y="1448"/>
                  </a:cubicBezTo>
                  <a:cubicBezTo>
                    <a:pt x="993" y="1448"/>
                    <a:pt x="975" y="1454"/>
                    <a:pt x="962" y="1466"/>
                  </a:cubicBezTo>
                  <a:cubicBezTo>
                    <a:pt x="544" y="1853"/>
                    <a:pt x="1" y="2453"/>
                    <a:pt x="126" y="3077"/>
                  </a:cubicBezTo>
                  <a:cubicBezTo>
                    <a:pt x="207" y="3570"/>
                    <a:pt x="750" y="3757"/>
                    <a:pt x="1193" y="3807"/>
                  </a:cubicBezTo>
                  <a:cubicBezTo>
                    <a:pt x="1349" y="3830"/>
                    <a:pt x="1507" y="3840"/>
                    <a:pt x="1664" y="3840"/>
                  </a:cubicBezTo>
                  <a:cubicBezTo>
                    <a:pt x="2243" y="3840"/>
                    <a:pt x="2823" y="3696"/>
                    <a:pt x="3353" y="3470"/>
                  </a:cubicBezTo>
                  <a:cubicBezTo>
                    <a:pt x="4002" y="3208"/>
                    <a:pt x="4601" y="2821"/>
                    <a:pt x="5119" y="2353"/>
                  </a:cubicBezTo>
                  <a:cubicBezTo>
                    <a:pt x="5488" y="1984"/>
                    <a:pt x="5956" y="1466"/>
                    <a:pt x="5931" y="917"/>
                  </a:cubicBezTo>
                  <a:cubicBezTo>
                    <a:pt x="5931" y="910"/>
                    <a:pt x="5930" y="904"/>
                    <a:pt x="5929" y="898"/>
                  </a:cubicBezTo>
                  <a:lnTo>
                    <a:pt x="5929" y="898"/>
                  </a:lnTo>
                  <a:cubicBezTo>
                    <a:pt x="5890" y="521"/>
                    <a:pt x="5613" y="266"/>
                    <a:pt x="5275" y="137"/>
                  </a:cubicBezTo>
                  <a:cubicBezTo>
                    <a:pt x="5005" y="37"/>
                    <a:pt x="4719" y="0"/>
                    <a:pt x="4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7"/>
            <p:cNvSpPr/>
            <p:nvPr/>
          </p:nvSpPr>
          <p:spPr>
            <a:xfrm>
              <a:off x="9544238" y="1330978"/>
              <a:ext cx="98689" cy="237943"/>
            </a:xfrm>
            <a:custGeom>
              <a:avLst/>
              <a:gdLst/>
              <a:ahLst/>
              <a:cxnLst/>
              <a:rect l="l" t="t" r="r" b="b"/>
              <a:pathLst>
                <a:path w="2136" h="5150" extrusionOk="0">
                  <a:moveTo>
                    <a:pt x="1355" y="0"/>
                  </a:moveTo>
                  <a:lnTo>
                    <a:pt x="1" y="3695"/>
                  </a:lnTo>
                  <a:lnTo>
                    <a:pt x="756" y="5150"/>
                  </a:lnTo>
                  <a:lnTo>
                    <a:pt x="2135" y="140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67"/>
            <p:cNvSpPr/>
            <p:nvPr/>
          </p:nvSpPr>
          <p:spPr>
            <a:xfrm>
              <a:off x="9477060" y="1208403"/>
              <a:ext cx="98365" cy="234478"/>
            </a:xfrm>
            <a:custGeom>
              <a:avLst/>
              <a:gdLst/>
              <a:ahLst/>
              <a:cxnLst/>
              <a:rect l="l" t="t" r="r" b="b"/>
              <a:pathLst>
                <a:path w="2129" h="5075" extrusionOk="0">
                  <a:moveTo>
                    <a:pt x="1348" y="0"/>
                  </a:moveTo>
                  <a:lnTo>
                    <a:pt x="0" y="3645"/>
                  </a:lnTo>
                  <a:lnTo>
                    <a:pt x="780" y="5075"/>
                  </a:lnTo>
                  <a:lnTo>
                    <a:pt x="2129" y="1405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7"/>
            <p:cNvSpPr/>
            <p:nvPr/>
          </p:nvSpPr>
          <p:spPr>
            <a:xfrm>
              <a:off x="9406093" y="1202351"/>
              <a:ext cx="81686" cy="115368"/>
            </a:xfrm>
            <a:custGeom>
              <a:avLst/>
              <a:gdLst/>
              <a:ahLst/>
              <a:cxnLst/>
              <a:rect l="l" t="t" r="r" b="b"/>
              <a:pathLst>
                <a:path w="1768" h="2497" extrusionOk="0">
                  <a:moveTo>
                    <a:pt x="1767" y="0"/>
                  </a:moveTo>
                  <a:lnTo>
                    <a:pt x="1" y="912"/>
                  </a:lnTo>
                  <a:lnTo>
                    <a:pt x="856" y="2497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7"/>
            <p:cNvSpPr/>
            <p:nvPr/>
          </p:nvSpPr>
          <p:spPr>
            <a:xfrm>
              <a:off x="9610261" y="1453506"/>
              <a:ext cx="100999" cy="240576"/>
            </a:xfrm>
            <a:custGeom>
              <a:avLst/>
              <a:gdLst/>
              <a:ahLst/>
              <a:cxnLst/>
              <a:rect l="l" t="t" r="r" b="b"/>
              <a:pathLst>
                <a:path w="2186" h="5207" extrusionOk="0">
                  <a:moveTo>
                    <a:pt x="1405" y="1"/>
                  </a:moveTo>
                  <a:lnTo>
                    <a:pt x="1" y="3746"/>
                  </a:lnTo>
                  <a:lnTo>
                    <a:pt x="756" y="5150"/>
                  </a:lnTo>
                  <a:lnTo>
                    <a:pt x="781" y="5206"/>
                  </a:lnTo>
                  <a:lnTo>
                    <a:pt x="2186" y="1405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7"/>
            <p:cNvSpPr/>
            <p:nvPr/>
          </p:nvSpPr>
          <p:spPr>
            <a:xfrm>
              <a:off x="9788232" y="1698655"/>
              <a:ext cx="40982" cy="61449"/>
            </a:xfrm>
            <a:custGeom>
              <a:avLst/>
              <a:gdLst/>
              <a:ahLst/>
              <a:cxnLst/>
              <a:rect l="l" t="t" r="r" b="b"/>
              <a:pathLst>
                <a:path w="887" h="1330" extrusionOk="0">
                  <a:moveTo>
                    <a:pt x="493" y="0"/>
                  </a:moveTo>
                  <a:lnTo>
                    <a:pt x="0" y="1330"/>
                  </a:lnTo>
                  <a:cubicBezTo>
                    <a:pt x="518" y="1043"/>
                    <a:pt x="886" y="681"/>
                    <a:pt x="886" y="681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7"/>
            <p:cNvSpPr/>
            <p:nvPr/>
          </p:nvSpPr>
          <p:spPr>
            <a:xfrm>
              <a:off x="9677762" y="1576080"/>
              <a:ext cx="100999" cy="215165"/>
            </a:xfrm>
            <a:custGeom>
              <a:avLst/>
              <a:gdLst/>
              <a:ahLst/>
              <a:cxnLst/>
              <a:rect l="l" t="t" r="r" b="b"/>
              <a:pathLst>
                <a:path w="2186" h="4657" extrusionOk="0">
                  <a:moveTo>
                    <a:pt x="1405" y="1"/>
                  </a:moveTo>
                  <a:lnTo>
                    <a:pt x="0" y="3827"/>
                  </a:lnTo>
                  <a:lnTo>
                    <a:pt x="437" y="4657"/>
                  </a:lnTo>
                  <a:cubicBezTo>
                    <a:pt x="437" y="4657"/>
                    <a:pt x="700" y="4607"/>
                    <a:pt x="1037" y="4526"/>
                  </a:cubicBezTo>
                  <a:lnTo>
                    <a:pt x="2185" y="1405"/>
                  </a:lnTo>
                  <a:lnTo>
                    <a:pt x="2029" y="1118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7"/>
            <p:cNvSpPr/>
            <p:nvPr/>
          </p:nvSpPr>
          <p:spPr>
            <a:xfrm>
              <a:off x="9445596" y="1184471"/>
              <a:ext cx="93791" cy="192387"/>
            </a:xfrm>
            <a:custGeom>
              <a:avLst/>
              <a:gdLst/>
              <a:ahLst/>
              <a:cxnLst/>
              <a:rect l="l" t="t" r="r" b="b"/>
              <a:pathLst>
                <a:path w="2030" h="4164" extrusionOk="0">
                  <a:moveTo>
                    <a:pt x="1717" y="0"/>
                  </a:moveTo>
                  <a:lnTo>
                    <a:pt x="912" y="387"/>
                  </a:lnTo>
                  <a:lnTo>
                    <a:pt x="1" y="2884"/>
                  </a:lnTo>
                  <a:lnTo>
                    <a:pt x="681" y="4163"/>
                  </a:lnTo>
                  <a:lnTo>
                    <a:pt x="2029" y="518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7"/>
            <p:cNvSpPr/>
            <p:nvPr/>
          </p:nvSpPr>
          <p:spPr>
            <a:xfrm>
              <a:off x="9438388" y="1177725"/>
              <a:ext cx="107051" cy="204492"/>
            </a:xfrm>
            <a:custGeom>
              <a:avLst/>
              <a:gdLst/>
              <a:ahLst/>
              <a:cxnLst/>
              <a:rect l="l" t="t" r="r" b="b"/>
              <a:pathLst>
                <a:path w="2317" h="4426" extrusionOk="0">
                  <a:moveTo>
                    <a:pt x="1836" y="309"/>
                  </a:moveTo>
                  <a:cubicBezTo>
                    <a:pt x="1909" y="440"/>
                    <a:pt x="1982" y="571"/>
                    <a:pt x="2043" y="687"/>
                  </a:cubicBezTo>
                  <a:lnTo>
                    <a:pt x="2043" y="687"/>
                  </a:lnTo>
                  <a:cubicBezTo>
                    <a:pt x="1656" y="1714"/>
                    <a:pt x="1274" y="2765"/>
                    <a:pt x="862" y="3810"/>
                  </a:cubicBezTo>
                  <a:cubicBezTo>
                    <a:pt x="844" y="3866"/>
                    <a:pt x="826" y="3919"/>
                    <a:pt x="807" y="3970"/>
                  </a:cubicBezTo>
                  <a:lnTo>
                    <a:pt x="807" y="3970"/>
                  </a:lnTo>
                  <a:cubicBezTo>
                    <a:pt x="647" y="3661"/>
                    <a:pt x="476" y="3351"/>
                    <a:pt x="301" y="3025"/>
                  </a:cubicBezTo>
                  <a:lnTo>
                    <a:pt x="301" y="3025"/>
                  </a:lnTo>
                  <a:cubicBezTo>
                    <a:pt x="559" y="2308"/>
                    <a:pt x="817" y="1614"/>
                    <a:pt x="1093" y="901"/>
                  </a:cubicBezTo>
                  <a:cubicBezTo>
                    <a:pt x="1119" y="814"/>
                    <a:pt x="1157" y="727"/>
                    <a:pt x="1184" y="644"/>
                  </a:cubicBezTo>
                  <a:lnTo>
                    <a:pt x="1184" y="644"/>
                  </a:lnTo>
                  <a:cubicBezTo>
                    <a:pt x="1392" y="520"/>
                    <a:pt x="1619" y="411"/>
                    <a:pt x="1836" y="309"/>
                  </a:cubicBezTo>
                  <a:close/>
                  <a:moveTo>
                    <a:pt x="1885" y="0"/>
                  </a:moveTo>
                  <a:cubicBezTo>
                    <a:pt x="1865" y="0"/>
                    <a:pt x="1845" y="5"/>
                    <a:pt x="1823" y="15"/>
                  </a:cubicBezTo>
                  <a:lnTo>
                    <a:pt x="1355" y="252"/>
                  </a:lnTo>
                  <a:cubicBezTo>
                    <a:pt x="1249" y="327"/>
                    <a:pt x="1018" y="377"/>
                    <a:pt x="937" y="508"/>
                  </a:cubicBezTo>
                  <a:cubicBezTo>
                    <a:pt x="837" y="770"/>
                    <a:pt x="756" y="1058"/>
                    <a:pt x="656" y="1345"/>
                  </a:cubicBezTo>
                  <a:cubicBezTo>
                    <a:pt x="500" y="1757"/>
                    <a:pt x="313" y="2200"/>
                    <a:pt x="157" y="2643"/>
                  </a:cubicBezTo>
                  <a:cubicBezTo>
                    <a:pt x="132" y="2749"/>
                    <a:pt x="82" y="2849"/>
                    <a:pt x="32" y="2980"/>
                  </a:cubicBezTo>
                  <a:cubicBezTo>
                    <a:pt x="1" y="3086"/>
                    <a:pt x="82" y="3161"/>
                    <a:pt x="132" y="3242"/>
                  </a:cubicBezTo>
                  <a:cubicBezTo>
                    <a:pt x="313" y="3629"/>
                    <a:pt x="525" y="3997"/>
                    <a:pt x="731" y="4359"/>
                  </a:cubicBezTo>
                  <a:cubicBezTo>
                    <a:pt x="753" y="4405"/>
                    <a:pt x="790" y="4426"/>
                    <a:pt x="829" y="4426"/>
                  </a:cubicBezTo>
                  <a:cubicBezTo>
                    <a:pt x="881" y="4426"/>
                    <a:pt x="936" y="4391"/>
                    <a:pt x="968" y="4334"/>
                  </a:cubicBezTo>
                  <a:cubicBezTo>
                    <a:pt x="1149" y="3810"/>
                    <a:pt x="1355" y="3292"/>
                    <a:pt x="1536" y="2749"/>
                  </a:cubicBezTo>
                  <a:cubicBezTo>
                    <a:pt x="1798" y="2094"/>
                    <a:pt x="2029" y="1445"/>
                    <a:pt x="2267" y="770"/>
                  </a:cubicBezTo>
                  <a:cubicBezTo>
                    <a:pt x="2292" y="689"/>
                    <a:pt x="2316" y="639"/>
                    <a:pt x="2267" y="564"/>
                  </a:cubicBezTo>
                  <a:cubicBezTo>
                    <a:pt x="2185" y="408"/>
                    <a:pt x="2086" y="221"/>
                    <a:pt x="2004" y="65"/>
                  </a:cubicBezTo>
                  <a:cubicBezTo>
                    <a:pt x="1993" y="46"/>
                    <a:pt x="1977" y="32"/>
                    <a:pt x="1960" y="24"/>
                  </a:cubicBezTo>
                  <a:lnTo>
                    <a:pt x="1960" y="24"/>
                  </a:lnTo>
                  <a:cubicBezTo>
                    <a:pt x="1938" y="9"/>
                    <a:pt x="1913" y="0"/>
                    <a:pt x="1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7"/>
            <p:cNvSpPr/>
            <p:nvPr/>
          </p:nvSpPr>
          <p:spPr>
            <a:xfrm>
              <a:off x="9513098" y="1273271"/>
              <a:ext cx="93745" cy="228471"/>
            </a:xfrm>
            <a:custGeom>
              <a:avLst/>
              <a:gdLst/>
              <a:ahLst/>
              <a:cxnLst/>
              <a:rect l="l" t="t" r="r" b="b"/>
              <a:pathLst>
                <a:path w="2029" h="4945" extrusionOk="0">
                  <a:moveTo>
                    <a:pt x="1349" y="1"/>
                  </a:moveTo>
                  <a:lnTo>
                    <a:pt x="0" y="3671"/>
                  </a:lnTo>
                  <a:lnTo>
                    <a:pt x="675" y="4944"/>
                  </a:lnTo>
                  <a:lnTo>
                    <a:pt x="2029" y="1249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7"/>
            <p:cNvSpPr/>
            <p:nvPr/>
          </p:nvSpPr>
          <p:spPr>
            <a:xfrm>
              <a:off x="9505890" y="1267727"/>
              <a:ext cx="108206" cy="239468"/>
            </a:xfrm>
            <a:custGeom>
              <a:avLst/>
              <a:gdLst/>
              <a:ahLst/>
              <a:cxnLst/>
              <a:rect l="l" t="t" r="r" b="b"/>
              <a:pathLst>
                <a:path w="2342" h="5183" extrusionOk="0">
                  <a:moveTo>
                    <a:pt x="1514" y="441"/>
                  </a:moveTo>
                  <a:cubicBezTo>
                    <a:pt x="1691" y="754"/>
                    <a:pt x="1870" y="1068"/>
                    <a:pt x="2045" y="1368"/>
                  </a:cubicBezTo>
                  <a:lnTo>
                    <a:pt x="2045" y="1368"/>
                  </a:lnTo>
                  <a:cubicBezTo>
                    <a:pt x="1655" y="2428"/>
                    <a:pt x="1271" y="3512"/>
                    <a:pt x="855" y="4571"/>
                  </a:cubicBezTo>
                  <a:cubicBezTo>
                    <a:pt x="837" y="4628"/>
                    <a:pt x="819" y="4684"/>
                    <a:pt x="801" y="4741"/>
                  </a:cubicBezTo>
                  <a:lnTo>
                    <a:pt x="801" y="4741"/>
                  </a:lnTo>
                  <a:cubicBezTo>
                    <a:pt x="626" y="4422"/>
                    <a:pt x="462" y="4100"/>
                    <a:pt x="280" y="3778"/>
                  </a:cubicBezTo>
                  <a:lnTo>
                    <a:pt x="280" y="3778"/>
                  </a:lnTo>
                  <a:cubicBezTo>
                    <a:pt x="690" y="2707"/>
                    <a:pt x="1075" y="1661"/>
                    <a:pt x="1455" y="614"/>
                  </a:cubicBezTo>
                  <a:cubicBezTo>
                    <a:pt x="1473" y="555"/>
                    <a:pt x="1493" y="497"/>
                    <a:pt x="1514" y="441"/>
                  </a:cubicBezTo>
                  <a:close/>
                  <a:moveTo>
                    <a:pt x="1506" y="1"/>
                  </a:moveTo>
                  <a:cubicBezTo>
                    <a:pt x="1435" y="1"/>
                    <a:pt x="1362" y="61"/>
                    <a:pt x="1363" y="139"/>
                  </a:cubicBezTo>
                  <a:lnTo>
                    <a:pt x="1363" y="139"/>
                  </a:lnTo>
                  <a:cubicBezTo>
                    <a:pt x="1108" y="800"/>
                    <a:pt x="875" y="1489"/>
                    <a:pt x="625" y="2149"/>
                  </a:cubicBezTo>
                  <a:lnTo>
                    <a:pt x="156" y="3398"/>
                  </a:lnTo>
                  <a:cubicBezTo>
                    <a:pt x="100" y="3504"/>
                    <a:pt x="75" y="3610"/>
                    <a:pt x="25" y="3735"/>
                  </a:cubicBezTo>
                  <a:cubicBezTo>
                    <a:pt x="0" y="3816"/>
                    <a:pt x="50" y="3891"/>
                    <a:pt x="75" y="3972"/>
                  </a:cubicBezTo>
                  <a:cubicBezTo>
                    <a:pt x="287" y="4359"/>
                    <a:pt x="493" y="4727"/>
                    <a:pt x="699" y="5114"/>
                  </a:cubicBezTo>
                  <a:cubicBezTo>
                    <a:pt x="724" y="5161"/>
                    <a:pt x="769" y="5182"/>
                    <a:pt x="813" y="5182"/>
                  </a:cubicBezTo>
                  <a:cubicBezTo>
                    <a:pt x="868" y="5182"/>
                    <a:pt x="923" y="5148"/>
                    <a:pt x="937" y="5089"/>
                  </a:cubicBezTo>
                  <a:cubicBezTo>
                    <a:pt x="1193" y="4415"/>
                    <a:pt x="1455" y="3735"/>
                    <a:pt x="1692" y="3061"/>
                  </a:cubicBezTo>
                  <a:cubicBezTo>
                    <a:pt x="1873" y="2617"/>
                    <a:pt x="2029" y="2205"/>
                    <a:pt x="2185" y="1787"/>
                  </a:cubicBezTo>
                  <a:cubicBezTo>
                    <a:pt x="2210" y="1656"/>
                    <a:pt x="2260" y="1550"/>
                    <a:pt x="2285" y="1450"/>
                  </a:cubicBezTo>
                  <a:cubicBezTo>
                    <a:pt x="2341" y="1344"/>
                    <a:pt x="2285" y="1294"/>
                    <a:pt x="2260" y="1213"/>
                  </a:cubicBezTo>
                  <a:cubicBezTo>
                    <a:pt x="2041" y="847"/>
                    <a:pt x="1839" y="497"/>
                    <a:pt x="1644" y="132"/>
                  </a:cubicBezTo>
                  <a:lnTo>
                    <a:pt x="1644" y="132"/>
                  </a:lnTo>
                  <a:cubicBezTo>
                    <a:pt x="1643" y="94"/>
                    <a:pt x="1622" y="62"/>
                    <a:pt x="1592" y="41"/>
                  </a:cubicBezTo>
                  <a:lnTo>
                    <a:pt x="1592" y="41"/>
                  </a:lnTo>
                  <a:cubicBezTo>
                    <a:pt x="1568" y="13"/>
                    <a:pt x="1537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7"/>
            <p:cNvSpPr/>
            <p:nvPr/>
          </p:nvSpPr>
          <p:spPr>
            <a:xfrm>
              <a:off x="9579121" y="1395846"/>
              <a:ext cx="96101" cy="230735"/>
            </a:xfrm>
            <a:custGeom>
              <a:avLst/>
              <a:gdLst/>
              <a:ahLst/>
              <a:cxnLst/>
              <a:rect l="l" t="t" r="r" b="b"/>
              <a:pathLst>
                <a:path w="2080" h="4994" extrusionOk="0">
                  <a:moveTo>
                    <a:pt x="1380" y="0"/>
                  </a:moveTo>
                  <a:lnTo>
                    <a:pt x="1" y="3746"/>
                  </a:lnTo>
                  <a:lnTo>
                    <a:pt x="675" y="4994"/>
                  </a:lnTo>
                  <a:lnTo>
                    <a:pt x="2079" y="1249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7"/>
            <p:cNvSpPr/>
            <p:nvPr/>
          </p:nvSpPr>
          <p:spPr>
            <a:xfrm>
              <a:off x="9573068" y="1390301"/>
              <a:ext cx="108206" cy="242609"/>
            </a:xfrm>
            <a:custGeom>
              <a:avLst/>
              <a:gdLst/>
              <a:ahLst/>
              <a:cxnLst/>
              <a:rect l="l" t="t" r="r" b="b"/>
              <a:pathLst>
                <a:path w="2342" h="5251" extrusionOk="0">
                  <a:moveTo>
                    <a:pt x="1545" y="444"/>
                  </a:moveTo>
                  <a:cubicBezTo>
                    <a:pt x="1724" y="755"/>
                    <a:pt x="1898" y="1061"/>
                    <a:pt x="2057" y="1380"/>
                  </a:cubicBezTo>
                  <a:lnTo>
                    <a:pt x="2057" y="1380"/>
                  </a:lnTo>
                  <a:cubicBezTo>
                    <a:pt x="1653" y="2476"/>
                    <a:pt x="1267" y="3548"/>
                    <a:pt x="862" y="4621"/>
                  </a:cubicBezTo>
                  <a:cubicBezTo>
                    <a:pt x="840" y="4681"/>
                    <a:pt x="820" y="4741"/>
                    <a:pt x="798" y="4801"/>
                  </a:cubicBezTo>
                  <a:lnTo>
                    <a:pt x="798" y="4801"/>
                  </a:lnTo>
                  <a:cubicBezTo>
                    <a:pt x="620" y="4469"/>
                    <a:pt x="444" y="4149"/>
                    <a:pt x="284" y="3833"/>
                  </a:cubicBezTo>
                  <a:lnTo>
                    <a:pt x="284" y="3833"/>
                  </a:lnTo>
                  <a:cubicBezTo>
                    <a:pt x="689" y="2760"/>
                    <a:pt x="1075" y="1687"/>
                    <a:pt x="1455" y="645"/>
                  </a:cubicBezTo>
                  <a:cubicBezTo>
                    <a:pt x="1490" y="578"/>
                    <a:pt x="1519" y="511"/>
                    <a:pt x="1545" y="444"/>
                  </a:cubicBezTo>
                  <a:close/>
                  <a:moveTo>
                    <a:pt x="1534" y="0"/>
                  </a:moveTo>
                  <a:cubicBezTo>
                    <a:pt x="1465" y="0"/>
                    <a:pt x="1395" y="58"/>
                    <a:pt x="1391" y="133"/>
                  </a:cubicBezTo>
                  <a:lnTo>
                    <a:pt x="1391" y="133"/>
                  </a:lnTo>
                  <a:cubicBezTo>
                    <a:pt x="1133" y="796"/>
                    <a:pt x="882" y="1487"/>
                    <a:pt x="625" y="2149"/>
                  </a:cubicBezTo>
                  <a:cubicBezTo>
                    <a:pt x="469" y="2592"/>
                    <a:pt x="313" y="3010"/>
                    <a:pt x="157" y="3454"/>
                  </a:cubicBezTo>
                  <a:cubicBezTo>
                    <a:pt x="107" y="3553"/>
                    <a:pt x="51" y="3660"/>
                    <a:pt x="26" y="3791"/>
                  </a:cubicBezTo>
                  <a:cubicBezTo>
                    <a:pt x="1" y="3866"/>
                    <a:pt x="26" y="3922"/>
                    <a:pt x="82" y="4022"/>
                  </a:cubicBezTo>
                  <a:cubicBezTo>
                    <a:pt x="288" y="4415"/>
                    <a:pt x="494" y="4802"/>
                    <a:pt x="706" y="5195"/>
                  </a:cubicBezTo>
                  <a:cubicBezTo>
                    <a:pt x="726" y="5235"/>
                    <a:pt x="763" y="5251"/>
                    <a:pt x="802" y="5251"/>
                  </a:cubicBezTo>
                  <a:cubicBezTo>
                    <a:pt x="860" y="5251"/>
                    <a:pt x="922" y="5215"/>
                    <a:pt x="937" y="5170"/>
                  </a:cubicBezTo>
                  <a:cubicBezTo>
                    <a:pt x="1199" y="4465"/>
                    <a:pt x="1455" y="3766"/>
                    <a:pt x="1717" y="3085"/>
                  </a:cubicBezTo>
                  <a:cubicBezTo>
                    <a:pt x="1873" y="2642"/>
                    <a:pt x="2029" y="2230"/>
                    <a:pt x="2185" y="1787"/>
                  </a:cubicBezTo>
                  <a:cubicBezTo>
                    <a:pt x="2235" y="1681"/>
                    <a:pt x="2266" y="1550"/>
                    <a:pt x="2316" y="1450"/>
                  </a:cubicBezTo>
                  <a:cubicBezTo>
                    <a:pt x="2341" y="1369"/>
                    <a:pt x="2316" y="1294"/>
                    <a:pt x="2266" y="1238"/>
                  </a:cubicBezTo>
                  <a:cubicBezTo>
                    <a:pt x="2054" y="851"/>
                    <a:pt x="1848" y="458"/>
                    <a:pt x="1642" y="71"/>
                  </a:cubicBezTo>
                  <a:cubicBezTo>
                    <a:pt x="1617" y="21"/>
                    <a:pt x="1576" y="0"/>
                    <a:pt x="1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7"/>
            <p:cNvSpPr/>
            <p:nvPr/>
          </p:nvSpPr>
          <p:spPr>
            <a:xfrm>
              <a:off x="9646345" y="1518420"/>
              <a:ext cx="96332" cy="234478"/>
            </a:xfrm>
            <a:custGeom>
              <a:avLst/>
              <a:gdLst/>
              <a:ahLst/>
              <a:cxnLst/>
              <a:rect l="l" t="t" r="r" b="b"/>
              <a:pathLst>
                <a:path w="2085" h="5075" extrusionOk="0">
                  <a:moveTo>
                    <a:pt x="1405" y="0"/>
                  </a:moveTo>
                  <a:lnTo>
                    <a:pt x="0" y="3801"/>
                  </a:lnTo>
                  <a:lnTo>
                    <a:pt x="680" y="5075"/>
                  </a:lnTo>
                  <a:lnTo>
                    <a:pt x="2085" y="1249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7"/>
            <p:cNvSpPr/>
            <p:nvPr/>
          </p:nvSpPr>
          <p:spPr>
            <a:xfrm>
              <a:off x="9639368" y="1512968"/>
              <a:ext cx="110516" cy="245381"/>
            </a:xfrm>
            <a:custGeom>
              <a:avLst/>
              <a:gdLst/>
              <a:ahLst/>
              <a:cxnLst/>
              <a:rect l="l" t="t" r="r" b="b"/>
              <a:pathLst>
                <a:path w="2392" h="5311" extrusionOk="0">
                  <a:moveTo>
                    <a:pt x="1577" y="435"/>
                  </a:moveTo>
                  <a:lnTo>
                    <a:pt x="1577" y="435"/>
                  </a:lnTo>
                  <a:cubicBezTo>
                    <a:pt x="1739" y="741"/>
                    <a:pt x="1913" y="1042"/>
                    <a:pt x="2091" y="1355"/>
                  </a:cubicBezTo>
                  <a:lnTo>
                    <a:pt x="2091" y="1355"/>
                  </a:lnTo>
                  <a:cubicBezTo>
                    <a:pt x="1702" y="2460"/>
                    <a:pt x="1295" y="3564"/>
                    <a:pt x="881" y="4668"/>
                  </a:cubicBezTo>
                  <a:cubicBezTo>
                    <a:pt x="860" y="4735"/>
                    <a:pt x="834" y="4801"/>
                    <a:pt x="806" y="4867"/>
                  </a:cubicBezTo>
                  <a:lnTo>
                    <a:pt x="806" y="4867"/>
                  </a:lnTo>
                  <a:cubicBezTo>
                    <a:pt x="644" y="4556"/>
                    <a:pt x="468" y="4240"/>
                    <a:pt x="295" y="3911"/>
                  </a:cubicBezTo>
                  <a:lnTo>
                    <a:pt x="295" y="3911"/>
                  </a:lnTo>
                  <a:cubicBezTo>
                    <a:pt x="708" y="2829"/>
                    <a:pt x="1092" y="1724"/>
                    <a:pt x="1506" y="643"/>
                  </a:cubicBezTo>
                  <a:cubicBezTo>
                    <a:pt x="1528" y="573"/>
                    <a:pt x="1551" y="504"/>
                    <a:pt x="1577" y="435"/>
                  </a:cubicBezTo>
                  <a:close/>
                  <a:moveTo>
                    <a:pt x="1553" y="0"/>
                  </a:moveTo>
                  <a:cubicBezTo>
                    <a:pt x="1498" y="0"/>
                    <a:pt x="1442" y="34"/>
                    <a:pt x="1424" y="93"/>
                  </a:cubicBezTo>
                  <a:cubicBezTo>
                    <a:pt x="1012" y="1186"/>
                    <a:pt x="619" y="2303"/>
                    <a:pt x="207" y="3420"/>
                  </a:cubicBezTo>
                  <a:cubicBezTo>
                    <a:pt x="151" y="3576"/>
                    <a:pt x="76" y="3732"/>
                    <a:pt x="20" y="3888"/>
                  </a:cubicBezTo>
                  <a:cubicBezTo>
                    <a:pt x="0" y="3950"/>
                    <a:pt x="29" y="3996"/>
                    <a:pt x="75" y="4020"/>
                  </a:cubicBezTo>
                  <a:lnTo>
                    <a:pt x="75" y="4020"/>
                  </a:lnTo>
                  <a:cubicBezTo>
                    <a:pt x="275" y="4444"/>
                    <a:pt x="497" y="4840"/>
                    <a:pt x="725" y="5243"/>
                  </a:cubicBezTo>
                  <a:cubicBezTo>
                    <a:pt x="747" y="5290"/>
                    <a:pt x="785" y="5311"/>
                    <a:pt x="825" y="5311"/>
                  </a:cubicBezTo>
                  <a:cubicBezTo>
                    <a:pt x="875" y="5311"/>
                    <a:pt x="928" y="5277"/>
                    <a:pt x="956" y="5218"/>
                  </a:cubicBezTo>
                  <a:cubicBezTo>
                    <a:pt x="1218" y="4512"/>
                    <a:pt x="1481" y="3813"/>
                    <a:pt x="1737" y="3108"/>
                  </a:cubicBezTo>
                  <a:cubicBezTo>
                    <a:pt x="1893" y="2696"/>
                    <a:pt x="2049" y="2253"/>
                    <a:pt x="2205" y="1810"/>
                  </a:cubicBezTo>
                  <a:cubicBezTo>
                    <a:pt x="2261" y="1679"/>
                    <a:pt x="2311" y="1579"/>
                    <a:pt x="2336" y="1448"/>
                  </a:cubicBezTo>
                  <a:cubicBezTo>
                    <a:pt x="2392" y="1367"/>
                    <a:pt x="2361" y="1317"/>
                    <a:pt x="2311" y="1236"/>
                  </a:cubicBezTo>
                  <a:cubicBezTo>
                    <a:pt x="2105" y="849"/>
                    <a:pt x="1893" y="455"/>
                    <a:pt x="1662" y="68"/>
                  </a:cubicBezTo>
                  <a:cubicBezTo>
                    <a:pt x="1640" y="21"/>
                    <a:pt x="1597" y="0"/>
                    <a:pt x="1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7"/>
            <p:cNvSpPr/>
            <p:nvPr/>
          </p:nvSpPr>
          <p:spPr>
            <a:xfrm>
              <a:off x="9725628" y="1640948"/>
              <a:ext cx="85428" cy="144244"/>
            </a:xfrm>
            <a:custGeom>
              <a:avLst/>
              <a:gdLst/>
              <a:ahLst/>
              <a:cxnLst/>
              <a:rect l="l" t="t" r="r" b="b"/>
              <a:pathLst>
                <a:path w="1849" h="3122" extrusionOk="0">
                  <a:moveTo>
                    <a:pt x="1149" y="1"/>
                  </a:moveTo>
                  <a:lnTo>
                    <a:pt x="1" y="3122"/>
                  </a:lnTo>
                  <a:cubicBezTo>
                    <a:pt x="313" y="3022"/>
                    <a:pt x="681" y="2916"/>
                    <a:pt x="1018" y="2760"/>
                  </a:cubicBezTo>
                  <a:cubicBezTo>
                    <a:pt x="1118" y="2710"/>
                    <a:pt x="1249" y="2654"/>
                    <a:pt x="1355" y="2579"/>
                  </a:cubicBezTo>
                  <a:lnTo>
                    <a:pt x="1848" y="1249"/>
                  </a:lnTo>
                  <a:lnTo>
                    <a:pt x="11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7"/>
            <p:cNvSpPr/>
            <p:nvPr/>
          </p:nvSpPr>
          <p:spPr>
            <a:xfrm>
              <a:off x="9718559" y="1635496"/>
              <a:ext cx="99705" cy="154825"/>
            </a:xfrm>
            <a:custGeom>
              <a:avLst/>
              <a:gdLst/>
              <a:ahLst/>
              <a:cxnLst/>
              <a:rect l="l" t="t" r="r" b="b"/>
              <a:pathLst>
                <a:path w="2158" h="3351" extrusionOk="0">
                  <a:moveTo>
                    <a:pt x="1876" y="1389"/>
                  </a:moveTo>
                  <a:lnTo>
                    <a:pt x="1876" y="1389"/>
                  </a:lnTo>
                  <a:cubicBezTo>
                    <a:pt x="1883" y="1401"/>
                    <a:pt x="1889" y="1412"/>
                    <a:pt x="1895" y="1424"/>
                  </a:cubicBezTo>
                  <a:cubicBezTo>
                    <a:pt x="1886" y="1412"/>
                    <a:pt x="1880" y="1401"/>
                    <a:pt x="1876" y="1389"/>
                  </a:cubicBezTo>
                  <a:close/>
                  <a:moveTo>
                    <a:pt x="1334" y="444"/>
                  </a:moveTo>
                  <a:cubicBezTo>
                    <a:pt x="1508" y="747"/>
                    <a:pt x="1684" y="1045"/>
                    <a:pt x="1857" y="1355"/>
                  </a:cubicBezTo>
                  <a:lnTo>
                    <a:pt x="1857" y="1355"/>
                  </a:lnTo>
                  <a:cubicBezTo>
                    <a:pt x="1711" y="1789"/>
                    <a:pt x="1545" y="2202"/>
                    <a:pt x="1398" y="2614"/>
                  </a:cubicBezTo>
                  <a:lnTo>
                    <a:pt x="1398" y="2614"/>
                  </a:lnTo>
                  <a:cubicBezTo>
                    <a:pt x="1312" y="2677"/>
                    <a:pt x="1222" y="2721"/>
                    <a:pt x="1132" y="2764"/>
                  </a:cubicBezTo>
                  <a:lnTo>
                    <a:pt x="1132" y="2764"/>
                  </a:lnTo>
                  <a:cubicBezTo>
                    <a:pt x="1126" y="2766"/>
                    <a:pt x="1121" y="2768"/>
                    <a:pt x="1115" y="2772"/>
                  </a:cubicBezTo>
                  <a:cubicBezTo>
                    <a:pt x="860" y="2871"/>
                    <a:pt x="619" y="2956"/>
                    <a:pt x="370" y="3035"/>
                  </a:cubicBezTo>
                  <a:lnTo>
                    <a:pt x="370" y="3035"/>
                  </a:lnTo>
                  <a:cubicBezTo>
                    <a:pt x="679" y="2205"/>
                    <a:pt x="988" y="1371"/>
                    <a:pt x="1302" y="537"/>
                  </a:cubicBezTo>
                  <a:cubicBezTo>
                    <a:pt x="1314" y="506"/>
                    <a:pt x="1324" y="475"/>
                    <a:pt x="1334" y="444"/>
                  </a:cubicBezTo>
                  <a:close/>
                  <a:moveTo>
                    <a:pt x="1319" y="1"/>
                  </a:moveTo>
                  <a:cubicBezTo>
                    <a:pt x="1265" y="1"/>
                    <a:pt x="1210" y="35"/>
                    <a:pt x="1196" y="94"/>
                  </a:cubicBezTo>
                  <a:cubicBezTo>
                    <a:pt x="859" y="1005"/>
                    <a:pt x="522" y="1917"/>
                    <a:pt x="179" y="2828"/>
                  </a:cubicBezTo>
                  <a:cubicBezTo>
                    <a:pt x="129" y="2928"/>
                    <a:pt x="79" y="3059"/>
                    <a:pt x="23" y="3190"/>
                  </a:cubicBezTo>
                  <a:cubicBezTo>
                    <a:pt x="1" y="3282"/>
                    <a:pt x="78" y="3351"/>
                    <a:pt x="168" y="3351"/>
                  </a:cubicBezTo>
                  <a:cubicBezTo>
                    <a:pt x="182" y="3351"/>
                    <a:pt x="196" y="3349"/>
                    <a:pt x="210" y="3346"/>
                  </a:cubicBezTo>
                  <a:cubicBezTo>
                    <a:pt x="545" y="3265"/>
                    <a:pt x="905" y="3141"/>
                    <a:pt x="1241" y="2986"/>
                  </a:cubicBezTo>
                  <a:lnTo>
                    <a:pt x="1241" y="2986"/>
                  </a:lnTo>
                  <a:cubicBezTo>
                    <a:pt x="1243" y="2985"/>
                    <a:pt x="1244" y="2985"/>
                    <a:pt x="1246" y="2984"/>
                  </a:cubicBezTo>
                  <a:lnTo>
                    <a:pt x="1246" y="2984"/>
                  </a:lnTo>
                  <a:cubicBezTo>
                    <a:pt x="1246" y="2984"/>
                    <a:pt x="1246" y="2984"/>
                    <a:pt x="1246" y="2984"/>
                  </a:cubicBezTo>
                  <a:cubicBezTo>
                    <a:pt x="1377" y="2928"/>
                    <a:pt x="1583" y="2878"/>
                    <a:pt x="1639" y="2722"/>
                  </a:cubicBezTo>
                  <a:cubicBezTo>
                    <a:pt x="1664" y="2641"/>
                    <a:pt x="1689" y="2566"/>
                    <a:pt x="1714" y="2460"/>
                  </a:cubicBezTo>
                  <a:cubicBezTo>
                    <a:pt x="1820" y="2204"/>
                    <a:pt x="1926" y="1942"/>
                    <a:pt x="2026" y="1679"/>
                  </a:cubicBezTo>
                  <a:cubicBezTo>
                    <a:pt x="2082" y="1523"/>
                    <a:pt x="2157" y="1392"/>
                    <a:pt x="2082" y="1267"/>
                  </a:cubicBezTo>
                  <a:cubicBezTo>
                    <a:pt x="1976" y="1055"/>
                    <a:pt x="1870" y="849"/>
                    <a:pt x="1739" y="643"/>
                  </a:cubicBezTo>
                  <a:cubicBezTo>
                    <a:pt x="1639" y="456"/>
                    <a:pt x="1533" y="250"/>
                    <a:pt x="1427" y="69"/>
                  </a:cubicBezTo>
                  <a:cubicBezTo>
                    <a:pt x="1405" y="22"/>
                    <a:pt x="1362" y="1"/>
                    <a:pt x="1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7"/>
            <p:cNvSpPr/>
            <p:nvPr/>
          </p:nvSpPr>
          <p:spPr>
            <a:xfrm>
              <a:off x="9400041" y="1177956"/>
              <a:ext cx="435782" cy="619391"/>
            </a:xfrm>
            <a:custGeom>
              <a:avLst/>
              <a:gdLst/>
              <a:ahLst/>
              <a:cxnLst/>
              <a:rect l="l" t="t" r="r" b="b"/>
              <a:pathLst>
                <a:path w="9432" h="13406" extrusionOk="0">
                  <a:moveTo>
                    <a:pt x="2664" y="305"/>
                  </a:moveTo>
                  <a:lnTo>
                    <a:pt x="2664" y="305"/>
                  </a:lnTo>
                  <a:cubicBezTo>
                    <a:pt x="2855" y="659"/>
                    <a:pt x="3066" y="1012"/>
                    <a:pt x="3253" y="1390"/>
                  </a:cubicBezTo>
                  <a:cubicBezTo>
                    <a:pt x="3771" y="2326"/>
                    <a:pt x="4295" y="3262"/>
                    <a:pt x="4838" y="4198"/>
                  </a:cubicBezTo>
                  <a:cubicBezTo>
                    <a:pt x="5462" y="5341"/>
                    <a:pt x="6086" y="6489"/>
                    <a:pt x="6711" y="7606"/>
                  </a:cubicBezTo>
                  <a:cubicBezTo>
                    <a:pt x="7260" y="8593"/>
                    <a:pt x="7803" y="9579"/>
                    <a:pt x="8352" y="10571"/>
                  </a:cubicBezTo>
                  <a:cubicBezTo>
                    <a:pt x="8596" y="11017"/>
                    <a:pt x="8845" y="11486"/>
                    <a:pt x="9117" y="11934"/>
                  </a:cubicBezTo>
                  <a:lnTo>
                    <a:pt x="9117" y="11934"/>
                  </a:lnTo>
                  <a:cubicBezTo>
                    <a:pt x="8414" y="12599"/>
                    <a:pt x="7450" y="12945"/>
                    <a:pt x="6516" y="13126"/>
                  </a:cubicBezTo>
                  <a:lnTo>
                    <a:pt x="6516" y="13126"/>
                  </a:lnTo>
                  <a:cubicBezTo>
                    <a:pt x="6322" y="12758"/>
                    <a:pt x="6123" y="12394"/>
                    <a:pt x="5930" y="12026"/>
                  </a:cubicBezTo>
                  <a:cubicBezTo>
                    <a:pt x="5437" y="11089"/>
                    <a:pt x="4944" y="10153"/>
                    <a:pt x="4420" y="9217"/>
                  </a:cubicBezTo>
                  <a:cubicBezTo>
                    <a:pt x="3827" y="8075"/>
                    <a:pt x="3228" y="6926"/>
                    <a:pt x="2603" y="5784"/>
                  </a:cubicBezTo>
                  <a:cubicBezTo>
                    <a:pt x="2079" y="4798"/>
                    <a:pt x="1561" y="3805"/>
                    <a:pt x="1043" y="2819"/>
                  </a:cubicBezTo>
                  <a:cubicBezTo>
                    <a:pt x="862" y="2507"/>
                    <a:pt x="675" y="2170"/>
                    <a:pt x="519" y="1858"/>
                  </a:cubicBezTo>
                  <a:cubicBezTo>
                    <a:pt x="460" y="1736"/>
                    <a:pt x="398" y="1600"/>
                    <a:pt x="327" y="1483"/>
                  </a:cubicBezTo>
                  <a:lnTo>
                    <a:pt x="327" y="1483"/>
                  </a:lnTo>
                  <a:cubicBezTo>
                    <a:pt x="1042" y="1114"/>
                    <a:pt x="1756" y="770"/>
                    <a:pt x="2447" y="403"/>
                  </a:cubicBezTo>
                  <a:cubicBezTo>
                    <a:pt x="2529" y="369"/>
                    <a:pt x="2598" y="336"/>
                    <a:pt x="2664" y="305"/>
                  </a:cubicBezTo>
                  <a:close/>
                  <a:moveTo>
                    <a:pt x="2699" y="0"/>
                  </a:moveTo>
                  <a:cubicBezTo>
                    <a:pt x="2682" y="0"/>
                    <a:pt x="2667" y="3"/>
                    <a:pt x="2653" y="10"/>
                  </a:cubicBezTo>
                  <a:cubicBezTo>
                    <a:pt x="1898" y="403"/>
                    <a:pt x="1143" y="790"/>
                    <a:pt x="394" y="1152"/>
                  </a:cubicBezTo>
                  <a:cubicBezTo>
                    <a:pt x="288" y="1209"/>
                    <a:pt x="182" y="1258"/>
                    <a:pt x="82" y="1308"/>
                  </a:cubicBezTo>
                  <a:cubicBezTo>
                    <a:pt x="1" y="1365"/>
                    <a:pt x="1" y="1440"/>
                    <a:pt x="26" y="1496"/>
                  </a:cubicBezTo>
                  <a:cubicBezTo>
                    <a:pt x="238" y="1883"/>
                    <a:pt x="444" y="2276"/>
                    <a:pt x="650" y="2663"/>
                  </a:cubicBezTo>
                  <a:cubicBezTo>
                    <a:pt x="1143" y="3624"/>
                    <a:pt x="1667" y="4560"/>
                    <a:pt x="2160" y="5497"/>
                  </a:cubicBezTo>
                  <a:cubicBezTo>
                    <a:pt x="2760" y="6645"/>
                    <a:pt x="3384" y="7787"/>
                    <a:pt x="3983" y="8905"/>
                  </a:cubicBezTo>
                  <a:cubicBezTo>
                    <a:pt x="4501" y="9891"/>
                    <a:pt x="5044" y="10883"/>
                    <a:pt x="5568" y="11870"/>
                  </a:cubicBezTo>
                  <a:cubicBezTo>
                    <a:pt x="5824" y="12363"/>
                    <a:pt x="6061" y="12856"/>
                    <a:pt x="6324" y="13324"/>
                  </a:cubicBezTo>
                  <a:lnTo>
                    <a:pt x="6349" y="13324"/>
                  </a:lnTo>
                  <a:cubicBezTo>
                    <a:pt x="6374" y="13380"/>
                    <a:pt x="6423" y="13405"/>
                    <a:pt x="6480" y="13405"/>
                  </a:cubicBezTo>
                  <a:cubicBezTo>
                    <a:pt x="7541" y="13199"/>
                    <a:pt x="8583" y="12806"/>
                    <a:pt x="9363" y="12051"/>
                  </a:cubicBezTo>
                  <a:cubicBezTo>
                    <a:pt x="9431" y="11983"/>
                    <a:pt x="9415" y="11901"/>
                    <a:pt x="9366" y="11857"/>
                  </a:cubicBezTo>
                  <a:lnTo>
                    <a:pt x="9366" y="11857"/>
                  </a:lnTo>
                  <a:cubicBezTo>
                    <a:pt x="9144" y="11482"/>
                    <a:pt x="8938" y="11101"/>
                    <a:pt x="8739" y="10702"/>
                  </a:cubicBezTo>
                  <a:cubicBezTo>
                    <a:pt x="8221" y="9766"/>
                    <a:pt x="7672" y="8830"/>
                    <a:pt x="7154" y="7894"/>
                  </a:cubicBezTo>
                  <a:lnTo>
                    <a:pt x="5281" y="4461"/>
                  </a:lnTo>
                  <a:cubicBezTo>
                    <a:pt x="4732" y="3493"/>
                    <a:pt x="4189" y="2507"/>
                    <a:pt x="3640" y="1521"/>
                  </a:cubicBezTo>
                  <a:cubicBezTo>
                    <a:pt x="3384" y="1053"/>
                    <a:pt x="3122" y="559"/>
                    <a:pt x="2834" y="91"/>
                  </a:cubicBezTo>
                  <a:lnTo>
                    <a:pt x="2834" y="60"/>
                  </a:lnTo>
                  <a:cubicBezTo>
                    <a:pt x="2798" y="24"/>
                    <a:pt x="2745" y="0"/>
                    <a:pt x="2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23E260-8E8A-49CE-88B9-7029E395AE73}"/>
              </a:ext>
            </a:extLst>
          </p:cNvPr>
          <p:cNvSpPr txBox="1"/>
          <p:nvPr/>
        </p:nvSpPr>
        <p:spPr>
          <a:xfrm>
            <a:off x="1136278" y="1523863"/>
            <a:ext cx="246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ungee" panose="020B0604020202020204" charset="0"/>
                <a:ea typeface="Bungee" panose="020B0604020202020204" charset="0"/>
              </a:rPr>
              <a:t>Programiz</a:t>
            </a:r>
            <a:r>
              <a:rPr lang="en-US" dirty="0">
                <a:latin typeface="Bungee" panose="020B0604020202020204" charset="0"/>
                <a:ea typeface="Bungee" panose="020B0604020202020204" charset="0"/>
              </a:rPr>
              <a:t> Python Compiler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F0466-A15A-458A-A8A5-6BB5DB5300C0}"/>
              </a:ext>
            </a:extLst>
          </p:cNvPr>
          <p:cNvSpPr txBox="1"/>
          <p:nvPr/>
        </p:nvSpPr>
        <p:spPr>
          <a:xfrm>
            <a:off x="1142968" y="2354420"/>
            <a:ext cx="2093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ungee" panose="020B0604020202020204" charset="0"/>
                <a:ea typeface="Bungee" panose="020B0604020202020204" charset="0"/>
              </a:rPr>
              <a:t>Replit</a:t>
            </a:r>
            <a:endParaRPr lang="en-US" dirty="0">
              <a:latin typeface="Bungee" panose="020B0604020202020204" charset="0"/>
              <a:ea typeface="Bungee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80965-C9BC-4CB5-A5EA-6B19AFFE5CE8}"/>
              </a:ext>
            </a:extLst>
          </p:cNvPr>
          <p:cNvSpPr txBox="1"/>
          <p:nvPr/>
        </p:nvSpPr>
        <p:spPr>
          <a:xfrm>
            <a:off x="1162773" y="3236127"/>
            <a:ext cx="90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ungee" panose="020B0604020202020204" charset="0"/>
                <a:ea typeface="Bungee" panose="020B0604020202020204" charset="0"/>
              </a:rPr>
              <a:t>Etc.</a:t>
            </a:r>
          </a:p>
        </p:txBody>
      </p:sp>
      <p:grpSp>
        <p:nvGrpSpPr>
          <p:cNvPr id="166" name="Google Shape;3041;p68">
            <a:extLst>
              <a:ext uri="{FF2B5EF4-FFF2-40B4-BE49-F238E27FC236}">
                <a16:creationId xmlns:a16="http://schemas.microsoft.com/office/drawing/2014/main" id="{5742BF13-51E5-4DCE-BB2E-2CD9676681F5}"/>
              </a:ext>
            </a:extLst>
          </p:cNvPr>
          <p:cNvGrpSpPr/>
          <p:nvPr/>
        </p:nvGrpSpPr>
        <p:grpSpPr>
          <a:xfrm>
            <a:off x="3112559" y="1512459"/>
            <a:ext cx="736412" cy="746549"/>
            <a:chOff x="1051457" y="2784443"/>
            <a:chExt cx="186052" cy="188604"/>
          </a:xfrm>
        </p:grpSpPr>
        <p:sp>
          <p:nvSpPr>
            <p:cNvPr id="167" name="Google Shape;3042;p68">
              <a:extLst>
                <a:ext uri="{FF2B5EF4-FFF2-40B4-BE49-F238E27FC236}">
                  <a16:creationId xmlns:a16="http://schemas.microsoft.com/office/drawing/2014/main" id="{E96CB9EA-EEAC-4E2D-9028-8CE26F61C040}"/>
                </a:ext>
              </a:extLst>
            </p:cNvPr>
            <p:cNvSpPr/>
            <p:nvPr/>
          </p:nvSpPr>
          <p:spPr>
            <a:xfrm>
              <a:off x="1052231" y="2792574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43;p68">
              <a:extLst>
                <a:ext uri="{FF2B5EF4-FFF2-40B4-BE49-F238E27FC236}">
                  <a16:creationId xmlns:a16="http://schemas.microsoft.com/office/drawing/2014/main" id="{C7B17E46-E738-44DC-AEF6-8E5A2C89211E}"/>
                </a:ext>
              </a:extLst>
            </p:cNvPr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3211;p68">
            <a:extLst>
              <a:ext uri="{FF2B5EF4-FFF2-40B4-BE49-F238E27FC236}">
                <a16:creationId xmlns:a16="http://schemas.microsoft.com/office/drawing/2014/main" id="{0E77D99B-5D51-4B3C-BDDF-3FEC1F294175}"/>
              </a:ext>
            </a:extLst>
          </p:cNvPr>
          <p:cNvGrpSpPr/>
          <p:nvPr/>
        </p:nvGrpSpPr>
        <p:grpSpPr>
          <a:xfrm rot="-1717348">
            <a:off x="2519663" y="2506911"/>
            <a:ext cx="931062" cy="679509"/>
            <a:chOff x="5962844" y="2127304"/>
            <a:chExt cx="509496" cy="371841"/>
          </a:xfrm>
        </p:grpSpPr>
        <p:sp>
          <p:nvSpPr>
            <p:cNvPr id="170" name="Google Shape;3212;p68">
              <a:extLst>
                <a:ext uri="{FF2B5EF4-FFF2-40B4-BE49-F238E27FC236}">
                  <a16:creationId xmlns:a16="http://schemas.microsoft.com/office/drawing/2014/main" id="{4FE00695-4C97-4B08-9C58-831B02BFE276}"/>
                </a:ext>
              </a:extLst>
            </p:cNvPr>
            <p:cNvSpPr/>
            <p:nvPr/>
          </p:nvSpPr>
          <p:spPr>
            <a:xfrm>
              <a:off x="6017200" y="2300562"/>
              <a:ext cx="244204" cy="196274"/>
            </a:xfrm>
            <a:custGeom>
              <a:avLst/>
              <a:gdLst/>
              <a:ahLst/>
              <a:cxnLst/>
              <a:rect l="l" t="t" r="r" b="b"/>
              <a:pathLst>
                <a:path w="8361" h="6720" extrusionOk="0">
                  <a:moveTo>
                    <a:pt x="7080" y="1"/>
                  </a:moveTo>
                  <a:cubicBezTo>
                    <a:pt x="5217" y="1644"/>
                    <a:pt x="2020" y="4558"/>
                    <a:pt x="1" y="6720"/>
                  </a:cubicBezTo>
                  <a:cubicBezTo>
                    <a:pt x="1" y="6720"/>
                    <a:pt x="2" y="6720"/>
                    <a:pt x="5" y="6720"/>
                  </a:cubicBezTo>
                  <a:cubicBezTo>
                    <a:pt x="97" y="6720"/>
                    <a:pt x="1737" y="6696"/>
                    <a:pt x="3623" y="5061"/>
                  </a:cubicBezTo>
                  <a:cubicBezTo>
                    <a:pt x="5552" y="3380"/>
                    <a:pt x="8360" y="724"/>
                    <a:pt x="8360" y="724"/>
                  </a:cubicBezTo>
                  <a:lnTo>
                    <a:pt x="7080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213;p68">
              <a:extLst>
                <a:ext uri="{FF2B5EF4-FFF2-40B4-BE49-F238E27FC236}">
                  <a16:creationId xmlns:a16="http://schemas.microsoft.com/office/drawing/2014/main" id="{AF0EFBF9-D9AC-4406-8882-E56B83E2D27B}"/>
                </a:ext>
              </a:extLst>
            </p:cNvPr>
            <p:cNvSpPr/>
            <p:nvPr/>
          </p:nvSpPr>
          <p:spPr>
            <a:xfrm>
              <a:off x="6014133" y="2297963"/>
              <a:ext cx="249899" cy="201181"/>
            </a:xfrm>
            <a:custGeom>
              <a:avLst/>
              <a:gdLst/>
              <a:ahLst/>
              <a:cxnLst/>
              <a:rect l="l" t="t" r="r" b="b"/>
              <a:pathLst>
                <a:path w="8556" h="6888" extrusionOk="0">
                  <a:moveTo>
                    <a:pt x="7192" y="180"/>
                  </a:moveTo>
                  <a:lnTo>
                    <a:pt x="7192" y="180"/>
                  </a:lnTo>
                  <a:cubicBezTo>
                    <a:pt x="7575" y="389"/>
                    <a:pt x="7955" y="607"/>
                    <a:pt x="8337" y="826"/>
                  </a:cubicBezTo>
                  <a:lnTo>
                    <a:pt x="8337" y="826"/>
                  </a:lnTo>
                  <a:cubicBezTo>
                    <a:pt x="7534" y="1589"/>
                    <a:pt x="6730" y="2341"/>
                    <a:pt x="5915" y="3081"/>
                  </a:cubicBezTo>
                  <a:cubicBezTo>
                    <a:pt x="5256" y="3687"/>
                    <a:pt x="4582" y="4296"/>
                    <a:pt x="3911" y="4892"/>
                  </a:cubicBezTo>
                  <a:cubicBezTo>
                    <a:pt x="3159" y="5551"/>
                    <a:pt x="2330" y="6135"/>
                    <a:pt x="1386" y="6470"/>
                  </a:cubicBezTo>
                  <a:cubicBezTo>
                    <a:pt x="1046" y="6581"/>
                    <a:pt x="669" y="6700"/>
                    <a:pt x="302" y="6727"/>
                  </a:cubicBezTo>
                  <a:lnTo>
                    <a:pt x="302" y="6727"/>
                  </a:lnTo>
                  <a:cubicBezTo>
                    <a:pt x="2051" y="4855"/>
                    <a:pt x="3944" y="3115"/>
                    <a:pt x="5837" y="1397"/>
                  </a:cubicBezTo>
                  <a:cubicBezTo>
                    <a:pt x="6289" y="982"/>
                    <a:pt x="6741" y="581"/>
                    <a:pt x="7192" y="180"/>
                  </a:cubicBezTo>
                  <a:close/>
                  <a:moveTo>
                    <a:pt x="7183" y="0"/>
                  </a:moveTo>
                  <a:cubicBezTo>
                    <a:pt x="7173" y="0"/>
                    <a:pt x="7163" y="3"/>
                    <a:pt x="7153" y="7"/>
                  </a:cubicBezTo>
                  <a:lnTo>
                    <a:pt x="7153" y="7"/>
                  </a:lnTo>
                  <a:cubicBezTo>
                    <a:pt x="7142" y="10"/>
                    <a:pt x="7131" y="15"/>
                    <a:pt x="7120" y="24"/>
                  </a:cubicBezTo>
                  <a:cubicBezTo>
                    <a:pt x="5231" y="1720"/>
                    <a:pt x="3340" y="3441"/>
                    <a:pt x="1541" y="5228"/>
                  </a:cubicBezTo>
                  <a:cubicBezTo>
                    <a:pt x="1038" y="5734"/>
                    <a:pt x="531" y="6237"/>
                    <a:pt x="53" y="6756"/>
                  </a:cubicBezTo>
                  <a:cubicBezTo>
                    <a:pt x="0" y="6809"/>
                    <a:pt x="41" y="6886"/>
                    <a:pt x="106" y="6886"/>
                  </a:cubicBezTo>
                  <a:cubicBezTo>
                    <a:pt x="128" y="6887"/>
                    <a:pt x="151" y="6888"/>
                    <a:pt x="173" y="6888"/>
                  </a:cubicBezTo>
                  <a:cubicBezTo>
                    <a:pt x="511" y="6888"/>
                    <a:pt x="851" y="6802"/>
                    <a:pt x="1165" y="6703"/>
                  </a:cubicBezTo>
                  <a:cubicBezTo>
                    <a:pt x="2047" y="6445"/>
                    <a:pt x="2836" y="5979"/>
                    <a:pt x="3548" y="5411"/>
                  </a:cubicBezTo>
                  <a:cubicBezTo>
                    <a:pt x="4284" y="4814"/>
                    <a:pt x="4983" y="4153"/>
                    <a:pt x="5682" y="3507"/>
                  </a:cubicBezTo>
                  <a:cubicBezTo>
                    <a:pt x="6303" y="2938"/>
                    <a:pt x="6925" y="2354"/>
                    <a:pt x="7546" y="1786"/>
                  </a:cubicBezTo>
                  <a:cubicBezTo>
                    <a:pt x="7872" y="1475"/>
                    <a:pt x="8195" y="1177"/>
                    <a:pt x="8518" y="866"/>
                  </a:cubicBezTo>
                  <a:cubicBezTo>
                    <a:pt x="8555" y="829"/>
                    <a:pt x="8543" y="764"/>
                    <a:pt x="8506" y="736"/>
                  </a:cubicBezTo>
                  <a:cubicBezTo>
                    <a:pt x="8077" y="503"/>
                    <a:pt x="7651" y="257"/>
                    <a:pt x="7223" y="12"/>
                  </a:cubicBezTo>
                  <a:cubicBezTo>
                    <a:pt x="7209" y="4"/>
                    <a:pt x="7196" y="0"/>
                    <a:pt x="71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214;p68">
              <a:extLst>
                <a:ext uri="{FF2B5EF4-FFF2-40B4-BE49-F238E27FC236}">
                  <a16:creationId xmlns:a16="http://schemas.microsoft.com/office/drawing/2014/main" id="{969CB9A4-97EC-4C19-A346-FAB81679BE06}"/>
                </a:ext>
              </a:extLst>
            </p:cNvPr>
            <p:cNvSpPr/>
            <p:nvPr/>
          </p:nvSpPr>
          <p:spPr>
            <a:xfrm>
              <a:off x="6081135" y="2367506"/>
              <a:ext cx="81547" cy="76232"/>
            </a:xfrm>
            <a:custGeom>
              <a:avLst/>
              <a:gdLst/>
              <a:ahLst/>
              <a:cxnLst/>
              <a:rect l="l" t="t" r="r" b="b"/>
              <a:pathLst>
                <a:path w="2792" h="2610" extrusionOk="0">
                  <a:moveTo>
                    <a:pt x="2683" y="0"/>
                  </a:moveTo>
                  <a:cubicBezTo>
                    <a:pt x="2665" y="0"/>
                    <a:pt x="2645" y="8"/>
                    <a:pt x="2627" y="26"/>
                  </a:cubicBezTo>
                  <a:cubicBezTo>
                    <a:pt x="1810" y="880"/>
                    <a:pt x="943" y="1694"/>
                    <a:pt x="48" y="2486"/>
                  </a:cubicBezTo>
                  <a:cubicBezTo>
                    <a:pt x="0" y="2535"/>
                    <a:pt x="52" y="2609"/>
                    <a:pt x="113" y="2609"/>
                  </a:cubicBezTo>
                  <a:cubicBezTo>
                    <a:pt x="131" y="2609"/>
                    <a:pt x="149" y="2603"/>
                    <a:pt x="167" y="2589"/>
                  </a:cubicBezTo>
                  <a:cubicBezTo>
                    <a:pt x="1058" y="1812"/>
                    <a:pt x="1912" y="995"/>
                    <a:pt x="2742" y="141"/>
                  </a:cubicBezTo>
                  <a:cubicBezTo>
                    <a:pt x="2792" y="81"/>
                    <a:pt x="2743" y="0"/>
                    <a:pt x="2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215;p68">
              <a:extLst>
                <a:ext uri="{FF2B5EF4-FFF2-40B4-BE49-F238E27FC236}">
                  <a16:creationId xmlns:a16="http://schemas.microsoft.com/office/drawing/2014/main" id="{93E74391-9820-42E6-9E87-03173FAA7280}"/>
                </a:ext>
              </a:extLst>
            </p:cNvPr>
            <p:cNvSpPr/>
            <p:nvPr/>
          </p:nvSpPr>
          <p:spPr>
            <a:xfrm>
              <a:off x="6073599" y="2444935"/>
              <a:ext cx="6659" cy="5053"/>
            </a:xfrm>
            <a:custGeom>
              <a:avLst/>
              <a:gdLst/>
              <a:ahLst/>
              <a:cxnLst/>
              <a:rect l="l" t="t" r="r" b="b"/>
              <a:pathLst>
                <a:path w="228" h="173" extrusionOk="0">
                  <a:moveTo>
                    <a:pt x="112" y="0"/>
                  </a:moveTo>
                  <a:cubicBezTo>
                    <a:pt x="56" y="0"/>
                    <a:pt x="0" y="56"/>
                    <a:pt x="36" y="118"/>
                  </a:cubicBezTo>
                  <a:cubicBezTo>
                    <a:pt x="49" y="118"/>
                    <a:pt x="49" y="130"/>
                    <a:pt x="49" y="130"/>
                  </a:cubicBezTo>
                  <a:cubicBezTo>
                    <a:pt x="66" y="160"/>
                    <a:pt x="92" y="172"/>
                    <a:pt x="117" y="172"/>
                  </a:cubicBezTo>
                  <a:cubicBezTo>
                    <a:pt x="173" y="172"/>
                    <a:pt x="228" y="116"/>
                    <a:pt x="192" y="53"/>
                  </a:cubicBezTo>
                  <a:cubicBezTo>
                    <a:pt x="179" y="53"/>
                    <a:pt x="179" y="40"/>
                    <a:pt x="179" y="40"/>
                  </a:cubicBezTo>
                  <a:cubicBezTo>
                    <a:pt x="163" y="12"/>
                    <a:pt x="137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216;p68">
              <a:extLst>
                <a:ext uri="{FF2B5EF4-FFF2-40B4-BE49-F238E27FC236}">
                  <a16:creationId xmlns:a16="http://schemas.microsoft.com/office/drawing/2014/main" id="{09EB189A-188D-4088-8114-79027699F58B}"/>
                </a:ext>
              </a:extLst>
            </p:cNvPr>
            <p:cNvSpPr/>
            <p:nvPr/>
          </p:nvSpPr>
          <p:spPr>
            <a:xfrm>
              <a:off x="6179360" y="2129494"/>
              <a:ext cx="212514" cy="239501"/>
            </a:xfrm>
            <a:custGeom>
              <a:avLst/>
              <a:gdLst/>
              <a:ahLst/>
              <a:cxnLst/>
              <a:rect l="l" t="t" r="r" b="b"/>
              <a:pathLst>
                <a:path w="7276" h="8200" extrusionOk="0">
                  <a:moveTo>
                    <a:pt x="4341" y="1144"/>
                  </a:moveTo>
                  <a:cubicBezTo>
                    <a:pt x="4361" y="1144"/>
                    <a:pt x="4381" y="1145"/>
                    <a:pt x="4402" y="1145"/>
                  </a:cubicBezTo>
                  <a:cubicBezTo>
                    <a:pt x="5269" y="1185"/>
                    <a:pt x="5955" y="1689"/>
                    <a:pt x="5036" y="2906"/>
                  </a:cubicBezTo>
                  <a:cubicBezTo>
                    <a:pt x="4253" y="3943"/>
                    <a:pt x="3378" y="5045"/>
                    <a:pt x="2830" y="5045"/>
                  </a:cubicBezTo>
                  <a:cubicBezTo>
                    <a:pt x="2734" y="5045"/>
                    <a:pt x="2649" y="5011"/>
                    <a:pt x="2575" y="4938"/>
                  </a:cubicBezTo>
                  <a:cubicBezTo>
                    <a:pt x="2085" y="4447"/>
                    <a:pt x="1643" y="3062"/>
                    <a:pt x="2550" y="2027"/>
                  </a:cubicBezTo>
                  <a:cubicBezTo>
                    <a:pt x="2878" y="1648"/>
                    <a:pt x="3490" y="1144"/>
                    <a:pt x="4341" y="1144"/>
                  </a:cubicBezTo>
                  <a:close/>
                  <a:moveTo>
                    <a:pt x="4306" y="1"/>
                  </a:moveTo>
                  <a:cubicBezTo>
                    <a:pt x="3189" y="1"/>
                    <a:pt x="2032" y="566"/>
                    <a:pt x="1205" y="1754"/>
                  </a:cubicBezTo>
                  <a:cubicBezTo>
                    <a:pt x="0" y="3503"/>
                    <a:pt x="1451" y="5625"/>
                    <a:pt x="1451" y="5625"/>
                  </a:cubicBezTo>
                  <a:cubicBezTo>
                    <a:pt x="985" y="6181"/>
                    <a:pt x="556" y="6647"/>
                    <a:pt x="53" y="7178"/>
                  </a:cubicBezTo>
                  <a:lnTo>
                    <a:pt x="1075" y="8200"/>
                  </a:lnTo>
                  <a:cubicBezTo>
                    <a:pt x="1075" y="8200"/>
                    <a:pt x="3768" y="5976"/>
                    <a:pt x="5346" y="4292"/>
                  </a:cubicBezTo>
                  <a:cubicBezTo>
                    <a:pt x="6924" y="2608"/>
                    <a:pt x="7275" y="1133"/>
                    <a:pt x="5812" y="368"/>
                  </a:cubicBezTo>
                  <a:cubicBezTo>
                    <a:pt x="5345" y="125"/>
                    <a:pt x="4830" y="1"/>
                    <a:pt x="4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217;p68">
              <a:extLst>
                <a:ext uri="{FF2B5EF4-FFF2-40B4-BE49-F238E27FC236}">
                  <a16:creationId xmlns:a16="http://schemas.microsoft.com/office/drawing/2014/main" id="{C58321B7-656A-4A90-A408-CDC664C427EF}"/>
                </a:ext>
              </a:extLst>
            </p:cNvPr>
            <p:cNvSpPr/>
            <p:nvPr/>
          </p:nvSpPr>
          <p:spPr>
            <a:xfrm>
              <a:off x="6178250" y="2127304"/>
              <a:ext cx="202291" cy="244204"/>
            </a:xfrm>
            <a:custGeom>
              <a:avLst/>
              <a:gdLst/>
              <a:ahLst/>
              <a:cxnLst/>
              <a:rect l="l" t="t" r="r" b="b"/>
              <a:pathLst>
                <a:path w="6926" h="8361" extrusionOk="0">
                  <a:moveTo>
                    <a:pt x="4382" y="160"/>
                  </a:moveTo>
                  <a:cubicBezTo>
                    <a:pt x="5028" y="160"/>
                    <a:pt x="5735" y="354"/>
                    <a:pt x="6226" y="782"/>
                  </a:cubicBezTo>
                  <a:cubicBezTo>
                    <a:pt x="6729" y="1220"/>
                    <a:pt x="6782" y="1857"/>
                    <a:pt x="6574" y="2463"/>
                  </a:cubicBezTo>
                  <a:cubicBezTo>
                    <a:pt x="6291" y="3267"/>
                    <a:pt x="5695" y="3938"/>
                    <a:pt x="5111" y="4535"/>
                  </a:cubicBezTo>
                  <a:cubicBezTo>
                    <a:pt x="4583" y="5078"/>
                    <a:pt x="4039" y="5597"/>
                    <a:pt x="3480" y="6113"/>
                  </a:cubicBezTo>
                  <a:cubicBezTo>
                    <a:pt x="2711" y="6821"/>
                    <a:pt x="1919" y="7502"/>
                    <a:pt x="1112" y="8172"/>
                  </a:cubicBezTo>
                  <a:lnTo>
                    <a:pt x="1112" y="8172"/>
                  </a:lnTo>
                  <a:cubicBezTo>
                    <a:pt x="808" y="7867"/>
                    <a:pt x="497" y="7556"/>
                    <a:pt x="192" y="7251"/>
                  </a:cubicBezTo>
                  <a:lnTo>
                    <a:pt x="192" y="7251"/>
                  </a:lnTo>
                  <a:cubicBezTo>
                    <a:pt x="656" y="6763"/>
                    <a:pt x="1117" y="6277"/>
                    <a:pt x="1554" y="5752"/>
                  </a:cubicBezTo>
                  <a:cubicBezTo>
                    <a:pt x="1566" y="5724"/>
                    <a:pt x="1579" y="5687"/>
                    <a:pt x="1566" y="5662"/>
                  </a:cubicBezTo>
                  <a:cubicBezTo>
                    <a:pt x="995" y="4845"/>
                    <a:pt x="672" y="3705"/>
                    <a:pt x="917" y="2724"/>
                  </a:cubicBezTo>
                  <a:cubicBezTo>
                    <a:pt x="1125" y="1947"/>
                    <a:pt x="1709" y="1260"/>
                    <a:pt x="2355" y="807"/>
                  </a:cubicBezTo>
                  <a:cubicBezTo>
                    <a:pt x="2936" y="406"/>
                    <a:pt x="3611" y="161"/>
                    <a:pt x="4322" y="161"/>
                  </a:cubicBezTo>
                  <a:cubicBezTo>
                    <a:pt x="4342" y="160"/>
                    <a:pt x="4362" y="160"/>
                    <a:pt x="4382" y="160"/>
                  </a:cubicBezTo>
                  <a:close/>
                  <a:moveTo>
                    <a:pt x="4358" y="1"/>
                  </a:moveTo>
                  <a:cubicBezTo>
                    <a:pt x="2977" y="1"/>
                    <a:pt x="1607" y="891"/>
                    <a:pt x="982" y="2115"/>
                  </a:cubicBezTo>
                  <a:cubicBezTo>
                    <a:pt x="423" y="3236"/>
                    <a:pt x="715" y="4667"/>
                    <a:pt x="1390" y="5690"/>
                  </a:cubicBezTo>
                  <a:lnTo>
                    <a:pt x="1390" y="5690"/>
                  </a:lnTo>
                  <a:cubicBezTo>
                    <a:pt x="951" y="6213"/>
                    <a:pt x="500" y="6714"/>
                    <a:pt x="38" y="7200"/>
                  </a:cubicBezTo>
                  <a:cubicBezTo>
                    <a:pt x="1" y="7228"/>
                    <a:pt x="1" y="7278"/>
                    <a:pt x="38" y="7306"/>
                  </a:cubicBezTo>
                  <a:cubicBezTo>
                    <a:pt x="374" y="7654"/>
                    <a:pt x="712" y="7992"/>
                    <a:pt x="1048" y="8340"/>
                  </a:cubicBezTo>
                  <a:cubicBezTo>
                    <a:pt x="1065" y="8355"/>
                    <a:pt x="1084" y="8361"/>
                    <a:pt x="1103" y="8361"/>
                  </a:cubicBezTo>
                  <a:cubicBezTo>
                    <a:pt x="1109" y="8361"/>
                    <a:pt x="1115" y="8360"/>
                    <a:pt x="1121" y="8359"/>
                  </a:cubicBezTo>
                  <a:lnTo>
                    <a:pt x="1121" y="8359"/>
                  </a:lnTo>
                  <a:cubicBezTo>
                    <a:pt x="1136" y="8358"/>
                    <a:pt x="1152" y="8352"/>
                    <a:pt x="1166" y="8340"/>
                  </a:cubicBezTo>
                  <a:cubicBezTo>
                    <a:pt x="1955" y="7694"/>
                    <a:pt x="2719" y="7020"/>
                    <a:pt x="3468" y="6333"/>
                  </a:cubicBezTo>
                  <a:cubicBezTo>
                    <a:pt x="4064" y="5790"/>
                    <a:pt x="4660" y="5234"/>
                    <a:pt x="5217" y="4653"/>
                  </a:cubicBezTo>
                  <a:cubicBezTo>
                    <a:pt x="5825" y="4031"/>
                    <a:pt x="6431" y="3332"/>
                    <a:pt x="6717" y="2503"/>
                  </a:cubicBezTo>
                  <a:cubicBezTo>
                    <a:pt x="6925" y="1935"/>
                    <a:pt x="6913" y="1313"/>
                    <a:pt x="6496" y="832"/>
                  </a:cubicBezTo>
                  <a:cubicBezTo>
                    <a:pt x="6071" y="329"/>
                    <a:pt x="5331" y="83"/>
                    <a:pt x="4685" y="18"/>
                  </a:cubicBezTo>
                  <a:cubicBezTo>
                    <a:pt x="4576" y="7"/>
                    <a:pt x="4467" y="1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218;p68">
              <a:extLst>
                <a:ext uri="{FF2B5EF4-FFF2-40B4-BE49-F238E27FC236}">
                  <a16:creationId xmlns:a16="http://schemas.microsoft.com/office/drawing/2014/main" id="{22C68C58-5E61-461C-8FE5-98DCD839F4B3}"/>
                </a:ext>
              </a:extLst>
            </p:cNvPr>
            <p:cNvSpPr/>
            <p:nvPr/>
          </p:nvSpPr>
          <p:spPr>
            <a:xfrm>
              <a:off x="6231875" y="2160513"/>
              <a:ext cx="112011" cy="118845"/>
            </a:xfrm>
            <a:custGeom>
              <a:avLst/>
              <a:gdLst/>
              <a:ahLst/>
              <a:cxnLst/>
              <a:rect l="l" t="t" r="r" b="b"/>
              <a:pathLst>
                <a:path w="3835" h="4069" extrusionOk="0">
                  <a:moveTo>
                    <a:pt x="2539" y="162"/>
                  </a:moveTo>
                  <a:cubicBezTo>
                    <a:pt x="2616" y="162"/>
                    <a:pt x="2693" y="167"/>
                    <a:pt x="2772" y="176"/>
                  </a:cubicBezTo>
                  <a:cubicBezTo>
                    <a:pt x="3030" y="214"/>
                    <a:pt x="3315" y="291"/>
                    <a:pt x="3483" y="499"/>
                  </a:cubicBezTo>
                  <a:cubicBezTo>
                    <a:pt x="3679" y="745"/>
                    <a:pt x="3586" y="1080"/>
                    <a:pt x="3458" y="1341"/>
                  </a:cubicBezTo>
                  <a:cubicBezTo>
                    <a:pt x="3250" y="1767"/>
                    <a:pt x="2915" y="2143"/>
                    <a:pt x="2629" y="2519"/>
                  </a:cubicBezTo>
                  <a:cubicBezTo>
                    <a:pt x="2359" y="2842"/>
                    <a:pt x="2085" y="3177"/>
                    <a:pt x="1775" y="3463"/>
                  </a:cubicBezTo>
                  <a:cubicBezTo>
                    <a:pt x="1586" y="3639"/>
                    <a:pt x="1321" y="3904"/>
                    <a:pt x="1042" y="3904"/>
                  </a:cubicBezTo>
                  <a:cubicBezTo>
                    <a:pt x="1035" y="3904"/>
                    <a:pt x="1029" y="3904"/>
                    <a:pt x="1023" y="3904"/>
                  </a:cubicBezTo>
                  <a:cubicBezTo>
                    <a:pt x="790" y="3904"/>
                    <a:pt x="634" y="3593"/>
                    <a:pt x="544" y="3398"/>
                  </a:cubicBezTo>
                  <a:cubicBezTo>
                    <a:pt x="156" y="2621"/>
                    <a:pt x="246" y="1677"/>
                    <a:pt x="818" y="1015"/>
                  </a:cubicBezTo>
                  <a:cubicBezTo>
                    <a:pt x="1258" y="516"/>
                    <a:pt x="1866" y="162"/>
                    <a:pt x="2539" y="162"/>
                  </a:cubicBezTo>
                  <a:close/>
                  <a:moveTo>
                    <a:pt x="2555" y="1"/>
                  </a:moveTo>
                  <a:cubicBezTo>
                    <a:pt x="1848" y="1"/>
                    <a:pt x="1176" y="374"/>
                    <a:pt x="704" y="895"/>
                  </a:cubicBezTo>
                  <a:lnTo>
                    <a:pt x="704" y="895"/>
                  </a:lnTo>
                  <a:cubicBezTo>
                    <a:pt x="703" y="897"/>
                    <a:pt x="701" y="898"/>
                    <a:pt x="700" y="900"/>
                  </a:cubicBezTo>
                  <a:cubicBezTo>
                    <a:pt x="131" y="1559"/>
                    <a:pt x="1" y="2453"/>
                    <a:pt x="311" y="3255"/>
                  </a:cubicBezTo>
                  <a:cubicBezTo>
                    <a:pt x="401" y="3516"/>
                    <a:pt x="557" y="3864"/>
                    <a:pt x="805" y="4007"/>
                  </a:cubicBezTo>
                  <a:cubicBezTo>
                    <a:pt x="877" y="4050"/>
                    <a:pt x="953" y="4068"/>
                    <a:pt x="1029" y="4068"/>
                  </a:cubicBezTo>
                  <a:cubicBezTo>
                    <a:pt x="1203" y="4068"/>
                    <a:pt x="1381" y="3975"/>
                    <a:pt x="1517" y="3876"/>
                  </a:cubicBezTo>
                  <a:cubicBezTo>
                    <a:pt x="1905" y="3618"/>
                    <a:pt x="2216" y="3242"/>
                    <a:pt x="2514" y="2894"/>
                  </a:cubicBezTo>
                  <a:cubicBezTo>
                    <a:pt x="2862" y="2478"/>
                    <a:pt x="3238" y="2053"/>
                    <a:pt x="3508" y="1587"/>
                  </a:cubicBezTo>
                  <a:cubicBezTo>
                    <a:pt x="3679" y="1301"/>
                    <a:pt x="3834" y="937"/>
                    <a:pt x="3716" y="602"/>
                  </a:cubicBezTo>
                  <a:cubicBezTo>
                    <a:pt x="3626" y="332"/>
                    <a:pt x="3381" y="176"/>
                    <a:pt x="3120" y="83"/>
                  </a:cubicBezTo>
                  <a:cubicBezTo>
                    <a:pt x="2931" y="27"/>
                    <a:pt x="2742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219;p68">
              <a:extLst>
                <a:ext uri="{FF2B5EF4-FFF2-40B4-BE49-F238E27FC236}">
                  <a16:creationId xmlns:a16="http://schemas.microsoft.com/office/drawing/2014/main" id="{A9063F14-E7CF-4536-8FEC-CE842C78B174}"/>
                </a:ext>
              </a:extLst>
            </p:cNvPr>
            <p:cNvSpPr/>
            <p:nvPr/>
          </p:nvSpPr>
          <p:spPr>
            <a:xfrm>
              <a:off x="6208479" y="2318350"/>
              <a:ext cx="24242" cy="21906"/>
            </a:xfrm>
            <a:custGeom>
              <a:avLst/>
              <a:gdLst/>
              <a:ahLst/>
              <a:cxnLst/>
              <a:rect l="l" t="t" r="r" b="b"/>
              <a:pathLst>
                <a:path w="830" h="750" extrusionOk="0">
                  <a:moveTo>
                    <a:pt x="409" y="0"/>
                  </a:moveTo>
                  <a:cubicBezTo>
                    <a:pt x="248" y="0"/>
                    <a:pt x="95" y="109"/>
                    <a:pt x="53" y="271"/>
                  </a:cubicBezTo>
                  <a:cubicBezTo>
                    <a:pt x="0" y="479"/>
                    <a:pt x="115" y="687"/>
                    <a:pt x="311" y="737"/>
                  </a:cubicBezTo>
                  <a:cubicBezTo>
                    <a:pt x="345" y="745"/>
                    <a:pt x="379" y="749"/>
                    <a:pt x="412" y="749"/>
                  </a:cubicBezTo>
                  <a:cubicBezTo>
                    <a:pt x="582" y="749"/>
                    <a:pt x="733" y="641"/>
                    <a:pt x="777" y="466"/>
                  </a:cubicBezTo>
                  <a:cubicBezTo>
                    <a:pt x="830" y="271"/>
                    <a:pt x="712" y="66"/>
                    <a:pt x="503" y="13"/>
                  </a:cubicBezTo>
                  <a:cubicBezTo>
                    <a:pt x="472" y="4"/>
                    <a:pt x="441" y="0"/>
                    <a:pt x="409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220;p68">
              <a:extLst>
                <a:ext uri="{FF2B5EF4-FFF2-40B4-BE49-F238E27FC236}">
                  <a16:creationId xmlns:a16="http://schemas.microsoft.com/office/drawing/2014/main" id="{502D3D7A-0205-44D9-BF56-5FE440B4CD13}"/>
                </a:ext>
              </a:extLst>
            </p:cNvPr>
            <p:cNvSpPr/>
            <p:nvPr/>
          </p:nvSpPr>
          <p:spPr>
            <a:xfrm>
              <a:off x="6205851" y="2315984"/>
              <a:ext cx="29500" cy="26608"/>
            </a:xfrm>
            <a:custGeom>
              <a:avLst/>
              <a:gdLst/>
              <a:ahLst/>
              <a:cxnLst/>
              <a:rect l="l" t="t" r="r" b="b"/>
              <a:pathLst>
                <a:path w="1010" h="911" extrusionOk="0">
                  <a:moveTo>
                    <a:pt x="498" y="158"/>
                  </a:moveTo>
                  <a:cubicBezTo>
                    <a:pt x="526" y="158"/>
                    <a:pt x="554" y="162"/>
                    <a:pt x="581" y="171"/>
                  </a:cubicBezTo>
                  <a:cubicBezTo>
                    <a:pt x="736" y="212"/>
                    <a:pt x="826" y="380"/>
                    <a:pt x="789" y="535"/>
                  </a:cubicBezTo>
                  <a:cubicBezTo>
                    <a:pt x="764" y="613"/>
                    <a:pt x="724" y="678"/>
                    <a:pt x="646" y="715"/>
                  </a:cubicBezTo>
                  <a:cubicBezTo>
                    <a:pt x="605" y="741"/>
                    <a:pt x="559" y="755"/>
                    <a:pt x="511" y="755"/>
                  </a:cubicBezTo>
                  <a:cubicBezTo>
                    <a:pt x="483" y="755"/>
                    <a:pt x="454" y="750"/>
                    <a:pt x="426" y="740"/>
                  </a:cubicBezTo>
                  <a:cubicBezTo>
                    <a:pt x="270" y="703"/>
                    <a:pt x="168" y="535"/>
                    <a:pt x="221" y="380"/>
                  </a:cubicBezTo>
                  <a:cubicBezTo>
                    <a:pt x="251" y="252"/>
                    <a:pt x="370" y="158"/>
                    <a:pt x="498" y="158"/>
                  </a:cubicBezTo>
                  <a:close/>
                  <a:moveTo>
                    <a:pt x="502" y="0"/>
                  </a:moveTo>
                  <a:cubicBezTo>
                    <a:pt x="300" y="0"/>
                    <a:pt x="117" y="134"/>
                    <a:pt x="65" y="339"/>
                  </a:cubicBezTo>
                  <a:cubicBezTo>
                    <a:pt x="0" y="572"/>
                    <a:pt x="143" y="833"/>
                    <a:pt x="388" y="895"/>
                  </a:cubicBezTo>
                  <a:cubicBezTo>
                    <a:pt x="426" y="911"/>
                    <a:pt x="466" y="911"/>
                    <a:pt x="503" y="911"/>
                  </a:cubicBezTo>
                  <a:cubicBezTo>
                    <a:pt x="581" y="911"/>
                    <a:pt x="659" y="883"/>
                    <a:pt x="724" y="846"/>
                  </a:cubicBezTo>
                  <a:cubicBezTo>
                    <a:pt x="826" y="793"/>
                    <a:pt x="904" y="690"/>
                    <a:pt x="945" y="572"/>
                  </a:cubicBezTo>
                  <a:cubicBezTo>
                    <a:pt x="1010" y="327"/>
                    <a:pt x="867" y="81"/>
                    <a:pt x="621" y="16"/>
                  </a:cubicBezTo>
                  <a:cubicBezTo>
                    <a:pt x="581" y="5"/>
                    <a:pt x="541" y="0"/>
                    <a:pt x="50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221;p68">
              <a:extLst>
                <a:ext uri="{FF2B5EF4-FFF2-40B4-BE49-F238E27FC236}">
                  <a16:creationId xmlns:a16="http://schemas.microsoft.com/office/drawing/2014/main" id="{409F5BF1-7DE9-40EF-BE0A-6A91E053AA09}"/>
                </a:ext>
              </a:extLst>
            </p:cNvPr>
            <p:cNvSpPr/>
            <p:nvPr/>
          </p:nvSpPr>
          <p:spPr>
            <a:xfrm>
              <a:off x="6306003" y="2139133"/>
              <a:ext cx="57188" cy="30668"/>
            </a:xfrm>
            <a:custGeom>
              <a:avLst/>
              <a:gdLst/>
              <a:ahLst/>
              <a:cxnLst/>
              <a:rect l="l" t="t" r="r" b="b"/>
              <a:pathLst>
                <a:path w="1958" h="1050" extrusionOk="0">
                  <a:moveTo>
                    <a:pt x="148" y="1"/>
                  </a:moveTo>
                  <a:cubicBezTo>
                    <a:pt x="133" y="1"/>
                    <a:pt x="118" y="1"/>
                    <a:pt x="103" y="1"/>
                  </a:cubicBezTo>
                  <a:cubicBezTo>
                    <a:pt x="1" y="1"/>
                    <a:pt x="1" y="157"/>
                    <a:pt x="103" y="157"/>
                  </a:cubicBezTo>
                  <a:cubicBezTo>
                    <a:pt x="675" y="157"/>
                    <a:pt x="1591" y="365"/>
                    <a:pt x="1787" y="998"/>
                  </a:cubicBezTo>
                  <a:cubicBezTo>
                    <a:pt x="1797" y="1034"/>
                    <a:pt x="1827" y="1049"/>
                    <a:pt x="1858" y="1049"/>
                  </a:cubicBezTo>
                  <a:cubicBezTo>
                    <a:pt x="1906" y="1049"/>
                    <a:pt x="1957" y="1013"/>
                    <a:pt x="1942" y="958"/>
                  </a:cubicBezTo>
                  <a:cubicBezTo>
                    <a:pt x="1727" y="263"/>
                    <a:pt x="796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222;p68">
              <a:extLst>
                <a:ext uri="{FF2B5EF4-FFF2-40B4-BE49-F238E27FC236}">
                  <a16:creationId xmlns:a16="http://schemas.microsoft.com/office/drawing/2014/main" id="{F5C09089-87DB-44E0-85C4-8B05CC1F610E}"/>
                </a:ext>
              </a:extLst>
            </p:cNvPr>
            <p:cNvSpPr/>
            <p:nvPr/>
          </p:nvSpPr>
          <p:spPr>
            <a:xfrm>
              <a:off x="6359745" y="2174999"/>
              <a:ext cx="6718" cy="5228"/>
            </a:xfrm>
            <a:custGeom>
              <a:avLst/>
              <a:gdLst/>
              <a:ahLst/>
              <a:cxnLst/>
              <a:rect l="l" t="t" r="r" b="b"/>
              <a:pathLst>
                <a:path w="230" h="179" extrusionOk="0">
                  <a:moveTo>
                    <a:pt x="112" y="1"/>
                  </a:moveTo>
                  <a:cubicBezTo>
                    <a:pt x="57" y="1"/>
                    <a:pt x="1" y="57"/>
                    <a:pt x="37" y="118"/>
                  </a:cubicBezTo>
                  <a:cubicBezTo>
                    <a:pt x="49" y="131"/>
                    <a:pt x="49" y="131"/>
                    <a:pt x="49" y="146"/>
                  </a:cubicBezTo>
                  <a:cubicBezTo>
                    <a:pt x="65" y="169"/>
                    <a:pt x="88" y="178"/>
                    <a:pt x="112" y="178"/>
                  </a:cubicBezTo>
                  <a:cubicBezTo>
                    <a:pt x="169" y="178"/>
                    <a:pt x="230" y="123"/>
                    <a:pt x="192" y="69"/>
                  </a:cubicBezTo>
                  <a:cubicBezTo>
                    <a:pt x="180" y="53"/>
                    <a:pt x="180" y="53"/>
                    <a:pt x="180" y="41"/>
                  </a:cubicBezTo>
                  <a:cubicBezTo>
                    <a:pt x="163" y="12"/>
                    <a:pt x="138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223;p68">
              <a:extLst>
                <a:ext uri="{FF2B5EF4-FFF2-40B4-BE49-F238E27FC236}">
                  <a16:creationId xmlns:a16="http://schemas.microsoft.com/office/drawing/2014/main" id="{0FAB7E8E-98B9-4D94-BBFD-BCE35847E597}"/>
                </a:ext>
              </a:extLst>
            </p:cNvPr>
            <p:cNvSpPr/>
            <p:nvPr/>
          </p:nvSpPr>
          <p:spPr>
            <a:xfrm>
              <a:off x="6279308" y="2257832"/>
              <a:ext cx="26258" cy="27484"/>
            </a:xfrm>
            <a:custGeom>
              <a:avLst/>
              <a:gdLst/>
              <a:ahLst/>
              <a:cxnLst/>
              <a:rect l="l" t="t" r="r" b="b"/>
              <a:pathLst>
                <a:path w="899" h="941" extrusionOk="0">
                  <a:moveTo>
                    <a:pt x="792" y="1"/>
                  </a:moveTo>
                  <a:cubicBezTo>
                    <a:pt x="766" y="1"/>
                    <a:pt x="739" y="12"/>
                    <a:pt x="719" y="41"/>
                  </a:cubicBezTo>
                  <a:cubicBezTo>
                    <a:pt x="514" y="311"/>
                    <a:pt x="293" y="556"/>
                    <a:pt x="60" y="805"/>
                  </a:cubicBezTo>
                  <a:cubicBezTo>
                    <a:pt x="0" y="865"/>
                    <a:pt x="56" y="941"/>
                    <a:pt x="120" y="941"/>
                  </a:cubicBezTo>
                  <a:cubicBezTo>
                    <a:pt x="139" y="941"/>
                    <a:pt x="158" y="934"/>
                    <a:pt x="175" y="920"/>
                  </a:cubicBezTo>
                  <a:cubicBezTo>
                    <a:pt x="424" y="662"/>
                    <a:pt x="641" y="389"/>
                    <a:pt x="862" y="118"/>
                  </a:cubicBezTo>
                  <a:cubicBezTo>
                    <a:pt x="898" y="57"/>
                    <a:pt x="848" y="1"/>
                    <a:pt x="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224;p68">
              <a:extLst>
                <a:ext uri="{FF2B5EF4-FFF2-40B4-BE49-F238E27FC236}">
                  <a16:creationId xmlns:a16="http://schemas.microsoft.com/office/drawing/2014/main" id="{FB81143C-1A4A-465B-BB80-6070B9E9510D}"/>
                </a:ext>
              </a:extLst>
            </p:cNvPr>
            <p:cNvSpPr/>
            <p:nvPr/>
          </p:nvSpPr>
          <p:spPr>
            <a:xfrm>
              <a:off x="6207749" y="2199242"/>
              <a:ext cx="13319" cy="62183"/>
            </a:xfrm>
            <a:custGeom>
              <a:avLst/>
              <a:gdLst/>
              <a:ahLst/>
              <a:cxnLst/>
              <a:rect l="l" t="t" r="r" b="b"/>
              <a:pathLst>
                <a:path w="456" h="2129" extrusionOk="0">
                  <a:moveTo>
                    <a:pt x="339" y="1"/>
                  </a:moveTo>
                  <a:cubicBezTo>
                    <a:pt x="307" y="1"/>
                    <a:pt x="273" y="17"/>
                    <a:pt x="258" y="52"/>
                  </a:cubicBezTo>
                  <a:cubicBezTo>
                    <a:pt x="0" y="714"/>
                    <a:pt x="140" y="1413"/>
                    <a:pt x="296" y="2072"/>
                  </a:cubicBezTo>
                  <a:cubicBezTo>
                    <a:pt x="302" y="2112"/>
                    <a:pt x="329" y="2129"/>
                    <a:pt x="359" y="2129"/>
                  </a:cubicBezTo>
                  <a:cubicBezTo>
                    <a:pt x="405" y="2129"/>
                    <a:pt x="455" y="2089"/>
                    <a:pt x="438" y="2034"/>
                  </a:cubicBezTo>
                  <a:cubicBezTo>
                    <a:pt x="296" y="1385"/>
                    <a:pt x="168" y="727"/>
                    <a:pt x="414" y="93"/>
                  </a:cubicBezTo>
                  <a:cubicBezTo>
                    <a:pt x="436" y="37"/>
                    <a:pt x="389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225;p68">
              <a:extLst>
                <a:ext uri="{FF2B5EF4-FFF2-40B4-BE49-F238E27FC236}">
                  <a16:creationId xmlns:a16="http://schemas.microsoft.com/office/drawing/2014/main" id="{1B310B12-668C-42CE-B89C-16F21D41ECE6}"/>
                </a:ext>
              </a:extLst>
            </p:cNvPr>
            <p:cNvSpPr/>
            <p:nvPr/>
          </p:nvSpPr>
          <p:spPr>
            <a:xfrm>
              <a:off x="6220542" y="2223834"/>
              <a:ext cx="6542" cy="19949"/>
            </a:xfrm>
            <a:custGeom>
              <a:avLst/>
              <a:gdLst/>
              <a:ahLst/>
              <a:cxnLst/>
              <a:rect l="l" t="t" r="r" b="b"/>
              <a:pathLst>
                <a:path w="224" h="683" extrusionOk="0">
                  <a:moveTo>
                    <a:pt x="102" y="0"/>
                  </a:moveTo>
                  <a:cubicBezTo>
                    <a:pt x="63" y="0"/>
                    <a:pt x="21" y="26"/>
                    <a:pt x="13" y="77"/>
                  </a:cubicBezTo>
                  <a:cubicBezTo>
                    <a:pt x="0" y="260"/>
                    <a:pt x="13" y="441"/>
                    <a:pt x="53" y="621"/>
                  </a:cubicBezTo>
                  <a:cubicBezTo>
                    <a:pt x="63" y="664"/>
                    <a:pt x="96" y="683"/>
                    <a:pt x="128" y="683"/>
                  </a:cubicBezTo>
                  <a:cubicBezTo>
                    <a:pt x="175" y="683"/>
                    <a:pt x="223" y="644"/>
                    <a:pt x="209" y="584"/>
                  </a:cubicBezTo>
                  <a:cubicBezTo>
                    <a:pt x="168" y="416"/>
                    <a:pt x="156" y="245"/>
                    <a:pt x="168" y="77"/>
                  </a:cubicBezTo>
                  <a:cubicBezTo>
                    <a:pt x="176" y="26"/>
                    <a:pt x="141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226;p68">
              <a:extLst>
                <a:ext uri="{FF2B5EF4-FFF2-40B4-BE49-F238E27FC236}">
                  <a16:creationId xmlns:a16="http://schemas.microsoft.com/office/drawing/2014/main" id="{918F8F6F-D20D-4457-973B-299493ED4558}"/>
                </a:ext>
              </a:extLst>
            </p:cNvPr>
            <p:cNvSpPr/>
            <p:nvPr/>
          </p:nvSpPr>
          <p:spPr>
            <a:xfrm>
              <a:off x="6223930" y="2249011"/>
              <a:ext cx="5783" cy="5345"/>
            </a:xfrm>
            <a:custGeom>
              <a:avLst/>
              <a:gdLst/>
              <a:ahLst/>
              <a:cxnLst/>
              <a:rect l="l" t="t" r="r" b="b"/>
              <a:pathLst>
                <a:path w="198" h="183" extrusionOk="0">
                  <a:moveTo>
                    <a:pt x="98" y="0"/>
                  </a:moveTo>
                  <a:cubicBezTo>
                    <a:pt x="67" y="0"/>
                    <a:pt x="37" y="17"/>
                    <a:pt x="27" y="57"/>
                  </a:cubicBezTo>
                  <a:cubicBezTo>
                    <a:pt x="27" y="69"/>
                    <a:pt x="15" y="69"/>
                    <a:pt x="15" y="82"/>
                  </a:cubicBezTo>
                  <a:cubicBezTo>
                    <a:pt x="0" y="144"/>
                    <a:pt x="48" y="183"/>
                    <a:pt x="95" y="183"/>
                  </a:cubicBezTo>
                  <a:cubicBezTo>
                    <a:pt x="128" y="183"/>
                    <a:pt x="160" y="164"/>
                    <a:pt x="170" y="122"/>
                  </a:cubicBezTo>
                  <a:cubicBezTo>
                    <a:pt x="170" y="122"/>
                    <a:pt x="170" y="110"/>
                    <a:pt x="183" y="97"/>
                  </a:cubicBezTo>
                  <a:cubicBezTo>
                    <a:pt x="198" y="41"/>
                    <a:pt x="146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227;p68">
              <a:extLst>
                <a:ext uri="{FF2B5EF4-FFF2-40B4-BE49-F238E27FC236}">
                  <a16:creationId xmlns:a16="http://schemas.microsoft.com/office/drawing/2014/main" id="{74083482-3F58-4EA3-8B62-205D4E8ED713}"/>
                </a:ext>
              </a:extLst>
            </p:cNvPr>
            <p:cNvSpPr/>
            <p:nvPr/>
          </p:nvSpPr>
          <p:spPr>
            <a:xfrm>
              <a:off x="6246362" y="2148771"/>
              <a:ext cx="17846" cy="11420"/>
            </a:xfrm>
            <a:custGeom>
              <a:avLst/>
              <a:gdLst/>
              <a:ahLst/>
              <a:cxnLst/>
              <a:rect l="l" t="t" r="r" b="b"/>
              <a:pathLst>
                <a:path w="611" h="391" extrusionOk="0">
                  <a:moveTo>
                    <a:pt x="516" y="1"/>
                  </a:moveTo>
                  <a:cubicBezTo>
                    <a:pt x="508" y="1"/>
                    <a:pt x="499" y="3"/>
                    <a:pt x="489" y="7"/>
                  </a:cubicBezTo>
                  <a:cubicBezTo>
                    <a:pt x="334" y="72"/>
                    <a:pt x="191" y="162"/>
                    <a:pt x="61" y="268"/>
                  </a:cubicBezTo>
                  <a:cubicBezTo>
                    <a:pt x="0" y="316"/>
                    <a:pt x="58" y="391"/>
                    <a:pt x="124" y="391"/>
                  </a:cubicBezTo>
                  <a:cubicBezTo>
                    <a:pt x="142" y="391"/>
                    <a:pt x="162" y="385"/>
                    <a:pt x="179" y="370"/>
                  </a:cubicBezTo>
                  <a:cubicBezTo>
                    <a:pt x="281" y="292"/>
                    <a:pt x="399" y="215"/>
                    <a:pt x="527" y="162"/>
                  </a:cubicBezTo>
                  <a:cubicBezTo>
                    <a:pt x="610" y="129"/>
                    <a:pt x="587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228;p68">
              <a:extLst>
                <a:ext uri="{FF2B5EF4-FFF2-40B4-BE49-F238E27FC236}">
                  <a16:creationId xmlns:a16="http://schemas.microsoft.com/office/drawing/2014/main" id="{2FCB3AF3-3D94-4453-8D02-E500088E7DDB}"/>
                </a:ext>
              </a:extLst>
            </p:cNvPr>
            <p:cNvSpPr/>
            <p:nvPr/>
          </p:nvSpPr>
          <p:spPr>
            <a:xfrm>
              <a:off x="6273408" y="2287945"/>
              <a:ext cx="5491" cy="4965"/>
            </a:xfrm>
            <a:custGeom>
              <a:avLst/>
              <a:gdLst/>
              <a:ahLst/>
              <a:cxnLst/>
              <a:rect l="l" t="t" r="r" b="b"/>
              <a:pathLst>
                <a:path w="188" h="170" extrusionOk="0">
                  <a:moveTo>
                    <a:pt x="86" y="1"/>
                  </a:moveTo>
                  <a:cubicBezTo>
                    <a:pt x="56" y="1"/>
                    <a:pt x="27" y="17"/>
                    <a:pt x="17" y="57"/>
                  </a:cubicBezTo>
                  <a:lnTo>
                    <a:pt x="17" y="69"/>
                  </a:lnTo>
                  <a:cubicBezTo>
                    <a:pt x="0" y="131"/>
                    <a:pt x="48" y="170"/>
                    <a:pt x="95" y="170"/>
                  </a:cubicBezTo>
                  <a:cubicBezTo>
                    <a:pt x="128" y="170"/>
                    <a:pt x="161" y="151"/>
                    <a:pt x="172" y="109"/>
                  </a:cubicBezTo>
                  <a:lnTo>
                    <a:pt x="172" y="97"/>
                  </a:lnTo>
                  <a:cubicBezTo>
                    <a:pt x="188" y="42"/>
                    <a:pt x="135" y="1"/>
                    <a:pt x="8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229;p68">
              <a:extLst>
                <a:ext uri="{FF2B5EF4-FFF2-40B4-BE49-F238E27FC236}">
                  <a16:creationId xmlns:a16="http://schemas.microsoft.com/office/drawing/2014/main" id="{CF9F59A1-080D-40C8-9DB7-012663F9690E}"/>
                </a:ext>
              </a:extLst>
            </p:cNvPr>
            <p:cNvSpPr/>
            <p:nvPr/>
          </p:nvSpPr>
          <p:spPr>
            <a:xfrm>
              <a:off x="5965415" y="2294108"/>
              <a:ext cx="290731" cy="76086"/>
            </a:xfrm>
            <a:custGeom>
              <a:avLst/>
              <a:gdLst/>
              <a:ahLst/>
              <a:cxnLst/>
              <a:rect l="l" t="t" r="r" b="b"/>
              <a:pathLst>
                <a:path w="9954" h="2605" extrusionOk="0">
                  <a:moveTo>
                    <a:pt x="9953" y="1"/>
                  </a:moveTo>
                  <a:cubicBezTo>
                    <a:pt x="9953" y="1"/>
                    <a:pt x="6107" y="455"/>
                    <a:pt x="3585" y="883"/>
                  </a:cubicBezTo>
                  <a:cubicBezTo>
                    <a:pt x="1059" y="1296"/>
                    <a:pt x="0" y="2604"/>
                    <a:pt x="0" y="2604"/>
                  </a:cubicBezTo>
                  <a:cubicBezTo>
                    <a:pt x="2951" y="2436"/>
                    <a:pt x="7235" y="1828"/>
                    <a:pt x="9695" y="1452"/>
                  </a:cubicBezTo>
                  <a:lnTo>
                    <a:pt x="9953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230;p68">
              <a:extLst>
                <a:ext uri="{FF2B5EF4-FFF2-40B4-BE49-F238E27FC236}">
                  <a16:creationId xmlns:a16="http://schemas.microsoft.com/office/drawing/2014/main" id="{E11A7F95-23E9-4D5C-8FCF-63ECABE9ECA5}"/>
                </a:ext>
              </a:extLst>
            </p:cNvPr>
            <p:cNvSpPr/>
            <p:nvPr/>
          </p:nvSpPr>
          <p:spPr>
            <a:xfrm>
              <a:off x="5962844" y="2291479"/>
              <a:ext cx="295551" cy="80992"/>
            </a:xfrm>
            <a:custGeom>
              <a:avLst/>
              <a:gdLst/>
              <a:ahLst/>
              <a:cxnLst/>
              <a:rect l="l" t="t" r="r" b="b"/>
              <a:pathLst>
                <a:path w="10119" h="2773" extrusionOk="0">
                  <a:moveTo>
                    <a:pt x="9942" y="180"/>
                  </a:moveTo>
                  <a:cubicBezTo>
                    <a:pt x="9864" y="607"/>
                    <a:pt x="9794" y="1042"/>
                    <a:pt x="9714" y="1470"/>
                  </a:cubicBezTo>
                  <a:lnTo>
                    <a:pt x="9714" y="1470"/>
                  </a:lnTo>
                  <a:cubicBezTo>
                    <a:pt x="7218" y="1856"/>
                    <a:pt x="4706" y="2202"/>
                    <a:pt x="2185" y="2449"/>
                  </a:cubicBezTo>
                  <a:cubicBezTo>
                    <a:pt x="1549" y="2505"/>
                    <a:pt x="914" y="2564"/>
                    <a:pt x="278" y="2605"/>
                  </a:cubicBezTo>
                  <a:lnTo>
                    <a:pt x="278" y="2605"/>
                  </a:lnTo>
                  <a:cubicBezTo>
                    <a:pt x="457" y="2424"/>
                    <a:pt x="660" y="2266"/>
                    <a:pt x="865" y="2123"/>
                  </a:cubicBezTo>
                  <a:cubicBezTo>
                    <a:pt x="1551" y="1657"/>
                    <a:pt x="2353" y="1334"/>
                    <a:pt x="3154" y="1153"/>
                  </a:cubicBezTo>
                  <a:cubicBezTo>
                    <a:pt x="4098" y="933"/>
                    <a:pt x="5083" y="818"/>
                    <a:pt x="6040" y="687"/>
                  </a:cubicBezTo>
                  <a:cubicBezTo>
                    <a:pt x="6922" y="557"/>
                    <a:pt x="7789" y="442"/>
                    <a:pt x="8668" y="336"/>
                  </a:cubicBezTo>
                  <a:cubicBezTo>
                    <a:pt x="9089" y="279"/>
                    <a:pt x="9520" y="229"/>
                    <a:pt x="9942" y="180"/>
                  </a:cubicBezTo>
                  <a:close/>
                  <a:moveTo>
                    <a:pt x="10041" y="1"/>
                  </a:moveTo>
                  <a:cubicBezTo>
                    <a:pt x="8799" y="156"/>
                    <a:pt x="7556" y="312"/>
                    <a:pt x="6326" y="492"/>
                  </a:cubicBezTo>
                  <a:cubicBezTo>
                    <a:pt x="5369" y="622"/>
                    <a:pt x="4397" y="740"/>
                    <a:pt x="3452" y="933"/>
                  </a:cubicBezTo>
                  <a:cubicBezTo>
                    <a:pt x="2573" y="1088"/>
                    <a:pt x="1719" y="1399"/>
                    <a:pt x="955" y="1877"/>
                  </a:cubicBezTo>
                  <a:cubicBezTo>
                    <a:pt x="632" y="2085"/>
                    <a:pt x="281" y="2331"/>
                    <a:pt x="35" y="2641"/>
                  </a:cubicBezTo>
                  <a:cubicBezTo>
                    <a:pt x="0" y="2691"/>
                    <a:pt x="9" y="2773"/>
                    <a:pt x="74" y="2773"/>
                  </a:cubicBezTo>
                  <a:cubicBezTo>
                    <a:pt x="78" y="2773"/>
                    <a:pt x="83" y="2773"/>
                    <a:pt x="88" y="2772"/>
                  </a:cubicBezTo>
                  <a:cubicBezTo>
                    <a:pt x="2716" y="2617"/>
                    <a:pt x="5329" y="2265"/>
                    <a:pt x="7944" y="1890"/>
                  </a:cubicBezTo>
                  <a:cubicBezTo>
                    <a:pt x="8566" y="1800"/>
                    <a:pt x="9187" y="1709"/>
                    <a:pt x="9808" y="1619"/>
                  </a:cubicBezTo>
                  <a:cubicBezTo>
                    <a:pt x="9839" y="1611"/>
                    <a:pt x="9855" y="1588"/>
                    <a:pt x="9858" y="1562"/>
                  </a:cubicBezTo>
                  <a:lnTo>
                    <a:pt x="9858" y="1562"/>
                  </a:lnTo>
                  <a:cubicBezTo>
                    <a:pt x="9859" y="1560"/>
                    <a:pt x="9860" y="1557"/>
                    <a:pt x="9861" y="1554"/>
                  </a:cubicBezTo>
                  <a:cubicBezTo>
                    <a:pt x="9951" y="1076"/>
                    <a:pt x="10029" y="597"/>
                    <a:pt x="10119" y="103"/>
                  </a:cubicBezTo>
                  <a:cubicBezTo>
                    <a:pt x="10119" y="66"/>
                    <a:pt x="10094" y="1"/>
                    <a:pt x="10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231;p68">
              <a:extLst>
                <a:ext uri="{FF2B5EF4-FFF2-40B4-BE49-F238E27FC236}">
                  <a16:creationId xmlns:a16="http://schemas.microsoft.com/office/drawing/2014/main" id="{DD0E1576-B259-4035-B528-15EB4319F80E}"/>
                </a:ext>
              </a:extLst>
            </p:cNvPr>
            <p:cNvSpPr/>
            <p:nvPr/>
          </p:nvSpPr>
          <p:spPr>
            <a:xfrm>
              <a:off x="6047517" y="2339467"/>
              <a:ext cx="109528" cy="16765"/>
            </a:xfrm>
            <a:custGeom>
              <a:avLst/>
              <a:gdLst/>
              <a:ahLst/>
              <a:cxnLst/>
              <a:rect l="l" t="t" r="r" b="b"/>
              <a:pathLst>
                <a:path w="3750" h="574" extrusionOk="0">
                  <a:moveTo>
                    <a:pt x="3659" y="0"/>
                  </a:moveTo>
                  <a:cubicBezTo>
                    <a:pt x="3655" y="0"/>
                    <a:pt x="3651" y="1"/>
                    <a:pt x="3647" y="1"/>
                  </a:cubicBezTo>
                  <a:cubicBezTo>
                    <a:pt x="2458" y="79"/>
                    <a:pt x="1265" y="222"/>
                    <a:pt x="87" y="417"/>
                  </a:cubicBezTo>
                  <a:cubicBezTo>
                    <a:pt x="1" y="429"/>
                    <a:pt x="32" y="573"/>
                    <a:pt x="128" y="573"/>
                  </a:cubicBezTo>
                  <a:cubicBezTo>
                    <a:pt x="132" y="573"/>
                    <a:pt x="136" y="573"/>
                    <a:pt x="140" y="573"/>
                  </a:cubicBezTo>
                  <a:cubicBezTo>
                    <a:pt x="1305" y="377"/>
                    <a:pt x="2470" y="247"/>
                    <a:pt x="3647" y="157"/>
                  </a:cubicBezTo>
                  <a:cubicBezTo>
                    <a:pt x="3746" y="145"/>
                    <a:pt x="3750" y="0"/>
                    <a:pt x="3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232;p68">
              <a:extLst>
                <a:ext uri="{FF2B5EF4-FFF2-40B4-BE49-F238E27FC236}">
                  <a16:creationId xmlns:a16="http://schemas.microsoft.com/office/drawing/2014/main" id="{058B08B5-1100-4103-87CF-022494064994}"/>
                </a:ext>
              </a:extLst>
            </p:cNvPr>
            <p:cNvSpPr/>
            <p:nvPr/>
          </p:nvSpPr>
          <p:spPr>
            <a:xfrm>
              <a:off x="6038725" y="2353107"/>
              <a:ext cx="5725" cy="5462"/>
            </a:xfrm>
            <a:custGeom>
              <a:avLst/>
              <a:gdLst/>
              <a:ahLst/>
              <a:cxnLst/>
              <a:rect l="l" t="t" r="r" b="b"/>
              <a:pathLst>
                <a:path w="196" h="187" extrusionOk="0">
                  <a:moveTo>
                    <a:pt x="65" y="0"/>
                  </a:moveTo>
                  <a:cubicBezTo>
                    <a:pt x="25" y="13"/>
                    <a:pt x="0" y="65"/>
                    <a:pt x="13" y="106"/>
                  </a:cubicBezTo>
                  <a:lnTo>
                    <a:pt x="25" y="118"/>
                  </a:lnTo>
                  <a:cubicBezTo>
                    <a:pt x="38" y="160"/>
                    <a:pt x="66" y="186"/>
                    <a:pt x="99" y="186"/>
                  </a:cubicBezTo>
                  <a:cubicBezTo>
                    <a:pt x="105" y="186"/>
                    <a:pt x="112" y="185"/>
                    <a:pt x="118" y="183"/>
                  </a:cubicBezTo>
                  <a:cubicBezTo>
                    <a:pt x="155" y="168"/>
                    <a:pt x="196" y="118"/>
                    <a:pt x="168" y="78"/>
                  </a:cubicBezTo>
                  <a:lnTo>
                    <a:pt x="168" y="65"/>
                  </a:lnTo>
                  <a:cubicBezTo>
                    <a:pt x="155" y="28"/>
                    <a:pt x="118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233;p68">
              <a:extLst>
                <a:ext uri="{FF2B5EF4-FFF2-40B4-BE49-F238E27FC236}">
                  <a16:creationId xmlns:a16="http://schemas.microsoft.com/office/drawing/2014/main" id="{0C83A19A-93B1-4EE4-A954-F017985BA542}"/>
                </a:ext>
              </a:extLst>
            </p:cNvPr>
            <p:cNvSpPr/>
            <p:nvPr/>
          </p:nvSpPr>
          <p:spPr>
            <a:xfrm>
              <a:off x="6186866" y="2278949"/>
              <a:ext cx="274142" cy="141277"/>
            </a:xfrm>
            <a:custGeom>
              <a:avLst/>
              <a:gdLst/>
              <a:ahLst/>
              <a:cxnLst/>
              <a:rect l="l" t="t" r="r" b="b"/>
              <a:pathLst>
                <a:path w="9386" h="4837" extrusionOk="0">
                  <a:moveTo>
                    <a:pt x="5393" y="1103"/>
                  </a:moveTo>
                  <a:cubicBezTo>
                    <a:pt x="5792" y="1103"/>
                    <a:pt x="6217" y="1120"/>
                    <a:pt x="6630" y="1141"/>
                  </a:cubicBezTo>
                  <a:cubicBezTo>
                    <a:pt x="8143" y="1207"/>
                    <a:pt x="8106" y="2061"/>
                    <a:pt x="7562" y="2760"/>
                  </a:cubicBezTo>
                  <a:cubicBezTo>
                    <a:pt x="7031" y="3446"/>
                    <a:pt x="6229" y="3602"/>
                    <a:pt x="5723" y="3614"/>
                  </a:cubicBezTo>
                  <a:cubicBezTo>
                    <a:pt x="5694" y="3615"/>
                    <a:pt x="5665" y="3616"/>
                    <a:pt x="5637" y="3616"/>
                  </a:cubicBezTo>
                  <a:cubicBezTo>
                    <a:pt x="4305" y="3616"/>
                    <a:pt x="3547" y="2422"/>
                    <a:pt x="3483" y="1738"/>
                  </a:cubicBezTo>
                  <a:cubicBezTo>
                    <a:pt x="3436" y="1228"/>
                    <a:pt x="4319" y="1103"/>
                    <a:pt x="5393" y="1103"/>
                  </a:cubicBezTo>
                  <a:close/>
                  <a:moveTo>
                    <a:pt x="6294" y="1"/>
                  </a:moveTo>
                  <a:cubicBezTo>
                    <a:pt x="6118" y="1"/>
                    <a:pt x="5936" y="6"/>
                    <a:pt x="5748" y="17"/>
                  </a:cubicBezTo>
                  <a:cubicBezTo>
                    <a:pt x="3446" y="160"/>
                    <a:pt x="1" y="818"/>
                    <a:pt x="1" y="818"/>
                  </a:cubicBezTo>
                  <a:lnTo>
                    <a:pt x="144" y="2256"/>
                  </a:lnTo>
                  <a:cubicBezTo>
                    <a:pt x="883" y="2204"/>
                    <a:pt x="1517" y="2163"/>
                    <a:pt x="2241" y="2163"/>
                  </a:cubicBezTo>
                  <a:cubicBezTo>
                    <a:pt x="2241" y="2163"/>
                    <a:pt x="2940" y="4636"/>
                    <a:pt x="5064" y="4819"/>
                  </a:cubicBezTo>
                  <a:cubicBezTo>
                    <a:pt x="5203" y="4831"/>
                    <a:pt x="5340" y="4837"/>
                    <a:pt x="5473" y="4837"/>
                  </a:cubicBezTo>
                  <a:cubicBezTo>
                    <a:pt x="7383" y="4837"/>
                    <a:pt x="8750" y="3663"/>
                    <a:pt x="9075" y="2151"/>
                  </a:cubicBezTo>
                  <a:cubicBezTo>
                    <a:pt x="9386" y="679"/>
                    <a:pt x="8264" y="1"/>
                    <a:pt x="6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234;p68">
              <a:extLst>
                <a:ext uri="{FF2B5EF4-FFF2-40B4-BE49-F238E27FC236}">
                  <a16:creationId xmlns:a16="http://schemas.microsoft.com/office/drawing/2014/main" id="{1D818617-DAAC-4083-BFC1-510294329931}"/>
                </a:ext>
              </a:extLst>
            </p:cNvPr>
            <p:cNvSpPr/>
            <p:nvPr/>
          </p:nvSpPr>
          <p:spPr>
            <a:xfrm>
              <a:off x="6184617" y="2276554"/>
              <a:ext cx="287723" cy="146446"/>
            </a:xfrm>
            <a:custGeom>
              <a:avLst/>
              <a:gdLst/>
              <a:ahLst/>
              <a:cxnLst/>
              <a:rect l="l" t="t" r="r" b="b"/>
              <a:pathLst>
                <a:path w="9851" h="5014" extrusionOk="0">
                  <a:moveTo>
                    <a:pt x="6477" y="162"/>
                  </a:moveTo>
                  <a:cubicBezTo>
                    <a:pt x="7028" y="162"/>
                    <a:pt x="7588" y="222"/>
                    <a:pt x="8105" y="422"/>
                  </a:cubicBezTo>
                  <a:cubicBezTo>
                    <a:pt x="8636" y="630"/>
                    <a:pt x="9062" y="1031"/>
                    <a:pt x="9115" y="1624"/>
                  </a:cubicBezTo>
                  <a:cubicBezTo>
                    <a:pt x="9180" y="2298"/>
                    <a:pt x="8854" y="3037"/>
                    <a:pt x="8428" y="3553"/>
                  </a:cubicBezTo>
                  <a:cubicBezTo>
                    <a:pt x="7950" y="4150"/>
                    <a:pt x="7263" y="4550"/>
                    <a:pt x="6511" y="4730"/>
                  </a:cubicBezTo>
                  <a:cubicBezTo>
                    <a:pt x="6197" y="4806"/>
                    <a:pt x="5861" y="4850"/>
                    <a:pt x="5526" y="4850"/>
                  </a:cubicBezTo>
                  <a:cubicBezTo>
                    <a:pt x="5047" y="4850"/>
                    <a:pt x="4568" y="4759"/>
                    <a:pt x="4157" y="4538"/>
                  </a:cubicBezTo>
                  <a:cubicBezTo>
                    <a:pt x="3302" y="4084"/>
                    <a:pt x="2656" y="3152"/>
                    <a:pt x="2395" y="2233"/>
                  </a:cubicBezTo>
                  <a:cubicBezTo>
                    <a:pt x="2383" y="2196"/>
                    <a:pt x="2358" y="2168"/>
                    <a:pt x="2318" y="2168"/>
                  </a:cubicBezTo>
                  <a:cubicBezTo>
                    <a:pt x="1642" y="2168"/>
                    <a:pt x="967" y="2205"/>
                    <a:pt x="292" y="2255"/>
                  </a:cubicBezTo>
                  <a:lnTo>
                    <a:pt x="292" y="2255"/>
                  </a:lnTo>
                  <a:cubicBezTo>
                    <a:pt x="257" y="1823"/>
                    <a:pt x="211" y="1394"/>
                    <a:pt x="176" y="964"/>
                  </a:cubicBezTo>
                  <a:lnTo>
                    <a:pt x="176" y="964"/>
                  </a:lnTo>
                  <a:cubicBezTo>
                    <a:pt x="1200" y="762"/>
                    <a:pt x="2226" y="599"/>
                    <a:pt x="3250" y="459"/>
                  </a:cubicBezTo>
                  <a:cubicBezTo>
                    <a:pt x="4091" y="344"/>
                    <a:pt x="4933" y="242"/>
                    <a:pt x="5775" y="189"/>
                  </a:cubicBezTo>
                  <a:cubicBezTo>
                    <a:pt x="6005" y="173"/>
                    <a:pt x="6240" y="162"/>
                    <a:pt x="6477" y="162"/>
                  </a:cubicBezTo>
                  <a:close/>
                  <a:moveTo>
                    <a:pt x="6367" y="1"/>
                  </a:moveTo>
                  <a:cubicBezTo>
                    <a:pt x="5665" y="1"/>
                    <a:pt x="4962" y="81"/>
                    <a:pt x="4272" y="164"/>
                  </a:cubicBezTo>
                  <a:cubicBezTo>
                    <a:pt x="2861" y="332"/>
                    <a:pt x="1463" y="552"/>
                    <a:pt x="65" y="823"/>
                  </a:cubicBezTo>
                  <a:cubicBezTo>
                    <a:pt x="38" y="826"/>
                    <a:pt x="20" y="840"/>
                    <a:pt x="11" y="858"/>
                  </a:cubicBezTo>
                  <a:lnTo>
                    <a:pt x="11" y="858"/>
                  </a:lnTo>
                  <a:cubicBezTo>
                    <a:pt x="4" y="869"/>
                    <a:pt x="0" y="883"/>
                    <a:pt x="0" y="900"/>
                  </a:cubicBezTo>
                  <a:cubicBezTo>
                    <a:pt x="53" y="1379"/>
                    <a:pt x="106" y="1857"/>
                    <a:pt x="143" y="2338"/>
                  </a:cubicBezTo>
                  <a:cubicBezTo>
                    <a:pt x="156" y="2376"/>
                    <a:pt x="184" y="2416"/>
                    <a:pt x="221" y="2416"/>
                  </a:cubicBezTo>
                  <a:cubicBezTo>
                    <a:pt x="899" y="2365"/>
                    <a:pt x="1577" y="2340"/>
                    <a:pt x="2256" y="2324"/>
                  </a:cubicBezTo>
                  <a:lnTo>
                    <a:pt x="2256" y="2324"/>
                  </a:lnTo>
                  <a:cubicBezTo>
                    <a:pt x="2507" y="3133"/>
                    <a:pt x="3031" y="3927"/>
                    <a:pt x="3703" y="4435"/>
                  </a:cubicBezTo>
                  <a:cubicBezTo>
                    <a:pt x="4238" y="4834"/>
                    <a:pt x="4899" y="5014"/>
                    <a:pt x="5571" y="5014"/>
                  </a:cubicBezTo>
                  <a:cubicBezTo>
                    <a:pt x="6491" y="5014"/>
                    <a:pt x="7432" y="4678"/>
                    <a:pt x="8105" y="4109"/>
                  </a:cubicBezTo>
                  <a:cubicBezTo>
                    <a:pt x="8984" y="3373"/>
                    <a:pt x="9851" y="1640"/>
                    <a:pt x="8829" y="680"/>
                  </a:cubicBezTo>
                  <a:cubicBezTo>
                    <a:pt x="8338" y="214"/>
                    <a:pt x="7599" y="71"/>
                    <a:pt x="6952" y="21"/>
                  </a:cubicBezTo>
                  <a:cubicBezTo>
                    <a:pt x="6758" y="7"/>
                    <a:pt x="6563" y="1"/>
                    <a:pt x="6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235;p68">
              <a:extLst>
                <a:ext uri="{FF2B5EF4-FFF2-40B4-BE49-F238E27FC236}">
                  <a16:creationId xmlns:a16="http://schemas.microsoft.com/office/drawing/2014/main" id="{B6F02AB5-CF52-4F2C-ACB8-63BB2BD28CEF}"/>
                </a:ext>
              </a:extLst>
            </p:cNvPr>
            <p:cNvSpPr/>
            <p:nvPr/>
          </p:nvSpPr>
          <p:spPr>
            <a:xfrm>
              <a:off x="6284039" y="2308536"/>
              <a:ext cx="137304" cy="78276"/>
            </a:xfrm>
            <a:custGeom>
              <a:avLst/>
              <a:gdLst/>
              <a:ahLst/>
              <a:cxnLst/>
              <a:rect l="l" t="t" r="r" b="b"/>
              <a:pathLst>
                <a:path w="4701" h="2680" extrusionOk="0">
                  <a:moveTo>
                    <a:pt x="2061" y="169"/>
                  </a:moveTo>
                  <a:cubicBezTo>
                    <a:pt x="2539" y="169"/>
                    <a:pt x="3017" y="169"/>
                    <a:pt x="3496" y="218"/>
                  </a:cubicBezTo>
                  <a:cubicBezTo>
                    <a:pt x="3806" y="246"/>
                    <a:pt x="4223" y="324"/>
                    <a:pt x="4415" y="622"/>
                  </a:cubicBezTo>
                  <a:cubicBezTo>
                    <a:pt x="4546" y="827"/>
                    <a:pt x="4505" y="1088"/>
                    <a:pt x="4415" y="1293"/>
                  </a:cubicBezTo>
                  <a:cubicBezTo>
                    <a:pt x="4080" y="2098"/>
                    <a:pt x="3225" y="2498"/>
                    <a:pt x="2396" y="2523"/>
                  </a:cubicBezTo>
                  <a:cubicBezTo>
                    <a:pt x="2395" y="2523"/>
                    <a:pt x="2394" y="2523"/>
                    <a:pt x="2393" y="2523"/>
                  </a:cubicBezTo>
                  <a:lnTo>
                    <a:pt x="2393" y="2523"/>
                  </a:lnTo>
                  <a:cubicBezTo>
                    <a:pt x="2382" y="2524"/>
                    <a:pt x="2372" y="2524"/>
                    <a:pt x="2361" y="2524"/>
                  </a:cubicBezTo>
                  <a:cubicBezTo>
                    <a:pt x="1587" y="2524"/>
                    <a:pt x="902" y="2113"/>
                    <a:pt x="507" y="1461"/>
                  </a:cubicBezTo>
                  <a:cubicBezTo>
                    <a:pt x="377" y="1256"/>
                    <a:pt x="221" y="958"/>
                    <a:pt x="234" y="700"/>
                  </a:cubicBezTo>
                  <a:cubicBezTo>
                    <a:pt x="234" y="414"/>
                    <a:pt x="585" y="324"/>
                    <a:pt x="818" y="271"/>
                  </a:cubicBezTo>
                  <a:cubicBezTo>
                    <a:pt x="1219" y="181"/>
                    <a:pt x="1644" y="169"/>
                    <a:pt x="2061" y="169"/>
                  </a:cubicBezTo>
                  <a:close/>
                  <a:moveTo>
                    <a:pt x="2449" y="13"/>
                  </a:moveTo>
                  <a:cubicBezTo>
                    <a:pt x="1942" y="13"/>
                    <a:pt x="1427" y="13"/>
                    <a:pt x="933" y="91"/>
                  </a:cubicBezTo>
                  <a:cubicBezTo>
                    <a:pt x="663" y="128"/>
                    <a:pt x="274" y="206"/>
                    <a:pt x="119" y="492"/>
                  </a:cubicBezTo>
                  <a:cubicBezTo>
                    <a:pt x="1" y="712"/>
                    <a:pt x="131" y="1035"/>
                    <a:pt x="221" y="1256"/>
                  </a:cubicBezTo>
                  <a:cubicBezTo>
                    <a:pt x="590" y="2105"/>
                    <a:pt x="1417" y="2679"/>
                    <a:pt x="2338" y="2679"/>
                  </a:cubicBezTo>
                  <a:cubicBezTo>
                    <a:pt x="2357" y="2679"/>
                    <a:pt x="2377" y="2679"/>
                    <a:pt x="2396" y="2679"/>
                  </a:cubicBezTo>
                  <a:cubicBezTo>
                    <a:pt x="2398" y="2679"/>
                    <a:pt x="2399" y="2679"/>
                    <a:pt x="2401" y="2679"/>
                  </a:cubicBezTo>
                  <a:lnTo>
                    <a:pt x="2401" y="2679"/>
                  </a:lnTo>
                  <a:cubicBezTo>
                    <a:pt x="3229" y="2652"/>
                    <a:pt x="4053" y="2289"/>
                    <a:pt x="4480" y="1526"/>
                  </a:cubicBezTo>
                  <a:cubicBezTo>
                    <a:pt x="4611" y="1281"/>
                    <a:pt x="4701" y="995"/>
                    <a:pt x="4623" y="725"/>
                  </a:cubicBezTo>
                  <a:cubicBezTo>
                    <a:pt x="4546" y="426"/>
                    <a:pt x="4285" y="259"/>
                    <a:pt x="4014" y="169"/>
                  </a:cubicBezTo>
                  <a:cubicBezTo>
                    <a:pt x="3524" y="1"/>
                    <a:pt x="2952" y="26"/>
                    <a:pt x="2449" y="1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236;p68">
              <a:extLst>
                <a:ext uri="{FF2B5EF4-FFF2-40B4-BE49-F238E27FC236}">
                  <a16:creationId xmlns:a16="http://schemas.microsoft.com/office/drawing/2014/main" id="{7F69BD15-E5AB-4F11-AC9D-425C7CA6018E}"/>
                </a:ext>
              </a:extLst>
            </p:cNvPr>
            <p:cNvSpPr/>
            <p:nvPr/>
          </p:nvSpPr>
          <p:spPr>
            <a:xfrm>
              <a:off x="6211459" y="2309675"/>
              <a:ext cx="25002" cy="21789"/>
            </a:xfrm>
            <a:custGeom>
              <a:avLst/>
              <a:gdLst/>
              <a:ahLst/>
              <a:cxnLst/>
              <a:rect l="l" t="t" r="r" b="b"/>
              <a:pathLst>
                <a:path w="856" h="746" extrusionOk="0">
                  <a:moveTo>
                    <a:pt x="423" y="0"/>
                  </a:moveTo>
                  <a:cubicBezTo>
                    <a:pt x="288" y="0"/>
                    <a:pt x="157" y="80"/>
                    <a:pt x="91" y="220"/>
                  </a:cubicBezTo>
                  <a:cubicBezTo>
                    <a:pt x="1" y="400"/>
                    <a:pt x="91" y="633"/>
                    <a:pt x="274" y="711"/>
                  </a:cubicBezTo>
                  <a:cubicBezTo>
                    <a:pt x="326" y="735"/>
                    <a:pt x="379" y="746"/>
                    <a:pt x="432" y="746"/>
                  </a:cubicBezTo>
                  <a:cubicBezTo>
                    <a:pt x="576" y="746"/>
                    <a:pt x="711" y="662"/>
                    <a:pt x="777" y="530"/>
                  </a:cubicBezTo>
                  <a:cubicBezTo>
                    <a:pt x="855" y="335"/>
                    <a:pt x="777" y="117"/>
                    <a:pt x="585" y="40"/>
                  </a:cubicBezTo>
                  <a:cubicBezTo>
                    <a:pt x="532" y="13"/>
                    <a:pt x="477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237;p68">
              <a:extLst>
                <a:ext uri="{FF2B5EF4-FFF2-40B4-BE49-F238E27FC236}">
                  <a16:creationId xmlns:a16="http://schemas.microsoft.com/office/drawing/2014/main" id="{8D3AF901-43D1-4995-A1B3-89D76073ED3D}"/>
                </a:ext>
              </a:extLst>
            </p:cNvPr>
            <p:cNvSpPr/>
            <p:nvPr/>
          </p:nvSpPr>
          <p:spPr>
            <a:xfrm>
              <a:off x="6210378" y="2307339"/>
              <a:ext cx="27601" cy="26550"/>
            </a:xfrm>
            <a:custGeom>
              <a:avLst/>
              <a:gdLst/>
              <a:ahLst/>
              <a:cxnLst/>
              <a:rect l="l" t="t" r="r" b="b"/>
              <a:pathLst>
                <a:path w="945" h="909" extrusionOk="0">
                  <a:moveTo>
                    <a:pt x="471" y="158"/>
                  </a:moveTo>
                  <a:cubicBezTo>
                    <a:pt x="512" y="158"/>
                    <a:pt x="553" y="165"/>
                    <a:pt x="594" y="182"/>
                  </a:cubicBezTo>
                  <a:cubicBezTo>
                    <a:pt x="671" y="222"/>
                    <a:pt x="724" y="275"/>
                    <a:pt x="749" y="353"/>
                  </a:cubicBezTo>
                  <a:cubicBezTo>
                    <a:pt x="777" y="430"/>
                    <a:pt x="777" y="508"/>
                    <a:pt x="737" y="570"/>
                  </a:cubicBezTo>
                  <a:cubicBezTo>
                    <a:pt x="712" y="648"/>
                    <a:pt x="647" y="700"/>
                    <a:pt x="569" y="725"/>
                  </a:cubicBezTo>
                  <a:cubicBezTo>
                    <a:pt x="536" y="739"/>
                    <a:pt x="501" y="746"/>
                    <a:pt x="463" y="746"/>
                  </a:cubicBezTo>
                  <a:cubicBezTo>
                    <a:pt x="426" y="746"/>
                    <a:pt x="387" y="739"/>
                    <a:pt x="348" y="725"/>
                  </a:cubicBezTo>
                  <a:cubicBezTo>
                    <a:pt x="271" y="688"/>
                    <a:pt x="221" y="635"/>
                    <a:pt x="193" y="558"/>
                  </a:cubicBezTo>
                  <a:cubicBezTo>
                    <a:pt x="168" y="480"/>
                    <a:pt x="168" y="402"/>
                    <a:pt x="206" y="325"/>
                  </a:cubicBezTo>
                  <a:cubicBezTo>
                    <a:pt x="254" y="219"/>
                    <a:pt x="358" y="158"/>
                    <a:pt x="471" y="158"/>
                  </a:cubicBezTo>
                  <a:close/>
                  <a:moveTo>
                    <a:pt x="471" y="1"/>
                  </a:moveTo>
                  <a:cubicBezTo>
                    <a:pt x="300" y="1"/>
                    <a:pt x="141" y="100"/>
                    <a:pt x="66" y="259"/>
                  </a:cubicBezTo>
                  <a:cubicBezTo>
                    <a:pt x="13" y="377"/>
                    <a:pt x="0" y="492"/>
                    <a:pt x="50" y="610"/>
                  </a:cubicBezTo>
                  <a:cubicBezTo>
                    <a:pt x="91" y="725"/>
                    <a:pt x="168" y="819"/>
                    <a:pt x="283" y="868"/>
                  </a:cubicBezTo>
                  <a:cubicBezTo>
                    <a:pt x="348" y="896"/>
                    <a:pt x="414" y="909"/>
                    <a:pt x="466" y="909"/>
                  </a:cubicBezTo>
                  <a:cubicBezTo>
                    <a:pt x="532" y="909"/>
                    <a:pt x="581" y="896"/>
                    <a:pt x="634" y="881"/>
                  </a:cubicBezTo>
                  <a:cubicBezTo>
                    <a:pt x="749" y="831"/>
                    <a:pt x="827" y="753"/>
                    <a:pt x="880" y="635"/>
                  </a:cubicBezTo>
                  <a:cubicBezTo>
                    <a:pt x="932" y="533"/>
                    <a:pt x="945" y="402"/>
                    <a:pt x="892" y="300"/>
                  </a:cubicBezTo>
                  <a:cubicBezTo>
                    <a:pt x="855" y="182"/>
                    <a:pt x="777" y="92"/>
                    <a:pt x="659" y="42"/>
                  </a:cubicBezTo>
                  <a:cubicBezTo>
                    <a:pt x="597" y="14"/>
                    <a:pt x="533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238;p68">
              <a:extLst>
                <a:ext uri="{FF2B5EF4-FFF2-40B4-BE49-F238E27FC236}">
                  <a16:creationId xmlns:a16="http://schemas.microsoft.com/office/drawing/2014/main" id="{82F0D322-BAE0-4883-903E-3346F0F7F930}"/>
                </a:ext>
              </a:extLst>
            </p:cNvPr>
            <p:cNvSpPr/>
            <p:nvPr/>
          </p:nvSpPr>
          <p:spPr>
            <a:xfrm>
              <a:off x="6422162" y="2313618"/>
              <a:ext cx="29412" cy="60722"/>
            </a:xfrm>
            <a:custGeom>
              <a:avLst/>
              <a:gdLst/>
              <a:ahLst/>
              <a:cxnLst/>
              <a:rect l="l" t="t" r="r" b="b"/>
              <a:pathLst>
                <a:path w="1007" h="2079" extrusionOk="0">
                  <a:moveTo>
                    <a:pt x="544" y="0"/>
                  </a:moveTo>
                  <a:cubicBezTo>
                    <a:pt x="487" y="0"/>
                    <a:pt x="425" y="58"/>
                    <a:pt x="463" y="122"/>
                  </a:cubicBezTo>
                  <a:cubicBezTo>
                    <a:pt x="826" y="666"/>
                    <a:pt x="426" y="1507"/>
                    <a:pt x="50" y="1949"/>
                  </a:cubicBezTo>
                  <a:cubicBezTo>
                    <a:pt x="1" y="2007"/>
                    <a:pt x="53" y="2079"/>
                    <a:pt x="110" y="2079"/>
                  </a:cubicBezTo>
                  <a:cubicBezTo>
                    <a:pt x="129" y="2079"/>
                    <a:pt x="148" y="2071"/>
                    <a:pt x="165" y="2051"/>
                  </a:cubicBezTo>
                  <a:cubicBezTo>
                    <a:pt x="581" y="1560"/>
                    <a:pt x="1006" y="653"/>
                    <a:pt x="606" y="32"/>
                  </a:cubicBezTo>
                  <a:cubicBezTo>
                    <a:pt x="590" y="10"/>
                    <a:pt x="568" y="0"/>
                    <a:pt x="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239;p68">
              <a:extLst>
                <a:ext uri="{FF2B5EF4-FFF2-40B4-BE49-F238E27FC236}">
                  <a16:creationId xmlns:a16="http://schemas.microsoft.com/office/drawing/2014/main" id="{8531A423-33AA-41E5-9627-F470CBF7E835}"/>
                </a:ext>
              </a:extLst>
            </p:cNvPr>
            <p:cNvSpPr/>
            <p:nvPr/>
          </p:nvSpPr>
          <p:spPr>
            <a:xfrm>
              <a:off x="6429230" y="2304681"/>
              <a:ext cx="5374" cy="5433"/>
            </a:xfrm>
            <a:custGeom>
              <a:avLst/>
              <a:gdLst/>
              <a:ahLst/>
              <a:cxnLst/>
              <a:rect l="l" t="t" r="r" b="b"/>
              <a:pathLst>
                <a:path w="184" h="186" extrusionOk="0">
                  <a:moveTo>
                    <a:pt x="81" y="0"/>
                  </a:moveTo>
                  <a:cubicBezTo>
                    <a:pt x="76" y="0"/>
                    <a:pt x="71" y="1"/>
                    <a:pt x="65" y="2"/>
                  </a:cubicBezTo>
                  <a:cubicBezTo>
                    <a:pt x="28" y="15"/>
                    <a:pt x="0" y="68"/>
                    <a:pt x="13" y="105"/>
                  </a:cubicBezTo>
                  <a:lnTo>
                    <a:pt x="13" y="117"/>
                  </a:lnTo>
                  <a:cubicBezTo>
                    <a:pt x="26" y="152"/>
                    <a:pt x="56" y="185"/>
                    <a:pt x="98" y="185"/>
                  </a:cubicBezTo>
                  <a:cubicBezTo>
                    <a:pt x="104" y="185"/>
                    <a:pt x="111" y="184"/>
                    <a:pt x="118" y="183"/>
                  </a:cubicBezTo>
                  <a:cubicBezTo>
                    <a:pt x="156" y="170"/>
                    <a:pt x="184" y="117"/>
                    <a:pt x="168" y="80"/>
                  </a:cubicBezTo>
                  <a:cubicBezTo>
                    <a:pt x="168" y="80"/>
                    <a:pt x="168" y="68"/>
                    <a:pt x="156" y="68"/>
                  </a:cubicBezTo>
                  <a:cubicBezTo>
                    <a:pt x="145" y="33"/>
                    <a:pt x="115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240;p68">
              <a:extLst>
                <a:ext uri="{FF2B5EF4-FFF2-40B4-BE49-F238E27FC236}">
                  <a16:creationId xmlns:a16="http://schemas.microsoft.com/office/drawing/2014/main" id="{B2768531-369F-4CFE-96C2-C268EB4AD322}"/>
                </a:ext>
              </a:extLst>
            </p:cNvPr>
            <p:cNvSpPr/>
            <p:nvPr/>
          </p:nvSpPr>
          <p:spPr>
            <a:xfrm>
              <a:off x="6296569" y="2299161"/>
              <a:ext cx="36334" cy="5257"/>
            </a:xfrm>
            <a:custGeom>
              <a:avLst/>
              <a:gdLst/>
              <a:ahLst/>
              <a:cxnLst/>
              <a:rect l="l" t="t" r="r" b="b"/>
              <a:pathLst>
                <a:path w="1244" h="180" extrusionOk="0">
                  <a:moveTo>
                    <a:pt x="692" y="1"/>
                  </a:moveTo>
                  <a:cubicBezTo>
                    <a:pt x="493" y="1"/>
                    <a:pt x="295" y="8"/>
                    <a:pt x="103" y="24"/>
                  </a:cubicBezTo>
                  <a:cubicBezTo>
                    <a:pt x="5" y="36"/>
                    <a:pt x="1" y="180"/>
                    <a:pt x="92" y="180"/>
                  </a:cubicBezTo>
                  <a:cubicBezTo>
                    <a:pt x="95" y="180"/>
                    <a:pt x="99" y="179"/>
                    <a:pt x="103" y="179"/>
                  </a:cubicBezTo>
                  <a:cubicBezTo>
                    <a:pt x="295" y="163"/>
                    <a:pt x="493" y="156"/>
                    <a:pt x="692" y="156"/>
                  </a:cubicBezTo>
                  <a:cubicBezTo>
                    <a:pt x="840" y="156"/>
                    <a:pt x="989" y="160"/>
                    <a:pt x="1138" y="167"/>
                  </a:cubicBezTo>
                  <a:cubicBezTo>
                    <a:pt x="1243" y="167"/>
                    <a:pt x="1243" y="11"/>
                    <a:pt x="1138" y="11"/>
                  </a:cubicBezTo>
                  <a:cubicBezTo>
                    <a:pt x="989" y="5"/>
                    <a:pt x="840" y="1"/>
                    <a:pt x="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241;p68">
              <a:extLst>
                <a:ext uri="{FF2B5EF4-FFF2-40B4-BE49-F238E27FC236}">
                  <a16:creationId xmlns:a16="http://schemas.microsoft.com/office/drawing/2014/main" id="{38551850-357C-4225-8C05-F6231E3E5E15}"/>
                </a:ext>
              </a:extLst>
            </p:cNvPr>
            <p:cNvSpPr/>
            <p:nvPr/>
          </p:nvSpPr>
          <p:spPr>
            <a:xfrm>
              <a:off x="6273992" y="2364439"/>
              <a:ext cx="49916" cy="42205"/>
            </a:xfrm>
            <a:custGeom>
              <a:avLst/>
              <a:gdLst/>
              <a:ahLst/>
              <a:cxnLst/>
              <a:rect l="l" t="t" r="r" b="b"/>
              <a:pathLst>
                <a:path w="1709" h="1445" extrusionOk="0">
                  <a:moveTo>
                    <a:pt x="105" y="1"/>
                  </a:moveTo>
                  <a:cubicBezTo>
                    <a:pt x="53" y="1"/>
                    <a:pt x="0" y="76"/>
                    <a:pt x="47" y="143"/>
                  </a:cubicBezTo>
                  <a:cubicBezTo>
                    <a:pt x="463" y="675"/>
                    <a:pt x="901" y="1218"/>
                    <a:pt x="1575" y="1439"/>
                  </a:cubicBezTo>
                  <a:cubicBezTo>
                    <a:pt x="1586" y="1443"/>
                    <a:pt x="1596" y="1444"/>
                    <a:pt x="1606" y="1444"/>
                  </a:cubicBezTo>
                  <a:cubicBezTo>
                    <a:pt x="1685" y="1444"/>
                    <a:pt x="1708" y="1318"/>
                    <a:pt x="1628" y="1296"/>
                  </a:cubicBezTo>
                  <a:cubicBezTo>
                    <a:pt x="979" y="1075"/>
                    <a:pt x="553" y="544"/>
                    <a:pt x="152" y="28"/>
                  </a:cubicBezTo>
                  <a:cubicBezTo>
                    <a:pt x="139" y="9"/>
                    <a:pt x="122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242;p68">
              <a:extLst>
                <a:ext uri="{FF2B5EF4-FFF2-40B4-BE49-F238E27FC236}">
                  <a16:creationId xmlns:a16="http://schemas.microsoft.com/office/drawing/2014/main" id="{E3A5521A-A82D-4B58-96C9-576A2DDAD575}"/>
                </a:ext>
              </a:extLst>
            </p:cNvPr>
            <p:cNvSpPr/>
            <p:nvPr/>
          </p:nvSpPr>
          <p:spPr>
            <a:xfrm>
              <a:off x="6291341" y="2371069"/>
              <a:ext cx="17320" cy="15714"/>
            </a:xfrm>
            <a:custGeom>
              <a:avLst/>
              <a:gdLst/>
              <a:ahLst/>
              <a:cxnLst/>
              <a:rect l="l" t="t" r="r" b="b"/>
              <a:pathLst>
                <a:path w="593" h="538" extrusionOk="0">
                  <a:moveTo>
                    <a:pt x="98" y="0"/>
                  </a:moveTo>
                  <a:cubicBezTo>
                    <a:pt x="46" y="0"/>
                    <a:pt x="1" y="80"/>
                    <a:pt x="49" y="137"/>
                  </a:cubicBezTo>
                  <a:cubicBezTo>
                    <a:pt x="167" y="292"/>
                    <a:pt x="295" y="407"/>
                    <a:pt x="437" y="525"/>
                  </a:cubicBezTo>
                  <a:cubicBezTo>
                    <a:pt x="452" y="534"/>
                    <a:pt x="466" y="538"/>
                    <a:pt x="480" y="538"/>
                  </a:cubicBezTo>
                  <a:cubicBezTo>
                    <a:pt x="549" y="538"/>
                    <a:pt x="593" y="437"/>
                    <a:pt x="528" y="382"/>
                  </a:cubicBezTo>
                  <a:cubicBezTo>
                    <a:pt x="385" y="280"/>
                    <a:pt x="257" y="162"/>
                    <a:pt x="152" y="34"/>
                  </a:cubicBezTo>
                  <a:cubicBezTo>
                    <a:pt x="135" y="10"/>
                    <a:pt x="116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243;p68">
              <a:extLst>
                <a:ext uri="{FF2B5EF4-FFF2-40B4-BE49-F238E27FC236}">
                  <a16:creationId xmlns:a16="http://schemas.microsoft.com/office/drawing/2014/main" id="{F8C719C9-CA6C-491F-B27C-98D22477DD84}"/>
                </a:ext>
              </a:extLst>
            </p:cNvPr>
            <p:cNvSpPr/>
            <p:nvPr/>
          </p:nvSpPr>
          <p:spPr>
            <a:xfrm>
              <a:off x="6284857" y="2362716"/>
              <a:ext cx="6017" cy="5024"/>
            </a:xfrm>
            <a:custGeom>
              <a:avLst/>
              <a:gdLst/>
              <a:ahLst/>
              <a:cxnLst/>
              <a:rect l="l" t="t" r="r" b="b"/>
              <a:pathLst>
                <a:path w="206" h="172" extrusionOk="0">
                  <a:moveTo>
                    <a:pt x="85" y="0"/>
                  </a:moveTo>
                  <a:cubicBezTo>
                    <a:pt x="62" y="0"/>
                    <a:pt x="41" y="10"/>
                    <a:pt x="26" y="35"/>
                  </a:cubicBezTo>
                  <a:cubicBezTo>
                    <a:pt x="1" y="72"/>
                    <a:pt x="13" y="125"/>
                    <a:pt x="51" y="150"/>
                  </a:cubicBezTo>
                  <a:cubicBezTo>
                    <a:pt x="63" y="150"/>
                    <a:pt x="63" y="150"/>
                    <a:pt x="79" y="165"/>
                  </a:cubicBezTo>
                  <a:cubicBezTo>
                    <a:pt x="91" y="169"/>
                    <a:pt x="105" y="172"/>
                    <a:pt x="118" y="172"/>
                  </a:cubicBezTo>
                  <a:cubicBezTo>
                    <a:pt x="146" y="172"/>
                    <a:pt x="173" y="160"/>
                    <a:pt x="181" y="125"/>
                  </a:cubicBezTo>
                  <a:cubicBezTo>
                    <a:pt x="206" y="100"/>
                    <a:pt x="193" y="47"/>
                    <a:pt x="156" y="22"/>
                  </a:cubicBezTo>
                  <a:cubicBezTo>
                    <a:pt x="156" y="22"/>
                    <a:pt x="141" y="22"/>
                    <a:pt x="128" y="10"/>
                  </a:cubicBezTo>
                  <a:cubicBezTo>
                    <a:pt x="114" y="4"/>
                    <a:pt x="99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244;p68">
              <a:extLst>
                <a:ext uri="{FF2B5EF4-FFF2-40B4-BE49-F238E27FC236}">
                  <a16:creationId xmlns:a16="http://schemas.microsoft.com/office/drawing/2014/main" id="{33D25D6D-AC68-4D68-9639-552F7F20E17E}"/>
                </a:ext>
              </a:extLst>
            </p:cNvPr>
            <p:cNvSpPr/>
            <p:nvPr/>
          </p:nvSpPr>
          <p:spPr>
            <a:xfrm>
              <a:off x="6371516" y="2400423"/>
              <a:ext cx="19160" cy="9054"/>
            </a:xfrm>
            <a:custGeom>
              <a:avLst/>
              <a:gdLst/>
              <a:ahLst/>
              <a:cxnLst/>
              <a:rect l="l" t="t" r="r" b="b"/>
              <a:pathLst>
                <a:path w="656" h="310" extrusionOk="0">
                  <a:moveTo>
                    <a:pt x="539" y="0"/>
                  </a:moveTo>
                  <a:cubicBezTo>
                    <a:pt x="527" y="0"/>
                    <a:pt x="514" y="4"/>
                    <a:pt x="501" y="11"/>
                  </a:cubicBezTo>
                  <a:cubicBezTo>
                    <a:pt x="373" y="76"/>
                    <a:pt x="230" y="129"/>
                    <a:pt x="88" y="154"/>
                  </a:cubicBezTo>
                  <a:cubicBezTo>
                    <a:pt x="1" y="166"/>
                    <a:pt x="32" y="310"/>
                    <a:pt x="115" y="310"/>
                  </a:cubicBezTo>
                  <a:cubicBezTo>
                    <a:pt x="118" y="310"/>
                    <a:pt x="121" y="310"/>
                    <a:pt x="125" y="309"/>
                  </a:cubicBezTo>
                  <a:cubicBezTo>
                    <a:pt x="296" y="272"/>
                    <a:pt x="435" y="219"/>
                    <a:pt x="578" y="142"/>
                  </a:cubicBezTo>
                  <a:cubicBezTo>
                    <a:pt x="655" y="107"/>
                    <a:pt x="610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245;p68">
              <a:extLst>
                <a:ext uri="{FF2B5EF4-FFF2-40B4-BE49-F238E27FC236}">
                  <a16:creationId xmlns:a16="http://schemas.microsoft.com/office/drawing/2014/main" id="{F44450A8-6D44-4867-A035-E0149C5938DA}"/>
                </a:ext>
              </a:extLst>
            </p:cNvPr>
            <p:cNvSpPr/>
            <p:nvPr/>
          </p:nvSpPr>
          <p:spPr>
            <a:xfrm>
              <a:off x="6286697" y="2300183"/>
              <a:ext cx="5725" cy="4586"/>
            </a:xfrm>
            <a:custGeom>
              <a:avLst/>
              <a:gdLst/>
              <a:ahLst/>
              <a:cxnLst/>
              <a:rect l="l" t="t" r="r" b="b"/>
              <a:pathLst>
                <a:path w="196" h="157" extrusionOk="0">
                  <a:moveTo>
                    <a:pt x="88" y="1"/>
                  </a:moveTo>
                  <a:cubicBezTo>
                    <a:pt x="61" y="1"/>
                    <a:pt x="36" y="14"/>
                    <a:pt x="28" y="38"/>
                  </a:cubicBezTo>
                  <a:cubicBezTo>
                    <a:pt x="0" y="66"/>
                    <a:pt x="16" y="132"/>
                    <a:pt x="53" y="144"/>
                  </a:cubicBezTo>
                  <a:lnTo>
                    <a:pt x="65" y="144"/>
                  </a:lnTo>
                  <a:cubicBezTo>
                    <a:pt x="79" y="153"/>
                    <a:pt x="93" y="157"/>
                    <a:pt x="106" y="157"/>
                  </a:cubicBezTo>
                  <a:cubicBezTo>
                    <a:pt x="130" y="157"/>
                    <a:pt x="153" y="142"/>
                    <a:pt x="171" y="116"/>
                  </a:cubicBezTo>
                  <a:cubicBezTo>
                    <a:pt x="196" y="91"/>
                    <a:pt x="183" y="26"/>
                    <a:pt x="143" y="14"/>
                  </a:cubicBezTo>
                  <a:lnTo>
                    <a:pt x="130" y="14"/>
                  </a:lnTo>
                  <a:cubicBezTo>
                    <a:pt x="117" y="5"/>
                    <a:pt x="102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10AD56C-591B-4050-8F18-59BE22E6A168}"/>
              </a:ext>
            </a:extLst>
          </p:cNvPr>
          <p:cNvSpPr txBox="1"/>
          <p:nvPr/>
        </p:nvSpPr>
        <p:spPr>
          <a:xfrm>
            <a:off x="6145769" y="2492503"/>
            <a:ext cx="2305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ungee" panose="020B0604020202020204" charset="0"/>
                <a:ea typeface="Bungee" panose="020B0604020202020204" charset="0"/>
              </a:rPr>
              <a:t>Visual Studio Code</a:t>
            </a:r>
          </a:p>
        </p:txBody>
      </p:sp>
      <p:grpSp>
        <p:nvGrpSpPr>
          <p:cNvPr id="205" name="Google Shape;3458;p71">
            <a:extLst>
              <a:ext uri="{FF2B5EF4-FFF2-40B4-BE49-F238E27FC236}">
                <a16:creationId xmlns:a16="http://schemas.microsoft.com/office/drawing/2014/main" id="{C914964B-89BA-4E1B-BC32-AAB87EA7980B}"/>
              </a:ext>
            </a:extLst>
          </p:cNvPr>
          <p:cNvGrpSpPr/>
          <p:nvPr/>
        </p:nvGrpSpPr>
        <p:grpSpPr>
          <a:xfrm>
            <a:off x="6110778" y="1130210"/>
            <a:ext cx="930660" cy="1236483"/>
            <a:chOff x="4182638" y="995498"/>
            <a:chExt cx="930660" cy="1236483"/>
          </a:xfrm>
        </p:grpSpPr>
        <p:sp>
          <p:nvSpPr>
            <p:cNvPr id="206" name="Google Shape;3459;p71">
              <a:extLst>
                <a:ext uri="{FF2B5EF4-FFF2-40B4-BE49-F238E27FC236}">
                  <a16:creationId xmlns:a16="http://schemas.microsoft.com/office/drawing/2014/main" id="{1C194DC9-2198-4A90-8659-FD6C61A463E2}"/>
                </a:ext>
              </a:extLst>
            </p:cNvPr>
            <p:cNvSpPr/>
            <p:nvPr/>
          </p:nvSpPr>
          <p:spPr>
            <a:xfrm>
              <a:off x="4337836" y="1223198"/>
              <a:ext cx="748302" cy="854296"/>
            </a:xfrm>
            <a:custGeom>
              <a:avLst/>
              <a:gdLst/>
              <a:ahLst/>
              <a:cxnLst/>
              <a:rect l="l" t="t" r="r" b="b"/>
              <a:pathLst>
                <a:path w="7194" h="8213" extrusionOk="0">
                  <a:moveTo>
                    <a:pt x="3183" y="1"/>
                  </a:moveTo>
                  <a:lnTo>
                    <a:pt x="1" y="2085"/>
                  </a:lnTo>
                  <a:lnTo>
                    <a:pt x="4012" y="8213"/>
                  </a:lnTo>
                  <a:cubicBezTo>
                    <a:pt x="3838" y="7739"/>
                    <a:pt x="4012" y="7210"/>
                    <a:pt x="4430" y="6934"/>
                  </a:cubicBezTo>
                  <a:cubicBezTo>
                    <a:pt x="4604" y="6819"/>
                    <a:pt x="4807" y="6758"/>
                    <a:pt x="5013" y="6758"/>
                  </a:cubicBezTo>
                  <a:cubicBezTo>
                    <a:pt x="5135" y="6758"/>
                    <a:pt x="5258" y="6779"/>
                    <a:pt x="5378" y="6823"/>
                  </a:cubicBezTo>
                  <a:cubicBezTo>
                    <a:pt x="5420" y="6211"/>
                    <a:pt x="5925" y="5821"/>
                    <a:pt x="6451" y="5821"/>
                  </a:cubicBezTo>
                  <a:cubicBezTo>
                    <a:pt x="6711" y="5821"/>
                    <a:pt x="6977" y="5916"/>
                    <a:pt x="7194" y="6128"/>
                  </a:cubicBezTo>
                  <a:lnTo>
                    <a:pt x="31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460;p71">
              <a:extLst>
                <a:ext uri="{FF2B5EF4-FFF2-40B4-BE49-F238E27FC236}">
                  <a16:creationId xmlns:a16="http://schemas.microsoft.com/office/drawing/2014/main" id="{F4ED28BF-B525-46AB-A66F-AE17692150B2}"/>
                </a:ext>
              </a:extLst>
            </p:cNvPr>
            <p:cNvSpPr/>
            <p:nvPr/>
          </p:nvSpPr>
          <p:spPr>
            <a:xfrm>
              <a:off x="4323065" y="1208427"/>
              <a:ext cx="777115" cy="882276"/>
            </a:xfrm>
            <a:custGeom>
              <a:avLst/>
              <a:gdLst/>
              <a:ahLst/>
              <a:cxnLst/>
              <a:rect l="l" t="t" r="r" b="b"/>
              <a:pathLst>
                <a:path w="7471" h="8482" extrusionOk="0">
                  <a:moveTo>
                    <a:pt x="3301" y="277"/>
                  </a:moveTo>
                  <a:lnTo>
                    <a:pt x="7012" y="5939"/>
                  </a:lnTo>
                  <a:cubicBezTo>
                    <a:pt x="6878" y="5888"/>
                    <a:pt x="6737" y="5863"/>
                    <a:pt x="6598" y="5863"/>
                  </a:cubicBezTo>
                  <a:cubicBezTo>
                    <a:pt x="6369" y="5863"/>
                    <a:pt x="6142" y="5930"/>
                    <a:pt x="5946" y="6057"/>
                  </a:cubicBezTo>
                  <a:cubicBezTo>
                    <a:pt x="5678" y="6231"/>
                    <a:pt x="5488" y="6515"/>
                    <a:pt x="5433" y="6831"/>
                  </a:cubicBezTo>
                  <a:cubicBezTo>
                    <a:pt x="5345" y="6808"/>
                    <a:pt x="5254" y="6797"/>
                    <a:pt x="5163" y="6797"/>
                  </a:cubicBezTo>
                  <a:cubicBezTo>
                    <a:pt x="4936" y="6797"/>
                    <a:pt x="4708" y="6865"/>
                    <a:pt x="4517" y="6989"/>
                  </a:cubicBezTo>
                  <a:cubicBezTo>
                    <a:pt x="4201" y="7202"/>
                    <a:pt x="4012" y="7542"/>
                    <a:pt x="3988" y="7921"/>
                  </a:cubicBezTo>
                  <a:lnTo>
                    <a:pt x="269" y="2259"/>
                  </a:lnTo>
                  <a:lnTo>
                    <a:pt x="3301" y="277"/>
                  </a:lnTo>
                  <a:close/>
                  <a:moveTo>
                    <a:pt x="3356" y="1"/>
                  </a:moveTo>
                  <a:lnTo>
                    <a:pt x="0" y="2204"/>
                  </a:lnTo>
                  <a:lnTo>
                    <a:pt x="4122" y="8481"/>
                  </a:lnTo>
                  <a:lnTo>
                    <a:pt x="4249" y="8323"/>
                  </a:lnTo>
                  <a:cubicBezTo>
                    <a:pt x="4091" y="7889"/>
                    <a:pt x="4249" y="7407"/>
                    <a:pt x="4628" y="7155"/>
                  </a:cubicBezTo>
                  <a:cubicBezTo>
                    <a:pt x="4787" y="7050"/>
                    <a:pt x="4972" y="6996"/>
                    <a:pt x="5160" y="6996"/>
                  </a:cubicBezTo>
                  <a:cubicBezTo>
                    <a:pt x="5270" y="6996"/>
                    <a:pt x="5381" y="7014"/>
                    <a:pt x="5488" y="7052"/>
                  </a:cubicBezTo>
                  <a:lnTo>
                    <a:pt x="5607" y="7099"/>
                  </a:lnTo>
                  <a:lnTo>
                    <a:pt x="5615" y="6965"/>
                  </a:lnTo>
                  <a:cubicBezTo>
                    <a:pt x="5638" y="6665"/>
                    <a:pt x="5804" y="6389"/>
                    <a:pt x="6057" y="6223"/>
                  </a:cubicBezTo>
                  <a:cubicBezTo>
                    <a:pt x="6223" y="6114"/>
                    <a:pt x="6411" y="6061"/>
                    <a:pt x="6596" y="6061"/>
                  </a:cubicBezTo>
                  <a:cubicBezTo>
                    <a:pt x="6842" y="6061"/>
                    <a:pt x="7084" y="6154"/>
                    <a:pt x="7273" y="6333"/>
                  </a:cubicBezTo>
                  <a:lnTo>
                    <a:pt x="7470" y="6286"/>
                  </a:lnTo>
                  <a:lnTo>
                    <a:pt x="3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461;p71">
              <a:extLst>
                <a:ext uri="{FF2B5EF4-FFF2-40B4-BE49-F238E27FC236}">
                  <a16:creationId xmlns:a16="http://schemas.microsoft.com/office/drawing/2014/main" id="{8C7BD25E-3888-4B4C-B6E5-E3E9DD7713E0}"/>
                </a:ext>
              </a:extLst>
            </p:cNvPr>
            <p:cNvSpPr/>
            <p:nvPr/>
          </p:nvSpPr>
          <p:spPr>
            <a:xfrm>
              <a:off x="4726142" y="1827972"/>
              <a:ext cx="371551" cy="330048"/>
            </a:xfrm>
            <a:custGeom>
              <a:avLst/>
              <a:gdLst/>
              <a:ahLst/>
              <a:cxnLst/>
              <a:rect l="l" t="t" r="r" b="b"/>
              <a:pathLst>
                <a:path w="3572" h="3173" extrusionOk="0">
                  <a:moveTo>
                    <a:pt x="2727" y="0"/>
                  </a:moveTo>
                  <a:cubicBezTo>
                    <a:pt x="2198" y="0"/>
                    <a:pt x="1687" y="393"/>
                    <a:pt x="1645" y="1001"/>
                  </a:cubicBezTo>
                  <a:cubicBezTo>
                    <a:pt x="1523" y="959"/>
                    <a:pt x="1401" y="939"/>
                    <a:pt x="1284" y="939"/>
                  </a:cubicBezTo>
                  <a:cubicBezTo>
                    <a:pt x="572" y="939"/>
                    <a:pt x="1" y="1660"/>
                    <a:pt x="279" y="2399"/>
                  </a:cubicBezTo>
                  <a:lnTo>
                    <a:pt x="318" y="2454"/>
                  </a:lnTo>
                  <a:lnTo>
                    <a:pt x="1819" y="3173"/>
                  </a:lnTo>
                  <a:cubicBezTo>
                    <a:pt x="2158" y="2509"/>
                    <a:pt x="2821" y="2075"/>
                    <a:pt x="3571" y="2028"/>
                  </a:cubicBezTo>
                  <a:lnTo>
                    <a:pt x="3500" y="362"/>
                  </a:lnTo>
                  <a:lnTo>
                    <a:pt x="3469" y="306"/>
                  </a:lnTo>
                  <a:cubicBezTo>
                    <a:pt x="3253" y="95"/>
                    <a:pt x="2988" y="0"/>
                    <a:pt x="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462;p71">
              <a:extLst>
                <a:ext uri="{FF2B5EF4-FFF2-40B4-BE49-F238E27FC236}">
                  <a16:creationId xmlns:a16="http://schemas.microsoft.com/office/drawing/2014/main" id="{C79AC447-78C6-4CB7-8FE5-061AE0488CE9}"/>
                </a:ext>
              </a:extLst>
            </p:cNvPr>
            <p:cNvSpPr/>
            <p:nvPr/>
          </p:nvSpPr>
          <p:spPr>
            <a:xfrm>
              <a:off x="4725517" y="1817882"/>
              <a:ext cx="382056" cy="354076"/>
            </a:xfrm>
            <a:custGeom>
              <a:avLst/>
              <a:gdLst/>
              <a:ahLst/>
              <a:cxnLst/>
              <a:rect l="l" t="t" r="r" b="b"/>
              <a:pathLst>
                <a:path w="3673" h="3404" extrusionOk="0">
                  <a:moveTo>
                    <a:pt x="2724" y="201"/>
                  </a:moveTo>
                  <a:cubicBezTo>
                    <a:pt x="2967" y="201"/>
                    <a:pt x="3208" y="292"/>
                    <a:pt x="3396" y="467"/>
                  </a:cubicBezTo>
                  <a:lnTo>
                    <a:pt x="3404" y="490"/>
                  </a:lnTo>
                  <a:lnTo>
                    <a:pt x="3467" y="2030"/>
                  </a:lnTo>
                  <a:cubicBezTo>
                    <a:pt x="2756" y="2109"/>
                    <a:pt x="2132" y="2519"/>
                    <a:pt x="1777" y="3143"/>
                  </a:cubicBezTo>
                  <a:lnTo>
                    <a:pt x="387" y="2472"/>
                  </a:lnTo>
                  <a:lnTo>
                    <a:pt x="372" y="2448"/>
                  </a:lnTo>
                  <a:cubicBezTo>
                    <a:pt x="222" y="2022"/>
                    <a:pt x="380" y="1548"/>
                    <a:pt x="751" y="1296"/>
                  </a:cubicBezTo>
                  <a:cubicBezTo>
                    <a:pt x="915" y="1191"/>
                    <a:pt x="1102" y="1137"/>
                    <a:pt x="1288" y="1137"/>
                  </a:cubicBezTo>
                  <a:cubicBezTo>
                    <a:pt x="1397" y="1137"/>
                    <a:pt x="1507" y="1155"/>
                    <a:pt x="1611" y="1193"/>
                  </a:cubicBezTo>
                  <a:lnTo>
                    <a:pt x="1738" y="1232"/>
                  </a:lnTo>
                  <a:lnTo>
                    <a:pt x="1746" y="1106"/>
                  </a:lnTo>
                  <a:cubicBezTo>
                    <a:pt x="1769" y="806"/>
                    <a:pt x="1927" y="530"/>
                    <a:pt x="2188" y="364"/>
                  </a:cubicBezTo>
                  <a:cubicBezTo>
                    <a:pt x="2352" y="254"/>
                    <a:pt x="2539" y="201"/>
                    <a:pt x="2724" y="201"/>
                  </a:cubicBezTo>
                  <a:close/>
                  <a:moveTo>
                    <a:pt x="2714" y="1"/>
                  </a:moveTo>
                  <a:cubicBezTo>
                    <a:pt x="2493" y="1"/>
                    <a:pt x="2272" y="63"/>
                    <a:pt x="2077" y="190"/>
                  </a:cubicBezTo>
                  <a:cubicBezTo>
                    <a:pt x="1801" y="364"/>
                    <a:pt x="1619" y="648"/>
                    <a:pt x="1564" y="972"/>
                  </a:cubicBezTo>
                  <a:cubicBezTo>
                    <a:pt x="1470" y="948"/>
                    <a:pt x="1375" y="937"/>
                    <a:pt x="1281" y="937"/>
                  </a:cubicBezTo>
                  <a:cubicBezTo>
                    <a:pt x="1057" y="937"/>
                    <a:pt x="837" y="1002"/>
                    <a:pt x="648" y="1130"/>
                  </a:cubicBezTo>
                  <a:cubicBezTo>
                    <a:pt x="190" y="1430"/>
                    <a:pt x="1" y="2014"/>
                    <a:pt x="190" y="2527"/>
                  </a:cubicBezTo>
                  <a:lnTo>
                    <a:pt x="253" y="2622"/>
                  </a:lnTo>
                  <a:lnTo>
                    <a:pt x="1856" y="3404"/>
                  </a:lnTo>
                  <a:lnTo>
                    <a:pt x="1896" y="3317"/>
                  </a:lnTo>
                  <a:cubicBezTo>
                    <a:pt x="2227" y="2677"/>
                    <a:pt x="2859" y="2259"/>
                    <a:pt x="3577" y="2212"/>
                  </a:cubicBezTo>
                  <a:lnTo>
                    <a:pt x="3672" y="2212"/>
                  </a:lnTo>
                  <a:lnTo>
                    <a:pt x="3601" y="419"/>
                  </a:lnTo>
                  <a:lnTo>
                    <a:pt x="3554" y="348"/>
                  </a:lnTo>
                  <a:lnTo>
                    <a:pt x="3538" y="332"/>
                  </a:lnTo>
                  <a:cubicBezTo>
                    <a:pt x="3311" y="114"/>
                    <a:pt x="3013" y="1"/>
                    <a:pt x="2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463;p71">
              <a:extLst>
                <a:ext uri="{FF2B5EF4-FFF2-40B4-BE49-F238E27FC236}">
                  <a16:creationId xmlns:a16="http://schemas.microsoft.com/office/drawing/2014/main" id="{33D65B8E-D2B7-4817-8F82-BA5930F63E75}"/>
                </a:ext>
              </a:extLst>
            </p:cNvPr>
            <p:cNvSpPr/>
            <p:nvPr/>
          </p:nvSpPr>
          <p:spPr>
            <a:xfrm>
              <a:off x="4914417" y="2037988"/>
              <a:ext cx="189208" cy="184215"/>
            </a:xfrm>
            <a:custGeom>
              <a:avLst/>
              <a:gdLst/>
              <a:ahLst/>
              <a:cxnLst/>
              <a:rect l="l" t="t" r="r" b="b"/>
              <a:pathLst>
                <a:path w="1819" h="1771" extrusionOk="0">
                  <a:moveTo>
                    <a:pt x="1754" y="1"/>
                  </a:moveTo>
                  <a:cubicBezTo>
                    <a:pt x="1011" y="56"/>
                    <a:pt x="340" y="490"/>
                    <a:pt x="1" y="1154"/>
                  </a:cubicBezTo>
                  <a:lnTo>
                    <a:pt x="1122" y="1698"/>
                  </a:lnTo>
                  <a:cubicBezTo>
                    <a:pt x="1224" y="1747"/>
                    <a:pt x="1320" y="1770"/>
                    <a:pt x="1406" y="1770"/>
                  </a:cubicBezTo>
                  <a:cubicBezTo>
                    <a:pt x="1653" y="1770"/>
                    <a:pt x="1819" y="1579"/>
                    <a:pt x="1801" y="1256"/>
                  </a:cubicBezTo>
                  <a:lnTo>
                    <a:pt x="1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464;p71">
              <a:extLst>
                <a:ext uri="{FF2B5EF4-FFF2-40B4-BE49-F238E27FC236}">
                  <a16:creationId xmlns:a16="http://schemas.microsoft.com/office/drawing/2014/main" id="{7A8C6E3E-93DE-4896-B97B-5DD65B2654C8}"/>
                </a:ext>
              </a:extLst>
            </p:cNvPr>
            <p:cNvSpPr/>
            <p:nvPr/>
          </p:nvSpPr>
          <p:spPr>
            <a:xfrm>
              <a:off x="4900479" y="2026546"/>
              <a:ext cx="212820" cy="205435"/>
            </a:xfrm>
            <a:custGeom>
              <a:avLst/>
              <a:gdLst/>
              <a:ahLst/>
              <a:cxnLst/>
              <a:rect l="l" t="t" r="r" b="b"/>
              <a:pathLst>
                <a:path w="2046" h="1975" extrusionOk="0">
                  <a:moveTo>
                    <a:pt x="1793" y="213"/>
                  </a:moveTo>
                  <a:lnTo>
                    <a:pt x="1840" y="1358"/>
                  </a:lnTo>
                  <a:cubicBezTo>
                    <a:pt x="1848" y="1532"/>
                    <a:pt x="1793" y="1666"/>
                    <a:pt x="1698" y="1729"/>
                  </a:cubicBezTo>
                  <a:cubicBezTo>
                    <a:pt x="1651" y="1758"/>
                    <a:pt x="1598" y="1772"/>
                    <a:pt x="1539" y="1772"/>
                  </a:cubicBezTo>
                  <a:cubicBezTo>
                    <a:pt x="1468" y="1772"/>
                    <a:pt x="1389" y="1752"/>
                    <a:pt x="1303" y="1714"/>
                  </a:cubicBezTo>
                  <a:lnTo>
                    <a:pt x="269" y="1216"/>
                  </a:lnTo>
                  <a:cubicBezTo>
                    <a:pt x="593" y="664"/>
                    <a:pt x="1153" y="292"/>
                    <a:pt x="1793" y="213"/>
                  </a:cubicBezTo>
                  <a:close/>
                  <a:moveTo>
                    <a:pt x="1982" y="0"/>
                  </a:moveTo>
                  <a:lnTo>
                    <a:pt x="1880" y="8"/>
                  </a:lnTo>
                  <a:cubicBezTo>
                    <a:pt x="1106" y="63"/>
                    <a:pt x="403" y="521"/>
                    <a:pt x="48" y="1208"/>
                  </a:cubicBezTo>
                  <a:lnTo>
                    <a:pt x="0" y="1303"/>
                  </a:lnTo>
                  <a:lnTo>
                    <a:pt x="1216" y="1895"/>
                  </a:lnTo>
                  <a:cubicBezTo>
                    <a:pt x="1319" y="1943"/>
                    <a:pt x="1430" y="1974"/>
                    <a:pt x="1540" y="1974"/>
                  </a:cubicBezTo>
                  <a:cubicBezTo>
                    <a:pt x="1635" y="1974"/>
                    <a:pt x="1722" y="1943"/>
                    <a:pt x="1801" y="1895"/>
                  </a:cubicBezTo>
                  <a:cubicBezTo>
                    <a:pt x="1959" y="1793"/>
                    <a:pt x="2045" y="1595"/>
                    <a:pt x="2030" y="1350"/>
                  </a:cubicBezTo>
                  <a:lnTo>
                    <a:pt x="1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465;p71">
              <a:extLst>
                <a:ext uri="{FF2B5EF4-FFF2-40B4-BE49-F238E27FC236}">
                  <a16:creationId xmlns:a16="http://schemas.microsoft.com/office/drawing/2014/main" id="{00BBB03A-D176-4C78-A489-AD1B2B1E5ECC}"/>
                </a:ext>
              </a:extLst>
            </p:cNvPr>
            <p:cNvSpPr/>
            <p:nvPr/>
          </p:nvSpPr>
          <p:spPr>
            <a:xfrm>
              <a:off x="4429061" y="1283218"/>
              <a:ext cx="517487" cy="660407"/>
            </a:xfrm>
            <a:custGeom>
              <a:avLst/>
              <a:gdLst/>
              <a:ahLst/>
              <a:cxnLst/>
              <a:rect l="l" t="t" r="r" b="b"/>
              <a:pathLst>
                <a:path w="4975" h="6349" extrusionOk="0">
                  <a:moveTo>
                    <a:pt x="1421" y="0"/>
                  </a:moveTo>
                  <a:lnTo>
                    <a:pt x="0" y="932"/>
                  </a:lnTo>
                  <a:lnTo>
                    <a:pt x="3553" y="6349"/>
                  </a:lnTo>
                  <a:cubicBezTo>
                    <a:pt x="3727" y="6235"/>
                    <a:pt x="3932" y="6177"/>
                    <a:pt x="4138" y="6177"/>
                  </a:cubicBezTo>
                  <a:cubicBezTo>
                    <a:pt x="4260" y="6177"/>
                    <a:pt x="4383" y="6197"/>
                    <a:pt x="4501" y="6238"/>
                  </a:cubicBezTo>
                  <a:cubicBezTo>
                    <a:pt x="4517" y="5907"/>
                    <a:pt x="4698" y="5599"/>
                    <a:pt x="4975" y="5417"/>
                  </a:cubicBez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466;p71">
              <a:extLst>
                <a:ext uri="{FF2B5EF4-FFF2-40B4-BE49-F238E27FC236}">
                  <a16:creationId xmlns:a16="http://schemas.microsoft.com/office/drawing/2014/main" id="{0B78FCDE-57E3-4747-AE6A-0E02C4FC10E7}"/>
                </a:ext>
              </a:extLst>
            </p:cNvPr>
            <p:cNvSpPr/>
            <p:nvPr/>
          </p:nvSpPr>
          <p:spPr>
            <a:xfrm>
              <a:off x="4414186" y="1268447"/>
              <a:ext cx="547132" cy="689948"/>
            </a:xfrm>
            <a:custGeom>
              <a:avLst/>
              <a:gdLst/>
              <a:ahLst/>
              <a:cxnLst/>
              <a:rect l="l" t="t" r="r" b="b"/>
              <a:pathLst>
                <a:path w="5260" h="6633" extrusionOk="0">
                  <a:moveTo>
                    <a:pt x="1533" y="284"/>
                  </a:moveTo>
                  <a:lnTo>
                    <a:pt x="4983" y="5535"/>
                  </a:lnTo>
                  <a:cubicBezTo>
                    <a:pt x="4762" y="5717"/>
                    <a:pt x="4604" y="5970"/>
                    <a:pt x="4557" y="6254"/>
                  </a:cubicBezTo>
                  <a:cubicBezTo>
                    <a:pt x="4465" y="6233"/>
                    <a:pt x="4372" y="6223"/>
                    <a:pt x="4279" y="6223"/>
                  </a:cubicBezTo>
                  <a:cubicBezTo>
                    <a:pt x="4087" y="6223"/>
                    <a:pt x="3899" y="6268"/>
                    <a:pt x="3728" y="6364"/>
                  </a:cubicBezTo>
                  <a:lnTo>
                    <a:pt x="277" y="1106"/>
                  </a:lnTo>
                  <a:lnTo>
                    <a:pt x="1533" y="284"/>
                  </a:lnTo>
                  <a:close/>
                  <a:moveTo>
                    <a:pt x="1596" y="0"/>
                  </a:moveTo>
                  <a:lnTo>
                    <a:pt x="1" y="1050"/>
                  </a:lnTo>
                  <a:lnTo>
                    <a:pt x="3665" y="6633"/>
                  </a:lnTo>
                  <a:lnTo>
                    <a:pt x="3752" y="6578"/>
                  </a:lnTo>
                  <a:cubicBezTo>
                    <a:pt x="3911" y="6473"/>
                    <a:pt x="4096" y="6419"/>
                    <a:pt x="4282" y="6419"/>
                  </a:cubicBezTo>
                  <a:cubicBezTo>
                    <a:pt x="4390" y="6419"/>
                    <a:pt x="4500" y="6437"/>
                    <a:pt x="4604" y="6475"/>
                  </a:cubicBezTo>
                  <a:lnTo>
                    <a:pt x="4731" y="6514"/>
                  </a:lnTo>
                  <a:lnTo>
                    <a:pt x="4739" y="6388"/>
                  </a:lnTo>
                  <a:cubicBezTo>
                    <a:pt x="4762" y="6088"/>
                    <a:pt x="4920" y="5812"/>
                    <a:pt x="5173" y="5646"/>
                  </a:cubicBezTo>
                  <a:lnTo>
                    <a:pt x="5260" y="5591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467;p71">
              <a:extLst>
                <a:ext uri="{FF2B5EF4-FFF2-40B4-BE49-F238E27FC236}">
                  <a16:creationId xmlns:a16="http://schemas.microsoft.com/office/drawing/2014/main" id="{233CD45F-7ABD-4B4C-A5C8-301A453AAE46}"/>
                </a:ext>
              </a:extLst>
            </p:cNvPr>
            <p:cNvSpPr/>
            <p:nvPr/>
          </p:nvSpPr>
          <p:spPr>
            <a:xfrm>
              <a:off x="4194080" y="1006316"/>
              <a:ext cx="432193" cy="369782"/>
            </a:xfrm>
            <a:custGeom>
              <a:avLst/>
              <a:gdLst/>
              <a:ahLst/>
              <a:cxnLst/>
              <a:rect l="l" t="t" r="r" b="b"/>
              <a:pathLst>
                <a:path w="4155" h="3555" extrusionOk="0">
                  <a:moveTo>
                    <a:pt x="2461" y="0"/>
                  </a:moveTo>
                  <a:cubicBezTo>
                    <a:pt x="2205" y="0"/>
                    <a:pt x="1945" y="72"/>
                    <a:pt x="1714" y="222"/>
                  </a:cubicBezTo>
                  <a:lnTo>
                    <a:pt x="806" y="823"/>
                  </a:lnTo>
                  <a:cubicBezTo>
                    <a:pt x="175" y="1225"/>
                    <a:pt x="1" y="2070"/>
                    <a:pt x="411" y="2702"/>
                  </a:cubicBezTo>
                  <a:lnTo>
                    <a:pt x="964" y="3555"/>
                  </a:lnTo>
                  <a:lnTo>
                    <a:pt x="4154" y="1462"/>
                  </a:lnTo>
                  <a:lnTo>
                    <a:pt x="3601" y="617"/>
                  </a:lnTo>
                  <a:cubicBezTo>
                    <a:pt x="3341" y="217"/>
                    <a:pt x="2906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468;p71">
              <a:extLst>
                <a:ext uri="{FF2B5EF4-FFF2-40B4-BE49-F238E27FC236}">
                  <a16:creationId xmlns:a16="http://schemas.microsoft.com/office/drawing/2014/main" id="{A327933E-2EC3-4486-9E05-82C90559971D}"/>
                </a:ext>
              </a:extLst>
            </p:cNvPr>
            <p:cNvSpPr/>
            <p:nvPr/>
          </p:nvSpPr>
          <p:spPr>
            <a:xfrm>
              <a:off x="4182638" y="995498"/>
              <a:ext cx="458405" cy="394538"/>
            </a:xfrm>
            <a:custGeom>
              <a:avLst/>
              <a:gdLst/>
              <a:ahLst/>
              <a:cxnLst/>
              <a:rect l="l" t="t" r="r" b="b"/>
              <a:pathLst>
                <a:path w="4407" h="3793" extrusionOk="0">
                  <a:moveTo>
                    <a:pt x="2574" y="200"/>
                  </a:moveTo>
                  <a:cubicBezTo>
                    <a:pt x="2661" y="200"/>
                    <a:pt x="2748" y="208"/>
                    <a:pt x="2835" y="232"/>
                  </a:cubicBezTo>
                  <a:cubicBezTo>
                    <a:pt x="3159" y="295"/>
                    <a:pt x="3451" y="492"/>
                    <a:pt x="3632" y="777"/>
                  </a:cubicBezTo>
                  <a:lnTo>
                    <a:pt x="4138" y="1542"/>
                  </a:lnTo>
                  <a:lnTo>
                    <a:pt x="1114" y="3524"/>
                  </a:lnTo>
                  <a:lnTo>
                    <a:pt x="608" y="2751"/>
                  </a:lnTo>
                  <a:cubicBezTo>
                    <a:pt x="229" y="2174"/>
                    <a:pt x="387" y="1392"/>
                    <a:pt x="971" y="1006"/>
                  </a:cubicBezTo>
                  <a:lnTo>
                    <a:pt x="1887" y="405"/>
                  </a:lnTo>
                  <a:cubicBezTo>
                    <a:pt x="2093" y="271"/>
                    <a:pt x="2330" y="200"/>
                    <a:pt x="2574" y="200"/>
                  </a:cubicBezTo>
                  <a:close/>
                  <a:moveTo>
                    <a:pt x="2572" y="1"/>
                  </a:moveTo>
                  <a:cubicBezTo>
                    <a:pt x="2299" y="1"/>
                    <a:pt x="2022" y="78"/>
                    <a:pt x="1777" y="240"/>
                  </a:cubicBezTo>
                  <a:lnTo>
                    <a:pt x="861" y="840"/>
                  </a:lnTo>
                  <a:cubicBezTo>
                    <a:pt x="190" y="1282"/>
                    <a:pt x="0" y="2182"/>
                    <a:pt x="442" y="2861"/>
                  </a:cubicBezTo>
                  <a:lnTo>
                    <a:pt x="1058" y="3793"/>
                  </a:lnTo>
                  <a:lnTo>
                    <a:pt x="4406" y="1598"/>
                  </a:lnTo>
                  <a:lnTo>
                    <a:pt x="3790" y="658"/>
                  </a:lnTo>
                  <a:cubicBezTo>
                    <a:pt x="3510" y="233"/>
                    <a:pt x="3045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469;p71">
              <a:extLst>
                <a:ext uri="{FF2B5EF4-FFF2-40B4-BE49-F238E27FC236}">
                  <a16:creationId xmlns:a16="http://schemas.microsoft.com/office/drawing/2014/main" id="{DA02DB13-7A30-45DD-9537-9E6D6F5D5F1C}"/>
                </a:ext>
              </a:extLst>
            </p:cNvPr>
            <p:cNvSpPr/>
            <p:nvPr/>
          </p:nvSpPr>
          <p:spPr>
            <a:xfrm>
              <a:off x="4279449" y="1146591"/>
              <a:ext cx="461630" cy="395995"/>
            </a:xfrm>
            <a:custGeom>
              <a:avLst/>
              <a:gdLst/>
              <a:ahLst/>
              <a:cxnLst/>
              <a:rect l="l" t="t" r="r" b="b"/>
              <a:pathLst>
                <a:path w="4438" h="3807" extrusionOk="0">
                  <a:moveTo>
                    <a:pt x="3403" y="1"/>
                  </a:moveTo>
                  <a:lnTo>
                    <a:pt x="0" y="2227"/>
                  </a:lnTo>
                  <a:lnTo>
                    <a:pt x="1035" y="3807"/>
                  </a:lnTo>
                  <a:lnTo>
                    <a:pt x="4438" y="158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470;p71">
              <a:extLst>
                <a:ext uri="{FF2B5EF4-FFF2-40B4-BE49-F238E27FC236}">
                  <a16:creationId xmlns:a16="http://schemas.microsoft.com/office/drawing/2014/main" id="{F9D95236-9A33-40DB-8502-5AEF17E2ADD3}"/>
                </a:ext>
              </a:extLst>
            </p:cNvPr>
            <p:cNvSpPr/>
            <p:nvPr/>
          </p:nvSpPr>
          <p:spPr>
            <a:xfrm>
              <a:off x="4263149" y="1126355"/>
              <a:ext cx="487946" cy="423039"/>
            </a:xfrm>
            <a:custGeom>
              <a:avLst/>
              <a:gdLst/>
              <a:ahLst/>
              <a:cxnLst/>
              <a:rect l="l" t="t" r="r" b="b"/>
              <a:pathLst>
                <a:path w="4691" h="4067" extrusionOk="0">
                  <a:moveTo>
                    <a:pt x="3490" y="269"/>
                  </a:moveTo>
                  <a:lnTo>
                    <a:pt x="4414" y="1682"/>
                  </a:lnTo>
                  <a:lnTo>
                    <a:pt x="1192" y="3790"/>
                  </a:lnTo>
                  <a:lnTo>
                    <a:pt x="269" y="2385"/>
                  </a:lnTo>
                  <a:lnTo>
                    <a:pt x="3490" y="269"/>
                  </a:lnTo>
                  <a:close/>
                  <a:moveTo>
                    <a:pt x="3553" y="0"/>
                  </a:moveTo>
                  <a:lnTo>
                    <a:pt x="0" y="2330"/>
                  </a:lnTo>
                  <a:lnTo>
                    <a:pt x="1137" y="4067"/>
                  </a:lnTo>
                  <a:lnTo>
                    <a:pt x="4690" y="1737"/>
                  </a:lnTo>
                  <a:lnTo>
                    <a:pt x="3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58;p60">
            <a:extLst>
              <a:ext uri="{FF2B5EF4-FFF2-40B4-BE49-F238E27FC236}">
                <a16:creationId xmlns:a16="http://schemas.microsoft.com/office/drawing/2014/main" id="{01CEA170-46DF-4F90-906F-553BA64271EF}"/>
              </a:ext>
            </a:extLst>
          </p:cNvPr>
          <p:cNvGrpSpPr/>
          <p:nvPr/>
        </p:nvGrpSpPr>
        <p:grpSpPr>
          <a:xfrm rot="10800000" flipH="1">
            <a:off x="6271035" y="3128890"/>
            <a:ext cx="1758253" cy="1720120"/>
            <a:chOff x="2524391" y="1944815"/>
            <a:chExt cx="348183" cy="340618"/>
          </a:xfrm>
        </p:grpSpPr>
        <p:sp>
          <p:nvSpPr>
            <p:cNvPr id="219" name="Google Shape;2159;p60">
              <a:extLst>
                <a:ext uri="{FF2B5EF4-FFF2-40B4-BE49-F238E27FC236}">
                  <a16:creationId xmlns:a16="http://schemas.microsoft.com/office/drawing/2014/main" id="{CC1B68AB-66D0-44B4-ADA8-7BDF0744E187}"/>
                </a:ext>
              </a:extLst>
            </p:cNvPr>
            <p:cNvSpPr/>
            <p:nvPr/>
          </p:nvSpPr>
          <p:spPr>
            <a:xfrm>
              <a:off x="2529678" y="1950160"/>
              <a:ext cx="337639" cy="330016"/>
            </a:xfrm>
            <a:custGeom>
              <a:avLst/>
              <a:gdLst/>
              <a:ahLst/>
              <a:cxnLst/>
              <a:rect l="l" t="t" r="r" b="b"/>
              <a:pathLst>
                <a:path w="11560" h="112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711"/>
                    <a:pt x="2588" y="11299"/>
                    <a:pt x="5772" y="11299"/>
                  </a:cubicBezTo>
                  <a:cubicBezTo>
                    <a:pt x="8956" y="11299"/>
                    <a:pt x="11559" y="8711"/>
                    <a:pt x="11559" y="5527"/>
                  </a:cubicBezTo>
                  <a:lnTo>
                    <a:pt x="11559" y="1"/>
                  </a:lnTo>
                  <a:lnTo>
                    <a:pt x="10807" y="1"/>
                  </a:lnTo>
                  <a:lnTo>
                    <a:pt x="10807" y="5527"/>
                  </a:lnTo>
                  <a:cubicBezTo>
                    <a:pt x="10807" y="8335"/>
                    <a:pt x="8518" y="10624"/>
                    <a:pt x="5710" y="10624"/>
                  </a:cubicBezTo>
                  <a:cubicBezTo>
                    <a:pt x="2898" y="10624"/>
                    <a:pt x="609" y="833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FF4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60;p60">
              <a:extLst>
                <a:ext uri="{FF2B5EF4-FFF2-40B4-BE49-F238E27FC236}">
                  <a16:creationId xmlns:a16="http://schemas.microsoft.com/office/drawing/2014/main" id="{34021369-4A3F-4223-B40A-7EB25A9D1AA7}"/>
                </a:ext>
              </a:extLst>
            </p:cNvPr>
            <p:cNvSpPr/>
            <p:nvPr/>
          </p:nvSpPr>
          <p:spPr>
            <a:xfrm>
              <a:off x="2552723" y="1950160"/>
              <a:ext cx="287373" cy="305072"/>
            </a:xfrm>
            <a:custGeom>
              <a:avLst/>
              <a:gdLst/>
              <a:ahLst/>
              <a:cxnLst/>
              <a:rect l="l" t="t" r="r" b="b"/>
              <a:pathLst>
                <a:path w="9839" h="10445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233"/>
                    <a:pt x="2215" y="10444"/>
                    <a:pt x="4921" y="10444"/>
                  </a:cubicBezTo>
                  <a:cubicBezTo>
                    <a:pt x="7639" y="10444"/>
                    <a:pt x="9838" y="8233"/>
                    <a:pt x="9838" y="5527"/>
                  </a:cubicBezTo>
                  <a:lnTo>
                    <a:pt x="9838" y="1"/>
                  </a:lnTo>
                  <a:lnTo>
                    <a:pt x="9254" y="1"/>
                  </a:lnTo>
                  <a:lnTo>
                    <a:pt x="9254" y="5527"/>
                  </a:lnTo>
                  <a:cubicBezTo>
                    <a:pt x="9254" y="7882"/>
                    <a:pt x="7313" y="9798"/>
                    <a:pt x="4933" y="9798"/>
                  </a:cubicBezTo>
                  <a:cubicBezTo>
                    <a:pt x="2551" y="9798"/>
                    <a:pt x="621" y="7882"/>
                    <a:pt x="621" y="5527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61;p60">
              <a:extLst>
                <a:ext uri="{FF2B5EF4-FFF2-40B4-BE49-F238E27FC236}">
                  <a16:creationId xmlns:a16="http://schemas.microsoft.com/office/drawing/2014/main" id="{25ECEE12-3023-44DD-889B-34427E932556}"/>
                </a:ext>
              </a:extLst>
            </p:cNvPr>
            <p:cNvSpPr/>
            <p:nvPr/>
          </p:nvSpPr>
          <p:spPr>
            <a:xfrm>
              <a:off x="2547436" y="1950160"/>
              <a:ext cx="297917" cy="310330"/>
            </a:xfrm>
            <a:custGeom>
              <a:avLst/>
              <a:gdLst/>
              <a:ahLst/>
              <a:cxnLst/>
              <a:rect l="l" t="t" r="r" b="b"/>
              <a:pathLst>
                <a:path w="10200" h="1062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8335"/>
                    <a:pt x="2290" y="10624"/>
                    <a:pt x="5102" y="10624"/>
                  </a:cubicBezTo>
                  <a:cubicBezTo>
                    <a:pt x="7910" y="10624"/>
                    <a:pt x="10199" y="8335"/>
                    <a:pt x="10199" y="5527"/>
                  </a:cubicBezTo>
                  <a:lnTo>
                    <a:pt x="10199" y="1"/>
                  </a:lnTo>
                  <a:lnTo>
                    <a:pt x="10019" y="1"/>
                  </a:lnTo>
                  <a:lnTo>
                    <a:pt x="10019" y="5527"/>
                  </a:lnTo>
                  <a:cubicBezTo>
                    <a:pt x="10019" y="8233"/>
                    <a:pt x="7820" y="10444"/>
                    <a:pt x="5102" y="10444"/>
                  </a:cubicBezTo>
                  <a:cubicBezTo>
                    <a:pt x="2396" y="10444"/>
                    <a:pt x="181" y="8233"/>
                    <a:pt x="181" y="5527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62;p60">
              <a:extLst>
                <a:ext uri="{FF2B5EF4-FFF2-40B4-BE49-F238E27FC236}">
                  <a16:creationId xmlns:a16="http://schemas.microsoft.com/office/drawing/2014/main" id="{C9A42508-14EA-4C6D-A4EA-87CD2F3DD3A4}"/>
                </a:ext>
              </a:extLst>
            </p:cNvPr>
            <p:cNvSpPr/>
            <p:nvPr/>
          </p:nvSpPr>
          <p:spPr>
            <a:xfrm>
              <a:off x="2576206" y="1950160"/>
              <a:ext cx="241575" cy="280830"/>
            </a:xfrm>
            <a:custGeom>
              <a:avLst/>
              <a:gdLst/>
              <a:ahLst/>
              <a:cxnLst/>
              <a:rect l="l" t="t" r="r" b="b"/>
              <a:pathLst>
                <a:path w="8271" h="961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7779"/>
                    <a:pt x="1849" y="9615"/>
                    <a:pt x="4129" y="9615"/>
                  </a:cubicBezTo>
                  <a:cubicBezTo>
                    <a:pt x="6406" y="9615"/>
                    <a:pt x="8270" y="7779"/>
                    <a:pt x="8270" y="5527"/>
                  </a:cubicBezTo>
                  <a:lnTo>
                    <a:pt x="8270" y="1"/>
                  </a:lnTo>
                  <a:lnTo>
                    <a:pt x="7636" y="1"/>
                  </a:lnTo>
                  <a:lnTo>
                    <a:pt x="7636" y="5527"/>
                  </a:lnTo>
                  <a:cubicBezTo>
                    <a:pt x="7636" y="7456"/>
                    <a:pt x="6043" y="9022"/>
                    <a:pt x="4101" y="9022"/>
                  </a:cubicBezTo>
                  <a:cubicBezTo>
                    <a:pt x="2147" y="9022"/>
                    <a:pt x="569" y="7456"/>
                    <a:pt x="569" y="5527"/>
                  </a:cubicBez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63;p60">
              <a:extLst>
                <a:ext uri="{FF2B5EF4-FFF2-40B4-BE49-F238E27FC236}">
                  <a16:creationId xmlns:a16="http://schemas.microsoft.com/office/drawing/2014/main" id="{4FC4F985-30D5-40ED-BBCB-8B733FB7D0DA}"/>
                </a:ext>
              </a:extLst>
            </p:cNvPr>
            <p:cNvSpPr/>
            <p:nvPr/>
          </p:nvSpPr>
          <p:spPr>
            <a:xfrm>
              <a:off x="2570861" y="1950160"/>
              <a:ext cx="252178" cy="286204"/>
            </a:xfrm>
            <a:custGeom>
              <a:avLst/>
              <a:gdLst/>
              <a:ahLst/>
              <a:cxnLst/>
              <a:rect l="l" t="t" r="r" b="b"/>
              <a:pathLst>
                <a:path w="8634" h="97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882"/>
                    <a:pt x="1930" y="9798"/>
                    <a:pt x="4312" y="9798"/>
                  </a:cubicBezTo>
                  <a:cubicBezTo>
                    <a:pt x="6692" y="9798"/>
                    <a:pt x="8633" y="7882"/>
                    <a:pt x="8633" y="5527"/>
                  </a:cubicBezTo>
                  <a:lnTo>
                    <a:pt x="8633" y="1"/>
                  </a:lnTo>
                  <a:lnTo>
                    <a:pt x="8453" y="1"/>
                  </a:lnTo>
                  <a:lnTo>
                    <a:pt x="8453" y="5527"/>
                  </a:lnTo>
                  <a:cubicBezTo>
                    <a:pt x="8453" y="7779"/>
                    <a:pt x="6589" y="9615"/>
                    <a:pt x="4312" y="9615"/>
                  </a:cubicBezTo>
                  <a:cubicBezTo>
                    <a:pt x="2032" y="9615"/>
                    <a:pt x="184" y="7779"/>
                    <a:pt x="184" y="5527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164;p60">
              <a:extLst>
                <a:ext uri="{FF2B5EF4-FFF2-40B4-BE49-F238E27FC236}">
                  <a16:creationId xmlns:a16="http://schemas.microsoft.com/office/drawing/2014/main" id="{5F425C0B-AB79-4A2A-A071-9AC9A1C393CB}"/>
                </a:ext>
              </a:extLst>
            </p:cNvPr>
            <p:cNvSpPr/>
            <p:nvPr/>
          </p:nvSpPr>
          <p:spPr>
            <a:xfrm>
              <a:off x="2598082" y="1950160"/>
              <a:ext cx="195924" cy="258165"/>
            </a:xfrm>
            <a:custGeom>
              <a:avLst/>
              <a:gdLst/>
              <a:ahLst/>
              <a:cxnLst/>
              <a:rect l="l" t="t" r="r" b="b"/>
              <a:pathLst>
                <a:path w="6708" h="883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350"/>
                    <a:pt x="1504" y="8838"/>
                    <a:pt x="3352" y="8838"/>
                  </a:cubicBezTo>
                  <a:cubicBezTo>
                    <a:pt x="5204" y="8838"/>
                    <a:pt x="6707" y="7350"/>
                    <a:pt x="6707" y="5527"/>
                  </a:cubicBezTo>
                  <a:lnTo>
                    <a:pt x="6707" y="1"/>
                  </a:lnTo>
                  <a:lnTo>
                    <a:pt x="6058" y="1"/>
                  </a:lnTo>
                  <a:lnTo>
                    <a:pt x="6058" y="5527"/>
                  </a:lnTo>
                  <a:cubicBezTo>
                    <a:pt x="6058" y="7015"/>
                    <a:pt x="4843" y="8217"/>
                    <a:pt x="3340" y="8217"/>
                  </a:cubicBezTo>
                  <a:cubicBezTo>
                    <a:pt x="1839" y="8217"/>
                    <a:pt x="609" y="701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165;p60">
              <a:extLst>
                <a:ext uri="{FF2B5EF4-FFF2-40B4-BE49-F238E27FC236}">
                  <a16:creationId xmlns:a16="http://schemas.microsoft.com/office/drawing/2014/main" id="{A49C451B-33C0-4269-8852-F226072FE3E2}"/>
                </a:ext>
              </a:extLst>
            </p:cNvPr>
            <p:cNvSpPr/>
            <p:nvPr/>
          </p:nvSpPr>
          <p:spPr>
            <a:xfrm>
              <a:off x="2592825" y="1950160"/>
              <a:ext cx="206439" cy="263510"/>
            </a:xfrm>
            <a:custGeom>
              <a:avLst/>
              <a:gdLst/>
              <a:ahLst/>
              <a:cxnLst/>
              <a:rect l="l" t="t" r="r" b="b"/>
              <a:pathLst>
                <a:path w="7068" h="9022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456"/>
                    <a:pt x="1578" y="9022"/>
                    <a:pt x="3532" y="9022"/>
                  </a:cubicBezTo>
                  <a:cubicBezTo>
                    <a:pt x="5474" y="9022"/>
                    <a:pt x="7067" y="7456"/>
                    <a:pt x="7067" y="5527"/>
                  </a:cubicBezTo>
                  <a:lnTo>
                    <a:pt x="7067" y="1"/>
                  </a:lnTo>
                  <a:lnTo>
                    <a:pt x="6887" y="1"/>
                  </a:lnTo>
                  <a:lnTo>
                    <a:pt x="6887" y="5527"/>
                  </a:lnTo>
                  <a:cubicBezTo>
                    <a:pt x="6887" y="7350"/>
                    <a:pt x="5384" y="8838"/>
                    <a:pt x="3532" y="8838"/>
                  </a:cubicBezTo>
                  <a:cubicBezTo>
                    <a:pt x="1684" y="8838"/>
                    <a:pt x="180" y="7350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166;p60">
              <a:extLst>
                <a:ext uri="{FF2B5EF4-FFF2-40B4-BE49-F238E27FC236}">
                  <a16:creationId xmlns:a16="http://schemas.microsoft.com/office/drawing/2014/main" id="{52E32649-0F94-44D3-BB9D-96E0ADAD2FD2}"/>
                </a:ext>
              </a:extLst>
            </p:cNvPr>
            <p:cNvSpPr/>
            <p:nvPr/>
          </p:nvSpPr>
          <p:spPr>
            <a:xfrm>
              <a:off x="2621565" y="1950160"/>
              <a:ext cx="148199" cy="234741"/>
            </a:xfrm>
            <a:custGeom>
              <a:avLst/>
              <a:gdLst/>
              <a:ahLst/>
              <a:cxnLst/>
              <a:rect l="l" t="t" r="r" b="b"/>
              <a:pathLst>
                <a:path w="5074" h="8037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6912"/>
                    <a:pt x="1125" y="8037"/>
                    <a:pt x="2536" y="8037"/>
                  </a:cubicBezTo>
                  <a:cubicBezTo>
                    <a:pt x="3934" y="8037"/>
                    <a:pt x="5074" y="6912"/>
                    <a:pt x="5074" y="5527"/>
                  </a:cubicBezTo>
                  <a:lnTo>
                    <a:pt x="5074" y="1"/>
                  </a:lnTo>
                  <a:lnTo>
                    <a:pt x="4400" y="1"/>
                  </a:lnTo>
                  <a:lnTo>
                    <a:pt x="4400" y="5527"/>
                  </a:lnTo>
                  <a:cubicBezTo>
                    <a:pt x="4400" y="6561"/>
                    <a:pt x="3545" y="7403"/>
                    <a:pt x="2511" y="7403"/>
                  </a:cubicBezTo>
                  <a:cubicBezTo>
                    <a:pt x="1461" y="7403"/>
                    <a:pt x="622" y="6561"/>
                    <a:pt x="622" y="5527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167;p60">
              <a:extLst>
                <a:ext uri="{FF2B5EF4-FFF2-40B4-BE49-F238E27FC236}">
                  <a16:creationId xmlns:a16="http://schemas.microsoft.com/office/drawing/2014/main" id="{1753CDE7-9904-4726-AA4A-1B750C747B4D}"/>
                </a:ext>
              </a:extLst>
            </p:cNvPr>
            <p:cNvSpPr/>
            <p:nvPr/>
          </p:nvSpPr>
          <p:spPr>
            <a:xfrm>
              <a:off x="2615869" y="1950160"/>
              <a:ext cx="159152" cy="240027"/>
            </a:xfrm>
            <a:custGeom>
              <a:avLst/>
              <a:gdLst/>
              <a:ahLst/>
              <a:cxnLst/>
              <a:rect l="l" t="t" r="r" b="b"/>
              <a:pathLst>
                <a:path w="5449" h="821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015"/>
                    <a:pt x="1230" y="8217"/>
                    <a:pt x="2731" y="8217"/>
                  </a:cubicBezTo>
                  <a:cubicBezTo>
                    <a:pt x="4234" y="8217"/>
                    <a:pt x="5449" y="7015"/>
                    <a:pt x="5449" y="5527"/>
                  </a:cubicBezTo>
                  <a:lnTo>
                    <a:pt x="5449" y="1"/>
                  </a:lnTo>
                  <a:lnTo>
                    <a:pt x="5269" y="1"/>
                  </a:lnTo>
                  <a:lnTo>
                    <a:pt x="5269" y="5527"/>
                  </a:lnTo>
                  <a:cubicBezTo>
                    <a:pt x="5269" y="6912"/>
                    <a:pt x="4129" y="8037"/>
                    <a:pt x="2731" y="8037"/>
                  </a:cubicBezTo>
                  <a:cubicBezTo>
                    <a:pt x="1320" y="8037"/>
                    <a:pt x="196" y="6912"/>
                    <a:pt x="196" y="55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168;p60">
              <a:extLst>
                <a:ext uri="{FF2B5EF4-FFF2-40B4-BE49-F238E27FC236}">
                  <a16:creationId xmlns:a16="http://schemas.microsoft.com/office/drawing/2014/main" id="{1F15E9CD-531F-49C4-ABE8-37A5BBA0CCA4}"/>
                </a:ext>
              </a:extLst>
            </p:cNvPr>
            <p:cNvSpPr/>
            <p:nvPr/>
          </p:nvSpPr>
          <p:spPr>
            <a:xfrm>
              <a:off x="2644989" y="1950160"/>
              <a:ext cx="99831" cy="210528"/>
            </a:xfrm>
            <a:custGeom>
              <a:avLst/>
              <a:gdLst/>
              <a:ahLst/>
              <a:cxnLst/>
              <a:rect l="l" t="t" r="r" b="b"/>
              <a:pathLst>
                <a:path w="3418" h="720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459"/>
                    <a:pt x="765" y="7207"/>
                    <a:pt x="1709" y="7207"/>
                  </a:cubicBezTo>
                  <a:cubicBezTo>
                    <a:pt x="2653" y="7207"/>
                    <a:pt x="3417" y="6459"/>
                    <a:pt x="3417" y="5527"/>
                  </a:cubicBezTo>
                  <a:lnTo>
                    <a:pt x="3417" y="1"/>
                  </a:lnTo>
                  <a:lnTo>
                    <a:pt x="2833" y="1"/>
                  </a:lnTo>
                  <a:lnTo>
                    <a:pt x="2833" y="5527"/>
                  </a:lnTo>
                  <a:cubicBezTo>
                    <a:pt x="2833" y="6136"/>
                    <a:pt x="2330" y="6639"/>
                    <a:pt x="1709" y="6639"/>
                  </a:cubicBezTo>
                  <a:cubicBezTo>
                    <a:pt x="1088" y="6639"/>
                    <a:pt x="581" y="6136"/>
                    <a:pt x="581" y="5527"/>
                  </a:cubicBezTo>
                  <a:lnTo>
                    <a:pt x="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169;p60">
              <a:extLst>
                <a:ext uri="{FF2B5EF4-FFF2-40B4-BE49-F238E27FC236}">
                  <a16:creationId xmlns:a16="http://schemas.microsoft.com/office/drawing/2014/main" id="{46049E95-C3D5-4674-8A50-EB95C2AB247E}"/>
                </a:ext>
              </a:extLst>
            </p:cNvPr>
            <p:cNvSpPr/>
            <p:nvPr/>
          </p:nvSpPr>
          <p:spPr>
            <a:xfrm>
              <a:off x="2639732" y="1950160"/>
              <a:ext cx="110346" cy="216252"/>
            </a:xfrm>
            <a:custGeom>
              <a:avLst/>
              <a:gdLst/>
              <a:ahLst/>
              <a:cxnLst/>
              <a:rect l="l" t="t" r="r" b="b"/>
              <a:pathLst>
                <a:path w="3778" h="7404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561"/>
                    <a:pt x="839" y="7403"/>
                    <a:pt x="1889" y="7403"/>
                  </a:cubicBezTo>
                  <a:cubicBezTo>
                    <a:pt x="2923" y="7403"/>
                    <a:pt x="3778" y="6561"/>
                    <a:pt x="3778" y="5527"/>
                  </a:cubicBezTo>
                  <a:lnTo>
                    <a:pt x="3778" y="1"/>
                  </a:lnTo>
                  <a:lnTo>
                    <a:pt x="3597" y="1"/>
                  </a:lnTo>
                  <a:lnTo>
                    <a:pt x="3597" y="5527"/>
                  </a:lnTo>
                  <a:cubicBezTo>
                    <a:pt x="3597" y="6459"/>
                    <a:pt x="2833" y="7207"/>
                    <a:pt x="1889" y="7207"/>
                  </a:cubicBezTo>
                  <a:cubicBezTo>
                    <a:pt x="945" y="7207"/>
                    <a:pt x="180" y="6459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170;p60">
              <a:extLst>
                <a:ext uri="{FF2B5EF4-FFF2-40B4-BE49-F238E27FC236}">
                  <a16:creationId xmlns:a16="http://schemas.microsoft.com/office/drawing/2014/main" id="{2C897533-64A5-4924-8FD3-C0C8BFD9DE8E}"/>
                </a:ext>
              </a:extLst>
            </p:cNvPr>
            <p:cNvSpPr/>
            <p:nvPr/>
          </p:nvSpPr>
          <p:spPr>
            <a:xfrm>
              <a:off x="2524391" y="1944815"/>
              <a:ext cx="348183" cy="340618"/>
            </a:xfrm>
            <a:custGeom>
              <a:avLst/>
              <a:gdLst/>
              <a:ahLst/>
              <a:cxnLst/>
              <a:rect l="l" t="t" r="r" b="b"/>
              <a:pathLst>
                <a:path w="11921" h="11662" extrusionOk="0">
                  <a:moveTo>
                    <a:pt x="11740" y="184"/>
                  </a:moveTo>
                  <a:lnTo>
                    <a:pt x="11740" y="5710"/>
                  </a:lnTo>
                  <a:cubicBezTo>
                    <a:pt x="11740" y="8894"/>
                    <a:pt x="9137" y="11482"/>
                    <a:pt x="5953" y="11482"/>
                  </a:cubicBezTo>
                  <a:cubicBezTo>
                    <a:pt x="2769" y="11482"/>
                    <a:pt x="181" y="8894"/>
                    <a:pt x="181" y="5710"/>
                  </a:cubicBezTo>
                  <a:lnTo>
                    <a:pt x="181" y="184"/>
                  </a:lnTo>
                  <a:lnTo>
                    <a:pt x="4710" y="184"/>
                  </a:lnTo>
                  <a:lnTo>
                    <a:pt x="4710" y="5710"/>
                  </a:lnTo>
                  <a:cubicBezTo>
                    <a:pt x="4710" y="6319"/>
                    <a:pt x="5217" y="6822"/>
                    <a:pt x="5838" y="6822"/>
                  </a:cubicBezTo>
                  <a:cubicBezTo>
                    <a:pt x="6459" y="6822"/>
                    <a:pt x="6962" y="6319"/>
                    <a:pt x="6962" y="5710"/>
                  </a:cubicBezTo>
                  <a:lnTo>
                    <a:pt x="6962" y="184"/>
                  </a:lnTo>
                  <a:close/>
                  <a:moveTo>
                    <a:pt x="1" y="0"/>
                  </a:moveTo>
                  <a:lnTo>
                    <a:pt x="1" y="5710"/>
                  </a:lnTo>
                  <a:cubicBezTo>
                    <a:pt x="1" y="8996"/>
                    <a:pt x="2666" y="11662"/>
                    <a:pt x="5953" y="11662"/>
                  </a:cubicBezTo>
                  <a:cubicBezTo>
                    <a:pt x="9243" y="11662"/>
                    <a:pt x="11920" y="8996"/>
                    <a:pt x="11920" y="5710"/>
                  </a:cubicBezTo>
                  <a:lnTo>
                    <a:pt x="11920" y="0"/>
                  </a:lnTo>
                  <a:lnTo>
                    <a:pt x="6782" y="0"/>
                  </a:lnTo>
                  <a:lnTo>
                    <a:pt x="6782" y="90"/>
                  </a:lnTo>
                  <a:lnTo>
                    <a:pt x="6782" y="184"/>
                  </a:lnTo>
                  <a:lnTo>
                    <a:pt x="6782" y="5710"/>
                  </a:lnTo>
                  <a:cubicBezTo>
                    <a:pt x="6782" y="6226"/>
                    <a:pt x="6357" y="6642"/>
                    <a:pt x="5838" y="6642"/>
                  </a:cubicBezTo>
                  <a:cubicBezTo>
                    <a:pt x="5319" y="6642"/>
                    <a:pt x="4894" y="6226"/>
                    <a:pt x="4894" y="5710"/>
                  </a:cubicBezTo>
                  <a:lnTo>
                    <a:pt x="4894" y="184"/>
                  </a:lnTo>
                  <a:lnTo>
                    <a:pt x="4894" y="90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8" name="Google Shape;3318;p70"/>
          <p:cNvGrpSpPr/>
          <p:nvPr/>
        </p:nvGrpSpPr>
        <p:grpSpPr>
          <a:xfrm>
            <a:off x="2965290" y="3103071"/>
            <a:ext cx="3213431" cy="1744382"/>
            <a:chOff x="2522142" y="1609104"/>
            <a:chExt cx="476374" cy="258603"/>
          </a:xfrm>
        </p:grpSpPr>
        <p:sp>
          <p:nvSpPr>
            <p:cNvPr id="3319" name="Google Shape;3319;p70"/>
            <p:cNvSpPr/>
            <p:nvPr/>
          </p:nvSpPr>
          <p:spPr>
            <a:xfrm>
              <a:off x="2524771" y="1611733"/>
              <a:ext cx="471117" cy="253346"/>
            </a:xfrm>
            <a:custGeom>
              <a:avLst/>
              <a:gdLst/>
              <a:ahLst/>
              <a:cxnLst/>
              <a:rect l="l" t="t" r="r" b="b"/>
              <a:pathLst>
                <a:path w="16130" h="8674" extrusionOk="0">
                  <a:moveTo>
                    <a:pt x="8065" y="1"/>
                  </a:moveTo>
                  <a:cubicBezTo>
                    <a:pt x="3610" y="1"/>
                    <a:pt x="0" y="3613"/>
                    <a:pt x="0" y="8065"/>
                  </a:cubicBezTo>
                  <a:cubicBezTo>
                    <a:pt x="0" y="8261"/>
                    <a:pt x="13" y="8466"/>
                    <a:pt x="25" y="8674"/>
                  </a:cubicBezTo>
                  <a:lnTo>
                    <a:pt x="7325" y="8674"/>
                  </a:lnTo>
                  <a:cubicBezTo>
                    <a:pt x="6872" y="8118"/>
                    <a:pt x="7105" y="7030"/>
                    <a:pt x="8052" y="7030"/>
                  </a:cubicBezTo>
                  <a:cubicBezTo>
                    <a:pt x="8997" y="7030"/>
                    <a:pt x="9230" y="8118"/>
                    <a:pt x="8776" y="8674"/>
                  </a:cubicBezTo>
                  <a:lnTo>
                    <a:pt x="16101" y="8674"/>
                  </a:lnTo>
                  <a:cubicBezTo>
                    <a:pt x="16114" y="8466"/>
                    <a:pt x="16129" y="8261"/>
                    <a:pt x="16129" y="8065"/>
                  </a:cubicBezTo>
                  <a:cubicBezTo>
                    <a:pt x="16129" y="3613"/>
                    <a:pt x="12516" y="1"/>
                    <a:pt x="8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0"/>
            <p:cNvSpPr/>
            <p:nvPr/>
          </p:nvSpPr>
          <p:spPr>
            <a:xfrm>
              <a:off x="2522142" y="1609104"/>
              <a:ext cx="476374" cy="258603"/>
            </a:xfrm>
            <a:custGeom>
              <a:avLst/>
              <a:gdLst/>
              <a:ahLst/>
              <a:cxnLst/>
              <a:rect l="l" t="t" r="r" b="b"/>
              <a:pathLst>
                <a:path w="16310" h="8854" extrusionOk="0">
                  <a:moveTo>
                    <a:pt x="8155" y="184"/>
                  </a:moveTo>
                  <a:cubicBezTo>
                    <a:pt x="12553" y="184"/>
                    <a:pt x="16126" y="3756"/>
                    <a:pt x="16126" y="8155"/>
                  </a:cubicBezTo>
                  <a:cubicBezTo>
                    <a:pt x="16126" y="8323"/>
                    <a:pt x="16113" y="8493"/>
                    <a:pt x="16101" y="8674"/>
                  </a:cubicBezTo>
                  <a:lnTo>
                    <a:pt x="9034" y="8674"/>
                  </a:lnTo>
                  <a:cubicBezTo>
                    <a:pt x="9214" y="8351"/>
                    <a:pt x="9230" y="7934"/>
                    <a:pt x="9074" y="7599"/>
                  </a:cubicBezTo>
                  <a:cubicBezTo>
                    <a:pt x="8891" y="7235"/>
                    <a:pt x="8555" y="7030"/>
                    <a:pt x="8142" y="7030"/>
                  </a:cubicBezTo>
                  <a:cubicBezTo>
                    <a:pt x="7714" y="7030"/>
                    <a:pt x="7378" y="7235"/>
                    <a:pt x="7210" y="7599"/>
                  </a:cubicBezTo>
                  <a:cubicBezTo>
                    <a:pt x="7055" y="7934"/>
                    <a:pt x="7067" y="8351"/>
                    <a:pt x="7248" y="8674"/>
                  </a:cubicBezTo>
                  <a:lnTo>
                    <a:pt x="205" y="8674"/>
                  </a:lnTo>
                  <a:cubicBezTo>
                    <a:pt x="193" y="8493"/>
                    <a:pt x="180" y="8323"/>
                    <a:pt x="180" y="8155"/>
                  </a:cubicBezTo>
                  <a:cubicBezTo>
                    <a:pt x="180" y="3756"/>
                    <a:pt x="3765" y="184"/>
                    <a:pt x="8155" y="184"/>
                  </a:cubicBezTo>
                  <a:close/>
                  <a:moveTo>
                    <a:pt x="8155" y="0"/>
                  </a:moveTo>
                  <a:cubicBezTo>
                    <a:pt x="3663" y="0"/>
                    <a:pt x="0" y="3650"/>
                    <a:pt x="0" y="8155"/>
                  </a:cubicBezTo>
                  <a:cubicBezTo>
                    <a:pt x="0" y="8351"/>
                    <a:pt x="13" y="8556"/>
                    <a:pt x="25" y="8764"/>
                  </a:cubicBezTo>
                  <a:cubicBezTo>
                    <a:pt x="25" y="8816"/>
                    <a:pt x="65" y="8854"/>
                    <a:pt x="115" y="8854"/>
                  </a:cubicBezTo>
                  <a:lnTo>
                    <a:pt x="7415" y="8854"/>
                  </a:lnTo>
                  <a:cubicBezTo>
                    <a:pt x="7456" y="8854"/>
                    <a:pt x="7481" y="8829"/>
                    <a:pt x="7493" y="8804"/>
                  </a:cubicBezTo>
                  <a:cubicBezTo>
                    <a:pt x="7521" y="8764"/>
                    <a:pt x="7505" y="8726"/>
                    <a:pt x="7481" y="8698"/>
                  </a:cubicBezTo>
                  <a:cubicBezTo>
                    <a:pt x="7260" y="8428"/>
                    <a:pt x="7223" y="8012"/>
                    <a:pt x="7378" y="7676"/>
                  </a:cubicBezTo>
                  <a:cubicBezTo>
                    <a:pt x="7456" y="7496"/>
                    <a:pt x="7661" y="7210"/>
                    <a:pt x="8142" y="7210"/>
                  </a:cubicBezTo>
                  <a:cubicBezTo>
                    <a:pt x="8608" y="7210"/>
                    <a:pt x="8826" y="7496"/>
                    <a:pt x="8903" y="7676"/>
                  </a:cubicBezTo>
                  <a:cubicBezTo>
                    <a:pt x="9059" y="8012"/>
                    <a:pt x="9009" y="8428"/>
                    <a:pt x="8788" y="8698"/>
                  </a:cubicBezTo>
                  <a:cubicBezTo>
                    <a:pt x="8764" y="8726"/>
                    <a:pt x="8764" y="8764"/>
                    <a:pt x="8776" y="8804"/>
                  </a:cubicBezTo>
                  <a:cubicBezTo>
                    <a:pt x="8788" y="8829"/>
                    <a:pt x="8826" y="8854"/>
                    <a:pt x="8866" y="8854"/>
                  </a:cubicBezTo>
                  <a:lnTo>
                    <a:pt x="16191" y="8854"/>
                  </a:lnTo>
                  <a:cubicBezTo>
                    <a:pt x="16244" y="8854"/>
                    <a:pt x="16281" y="8816"/>
                    <a:pt x="16281" y="8764"/>
                  </a:cubicBezTo>
                  <a:cubicBezTo>
                    <a:pt x="16297" y="8556"/>
                    <a:pt x="16309" y="8351"/>
                    <a:pt x="16309" y="8155"/>
                  </a:cubicBezTo>
                  <a:cubicBezTo>
                    <a:pt x="16309" y="3650"/>
                    <a:pt x="12647" y="0"/>
                    <a:pt x="8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0"/>
            <p:cNvSpPr/>
            <p:nvPr/>
          </p:nvSpPr>
          <p:spPr>
            <a:xfrm>
              <a:off x="2559148" y="1645760"/>
              <a:ext cx="402713" cy="219319"/>
            </a:xfrm>
            <a:custGeom>
              <a:avLst/>
              <a:gdLst/>
              <a:ahLst/>
              <a:cxnLst/>
              <a:rect l="l" t="t" r="r" b="b"/>
              <a:pathLst>
                <a:path w="13788" h="7509" extrusionOk="0">
                  <a:moveTo>
                    <a:pt x="6888" y="0"/>
                  </a:moveTo>
                  <a:cubicBezTo>
                    <a:pt x="3082" y="0"/>
                    <a:pt x="1" y="3094"/>
                    <a:pt x="1" y="6900"/>
                  </a:cubicBezTo>
                  <a:cubicBezTo>
                    <a:pt x="1" y="7108"/>
                    <a:pt x="1" y="7301"/>
                    <a:pt x="26" y="7509"/>
                  </a:cubicBezTo>
                  <a:lnTo>
                    <a:pt x="6148" y="7509"/>
                  </a:lnTo>
                  <a:cubicBezTo>
                    <a:pt x="5695" y="6953"/>
                    <a:pt x="5928" y="5865"/>
                    <a:pt x="6875" y="5865"/>
                  </a:cubicBezTo>
                  <a:cubicBezTo>
                    <a:pt x="7820" y="5865"/>
                    <a:pt x="8053" y="6953"/>
                    <a:pt x="7599" y="7509"/>
                  </a:cubicBezTo>
                  <a:lnTo>
                    <a:pt x="13747" y="7509"/>
                  </a:lnTo>
                  <a:cubicBezTo>
                    <a:pt x="13772" y="7301"/>
                    <a:pt x="13787" y="7108"/>
                    <a:pt x="13787" y="6900"/>
                  </a:cubicBezTo>
                  <a:cubicBezTo>
                    <a:pt x="13787" y="3094"/>
                    <a:pt x="10693" y="0"/>
                    <a:pt x="6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0"/>
            <p:cNvSpPr/>
            <p:nvPr/>
          </p:nvSpPr>
          <p:spPr>
            <a:xfrm>
              <a:off x="2556520" y="1643131"/>
              <a:ext cx="407970" cy="224576"/>
            </a:xfrm>
            <a:custGeom>
              <a:avLst/>
              <a:gdLst/>
              <a:ahLst/>
              <a:cxnLst/>
              <a:rect l="l" t="t" r="r" b="b"/>
              <a:pathLst>
                <a:path w="13968" h="7689" extrusionOk="0">
                  <a:moveTo>
                    <a:pt x="6978" y="184"/>
                  </a:moveTo>
                  <a:cubicBezTo>
                    <a:pt x="10730" y="184"/>
                    <a:pt x="13771" y="3237"/>
                    <a:pt x="13771" y="6990"/>
                  </a:cubicBezTo>
                  <a:cubicBezTo>
                    <a:pt x="13771" y="7158"/>
                    <a:pt x="13771" y="7328"/>
                    <a:pt x="13759" y="7509"/>
                  </a:cubicBezTo>
                  <a:lnTo>
                    <a:pt x="7857" y="7509"/>
                  </a:lnTo>
                  <a:cubicBezTo>
                    <a:pt x="8037" y="7186"/>
                    <a:pt x="8053" y="6769"/>
                    <a:pt x="7897" y="6434"/>
                  </a:cubicBezTo>
                  <a:cubicBezTo>
                    <a:pt x="7714" y="6070"/>
                    <a:pt x="7378" y="5865"/>
                    <a:pt x="6965" y="5865"/>
                  </a:cubicBezTo>
                  <a:cubicBezTo>
                    <a:pt x="6537" y="5865"/>
                    <a:pt x="6201" y="6070"/>
                    <a:pt x="6033" y="6434"/>
                  </a:cubicBezTo>
                  <a:cubicBezTo>
                    <a:pt x="5878" y="6769"/>
                    <a:pt x="5890" y="7186"/>
                    <a:pt x="6071" y="7509"/>
                  </a:cubicBezTo>
                  <a:lnTo>
                    <a:pt x="193" y="7509"/>
                  </a:lnTo>
                  <a:cubicBezTo>
                    <a:pt x="181" y="7328"/>
                    <a:pt x="181" y="7158"/>
                    <a:pt x="181" y="6990"/>
                  </a:cubicBezTo>
                  <a:cubicBezTo>
                    <a:pt x="181" y="3237"/>
                    <a:pt x="3222" y="184"/>
                    <a:pt x="6978" y="184"/>
                  </a:cubicBezTo>
                  <a:close/>
                  <a:moveTo>
                    <a:pt x="6978" y="0"/>
                  </a:moveTo>
                  <a:cubicBezTo>
                    <a:pt x="3132" y="0"/>
                    <a:pt x="1" y="3135"/>
                    <a:pt x="1" y="6990"/>
                  </a:cubicBezTo>
                  <a:cubicBezTo>
                    <a:pt x="1" y="7186"/>
                    <a:pt x="1" y="7391"/>
                    <a:pt x="25" y="7599"/>
                  </a:cubicBezTo>
                  <a:cubicBezTo>
                    <a:pt x="25" y="7651"/>
                    <a:pt x="66" y="7689"/>
                    <a:pt x="116" y="7689"/>
                  </a:cubicBezTo>
                  <a:lnTo>
                    <a:pt x="6238" y="7689"/>
                  </a:lnTo>
                  <a:cubicBezTo>
                    <a:pt x="6279" y="7689"/>
                    <a:pt x="6304" y="7664"/>
                    <a:pt x="6316" y="7639"/>
                  </a:cubicBezTo>
                  <a:cubicBezTo>
                    <a:pt x="6344" y="7599"/>
                    <a:pt x="6328" y="7561"/>
                    <a:pt x="6304" y="7533"/>
                  </a:cubicBezTo>
                  <a:cubicBezTo>
                    <a:pt x="6083" y="7263"/>
                    <a:pt x="6046" y="6847"/>
                    <a:pt x="6201" y="6511"/>
                  </a:cubicBezTo>
                  <a:cubicBezTo>
                    <a:pt x="6279" y="6331"/>
                    <a:pt x="6484" y="6045"/>
                    <a:pt x="6965" y="6045"/>
                  </a:cubicBezTo>
                  <a:cubicBezTo>
                    <a:pt x="7431" y="6045"/>
                    <a:pt x="7649" y="6331"/>
                    <a:pt x="7726" y="6511"/>
                  </a:cubicBezTo>
                  <a:cubicBezTo>
                    <a:pt x="7882" y="6847"/>
                    <a:pt x="7832" y="7263"/>
                    <a:pt x="7611" y="7533"/>
                  </a:cubicBezTo>
                  <a:cubicBezTo>
                    <a:pt x="7587" y="7561"/>
                    <a:pt x="7587" y="7599"/>
                    <a:pt x="7599" y="7639"/>
                  </a:cubicBezTo>
                  <a:cubicBezTo>
                    <a:pt x="7611" y="7664"/>
                    <a:pt x="7649" y="7689"/>
                    <a:pt x="7689" y="7689"/>
                  </a:cubicBezTo>
                  <a:lnTo>
                    <a:pt x="13837" y="7689"/>
                  </a:lnTo>
                  <a:cubicBezTo>
                    <a:pt x="13890" y="7689"/>
                    <a:pt x="13927" y="7651"/>
                    <a:pt x="13927" y="7599"/>
                  </a:cubicBezTo>
                  <a:cubicBezTo>
                    <a:pt x="13955" y="7391"/>
                    <a:pt x="13967" y="7186"/>
                    <a:pt x="13967" y="6990"/>
                  </a:cubicBezTo>
                  <a:cubicBezTo>
                    <a:pt x="13967" y="3135"/>
                    <a:pt x="10833" y="0"/>
                    <a:pt x="6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0"/>
            <p:cNvSpPr/>
            <p:nvPr/>
          </p:nvSpPr>
          <p:spPr>
            <a:xfrm>
              <a:off x="2595804" y="1682503"/>
              <a:ext cx="329285" cy="182576"/>
            </a:xfrm>
            <a:custGeom>
              <a:avLst/>
              <a:gdLst/>
              <a:ahLst/>
              <a:cxnLst/>
              <a:rect l="l" t="t" r="r" b="b"/>
              <a:pathLst>
                <a:path w="11274" h="6251" extrusionOk="0">
                  <a:moveTo>
                    <a:pt x="5633" y="1"/>
                  </a:moveTo>
                  <a:cubicBezTo>
                    <a:pt x="2526" y="1"/>
                    <a:pt x="1" y="2523"/>
                    <a:pt x="1" y="5642"/>
                  </a:cubicBezTo>
                  <a:cubicBezTo>
                    <a:pt x="1" y="5850"/>
                    <a:pt x="1" y="6043"/>
                    <a:pt x="29" y="6251"/>
                  </a:cubicBezTo>
                  <a:lnTo>
                    <a:pt x="4893" y="6251"/>
                  </a:lnTo>
                  <a:cubicBezTo>
                    <a:pt x="4440" y="5695"/>
                    <a:pt x="4673" y="4607"/>
                    <a:pt x="5620" y="4607"/>
                  </a:cubicBezTo>
                  <a:cubicBezTo>
                    <a:pt x="6565" y="4607"/>
                    <a:pt x="6798" y="5695"/>
                    <a:pt x="6344" y="6251"/>
                  </a:cubicBezTo>
                  <a:lnTo>
                    <a:pt x="11237" y="6251"/>
                  </a:lnTo>
                  <a:cubicBezTo>
                    <a:pt x="11262" y="6043"/>
                    <a:pt x="11274" y="5850"/>
                    <a:pt x="11274" y="5642"/>
                  </a:cubicBezTo>
                  <a:cubicBezTo>
                    <a:pt x="11274" y="2523"/>
                    <a:pt x="8752" y="1"/>
                    <a:pt x="5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0"/>
            <p:cNvSpPr/>
            <p:nvPr/>
          </p:nvSpPr>
          <p:spPr>
            <a:xfrm>
              <a:off x="2592825" y="1679786"/>
              <a:ext cx="335010" cy="187921"/>
            </a:xfrm>
            <a:custGeom>
              <a:avLst/>
              <a:gdLst/>
              <a:ahLst/>
              <a:cxnLst/>
              <a:rect l="l" t="t" r="r" b="b"/>
              <a:pathLst>
                <a:path w="11470" h="6434" extrusionOk="0">
                  <a:moveTo>
                    <a:pt x="5735" y="184"/>
                  </a:moveTo>
                  <a:cubicBezTo>
                    <a:pt x="8788" y="184"/>
                    <a:pt x="11286" y="2669"/>
                    <a:pt x="11286" y="5735"/>
                  </a:cubicBezTo>
                  <a:cubicBezTo>
                    <a:pt x="11286" y="5903"/>
                    <a:pt x="11273" y="6073"/>
                    <a:pt x="11261" y="6254"/>
                  </a:cubicBezTo>
                  <a:lnTo>
                    <a:pt x="6614" y="6254"/>
                  </a:lnTo>
                  <a:cubicBezTo>
                    <a:pt x="6794" y="5931"/>
                    <a:pt x="6810" y="5514"/>
                    <a:pt x="6654" y="5179"/>
                  </a:cubicBezTo>
                  <a:cubicBezTo>
                    <a:pt x="6471" y="4815"/>
                    <a:pt x="6135" y="4610"/>
                    <a:pt x="5722" y="4610"/>
                  </a:cubicBezTo>
                  <a:cubicBezTo>
                    <a:pt x="5294" y="4610"/>
                    <a:pt x="4958" y="4815"/>
                    <a:pt x="4790" y="5179"/>
                  </a:cubicBezTo>
                  <a:cubicBezTo>
                    <a:pt x="4635" y="5514"/>
                    <a:pt x="4647" y="5931"/>
                    <a:pt x="4828" y="6254"/>
                  </a:cubicBezTo>
                  <a:lnTo>
                    <a:pt x="208" y="6254"/>
                  </a:lnTo>
                  <a:cubicBezTo>
                    <a:pt x="193" y="6073"/>
                    <a:pt x="193" y="5903"/>
                    <a:pt x="193" y="5735"/>
                  </a:cubicBezTo>
                  <a:cubicBezTo>
                    <a:pt x="193" y="2669"/>
                    <a:pt x="2678" y="184"/>
                    <a:pt x="5735" y="184"/>
                  </a:cubicBezTo>
                  <a:close/>
                  <a:moveTo>
                    <a:pt x="5735" y="0"/>
                  </a:moveTo>
                  <a:cubicBezTo>
                    <a:pt x="2575" y="0"/>
                    <a:pt x="0" y="2579"/>
                    <a:pt x="0" y="5735"/>
                  </a:cubicBezTo>
                  <a:cubicBezTo>
                    <a:pt x="0" y="5931"/>
                    <a:pt x="13" y="6136"/>
                    <a:pt x="37" y="6356"/>
                  </a:cubicBezTo>
                  <a:cubicBezTo>
                    <a:pt x="37" y="6396"/>
                    <a:pt x="78" y="6434"/>
                    <a:pt x="131" y="6434"/>
                  </a:cubicBezTo>
                  <a:lnTo>
                    <a:pt x="4995" y="6434"/>
                  </a:lnTo>
                  <a:cubicBezTo>
                    <a:pt x="5036" y="6434"/>
                    <a:pt x="5061" y="6409"/>
                    <a:pt x="5073" y="6384"/>
                  </a:cubicBezTo>
                  <a:cubicBezTo>
                    <a:pt x="5101" y="6344"/>
                    <a:pt x="5085" y="6306"/>
                    <a:pt x="5061" y="6278"/>
                  </a:cubicBezTo>
                  <a:cubicBezTo>
                    <a:pt x="4840" y="6008"/>
                    <a:pt x="4803" y="5592"/>
                    <a:pt x="4958" y="5256"/>
                  </a:cubicBezTo>
                  <a:cubicBezTo>
                    <a:pt x="5036" y="5076"/>
                    <a:pt x="5241" y="4790"/>
                    <a:pt x="5722" y="4790"/>
                  </a:cubicBezTo>
                  <a:cubicBezTo>
                    <a:pt x="6188" y="4790"/>
                    <a:pt x="6406" y="5076"/>
                    <a:pt x="6483" y="5256"/>
                  </a:cubicBezTo>
                  <a:cubicBezTo>
                    <a:pt x="6639" y="5592"/>
                    <a:pt x="6589" y="6008"/>
                    <a:pt x="6368" y="6278"/>
                  </a:cubicBezTo>
                  <a:cubicBezTo>
                    <a:pt x="6344" y="6306"/>
                    <a:pt x="6344" y="6344"/>
                    <a:pt x="6356" y="6384"/>
                  </a:cubicBezTo>
                  <a:cubicBezTo>
                    <a:pt x="6368" y="6409"/>
                    <a:pt x="6406" y="6434"/>
                    <a:pt x="6446" y="6434"/>
                  </a:cubicBezTo>
                  <a:lnTo>
                    <a:pt x="11339" y="6434"/>
                  </a:lnTo>
                  <a:cubicBezTo>
                    <a:pt x="11392" y="6434"/>
                    <a:pt x="11429" y="6396"/>
                    <a:pt x="11429" y="6356"/>
                  </a:cubicBezTo>
                  <a:cubicBezTo>
                    <a:pt x="11454" y="6136"/>
                    <a:pt x="11469" y="5931"/>
                    <a:pt x="11469" y="5735"/>
                  </a:cubicBezTo>
                  <a:cubicBezTo>
                    <a:pt x="11469" y="2579"/>
                    <a:pt x="8891" y="0"/>
                    <a:pt x="5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0"/>
            <p:cNvSpPr/>
            <p:nvPr/>
          </p:nvSpPr>
          <p:spPr>
            <a:xfrm>
              <a:off x="2629831" y="1716880"/>
              <a:ext cx="260881" cy="148199"/>
            </a:xfrm>
            <a:custGeom>
              <a:avLst/>
              <a:gdLst/>
              <a:ahLst/>
              <a:cxnLst/>
              <a:rect l="l" t="t" r="r" b="b"/>
              <a:pathLst>
                <a:path w="8932" h="5074" extrusionOk="0">
                  <a:moveTo>
                    <a:pt x="4468" y="1"/>
                  </a:moveTo>
                  <a:cubicBezTo>
                    <a:pt x="2007" y="1"/>
                    <a:pt x="1" y="1992"/>
                    <a:pt x="1" y="4465"/>
                  </a:cubicBezTo>
                  <a:cubicBezTo>
                    <a:pt x="1" y="4673"/>
                    <a:pt x="13" y="4866"/>
                    <a:pt x="41" y="5074"/>
                  </a:cubicBezTo>
                  <a:lnTo>
                    <a:pt x="3728" y="5074"/>
                  </a:lnTo>
                  <a:cubicBezTo>
                    <a:pt x="3275" y="4518"/>
                    <a:pt x="3508" y="3430"/>
                    <a:pt x="4455" y="3430"/>
                  </a:cubicBezTo>
                  <a:cubicBezTo>
                    <a:pt x="5400" y="3430"/>
                    <a:pt x="5633" y="4518"/>
                    <a:pt x="5179" y="5074"/>
                  </a:cubicBezTo>
                  <a:lnTo>
                    <a:pt x="8894" y="5074"/>
                  </a:lnTo>
                  <a:cubicBezTo>
                    <a:pt x="8919" y="4866"/>
                    <a:pt x="8932" y="4673"/>
                    <a:pt x="8932" y="4465"/>
                  </a:cubicBezTo>
                  <a:cubicBezTo>
                    <a:pt x="8932" y="1992"/>
                    <a:pt x="6940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0"/>
            <p:cNvSpPr/>
            <p:nvPr/>
          </p:nvSpPr>
          <p:spPr>
            <a:xfrm>
              <a:off x="2627202" y="1714251"/>
              <a:ext cx="266139" cy="153456"/>
            </a:xfrm>
            <a:custGeom>
              <a:avLst/>
              <a:gdLst/>
              <a:ahLst/>
              <a:cxnLst/>
              <a:rect l="l" t="t" r="r" b="b"/>
              <a:pathLst>
                <a:path w="9112" h="5254" extrusionOk="0">
                  <a:moveTo>
                    <a:pt x="4558" y="181"/>
                  </a:moveTo>
                  <a:cubicBezTo>
                    <a:pt x="6965" y="181"/>
                    <a:pt x="8932" y="2135"/>
                    <a:pt x="8932" y="4555"/>
                  </a:cubicBezTo>
                  <a:cubicBezTo>
                    <a:pt x="8932" y="4723"/>
                    <a:pt x="8919" y="4893"/>
                    <a:pt x="8907" y="5074"/>
                  </a:cubicBezTo>
                  <a:lnTo>
                    <a:pt x="5437" y="5074"/>
                  </a:lnTo>
                  <a:cubicBezTo>
                    <a:pt x="5617" y="4751"/>
                    <a:pt x="5633" y="4334"/>
                    <a:pt x="5477" y="3999"/>
                  </a:cubicBezTo>
                  <a:cubicBezTo>
                    <a:pt x="5294" y="3635"/>
                    <a:pt x="4958" y="3430"/>
                    <a:pt x="4545" y="3430"/>
                  </a:cubicBezTo>
                  <a:cubicBezTo>
                    <a:pt x="4117" y="3430"/>
                    <a:pt x="3781" y="3635"/>
                    <a:pt x="3613" y="3999"/>
                  </a:cubicBezTo>
                  <a:cubicBezTo>
                    <a:pt x="3458" y="4334"/>
                    <a:pt x="3470" y="4751"/>
                    <a:pt x="3651" y="5074"/>
                  </a:cubicBezTo>
                  <a:lnTo>
                    <a:pt x="221" y="5074"/>
                  </a:lnTo>
                  <a:cubicBezTo>
                    <a:pt x="196" y="4893"/>
                    <a:pt x="181" y="4723"/>
                    <a:pt x="181" y="4555"/>
                  </a:cubicBezTo>
                  <a:cubicBezTo>
                    <a:pt x="181" y="2135"/>
                    <a:pt x="2150" y="181"/>
                    <a:pt x="4558" y="181"/>
                  </a:cubicBezTo>
                  <a:close/>
                  <a:moveTo>
                    <a:pt x="4558" y="1"/>
                  </a:moveTo>
                  <a:cubicBezTo>
                    <a:pt x="2045" y="1"/>
                    <a:pt x="1" y="2032"/>
                    <a:pt x="1" y="4555"/>
                  </a:cubicBezTo>
                  <a:cubicBezTo>
                    <a:pt x="1" y="4751"/>
                    <a:pt x="13" y="4956"/>
                    <a:pt x="41" y="5176"/>
                  </a:cubicBezTo>
                  <a:cubicBezTo>
                    <a:pt x="53" y="5216"/>
                    <a:pt x="91" y="5254"/>
                    <a:pt x="131" y="5254"/>
                  </a:cubicBezTo>
                  <a:lnTo>
                    <a:pt x="3818" y="5254"/>
                  </a:lnTo>
                  <a:cubicBezTo>
                    <a:pt x="3859" y="5254"/>
                    <a:pt x="3884" y="5229"/>
                    <a:pt x="3896" y="5204"/>
                  </a:cubicBezTo>
                  <a:cubicBezTo>
                    <a:pt x="3924" y="5164"/>
                    <a:pt x="3908" y="5126"/>
                    <a:pt x="3884" y="5098"/>
                  </a:cubicBezTo>
                  <a:cubicBezTo>
                    <a:pt x="3663" y="4828"/>
                    <a:pt x="3626" y="4412"/>
                    <a:pt x="3781" y="4076"/>
                  </a:cubicBezTo>
                  <a:cubicBezTo>
                    <a:pt x="3859" y="3896"/>
                    <a:pt x="4064" y="3610"/>
                    <a:pt x="4545" y="3610"/>
                  </a:cubicBezTo>
                  <a:cubicBezTo>
                    <a:pt x="5011" y="3610"/>
                    <a:pt x="5229" y="3896"/>
                    <a:pt x="5306" y="4076"/>
                  </a:cubicBezTo>
                  <a:cubicBezTo>
                    <a:pt x="5462" y="4412"/>
                    <a:pt x="5412" y="4828"/>
                    <a:pt x="5191" y="5098"/>
                  </a:cubicBezTo>
                  <a:cubicBezTo>
                    <a:pt x="5167" y="5126"/>
                    <a:pt x="5167" y="5164"/>
                    <a:pt x="5179" y="5204"/>
                  </a:cubicBezTo>
                  <a:cubicBezTo>
                    <a:pt x="5191" y="5229"/>
                    <a:pt x="5229" y="5254"/>
                    <a:pt x="5269" y="5254"/>
                  </a:cubicBezTo>
                  <a:lnTo>
                    <a:pt x="8984" y="5254"/>
                  </a:lnTo>
                  <a:cubicBezTo>
                    <a:pt x="9022" y="5254"/>
                    <a:pt x="9062" y="5216"/>
                    <a:pt x="9074" y="5176"/>
                  </a:cubicBezTo>
                  <a:cubicBezTo>
                    <a:pt x="9099" y="4956"/>
                    <a:pt x="9112" y="4751"/>
                    <a:pt x="9112" y="4555"/>
                  </a:cubicBezTo>
                  <a:cubicBezTo>
                    <a:pt x="9112" y="2032"/>
                    <a:pt x="7068" y="1"/>
                    <a:pt x="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0"/>
            <p:cNvSpPr/>
            <p:nvPr/>
          </p:nvSpPr>
          <p:spPr>
            <a:xfrm>
              <a:off x="2666135" y="1752834"/>
              <a:ext cx="188651" cy="112244"/>
            </a:xfrm>
            <a:custGeom>
              <a:avLst/>
              <a:gdLst/>
              <a:ahLst/>
              <a:cxnLst/>
              <a:rect l="l" t="t" r="r" b="b"/>
              <a:pathLst>
                <a:path w="6459" h="3843" extrusionOk="0">
                  <a:moveTo>
                    <a:pt x="3225" y="0"/>
                  </a:moveTo>
                  <a:cubicBezTo>
                    <a:pt x="1438" y="0"/>
                    <a:pt x="0" y="1448"/>
                    <a:pt x="0" y="3234"/>
                  </a:cubicBezTo>
                  <a:cubicBezTo>
                    <a:pt x="0" y="3442"/>
                    <a:pt x="13" y="3650"/>
                    <a:pt x="53" y="3843"/>
                  </a:cubicBezTo>
                  <a:lnTo>
                    <a:pt x="2485" y="3843"/>
                  </a:lnTo>
                  <a:cubicBezTo>
                    <a:pt x="2032" y="3287"/>
                    <a:pt x="2265" y="2199"/>
                    <a:pt x="3212" y="2199"/>
                  </a:cubicBezTo>
                  <a:cubicBezTo>
                    <a:pt x="4157" y="2199"/>
                    <a:pt x="4390" y="3287"/>
                    <a:pt x="3936" y="3843"/>
                  </a:cubicBezTo>
                  <a:lnTo>
                    <a:pt x="6396" y="3843"/>
                  </a:lnTo>
                  <a:cubicBezTo>
                    <a:pt x="6434" y="3650"/>
                    <a:pt x="6459" y="3442"/>
                    <a:pt x="6459" y="3234"/>
                  </a:cubicBezTo>
                  <a:cubicBezTo>
                    <a:pt x="6459" y="1448"/>
                    <a:pt x="5011" y="0"/>
                    <a:pt x="3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0"/>
            <p:cNvSpPr/>
            <p:nvPr/>
          </p:nvSpPr>
          <p:spPr>
            <a:xfrm>
              <a:off x="2663507" y="1750089"/>
              <a:ext cx="193996" cy="117619"/>
            </a:xfrm>
            <a:custGeom>
              <a:avLst/>
              <a:gdLst/>
              <a:ahLst/>
              <a:cxnLst/>
              <a:rect l="l" t="t" r="r" b="b"/>
              <a:pathLst>
                <a:path w="6642" h="4027" extrusionOk="0">
                  <a:moveTo>
                    <a:pt x="3315" y="184"/>
                  </a:moveTo>
                  <a:cubicBezTo>
                    <a:pt x="5048" y="184"/>
                    <a:pt x="6458" y="1594"/>
                    <a:pt x="6458" y="3328"/>
                  </a:cubicBezTo>
                  <a:cubicBezTo>
                    <a:pt x="6458" y="3496"/>
                    <a:pt x="6434" y="3666"/>
                    <a:pt x="6409" y="3847"/>
                  </a:cubicBezTo>
                  <a:lnTo>
                    <a:pt x="4194" y="3847"/>
                  </a:lnTo>
                  <a:cubicBezTo>
                    <a:pt x="4374" y="3524"/>
                    <a:pt x="4390" y="3107"/>
                    <a:pt x="4234" y="2772"/>
                  </a:cubicBezTo>
                  <a:cubicBezTo>
                    <a:pt x="4051" y="2408"/>
                    <a:pt x="3715" y="2203"/>
                    <a:pt x="3302" y="2203"/>
                  </a:cubicBezTo>
                  <a:cubicBezTo>
                    <a:pt x="2874" y="2203"/>
                    <a:pt x="2538" y="2408"/>
                    <a:pt x="2370" y="2772"/>
                  </a:cubicBezTo>
                  <a:cubicBezTo>
                    <a:pt x="2215" y="3107"/>
                    <a:pt x="2227" y="3524"/>
                    <a:pt x="2408" y="3847"/>
                  </a:cubicBezTo>
                  <a:lnTo>
                    <a:pt x="221" y="3847"/>
                  </a:lnTo>
                  <a:cubicBezTo>
                    <a:pt x="196" y="3666"/>
                    <a:pt x="180" y="3496"/>
                    <a:pt x="180" y="3328"/>
                  </a:cubicBezTo>
                  <a:cubicBezTo>
                    <a:pt x="180" y="1594"/>
                    <a:pt x="1578" y="184"/>
                    <a:pt x="3315" y="184"/>
                  </a:cubicBezTo>
                  <a:close/>
                  <a:moveTo>
                    <a:pt x="3315" y="1"/>
                  </a:moveTo>
                  <a:cubicBezTo>
                    <a:pt x="1488" y="1"/>
                    <a:pt x="0" y="1492"/>
                    <a:pt x="0" y="3328"/>
                  </a:cubicBezTo>
                  <a:cubicBezTo>
                    <a:pt x="0" y="3536"/>
                    <a:pt x="13" y="3744"/>
                    <a:pt x="53" y="3949"/>
                  </a:cubicBezTo>
                  <a:cubicBezTo>
                    <a:pt x="65" y="3989"/>
                    <a:pt x="103" y="4027"/>
                    <a:pt x="143" y="4027"/>
                  </a:cubicBezTo>
                  <a:lnTo>
                    <a:pt x="2575" y="4027"/>
                  </a:lnTo>
                  <a:cubicBezTo>
                    <a:pt x="2616" y="4027"/>
                    <a:pt x="2641" y="4002"/>
                    <a:pt x="2653" y="3977"/>
                  </a:cubicBezTo>
                  <a:cubicBezTo>
                    <a:pt x="2681" y="3937"/>
                    <a:pt x="2665" y="3899"/>
                    <a:pt x="2641" y="3871"/>
                  </a:cubicBezTo>
                  <a:cubicBezTo>
                    <a:pt x="2420" y="3601"/>
                    <a:pt x="2383" y="3185"/>
                    <a:pt x="2538" y="2849"/>
                  </a:cubicBezTo>
                  <a:cubicBezTo>
                    <a:pt x="2616" y="2669"/>
                    <a:pt x="2821" y="2383"/>
                    <a:pt x="3302" y="2383"/>
                  </a:cubicBezTo>
                  <a:cubicBezTo>
                    <a:pt x="3768" y="2383"/>
                    <a:pt x="3986" y="2669"/>
                    <a:pt x="4063" y="2849"/>
                  </a:cubicBezTo>
                  <a:cubicBezTo>
                    <a:pt x="4219" y="3185"/>
                    <a:pt x="4169" y="3601"/>
                    <a:pt x="3948" y="3871"/>
                  </a:cubicBezTo>
                  <a:cubicBezTo>
                    <a:pt x="3924" y="3899"/>
                    <a:pt x="3924" y="3937"/>
                    <a:pt x="3936" y="3977"/>
                  </a:cubicBezTo>
                  <a:cubicBezTo>
                    <a:pt x="3948" y="4002"/>
                    <a:pt x="3986" y="4027"/>
                    <a:pt x="4026" y="4027"/>
                  </a:cubicBezTo>
                  <a:lnTo>
                    <a:pt x="6486" y="4027"/>
                  </a:lnTo>
                  <a:cubicBezTo>
                    <a:pt x="6536" y="4027"/>
                    <a:pt x="6564" y="3989"/>
                    <a:pt x="6576" y="3949"/>
                  </a:cubicBezTo>
                  <a:cubicBezTo>
                    <a:pt x="6614" y="3744"/>
                    <a:pt x="6642" y="3536"/>
                    <a:pt x="6642" y="3328"/>
                  </a:cubicBezTo>
                  <a:cubicBezTo>
                    <a:pt x="6642" y="1492"/>
                    <a:pt x="5151" y="1"/>
                    <a:pt x="3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0"/>
            <p:cNvSpPr/>
            <p:nvPr/>
          </p:nvSpPr>
          <p:spPr>
            <a:xfrm>
              <a:off x="2699783" y="1786394"/>
              <a:ext cx="120977" cy="78685"/>
            </a:xfrm>
            <a:custGeom>
              <a:avLst/>
              <a:gdLst/>
              <a:ahLst/>
              <a:cxnLst/>
              <a:rect l="l" t="t" r="r" b="b"/>
              <a:pathLst>
                <a:path w="4142" h="2694" extrusionOk="0">
                  <a:moveTo>
                    <a:pt x="2073" y="0"/>
                  </a:moveTo>
                  <a:cubicBezTo>
                    <a:pt x="933" y="0"/>
                    <a:pt x="1" y="932"/>
                    <a:pt x="1" y="2085"/>
                  </a:cubicBezTo>
                  <a:cubicBezTo>
                    <a:pt x="1" y="2293"/>
                    <a:pt x="26" y="2501"/>
                    <a:pt x="91" y="2694"/>
                  </a:cubicBezTo>
                  <a:lnTo>
                    <a:pt x="1333" y="2694"/>
                  </a:lnTo>
                  <a:cubicBezTo>
                    <a:pt x="880" y="2138"/>
                    <a:pt x="1113" y="1050"/>
                    <a:pt x="2060" y="1050"/>
                  </a:cubicBezTo>
                  <a:cubicBezTo>
                    <a:pt x="3005" y="1050"/>
                    <a:pt x="3238" y="2138"/>
                    <a:pt x="2784" y="2694"/>
                  </a:cubicBezTo>
                  <a:lnTo>
                    <a:pt x="4051" y="2694"/>
                  </a:lnTo>
                  <a:cubicBezTo>
                    <a:pt x="4117" y="2501"/>
                    <a:pt x="4142" y="2293"/>
                    <a:pt x="4142" y="2085"/>
                  </a:cubicBezTo>
                  <a:cubicBezTo>
                    <a:pt x="4142" y="932"/>
                    <a:pt x="3225" y="0"/>
                    <a:pt x="2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0"/>
            <p:cNvSpPr/>
            <p:nvPr/>
          </p:nvSpPr>
          <p:spPr>
            <a:xfrm>
              <a:off x="2697154" y="1783765"/>
              <a:ext cx="126322" cy="83942"/>
            </a:xfrm>
            <a:custGeom>
              <a:avLst/>
              <a:gdLst/>
              <a:ahLst/>
              <a:cxnLst/>
              <a:rect l="l" t="t" r="r" b="b"/>
              <a:pathLst>
                <a:path w="4325" h="2874" extrusionOk="0">
                  <a:moveTo>
                    <a:pt x="2163" y="196"/>
                  </a:moveTo>
                  <a:cubicBezTo>
                    <a:pt x="3262" y="196"/>
                    <a:pt x="4141" y="1075"/>
                    <a:pt x="4141" y="2175"/>
                  </a:cubicBezTo>
                  <a:cubicBezTo>
                    <a:pt x="4141" y="2343"/>
                    <a:pt x="4117" y="2526"/>
                    <a:pt x="4076" y="2694"/>
                  </a:cubicBezTo>
                  <a:lnTo>
                    <a:pt x="3042" y="2694"/>
                  </a:lnTo>
                  <a:cubicBezTo>
                    <a:pt x="3222" y="2371"/>
                    <a:pt x="3238" y="1954"/>
                    <a:pt x="3082" y="1619"/>
                  </a:cubicBezTo>
                  <a:cubicBezTo>
                    <a:pt x="2899" y="1255"/>
                    <a:pt x="2563" y="1050"/>
                    <a:pt x="2150" y="1050"/>
                  </a:cubicBezTo>
                  <a:cubicBezTo>
                    <a:pt x="1722" y="1050"/>
                    <a:pt x="1386" y="1255"/>
                    <a:pt x="1218" y="1619"/>
                  </a:cubicBezTo>
                  <a:cubicBezTo>
                    <a:pt x="1063" y="1954"/>
                    <a:pt x="1075" y="2371"/>
                    <a:pt x="1256" y="2694"/>
                  </a:cubicBezTo>
                  <a:lnTo>
                    <a:pt x="246" y="2694"/>
                  </a:lnTo>
                  <a:cubicBezTo>
                    <a:pt x="209" y="2526"/>
                    <a:pt x="181" y="2343"/>
                    <a:pt x="181" y="2175"/>
                  </a:cubicBezTo>
                  <a:cubicBezTo>
                    <a:pt x="181" y="1075"/>
                    <a:pt x="1075" y="196"/>
                    <a:pt x="2163" y="196"/>
                  </a:cubicBezTo>
                  <a:close/>
                  <a:moveTo>
                    <a:pt x="2163" y="0"/>
                  </a:moveTo>
                  <a:cubicBezTo>
                    <a:pt x="970" y="0"/>
                    <a:pt x="1" y="973"/>
                    <a:pt x="1" y="2175"/>
                  </a:cubicBezTo>
                  <a:cubicBezTo>
                    <a:pt x="1" y="2383"/>
                    <a:pt x="25" y="2603"/>
                    <a:pt x="91" y="2809"/>
                  </a:cubicBezTo>
                  <a:cubicBezTo>
                    <a:pt x="103" y="2849"/>
                    <a:pt x="143" y="2874"/>
                    <a:pt x="181" y="2874"/>
                  </a:cubicBezTo>
                  <a:lnTo>
                    <a:pt x="1423" y="2874"/>
                  </a:lnTo>
                  <a:cubicBezTo>
                    <a:pt x="1464" y="2874"/>
                    <a:pt x="1489" y="2849"/>
                    <a:pt x="1501" y="2824"/>
                  </a:cubicBezTo>
                  <a:cubicBezTo>
                    <a:pt x="1529" y="2784"/>
                    <a:pt x="1513" y="2746"/>
                    <a:pt x="1489" y="2718"/>
                  </a:cubicBezTo>
                  <a:cubicBezTo>
                    <a:pt x="1268" y="2448"/>
                    <a:pt x="1231" y="2032"/>
                    <a:pt x="1386" y="1696"/>
                  </a:cubicBezTo>
                  <a:cubicBezTo>
                    <a:pt x="1464" y="1516"/>
                    <a:pt x="1669" y="1230"/>
                    <a:pt x="2150" y="1230"/>
                  </a:cubicBezTo>
                  <a:cubicBezTo>
                    <a:pt x="2616" y="1230"/>
                    <a:pt x="2834" y="1516"/>
                    <a:pt x="2911" y="1696"/>
                  </a:cubicBezTo>
                  <a:cubicBezTo>
                    <a:pt x="3067" y="2032"/>
                    <a:pt x="3017" y="2448"/>
                    <a:pt x="2796" y="2718"/>
                  </a:cubicBezTo>
                  <a:cubicBezTo>
                    <a:pt x="2772" y="2746"/>
                    <a:pt x="2772" y="2784"/>
                    <a:pt x="2784" y="2824"/>
                  </a:cubicBezTo>
                  <a:cubicBezTo>
                    <a:pt x="2796" y="2849"/>
                    <a:pt x="2834" y="2874"/>
                    <a:pt x="2874" y="2874"/>
                  </a:cubicBezTo>
                  <a:lnTo>
                    <a:pt x="4141" y="2874"/>
                  </a:lnTo>
                  <a:cubicBezTo>
                    <a:pt x="4182" y="2874"/>
                    <a:pt x="4219" y="2849"/>
                    <a:pt x="4232" y="2809"/>
                  </a:cubicBezTo>
                  <a:cubicBezTo>
                    <a:pt x="4297" y="2603"/>
                    <a:pt x="4325" y="2383"/>
                    <a:pt x="4325" y="2175"/>
                  </a:cubicBezTo>
                  <a:cubicBezTo>
                    <a:pt x="4325" y="973"/>
                    <a:pt x="3352" y="0"/>
                    <a:pt x="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1" name="Google Shape;3331;p70"/>
          <p:cNvSpPr/>
          <p:nvPr/>
        </p:nvSpPr>
        <p:spPr>
          <a:xfrm>
            <a:off x="1906833" y="1774537"/>
            <a:ext cx="5454704" cy="5317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Multumesc</a:t>
            </a:r>
            <a:r>
              <a:rPr lang="en-US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 </a:t>
            </a:r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pentru</a:t>
            </a:r>
            <a:r>
              <a:rPr lang="en-US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 </a:t>
            </a:r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atentie</a:t>
            </a:r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Bungee"/>
            </a:endParaRPr>
          </a:p>
        </p:txBody>
      </p:sp>
      <p:grpSp>
        <p:nvGrpSpPr>
          <p:cNvPr id="3332" name="Google Shape;3332;p70"/>
          <p:cNvGrpSpPr/>
          <p:nvPr/>
        </p:nvGrpSpPr>
        <p:grpSpPr>
          <a:xfrm rot="-1458667">
            <a:off x="1548613" y="4110702"/>
            <a:ext cx="455024" cy="433014"/>
            <a:chOff x="631103" y="2799952"/>
            <a:chExt cx="83592" cy="79532"/>
          </a:xfrm>
        </p:grpSpPr>
        <p:sp>
          <p:nvSpPr>
            <p:cNvPr id="3333" name="Google Shape;3333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70"/>
          <p:cNvGrpSpPr/>
          <p:nvPr/>
        </p:nvGrpSpPr>
        <p:grpSpPr>
          <a:xfrm>
            <a:off x="7392961" y="1026166"/>
            <a:ext cx="592952" cy="642432"/>
            <a:chOff x="669306" y="2144390"/>
            <a:chExt cx="140663" cy="152405"/>
          </a:xfrm>
        </p:grpSpPr>
        <p:sp>
          <p:nvSpPr>
            <p:cNvPr id="3336" name="Google Shape;3336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9" name="Google Shape;3349;p70"/>
          <p:cNvGrpSpPr/>
          <p:nvPr/>
        </p:nvGrpSpPr>
        <p:grpSpPr>
          <a:xfrm>
            <a:off x="1292301" y="624402"/>
            <a:ext cx="316245" cy="567747"/>
            <a:chOff x="844318" y="2802435"/>
            <a:chExt cx="62008" cy="111310"/>
          </a:xfrm>
        </p:grpSpPr>
        <p:sp>
          <p:nvSpPr>
            <p:cNvPr id="3350" name="Google Shape;3350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70"/>
          <p:cNvGrpSpPr/>
          <p:nvPr/>
        </p:nvGrpSpPr>
        <p:grpSpPr>
          <a:xfrm>
            <a:off x="574861" y="2150816"/>
            <a:ext cx="592952" cy="642432"/>
            <a:chOff x="669306" y="2144390"/>
            <a:chExt cx="140663" cy="152405"/>
          </a:xfrm>
        </p:grpSpPr>
        <p:sp>
          <p:nvSpPr>
            <p:cNvPr id="3353" name="Google Shape;3353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6" name="Google Shape;3366;p70"/>
          <p:cNvGrpSpPr/>
          <p:nvPr/>
        </p:nvGrpSpPr>
        <p:grpSpPr>
          <a:xfrm>
            <a:off x="851589" y="3395302"/>
            <a:ext cx="316245" cy="567747"/>
            <a:chOff x="844318" y="2802435"/>
            <a:chExt cx="62008" cy="111310"/>
          </a:xfrm>
        </p:grpSpPr>
        <p:sp>
          <p:nvSpPr>
            <p:cNvPr id="3367" name="Google Shape;3367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9" name="Google Shape;3369;p70"/>
          <p:cNvGrpSpPr/>
          <p:nvPr/>
        </p:nvGrpSpPr>
        <p:grpSpPr>
          <a:xfrm rot="964982">
            <a:off x="8151632" y="2477246"/>
            <a:ext cx="455028" cy="433009"/>
            <a:chOff x="631103" y="2799952"/>
            <a:chExt cx="83592" cy="79532"/>
          </a:xfrm>
        </p:grpSpPr>
        <p:sp>
          <p:nvSpPr>
            <p:cNvPr id="3370" name="Google Shape;3370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2" name="Google Shape;3372;p70"/>
          <p:cNvGrpSpPr/>
          <p:nvPr/>
        </p:nvGrpSpPr>
        <p:grpSpPr>
          <a:xfrm>
            <a:off x="7531314" y="3103077"/>
            <a:ext cx="316245" cy="567747"/>
            <a:chOff x="844318" y="2802435"/>
            <a:chExt cx="62008" cy="111310"/>
          </a:xfrm>
        </p:grpSpPr>
        <p:sp>
          <p:nvSpPr>
            <p:cNvPr id="3373" name="Google Shape;3373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5" name="Google Shape;3375;p70"/>
          <p:cNvGrpSpPr/>
          <p:nvPr/>
        </p:nvGrpSpPr>
        <p:grpSpPr>
          <a:xfrm rot="713970">
            <a:off x="3606643" y="433012"/>
            <a:ext cx="455022" cy="433011"/>
            <a:chOff x="631103" y="2799952"/>
            <a:chExt cx="83592" cy="79532"/>
          </a:xfrm>
        </p:grpSpPr>
        <p:sp>
          <p:nvSpPr>
            <p:cNvPr id="3376" name="Google Shape;3376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8" name="Google Shape;3378;p70"/>
          <p:cNvGrpSpPr/>
          <p:nvPr/>
        </p:nvGrpSpPr>
        <p:grpSpPr>
          <a:xfrm>
            <a:off x="6642714" y="390752"/>
            <a:ext cx="316245" cy="567747"/>
            <a:chOff x="844318" y="2802435"/>
            <a:chExt cx="62008" cy="111310"/>
          </a:xfrm>
        </p:grpSpPr>
        <p:sp>
          <p:nvSpPr>
            <p:cNvPr id="3379" name="Google Shape;3379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1" name="Google Shape;3381;p70"/>
          <p:cNvGrpSpPr/>
          <p:nvPr/>
        </p:nvGrpSpPr>
        <p:grpSpPr>
          <a:xfrm>
            <a:off x="7985936" y="4005991"/>
            <a:ext cx="592952" cy="642432"/>
            <a:chOff x="669306" y="2144390"/>
            <a:chExt cx="140663" cy="152405"/>
          </a:xfrm>
        </p:grpSpPr>
        <p:sp>
          <p:nvSpPr>
            <p:cNvPr id="3382" name="Google Shape;3382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2" dur="1000" fill="hold"/>
                                        <p:tgtEl>
                                          <p:spTgt spid="33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1000" fill="hold"/>
                                        <p:tgtEl>
                                          <p:spTgt spid="3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6" dur="1000" fill="hold"/>
                                        <p:tgtEl>
                                          <p:spTgt spid="3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1000" fill="hold"/>
                                        <p:tgtEl>
                                          <p:spTgt spid="3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58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Continut</a:t>
            </a:r>
            <a:endParaRPr dirty="0"/>
          </a:p>
        </p:txBody>
      </p:sp>
      <p:sp>
        <p:nvSpPr>
          <p:cNvPr id="1969" name="Google Shape;1969;p58"/>
          <p:cNvSpPr txBox="1">
            <a:spLocks noGrp="1"/>
          </p:cNvSpPr>
          <p:nvPr>
            <p:ph type="title" idx="3"/>
          </p:nvPr>
        </p:nvSpPr>
        <p:spPr>
          <a:xfrm>
            <a:off x="1255578" y="1496275"/>
            <a:ext cx="1619943" cy="16303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000" dirty="0"/>
              <a:t>Introducere</a:t>
            </a:r>
            <a:endParaRPr sz="1000" dirty="0"/>
          </a:p>
        </p:txBody>
      </p:sp>
      <p:grpSp>
        <p:nvGrpSpPr>
          <p:cNvPr id="1975" name="Google Shape;1975;p58"/>
          <p:cNvGrpSpPr/>
          <p:nvPr/>
        </p:nvGrpSpPr>
        <p:grpSpPr>
          <a:xfrm rot="-899923">
            <a:off x="7595723" y="572813"/>
            <a:ext cx="333240" cy="317123"/>
            <a:chOff x="631103" y="2799952"/>
            <a:chExt cx="83592" cy="79532"/>
          </a:xfrm>
        </p:grpSpPr>
        <p:sp>
          <p:nvSpPr>
            <p:cNvPr id="1976" name="Google Shape;1976;p58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8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8" name="Google Shape;1978;p58"/>
          <p:cNvGrpSpPr/>
          <p:nvPr/>
        </p:nvGrpSpPr>
        <p:grpSpPr>
          <a:xfrm>
            <a:off x="1451578" y="466003"/>
            <a:ext cx="265398" cy="476473"/>
            <a:chOff x="844318" y="2802435"/>
            <a:chExt cx="62008" cy="111310"/>
          </a:xfrm>
        </p:grpSpPr>
        <p:sp>
          <p:nvSpPr>
            <p:cNvPr id="1979" name="Google Shape;1979;p58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8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3" name="Google Shape;1983;p58"/>
          <p:cNvSpPr/>
          <p:nvPr/>
        </p:nvSpPr>
        <p:spPr>
          <a:xfrm>
            <a:off x="4030464" y="1439956"/>
            <a:ext cx="285912" cy="2679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o-RO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ungee"/>
              </a:rPr>
              <a:t>1</a:t>
            </a:r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ungee"/>
            </a:endParaRPr>
          </a:p>
        </p:txBody>
      </p:sp>
      <p:cxnSp>
        <p:nvCxnSpPr>
          <p:cNvPr id="1985" name="Google Shape;1985;p58"/>
          <p:cNvCxnSpPr/>
          <p:nvPr/>
        </p:nvCxnSpPr>
        <p:spPr>
          <a:xfrm>
            <a:off x="4827625" y="1345144"/>
            <a:ext cx="332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6" name="Google Shape;1986;p58"/>
          <p:cNvCxnSpPr/>
          <p:nvPr/>
        </p:nvCxnSpPr>
        <p:spPr>
          <a:xfrm>
            <a:off x="4827625" y="2413483"/>
            <a:ext cx="332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7" name="Google Shape;1987;p58"/>
          <p:cNvCxnSpPr/>
          <p:nvPr/>
        </p:nvCxnSpPr>
        <p:spPr>
          <a:xfrm>
            <a:off x="1001650" y="1345144"/>
            <a:ext cx="332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8" name="Google Shape;1988;p58"/>
          <p:cNvCxnSpPr/>
          <p:nvPr/>
        </p:nvCxnSpPr>
        <p:spPr>
          <a:xfrm>
            <a:off x="1001650" y="1796759"/>
            <a:ext cx="332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9" name="Google Shape;1989;p58"/>
          <p:cNvCxnSpPr/>
          <p:nvPr/>
        </p:nvCxnSpPr>
        <p:spPr>
          <a:xfrm>
            <a:off x="962097" y="2995546"/>
            <a:ext cx="332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0" name="Google Shape;1990;p58"/>
          <p:cNvCxnSpPr/>
          <p:nvPr/>
        </p:nvCxnSpPr>
        <p:spPr>
          <a:xfrm>
            <a:off x="962097" y="3494230"/>
            <a:ext cx="332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1" name="Google Shape;1991;p58"/>
          <p:cNvCxnSpPr/>
          <p:nvPr/>
        </p:nvCxnSpPr>
        <p:spPr>
          <a:xfrm>
            <a:off x="4827625" y="3028171"/>
            <a:ext cx="332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2" name="Google Shape;1992;p58"/>
          <p:cNvCxnSpPr/>
          <p:nvPr/>
        </p:nvCxnSpPr>
        <p:spPr>
          <a:xfrm>
            <a:off x="4827625" y="3555036"/>
            <a:ext cx="332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988;p58">
            <a:extLst>
              <a:ext uri="{FF2B5EF4-FFF2-40B4-BE49-F238E27FC236}">
                <a16:creationId xmlns:a16="http://schemas.microsoft.com/office/drawing/2014/main" id="{410FD485-3021-35E7-1062-DCCAB55957AC}"/>
              </a:ext>
            </a:extLst>
          </p:cNvPr>
          <p:cNvCxnSpPr/>
          <p:nvPr/>
        </p:nvCxnSpPr>
        <p:spPr>
          <a:xfrm>
            <a:off x="1001650" y="2375783"/>
            <a:ext cx="332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969;p58">
            <a:extLst>
              <a:ext uri="{FF2B5EF4-FFF2-40B4-BE49-F238E27FC236}">
                <a16:creationId xmlns:a16="http://schemas.microsoft.com/office/drawing/2014/main" id="{F114AF94-BBA6-D64F-900F-29F8EC6AE707}"/>
              </a:ext>
            </a:extLst>
          </p:cNvPr>
          <p:cNvSpPr txBox="1">
            <a:spLocks/>
          </p:cNvSpPr>
          <p:nvPr/>
        </p:nvSpPr>
        <p:spPr>
          <a:xfrm>
            <a:off x="795183" y="1946763"/>
            <a:ext cx="3322501" cy="43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pPr algn="ctr"/>
            <a:r>
              <a:rPr lang="it-IT" sz="1000" i="0" u="none" strike="noStrike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Variabile, funcții, operatori matematici, condiții, formatare și operatori logici</a:t>
            </a:r>
          </a:p>
          <a:p>
            <a:pPr algn="ctr"/>
            <a:endParaRPr lang="ro-RO" sz="1000" dirty="0">
              <a:latin typeface="Bungee" panose="020B0604020202020204" charset="0"/>
              <a:ea typeface="Bungee" panose="020B0604020202020204" charset="0"/>
            </a:endParaRPr>
          </a:p>
        </p:txBody>
      </p:sp>
      <p:sp>
        <p:nvSpPr>
          <p:cNvPr id="8" name="Google Shape;1969;p58">
            <a:extLst>
              <a:ext uri="{FF2B5EF4-FFF2-40B4-BE49-F238E27FC236}">
                <a16:creationId xmlns:a16="http://schemas.microsoft.com/office/drawing/2014/main" id="{A3E47DD7-E276-88E1-4E9D-2E392E79E3FE}"/>
              </a:ext>
            </a:extLst>
          </p:cNvPr>
          <p:cNvSpPr txBox="1">
            <a:spLocks/>
          </p:cNvSpPr>
          <p:nvPr/>
        </p:nvSpPr>
        <p:spPr>
          <a:xfrm>
            <a:off x="1088665" y="2538402"/>
            <a:ext cx="3029019" cy="26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pPr algn="ctr"/>
            <a:r>
              <a:rPr lang="en-US" sz="1000" i="0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Șiruri</a:t>
            </a:r>
            <a:r>
              <a:rPr lang="en-US" sz="1000" i="0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 de </a:t>
            </a:r>
            <a:r>
              <a:rPr lang="en-US" sz="1000" i="0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caractere</a:t>
            </a:r>
            <a:r>
              <a:rPr lang="en-US" sz="1000" i="0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, </a:t>
            </a:r>
            <a:r>
              <a:rPr lang="en-US" sz="1000" i="0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funcția</a:t>
            </a:r>
            <a:r>
              <a:rPr lang="en-US" sz="1000" i="0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 input, </a:t>
            </a:r>
            <a:r>
              <a:rPr lang="en-US" sz="1000" i="0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bucle</a:t>
            </a:r>
            <a:r>
              <a:rPr lang="en-US" sz="1000" i="0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 while, </a:t>
            </a:r>
            <a:r>
              <a:rPr lang="en-US" sz="1000" i="0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conversia</a:t>
            </a:r>
            <a:r>
              <a:rPr lang="en-US" sz="1000" i="0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 la int, </a:t>
            </a:r>
            <a:r>
              <a:rPr lang="en-US" sz="1000" i="0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operatorul</a:t>
            </a:r>
            <a:r>
              <a:rPr lang="en-US" sz="1000" i="0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 </a:t>
            </a:r>
            <a:r>
              <a:rPr lang="en-US" sz="1000" i="0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boolean</a:t>
            </a:r>
            <a:r>
              <a:rPr lang="en-US" sz="1000" i="0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 NOT </a:t>
            </a:r>
            <a:endParaRPr lang="ro-RO" sz="1000" dirty="0">
              <a:latin typeface="Bungee" panose="020B0604020202020204" charset="0"/>
              <a:ea typeface="Bungee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59444-C4A5-C406-6854-82B14461A69C}"/>
              </a:ext>
            </a:extLst>
          </p:cNvPr>
          <p:cNvSpPr txBox="1"/>
          <p:nvPr/>
        </p:nvSpPr>
        <p:spPr>
          <a:xfrm>
            <a:off x="3437037" y="1764300"/>
            <a:ext cx="1481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o-RO" sz="360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ungee"/>
              </a:rPr>
              <a:t>2</a:t>
            </a:r>
            <a:endParaRPr lang="ro-RO" sz="3600"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unge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703B8-73D8-3259-6B0F-988081794A13}"/>
              </a:ext>
            </a:extLst>
          </p:cNvPr>
          <p:cNvSpPr txBox="1"/>
          <p:nvPr/>
        </p:nvSpPr>
        <p:spPr>
          <a:xfrm>
            <a:off x="3858229" y="2363377"/>
            <a:ext cx="630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o-RO" sz="3600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ungee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5DAA8E-97F8-3B59-6B0D-AE80CE2BDD85}"/>
              </a:ext>
            </a:extLst>
          </p:cNvPr>
          <p:cNvSpPr txBox="1"/>
          <p:nvPr/>
        </p:nvSpPr>
        <p:spPr>
          <a:xfrm>
            <a:off x="255625" y="3123901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0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Liste</a:t>
            </a:r>
            <a:r>
              <a:rPr lang="en-US" sz="1000" i="0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, append(), pop() type() </a:t>
            </a:r>
            <a:endParaRPr lang="ro-RO" sz="1000" dirty="0">
              <a:latin typeface="Bungee" panose="020B0604020202020204" charset="0"/>
              <a:ea typeface="Bungee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81987-26DA-EBCB-1B44-F7E7F30E8DD7}"/>
              </a:ext>
            </a:extLst>
          </p:cNvPr>
          <p:cNvSpPr txBox="1"/>
          <p:nvPr/>
        </p:nvSpPr>
        <p:spPr>
          <a:xfrm>
            <a:off x="1831684" y="29273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o-RO" sz="360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ungee"/>
              </a:rPr>
              <a:t>4</a:t>
            </a:r>
            <a:endParaRPr lang="ro-RO" sz="3600"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ungee"/>
            </a:endParaRPr>
          </a:p>
        </p:txBody>
      </p:sp>
      <p:cxnSp>
        <p:nvCxnSpPr>
          <p:cNvPr id="21" name="Google Shape;1990;p58">
            <a:extLst>
              <a:ext uri="{FF2B5EF4-FFF2-40B4-BE49-F238E27FC236}">
                <a16:creationId xmlns:a16="http://schemas.microsoft.com/office/drawing/2014/main" id="{5CC41AC4-0F7D-1648-DF4A-1969874D4541}"/>
              </a:ext>
            </a:extLst>
          </p:cNvPr>
          <p:cNvCxnSpPr/>
          <p:nvPr/>
        </p:nvCxnSpPr>
        <p:spPr>
          <a:xfrm>
            <a:off x="1001650" y="4145773"/>
            <a:ext cx="332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865BFA-C756-B1FB-3146-DD8A92F255C0}"/>
              </a:ext>
            </a:extLst>
          </p:cNvPr>
          <p:cNvSpPr txBox="1"/>
          <p:nvPr/>
        </p:nvSpPr>
        <p:spPr>
          <a:xfrm>
            <a:off x="3682712" y="3499442"/>
            <a:ext cx="8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o-RO" sz="360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ungee"/>
              </a:rPr>
              <a:t>5</a:t>
            </a:r>
            <a:endParaRPr lang="ro-RO" sz="3600"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unge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8E26D-012A-6238-995C-32BB65C9ED69}"/>
              </a:ext>
            </a:extLst>
          </p:cNvPr>
          <p:cNvSpPr txBox="1"/>
          <p:nvPr/>
        </p:nvSpPr>
        <p:spPr>
          <a:xfrm>
            <a:off x="808713" y="3585201"/>
            <a:ext cx="3322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0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Șiruri</a:t>
            </a:r>
            <a:r>
              <a:rPr lang="en-US" sz="1000" i="0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 de </a:t>
            </a:r>
            <a:r>
              <a:rPr lang="en-US" sz="1000" i="0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caractere</a:t>
            </a:r>
            <a:r>
              <a:rPr lang="en-US" sz="1000" i="0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, </a:t>
            </a:r>
            <a:r>
              <a:rPr lang="en-US" sz="1000" i="0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concatenare</a:t>
            </a:r>
            <a:r>
              <a:rPr lang="en-US" sz="1000" i="0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, index, slices, </a:t>
            </a:r>
            <a:r>
              <a:rPr lang="en-US" sz="1000" i="0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înmulțire</a:t>
            </a:r>
            <a:r>
              <a:rPr lang="en-US" sz="1000" i="0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 cu </a:t>
            </a:r>
            <a:r>
              <a:rPr lang="en-US" sz="1000" i="0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șiruri</a:t>
            </a:r>
            <a:r>
              <a:rPr lang="en-US" sz="1000" i="0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, find(), break </a:t>
            </a:r>
            <a:endParaRPr lang="ro-RO" sz="1000" dirty="0">
              <a:latin typeface="Bungee" panose="020B0604020202020204" charset="0"/>
              <a:ea typeface="Bungee" panose="020B0604020202020204" charset="0"/>
            </a:endParaRPr>
          </a:p>
        </p:txBody>
      </p:sp>
      <p:cxnSp>
        <p:nvCxnSpPr>
          <p:cNvPr id="26" name="Google Shape;1988;p58">
            <a:extLst>
              <a:ext uri="{FF2B5EF4-FFF2-40B4-BE49-F238E27FC236}">
                <a16:creationId xmlns:a16="http://schemas.microsoft.com/office/drawing/2014/main" id="{32BCCC56-C7B4-3526-44D1-38FB14C5DE4D}"/>
              </a:ext>
            </a:extLst>
          </p:cNvPr>
          <p:cNvCxnSpPr/>
          <p:nvPr/>
        </p:nvCxnSpPr>
        <p:spPr>
          <a:xfrm>
            <a:off x="4827625" y="1946763"/>
            <a:ext cx="332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61BD24-76AC-B973-DB49-ACFC348279CD}"/>
              </a:ext>
            </a:extLst>
          </p:cNvPr>
          <p:cNvSpPr txBox="1"/>
          <p:nvPr/>
        </p:nvSpPr>
        <p:spPr>
          <a:xfrm>
            <a:off x="4641822" y="1524076"/>
            <a:ext cx="3322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0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Funcții</a:t>
            </a:r>
            <a:r>
              <a:rPr lang="en-US" sz="1000" i="0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, </a:t>
            </a:r>
            <a:r>
              <a:rPr lang="en-US" sz="1000" i="0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parametri</a:t>
            </a:r>
            <a:r>
              <a:rPr lang="en-US" sz="1000" i="0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, return(), find()</a:t>
            </a:r>
            <a:endParaRPr lang="ro-RO" sz="1000" dirty="0">
              <a:latin typeface="Bungee" panose="020B0604020202020204" charset="0"/>
              <a:ea typeface="Bungee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D04D00-7CA3-F728-6C47-1D5D0C26E9C5}"/>
              </a:ext>
            </a:extLst>
          </p:cNvPr>
          <p:cNvSpPr txBox="1"/>
          <p:nvPr/>
        </p:nvSpPr>
        <p:spPr>
          <a:xfrm>
            <a:off x="7627517" y="1324022"/>
            <a:ext cx="603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o-RO" sz="360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ungee"/>
              </a:rPr>
              <a:t>6</a:t>
            </a:r>
            <a:endParaRPr lang="ro-RO" sz="3600"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unge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B1B25D-5BAA-00B4-28E2-2DC6B9EFCAE9}"/>
              </a:ext>
            </a:extLst>
          </p:cNvPr>
          <p:cNvSpPr txBox="1"/>
          <p:nvPr/>
        </p:nvSpPr>
        <p:spPr>
          <a:xfrm>
            <a:off x="4740671" y="2049027"/>
            <a:ext cx="31366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0" fontAlgn="base"/>
            <a:r>
              <a:rPr lang="en-US" sz="1000" i="0" u="none" strike="noStrike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Bucle</a:t>
            </a:r>
            <a:r>
              <a:rPr lang="en-US" sz="1000" i="0" u="none" strike="noStrike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 for, </a:t>
            </a:r>
            <a:r>
              <a:rPr lang="en-US" sz="1000" i="0" u="none" strike="noStrike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subsiruri</a:t>
            </a:r>
            <a:r>
              <a:rPr lang="en-US" sz="1000" i="0" u="none" strike="noStrike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, min(), max()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30FEB2-ED51-30B2-F686-F13A5754660B}"/>
              </a:ext>
            </a:extLst>
          </p:cNvPr>
          <p:cNvSpPr txBox="1"/>
          <p:nvPr/>
        </p:nvSpPr>
        <p:spPr>
          <a:xfrm>
            <a:off x="7614164" y="1883609"/>
            <a:ext cx="630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o-RO" sz="3600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ungee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3D745E-D88E-B39D-118D-A798845407F2}"/>
              </a:ext>
            </a:extLst>
          </p:cNvPr>
          <p:cNvSpPr txBox="1"/>
          <p:nvPr/>
        </p:nvSpPr>
        <p:spPr>
          <a:xfrm>
            <a:off x="4787127" y="2526456"/>
            <a:ext cx="2958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0" fontAlgn="base"/>
            <a:r>
              <a:rPr lang="en-US" sz="1000" i="0" u="none" strike="noStrike" dirty="0" err="1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Dicționar</a:t>
            </a:r>
            <a:r>
              <a:rPr lang="en-US" sz="1000" i="0" u="none" strike="noStrike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, zip(), insert(), del, split(), sorted(), pop()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E55F13-71B2-C07B-8861-D486F8273F72}"/>
              </a:ext>
            </a:extLst>
          </p:cNvPr>
          <p:cNvSpPr txBox="1"/>
          <p:nvPr/>
        </p:nvSpPr>
        <p:spPr>
          <a:xfrm>
            <a:off x="7484552" y="2410631"/>
            <a:ext cx="885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o-RO" sz="3600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ungee"/>
              </a:rPr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F0C614-32D2-B94F-2295-059CEED57B11}"/>
              </a:ext>
            </a:extLst>
          </p:cNvPr>
          <p:cNvSpPr txBox="1"/>
          <p:nvPr/>
        </p:nvSpPr>
        <p:spPr>
          <a:xfrm>
            <a:off x="4017072" y="3181123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0" fontAlgn="base"/>
            <a:r>
              <a:rPr lang="en-US" sz="1000" i="0" u="none" strike="noStrike" dirty="0">
                <a:solidFill>
                  <a:srgbClr val="1C1C1C"/>
                </a:solidFill>
                <a:effectLst/>
                <a:latin typeface="Bungee" panose="020B0604020202020204" charset="0"/>
                <a:ea typeface="Bungee" panose="020B0604020202020204" charset="0"/>
              </a:rPr>
              <a:t>Module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179390-BD37-0020-CA52-64FED7112230}"/>
              </a:ext>
            </a:extLst>
          </p:cNvPr>
          <p:cNvSpPr txBox="1"/>
          <p:nvPr/>
        </p:nvSpPr>
        <p:spPr>
          <a:xfrm>
            <a:off x="7572699" y="2991266"/>
            <a:ext cx="76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o-RO" sz="360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ungee"/>
              </a:rPr>
              <a:t>9</a:t>
            </a:r>
            <a:endParaRPr lang="ro-RO" sz="3600"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ungee"/>
            </a:endParaRPr>
          </a:p>
        </p:txBody>
      </p:sp>
      <p:cxnSp>
        <p:nvCxnSpPr>
          <p:cNvPr id="39" name="Google Shape;1992;p58">
            <a:extLst>
              <a:ext uri="{FF2B5EF4-FFF2-40B4-BE49-F238E27FC236}">
                <a16:creationId xmlns:a16="http://schemas.microsoft.com/office/drawing/2014/main" id="{188D0DF0-17C1-480C-9631-F9070145AE15}"/>
              </a:ext>
            </a:extLst>
          </p:cNvPr>
          <p:cNvCxnSpPr/>
          <p:nvPr/>
        </p:nvCxnSpPr>
        <p:spPr>
          <a:xfrm>
            <a:off x="4827625" y="4109884"/>
            <a:ext cx="332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F162523-70F2-4646-9407-80FFAAEDA726}"/>
              </a:ext>
            </a:extLst>
          </p:cNvPr>
          <p:cNvSpPr/>
          <p:nvPr/>
        </p:nvSpPr>
        <p:spPr>
          <a:xfrm>
            <a:off x="5020153" y="3659662"/>
            <a:ext cx="2607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000" dirty="0" err="1">
                <a:solidFill>
                  <a:srgbClr val="1C1C1C"/>
                </a:solidFill>
                <a:latin typeface="Bungee" panose="020B0604020202020204" charset="0"/>
                <a:ea typeface="Bungee" panose="020B0604020202020204" charset="0"/>
              </a:rPr>
              <a:t>Proiect</a:t>
            </a:r>
            <a:r>
              <a:rPr lang="en-US" sz="1000" dirty="0">
                <a:solidFill>
                  <a:srgbClr val="1C1C1C"/>
                </a:solidFill>
                <a:latin typeface="Bungee" panose="020B0604020202020204" charset="0"/>
                <a:ea typeface="Bungee" panose="020B0604020202020204" charset="0"/>
              </a:rPr>
              <a:t> Final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7E167-AFEA-4393-9C2F-7D147ECF809E}"/>
              </a:ext>
            </a:extLst>
          </p:cNvPr>
          <p:cNvSpPr/>
          <p:nvPr/>
        </p:nvSpPr>
        <p:spPr>
          <a:xfrm>
            <a:off x="7478861" y="3539850"/>
            <a:ext cx="797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ungee"/>
              </a:rPr>
              <a:t>10</a:t>
            </a:r>
            <a:endParaRPr lang="ro-RO" sz="360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ung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" grpId="0"/>
      <p:bldP spid="19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54"/>
          <p:cNvSpPr txBox="1">
            <a:spLocks noGrp="1"/>
          </p:cNvSpPr>
          <p:nvPr>
            <p:ph type="body" idx="1"/>
          </p:nvPr>
        </p:nvSpPr>
        <p:spPr>
          <a:xfrm>
            <a:off x="459592" y="37780"/>
            <a:ext cx="7704000" cy="4320371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Python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influente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rapid </a:t>
            </a:r>
            <a:r>
              <a:rPr lang="en-US" dirty="0" err="1"/>
              <a:t>crescătoare</a:t>
            </a:r>
            <a:r>
              <a:rPr lang="en-US" dirty="0"/>
              <a:t> </a:t>
            </a:r>
            <a:r>
              <a:rPr lang="en-US" dirty="0" err="1"/>
              <a:t>limbaje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din </a:t>
            </a:r>
            <a:r>
              <a:rPr lang="en-US" dirty="0" err="1"/>
              <a:t>lume</a:t>
            </a:r>
            <a:r>
              <a:rPr lang="en-US" dirty="0"/>
              <a:t>.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de popular?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rând</a:t>
            </a:r>
            <a:r>
              <a:rPr lang="en-US" dirty="0"/>
              <a:t>,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simplității</a:t>
            </a:r>
            <a:r>
              <a:rPr lang="en-US" dirty="0"/>
              <a:t> sale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faptului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versatil</a:t>
            </a:r>
            <a:r>
              <a:rPr lang="en-US" dirty="0"/>
              <a:t>. Python a </a:t>
            </a:r>
            <a:r>
              <a:rPr lang="en-US" dirty="0" err="1"/>
              <a:t>devenit</a:t>
            </a:r>
            <a:r>
              <a:rPr lang="en-US" dirty="0"/>
              <a:t> o </a:t>
            </a:r>
            <a:r>
              <a:rPr lang="en-US" dirty="0" err="1"/>
              <a:t>alegere</a:t>
            </a:r>
            <a:r>
              <a:rPr lang="en-US" dirty="0"/>
              <a:t> </a:t>
            </a:r>
            <a:r>
              <a:rPr lang="en-US" dirty="0" err="1"/>
              <a:t>preferată</a:t>
            </a:r>
            <a:r>
              <a:rPr lang="en-US" dirty="0"/>
              <a:t> nu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dezvoltatorii</a:t>
            </a:r>
            <a:r>
              <a:rPr lang="en-US" dirty="0"/>
              <a:t> de software,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gamă</a:t>
            </a:r>
            <a:r>
              <a:rPr lang="en-US" dirty="0"/>
              <a:t> </a:t>
            </a:r>
            <a:r>
              <a:rPr lang="en-US" dirty="0" err="1"/>
              <a:t>largă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profesii</a:t>
            </a:r>
            <a:r>
              <a:rPr lang="en-US" dirty="0"/>
              <a:t> care se </a:t>
            </a:r>
            <a:r>
              <a:rPr lang="en-US" dirty="0" err="1"/>
              <a:t>bazează</a:t>
            </a:r>
            <a:r>
              <a:rPr lang="en-US" dirty="0"/>
              <a:t> pe </a:t>
            </a:r>
            <a:r>
              <a:rPr lang="en-US" dirty="0" err="1"/>
              <a:t>automatizarea</a:t>
            </a:r>
            <a:r>
              <a:rPr lang="en-US" dirty="0"/>
              <a:t> </a:t>
            </a:r>
            <a:r>
              <a:rPr lang="en-US" dirty="0" err="1"/>
              <a:t>sarcinilor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pe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b="1" dirty="0" err="1"/>
              <a:t>Ingineri</a:t>
            </a:r>
            <a:r>
              <a:rPr lang="en-US" b="1" dirty="0"/>
              <a:t> de software</a:t>
            </a:r>
            <a:endParaRPr lang="ro-RO" b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b="1" dirty="0" err="1"/>
              <a:t>Matematicieni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statisticieni</a:t>
            </a:r>
            <a:endParaRPr lang="ro-RO" b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b="1" dirty="0" err="1"/>
              <a:t>Analiști</a:t>
            </a:r>
            <a:r>
              <a:rPr lang="en-US" b="1" dirty="0"/>
              <a:t> de date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specialiști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știința</a:t>
            </a:r>
            <a:r>
              <a:rPr lang="en-US" b="1" dirty="0"/>
              <a:t> </a:t>
            </a:r>
            <a:r>
              <a:rPr lang="en-US" b="1" dirty="0" err="1"/>
              <a:t>datelor</a:t>
            </a:r>
            <a:endParaRPr lang="ro-RO" b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b="1" dirty="0" err="1"/>
              <a:t>Contabili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economiști</a:t>
            </a:r>
            <a:endParaRPr lang="ro-RO" b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b="1" dirty="0" err="1"/>
              <a:t>Oameni</a:t>
            </a:r>
            <a:r>
              <a:rPr lang="en-US" b="1" dirty="0"/>
              <a:t> de </a:t>
            </a:r>
            <a:r>
              <a:rPr lang="en-US" b="1" dirty="0" err="1"/>
              <a:t>știință</a:t>
            </a:r>
            <a:endParaRPr lang="ro-RO" b="1"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-RO" dirty="0">
                <a:solidFill>
                  <a:schemeClr val="dk1"/>
                </a:solidFill>
              </a:rPr>
              <a:t>Etc.</a:t>
            </a: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1805" name="Google Shape;1805;p54"/>
          <p:cNvGrpSpPr/>
          <p:nvPr/>
        </p:nvGrpSpPr>
        <p:grpSpPr>
          <a:xfrm>
            <a:off x="-113227" y="4187090"/>
            <a:ext cx="665323" cy="720798"/>
            <a:chOff x="669306" y="2144390"/>
            <a:chExt cx="140663" cy="152405"/>
          </a:xfrm>
        </p:grpSpPr>
        <p:sp>
          <p:nvSpPr>
            <p:cNvPr id="1806" name="Google Shape;1806;p54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4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4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4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4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4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4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4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4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4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4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4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4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Python?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4FA3B-3BA4-ED48-16B0-6CD145ED6E91}"/>
              </a:ext>
            </a:extLst>
          </p:cNvPr>
          <p:cNvSpPr txBox="1"/>
          <p:nvPr/>
        </p:nvSpPr>
        <p:spPr>
          <a:xfrm>
            <a:off x="472037" y="3078297"/>
            <a:ext cx="68534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Montserrat Medium" panose="00000600000000000000" pitchFamily="2" charset="0"/>
              </a:rPr>
              <a:t>Python </a:t>
            </a:r>
            <a:r>
              <a:rPr lang="en-US" sz="1100" b="1" dirty="0" err="1">
                <a:latin typeface="Montserrat Medium" panose="00000600000000000000" pitchFamily="2" charset="0"/>
              </a:rPr>
              <a:t>este</a:t>
            </a:r>
            <a:r>
              <a:rPr lang="en-US" sz="1100" b="1" dirty="0">
                <a:latin typeface="Montserrat Medium" panose="00000600000000000000" pitchFamily="2" charset="0"/>
              </a:rPr>
              <a:t> </a:t>
            </a:r>
            <a:r>
              <a:rPr lang="en-US" sz="1100" b="1" dirty="0" err="1">
                <a:latin typeface="Montserrat Medium" panose="00000600000000000000" pitchFamily="2" charset="0"/>
              </a:rPr>
              <a:t>prietenos</a:t>
            </a:r>
            <a:r>
              <a:rPr lang="en-US" sz="1100" b="1" dirty="0">
                <a:latin typeface="Montserrat Medium" panose="00000600000000000000" pitchFamily="2" charset="0"/>
              </a:rPr>
              <a:t> </a:t>
            </a:r>
            <a:r>
              <a:rPr lang="en-US" sz="1100" b="1" dirty="0" err="1">
                <a:latin typeface="Montserrat Medium" panose="00000600000000000000" pitchFamily="2" charset="0"/>
              </a:rPr>
              <a:t>și</a:t>
            </a:r>
            <a:r>
              <a:rPr lang="en-US" sz="1100" b="1" dirty="0">
                <a:latin typeface="Montserrat Medium" panose="00000600000000000000" pitchFamily="2" charset="0"/>
              </a:rPr>
              <a:t> </a:t>
            </a:r>
            <a:r>
              <a:rPr lang="en-US" sz="1100" b="1" dirty="0" err="1">
                <a:latin typeface="Montserrat Medium" panose="00000600000000000000" pitchFamily="2" charset="0"/>
              </a:rPr>
              <a:t>intuitiv</a:t>
            </a:r>
            <a:r>
              <a:rPr lang="en-US" sz="1100" b="1" dirty="0">
                <a:latin typeface="Montserrat Medium" panose="00000600000000000000" pitchFamily="2" charset="0"/>
              </a:rPr>
              <a:t>:</a:t>
            </a:r>
          </a:p>
          <a:p>
            <a:r>
              <a:rPr lang="en-US" sz="1100" dirty="0" err="1">
                <a:latin typeface="Montserrat Medium" panose="00000600000000000000" pitchFamily="2" charset="0"/>
              </a:rPr>
              <a:t>Unul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dintre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marile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avantaje</a:t>
            </a:r>
            <a:r>
              <a:rPr lang="en-US" sz="1100" dirty="0">
                <a:latin typeface="Montserrat Medium" panose="00000600000000000000" pitchFamily="2" charset="0"/>
              </a:rPr>
              <a:t> ale </a:t>
            </a:r>
            <a:r>
              <a:rPr lang="en-US" sz="1100" dirty="0" err="1">
                <a:latin typeface="Montserrat Medium" panose="00000600000000000000" pitchFamily="2" charset="0"/>
              </a:rPr>
              <a:t>lui</a:t>
            </a:r>
            <a:r>
              <a:rPr lang="en-US" sz="1100" dirty="0">
                <a:latin typeface="Montserrat Medium" panose="00000600000000000000" pitchFamily="2" charset="0"/>
              </a:rPr>
              <a:t> Python </a:t>
            </a:r>
            <a:r>
              <a:rPr lang="en-US" sz="1100" dirty="0" err="1">
                <a:latin typeface="Montserrat Medium" panose="00000600000000000000" pitchFamily="2" charset="0"/>
              </a:rPr>
              <a:t>este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faptul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că</a:t>
            </a:r>
            <a:r>
              <a:rPr lang="en-US" sz="1100" dirty="0">
                <a:latin typeface="Montserrat Medium" panose="00000600000000000000" pitchFamily="2" charset="0"/>
              </a:rPr>
              <a:t> a </a:t>
            </a:r>
            <a:r>
              <a:rPr lang="en-US" sz="1100" dirty="0" err="1">
                <a:latin typeface="Montserrat Medium" panose="00000600000000000000" pitchFamily="2" charset="0"/>
              </a:rPr>
              <a:t>fost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creat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pentru</a:t>
            </a:r>
            <a:r>
              <a:rPr lang="en-US" sz="1100" dirty="0">
                <a:latin typeface="Montserrat Medium" panose="00000600000000000000" pitchFamily="2" charset="0"/>
              </a:rPr>
              <a:t> a fi </a:t>
            </a:r>
            <a:r>
              <a:rPr lang="en-US" sz="1100" dirty="0" err="1">
                <a:latin typeface="Montserrat Medium" panose="00000600000000000000" pitchFamily="2" charset="0"/>
              </a:rPr>
              <a:t>prietenos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pentru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utilizatori</a:t>
            </a:r>
            <a:r>
              <a:rPr lang="en-US" sz="1100" dirty="0">
                <a:latin typeface="Montserrat Medium" panose="00000600000000000000" pitchFamily="2" charset="0"/>
              </a:rPr>
              <a:t>. </a:t>
            </a:r>
            <a:r>
              <a:rPr lang="en-US" sz="1100" b="1" dirty="0">
                <a:latin typeface="Montserrat Medium" panose="00000600000000000000" pitchFamily="2" charset="0"/>
              </a:rPr>
              <a:t>Guido van Rossum</a:t>
            </a:r>
            <a:r>
              <a:rPr lang="en-US" sz="1100" dirty="0">
                <a:latin typeface="Montserrat Medium" panose="00000600000000000000" pitchFamily="2" charset="0"/>
              </a:rPr>
              <a:t>, </a:t>
            </a:r>
            <a:r>
              <a:rPr lang="en-US" sz="1100" dirty="0" err="1">
                <a:latin typeface="Montserrat Medium" panose="00000600000000000000" pitchFamily="2" charset="0"/>
              </a:rPr>
              <a:t>creatorul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limbajului</a:t>
            </a:r>
            <a:r>
              <a:rPr lang="en-US" sz="1100" dirty="0">
                <a:latin typeface="Montserrat Medium" panose="00000600000000000000" pitchFamily="2" charset="0"/>
              </a:rPr>
              <a:t>, a </a:t>
            </a:r>
            <a:r>
              <a:rPr lang="en-US" sz="1100" dirty="0" err="1">
                <a:latin typeface="Montserrat Medium" panose="00000600000000000000" pitchFamily="2" charset="0"/>
              </a:rPr>
              <a:t>dorit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să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creeze</a:t>
            </a:r>
            <a:r>
              <a:rPr lang="en-US" sz="1100" dirty="0">
                <a:latin typeface="Montserrat Medium" panose="00000600000000000000" pitchFamily="2" charset="0"/>
              </a:rPr>
              <a:t> un </a:t>
            </a:r>
            <a:r>
              <a:rPr lang="en-US" sz="1100" dirty="0" err="1">
                <a:latin typeface="Montserrat Medium" panose="00000600000000000000" pitchFamily="2" charset="0"/>
              </a:rPr>
              <a:t>limbaj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simplu</a:t>
            </a:r>
            <a:r>
              <a:rPr lang="en-US" sz="1100" dirty="0">
                <a:latin typeface="Montserrat Medium" panose="00000600000000000000" pitchFamily="2" charset="0"/>
              </a:rPr>
              <a:t>, </a:t>
            </a:r>
            <a:r>
              <a:rPr lang="en-US" sz="1100" dirty="0" err="1">
                <a:latin typeface="Montserrat Medium" panose="00000600000000000000" pitchFamily="2" charset="0"/>
              </a:rPr>
              <a:t>dar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puternic</a:t>
            </a:r>
            <a:r>
              <a:rPr lang="en-US" sz="1100" dirty="0">
                <a:latin typeface="Montserrat Medium" panose="00000600000000000000" pitchFamily="2" charset="0"/>
              </a:rPr>
              <a:t>, pe care </a:t>
            </a:r>
            <a:r>
              <a:rPr lang="en-US" sz="1100" dirty="0" err="1">
                <a:latin typeface="Montserrat Medium" panose="00000600000000000000" pitchFamily="2" charset="0"/>
              </a:rPr>
              <a:t>oricine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să</a:t>
            </a:r>
            <a:r>
              <a:rPr lang="en-US" sz="1100" dirty="0">
                <a:latin typeface="Montserrat Medium" panose="00000600000000000000" pitchFamily="2" charset="0"/>
              </a:rPr>
              <a:t>-l </a:t>
            </a:r>
            <a:r>
              <a:rPr lang="en-US" sz="1100" dirty="0" err="1">
                <a:latin typeface="Montserrat Medium" panose="00000600000000000000" pitchFamily="2" charset="0"/>
              </a:rPr>
              <a:t>poată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folosi</a:t>
            </a:r>
            <a:r>
              <a:rPr lang="en-US" sz="1100" dirty="0">
                <a:latin typeface="Montserrat Medium" panose="00000600000000000000" pitchFamily="2" charset="0"/>
              </a:rPr>
              <a:t>. </a:t>
            </a:r>
            <a:r>
              <a:rPr lang="en-US" sz="1100" dirty="0" err="1">
                <a:latin typeface="Montserrat Medium" panose="00000600000000000000" pitchFamily="2" charset="0"/>
              </a:rPr>
              <a:t>Așa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că</a:t>
            </a:r>
            <a:r>
              <a:rPr lang="en-US" sz="1100" dirty="0">
                <a:latin typeface="Montserrat Medium" panose="00000600000000000000" pitchFamily="2" charset="0"/>
              </a:rPr>
              <a:t> fie </a:t>
            </a:r>
            <a:r>
              <a:rPr lang="en-US" sz="1100" dirty="0" err="1">
                <a:latin typeface="Montserrat Medium" panose="00000600000000000000" pitchFamily="2" charset="0"/>
              </a:rPr>
              <a:t>că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ești</a:t>
            </a:r>
            <a:r>
              <a:rPr lang="en-US" sz="1100" dirty="0">
                <a:latin typeface="Montserrat Medium" panose="00000600000000000000" pitchFamily="2" charset="0"/>
              </a:rPr>
              <a:t> un </a:t>
            </a:r>
            <a:r>
              <a:rPr lang="en-US" sz="1100" dirty="0" err="1">
                <a:latin typeface="Montserrat Medium" panose="00000600000000000000" pitchFamily="2" charset="0"/>
              </a:rPr>
              <a:t>inginer</a:t>
            </a:r>
            <a:r>
              <a:rPr lang="en-US" sz="1100" dirty="0">
                <a:latin typeface="Montserrat Medium" panose="00000600000000000000" pitchFamily="2" charset="0"/>
              </a:rPr>
              <a:t> de software cu ani de </a:t>
            </a:r>
            <a:r>
              <a:rPr lang="en-US" sz="1100" dirty="0" err="1">
                <a:latin typeface="Montserrat Medium" panose="00000600000000000000" pitchFamily="2" charset="0"/>
              </a:rPr>
              <a:t>experiență</a:t>
            </a:r>
            <a:r>
              <a:rPr lang="en-US" sz="1100" dirty="0">
                <a:latin typeface="Montserrat Medium" panose="00000600000000000000" pitchFamily="2" charset="0"/>
              </a:rPr>
              <a:t>, fie </a:t>
            </a:r>
            <a:r>
              <a:rPr lang="en-US" sz="1100" dirty="0" err="1">
                <a:latin typeface="Montserrat Medium" panose="00000600000000000000" pitchFamily="2" charset="0"/>
              </a:rPr>
              <a:t>că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ești</a:t>
            </a:r>
            <a:r>
              <a:rPr lang="en-US" sz="1100" dirty="0">
                <a:latin typeface="Montserrat Medium" panose="00000600000000000000" pitchFamily="2" charset="0"/>
              </a:rPr>
              <a:t> un student</a:t>
            </a:r>
            <a:r>
              <a:rPr lang="ro-RO" sz="1100" dirty="0">
                <a:latin typeface="Montserrat Medium" panose="00000600000000000000" pitchFamily="2" charset="0"/>
              </a:rPr>
              <a:t>/elev</a:t>
            </a:r>
            <a:r>
              <a:rPr lang="en-US" sz="1100" dirty="0">
                <a:latin typeface="Montserrat Medium" panose="00000600000000000000" pitchFamily="2" charset="0"/>
              </a:rPr>
              <a:t> care </a:t>
            </a:r>
            <a:r>
              <a:rPr lang="en-US" sz="1100" dirty="0" err="1">
                <a:latin typeface="Montserrat Medium" panose="00000600000000000000" pitchFamily="2" charset="0"/>
              </a:rPr>
              <a:t>scrie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primele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linii</a:t>
            </a:r>
            <a:r>
              <a:rPr lang="en-US" sz="1100" dirty="0">
                <a:latin typeface="Montserrat Medium" panose="00000600000000000000" pitchFamily="2" charset="0"/>
              </a:rPr>
              <a:t> de cod, Python </a:t>
            </a:r>
            <a:r>
              <a:rPr lang="en-US" sz="1100" dirty="0" err="1">
                <a:latin typeface="Montserrat Medium" panose="00000600000000000000" pitchFamily="2" charset="0"/>
              </a:rPr>
              <a:t>îți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oferă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instrumentele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necesare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pentru</a:t>
            </a:r>
            <a:r>
              <a:rPr lang="en-US" sz="1100" dirty="0">
                <a:latin typeface="Montserrat Medium" panose="00000600000000000000" pitchFamily="2" charset="0"/>
              </a:rPr>
              <a:t> a </a:t>
            </a:r>
            <a:r>
              <a:rPr lang="en-US" sz="1100" dirty="0" err="1">
                <a:latin typeface="Montserrat Medium" panose="00000600000000000000" pitchFamily="2" charset="0"/>
              </a:rPr>
              <a:t>reuși</a:t>
            </a:r>
            <a:r>
              <a:rPr lang="en-US" sz="1100" dirty="0">
                <a:latin typeface="Montserrat Medium" panose="00000600000000000000" pitchFamily="2" charset="0"/>
              </a:rPr>
              <a:t>.</a:t>
            </a:r>
          </a:p>
          <a:p>
            <a:r>
              <a:rPr lang="en-US" sz="1100" dirty="0">
                <a:latin typeface="Montserrat Medium" panose="00000600000000000000" pitchFamily="2" charset="0"/>
              </a:rPr>
              <a:t>De </a:t>
            </a:r>
            <a:r>
              <a:rPr lang="en-US" sz="1100" dirty="0" err="1">
                <a:latin typeface="Montserrat Medium" panose="00000600000000000000" pitchFamily="2" charset="0"/>
              </a:rPr>
              <a:t>aceea</a:t>
            </a:r>
            <a:r>
              <a:rPr lang="en-US" sz="1100" dirty="0">
                <a:latin typeface="Montserrat Medium" panose="00000600000000000000" pitchFamily="2" charset="0"/>
              </a:rPr>
              <a:t>, Python a </a:t>
            </a:r>
            <a:r>
              <a:rPr lang="en-US" sz="1100" dirty="0" err="1">
                <a:latin typeface="Montserrat Medium" panose="00000600000000000000" pitchFamily="2" charset="0"/>
              </a:rPr>
              <a:t>devenit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limbajul</a:t>
            </a:r>
            <a:r>
              <a:rPr lang="en-US" sz="1100" dirty="0">
                <a:latin typeface="Montserrat Medium" panose="00000600000000000000" pitchFamily="2" charset="0"/>
              </a:rPr>
              <a:t> ales </a:t>
            </a:r>
            <a:r>
              <a:rPr lang="en-US" sz="1100" dirty="0" err="1">
                <a:latin typeface="Montserrat Medium" panose="00000600000000000000" pitchFamily="2" charset="0"/>
              </a:rPr>
              <a:t>pentru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cursurile</a:t>
            </a:r>
            <a:r>
              <a:rPr lang="en-US" sz="1100" dirty="0">
                <a:latin typeface="Montserrat Medium" panose="00000600000000000000" pitchFamily="2" charset="0"/>
              </a:rPr>
              <a:t> introductive de </a:t>
            </a:r>
            <a:r>
              <a:rPr lang="en-US" sz="1100" dirty="0" err="1">
                <a:latin typeface="Montserrat Medium" panose="00000600000000000000" pitchFamily="2" charset="0"/>
              </a:rPr>
              <a:t>programare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în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întreaga</a:t>
            </a:r>
            <a:r>
              <a:rPr lang="en-US" sz="1100" dirty="0">
                <a:latin typeface="Montserrat Medium" panose="00000600000000000000" pitchFamily="2" charset="0"/>
              </a:rPr>
              <a:t> </a:t>
            </a:r>
            <a:r>
              <a:rPr lang="en-US" sz="1100" dirty="0" err="1">
                <a:latin typeface="Montserrat Medium" panose="00000600000000000000" pitchFamily="2" charset="0"/>
              </a:rPr>
              <a:t>lume</a:t>
            </a:r>
            <a:r>
              <a:rPr lang="en-US" sz="1100" dirty="0">
                <a:latin typeface="Montserrat Medium" panose="00000600000000000000" pitchFamily="2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B8FBB-F722-3FD1-BCEF-10263AC64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65" y="1991346"/>
            <a:ext cx="1610443" cy="1288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56"/>
          <p:cNvGrpSpPr/>
          <p:nvPr/>
        </p:nvGrpSpPr>
        <p:grpSpPr>
          <a:xfrm>
            <a:off x="187251" y="1836455"/>
            <a:ext cx="5641844" cy="3002878"/>
            <a:chOff x="187251" y="1836455"/>
            <a:chExt cx="5641844" cy="3002878"/>
          </a:xfrm>
        </p:grpSpPr>
        <p:grpSp>
          <p:nvGrpSpPr>
            <p:cNvPr id="1856" name="Google Shape;1856;p56"/>
            <p:cNvGrpSpPr/>
            <p:nvPr/>
          </p:nvGrpSpPr>
          <p:grpSpPr>
            <a:xfrm>
              <a:off x="187251" y="2264077"/>
              <a:ext cx="4874971" cy="2575257"/>
              <a:chOff x="193326" y="2293477"/>
              <a:chExt cx="4874971" cy="2575257"/>
            </a:xfrm>
          </p:grpSpPr>
          <p:sp>
            <p:nvSpPr>
              <p:cNvPr id="1857" name="Google Shape;1857;p56"/>
              <p:cNvSpPr/>
              <p:nvPr/>
            </p:nvSpPr>
            <p:spPr>
              <a:xfrm>
                <a:off x="213230" y="2311910"/>
                <a:ext cx="4796480" cy="2437486"/>
              </a:xfrm>
              <a:custGeom>
                <a:avLst/>
                <a:gdLst/>
                <a:ahLst/>
                <a:cxnLst/>
                <a:rect l="l" t="t" r="r" b="b"/>
                <a:pathLst>
                  <a:path w="55425" h="28166" extrusionOk="0">
                    <a:moveTo>
                      <a:pt x="52858" y="0"/>
                    </a:moveTo>
                    <a:cubicBezTo>
                      <a:pt x="52858" y="0"/>
                      <a:pt x="39933" y="8592"/>
                      <a:pt x="22952" y="8592"/>
                    </a:cubicBezTo>
                    <a:cubicBezTo>
                      <a:pt x="15800" y="8592"/>
                      <a:pt x="7929" y="7068"/>
                      <a:pt x="0" y="2736"/>
                    </a:cubicBezTo>
                    <a:lnTo>
                      <a:pt x="0" y="28162"/>
                    </a:lnTo>
                    <a:cubicBezTo>
                      <a:pt x="317" y="28164"/>
                      <a:pt x="637" y="28165"/>
                      <a:pt x="959" y="28165"/>
                    </a:cubicBezTo>
                    <a:cubicBezTo>
                      <a:pt x="18468" y="28165"/>
                      <a:pt x="43997" y="24996"/>
                      <a:pt x="53508" y="7870"/>
                    </a:cubicBezTo>
                    <a:cubicBezTo>
                      <a:pt x="53616" y="7674"/>
                      <a:pt x="53759" y="7450"/>
                      <a:pt x="53874" y="7220"/>
                    </a:cubicBezTo>
                    <a:cubicBezTo>
                      <a:pt x="53982" y="6997"/>
                      <a:pt x="54097" y="6773"/>
                      <a:pt x="54185" y="6543"/>
                    </a:cubicBezTo>
                    <a:cubicBezTo>
                      <a:pt x="54266" y="6373"/>
                      <a:pt x="54355" y="6231"/>
                      <a:pt x="54436" y="6062"/>
                    </a:cubicBezTo>
                    <a:cubicBezTo>
                      <a:pt x="54436" y="6035"/>
                      <a:pt x="54463" y="6008"/>
                      <a:pt x="54463" y="6008"/>
                    </a:cubicBezTo>
                    <a:cubicBezTo>
                      <a:pt x="54490" y="5926"/>
                      <a:pt x="54524" y="5865"/>
                      <a:pt x="54551" y="5784"/>
                    </a:cubicBezTo>
                    <a:cubicBezTo>
                      <a:pt x="54578" y="5723"/>
                      <a:pt x="54605" y="5669"/>
                      <a:pt x="54632" y="5615"/>
                    </a:cubicBezTo>
                    <a:cubicBezTo>
                      <a:pt x="54632" y="5588"/>
                      <a:pt x="54659" y="5554"/>
                      <a:pt x="54693" y="5500"/>
                    </a:cubicBezTo>
                    <a:cubicBezTo>
                      <a:pt x="54720" y="5418"/>
                      <a:pt x="54747" y="5330"/>
                      <a:pt x="54802" y="5249"/>
                    </a:cubicBezTo>
                    <a:cubicBezTo>
                      <a:pt x="55032" y="4707"/>
                      <a:pt x="55228" y="4145"/>
                      <a:pt x="55425" y="3583"/>
                    </a:cubicBezTo>
                    <a:lnTo>
                      <a:pt x="54070" y="1659"/>
                    </a:lnTo>
                    <a:lnTo>
                      <a:pt x="53731" y="1212"/>
                    </a:lnTo>
                    <a:lnTo>
                      <a:pt x="53305" y="616"/>
                    </a:lnTo>
                    <a:lnTo>
                      <a:pt x="53196" y="447"/>
                    </a:lnTo>
                    <a:lnTo>
                      <a:pt x="528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56"/>
              <p:cNvSpPr/>
              <p:nvPr/>
            </p:nvSpPr>
            <p:spPr>
              <a:xfrm>
                <a:off x="213230" y="2293477"/>
                <a:ext cx="4815864" cy="2472621"/>
              </a:xfrm>
              <a:custGeom>
                <a:avLst/>
                <a:gdLst/>
                <a:ahLst/>
                <a:cxnLst/>
                <a:rect l="l" t="t" r="r" b="b"/>
                <a:pathLst>
                  <a:path w="55649" h="28572" extrusionOk="0">
                    <a:moveTo>
                      <a:pt x="52871" y="1"/>
                    </a:moveTo>
                    <a:cubicBezTo>
                      <a:pt x="52827" y="1"/>
                      <a:pt x="52783" y="16"/>
                      <a:pt x="52743" y="44"/>
                    </a:cubicBezTo>
                    <a:cubicBezTo>
                      <a:pt x="52661" y="98"/>
                      <a:pt x="43010" y="6417"/>
                      <a:pt x="29687" y="8171"/>
                    </a:cubicBezTo>
                    <a:cubicBezTo>
                      <a:pt x="27628" y="8422"/>
                      <a:pt x="25427" y="8591"/>
                      <a:pt x="23083" y="8591"/>
                    </a:cubicBezTo>
                    <a:cubicBezTo>
                      <a:pt x="16168" y="8591"/>
                      <a:pt x="8182" y="7155"/>
                      <a:pt x="0" y="2692"/>
                    </a:cubicBezTo>
                    <a:lnTo>
                      <a:pt x="0" y="3173"/>
                    </a:lnTo>
                    <a:cubicBezTo>
                      <a:pt x="2310" y="4446"/>
                      <a:pt x="4708" y="5489"/>
                      <a:pt x="7139" y="6363"/>
                    </a:cubicBezTo>
                    <a:cubicBezTo>
                      <a:pt x="12185" y="8126"/>
                      <a:pt x="17486" y="9007"/>
                      <a:pt x="22951" y="9007"/>
                    </a:cubicBezTo>
                    <a:cubicBezTo>
                      <a:pt x="25189" y="9007"/>
                      <a:pt x="27455" y="8859"/>
                      <a:pt x="29741" y="8564"/>
                    </a:cubicBezTo>
                    <a:cubicBezTo>
                      <a:pt x="42217" y="6925"/>
                      <a:pt x="51476" y="1310"/>
                      <a:pt x="52797" y="464"/>
                    </a:cubicBezTo>
                    <a:lnTo>
                      <a:pt x="53027" y="802"/>
                    </a:lnTo>
                    <a:lnTo>
                      <a:pt x="53135" y="944"/>
                    </a:lnTo>
                    <a:lnTo>
                      <a:pt x="53251" y="1114"/>
                    </a:lnTo>
                    <a:lnTo>
                      <a:pt x="53562" y="1534"/>
                    </a:lnTo>
                    <a:lnTo>
                      <a:pt x="53813" y="1872"/>
                    </a:lnTo>
                    <a:lnTo>
                      <a:pt x="53928" y="2042"/>
                    </a:lnTo>
                    <a:lnTo>
                      <a:pt x="55228" y="3823"/>
                    </a:lnTo>
                    <a:cubicBezTo>
                      <a:pt x="55032" y="4385"/>
                      <a:pt x="54802" y="4920"/>
                      <a:pt x="54578" y="5428"/>
                    </a:cubicBezTo>
                    <a:cubicBezTo>
                      <a:pt x="54551" y="5516"/>
                      <a:pt x="54490" y="5631"/>
                      <a:pt x="54463" y="5713"/>
                    </a:cubicBezTo>
                    <a:cubicBezTo>
                      <a:pt x="54436" y="5801"/>
                      <a:pt x="54382" y="5882"/>
                      <a:pt x="54355" y="5997"/>
                    </a:cubicBezTo>
                    <a:cubicBezTo>
                      <a:pt x="54321" y="6024"/>
                      <a:pt x="54321" y="6051"/>
                      <a:pt x="54294" y="6078"/>
                    </a:cubicBezTo>
                    <a:cubicBezTo>
                      <a:pt x="54239" y="6221"/>
                      <a:pt x="54185" y="6363"/>
                      <a:pt x="54097" y="6478"/>
                    </a:cubicBezTo>
                    <a:cubicBezTo>
                      <a:pt x="53982" y="6756"/>
                      <a:pt x="53847" y="7040"/>
                      <a:pt x="53677" y="7325"/>
                    </a:cubicBezTo>
                    <a:cubicBezTo>
                      <a:pt x="53562" y="7548"/>
                      <a:pt x="53447" y="7772"/>
                      <a:pt x="53339" y="8002"/>
                    </a:cubicBezTo>
                    <a:cubicBezTo>
                      <a:pt x="53196" y="8226"/>
                      <a:pt x="53081" y="8422"/>
                      <a:pt x="52939" y="8645"/>
                    </a:cubicBezTo>
                    <a:cubicBezTo>
                      <a:pt x="45346" y="21379"/>
                      <a:pt x="28583" y="25917"/>
                      <a:pt x="15098" y="27414"/>
                    </a:cubicBezTo>
                    <a:cubicBezTo>
                      <a:pt x="10102" y="27974"/>
                      <a:pt x="5214" y="28181"/>
                      <a:pt x="824" y="28181"/>
                    </a:cubicBezTo>
                    <a:cubicBezTo>
                      <a:pt x="547" y="28181"/>
                      <a:pt x="273" y="28180"/>
                      <a:pt x="0" y="28179"/>
                    </a:cubicBezTo>
                    <a:lnTo>
                      <a:pt x="0" y="28572"/>
                    </a:lnTo>
                    <a:lnTo>
                      <a:pt x="1016" y="28572"/>
                    </a:lnTo>
                    <a:cubicBezTo>
                      <a:pt x="5358" y="28572"/>
                      <a:pt x="10187" y="28375"/>
                      <a:pt x="15125" y="27813"/>
                    </a:cubicBezTo>
                    <a:cubicBezTo>
                      <a:pt x="24804" y="26736"/>
                      <a:pt x="32985" y="24535"/>
                      <a:pt x="39454" y="21237"/>
                    </a:cubicBezTo>
                    <a:cubicBezTo>
                      <a:pt x="46166" y="17823"/>
                      <a:pt x="51049" y="13217"/>
                      <a:pt x="54016" y="7548"/>
                    </a:cubicBezTo>
                    <a:cubicBezTo>
                      <a:pt x="54124" y="7325"/>
                      <a:pt x="54239" y="7094"/>
                      <a:pt x="54355" y="6871"/>
                    </a:cubicBezTo>
                    <a:cubicBezTo>
                      <a:pt x="54463" y="6674"/>
                      <a:pt x="54551" y="6478"/>
                      <a:pt x="54632" y="6275"/>
                    </a:cubicBezTo>
                    <a:cubicBezTo>
                      <a:pt x="54693" y="6194"/>
                      <a:pt x="54720" y="6106"/>
                      <a:pt x="54774" y="6024"/>
                    </a:cubicBezTo>
                    <a:cubicBezTo>
                      <a:pt x="54774" y="5997"/>
                      <a:pt x="54774" y="5970"/>
                      <a:pt x="54802" y="5970"/>
                    </a:cubicBezTo>
                    <a:cubicBezTo>
                      <a:pt x="54863" y="5828"/>
                      <a:pt x="54890" y="5713"/>
                      <a:pt x="54944" y="5598"/>
                    </a:cubicBezTo>
                    <a:cubicBezTo>
                      <a:pt x="54998" y="5462"/>
                      <a:pt x="55059" y="5347"/>
                      <a:pt x="55113" y="5232"/>
                    </a:cubicBezTo>
                    <a:cubicBezTo>
                      <a:pt x="55282" y="4785"/>
                      <a:pt x="55452" y="4331"/>
                      <a:pt x="55621" y="3877"/>
                    </a:cubicBezTo>
                    <a:cubicBezTo>
                      <a:pt x="55648" y="3823"/>
                      <a:pt x="55648" y="3735"/>
                      <a:pt x="55594" y="3681"/>
                    </a:cubicBezTo>
                    <a:lnTo>
                      <a:pt x="53901" y="1337"/>
                    </a:lnTo>
                    <a:lnTo>
                      <a:pt x="53339" y="552"/>
                    </a:lnTo>
                    <a:lnTo>
                      <a:pt x="53027" y="71"/>
                    </a:lnTo>
                    <a:cubicBezTo>
                      <a:pt x="52979" y="23"/>
                      <a:pt x="52925" y="1"/>
                      <a:pt x="528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56"/>
              <p:cNvSpPr/>
              <p:nvPr/>
            </p:nvSpPr>
            <p:spPr>
              <a:xfrm>
                <a:off x="213230" y="2714580"/>
                <a:ext cx="4838105" cy="2137105"/>
              </a:xfrm>
              <a:custGeom>
                <a:avLst/>
                <a:gdLst/>
                <a:ahLst/>
                <a:cxnLst/>
                <a:rect l="l" t="t" r="r" b="b"/>
                <a:pathLst>
                  <a:path w="55906" h="24695" extrusionOk="0">
                    <a:moveTo>
                      <a:pt x="55906" y="0"/>
                    </a:moveTo>
                    <a:lnTo>
                      <a:pt x="54944" y="732"/>
                    </a:lnTo>
                    <a:lnTo>
                      <a:pt x="54693" y="901"/>
                    </a:lnTo>
                    <a:lnTo>
                      <a:pt x="54632" y="962"/>
                    </a:lnTo>
                    <a:lnTo>
                      <a:pt x="54524" y="1043"/>
                    </a:lnTo>
                    <a:lnTo>
                      <a:pt x="54355" y="1185"/>
                    </a:lnTo>
                    <a:lnTo>
                      <a:pt x="54294" y="1212"/>
                    </a:lnTo>
                    <a:lnTo>
                      <a:pt x="53027" y="2174"/>
                    </a:lnTo>
                    <a:lnTo>
                      <a:pt x="52831" y="2316"/>
                    </a:lnTo>
                    <a:lnTo>
                      <a:pt x="50291" y="4260"/>
                    </a:lnTo>
                    <a:lnTo>
                      <a:pt x="46112" y="7450"/>
                    </a:lnTo>
                    <a:lnTo>
                      <a:pt x="45800" y="7674"/>
                    </a:lnTo>
                    <a:cubicBezTo>
                      <a:pt x="45800" y="7674"/>
                      <a:pt x="45685" y="7735"/>
                      <a:pt x="45489" y="7843"/>
                    </a:cubicBezTo>
                    <a:cubicBezTo>
                      <a:pt x="45096" y="8074"/>
                      <a:pt x="44303" y="8521"/>
                      <a:pt x="43206" y="9062"/>
                    </a:cubicBezTo>
                    <a:cubicBezTo>
                      <a:pt x="42556" y="9428"/>
                      <a:pt x="41763" y="9794"/>
                      <a:pt x="40863" y="10214"/>
                    </a:cubicBezTo>
                    <a:cubicBezTo>
                      <a:pt x="39481" y="10891"/>
                      <a:pt x="37815" y="11629"/>
                      <a:pt x="35979" y="12388"/>
                    </a:cubicBezTo>
                    <a:cubicBezTo>
                      <a:pt x="35471" y="12584"/>
                      <a:pt x="34963" y="12788"/>
                      <a:pt x="34428" y="12984"/>
                    </a:cubicBezTo>
                    <a:cubicBezTo>
                      <a:pt x="33778" y="13235"/>
                      <a:pt x="33101" y="13492"/>
                      <a:pt x="32423" y="13715"/>
                    </a:cubicBezTo>
                    <a:cubicBezTo>
                      <a:pt x="28163" y="15239"/>
                      <a:pt x="23252" y="16594"/>
                      <a:pt x="18146" y="17217"/>
                    </a:cubicBezTo>
                    <a:cubicBezTo>
                      <a:pt x="17184" y="17326"/>
                      <a:pt x="16168" y="17414"/>
                      <a:pt x="15125" y="17495"/>
                    </a:cubicBezTo>
                    <a:cubicBezTo>
                      <a:pt x="13994" y="17556"/>
                      <a:pt x="12869" y="17610"/>
                      <a:pt x="11684" y="17637"/>
                    </a:cubicBezTo>
                    <a:cubicBezTo>
                      <a:pt x="11074" y="17651"/>
                      <a:pt x="10467" y="17657"/>
                      <a:pt x="9860" y="17657"/>
                    </a:cubicBezTo>
                    <a:cubicBezTo>
                      <a:pt x="9253" y="17657"/>
                      <a:pt x="8646" y="17651"/>
                      <a:pt x="8040" y="17637"/>
                    </a:cubicBezTo>
                    <a:lnTo>
                      <a:pt x="8013" y="17637"/>
                    </a:lnTo>
                    <a:cubicBezTo>
                      <a:pt x="7248" y="17610"/>
                      <a:pt x="6489" y="17610"/>
                      <a:pt x="5724" y="17556"/>
                    </a:cubicBezTo>
                    <a:cubicBezTo>
                      <a:pt x="3780" y="17495"/>
                      <a:pt x="1863" y="17359"/>
                      <a:pt x="0" y="17217"/>
                    </a:cubicBezTo>
                    <a:lnTo>
                      <a:pt x="0" y="24695"/>
                    </a:lnTo>
                    <a:cubicBezTo>
                      <a:pt x="590" y="24695"/>
                      <a:pt x="1044" y="24667"/>
                      <a:pt x="1240" y="24667"/>
                    </a:cubicBezTo>
                    <a:cubicBezTo>
                      <a:pt x="7505" y="24525"/>
                      <a:pt x="13797" y="24383"/>
                      <a:pt x="20035" y="23455"/>
                    </a:cubicBezTo>
                    <a:cubicBezTo>
                      <a:pt x="31326" y="21762"/>
                      <a:pt x="41736" y="17102"/>
                      <a:pt x="50907" y="10329"/>
                    </a:cubicBezTo>
                    <a:cubicBezTo>
                      <a:pt x="51896" y="9625"/>
                      <a:pt x="54490" y="8270"/>
                      <a:pt x="54720" y="6942"/>
                    </a:cubicBezTo>
                    <a:lnTo>
                      <a:pt x="559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56"/>
              <p:cNvSpPr/>
              <p:nvPr/>
            </p:nvSpPr>
            <p:spPr>
              <a:xfrm>
                <a:off x="213230" y="2698310"/>
                <a:ext cx="4855067" cy="2170423"/>
              </a:xfrm>
              <a:custGeom>
                <a:avLst/>
                <a:gdLst/>
                <a:ahLst/>
                <a:cxnLst/>
                <a:rect l="l" t="t" r="r" b="b"/>
                <a:pathLst>
                  <a:path w="56102" h="25080" extrusionOk="0">
                    <a:moveTo>
                      <a:pt x="55905" y="1"/>
                    </a:moveTo>
                    <a:cubicBezTo>
                      <a:pt x="55861" y="1"/>
                      <a:pt x="55811" y="14"/>
                      <a:pt x="55763" y="46"/>
                    </a:cubicBezTo>
                    <a:lnTo>
                      <a:pt x="55113" y="554"/>
                    </a:lnTo>
                    <a:lnTo>
                      <a:pt x="54802" y="784"/>
                    </a:lnTo>
                    <a:lnTo>
                      <a:pt x="54632" y="892"/>
                    </a:lnTo>
                    <a:lnTo>
                      <a:pt x="54463" y="1035"/>
                    </a:lnTo>
                    <a:lnTo>
                      <a:pt x="54294" y="1150"/>
                    </a:lnTo>
                    <a:lnTo>
                      <a:pt x="53027" y="2139"/>
                    </a:lnTo>
                    <a:lnTo>
                      <a:pt x="52831" y="2274"/>
                    </a:lnTo>
                    <a:lnTo>
                      <a:pt x="52627" y="2416"/>
                    </a:lnTo>
                    <a:lnTo>
                      <a:pt x="50203" y="4279"/>
                    </a:lnTo>
                    <a:lnTo>
                      <a:pt x="50176" y="4279"/>
                    </a:lnTo>
                    <a:lnTo>
                      <a:pt x="50176" y="4306"/>
                    </a:lnTo>
                    <a:lnTo>
                      <a:pt x="50148" y="4306"/>
                    </a:lnTo>
                    <a:lnTo>
                      <a:pt x="45969" y="7469"/>
                    </a:lnTo>
                    <a:lnTo>
                      <a:pt x="45685" y="7693"/>
                    </a:lnTo>
                    <a:cubicBezTo>
                      <a:pt x="45658" y="7726"/>
                      <a:pt x="45550" y="7781"/>
                      <a:pt x="45380" y="7862"/>
                    </a:cubicBezTo>
                    <a:cubicBezTo>
                      <a:pt x="44981" y="8092"/>
                      <a:pt x="44222" y="8512"/>
                      <a:pt x="43118" y="9081"/>
                    </a:cubicBezTo>
                    <a:cubicBezTo>
                      <a:pt x="41201" y="10063"/>
                      <a:pt x="38126" y="11533"/>
                      <a:pt x="34374" y="12976"/>
                    </a:cubicBezTo>
                    <a:cubicBezTo>
                      <a:pt x="33697" y="13226"/>
                      <a:pt x="33046" y="13484"/>
                      <a:pt x="32396" y="13707"/>
                    </a:cubicBezTo>
                    <a:cubicBezTo>
                      <a:pt x="31434" y="14046"/>
                      <a:pt x="30479" y="14357"/>
                      <a:pt x="29545" y="14669"/>
                    </a:cubicBezTo>
                    <a:cubicBezTo>
                      <a:pt x="25677" y="15881"/>
                      <a:pt x="21952" y="16728"/>
                      <a:pt x="18396" y="17175"/>
                    </a:cubicBezTo>
                    <a:cubicBezTo>
                      <a:pt x="18315" y="17175"/>
                      <a:pt x="18227" y="17175"/>
                      <a:pt x="18118" y="17209"/>
                    </a:cubicBezTo>
                    <a:cubicBezTo>
                      <a:pt x="17184" y="17317"/>
                      <a:pt x="16168" y="17405"/>
                      <a:pt x="15125" y="17486"/>
                    </a:cubicBezTo>
                    <a:cubicBezTo>
                      <a:pt x="14021" y="17547"/>
                      <a:pt x="12869" y="17602"/>
                      <a:pt x="11684" y="17629"/>
                    </a:cubicBezTo>
                    <a:cubicBezTo>
                      <a:pt x="11105" y="17642"/>
                      <a:pt x="10512" y="17649"/>
                      <a:pt x="9905" y="17649"/>
                    </a:cubicBezTo>
                    <a:cubicBezTo>
                      <a:pt x="9298" y="17649"/>
                      <a:pt x="8677" y="17642"/>
                      <a:pt x="8040" y="17629"/>
                    </a:cubicBezTo>
                    <a:lnTo>
                      <a:pt x="8013" y="17629"/>
                    </a:lnTo>
                    <a:cubicBezTo>
                      <a:pt x="7248" y="17602"/>
                      <a:pt x="6489" y="17602"/>
                      <a:pt x="5724" y="17547"/>
                    </a:cubicBezTo>
                    <a:cubicBezTo>
                      <a:pt x="5162" y="17547"/>
                      <a:pt x="4599" y="17514"/>
                      <a:pt x="4030" y="17486"/>
                    </a:cubicBezTo>
                    <a:cubicBezTo>
                      <a:pt x="2676" y="17405"/>
                      <a:pt x="1321" y="17317"/>
                      <a:pt x="0" y="17209"/>
                    </a:cubicBezTo>
                    <a:lnTo>
                      <a:pt x="0" y="17602"/>
                    </a:lnTo>
                    <a:cubicBezTo>
                      <a:pt x="2622" y="17825"/>
                      <a:pt x="5331" y="17967"/>
                      <a:pt x="8040" y="18021"/>
                    </a:cubicBezTo>
                    <a:cubicBezTo>
                      <a:pt x="8677" y="18038"/>
                      <a:pt x="9298" y="18047"/>
                      <a:pt x="9905" y="18047"/>
                    </a:cubicBezTo>
                    <a:cubicBezTo>
                      <a:pt x="10512" y="18047"/>
                      <a:pt x="11105" y="18038"/>
                      <a:pt x="11684" y="18021"/>
                    </a:cubicBezTo>
                    <a:lnTo>
                      <a:pt x="11711" y="18021"/>
                    </a:lnTo>
                    <a:cubicBezTo>
                      <a:pt x="14055" y="17967"/>
                      <a:pt x="16222" y="17825"/>
                      <a:pt x="18173" y="17602"/>
                    </a:cubicBezTo>
                    <a:cubicBezTo>
                      <a:pt x="23280" y="16978"/>
                      <a:pt x="28786" y="15543"/>
                      <a:pt x="34482" y="13368"/>
                    </a:cubicBezTo>
                    <a:lnTo>
                      <a:pt x="34509" y="13368"/>
                    </a:lnTo>
                    <a:cubicBezTo>
                      <a:pt x="35017" y="13172"/>
                      <a:pt x="35525" y="12942"/>
                      <a:pt x="36006" y="12745"/>
                    </a:cubicBezTo>
                    <a:cubicBezTo>
                      <a:pt x="37896" y="12014"/>
                      <a:pt x="39562" y="11248"/>
                      <a:pt x="40944" y="10605"/>
                    </a:cubicBezTo>
                    <a:cubicBezTo>
                      <a:pt x="41851" y="10151"/>
                      <a:pt x="42637" y="9785"/>
                      <a:pt x="43314" y="9447"/>
                    </a:cubicBezTo>
                    <a:lnTo>
                      <a:pt x="43314" y="9420"/>
                    </a:lnTo>
                    <a:cubicBezTo>
                      <a:pt x="44953" y="8600"/>
                      <a:pt x="45888" y="8031"/>
                      <a:pt x="45888" y="8031"/>
                    </a:cubicBezTo>
                    <a:lnTo>
                      <a:pt x="45915" y="8031"/>
                    </a:lnTo>
                    <a:lnTo>
                      <a:pt x="50399" y="4618"/>
                    </a:lnTo>
                    <a:lnTo>
                      <a:pt x="50426" y="4591"/>
                    </a:lnTo>
                    <a:lnTo>
                      <a:pt x="53027" y="2613"/>
                    </a:lnTo>
                    <a:lnTo>
                      <a:pt x="54097" y="1800"/>
                    </a:lnTo>
                    <a:lnTo>
                      <a:pt x="54436" y="1570"/>
                    </a:lnTo>
                    <a:lnTo>
                      <a:pt x="54463" y="1543"/>
                    </a:lnTo>
                    <a:lnTo>
                      <a:pt x="54605" y="1428"/>
                    </a:lnTo>
                    <a:lnTo>
                      <a:pt x="54747" y="1319"/>
                    </a:lnTo>
                    <a:lnTo>
                      <a:pt x="54802" y="1292"/>
                    </a:lnTo>
                    <a:lnTo>
                      <a:pt x="55621" y="669"/>
                    </a:lnTo>
                    <a:lnTo>
                      <a:pt x="55621" y="669"/>
                    </a:lnTo>
                    <a:cubicBezTo>
                      <a:pt x="54693" y="6114"/>
                      <a:pt x="54524" y="6961"/>
                      <a:pt x="54524" y="7103"/>
                    </a:cubicBezTo>
                    <a:cubicBezTo>
                      <a:pt x="54355" y="8031"/>
                      <a:pt x="52715" y="9108"/>
                      <a:pt x="51611" y="9813"/>
                    </a:cubicBezTo>
                    <a:cubicBezTo>
                      <a:pt x="51307" y="10009"/>
                      <a:pt x="51022" y="10205"/>
                      <a:pt x="50799" y="10348"/>
                    </a:cubicBezTo>
                    <a:cubicBezTo>
                      <a:pt x="41228" y="17432"/>
                      <a:pt x="30845" y="21835"/>
                      <a:pt x="20008" y="23440"/>
                    </a:cubicBezTo>
                    <a:cubicBezTo>
                      <a:pt x="13851" y="24348"/>
                      <a:pt x="7532" y="24517"/>
                      <a:pt x="1436" y="24659"/>
                    </a:cubicBezTo>
                    <a:lnTo>
                      <a:pt x="0" y="24659"/>
                    </a:lnTo>
                    <a:lnTo>
                      <a:pt x="0" y="25079"/>
                    </a:lnTo>
                    <a:cubicBezTo>
                      <a:pt x="617" y="25079"/>
                      <a:pt x="1044" y="25079"/>
                      <a:pt x="1240" y="25052"/>
                    </a:cubicBezTo>
                    <a:lnTo>
                      <a:pt x="1436" y="25052"/>
                    </a:lnTo>
                    <a:cubicBezTo>
                      <a:pt x="7559" y="24910"/>
                      <a:pt x="13885" y="24740"/>
                      <a:pt x="20062" y="23840"/>
                    </a:cubicBezTo>
                    <a:cubicBezTo>
                      <a:pt x="30987" y="22200"/>
                      <a:pt x="41398" y="17798"/>
                      <a:pt x="51049" y="10686"/>
                    </a:cubicBezTo>
                    <a:cubicBezTo>
                      <a:pt x="51246" y="10517"/>
                      <a:pt x="51530" y="10348"/>
                      <a:pt x="51842" y="10151"/>
                    </a:cubicBezTo>
                    <a:cubicBezTo>
                      <a:pt x="53054" y="9359"/>
                      <a:pt x="54720" y="8289"/>
                      <a:pt x="54917" y="7185"/>
                    </a:cubicBezTo>
                    <a:lnTo>
                      <a:pt x="54917" y="7158"/>
                    </a:lnTo>
                    <a:cubicBezTo>
                      <a:pt x="54917" y="7076"/>
                      <a:pt x="56075" y="303"/>
                      <a:pt x="56075" y="242"/>
                    </a:cubicBezTo>
                    <a:cubicBezTo>
                      <a:pt x="56102" y="161"/>
                      <a:pt x="56075" y="73"/>
                      <a:pt x="55987" y="19"/>
                    </a:cubicBezTo>
                    <a:cubicBezTo>
                      <a:pt x="55964" y="8"/>
                      <a:pt x="55936" y="1"/>
                      <a:pt x="559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56"/>
              <p:cNvSpPr/>
              <p:nvPr/>
            </p:nvSpPr>
            <p:spPr>
              <a:xfrm>
                <a:off x="213230" y="2511730"/>
                <a:ext cx="4574331" cy="1735387"/>
              </a:xfrm>
              <a:custGeom>
                <a:avLst/>
                <a:gdLst/>
                <a:ahLst/>
                <a:cxnLst/>
                <a:rect l="l" t="t" r="r" b="b"/>
                <a:pathLst>
                  <a:path w="52858" h="20053" extrusionOk="0">
                    <a:moveTo>
                      <a:pt x="52546" y="1"/>
                    </a:moveTo>
                    <a:cubicBezTo>
                      <a:pt x="52546" y="1"/>
                      <a:pt x="39081" y="8325"/>
                      <a:pt x="29883" y="10357"/>
                    </a:cubicBezTo>
                    <a:cubicBezTo>
                      <a:pt x="25344" y="11349"/>
                      <a:pt x="20575" y="11850"/>
                      <a:pt x="15841" y="11850"/>
                    </a:cubicBezTo>
                    <a:cubicBezTo>
                      <a:pt x="11013" y="11850"/>
                      <a:pt x="6222" y="11329"/>
                      <a:pt x="1748" y="10275"/>
                    </a:cubicBezTo>
                    <a:cubicBezTo>
                      <a:pt x="1186" y="10133"/>
                      <a:pt x="590" y="9991"/>
                      <a:pt x="0" y="9822"/>
                    </a:cubicBezTo>
                    <a:lnTo>
                      <a:pt x="0" y="18572"/>
                    </a:lnTo>
                    <a:cubicBezTo>
                      <a:pt x="2032" y="19053"/>
                      <a:pt x="3976" y="19446"/>
                      <a:pt x="5724" y="19703"/>
                    </a:cubicBezTo>
                    <a:cubicBezTo>
                      <a:pt x="6543" y="19839"/>
                      <a:pt x="7309" y="19927"/>
                      <a:pt x="8013" y="19981"/>
                    </a:cubicBezTo>
                    <a:lnTo>
                      <a:pt x="8040" y="19981"/>
                    </a:lnTo>
                    <a:cubicBezTo>
                      <a:pt x="8467" y="20008"/>
                      <a:pt x="8887" y="20042"/>
                      <a:pt x="9253" y="20042"/>
                    </a:cubicBezTo>
                    <a:cubicBezTo>
                      <a:pt x="9461" y="20049"/>
                      <a:pt x="9669" y="20053"/>
                      <a:pt x="9879" y="20053"/>
                    </a:cubicBezTo>
                    <a:cubicBezTo>
                      <a:pt x="10465" y="20053"/>
                      <a:pt x="11060" y="20026"/>
                      <a:pt x="11684" y="19981"/>
                    </a:cubicBezTo>
                    <a:cubicBezTo>
                      <a:pt x="12781" y="19927"/>
                      <a:pt x="13939" y="19785"/>
                      <a:pt x="15125" y="19642"/>
                    </a:cubicBezTo>
                    <a:cubicBezTo>
                      <a:pt x="21024" y="18857"/>
                      <a:pt x="27682" y="17103"/>
                      <a:pt x="32396" y="15863"/>
                    </a:cubicBezTo>
                    <a:cubicBezTo>
                      <a:pt x="33128" y="15667"/>
                      <a:pt x="33805" y="15497"/>
                      <a:pt x="34428" y="15328"/>
                    </a:cubicBezTo>
                    <a:cubicBezTo>
                      <a:pt x="35017" y="15186"/>
                      <a:pt x="35559" y="15044"/>
                      <a:pt x="36006" y="14901"/>
                    </a:cubicBezTo>
                    <a:cubicBezTo>
                      <a:pt x="36067" y="14901"/>
                      <a:pt x="36094" y="14901"/>
                      <a:pt x="36148" y="14874"/>
                    </a:cubicBezTo>
                    <a:cubicBezTo>
                      <a:pt x="37476" y="14563"/>
                      <a:pt x="39169" y="13743"/>
                      <a:pt x="40944" y="12761"/>
                    </a:cubicBezTo>
                    <a:cubicBezTo>
                      <a:pt x="41709" y="12334"/>
                      <a:pt x="42468" y="11881"/>
                      <a:pt x="43206" y="11406"/>
                    </a:cubicBezTo>
                    <a:cubicBezTo>
                      <a:pt x="43938" y="10953"/>
                      <a:pt x="44669" y="10499"/>
                      <a:pt x="45380" y="10018"/>
                    </a:cubicBezTo>
                    <a:cubicBezTo>
                      <a:pt x="45577" y="9882"/>
                      <a:pt x="45773" y="9767"/>
                      <a:pt x="45969" y="9625"/>
                    </a:cubicBezTo>
                    <a:cubicBezTo>
                      <a:pt x="47581" y="8555"/>
                      <a:pt x="49105" y="7478"/>
                      <a:pt x="50291" y="6604"/>
                    </a:cubicBezTo>
                    <a:cubicBezTo>
                      <a:pt x="51842" y="5480"/>
                      <a:pt x="52858" y="4688"/>
                      <a:pt x="52858" y="4688"/>
                    </a:cubicBezTo>
                    <a:lnTo>
                      <a:pt x="52831" y="4660"/>
                    </a:lnTo>
                    <a:lnTo>
                      <a:pt x="52831" y="4430"/>
                    </a:lnTo>
                    <a:lnTo>
                      <a:pt x="52770" y="3699"/>
                    </a:lnTo>
                    <a:lnTo>
                      <a:pt x="52743" y="3191"/>
                    </a:lnTo>
                    <a:lnTo>
                      <a:pt x="52600" y="847"/>
                    </a:lnTo>
                    <a:lnTo>
                      <a:pt x="52573" y="597"/>
                    </a:lnTo>
                    <a:lnTo>
                      <a:pt x="52573" y="339"/>
                    </a:lnTo>
                    <a:lnTo>
                      <a:pt x="525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56"/>
              <p:cNvSpPr/>
              <p:nvPr/>
            </p:nvSpPr>
            <p:spPr>
              <a:xfrm>
                <a:off x="213230" y="4118948"/>
                <a:ext cx="695868" cy="122021"/>
              </a:xfrm>
              <a:custGeom>
                <a:avLst/>
                <a:gdLst/>
                <a:ahLst/>
                <a:cxnLst/>
                <a:rect l="l" t="t" r="r" b="b"/>
                <a:pathLst>
                  <a:path w="8041" h="1410" extrusionOk="0">
                    <a:moveTo>
                      <a:pt x="0" y="0"/>
                    </a:moveTo>
                    <a:lnTo>
                      <a:pt x="0" y="224"/>
                    </a:lnTo>
                    <a:cubicBezTo>
                      <a:pt x="2032" y="678"/>
                      <a:pt x="3976" y="1070"/>
                      <a:pt x="5724" y="1355"/>
                    </a:cubicBezTo>
                    <a:cubicBezTo>
                      <a:pt x="6489" y="1382"/>
                      <a:pt x="7248" y="1382"/>
                      <a:pt x="8013" y="1409"/>
                    </a:cubicBezTo>
                    <a:lnTo>
                      <a:pt x="8040" y="1409"/>
                    </a:lnTo>
                    <a:cubicBezTo>
                      <a:pt x="5785" y="1240"/>
                      <a:pt x="2960" y="70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56"/>
              <p:cNvSpPr/>
              <p:nvPr/>
            </p:nvSpPr>
            <p:spPr>
              <a:xfrm>
                <a:off x="213230" y="2510173"/>
                <a:ext cx="4591380" cy="1770003"/>
              </a:xfrm>
              <a:custGeom>
                <a:avLst/>
                <a:gdLst/>
                <a:ahLst/>
                <a:cxnLst/>
                <a:rect l="l" t="t" r="r" b="b"/>
                <a:pathLst>
                  <a:path w="53055" h="20453" extrusionOk="0">
                    <a:moveTo>
                      <a:pt x="52549" y="1"/>
                    </a:moveTo>
                    <a:cubicBezTo>
                      <a:pt x="52509" y="1"/>
                      <a:pt x="52467" y="14"/>
                      <a:pt x="52431" y="46"/>
                    </a:cubicBezTo>
                    <a:cubicBezTo>
                      <a:pt x="52323" y="134"/>
                      <a:pt x="38885" y="8377"/>
                      <a:pt x="29856" y="10375"/>
                    </a:cubicBezTo>
                    <a:cubicBezTo>
                      <a:pt x="25288" y="11377"/>
                      <a:pt x="20548" y="11878"/>
                      <a:pt x="15857" y="11878"/>
                    </a:cubicBezTo>
                    <a:cubicBezTo>
                      <a:pt x="11041" y="11878"/>
                      <a:pt x="6276" y="11350"/>
                      <a:pt x="1802" y="10293"/>
                    </a:cubicBezTo>
                    <a:cubicBezTo>
                      <a:pt x="1213" y="10151"/>
                      <a:pt x="617" y="10009"/>
                      <a:pt x="0" y="9812"/>
                    </a:cubicBezTo>
                    <a:lnTo>
                      <a:pt x="0" y="10239"/>
                    </a:lnTo>
                    <a:cubicBezTo>
                      <a:pt x="590" y="10408"/>
                      <a:pt x="1152" y="10544"/>
                      <a:pt x="1721" y="10686"/>
                    </a:cubicBezTo>
                    <a:cubicBezTo>
                      <a:pt x="6197" y="11744"/>
                      <a:pt x="10977" y="12274"/>
                      <a:pt x="15811" y="12274"/>
                    </a:cubicBezTo>
                    <a:cubicBezTo>
                      <a:pt x="20544" y="12274"/>
                      <a:pt x="25330" y="11766"/>
                      <a:pt x="29938" y="10747"/>
                    </a:cubicBezTo>
                    <a:cubicBezTo>
                      <a:pt x="38323" y="8912"/>
                      <a:pt x="50372" y="1739"/>
                      <a:pt x="52377" y="554"/>
                    </a:cubicBezTo>
                    <a:lnTo>
                      <a:pt x="52377" y="723"/>
                    </a:lnTo>
                    <a:lnTo>
                      <a:pt x="52404" y="1007"/>
                    </a:lnTo>
                    <a:lnTo>
                      <a:pt x="52404" y="1265"/>
                    </a:lnTo>
                    <a:lnTo>
                      <a:pt x="52573" y="3574"/>
                    </a:lnTo>
                    <a:lnTo>
                      <a:pt x="52573" y="3832"/>
                    </a:lnTo>
                    <a:lnTo>
                      <a:pt x="52600" y="4082"/>
                    </a:lnTo>
                    <a:lnTo>
                      <a:pt x="52627" y="4787"/>
                    </a:lnTo>
                    <a:lnTo>
                      <a:pt x="52627" y="4821"/>
                    </a:lnTo>
                    <a:cubicBezTo>
                      <a:pt x="52377" y="5017"/>
                      <a:pt x="51476" y="5722"/>
                      <a:pt x="50203" y="6649"/>
                    </a:cubicBezTo>
                    <a:lnTo>
                      <a:pt x="50176" y="6649"/>
                    </a:lnTo>
                    <a:lnTo>
                      <a:pt x="50176" y="6683"/>
                    </a:lnTo>
                    <a:lnTo>
                      <a:pt x="50148" y="6683"/>
                    </a:lnTo>
                    <a:cubicBezTo>
                      <a:pt x="48394" y="7950"/>
                      <a:pt x="45773" y="9812"/>
                      <a:pt x="43118" y="11452"/>
                    </a:cubicBezTo>
                    <a:lnTo>
                      <a:pt x="43118" y="11479"/>
                    </a:lnTo>
                    <a:cubicBezTo>
                      <a:pt x="42298" y="11959"/>
                      <a:pt x="41567" y="12407"/>
                      <a:pt x="40863" y="12779"/>
                    </a:cubicBezTo>
                    <a:cubicBezTo>
                      <a:pt x="38885" y="13903"/>
                      <a:pt x="37280" y="14608"/>
                      <a:pt x="36094" y="14892"/>
                    </a:cubicBezTo>
                    <a:cubicBezTo>
                      <a:pt x="36067" y="14919"/>
                      <a:pt x="36006" y="14919"/>
                      <a:pt x="35979" y="14946"/>
                    </a:cubicBezTo>
                    <a:cubicBezTo>
                      <a:pt x="35525" y="15062"/>
                      <a:pt x="35017" y="15177"/>
                      <a:pt x="34482" y="15319"/>
                    </a:cubicBezTo>
                    <a:lnTo>
                      <a:pt x="34374" y="15346"/>
                    </a:lnTo>
                    <a:cubicBezTo>
                      <a:pt x="33947" y="15454"/>
                      <a:pt x="33527" y="15570"/>
                      <a:pt x="33046" y="15712"/>
                    </a:cubicBezTo>
                    <a:cubicBezTo>
                      <a:pt x="27601" y="17148"/>
                      <a:pt x="18484" y="19579"/>
                      <a:pt x="11684" y="19999"/>
                    </a:cubicBezTo>
                    <a:cubicBezTo>
                      <a:pt x="11035" y="20044"/>
                      <a:pt x="10438" y="20071"/>
                      <a:pt x="9862" y="20071"/>
                    </a:cubicBezTo>
                    <a:cubicBezTo>
                      <a:pt x="9656" y="20071"/>
                      <a:pt x="9454" y="20067"/>
                      <a:pt x="9253" y="20060"/>
                    </a:cubicBezTo>
                    <a:cubicBezTo>
                      <a:pt x="8914" y="20060"/>
                      <a:pt x="8494" y="20026"/>
                      <a:pt x="8040" y="19999"/>
                    </a:cubicBezTo>
                    <a:cubicBezTo>
                      <a:pt x="5785" y="19830"/>
                      <a:pt x="2960" y="19295"/>
                      <a:pt x="0" y="18590"/>
                    </a:cubicBezTo>
                    <a:lnTo>
                      <a:pt x="0" y="19010"/>
                    </a:lnTo>
                    <a:cubicBezTo>
                      <a:pt x="1409" y="19322"/>
                      <a:pt x="2764" y="19633"/>
                      <a:pt x="4030" y="19857"/>
                    </a:cubicBezTo>
                    <a:cubicBezTo>
                      <a:pt x="4626" y="19945"/>
                      <a:pt x="5189" y="20060"/>
                      <a:pt x="5724" y="20141"/>
                    </a:cubicBezTo>
                    <a:cubicBezTo>
                      <a:pt x="6543" y="20256"/>
                      <a:pt x="7309" y="20338"/>
                      <a:pt x="8013" y="20399"/>
                    </a:cubicBezTo>
                    <a:lnTo>
                      <a:pt x="8040" y="20399"/>
                    </a:lnTo>
                    <a:cubicBezTo>
                      <a:pt x="8494" y="20426"/>
                      <a:pt x="8887" y="20453"/>
                      <a:pt x="9253" y="20453"/>
                    </a:cubicBezTo>
                    <a:lnTo>
                      <a:pt x="9679" y="20453"/>
                    </a:lnTo>
                    <a:cubicBezTo>
                      <a:pt x="10296" y="20453"/>
                      <a:pt x="10973" y="20453"/>
                      <a:pt x="11684" y="20399"/>
                    </a:cubicBezTo>
                    <a:lnTo>
                      <a:pt x="11711" y="20399"/>
                    </a:lnTo>
                    <a:cubicBezTo>
                      <a:pt x="12808" y="20338"/>
                      <a:pt x="13939" y="20195"/>
                      <a:pt x="15125" y="20060"/>
                    </a:cubicBezTo>
                    <a:cubicBezTo>
                      <a:pt x="16195" y="19918"/>
                      <a:pt x="17299" y="19748"/>
                      <a:pt x="18396" y="19552"/>
                    </a:cubicBezTo>
                    <a:cubicBezTo>
                      <a:pt x="22237" y="18841"/>
                      <a:pt x="26212" y="17886"/>
                      <a:pt x="29545" y="17039"/>
                    </a:cubicBezTo>
                    <a:cubicBezTo>
                      <a:pt x="30561" y="16782"/>
                      <a:pt x="31550" y="16531"/>
                      <a:pt x="32423" y="16274"/>
                    </a:cubicBezTo>
                    <a:cubicBezTo>
                      <a:pt x="32681" y="16220"/>
                      <a:pt x="32931" y="16166"/>
                      <a:pt x="33155" y="16077"/>
                    </a:cubicBezTo>
                    <a:cubicBezTo>
                      <a:pt x="33609" y="15962"/>
                      <a:pt x="34062" y="15854"/>
                      <a:pt x="34482" y="15739"/>
                    </a:cubicBezTo>
                    <a:lnTo>
                      <a:pt x="34597" y="15712"/>
                    </a:lnTo>
                    <a:cubicBezTo>
                      <a:pt x="35187" y="15542"/>
                      <a:pt x="35729" y="15400"/>
                      <a:pt x="36203" y="15285"/>
                    </a:cubicBezTo>
                    <a:cubicBezTo>
                      <a:pt x="37842" y="14892"/>
                      <a:pt x="40239" y="13707"/>
                      <a:pt x="43314" y="11817"/>
                    </a:cubicBezTo>
                    <a:cubicBezTo>
                      <a:pt x="44053" y="11363"/>
                      <a:pt x="44784" y="10883"/>
                      <a:pt x="45489" y="10408"/>
                    </a:cubicBezTo>
                    <a:cubicBezTo>
                      <a:pt x="45685" y="10266"/>
                      <a:pt x="45888" y="10151"/>
                      <a:pt x="46112" y="10009"/>
                    </a:cubicBezTo>
                    <a:cubicBezTo>
                      <a:pt x="46477" y="9758"/>
                      <a:pt x="46843" y="9501"/>
                      <a:pt x="47182" y="9277"/>
                    </a:cubicBezTo>
                    <a:cubicBezTo>
                      <a:pt x="48428" y="8431"/>
                      <a:pt x="49525" y="7638"/>
                      <a:pt x="50399" y="6988"/>
                    </a:cubicBezTo>
                    <a:cubicBezTo>
                      <a:pt x="50399" y="6988"/>
                      <a:pt x="50426" y="6988"/>
                      <a:pt x="50426" y="6961"/>
                    </a:cubicBezTo>
                    <a:cubicBezTo>
                      <a:pt x="51950" y="5864"/>
                      <a:pt x="52966" y="5071"/>
                      <a:pt x="52966" y="5071"/>
                    </a:cubicBezTo>
                    <a:cubicBezTo>
                      <a:pt x="53000" y="5044"/>
                      <a:pt x="53000" y="5017"/>
                      <a:pt x="53027" y="4990"/>
                    </a:cubicBezTo>
                    <a:cubicBezTo>
                      <a:pt x="53027" y="4956"/>
                      <a:pt x="53054" y="4929"/>
                      <a:pt x="53054" y="4902"/>
                    </a:cubicBezTo>
                    <a:lnTo>
                      <a:pt x="53027" y="4733"/>
                    </a:lnTo>
                    <a:lnTo>
                      <a:pt x="53027" y="4509"/>
                    </a:lnTo>
                    <a:lnTo>
                      <a:pt x="52966" y="3744"/>
                    </a:lnTo>
                    <a:lnTo>
                      <a:pt x="52939" y="3493"/>
                    </a:lnTo>
                    <a:lnTo>
                      <a:pt x="52939" y="3236"/>
                    </a:lnTo>
                    <a:lnTo>
                      <a:pt x="52797" y="892"/>
                    </a:lnTo>
                    <a:lnTo>
                      <a:pt x="52770" y="642"/>
                    </a:lnTo>
                    <a:lnTo>
                      <a:pt x="52770" y="384"/>
                    </a:lnTo>
                    <a:lnTo>
                      <a:pt x="52743" y="188"/>
                    </a:lnTo>
                    <a:cubicBezTo>
                      <a:pt x="52743" y="134"/>
                      <a:pt x="52715" y="46"/>
                      <a:pt x="52627" y="19"/>
                    </a:cubicBezTo>
                    <a:cubicBezTo>
                      <a:pt x="52605" y="7"/>
                      <a:pt x="52578" y="1"/>
                      <a:pt x="52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56"/>
              <p:cNvSpPr/>
              <p:nvPr/>
            </p:nvSpPr>
            <p:spPr>
              <a:xfrm>
                <a:off x="213230" y="2355786"/>
                <a:ext cx="4664593" cy="1356688"/>
              </a:xfrm>
              <a:custGeom>
                <a:avLst/>
                <a:gdLst/>
                <a:ahLst/>
                <a:cxnLst/>
                <a:rect l="l" t="t" r="r" b="b"/>
                <a:pathLst>
                  <a:path w="53901" h="15677" extrusionOk="0">
                    <a:moveTo>
                      <a:pt x="53420" y="1"/>
                    </a:moveTo>
                    <a:cubicBezTo>
                      <a:pt x="53420" y="1"/>
                      <a:pt x="53366" y="55"/>
                      <a:pt x="53305" y="109"/>
                    </a:cubicBezTo>
                    <a:cubicBezTo>
                      <a:pt x="53251" y="136"/>
                      <a:pt x="53196" y="197"/>
                      <a:pt x="53135" y="224"/>
                    </a:cubicBezTo>
                    <a:cubicBezTo>
                      <a:pt x="51164" y="1830"/>
                      <a:pt x="38404" y="11542"/>
                      <a:pt x="20035" y="11854"/>
                    </a:cubicBezTo>
                    <a:cubicBezTo>
                      <a:pt x="19830" y="11857"/>
                      <a:pt x="19625" y="11858"/>
                      <a:pt x="19421" y="11858"/>
                    </a:cubicBezTo>
                    <a:cubicBezTo>
                      <a:pt x="12159" y="11858"/>
                      <a:pt x="5567" y="10002"/>
                      <a:pt x="0" y="7506"/>
                    </a:cubicBezTo>
                    <a:lnTo>
                      <a:pt x="0" y="13683"/>
                    </a:lnTo>
                    <a:cubicBezTo>
                      <a:pt x="4266" y="14857"/>
                      <a:pt x="9173" y="15676"/>
                      <a:pt x="14666" y="15676"/>
                    </a:cubicBezTo>
                    <a:cubicBezTo>
                      <a:pt x="15382" y="15676"/>
                      <a:pt x="16109" y="15662"/>
                      <a:pt x="16845" y="15633"/>
                    </a:cubicBezTo>
                    <a:cubicBezTo>
                      <a:pt x="37164" y="14868"/>
                      <a:pt x="48564" y="6151"/>
                      <a:pt x="52404" y="2568"/>
                    </a:cubicBezTo>
                    <a:cubicBezTo>
                      <a:pt x="52458" y="2507"/>
                      <a:pt x="52519" y="2453"/>
                      <a:pt x="52573" y="2399"/>
                    </a:cubicBezTo>
                    <a:cubicBezTo>
                      <a:pt x="52661" y="2338"/>
                      <a:pt x="52715" y="2283"/>
                      <a:pt x="52770" y="2229"/>
                    </a:cubicBezTo>
                    <a:cubicBezTo>
                      <a:pt x="53305" y="1694"/>
                      <a:pt x="53677" y="1322"/>
                      <a:pt x="53813" y="1152"/>
                    </a:cubicBezTo>
                    <a:cubicBezTo>
                      <a:pt x="53874" y="1098"/>
                      <a:pt x="53901" y="1071"/>
                      <a:pt x="53901" y="1071"/>
                    </a:cubicBezTo>
                    <a:lnTo>
                      <a:pt x="53731" y="705"/>
                    </a:lnTo>
                    <a:lnTo>
                      <a:pt x="534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56"/>
              <p:cNvSpPr/>
              <p:nvPr/>
            </p:nvSpPr>
            <p:spPr>
              <a:xfrm>
                <a:off x="213230" y="2338997"/>
                <a:ext cx="4681641" cy="1391390"/>
              </a:xfrm>
              <a:custGeom>
                <a:avLst/>
                <a:gdLst/>
                <a:ahLst/>
                <a:cxnLst/>
                <a:rect l="l" t="t" r="r" b="b"/>
                <a:pathLst>
                  <a:path w="54098" h="16078" extrusionOk="0">
                    <a:moveTo>
                      <a:pt x="53403" y="0"/>
                    </a:moveTo>
                    <a:cubicBezTo>
                      <a:pt x="53386" y="0"/>
                      <a:pt x="53366" y="9"/>
                      <a:pt x="53339" y="26"/>
                    </a:cubicBezTo>
                    <a:cubicBezTo>
                      <a:pt x="53305" y="26"/>
                      <a:pt x="53305" y="53"/>
                      <a:pt x="53278" y="53"/>
                    </a:cubicBezTo>
                    <a:cubicBezTo>
                      <a:pt x="53278" y="53"/>
                      <a:pt x="53251" y="80"/>
                      <a:pt x="53196" y="134"/>
                    </a:cubicBezTo>
                    <a:cubicBezTo>
                      <a:pt x="53169" y="134"/>
                      <a:pt x="53169" y="134"/>
                      <a:pt x="53169" y="161"/>
                    </a:cubicBezTo>
                    <a:cubicBezTo>
                      <a:pt x="53135" y="195"/>
                      <a:pt x="53081" y="222"/>
                      <a:pt x="53027" y="276"/>
                    </a:cubicBezTo>
                    <a:cubicBezTo>
                      <a:pt x="50684" y="2139"/>
                      <a:pt x="38180" y="11540"/>
                      <a:pt x="20035" y="11845"/>
                    </a:cubicBezTo>
                    <a:cubicBezTo>
                      <a:pt x="19817" y="11848"/>
                      <a:pt x="19599" y="11850"/>
                      <a:pt x="19381" y="11850"/>
                    </a:cubicBezTo>
                    <a:cubicBezTo>
                      <a:pt x="12103" y="11850"/>
                      <a:pt x="5531" y="9996"/>
                      <a:pt x="0" y="7503"/>
                    </a:cubicBezTo>
                    <a:lnTo>
                      <a:pt x="0" y="7896"/>
                    </a:lnTo>
                    <a:cubicBezTo>
                      <a:pt x="6429" y="10786"/>
                      <a:pt x="12914" y="12250"/>
                      <a:pt x="19370" y="12250"/>
                    </a:cubicBezTo>
                    <a:cubicBezTo>
                      <a:pt x="19601" y="12250"/>
                      <a:pt x="19832" y="12248"/>
                      <a:pt x="20062" y="12244"/>
                    </a:cubicBezTo>
                    <a:cubicBezTo>
                      <a:pt x="38296" y="11933"/>
                      <a:pt x="50907" y="2505"/>
                      <a:pt x="53251" y="588"/>
                    </a:cubicBezTo>
                    <a:lnTo>
                      <a:pt x="53278" y="588"/>
                    </a:lnTo>
                    <a:cubicBezTo>
                      <a:pt x="53305" y="561"/>
                      <a:pt x="53305" y="534"/>
                      <a:pt x="53339" y="534"/>
                    </a:cubicBezTo>
                    <a:lnTo>
                      <a:pt x="53562" y="1008"/>
                    </a:lnTo>
                    <a:lnTo>
                      <a:pt x="53643" y="1211"/>
                    </a:lnTo>
                    <a:cubicBezTo>
                      <a:pt x="53535" y="1346"/>
                      <a:pt x="53251" y="1685"/>
                      <a:pt x="52770" y="2166"/>
                    </a:cubicBezTo>
                    <a:cubicBezTo>
                      <a:pt x="52688" y="2227"/>
                      <a:pt x="52627" y="2281"/>
                      <a:pt x="52573" y="2335"/>
                    </a:cubicBezTo>
                    <a:cubicBezTo>
                      <a:pt x="52519" y="2362"/>
                      <a:pt x="52492" y="2423"/>
                      <a:pt x="52458" y="2450"/>
                    </a:cubicBezTo>
                    <a:lnTo>
                      <a:pt x="52377" y="2505"/>
                    </a:lnTo>
                    <a:cubicBezTo>
                      <a:pt x="48394" y="6257"/>
                      <a:pt x="37110" y="14865"/>
                      <a:pt x="16845" y="15631"/>
                    </a:cubicBezTo>
                    <a:cubicBezTo>
                      <a:pt x="16110" y="15660"/>
                      <a:pt x="15384" y="15674"/>
                      <a:pt x="14669" y="15674"/>
                    </a:cubicBezTo>
                    <a:cubicBezTo>
                      <a:pt x="9175" y="15674"/>
                      <a:pt x="4267" y="14852"/>
                      <a:pt x="0" y="13653"/>
                    </a:cubicBezTo>
                    <a:lnTo>
                      <a:pt x="0" y="14080"/>
                    </a:lnTo>
                    <a:cubicBezTo>
                      <a:pt x="4288" y="15265"/>
                      <a:pt x="9225" y="16078"/>
                      <a:pt x="14732" y="16078"/>
                    </a:cubicBezTo>
                    <a:cubicBezTo>
                      <a:pt x="15436" y="16078"/>
                      <a:pt x="16141" y="16051"/>
                      <a:pt x="16872" y="16024"/>
                    </a:cubicBezTo>
                    <a:cubicBezTo>
                      <a:pt x="36853" y="15292"/>
                      <a:pt x="48198" y="6907"/>
                      <a:pt x="52404" y="3040"/>
                    </a:cubicBezTo>
                    <a:cubicBezTo>
                      <a:pt x="52492" y="2958"/>
                      <a:pt x="52546" y="2904"/>
                      <a:pt x="52600" y="2843"/>
                    </a:cubicBezTo>
                    <a:cubicBezTo>
                      <a:pt x="52627" y="2816"/>
                      <a:pt x="52688" y="2789"/>
                      <a:pt x="52715" y="2735"/>
                    </a:cubicBezTo>
                    <a:cubicBezTo>
                      <a:pt x="52743" y="2735"/>
                      <a:pt x="52770" y="2701"/>
                      <a:pt x="52797" y="2674"/>
                    </a:cubicBezTo>
                    <a:cubicBezTo>
                      <a:pt x="53393" y="2112"/>
                      <a:pt x="53759" y="1685"/>
                      <a:pt x="53928" y="1516"/>
                    </a:cubicBezTo>
                    <a:lnTo>
                      <a:pt x="53955" y="1489"/>
                    </a:lnTo>
                    <a:cubicBezTo>
                      <a:pt x="54016" y="1407"/>
                      <a:pt x="54043" y="1380"/>
                      <a:pt x="54043" y="1380"/>
                    </a:cubicBezTo>
                    <a:cubicBezTo>
                      <a:pt x="54043" y="1380"/>
                      <a:pt x="54070" y="1380"/>
                      <a:pt x="54070" y="1346"/>
                    </a:cubicBezTo>
                    <a:cubicBezTo>
                      <a:pt x="54097" y="1292"/>
                      <a:pt x="54097" y="1238"/>
                      <a:pt x="54070" y="1177"/>
                    </a:cubicBezTo>
                    <a:lnTo>
                      <a:pt x="53901" y="811"/>
                    </a:lnTo>
                    <a:lnTo>
                      <a:pt x="53589" y="107"/>
                    </a:lnTo>
                    <a:cubicBezTo>
                      <a:pt x="53562" y="53"/>
                      <a:pt x="53508" y="26"/>
                      <a:pt x="53447" y="26"/>
                    </a:cubicBezTo>
                    <a:cubicBezTo>
                      <a:pt x="53433" y="9"/>
                      <a:pt x="53420" y="0"/>
                      <a:pt x="53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56"/>
              <p:cNvSpPr/>
              <p:nvPr/>
            </p:nvSpPr>
            <p:spPr>
              <a:xfrm>
                <a:off x="213230" y="2697531"/>
                <a:ext cx="4735555" cy="1705444"/>
              </a:xfrm>
              <a:custGeom>
                <a:avLst/>
                <a:gdLst/>
                <a:ahLst/>
                <a:cxnLst/>
                <a:rect l="l" t="t" r="r" b="b"/>
                <a:pathLst>
                  <a:path w="54721" h="19707" extrusionOk="0">
                    <a:moveTo>
                      <a:pt x="54124" y="1"/>
                    </a:moveTo>
                    <a:cubicBezTo>
                      <a:pt x="54124" y="1"/>
                      <a:pt x="53731" y="421"/>
                      <a:pt x="52939" y="1132"/>
                    </a:cubicBezTo>
                    <a:cubicBezTo>
                      <a:pt x="52885" y="1186"/>
                      <a:pt x="52831" y="1240"/>
                      <a:pt x="52770" y="1301"/>
                    </a:cubicBezTo>
                    <a:cubicBezTo>
                      <a:pt x="52715" y="1355"/>
                      <a:pt x="52627" y="1409"/>
                      <a:pt x="52573" y="1470"/>
                    </a:cubicBezTo>
                    <a:cubicBezTo>
                      <a:pt x="48259" y="5250"/>
                      <a:pt x="34990" y="15125"/>
                      <a:pt x="13316" y="15721"/>
                    </a:cubicBezTo>
                    <a:cubicBezTo>
                      <a:pt x="12742" y="15734"/>
                      <a:pt x="12174" y="15740"/>
                      <a:pt x="11611" y="15740"/>
                    </a:cubicBezTo>
                    <a:cubicBezTo>
                      <a:pt x="7386" y="15740"/>
                      <a:pt x="3485" y="15391"/>
                      <a:pt x="0" y="14847"/>
                    </a:cubicBezTo>
                    <a:lnTo>
                      <a:pt x="0" y="19642"/>
                    </a:lnTo>
                    <a:cubicBezTo>
                      <a:pt x="1290" y="19684"/>
                      <a:pt x="2625" y="19706"/>
                      <a:pt x="3997" y="19706"/>
                    </a:cubicBezTo>
                    <a:cubicBezTo>
                      <a:pt x="9164" y="19706"/>
                      <a:pt x="14856" y="19384"/>
                      <a:pt x="20658" y="18511"/>
                    </a:cubicBezTo>
                    <a:cubicBezTo>
                      <a:pt x="39454" y="15694"/>
                      <a:pt x="49810" y="6889"/>
                      <a:pt x="53339" y="3333"/>
                    </a:cubicBezTo>
                    <a:cubicBezTo>
                      <a:pt x="53535" y="3103"/>
                      <a:pt x="53704" y="2933"/>
                      <a:pt x="53874" y="2764"/>
                    </a:cubicBezTo>
                    <a:cubicBezTo>
                      <a:pt x="54070" y="2541"/>
                      <a:pt x="54239" y="2371"/>
                      <a:pt x="54355" y="2202"/>
                    </a:cubicBezTo>
                    <a:cubicBezTo>
                      <a:pt x="54605" y="1945"/>
                      <a:pt x="54720" y="1809"/>
                      <a:pt x="54720" y="1809"/>
                    </a:cubicBezTo>
                    <a:lnTo>
                      <a:pt x="54632" y="1606"/>
                    </a:lnTo>
                    <a:lnTo>
                      <a:pt x="54605" y="1437"/>
                    </a:lnTo>
                    <a:lnTo>
                      <a:pt x="54551" y="1328"/>
                    </a:lnTo>
                    <a:lnTo>
                      <a:pt x="54524" y="1240"/>
                    </a:lnTo>
                    <a:lnTo>
                      <a:pt x="54463" y="1044"/>
                    </a:lnTo>
                    <a:lnTo>
                      <a:pt x="54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56"/>
              <p:cNvSpPr/>
              <p:nvPr/>
            </p:nvSpPr>
            <p:spPr>
              <a:xfrm>
                <a:off x="213230" y="2663521"/>
                <a:ext cx="4752517" cy="1758493"/>
              </a:xfrm>
              <a:custGeom>
                <a:avLst/>
                <a:gdLst/>
                <a:ahLst/>
                <a:cxnLst/>
                <a:rect l="l" t="t" r="r" b="b"/>
                <a:pathLst>
                  <a:path w="54917" h="20320" extrusionOk="0">
                    <a:moveTo>
                      <a:pt x="54212" y="1"/>
                    </a:moveTo>
                    <a:lnTo>
                      <a:pt x="53982" y="251"/>
                    </a:lnTo>
                    <a:cubicBezTo>
                      <a:pt x="53982" y="251"/>
                      <a:pt x="53616" y="617"/>
                      <a:pt x="52939" y="1267"/>
                    </a:cubicBezTo>
                    <a:cubicBezTo>
                      <a:pt x="52885" y="1322"/>
                      <a:pt x="52831" y="1383"/>
                      <a:pt x="52743" y="1437"/>
                    </a:cubicBezTo>
                    <a:cubicBezTo>
                      <a:pt x="52715" y="1464"/>
                      <a:pt x="52688" y="1491"/>
                      <a:pt x="52627" y="1552"/>
                    </a:cubicBezTo>
                    <a:cubicBezTo>
                      <a:pt x="52600" y="1552"/>
                      <a:pt x="52573" y="1579"/>
                      <a:pt x="52573" y="1606"/>
                    </a:cubicBezTo>
                    <a:cubicBezTo>
                      <a:pt x="47859" y="5758"/>
                      <a:pt x="34767" y="15321"/>
                      <a:pt x="13316" y="15917"/>
                    </a:cubicBezTo>
                    <a:cubicBezTo>
                      <a:pt x="12745" y="15930"/>
                      <a:pt x="12179" y="15936"/>
                      <a:pt x="11619" y="15936"/>
                    </a:cubicBezTo>
                    <a:cubicBezTo>
                      <a:pt x="7391" y="15936"/>
                      <a:pt x="3487" y="15584"/>
                      <a:pt x="0" y="15010"/>
                    </a:cubicBezTo>
                    <a:lnTo>
                      <a:pt x="0" y="15437"/>
                    </a:lnTo>
                    <a:cubicBezTo>
                      <a:pt x="3441" y="15972"/>
                      <a:pt x="7248" y="16337"/>
                      <a:pt x="11400" y="16337"/>
                    </a:cubicBezTo>
                    <a:cubicBezTo>
                      <a:pt x="12050" y="16337"/>
                      <a:pt x="12700" y="16310"/>
                      <a:pt x="13343" y="16310"/>
                    </a:cubicBezTo>
                    <a:cubicBezTo>
                      <a:pt x="22799" y="16053"/>
                      <a:pt x="31719" y="13994"/>
                      <a:pt x="39847" y="10242"/>
                    </a:cubicBezTo>
                    <a:cubicBezTo>
                      <a:pt x="46166" y="7282"/>
                      <a:pt x="50460" y="3977"/>
                      <a:pt x="52600" y="2114"/>
                    </a:cubicBezTo>
                    <a:cubicBezTo>
                      <a:pt x="52661" y="2060"/>
                      <a:pt x="52715" y="1999"/>
                      <a:pt x="52770" y="1945"/>
                    </a:cubicBezTo>
                    <a:cubicBezTo>
                      <a:pt x="52831" y="1918"/>
                      <a:pt x="52858" y="1863"/>
                      <a:pt x="52912" y="1830"/>
                    </a:cubicBezTo>
                    <a:cubicBezTo>
                      <a:pt x="52912" y="1802"/>
                      <a:pt x="52939" y="1802"/>
                      <a:pt x="52966" y="1775"/>
                    </a:cubicBezTo>
                    <a:cubicBezTo>
                      <a:pt x="53474" y="1322"/>
                      <a:pt x="53847" y="983"/>
                      <a:pt x="54043" y="759"/>
                    </a:cubicBezTo>
                    <a:lnTo>
                      <a:pt x="54294" y="1552"/>
                    </a:lnTo>
                    <a:lnTo>
                      <a:pt x="54355" y="1721"/>
                    </a:lnTo>
                    <a:lnTo>
                      <a:pt x="54355" y="1775"/>
                    </a:lnTo>
                    <a:lnTo>
                      <a:pt x="54436" y="1972"/>
                    </a:lnTo>
                    <a:lnTo>
                      <a:pt x="54436" y="1999"/>
                    </a:lnTo>
                    <a:lnTo>
                      <a:pt x="54490" y="2141"/>
                    </a:lnTo>
                    <a:cubicBezTo>
                      <a:pt x="54436" y="2229"/>
                      <a:pt x="54321" y="2338"/>
                      <a:pt x="54212" y="2480"/>
                    </a:cubicBezTo>
                    <a:lnTo>
                      <a:pt x="54185" y="2480"/>
                    </a:lnTo>
                    <a:cubicBezTo>
                      <a:pt x="54070" y="2622"/>
                      <a:pt x="53901" y="2818"/>
                      <a:pt x="53704" y="3015"/>
                    </a:cubicBezTo>
                    <a:cubicBezTo>
                      <a:pt x="53704" y="3049"/>
                      <a:pt x="53704" y="3049"/>
                      <a:pt x="53677" y="3049"/>
                    </a:cubicBezTo>
                    <a:cubicBezTo>
                      <a:pt x="53535" y="3218"/>
                      <a:pt x="53366" y="3387"/>
                      <a:pt x="53196" y="3584"/>
                    </a:cubicBezTo>
                    <a:cubicBezTo>
                      <a:pt x="49613" y="7194"/>
                      <a:pt x="39311" y="15917"/>
                      <a:pt x="20597" y="18708"/>
                    </a:cubicBezTo>
                    <a:cubicBezTo>
                      <a:pt x="14844" y="19580"/>
                      <a:pt x="9145" y="19903"/>
                      <a:pt x="3985" y="19903"/>
                    </a:cubicBezTo>
                    <a:cubicBezTo>
                      <a:pt x="2616" y="19903"/>
                      <a:pt x="1285" y="19880"/>
                      <a:pt x="0" y="19839"/>
                    </a:cubicBezTo>
                    <a:lnTo>
                      <a:pt x="0" y="20259"/>
                    </a:lnTo>
                    <a:cubicBezTo>
                      <a:pt x="1267" y="20286"/>
                      <a:pt x="2540" y="20320"/>
                      <a:pt x="3895" y="20320"/>
                    </a:cubicBezTo>
                    <a:cubicBezTo>
                      <a:pt x="9083" y="20320"/>
                      <a:pt x="14840" y="20008"/>
                      <a:pt x="20685" y="19101"/>
                    </a:cubicBezTo>
                    <a:cubicBezTo>
                      <a:pt x="38661" y="16392"/>
                      <a:pt x="48936" y="8264"/>
                      <a:pt x="52939" y="4369"/>
                    </a:cubicBezTo>
                    <a:cubicBezTo>
                      <a:pt x="53135" y="4173"/>
                      <a:pt x="53305" y="4004"/>
                      <a:pt x="53474" y="3861"/>
                    </a:cubicBezTo>
                    <a:cubicBezTo>
                      <a:pt x="53474" y="3834"/>
                      <a:pt x="53508" y="3834"/>
                      <a:pt x="53508" y="3807"/>
                    </a:cubicBezTo>
                    <a:cubicBezTo>
                      <a:pt x="53704" y="3638"/>
                      <a:pt x="53847" y="3442"/>
                      <a:pt x="54016" y="3299"/>
                    </a:cubicBezTo>
                    <a:lnTo>
                      <a:pt x="54016" y="3272"/>
                    </a:lnTo>
                    <a:cubicBezTo>
                      <a:pt x="54212" y="3076"/>
                      <a:pt x="54382" y="2879"/>
                      <a:pt x="54524" y="2737"/>
                    </a:cubicBezTo>
                    <a:cubicBezTo>
                      <a:pt x="54747" y="2480"/>
                      <a:pt x="54863" y="2310"/>
                      <a:pt x="54863" y="2310"/>
                    </a:cubicBezTo>
                    <a:lnTo>
                      <a:pt x="54917" y="2229"/>
                    </a:lnTo>
                    <a:lnTo>
                      <a:pt x="54774" y="1748"/>
                    </a:lnTo>
                    <a:lnTo>
                      <a:pt x="54747" y="1721"/>
                    </a:lnTo>
                    <a:lnTo>
                      <a:pt x="54693" y="1491"/>
                    </a:lnTo>
                    <a:lnTo>
                      <a:pt x="54693" y="1437"/>
                    </a:lnTo>
                    <a:lnTo>
                      <a:pt x="54632" y="1294"/>
                    </a:lnTo>
                    <a:lnTo>
                      <a:pt x="54578" y="1152"/>
                    </a:lnTo>
                    <a:lnTo>
                      <a:pt x="54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56"/>
              <p:cNvSpPr/>
              <p:nvPr/>
            </p:nvSpPr>
            <p:spPr>
              <a:xfrm>
                <a:off x="193326" y="2517009"/>
                <a:ext cx="39289" cy="2351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7175" extrusionOk="0">
                    <a:moveTo>
                      <a:pt x="0" y="1"/>
                    </a:moveTo>
                    <a:lnTo>
                      <a:pt x="0" y="27174"/>
                    </a:lnTo>
                    <a:lnTo>
                      <a:pt x="454" y="27174"/>
                    </a:lnTo>
                    <a:lnTo>
                      <a:pt x="454" y="22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9" name="Google Shape;1869;p56"/>
            <p:cNvGrpSpPr/>
            <p:nvPr/>
          </p:nvGrpSpPr>
          <p:grpSpPr>
            <a:xfrm rot="158065">
              <a:off x="3869630" y="1879436"/>
              <a:ext cx="1915375" cy="1962540"/>
              <a:chOff x="1372477" y="3261399"/>
              <a:chExt cx="334484" cy="342721"/>
            </a:xfrm>
          </p:grpSpPr>
          <p:sp>
            <p:nvSpPr>
              <p:cNvPr id="1870" name="Google Shape;1870;p56"/>
              <p:cNvSpPr/>
              <p:nvPr/>
            </p:nvSpPr>
            <p:spPr>
              <a:xfrm>
                <a:off x="1372477" y="3264174"/>
                <a:ext cx="334484" cy="337055"/>
              </a:xfrm>
              <a:custGeom>
                <a:avLst/>
                <a:gdLst/>
                <a:ahLst/>
                <a:cxnLst/>
                <a:rect l="l" t="t" r="r" b="b"/>
                <a:pathLst>
                  <a:path w="11452" h="11540" extrusionOk="0">
                    <a:moveTo>
                      <a:pt x="4146" y="0"/>
                    </a:moveTo>
                    <a:cubicBezTo>
                      <a:pt x="3911" y="0"/>
                      <a:pt x="3684" y="178"/>
                      <a:pt x="3675" y="455"/>
                    </a:cubicBezTo>
                    <a:lnTo>
                      <a:pt x="3585" y="3717"/>
                    </a:lnTo>
                    <a:cubicBezTo>
                      <a:pt x="3573" y="3897"/>
                      <a:pt x="3470" y="4053"/>
                      <a:pt x="3315" y="4130"/>
                    </a:cubicBezTo>
                    <a:lnTo>
                      <a:pt x="376" y="5553"/>
                    </a:lnTo>
                    <a:cubicBezTo>
                      <a:pt x="0" y="5736"/>
                      <a:pt x="25" y="6280"/>
                      <a:pt x="426" y="6420"/>
                    </a:cubicBezTo>
                    <a:lnTo>
                      <a:pt x="3495" y="7522"/>
                    </a:lnTo>
                    <a:cubicBezTo>
                      <a:pt x="3663" y="7572"/>
                      <a:pt x="3793" y="7728"/>
                      <a:pt x="3806" y="7895"/>
                    </a:cubicBezTo>
                    <a:lnTo>
                      <a:pt x="4259" y="11132"/>
                    </a:lnTo>
                    <a:cubicBezTo>
                      <a:pt x="4290" y="11387"/>
                      <a:pt x="4504" y="11539"/>
                      <a:pt x="4725" y="11539"/>
                    </a:cubicBezTo>
                    <a:cubicBezTo>
                      <a:pt x="4862" y="11539"/>
                      <a:pt x="5001" y="11481"/>
                      <a:pt x="5101" y="11353"/>
                    </a:cubicBezTo>
                    <a:lnTo>
                      <a:pt x="7092" y="8765"/>
                    </a:lnTo>
                    <a:cubicBezTo>
                      <a:pt x="7180" y="8657"/>
                      <a:pt x="7319" y="8585"/>
                      <a:pt x="7460" y="8585"/>
                    </a:cubicBezTo>
                    <a:cubicBezTo>
                      <a:pt x="7489" y="8585"/>
                      <a:pt x="7517" y="8588"/>
                      <a:pt x="7546" y="8594"/>
                    </a:cubicBezTo>
                    <a:lnTo>
                      <a:pt x="10755" y="9166"/>
                    </a:lnTo>
                    <a:cubicBezTo>
                      <a:pt x="10786" y="9172"/>
                      <a:pt x="10817" y="9174"/>
                      <a:pt x="10846" y="9174"/>
                    </a:cubicBezTo>
                    <a:cubicBezTo>
                      <a:pt x="11213" y="9174"/>
                      <a:pt x="11452" y="8752"/>
                      <a:pt x="11236" y="8439"/>
                    </a:cubicBezTo>
                    <a:lnTo>
                      <a:pt x="9385" y="5749"/>
                    </a:lnTo>
                    <a:cubicBezTo>
                      <a:pt x="9279" y="5593"/>
                      <a:pt x="9279" y="5410"/>
                      <a:pt x="9357" y="5255"/>
                    </a:cubicBezTo>
                    <a:lnTo>
                      <a:pt x="10898" y="2381"/>
                    </a:lnTo>
                    <a:cubicBezTo>
                      <a:pt x="11071" y="2052"/>
                      <a:pt x="10826" y="1678"/>
                      <a:pt x="10490" y="1678"/>
                    </a:cubicBezTo>
                    <a:cubicBezTo>
                      <a:pt x="10446" y="1678"/>
                      <a:pt x="10400" y="1684"/>
                      <a:pt x="10354" y="1698"/>
                    </a:cubicBezTo>
                    <a:lnTo>
                      <a:pt x="7223" y="2630"/>
                    </a:lnTo>
                    <a:cubicBezTo>
                      <a:pt x="7182" y="2639"/>
                      <a:pt x="7141" y="2644"/>
                      <a:pt x="7099" y="2644"/>
                    </a:cubicBezTo>
                    <a:cubicBezTo>
                      <a:pt x="6970" y="2644"/>
                      <a:pt x="6841" y="2598"/>
                      <a:pt x="6745" y="2499"/>
                    </a:cubicBezTo>
                    <a:lnTo>
                      <a:pt x="4480" y="145"/>
                    </a:lnTo>
                    <a:cubicBezTo>
                      <a:pt x="4384" y="45"/>
                      <a:pt x="4264" y="0"/>
                      <a:pt x="41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56"/>
              <p:cNvSpPr/>
              <p:nvPr/>
            </p:nvSpPr>
            <p:spPr>
              <a:xfrm>
                <a:off x="1372827" y="3261399"/>
                <a:ext cx="333842" cy="342721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11734" extrusionOk="0">
                    <a:moveTo>
                      <a:pt x="4129" y="187"/>
                    </a:moveTo>
                    <a:cubicBezTo>
                      <a:pt x="4219" y="187"/>
                      <a:pt x="4325" y="212"/>
                      <a:pt x="4403" y="302"/>
                    </a:cubicBezTo>
                    <a:lnTo>
                      <a:pt x="6667" y="2660"/>
                    </a:lnTo>
                    <a:cubicBezTo>
                      <a:pt x="6770" y="2771"/>
                      <a:pt x="6913" y="2829"/>
                      <a:pt x="7062" y="2829"/>
                    </a:cubicBezTo>
                    <a:cubicBezTo>
                      <a:pt x="7120" y="2829"/>
                      <a:pt x="7178" y="2820"/>
                      <a:pt x="7236" y="2803"/>
                    </a:cubicBezTo>
                    <a:lnTo>
                      <a:pt x="10370" y="1883"/>
                    </a:lnTo>
                    <a:cubicBezTo>
                      <a:pt x="10407" y="1871"/>
                      <a:pt x="10444" y="1866"/>
                      <a:pt x="10480" y="1866"/>
                    </a:cubicBezTo>
                    <a:cubicBezTo>
                      <a:pt x="10603" y="1866"/>
                      <a:pt x="10711" y="1931"/>
                      <a:pt x="10771" y="2010"/>
                    </a:cubicBezTo>
                    <a:cubicBezTo>
                      <a:pt x="10849" y="2104"/>
                      <a:pt x="10898" y="2259"/>
                      <a:pt x="10808" y="2427"/>
                    </a:cubicBezTo>
                    <a:lnTo>
                      <a:pt x="9267" y="5300"/>
                    </a:lnTo>
                    <a:cubicBezTo>
                      <a:pt x="9165" y="5493"/>
                      <a:pt x="9177" y="5713"/>
                      <a:pt x="9295" y="5893"/>
                    </a:cubicBezTo>
                    <a:lnTo>
                      <a:pt x="11147" y="8587"/>
                    </a:lnTo>
                    <a:cubicBezTo>
                      <a:pt x="11249" y="8742"/>
                      <a:pt x="11209" y="8897"/>
                      <a:pt x="11147" y="9000"/>
                    </a:cubicBezTo>
                    <a:cubicBezTo>
                      <a:pt x="11091" y="9090"/>
                      <a:pt x="10987" y="9179"/>
                      <a:pt x="10837" y="9179"/>
                    </a:cubicBezTo>
                    <a:cubicBezTo>
                      <a:pt x="10812" y="9179"/>
                      <a:pt x="10786" y="9176"/>
                      <a:pt x="10758" y="9171"/>
                    </a:cubicBezTo>
                    <a:lnTo>
                      <a:pt x="7546" y="8599"/>
                    </a:lnTo>
                    <a:cubicBezTo>
                      <a:pt x="7513" y="8593"/>
                      <a:pt x="7479" y="8590"/>
                      <a:pt x="7445" y="8590"/>
                    </a:cubicBezTo>
                    <a:cubicBezTo>
                      <a:pt x="7275" y="8590"/>
                      <a:pt x="7112" y="8667"/>
                      <a:pt x="7003" y="8807"/>
                    </a:cubicBezTo>
                    <a:lnTo>
                      <a:pt x="5012" y="11395"/>
                    </a:lnTo>
                    <a:cubicBezTo>
                      <a:pt x="4925" y="11500"/>
                      <a:pt x="4812" y="11541"/>
                      <a:pt x="4711" y="11541"/>
                    </a:cubicBezTo>
                    <a:cubicBezTo>
                      <a:pt x="4674" y="11541"/>
                      <a:pt x="4639" y="11535"/>
                      <a:pt x="4608" y="11525"/>
                    </a:cubicBezTo>
                    <a:cubicBezTo>
                      <a:pt x="4493" y="11501"/>
                      <a:pt x="4362" y="11395"/>
                      <a:pt x="4337" y="11215"/>
                    </a:cubicBezTo>
                    <a:lnTo>
                      <a:pt x="3884" y="7978"/>
                    </a:lnTo>
                    <a:cubicBezTo>
                      <a:pt x="3859" y="7773"/>
                      <a:pt x="3716" y="7602"/>
                      <a:pt x="3520" y="7524"/>
                    </a:cubicBezTo>
                    <a:lnTo>
                      <a:pt x="442" y="6437"/>
                    </a:lnTo>
                    <a:cubicBezTo>
                      <a:pt x="274" y="6375"/>
                      <a:pt x="197" y="6220"/>
                      <a:pt x="197" y="6089"/>
                    </a:cubicBezTo>
                    <a:cubicBezTo>
                      <a:pt x="181" y="5971"/>
                      <a:pt x="234" y="5816"/>
                      <a:pt x="402" y="5726"/>
                    </a:cubicBezTo>
                    <a:lnTo>
                      <a:pt x="3340" y="4315"/>
                    </a:lnTo>
                    <a:cubicBezTo>
                      <a:pt x="3536" y="4213"/>
                      <a:pt x="3651" y="4030"/>
                      <a:pt x="3663" y="3812"/>
                    </a:cubicBezTo>
                    <a:lnTo>
                      <a:pt x="3753" y="550"/>
                    </a:lnTo>
                    <a:cubicBezTo>
                      <a:pt x="3753" y="367"/>
                      <a:pt x="3884" y="252"/>
                      <a:pt x="4002" y="212"/>
                    </a:cubicBezTo>
                    <a:cubicBezTo>
                      <a:pt x="4039" y="199"/>
                      <a:pt x="4080" y="187"/>
                      <a:pt x="4129" y="187"/>
                    </a:cubicBezTo>
                    <a:close/>
                    <a:moveTo>
                      <a:pt x="4139" y="0"/>
                    </a:moveTo>
                    <a:cubicBezTo>
                      <a:pt x="4068" y="0"/>
                      <a:pt x="3995" y="15"/>
                      <a:pt x="3924" y="44"/>
                    </a:cubicBezTo>
                    <a:cubicBezTo>
                      <a:pt x="3716" y="122"/>
                      <a:pt x="3573" y="317"/>
                      <a:pt x="3573" y="550"/>
                    </a:cubicBezTo>
                    <a:lnTo>
                      <a:pt x="3483" y="3812"/>
                    </a:lnTo>
                    <a:cubicBezTo>
                      <a:pt x="3471" y="3952"/>
                      <a:pt x="3393" y="4082"/>
                      <a:pt x="3263" y="4148"/>
                    </a:cubicBezTo>
                    <a:lnTo>
                      <a:pt x="324" y="5570"/>
                    </a:lnTo>
                    <a:cubicBezTo>
                      <a:pt x="119" y="5660"/>
                      <a:pt x="1" y="5869"/>
                      <a:pt x="13" y="6102"/>
                    </a:cubicBezTo>
                    <a:cubicBezTo>
                      <a:pt x="26" y="6335"/>
                      <a:pt x="169" y="6530"/>
                      <a:pt x="377" y="6608"/>
                    </a:cubicBezTo>
                    <a:lnTo>
                      <a:pt x="3458" y="7695"/>
                    </a:lnTo>
                    <a:cubicBezTo>
                      <a:pt x="3586" y="7745"/>
                      <a:pt x="3691" y="7863"/>
                      <a:pt x="3704" y="8006"/>
                    </a:cubicBezTo>
                    <a:lnTo>
                      <a:pt x="4157" y="11240"/>
                    </a:lnTo>
                    <a:cubicBezTo>
                      <a:pt x="4182" y="11473"/>
                      <a:pt x="4337" y="11640"/>
                      <a:pt x="4570" y="11706"/>
                    </a:cubicBezTo>
                    <a:cubicBezTo>
                      <a:pt x="4623" y="11718"/>
                      <a:pt x="4661" y="11734"/>
                      <a:pt x="4713" y="11734"/>
                    </a:cubicBezTo>
                    <a:cubicBezTo>
                      <a:pt x="4881" y="11734"/>
                      <a:pt x="5049" y="11656"/>
                      <a:pt x="5151" y="11513"/>
                    </a:cubicBezTo>
                    <a:lnTo>
                      <a:pt x="7146" y="8922"/>
                    </a:lnTo>
                    <a:cubicBezTo>
                      <a:pt x="7220" y="8828"/>
                      <a:pt x="7330" y="8775"/>
                      <a:pt x="7446" y="8775"/>
                    </a:cubicBezTo>
                    <a:cubicBezTo>
                      <a:pt x="7471" y="8775"/>
                      <a:pt x="7496" y="8777"/>
                      <a:pt x="7522" y="8782"/>
                    </a:cubicBezTo>
                    <a:lnTo>
                      <a:pt x="10731" y="9351"/>
                    </a:lnTo>
                    <a:cubicBezTo>
                      <a:pt x="10765" y="9356"/>
                      <a:pt x="10799" y="9359"/>
                      <a:pt x="10832" y="9359"/>
                    </a:cubicBezTo>
                    <a:cubicBezTo>
                      <a:pt x="11024" y="9359"/>
                      <a:pt x="11191" y="9269"/>
                      <a:pt x="11302" y="9105"/>
                    </a:cubicBezTo>
                    <a:cubicBezTo>
                      <a:pt x="11429" y="8910"/>
                      <a:pt x="11429" y="8664"/>
                      <a:pt x="11302" y="8484"/>
                    </a:cubicBezTo>
                    <a:lnTo>
                      <a:pt x="9451" y="5791"/>
                    </a:lnTo>
                    <a:cubicBezTo>
                      <a:pt x="9373" y="5676"/>
                      <a:pt x="9361" y="5521"/>
                      <a:pt x="9423" y="5390"/>
                    </a:cubicBezTo>
                    <a:lnTo>
                      <a:pt x="10964" y="2517"/>
                    </a:lnTo>
                    <a:cubicBezTo>
                      <a:pt x="11082" y="2309"/>
                      <a:pt x="11054" y="2076"/>
                      <a:pt x="10914" y="1895"/>
                    </a:cubicBezTo>
                    <a:cubicBezTo>
                      <a:pt x="10799" y="1762"/>
                      <a:pt x="10649" y="1685"/>
                      <a:pt x="10489" y="1685"/>
                    </a:cubicBezTo>
                    <a:cubicBezTo>
                      <a:pt x="10433" y="1685"/>
                      <a:pt x="10375" y="1695"/>
                      <a:pt x="10317" y="1715"/>
                    </a:cubicBezTo>
                    <a:lnTo>
                      <a:pt x="7186" y="2632"/>
                    </a:lnTo>
                    <a:cubicBezTo>
                      <a:pt x="7149" y="2642"/>
                      <a:pt x="7112" y="2647"/>
                      <a:pt x="7076" y="2647"/>
                    </a:cubicBezTo>
                    <a:cubicBezTo>
                      <a:pt x="6972" y="2647"/>
                      <a:pt x="6874" y="2605"/>
                      <a:pt x="6798" y="2529"/>
                    </a:cubicBezTo>
                    <a:lnTo>
                      <a:pt x="4546" y="174"/>
                    </a:lnTo>
                    <a:cubicBezTo>
                      <a:pt x="4430" y="61"/>
                      <a:pt x="4287" y="0"/>
                      <a:pt x="4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56"/>
              <p:cNvSpPr/>
              <p:nvPr/>
            </p:nvSpPr>
            <p:spPr>
              <a:xfrm>
                <a:off x="1476806" y="3398207"/>
                <a:ext cx="33326" cy="40890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400" extrusionOk="0">
                    <a:moveTo>
                      <a:pt x="417" y="0"/>
                    </a:moveTo>
                    <a:cubicBezTo>
                      <a:pt x="381" y="0"/>
                      <a:pt x="345" y="7"/>
                      <a:pt x="311" y="20"/>
                    </a:cubicBezTo>
                    <a:cubicBezTo>
                      <a:pt x="78" y="110"/>
                      <a:pt x="1" y="486"/>
                      <a:pt x="144" y="861"/>
                    </a:cubicBezTo>
                    <a:cubicBezTo>
                      <a:pt x="266" y="1183"/>
                      <a:pt x="511" y="1400"/>
                      <a:pt x="725" y="1400"/>
                    </a:cubicBezTo>
                    <a:cubicBezTo>
                      <a:pt x="761" y="1400"/>
                      <a:pt x="796" y="1393"/>
                      <a:pt x="830" y="1380"/>
                    </a:cubicBezTo>
                    <a:cubicBezTo>
                      <a:pt x="1076" y="1287"/>
                      <a:pt x="1141" y="914"/>
                      <a:pt x="998" y="538"/>
                    </a:cubicBezTo>
                    <a:cubicBezTo>
                      <a:pt x="876" y="217"/>
                      <a:pt x="631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56"/>
              <p:cNvSpPr/>
              <p:nvPr/>
            </p:nvSpPr>
            <p:spPr>
              <a:xfrm>
                <a:off x="1574359" y="3360354"/>
                <a:ext cx="33326" cy="40920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401" extrusionOk="0">
                    <a:moveTo>
                      <a:pt x="417" y="1"/>
                    </a:moveTo>
                    <a:cubicBezTo>
                      <a:pt x="380" y="1"/>
                      <a:pt x="345" y="7"/>
                      <a:pt x="311" y="20"/>
                    </a:cubicBezTo>
                    <a:cubicBezTo>
                      <a:pt x="78" y="113"/>
                      <a:pt x="0" y="486"/>
                      <a:pt x="143" y="862"/>
                    </a:cubicBezTo>
                    <a:cubicBezTo>
                      <a:pt x="265" y="1183"/>
                      <a:pt x="510" y="1400"/>
                      <a:pt x="724" y="1400"/>
                    </a:cubicBezTo>
                    <a:cubicBezTo>
                      <a:pt x="760" y="1400"/>
                      <a:pt x="796" y="1394"/>
                      <a:pt x="830" y="1381"/>
                    </a:cubicBezTo>
                    <a:cubicBezTo>
                      <a:pt x="1063" y="1291"/>
                      <a:pt x="1140" y="915"/>
                      <a:pt x="997" y="539"/>
                    </a:cubicBezTo>
                    <a:cubicBezTo>
                      <a:pt x="875" y="218"/>
                      <a:pt x="631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56"/>
              <p:cNvSpPr/>
              <p:nvPr/>
            </p:nvSpPr>
            <p:spPr>
              <a:xfrm>
                <a:off x="1467372" y="3442164"/>
                <a:ext cx="32888" cy="29149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98" extrusionOk="0">
                    <a:moveTo>
                      <a:pt x="561" y="0"/>
                    </a:moveTo>
                    <a:cubicBezTo>
                      <a:pt x="504" y="0"/>
                      <a:pt x="446" y="10"/>
                      <a:pt x="389" y="31"/>
                    </a:cubicBezTo>
                    <a:cubicBezTo>
                      <a:pt x="128" y="133"/>
                      <a:pt x="1" y="419"/>
                      <a:pt x="103" y="677"/>
                    </a:cubicBezTo>
                    <a:cubicBezTo>
                      <a:pt x="172" y="875"/>
                      <a:pt x="364" y="998"/>
                      <a:pt x="566" y="998"/>
                    </a:cubicBezTo>
                    <a:cubicBezTo>
                      <a:pt x="627" y="998"/>
                      <a:pt x="690" y="986"/>
                      <a:pt x="749" y="963"/>
                    </a:cubicBezTo>
                    <a:cubicBezTo>
                      <a:pt x="1010" y="869"/>
                      <a:pt x="1125" y="574"/>
                      <a:pt x="1035" y="313"/>
                    </a:cubicBezTo>
                    <a:cubicBezTo>
                      <a:pt x="955" y="122"/>
                      <a:pt x="764" y="0"/>
                      <a:pt x="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56"/>
              <p:cNvSpPr/>
              <p:nvPr/>
            </p:nvSpPr>
            <p:spPr>
              <a:xfrm>
                <a:off x="1604560" y="3389036"/>
                <a:ext cx="33326" cy="29354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005" extrusionOk="0">
                    <a:moveTo>
                      <a:pt x="572" y="0"/>
                    </a:moveTo>
                    <a:cubicBezTo>
                      <a:pt x="511" y="0"/>
                      <a:pt x="450" y="12"/>
                      <a:pt x="389" y="35"/>
                    </a:cubicBezTo>
                    <a:cubicBezTo>
                      <a:pt x="131" y="141"/>
                      <a:pt x="1" y="424"/>
                      <a:pt x="106" y="685"/>
                    </a:cubicBezTo>
                    <a:cubicBezTo>
                      <a:pt x="185" y="882"/>
                      <a:pt x="370" y="1004"/>
                      <a:pt x="568" y="1004"/>
                    </a:cubicBezTo>
                    <a:cubicBezTo>
                      <a:pt x="629" y="1004"/>
                      <a:pt x="691" y="992"/>
                      <a:pt x="752" y="967"/>
                    </a:cubicBezTo>
                    <a:cubicBezTo>
                      <a:pt x="1010" y="865"/>
                      <a:pt x="1141" y="579"/>
                      <a:pt x="1038" y="321"/>
                    </a:cubicBezTo>
                    <a:cubicBezTo>
                      <a:pt x="957" y="123"/>
                      <a:pt x="772" y="0"/>
                      <a:pt x="5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56"/>
              <p:cNvSpPr/>
              <p:nvPr/>
            </p:nvSpPr>
            <p:spPr>
              <a:xfrm>
                <a:off x="1507854" y="3412373"/>
                <a:ext cx="109265" cy="75443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2583" extrusionOk="0">
                    <a:moveTo>
                      <a:pt x="3091" y="1"/>
                    </a:moveTo>
                    <a:lnTo>
                      <a:pt x="0" y="1190"/>
                    </a:lnTo>
                    <a:cubicBezTo>
                      <a:pt x="0" y="1190"/>
                      <a:pt x="518" y="2582"/>
                      <a:pt x="1676" y="2582"/>
                    </a:cubicBezTo>
                    <a:cubicBezTo>
                      <a:pt x="1864" y="2582"/>
                      <a:pt x="2068" y="2546"/>
                      <a:pt x="2290" y="2461"/>
                    </a:cubicBezTo>
                    <a:cubicBezTo>
                      <a:pt x="3740" y="1905"/>
                      <a:pt x="3091" y="1"/>
                      <a:pt x="3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56"/>
              <p:cNvSpPr/>
              <p:nvPr/>
            </p:nvSpPr>
            <p:spPr>
              <a:xfrm>
                <a:off x="1536506" y="3443040"/>
                <a:ext cx="65454" cy="47199"/>
              </a:xfrm>
              <a:custGeom>
                <a:avLst/>
                <a:gdLst/>
                <a:ahLst/>
                <a:cxnLst/>
                <a:rect l="l" t="t" r="r" b="b"/>
                <a:pathLst>
                  <a:path w="2241" h="1616" extrusionOk="0">
                    <a:moveTo>
                      <a:pt x="1464" y="1"/>
                    </a:moveTo>
                    <a:cubicBezTo>
                      <a:pt x="1433" y="1"/>
                      <a:pt x="1403" y="5"/>
                      <a:pt x="1374" y="13"/>
                    </a:cubicBezTo>
                    <a:cubicBezTo>
                      <a:pt x="883" y="140"/>
                      <a:pt x="1010" y="684"/>
                      <a:pt x="1010" y="712"/>
                    </a:cubicBezTo>
                    <a:cubicBezTo>
                      <a:pt x="1000" y="701"/>
                      <a:pt x="810" y="396"/>
                      <a:pt x="496" y="396"/>
                    </a:cubicBezTo>
                    <a:cubicBezTo>
                      <a:pt x="442" y="396"/>
                      <a:pt x="385" y="405"/>
                      <a:pt x="324" y="426"/>
                    </a:cubicBezTo>
                    <a:cubicBezTo>
                      <a:pt x="106" y="491"/>
                      <a:pt x="29" y="880"/>
                      <a:pt x="13" y="1243"/>
                    </a:cubicBezTo>
                    <a:cubicBezTo>
                      <a:pt x="1" y="1321"/>
                      <a:pt x="1" y="1383"/>
                      <a:pt x="1" y="1448"/>
                    </a:cubicBezTo>
                    <a:cubicBezTo>
                      <a:pt x="29" y="1461"/>
                      <a:pt x="54" y="1476"/>
                      <a:pt x="79" y="1489"/>
                    </a:cubicBezTo>
                    <a:cubicBezTo>
                      <a:pt x="274" y="1579"/>
                      <a:pt x="479" y="1616"/>
                      <a:pt x="687" y="1616"/>
                    </a:cubicBezTo>
                    <a:cubicBezTo>
                      <a:pt x="908" y="1616"/>
                      <a:pt x="1129" y="1579"/>
                      <a:pt x="1349" y="1489"/>
                    </a:cubicBezTo>
                    <a:cubicBezTo>
                      <a:pt x="1852" y="1293"/>
                      <a:pt x="2126" y="945"/>
                      <a:pt x="2241" y="557"/>
                    </a:cubicBezTo>
                    <a:cubicBezTo>
                      <a:pt x="2203" y="504"/>
                      <a:pt x="2151" y="451"/>
                      <a:pt x="2098" y="401"/>
                    </a:cubicBezTo>
                    <a:cubicBezTo>
                      <a:pt x="1905" y="187"/>
                      <a:pt x="1674" y="1"/>
                      <a:pt x="14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56"/>
              <p:cNvSpPr/>
              <p:nvPr/>
            </p:nvSpPr>
            <p:spPr>
              <a:xfrm>
                <a:off x="1504407" y="3409014"/>
                <a:ext cx="115691" cy="81226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2781" extrusionOk="0">
                    <a:moveTo>
                      <a:pt x="3159" y="234"/>
                    </a:moveTo>
                    <a:lnTo>
                      <a:pt x="3159" y="234"/>
                    </a:lnTo>
                    <a:cubicBezTo>
                      <a:pt x="3262" y="606"/>
                      <a:pt x="3548" y="2032"/>
                      <a:pt x="2383" y="2486"/>
                    </a:cubicBezTo>
                    <a:cubicBezTo>
                      <a:pt x="2182" y="2563"/>
                      <a:pt x="1988" y="2602"/>
                      <a:pt x="1800" y="2602"/>
                    </a:cubicBezTo>
                    <a:cubicBezTo>
                      <a:pt x="1612" y="2602"/>
                      <a:pt x="1431" y="2563"/>
                      <a:pt x="1255" y="2486"/>
                    </a:cubicBezTo>
                    <a:cubicBezTo>
                      <a:pt x="674" y="2225"/>
                      <a:pt x="336" y="1591"/>
                      <a:pt x="233" y="1358"/>
                    </a:cubicBezTo>
                    <a:lnTo>
                      <a:pt x="3159" y="234"/>
                    </a:lnTo>
                    <a:close/>
                    <a:moveTo>
                      <a:pt x="3274" y="1"/>
                    </a:moveTo>
                    <a:lnTo>
                      <a:pt x="0" y="1256"/>
                    </a:lnTo>
                    <a:lnTo>
                      <a:pt x="25" y="1346"/>
                    </a:lnTo>
                    <a:cubicBezTo>
                      <a:pt x="41" y="1383"/>
                      <a:pt x="401" y="2303"/>
                      <a:pt x="1178" y="2654"/>
                    </a:cubicBezTo>
                    <a:cubicBezTo>
                      <a:pt x="1373" y="2744"/>
                      <a:pt x="1578" y="2781"/>
                      <a:pt x="1786" y="2781"/>
                    </a:cubicBezTo>
                    <a:cubicBezTo>
                      <a:pt x="2007" y="2781"/>
                      <a:pt x="2228" y="2744"/>
                      <a:pt x="2448" y="2654"/>
                    </a:cubicBezTo>
                    <a:cubicBezTo>
                      <a:pt x="3961" y="2070"/>
                      <a:pt x="3315" y="103"/>
                      <a:pt x="3302" y="78"/>
                    </a:cubicBezTo>
                    <a:lnTo>
                      <a:pt x="32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9" name="Google Shape;1879;p56"/>
          <p:cNvGrpSpPr/>
          <p:nvPr/>
        </p:nvGrpSpPr>
        <p:grpSpPr>
          <a:xfrm rot="1397894">
            <a:off x="8180769" y="594902"/>
            <a:ext cx="354664" cy="354182"/>
            <a:chOff x="1157714" y="3381561"/>
            <a:chExt cx="81693" cy="81577"/>
          </a:xfrm>
        </p:grpSpPr>
        <p:sp>
          <p:nvSpPr>
            <p:cNvPr id="1880" name="Google Shape;1880;p56"/>
            <p:cNvSpPr/>
            <p:nvPr/>
          </p:nvSpPr>
          <p:spPr>
            <a:xfrm>
              <a:off x="1159613" y="3384336"/>
              <a:ext cx="77780" cy="76348"/>
            </a:xfrm>
            <a:custGeom>
              <a:avLst/>
              <a:gdLst/>
              <a:ahLst/>
              <a:cxnLst/>
              <a:rect l="l" t="t" r="r" b="b"/>
              <a:pathLst>
                <a:path w="2663" h="2614" extrusionOk="0">
                  <a:moveTo>
                    <a:pt x="1160" y="0"/>
                  </a:moveTo>
                  <a:cubicBezTo>
                    <a:pt x="1107" y="0"/>
                    <a:pt x="1051" y="34"/>
                    <a:pt x="1035" y="94"/>
                  </a:cubicBezTo>
                  <a:lnTo>
                    <a:pt x="895" y="793"/>
                  </a:lnTo>
                  <a:cubicBezTo>
                    <a:pt x="880" y="833"/>
                    <a:pt x="855" y="871"/>
                    <a:pt x="802" y="883"/>
                  </a:cubicBezTo>
                  <a:lnTo>
                    <a:pt x="131" y="1079"/>
                  </a:lnTo>
                  <a:cubicBezTo>
                    <a:pt x="13" y="1116"/>
                    <a:pt x="1" y="1259"/>
                    <a:pt x="103" y="1312"/>
                  </a:cubicBezTo>
                  <a:lnTo>
                    <a:pt x="712" y="1660"/>
                  </a:lnTo>
                  <a:cubicBezTo>
                    <a:pt x="752" y="1688"/>
                    <a:pt x="777" y="1725"/>
                    <a:pt x="777" y="1778"/>
                  </a:cubicBezTo>
                  <a:lnTo>
                    <a:pt x="752" y="2477"/>
                  </a:lnTo>
                  <a:cubicBezTo>
                    <a:pt x="752" y="2557"/>
                    <a:pt x="815" y="2613"/>
                    <a:pt x="884" y="2613"/>
                  </a:cubicBezTo>
                  <a:cubicBezTo>
                    <a:pt x="914" y="2613"/>
                    <a:pt x="945" y="2603"/>
                    <a:pt x="973" y="2579"/>
                  </a:cubicBezTo>
                  <a:lnTo>
                    <a:pt x="1489" y="2101"/>
                  </a:lnTo>
                  <a:cubicBezTo>
                    <a:pt x="1514" y="2076"/>
                    <a:pt x="1537" y="2066"/>
                    <a:pt x="1564" y="2066"/>
                  </a:cubicBezTo>
                  <a:cubicBezTo>
                    <a:pt x="1581" y="2066"/>
                    <a:pt x="1599" y="2070"/>
                    <a:pt x="1619" y="2076"/>
                  </a:cubicBezTo>
                  <a:lnTo>
                    <a:pt x="2278" y="2309"/>
                  </a:lnTo>
                  <a:cubicBezTo>
                    <a:pt x="2293" y="2314"/>
                    <a:pt x="2308" y="2317"/>
                    <a:pt x="2322" y="2317"/>
                  </a:cubicBezTo>
                  <a:cubicBezTo>
                    <a:pt x="2410" y="2317"/>
                    <a:pt x="2478" y="2229"/>
                    <a:pt x="2433" y="2138"/>
                  </a:cubicBezTo>
                  <a:lnTo>
                    <a:pt x="2138" y="1504"/>
                  </a:lnTo>
                  <a:cubicBezTo>
                    <a:pt x="2122" y="1455"/>
                    <a:pt x="2122" y="1402"/>
                    <a:pt x="2163" y="1377"/>
                  </a:cubicBezTo>
                  <a:lnTo>
                    <a:pt x="2588" y="805"/>
                  </a:lnTo>
                  <a:cubicBezTo>
                    <a:pt x="2662" y="731"/>
                    <a:pt x="2595" y="612"/>
                    <a:pt x="2489" y="612"/>
                  </a:cubicBezTo>
                  <a:cubicBezTo>
                    <a:pt x="2484" y="612"/>
                    <a:pt x="2479" y="612"/>
                    <a:pt x="2473" y="613"/>
                  </a:cubicBezTo>
                  <a:lnTo>
                    <a:pt x="1774" y="690"/>
                  </a:lnTo>
                  <a:cubicBezTo>
                    <a:pt x="1767" y="693"/>
                    <a:pt x="1760" y="694"/>
                    <a:pt x="1752" y="694"/>
                  </a:cubicBezTo>
                  <a:cubicBezTo>
                    <a:pt x="1717" y="694"/>
                    <a:pt x="1679" y="671"/>
                    <a:pt x="1656" y="638"/>
                  </a:cubicBezTo>
                  <a:lnTo>
                    <a:pt x="1256" y="57"/>
                  </a:lnTo>
                  <a:cubicBezTo>
                    <a:pt x="1235" y="18"/>
                    <a:pt x="1198" y="0"/>
                    <a:pt x="1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6"/>
            <p:cNvSpPr/>
            <p:nvPr/>
          </p:nvSpPr>
          <p:spPr>
            <a:xfrm>
              <a:off x="1157714" y="3381561"/>
              <a:ext cx="81693" cy="81577"/>
            </a:xfrm>
            <a:custGeom>
              <a:avLst/>
              <a:gdLst/>
              <a:ahLst/>
              <a:cxnLst/>
              <a:rect l="l" t="t" r="r" b="b"/>
              <a:pathLst>
                <a:path w="2797" h="2793" extrusionOk="0">
                  <a:moveTo>
                    <a:pt x="1218" y="177"/>
                  </a:moveTo>
                  <a:cubicBezTo>
                    <a:pt x="1231" y="177"/>
                    <a:pt x="1243" y="189"/>
                    <a:pt x="1255" y="201"/>
                  </a:cubicBezTo>
                  <a:lnTo>
                    <a:pt x="1644" y="785"/>
                  </a:lnTo>
                  <a:cubicBezTo>
                    <a:pt x="1690" y="842"/>
                    <a:pt x="1755" y="878"/>
                    <a:pt x="1822" y="878"/>
                  </a:cubicBezTo>
                  <a:cubicBezTo>
                    <a:pt x="1832" y="878"/>
                    <a:pt x="1842" y="877"/>
                    <a:pt x="1852" y="876"/>
                  </a:cubicBezTo>
                  <a:lnTo>
                    <a:pt x="2551" y="798"/>
                  </a:lnTo>
                  <a:cubicBezTo>
                    <a:pt x="2576" y="798"/>
                    <a:pt x="2591" y="810"/>
                    <a:pt x="2591" y="810"/>
                  </a:cubicBezTo>
                  <a:cubicBezTo>
                    <a:pt x="2591" y="823"/>
                    <a:pt x="2604" y="835"/>
                    <a:pt x="2591" y="851"/>
                  </a:cubicBezTo>
                  <a:lnTo>
                    <a:pt x="2150" y="1407"/>
                  </a:lnTo>
                  <a:cubicBezTo>
                    <a:pt x="2097" y="1472"/>
                    <a:pt x="2085" y="1562"/>
                    <a:pt x="2125" y="1627"/>
                  </a:cubicBezTo>
                  <a:lnTo>
                    <a:pt x="2420" y="2273"/>
                  </a:lnTo>
                  <a:cubicBezTo>
                    <a:pt x="2420" y="2298"/>
                    <a:pt x="2420" y="2311"/>
                    <a:pt x="2408" y="2311"/>
                  </a:cubicBezTo>
                  <a:cubicBezTo>
                    <a:pt x="2408" y="2326"/>
                    <a:pt x="2396" y="2326"/>
                    <a:pt x="2383" y="2326"/>
                  </a:cubicBezTo>
                  <a:lnTo>
                    <a:pt x="1709" y="2078"/>
                  </a:lnTo>
                  <a:cubicBezTo>
                    <a:pt x="1685" y="2070"/>
                    <a:pt x="1660" y="2066"/>
                    <a:pt x="1636" y="2066"/>
                  </a:cubicBezTo>
                  <a:cubicBezTo>
                    <a:pt x="1584" y="2066"/>
                    <a:pt x="1533" y="2086"/>
                    <a:pt x="1488" y="2131"/>
                  </a:cubicBezTo>
                  <a:lnTo>
                    <a:pt x="973" y="2609"/>
                  </a:lnTo>
                  <a:cubicBezTo>
                    <a:pt x="969" y="2613"/>
                    <a:pt x="964" y="2614"/>
                    <a:pt x="960" y="2614"/>
                  </a:cubicBezTo>
                  <a:cubicBezTo>
                    <a:pt x="950" y="2614"/>
                    <a:pt x="941" y="2609"/>
                    <a:pt x="932" y="2609"/>
                  </a:cubicBezTo>
                  <a:cubicBezTo>
                    <a:pt x="920" y="2609"/>
                    <a:pt x="908" y="2597"/>
                    <a:pt x="908" y="2584"/>
                  </a:cubicBezTo>
                  <a:lnTo>
                    <a:pt x="932" y="1873"/>
                  </a:lnTo>
                  <a:cubicBezTo>
                    <a:pt x="945" y="1795"/>
                    <a:pt x="895" y="1717"/>
                    <a:pt x="830" y="1677"/>
                  </a:cubicBezTo>
                  <a:lnTo>
                    <a:pt x="209" y="1329"/>
                  </a:lnTo>
                  <a:cubicBezTo>
                    <a:pt x="196" y="1317"/>
                    <a:pt x="196" y="1301"/>
                    <a:pt x="196" y="1289"/>
                  </a:cubicBezTo>
                  <a:cubicBezTo>
                    <a:pt x="196" y="1289"/>
                    <a:pt x="196" y="1276"/>
                    <a:pt x="221" y="1264"/>
                  </a:cubicBezTo>
                  <a:lnTo>
                    <a:pt x="895" y="1068"/>
                  </a:lnTo>
                  <a:cubicBezTo>
                    <a:pt x="973" y="1043"/>
                    <a:pt x="1038" y="978"/>
                    <a:pt x="1050" y="900"/>
                  </a:cubicBezTo>
                  <a:lnTo>
                    <a:pt x="1193" y="214"/>
                  </a:lnTo>
                  <a:cubicBezTo>
                    <a:pt x="1193" y="189"/>
                    <a:pt x="1206" y="189"/>
                    <a:pt x="1218" y="177"/>
                  </a:cubicBezTo>
                  <a:close/>
                  <a:moveTo>
                    <a:pt x="1236" y="0"/>
                  </a:moveTo>
                  <a:cubicBezTo>
                    <a:pt x="1217" y="0"/>
                    <a:pt x="1198" y="3"/>
                    <a:pt x="1178" y="9"/>
                  </a:cubicBezTo>
                  <a:cubicBezTo>
                    <a:pt x="1088" y="21"/>
                    <a:pt x="1022" y="87"/>
                    <a:pt x="1010" y="177"/>
                  </a:cubicBezTo>
                  <a:lnTo>
                    <a:pt x="867" y="863"/>
                  </a:lnTo>
                  <a:cubicBezTo>
                    <a:pt x="867" y="876"/>
                    <a:pt x="855" y="888"/>
                    <a:pt x="842" y="888"/>
                  </a:cubicBezTo>
                  <a:lnTo>
                    <a:pt x="168" y="1084"/>
                  </a:lnTo>
                  <a:cubicBezTo>
                    <a:pt x="78" y="1109"/>
                    <a:pt x="28" y="1186"/>
                    <a:pt x="13" y="1276"/>
                  </a:cubicBezTo>
                  <a:cubicBezTo>
                    <a:pt x="0" y="1354"/>
                    <a:pt x="41" y="1444"/>
                    <a:pt x="118" y="1484"/>
                  </a:cubicBezTo>
                  <a:lnTo>
                    <a:pt x="740" y="1832"/>
                  </a:lnTo>
                  <a:cubicBezTo>
                    <a:pt x="752" y="1845"/>
                    <a:pt x="752" y="1845"/>
                    <a:pt x="752" y="1860"/>
                  </a:cubicBezTo>
                  <a:lnTo>
                    <a:pt x="727" y="2572"/>
                  </a:lnTo>
                  <a:cubicBezTo>
                    <a:pt x="727" y="2662"/>
                    <a:pt x="777" y="2739"/>
                    <a:pt x="855" y="2777"/>
                  </a:cubicBezTo>
                  <a:cubicBezTo>
                    <a:pt x="883" y="2792"/>
                    <a:pt x="920" y="2792"/>
                    <a:pt x="945" y="2792"/>
                  </a:cubicBezTo>
                  <a:cubicBezTo>
                    <a:pt x="998" y="2792"/>
                    <a:pt x="1050" y="2777"/>
                    <a:pt x="1088" y="2739"/>
                  </a:cubicBezTo>
                  <a:lnTo>
                    <a:pt x="1619" y="2261"/>
                  </a:lnTo>
                  <a:cubicBezTo>
                    <a:pt x="1619" y="2249"/>
                    <a:pt x="1631" y="2249"/>
                    <a:pt x="1644" y="2249"/>
                  </a:cubicBezTo>
                  <a:lnTo>
                    <a:pt x="2318" y="2494"/>
                  </a:lnTo>
                  <a:cubicBezTo>
                    <a:pt x="2342" y="2502"/>
                    <a:pt x="2368" y="2506"/>
                    <a:pt x="2393" y="2506"/>
                  </a:cubicBezTo>
                  <a:cubicBezTo>
                    <a:pt x="2449" y="2506"/>
                    <a:pt x="2506" y="2486"/>
                    <a:pt x="2551" y="2441"/>
                  </a:cubicBezTo>
                  <a:cubicBezTo>
                    <a:pt x="2604" y="2376"/>
                    <a:pt x="2628" y="2273"/>
                    <a:pt x="2591" y="2196"/>
                  </a:cubicBezTo>
                  <a:lnTo>
                    <a:pt x="2293" y="1562"/>
                  </a:lnTo>
                  <a:cubicBezTo>
                    <a:pt x="2281" y="1550"/>
                    <a:pt x="2293" y="1534"/>
                    <a:pt x="2293" y="1522"/>
                  </a:cubicBezTo>
                  <a:lnTo>
                    <a:pt x="2731" y="966"/>
                  </a:lnTo>
                  <a:cubicBezTo>
                    <a:pt x="2784" y="888"/>
                    <a:pt x="2796" y="798"/>
                    <a:pt x="2747" y="720"/>
                  </a:cubicBezTo>
                  <a:cubicBezTo>
                    <a:pt x="2712" y="654"/>
                    <a:pt x="2641" y="614"/>
                    <a:pt x="2572" y="614"/>
                  </a:cubicBezTo>
                  <a:cubicBezTo>
                    <a:pt x="2561" y="614"/>
                    <a:pt x="2549" y="616"/>
                    <a:pt x="2538" y="618"/>
                  </a:cubicBezTo>
                  <a:lnTo>
                    <a:pt x="1827" y="695"/>
                  </a:lnTo>
                  <a:cubicBezTo>
                    <a:pt x="1815" y="695"/>
                    <a:pt x="1799" y="695"/>
                    <a:pt x="1799" y="680"/>
                  </a:cubicBezTo>
                  <a:lnTo>
                    <a:pt x="1398" y="99"/>
                  </a:lnTo>
                  <a:cubicBezTo>
                    <a:pt x="1359" y="38"/>
                    <a:pt x="1303" y="0"/>
                    <a:pt x="1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56"/>
          <p:cNvGrpSpPr/>
          <p:nvPr/>
        </p:nvGrpSpPr>
        <p:grpSpPr>
          <a:xfrm>
            <a:off x="3487521" y="3850594"/>
            <a:ext cx="525298" cy="529279"/>
            <a:chOff x="3717746" y="3763269"/>
            <a:chExt cx="525298" cy="529279"/>
          </a:xfrm>
        </p:grpSpPr>
        <p:sp>
          <p:nvSpPr>
            <p:cNvPr id="1883" name="Google Shape;1883;p56"/>
            <p:cNvSpPr/>
            <p:nvPr/>
          </p:nvSpPr>
          <p:spPr>
            <a:xfrm>
              <a:off x="3730121" y="3781183"/>
              <a:ext cx="500028" cy="493105"/>
            </a:xfrm>
            <a:custGeom>
              <a:avLst/>
              <a:gdLst/>
              <a:ahLst/>
              <a:cxnLst/>
              <a:rect l="l" t="t" r="r" b="b"/>
              <a:pathLst>
                <a:path w="5778" h="5698" extrusionOk="0">
                  <a:moveTo>
                    <a:pt x="2502" y="0"/>
                  </a:moveTo>
                  <a:cubicBezTo>
                    <a:pt x="2383" y="0"/>
                    <a:pt x="2271" y="75"/>
                    <a:pt x="2255" y="205"/>
                  </a:cubicBezTo>
                  <a:lnTo>
                    <a:pt x="1944" y="1729"/>
                  </a:lnTo>
                  <a:cubicBezTo>
                    <a:pt x="1917" y="1817"/>
                    <a:pt x="1829" y="1898"/>
                    <a:pt x="1747" y="1926"/>
                  </a:cubicBezTo>
                  <a:lnTo>
                    <a:pt x="251" y="2352"/>
                  </a:lnTo>
                  <a:cubicBezTo>
                    <a:pt x="27" y="2434"/>
                    <a:pt x="0" y="2745"/>
                    <a:pt x="196" y="2860"/>
                  </a:cubicBezTo>
                  <a:lnTo>
                    <a:pt x="1551" y="3619"/>
                  </a:lnTo>
                  <a:cubicBezTo>
                    <a:pt x="1632" y="3680"/>
                    <a:pt x="1693" y="3761"/>
                    <a:pt x="1693" y="3876"/>
                  </a:cubicBezTo>
                  <a:lnTo>
                    <a:pt x="1632" y="5400"/>
                  </a:lnTo>
                  <a:cubicBezTo>
                    <a:pt x="1632" y="5575"/>
                    <a:pt x="1771" y="5697"/>
                    <a:pt x="1913" y="5697"/>
                  </a:cubicBezTo>
                  <a:cubicBezTo>
                    <a:pt x="1974" y="5697"/>
                    <a:pt x="2035" y="5675"/>
                    <a:pt x="2086" y="5624"/>
                  </a:cubicBezTo>
                  <a:lnTo>
                    <a:pt x="3244" y="4581"/>
                  </a:lnTo>
                  <a:cubicBezTo>
                    <a:pt x="3278" y="4526"/>
                    <a:pt x="3334" y="4505"/>
                    <a:pt x="3398" y="4505"/>
                  </a:cubicBezTo>
                  <a:cubicBezTo>
                    <a:pt x="3438" y="4505"/>
                    <a:pt x="3481" y="4513"/>
                    <a:pt x="3522" y="4526"/>
                  </a:cubicBezTo>
                  <a:lnTo>
                    <a:pt x="4965" y="5061"/>
                  </a:lnTo>
                  <a:cubicBezTo>
                    <a:pt x="4994" y="5072"/>
                    <a:pt x="5024" y="5077"/>
                    <a:pt x="5053" y="5077"/>
                  </a:cubicBezTo>
                  <a:cubicBezTo>
                    <a:pt x="5243" y="5077"/>
                    <a:pt x="5403" y="4862"/>
                    <a:pt x="5303" y="4662"/>
                  </a:cubicBezTo>
                  <a:lnTo>
                    <a:pt x="4653" y="3280"/>
                  </a:lnTo>
                  <a:cubicBezTo>
                    <a:pt x="4626" y="3172"/>
                    <a:pt x="4626" y="3084"/>
                    <a:pt x="4680" y="3002"/>
                  </a:cubicBezTo>
                  <a:lnTo>
                    <a:pt x="5642" y="1783"/>
                  </a:lnTo>
                  <a:cubicBezTo>
                    <a:pt x="5778" y="1596"/>
                    <a:pt x="5654" y="1334"/>
                    <a:pt x="5419" y="1334"/>
                  </a:cubicBezTo>
                  <a:cubicBezTo>
                    <a:pt x="5408" y="1334"/>
                    <a:pt x="5396" y="1335"/>
                    <a:pt x="5385" y="1336"/>
                  </a:cubicBezTo>
                  <a:lnTo>
                    <a:pt x="3861" y="1506"/>
                  </a:lnTo>
                  <a:cubicBezTo>
                    <a:pt x="3842" y="1510"/>
                    <a:pt x="3823" y="1513"/>
                    <a:pt x="3806" y="1513"/>
                  </a:cubicBezTo>
                  <a:cubicBezTo>
                    <a:pt x="3722" y="1513"/>
                    <a:pt x="3655" y="1463"/>
                    <a:pt x="3610" y="1390"/>
                  </a:cubicBezTo>
                  <a:lnTo>
                    <a:pt x="2736" y="124"/>
                  </a:lnTo>
                  <a:cubicBezTo>
                    <a:pt x="2677" y="39"/>
                    <a:pt x="2588" y="0"/>
                    <a:pt x="2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6"/>
            <p:cNvSpPr/>
            <p:nvPr/>
          </p:nvSpPr>
          <p:spPr>
            <a:xfrm>
              <a:off x="3717746" y="3763269"/>
              <a:ext cx="525298" cy="529279"/>
            </a:xfrm>
            <a:custGeom>
              <a:avLst/>
              <a:gdLst/>
              <a:ahLst/>
              <a:cxnLst/>
              <a:rect l="l" t="t" r="r" b="b"/>
              <a:pathLst>
                <a:path w="6070" h="6116" extrusionOk="0">
                  <a:moveTo>
                    <a:pt x="2649" y="412"/>
                  </a:moveTo>
                  <a:cubicBezTo>
                    <a:pt x="2683" y="412"/>
                    <a:pt x="2710" y="412"/>
                    <a:pt x="2710" y="439"/>
                  </a:cubicBezTo>
                  <a:lnTo>
                    <a:pt x="3584" y="1713"/>
                  </a:lnTo>
                  <a:cubicBezTo>
                    <a:pt x="3655" y="1837"/>
                    <a:pt x="3792" y="1914"/>
                    <a:pt x="3961" y="1914"/>
                  </a:cubicBezTo>
                  <a:cubicBezTo>
                    <a:pt x="3986" y="1914"/>
                    <a:pt x="4011" y="1913"/>
                    <a:pt x="4038" y="1909"/>
                  </a:cubicBezTo>
                  <a:lnTo>
                    <a:pt x="5561" y="1740"/>
                  </a:lnTo>
                  <a:cubicBezTo>
                    <a:pt x="5616" y="1740"/>
                    <a:pt x="5616" y="1767"/>
                    <a:pt x="5643" y="1767"/>
                  </a:cubicBezTo>
                  <a:cubicBezTo>
                    <a:pt x="5643" y="1794"/>
                    <a:pt x="5643" y="1821"/>
                    <a:pt x="5616" y="1855"/>
                  </a:cubicBezTo>
                  <a:lnTo>
                    <a:pt x="4681" y="3067"/>
                  </a:lnTo>
                  <a:cubicBezTo>
                    <a:pt x="4573" y="3209"/>
                    <a:pt x="4546" y="3406"/>
                    <a:pt x="4627" y="3575"/>
                  </a:cubicBezTo>
                  <a:lnTo>
                    <a:pt x="5277" y="4957"/>
                  </a:lnTo>
                  <a:cubicBezTo>
                    <a:pt x="5277" y="5011"/>
                    <a:pt x="5277" y="5038"/>
                    <a:pt x="5250" y="5038"/>
                  </a:cubicBezTo>
                  <a:cubicBezTo>
                    <a:pt x="5250" y="5072"/>
                    <a:pt x="5223" y="5072"/>
                    <a:pt x="5162" y="5072"/>
                  </a:cubicBezTo>
                  <a:lnTo>
                    <a:pt x="3726" y="4530"/>
                  </a:lnTo>
                  <a:cubicBezTo>
                    <a:pt x="3673" y="4513"/>
                    <a:pt x="3617" y="4504"/>
                    <a:pt x="3562" y="4504"/>
                  </a:cubicBezTo>
                  <a:cubicBezTo>
                    <a:pt x="3442" y="4504"/>
                    <a:pt x="3324" y="4548"/>
                    <a:pt x="3245" y="4645"/>
                  </a:cubicBezTo>
                  <a:lnTo>
                    <a:pt x="2114" y="5688"/>
                  </a:lnTo>
                  <a:cubicBezTo>
                    <a:pt x="2105" y="5697"/>
                    <a:pt x="2093" y="5700"/>
                    <a:pt x="2081" y="5700"/>
                  </a:cubicBezTo>
                  <a:cubicBezTo>
                    <a:pt x="2057" y="5700"/>
                    <a:pt x="2033" y="5688"/>
                    <a:pt x="2033" y="5688"/>
                  </a:cubicBezTo>
                  <a:cubicBezTo>
                    <a:pt x="2006" y="5688"/>
                    <a:pt x="1972" y="5661"/>
                    <a:pt x="1972" y="5634"/>
                  </a:cubicBezTo>
                  <a:lnTo>
                    <a:pt x="2033" y="4083"/>
                  </a:lnTo>
                  <a:cubicBezTo>
                    <a:pt x="2033" y="3914"/>
                    <a:pt x="1945" y="3745"/>
                    <a:pt x="1775" y="3656"/>
                  </a:cubicBezTo>
                  <a:lnTo>
                    <a:pt x="448" y="2898"/>
                  </a:lnTo>
                  <a:cubicBezTo>
                    <a:pt x="421" y="2871"/>
                    <a:pt x="394" y="2837"/>
                    <a:pt x="421" y="2837"/>
                  </a:cubicBezTo>
                  <a:cubicBezTo>
                    <a:pt x="421" y="2810"/>
                    <a:pt x="421" y="2783"/>
                    <a:pt x="448" y="2756"/>
                  </a:cubicBezTo>
                  <a:lnTo>
                    <a:pt x="1945" y="2329"/>
                  </a:lnTo>
                  <a:cubicBezTo>
                    <a:pt x="2114" y="2275"/>
                    <a:pt x="2256" y="2133"/>
                    <a:pt x="2283" y="1963"/>
                  </a:cubicBezTo>
                  <a:lnTo>
                    <a:pt x="2568" y="466"/>
                  </a:lnTo>
                  <a:cubicBezTo>
                    <a:pt x="2595" y="412"/>
                    <a:pt x="2622" y="412"/>
                    <a:pt x="2649" y="412"/>
                  </a:cubicBezTo>
                  <a:close/>
                  <a:moveTo>
                    <a:pt x="2680" y="0"/>
                  </a:moveTo>
                  <a:cubicBezTo>
                    <a:pt x="2642" y="0"/>
                    <a:pt x="2604" y="6"/>
                    <a:pt x="2568" y="19"/>
                  </a:cubicBezTo>
                  <a:cubicBezTo>
                    <a:pt x="2371" y="46"/>
                    <a:pt x="2229" y="189"/>
                    <a:pt x="2202" y="385"/>
                  </a:cubicBezTo>
                  <a:lnTo>
                    <a:pt x="1890" y="1909"/>
                  </a:lnTo>
                  <a:cubicBezTo>
                    <a:pt x="1890" y="1936"/>
                    <a:pt x="1863" y="1936"/>
                    <a:pt x="1836" y="1963"/>
                  </a:cubicBezTo>
                  <a:lnTo>
                    <a:pt x="367" y="2390"/>
                  </a:lnTo>
                  <a:cubicBezTo>
                    <a:pt x="170" y="2444"/>
                    <a:pt x="28" y="2586"/>
                    <a:pt x="28" y="2783"/>
                  </a:cubicBezTo>
                  <a:cubicBezTo>
                    <a:pt x="1" y="2979"/>
                    <a:pt x="82" y="3149"/>
                    <a:pt x="251" y="3237"/>
                  </a:cubicBezTo>
                  <a:lnTo>
                    <a:pt x="1606" y="3995"/>
                  </a:lnTo>
                  <a:cubicBezTo>
                    <a:pt x="1606" y="4022"/>
                    <a:pt x="1633" y="4056"/>
                    <a:pt x="1633" y="4083"/>
                  </a:cubicBezTo>
                  <a:lnTo>
                    <a:pt x="1579" y="5607"/>
                  </a:lnTo>
                  <a:cubicBezTo>
                    <a:pt x="1579" y="5804"/>
                    <a:pt x="1694" y="5973"/>
                    <a:pt x="1863" y="6054"/>
                  </a:cubicBezTo>
                  <a:cubicBezTo>
                    <a:pt x="1918" y="6088"/>
                    <a:pt x="1972" y="6115"/>
                    <a:pt x="2060" y="6115"/>
                  </a:cubicBezTo>
                  <a:cubicBezTo>
                    <a:pt x="2175" y="6115"/>
                    <a:pt x="2283" y="6054"/>
                    <a:pt x="2371" y="5973"/>
                  </a:cubicBezTo>
                  <a:lnTo>
                    <a:pt x="3496" y="4930"/>
                  </a:lnTo>
                  <a:cubicBezTo>
                    <a:pt x="3513" y="4916"/>
                    <a:pt x="3528" y="4910"/>
                    <a:pt x="3542" y="4910"/>
                  </a:cubicBezTo>
                  <a:cubicBezTo>
                    <a:pt x="3557" y="4910"/>
                    <a:pt x="3570" y="4916"/>
                    <a:pt x="3584" y="4930"/>
                  </a:cubicBezTo>
                  <a:lnTo>
                    <a:pt x="5020" y="5438"/>
                  </a:lnTo>
                  <a:cubicBezTo>
                    <a:pt x="5084" y="5464"/>
                    <a:pt x="5148" y="5476"/>
                    <a:pt x="5210" y="5476"/>
                  </a:cubicBezTo>
                  <a:cubicBezTo>
                    <a:pt x="5342" y="5476"/>
                    <a:pt x="5464" y="5420"/>
                    <a:pt x="5561" y="5323"/>
                  </a:cubicBezTo>
                  <a:cubicBezTo>
                    <a:pt x="5670" y="5180"/>
                    <a:pt x="5697" y="4984"/>
                    <a:pt x="5616" y="4788"/>
                  </a:cubicBezTo>
                  <a:lnTo>
                    <a:pt x="4993" y="3406"/>
                  </a:lnTo>
                  <a:cubicBezTo>
                    <a:pt x="4965" y="3379"/>
                    <a:pt x="4965" y="3345"/>
                    <a:pt x="4993" y="3318"/>
                  </a:cubicBezTo>
                  <a:lnTo>
                    <a:pt x="5954" y="2105"/>
                  </a:lnTo>
                  <a:cubicBezTo>
                    <a:pt x="6069" y="1963"/>
                    <a:pt x="6069" y="1740"/>
                    <a:pt x="5981" y="1570"/>
                  </a:cubicBezTo>
                  <a:cubicBezTo>
                    <a:pt x="5912" y="1425"/>
                    <a:pt x="5752" y="1340"/>
                    <a:pt x="5584" y="1340"/>
                  </a:cubicBezTo>
                  <a:cubicBezTo>
                    <a:pt x="5557" y="1340"/>
                    <a:pt x="5528" y="1342"/>
                    <a:pt x="5501" y="1347"/>
                  </a:cubicBezTo>
                  <a:lnTo>
                    <a:pt x="3977" y="1516"/>
                  </a:lnTo>
                  <a:cubicBezTo>
                    <a:pt x="3949" y="1516"/>
                    <a:pt x="3922" y="1516"/>
                    <a:pt x="3922" y="1482"/>
                  </a:cubicBezTo>
                  <a:lnTo>
                    <a:pt x="3049" y="216"/>
                  </a:lnTo>
                  <a:cubicBezTo>
                    <a:pt x="2958" y="83"/>
                    <a:pt x="2818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5" name="Google Shape;1885;p56"/>
          <p:cNvGrpSpPr/>
          <p:nvPr/>
        </p:nvGrpSpPr>
        <p:grpSpPr>
          <a:xfrm>
            <a:off x="599552" y="4118944"/>
            <a:ext cx="527554" cy="529285"/>
            <a:chOff x="508677" y="3763269"/>
            <a:chExt cx="527554" cy="529285"/>
          </a:xfrm>
        </p:grpSpPr>
        <p:sp>
          <p:nvSpPr>
            <p:cNvPr id="1886" name="Google Shape;1886;p56"/>
            <p:cNvSpPr/>
            <p:nvPr/>
          </p:nvSpPr>
          <p:spPr>
            <a:xfrm>
              <a:off x="520965" y="3781183"/>
              <a:ext cx="502284" cy="493111"/>
            </a:xfrm>
            <a:custGeom>
              <a:avLst/>
              <a:gdLst/>
              <a:ahLst/>
              <a:cxnLst/>
              <a:rect l="l" t="t" r="r" b="b"/>
              <a:pathLst>
                <a:path w="5804" h="5698" extrusionOk="0">
                  <a:moveTo>
                    <a:pt x="2522" y="0"/>
                  </a:moveTo>
                  <a:cubicBezTo>
                    <a:pt x="2406" y="0"/>
                    <a:pt x="2287" y="75"/>
                    <a:pt x="2256" y="205"/>
                  </a:cubicBezTo>
                  <a:lnTo>
                    <a:pt x="1944" y="1729"/>
                  </a:lnTo>
                  <a:cubicBezTo>
                    <a:pt x="1917" y="1817"/>
                    <a:pt x="1863" y="1898"/>
                    <a:pt x="1748" y="1926"/>
                  </a:cubicBezTo>
                  <a:lnTo>
                    <a:pt x="278" y="2352"/>
                  </a:lnTo>
                  <a:cubicBezTo>
                    <a:pt x="55" y="2434"/>
                    <a:pt x="0" y="2745"/>
                    <a:pt x="224" y="2860"/>
                  </a:cubicBezTo>
                  <a:lnTo>
                    <a:pt x="1551" y="3619"/>
                  </a:lnTo>
                  <a:cubicBezTo>
                    <a:pt x="1660" y="3680"/>
                    <a:pt x="1694" y="3761"/>
                    <a:pt x="1694" y="3876"/>
                  </a:cubicBezTo>
                  <a:lnTo>
                    <a:pt x="1633" y="5400"/>
                  </a:lnTo>
                  <a:cubicBezTo>
                    <a:pt x="1633" y="5575"/>
                    <a:pt x="1772" y="5697"/>
                    <a:pt x="1922" y="5697"/>
                  </a:cubicBezTo>
                  <a:cubicBezTo>
                    <a:pt x="1987" y="5697"/>
                    <a:pt x="2054" y="5675"/>
                    <a:pt x="2114" y="5624"/>
                  </a:cubicBezTo>
                  <a:lnTo>
                    <a:pt x="3245" y="4581"/>
                  </a:lnTo>
                  <a:cubicBezTo>
                    <a:pt x="3295" y="4526"/>
                    <a:pt x="3348" y="4505"/>
                    <a:pt x="3406" y="4505"/>
                  </a:cubicBezTo>
                  <a:cubicBezTo>
                    <a:pt x="3442" y="4505"/>
                    <a:pt x="3481" y="4513"/>
                    <a:pt x="3522" y="4526"/>
                  </a:cubicBezTo>
                  <a:lnTo>
                    <a:pt x="4965" y="5061"/>
                  </a:lnTo>
                  <a:cubicBezTo>
                    <a:pt x="4994" y="5072"/>
                    <a:pt x="5024" y="5077"/>
                    <a:pt x="5053" y="5077"/>
                  </a:cubicBezTo>
                  <a:cubicBezTo>
                    <a:pt x="5243" y="5077"/>
                    <a:pt x="5404" y="4862"/>
                    <a:pt x="5304" y="4662"/>
                  </a:cubicBezTo>
                  <a:lnTo>
                    <a:pt x="4681" y="3280"/>
                  </a:lnTo>
                  <a:cubicBezTo>
                    <a:pt x="4626" y="3172"/>
                    <a:pt x="4626" y="3084"/>
                    <a:pt x="4708" y="3002"/>
                  </a:cubicBezTo>
                  <a:lnTo>
                    <a:pt x="5642" y="1783"/>
                  </a:lnTo>
                  <a:cubicBezTo>
                    <a:pt x="5804" y="1596"/>
                    <a:pt x="5657" y="1334"/>
                    <a:pt x="5449" y="1334"/>
                  </a:cubicBezTo>
                  <a:cubicBezTo>
                    <a:pt x="5439" y="1334"/>
                    <a:pt x="5429" y="1335"/>
                    <a:pt x="5419" y="1336"/>
                  </a:cubicBezTo>
                  <a:lnTo>
                    <a:pt x="3861" y="1506"/>
                  </a:lnTo>
                  <a:cubicBezTo>
                    <a:pt x="3847" y="1510"/>
                    <a:pt x="3831" y="1513"/>
                    <a:pt x="3816" y="1513"/>
                  </a:cubicBezTo>
                  <a:cubicBezTo>
                    <a:pt x="3741" y="1513"/>
                    <a:pt x="3655" y="1463"/>
                    <a:pt x="3610" y="1390"/>
                  </a:cubicBezTo>
                  <a:lnTo>
                    <a:pt x="2737" y="124"/>
                  </a:lnTo>
                  <a:cubicBezTo>
                    <a:pt x="2689" y="39"/>
                    <a:pt x="2606" y="0"/>
                    <a:pt x="2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6"/>
            <p:cNvSpPr/>
            <p:nvPr/>
          </p:nvSpPr>
          <p:spPr>
            <a:xfrm>
              <a:off x="508677" y="3763269"/>
              <a:ext cx="527554" cy="529285"/>
            </a:xfrm>
            <a:custGeom>
              <a:avLst/>
              <a:gdLst/>
              <a:ahLst/>
              <a:cxnLst/>
              <a:rect l="l" t="t" r="r" b="b"/>
              <a:pathLst>
                <a:path w="6096" h="6116" extrusionOk="0">
                  <a:moveTo>
                    <a:pt x="2648" y="412"/>
                  </a:moveTo>
                  <a:cubicBezTo>
                    <a:pt x="2682" y="412"/>
                    <a:pt x="2709" y="412"/>
                    <a:pt x="2736" y="439"/>
                  </a:cubicBezTo>
                  <a:lnTo>
                    <a:pt x="3583" y="1713"/>
                  </a:lnTo>
                  <a:cubicBezTo>
                    <a:pt x="3683" y="1837"/>
                    <a:pt x="3825" y="1914"/>
                    <a:pt x="3972" y="1914"/>
                  </a:cubicBezTo>
                  <a:cubicBezTo>
                    <a:pt x="3993" y="1914"/>
                    <a:pt x="4015" y="1913"/>
                    <a:pt x="4037" y="1909"/>
                  </a:cubicBezTo>
                  <a:lnTo>
                    <a:pt x="5561" y="1740"/>
                  </a:lnTo>
                  <a:cubicBezTo>
                    <a:pt x="5615" y="1740"/>
                    <a:pt x="5642" y="1767"/>
                    <a:pt x="5642" y="1767"/>
                  </a:cubicBezTo>
                  <a:cubicBezTo>
                    <a:pt x="5642" y="1794"/>
                    <a:pt x="5669" y="1821"/>
                    <a:pt x="5642" y="1855"/>
                  </a:cubicBezTo>
                  <a:lnTo>
                    <a:pt x="4680" y="3067"/>
                  </a:lnTo>
                  <a:cubicBezTo>
                    <a:pt x="4572" y="3209"/>
                    <a:pt x="4572" y="3406"/>
                    <a:pt x="4626" y="3575"/>
                  </a:cubicBezTo>
                  <a:lnTo>
                    <a:pt x="5276" y="4957"/>
                  </a:lnTo>
                  <a:cubicBezTo>
                    <a:pt x="5303" y="5011"/>
                    <a:pt x="5276" y="5038"/>
                    <a:pt x="5249" y="5038"/>
                  </a:cubicBezTo>
                  <a:cubicBezTo>
                    <a:pt x="5249" y="5072"/>
                    <a:pt x="5222" y="5072"/>
                    <a:pt x="5188" y="5072"/>
                  </a:cubicBezTo>
                  <a:lnTo>
                    <a:pt x="3725" y="4530"/>
                  </a:lnTo>
                  <a:cubicBezTo>
                    <a:pt x="3672" y="4513"/>
                    <a:pt x="3619" y="4504"/>
                    <a:pt x="3567" y="4504"/>
                  </a:cubicBezTo>
                  <a:cubicBezTo>
                    <a:pt x="3453" y="4504"/>
                    <a:pt x="3342" y="4548"/>
                    <a:pt x="3244" y="4645"/>
                  </a:cubicBezTo>
                  <a:lnTo>
                    <a:pt x="2113" y="5688"/>
                  </a:lnTo>
                  <a:cubicBezTo>
                    <a:pt x="2104" y="5697"/>
                    <a:pt x="2095" y="5700"/>
                    <a:pt x="2086" y="5700"/>
                  </a:cubicBezTo>
                  <a:cubicBezTo>
                    <a:pt x="2068" y="5700"/>
                    <a:pt x="2050" y="5688"/>
                    <a:pt x="2032" y="5688"/>
                  </a:cubicBezTo>
                  <a:cubicBezTo>
                    <a:pt x="2005" y="5688"/>
                    <a:pt x="1971" y="5661"/>
                    <a:pt x="2005" y="5634"/>
                  </a:cubicBezTo>
                  <a:lnTo>
                    <a:pt x="2032" y="4083"/>
                  </a:lnTo>
                  <a:cubicBezTo>
                    <a:pt x="2059" y="3914"/>
                    <a:pt x="1944" y="3745"/>
                    <a:pt x="1802" y="3656"/>
                  </a:cubicBezTo>
                  <a:lnTo>
                    <a:pt x="447" y="2898"/>
                  </a:lnTo>
                  <a:cubicBezTo>
                    <a:pt x="420" y="2871"/>
                    <a:pt x="420" y="2837"/>
                    <a:pt x="420" y="2837"/>
                  </a:cubicBezTo>
                  <a:cubicBezTo>
                    <a:pt x="420" y="2810"/>
                    <a:pt x="420" y="2783"/>
                    <a:pt x="481" y="2756"/>
                  </a:cubicBezTo>
                  <a:lnTo>
                    <a:pt x="1944" y="2329"/>
                  </a:lnTo>
                  <a:cubicBezTo>
                    <a:pt x="2113" y="2275"/>
                    <a:pt x="2256" y="2133"/>
                    <a:pt x="2283" y="1963"/>
                  </a:cubicBezTo>
                  <a:lnTo>
                    <a:pt x="2594" y="466"/>
                  </a:lnTo>
                  <a:cubicBezTo>
                    <a:pt x="2594" y="412"/>
                    <a:pt x="2621" y="412"/>
                    <a:pt x="2648" y="412"/>
                  </a:cubicBezTo>
                  <a:close/>
                  <a:moveTo>
                    <a:pt x="2693" y="0"/>
                  </a:moveTo>
                  <a:cubicBezTo>
                    <a:pt x="2652" y="0"/>
                    <a:pt x="2609" y="6"/>
                    <a:pt x="2567" y="19"/>
                  </a:cubicBezTo>
                  <a:cubicBezTo>
                    <a:pt x="2371" y="46"/>
                    <a:pt x="2228" y="189"/>
                    <a:pt x="2201" y="385"/>
                  </a:cubicBezTo>
                  <a:lnTo>
                    <a:pt x="1890" y="1909"/>
                  </a:lnTo>
                  <a:cubicBezTo>
                    <a:pt x="1890" y="1936"/>
                    <a:pt x="1863" y="1936"/>
                    <a:pt x="1836" y="1963"/>
                  </a:cubicBezTo>
                  <a:lnTo>
                    <a:pt x="366" y="2390"/>
                  </a:lnTo>
                  <a:cubicBezTo>
                    <a:pt x="169" y="2444"/>
                    <a:pt x="54" y="2586"/>
                    <a:pt x="27" y="2783"/>
                  </a:cubicBezTo>
                  <a:cubicBezTo>
                    <a:pt x="0" y="2979"/>
                    <a:pt x="81" y="3149"/>
                    <a:pt x="251" y="3237"/>
                  </a:cubicBezTo>
                  <a:lnTo>
                    <a:pt x="1605" y="3995"/>
                  </a:lnTo>
                  <a:cubicBezTo>
                    <a:pt x="1632" y="4022"/>
                    <a:pt x="1632" y="4056"/>
                    <a:pt x="1632" y="4083"/>
                  </a:cubicBezTo>
                  <a:lnTo>
                    <a:pt x="1578" y="5607"/>
                  </a:lnTo>
                  <a:cubicBezTo>
                    <a:pt x="1578" y="5804"/>
                    <a:pt x="1693" y="5973"/>
                    <a:pt x="1863" y="6054"/>
                  </a:cubicBezTo>
                  <a:cubicBezTo>
                    <a:pt x="1917" y="6088"/>
                    <a:pt x="2005" y="6115"/>
                    <a:pt x="2059" y="6115"/>
                  </a:cubicBezTo>
                  <a:cubicBezTo>
                    <a:pt x="2174" y="6115"/>
                    <a:pt x="2283" y="6054"/>
                    <a:pt x="2398" y="5973"/>
                  </a:cubicBezTo>
                  <a:lnTo>
                    <a:pt x="3529" y="4930"/>
                  </a:lnTo>
                  <a:cubicBezTo>
                    <a:pt x="3529" y="4916"/>
                    <a:pt x="3536" y="4910"/>
                    <a:pt x="3546" y="4910"/>
                  </a:cubicBezTo>
                  <a:cubicBezTo>
                    <a:pt x="3556" y="4910"/>
                    <a:pt x="3570" y="4916"/>
                    <a:pt x="3583" y="4930"/>
                  </a:cubicBezTo>
                  <a:lnTo>
                    <a:pt x="5053" y="5438"/>
                  </a:lnTo>
                  <a:cubicBezTo>
                    <a:pt x="5107" y="5464"/>
                    <a:pt x="5163" y="5476"/>
                    <a:pt x="5220" y="5476"/>
                  </a:cubicBezTo>
                  <a:cubicBezTo>
                    <a:pt x="5341" y="5476"/>
                    <a:pt x="5464" y="5420"/>
                    <a:pt x="5561" y="5323"/>
                  </a:cubicBezTo>
                  <a:cubicBezTo>
                    <a:pt x="5669" y="5180"/>
                    <a:pt x="5730" y="4984"/>
                    <a:pt x="5642" y="4788"/>
                  </a:cubicBezTo>
                  <a:lnTo>
                    <a:pt x="4992" y="3406"/>
                  </a:lnTo>
                  <a:lnTo>
                    <a:pt x="4992" y="3318"/>
                  </a:lnTo>
                  <a:lnTo>
                    <a:pt x="5954" y="2105"/>
                  </a:lnTo>
                  <a:cubicBezTo>
                    <a:pt x="6069" y="1963"/>
                    <a:pt x="6096" y="1740"/>
                    <a:pt x="5981" y="1570"/>
                  </a:cubicBezTo>
                  <a:cubicBezTo>
                    <a:pt x="5911" y="1425"/>
                    <a:pt x="5752" y="1340"/>
                    <a:pt x="5601" y="1340"/>
                  </a:cubicBezTo>
                  <a:cubicBezTo>
                    <a:pt x="5576" y="1340"/>
                    <a:pt x="5551" y="1342"/>
                    <a:pt x="5527" y="1347"/>
                  </a:cubicBezTo>
                  <a:lnTo>
                    <a:pt x="3976" y="1516"/>
                  </a:lnTo>
                  <a:cubicBezTo>
                    <a:pt x="3949" y="1516"/>
                    <a:pt x="3922" y="1516"/>
                    <a:pt x="3922" y="1482"/>
                  </a:cubicBezTo>
                  <a:lnTo>
                    <a:pt x="3048" y="216"/>
                  </a:lnTo>
                  <a:cubicBezTo>
                    <a:pt x="2979" y="83"/>
                    <a:pt x="2843" y="0"/>
                    <a:pt x="2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8" name="Google Shape;1888;p56"/>
          <p:cNvGrpSpPr/>
          <p:nvPr/>
        </p:nvGrpSpPr>
        <p:grpSpPr>
          <a:xfrm>
            <a:off x="2189382" y="3155369"/>
            <a:ext cx="537593" cy="518121"/>
            <a:chOff x="-485493" y="1998982"/>
            <a:chExt cx="537593" cy="518121"/>
          </a:xfrm>
        </p:grpSpPr>
        <p:sp>
          <p:nvSpPr>
            <p:cNvPr id="1889" name="Google Shape;1889;p56"/>
            <p:cNvSpPr/>
            <p:nvPr/>
          </p:nvSpPr>
          <p:spPr>
            <a:xfrm>
              <a:off x="-470781" y="2016636"/>
              <a:ext cx="510592" cy="482034"/>
            </a:xfrm>
            <a:custGeom>
              <a:avLst/>
              <a:gdLst/>
              <a:ahLst/>
              <a:cxnLst/>
              <a:rect l="l" t="t" r="r" b="b"/>
              <a:pathLst>
                <a:path w="5900" h="5570" extrusionOk="0">
                  <a:moveTo>
                    <a:pt x="4364" y="1"/>
                  </a:moveTo>
                  <a:cubicBezTo>
                    <a:pt x="4311" y="1"/>
                    <a:pt x="4256" y="17"/>
                    <a:pt x="4206" y="53"/>
                  </a:cubicBezTo>
                  <a:lnTo>
                    <a:pt x="2933" y="926"/>
                  </a:lnTo>
                  <a:cubicBezTo>
                    <a:pt x="2885" y="958"/>
                    <a:pt x="2826" y="971"/>
                    <a:pt x="2769" y="971"/>
                  </a:cubicBezTo>
                  <a:cubicBezTo>
                    <a:pt x="2728" y="971"/>
                    <a:pt x="2689" y="965"/>
                    <a:pt x="2655" y="953"/>
                  </a:cubicBezTo>
                  <a:lnTo>
                    <a:pt x="1301" y="222"/>
                  </a:lnTo>
                  <a:cubicBezTo>
                    <a:pt x="1254" y="199"/>
                    <a:pt x="1207" y="188"/>
                    <a:pt x="1162" y="188"/>
                  </a:cubicBezTo>
                  <a:cubicBezTo>
                    <a:pt x="983" y="188"/>
                    <a:pt x="836" y="355"/>
                    <a:pt x="901" y="561"/>
                  </a:cubicBezTo>
                  <a:lnTo>
                    <a:pt x="1355" y="2024"/>
                  </a:lnTo>
                  <a:cubicBezTo>
                    <a:pt x="1382" y="2112"/>
                    <a:pt x="1355" y="2227"/>
                    <a:pt x="1267" y="2308"/>
                  </a:cubicBezTo>
                  <a:lnTo>
                    <a:pt x="170" y="3378"/>
                  </a:lnTo>
                  <a:cubicBezTo>
                    <a:pt x="0" y="3547"/>
                    <a:pt x="115" y="3832"/>
                    <a:pt x="339" y="3832"/>
                  </a:cubicBezTo>
                  <a:lnTo>
                    <a:pt x="1890" y="3886"/>
                  </a:lnTo>
                  <a:cubicBezTo>
                    <a:pt x="2005" y="3886"/>
                    <a:pt x="2086" y="3947"/>
                    <a:pt x="2113" y="4028"/>
                  </a:cubicBezTo>
                  <a:lnTo>
                    <a:pt x="2825" y="5410"/>
                  </a:lnTo>
                  <a:cubicBezTo>
                    <a:pt x="2863" y="5518"/>
                    <a:pt x="2958" y="5570"/>
                    <a:pt x="3054" y="5570"/>
                  </a:cubicBezTo>
                  <a:cubicBezTo>
                    <a:pt x="3162" y="5570"/>
                    <a:pt x="3270" y="5505"/>
                    <a:pt x="3299" y="5383"/>
                  </a:cubicBezTo>
                  <a:lnTo>
                    <a:pt x="3807" y="3920"/>
                  </a:lnTo>
                  <a:cubicBezTo>
                    <a:pt x="3868" y="3832"/>
                    <a:pt x="3949" y="3751"/>
                    <a:pt x="4037" y="3751"/>
                  </a:cubicBezTo>
                  <a:lnTo>
                    <a:pt x="5561" y="3520"/>
                  </a:lnTo>
                  <a:cubicBezTo>
                    <a:pt x="5812" y="3493"/>
                    <a:pt x="5900" y="3182"/>
                    <a:pt x="5703" y="3039"/>
                  </a:cubicBezTo>
                  <a:lnTo>
                    <a:pt x="4457" y="2112"/>
                  </a:lnTo>
                  <a:cubicBezTo>
                    <a:pt x="4403" y="2057"/>
                    <a:pt x="4349" y="1942"/>
                    <a:pt x="4376" y="1827"/>
                  </a:cubicBezTo>
                  <a:lnTo>
                    <a:pt x="4626" y="330"/>
                  </a:lnTo>
                  <a:cubicBezTo>
                    <a:pt x="4672" y="143"/>
                    <a:pt x="4524" y="1"/>
                    <a:pt x="4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6"/>
            <p:cNvSpPr/>
            <p:nvPr/>
          </p:nvSpPr>
          <p:spPr>
            <a:xfrm>
              <a:off x="-485493" y="1998982"/>
              <a:ext cx="537593" cy="518121"/>
            </a:xfrm>
            <a:custGeom>
              <a:avLst/>
              <a:gdLst/>
              <a:ahLst/>
              <a:cxnLst/>
              <a:rect l="l" t="t" r="r" b="b"/>
              <a:pathLst>
                <a:path w="6212" h="5987" extrusionOk="0">
                  <a:moveTo>
                    <a:pt x="4531" y="406"/>
                  </a:moveTo>
                  <a:cubicBezTo>
                    <a:pt x="4546" y="406"/>
                    <a:pt x="4559" y="412"/>
                    <a:pt x="4573" y="426"/>
                  </a:cubicBezTo>
                  <a:cubicBezTo>
                    <a:pt x="4573" y="426"/>
                    <a:pt x="4600" y="453"/>
                    <a:pt x="4600" y="480"/>
                  </a:cubicBezTo>
                  <a:lnTo>
                    <a:pt x="4349" y="2004"/>
                  </a:lnTo>
                  <a:cubicBezTo>
                    <a:pt x="4315" y="2173"/>
                    <a:pt x="4376" y="2370"/>
                    <a:pt x="4519" y="2458"/>
                  </a:cubicBezTo>
                  <a:lnTo>
                    <a:pt x="5758" y="3386"/>
                  </a:lnTo>
                  <a:cubicBezTo>
                    <a:pt x="5785" y="3413"/>
                    <a:pt x="5785" y="3474"/>
                    <a:pt x="5785" y="3474"/>
                  </a:cubicBezTo>
                  <a:cubicBezTo>
                    <a:pt x="5758" y="3501"/>
                    <a:pt x="5758" y="3528"/>
                    <a:pt x="5704" y="3528"/>
                  </a:cubicBezTo>
                  <a:lnTo>
                    <a:pt x="4180" y="3751"/>
                  </a:lnTo>
                  <a:cubicBezTo>
                    <a:pt x="4011" y="3785"/>
                    <a:pt x="3868" y="3894"/>
                    <a:pt x="3807" y="4063"/>
                  </a:cubicBezTo>
                  <a:lnTo>
                    <a:pt x="3299" y="5533"/>
                  </a:lnTo>
                  <a:cubicBezTo>
                    <a:pt x="3272" y="5560"/>
                    <a:pt x="3245" y="5560"/>
                    <a:pt x="3218" y="5560"/>
                  </a:cubicBezTo>
                  <a:cubicBezTo>
                    <a:pt x="3218" y="5560"/>
                    <a:pt x="3191" y="5560"/>
                    <a:pt x="3164" y="5533"/>
                  </a:cubicBezTo>
                  <a:lnTo>
                    <a:pt x="2487" y="4151"/>
                  </a:lnTo>
                  <a:cubicBezTo>
                    <a:pt x="2399" y="3982"/>
                    <a:pt x="2229" y="3894"/>
                    <a:pt x="2060" y="3867"/>
                  </a:cubicBezTo>
                  <a:lnTo>
                    <a:pt x="536" y="3840"/>
                  </a:lnTo>
                  <a:cubicBezTo>
                    <a:pt x="482" y="3840"/>
                    <a:pt x="455" y="3812"/>
                    <a:pt x="455" y="3812"/>
                  </a:cubicBezTo>
                  <a:cubicBezTo>
                    <a:pt x="455" y="3785"/>
                    <a:pt x="455" y="3751"/>
                    <a:pt x="482" y="3724"/>
                  </a:cubicBezTo>
                  <a:lnTo>
                    <a:pt x="1579" y="2654"/>
                  </a:lnTo>
                  <a:cubicBezTo>
                    <a:pt x="1694" y="2512"/>
                    <a:pt x="1748" y="2343"/>
                    <a:pt x="1694" y="2173"/>
                  </a:cubicBezTo>
                  <a:lnTo>
                    <a:pt x="1268" y="704"/>
                  </a:lnTo>
                  <a:cubicBezTo>
                    <a:pt x="1240" y="649"/>
                    <a:pt x="1268" y="622"/>
                    <a:pt x="1268" y="622"/>
                  </a:cubicBezTo>
                  <a:cubicBezTo>
                    <a:pt x="1301" y="595"/>
                    <a:pt x="1301" y="595"/>
                    <a:pt x="1328" y="595"/>
                  </a:cubicBezTo>
                  <a:lnTo>
                    <a:pt x="1356" y="595"/>
                  </a:lnTo>
                  <a:lnTo>
                    <a:pt x="2737" y="1327"/>
                  </a:lnTo>
                  <a:cubicBezTo>
                    <a:pt x="2796" y="1363"/>
                    <a:pt x="2864" y="1379"/>
                    <a:pt x="2934" y="1379"/>
                  </a:cubicBezTo>
                  <a:cubicBezTo>
                    <a:pt x="3033" y="1379"/>
                    <a:pt x="3135" y="1347"/>
                    <a:pt x="3218" y="1300"/>
                  </a:cubicBezTo>
                  <a:lnTo>
                    <a:pt x="4485" y="426"/>
                  </a:lnTo>
                  <a:cubicBezTo>
                    <a:pt x="4502" y="412"/>
                    <a:pt x="4517" y="406"/>
                    <a:pt x="4531" y="406"/>
                  </a:cubicBezTo>
                  <a:close/>
                  <a:moveTo>
                    <a:pt x="4515" y="1"/>
                  </a:moveTo>
                  <a:cubicBezTo>
                    <a:pt x="4424" y="1"/>
                    <a:pt x="4332" y="30"/>
                    <a:pt x="4261" y="87"/>
                  </a:cubicBezTo>
                  <a:lnTo>
                    <a:pt x="2995" y="961"/>
                  </a:lnTo>
                  <a:cubicBezTo>
                    <a:pt x="2978" y="975"/>
                    <a:pt x="2962" y="981"/>
                    <a:pt x="2948" y="981"/>
                  </a:cubicBezTo>
                  <a:cubicBezTo>
                    <a:pt x="2934" y="981"/>
                    <a:pt x="2920" y="975"/>
                    <a:pt x="2907" y="961"/>
                  </a:cubicBezTo>
                  <a:lnTo>
                    <a:pt x="1552" y="257"/>
                  </a:lnTo>
                  <a:cubicBezTo>
                    <a:pt x="1477" y="218"/>
                    <a:pt x="1398" y="196"/>
                    <a:pt x="1317" y="196"/>
                  </a:cubicBezTo>
                  <a:cubicBezTo>
                    <a:pt x="1215" y="196"/>
                    <a:pt x="1112" y="231"/>
                    <a:pt x="1017" y="311"/>
                  </a:cubicBezTo>
                  <a:cubicBezTo>
                    <a:pt x="875" y="426"/>
                    <a:pt x="820" y="622"/>
                    <a:pt x="875" y="819"/>
                  </a:cubicBezTo>
                  <a:lnTo>
                    <a:pt x="1328" y="2288"/>
                  </a:lnTo>
                  <a:cubicBezTo>
                    <a:pt x="1328" y="2316"/>
                    <a:pt x="1328" y="2343"/>
                    <a:pt x="1301" y="2370"/>
                  </a:cubicBezTo>
                  <a:lnTo>
                    <a:pt x="197" y="3447"/>
                  </a:lnTo>
                  <a:cubicBezTo>
                    <a:pt x="55" y="3555"/>
                    <a:pt x="1" y="3751"/>
                    <a:pt x="82" y="3955"/>
                  </a:cubicBezTo>
                  <a:cubicBezTo>
                    <a:pt x="143" y="4124"/>
                    <a:pt x="313" y="4232"/>
                    <a:pt x="509" y="4232"/>
                  </a:cubicBezTo>
                  <a:lnTo>
                    <a:pt x="2060" y="4293"/>
                  </a:lnTo>
                  <a:cubicBezTo>
                    <a:pt x="2087" y="4293"/>
                    <a:pt x="2114" y="4293"/>
                    <a:pt x="2114" y="4320"/>
                  </a:cubicBezTo>
                  <a:lnTo>
                    <a:pt x="2791" y="5702"/>
                  </a:lnTo>
                  <a:cubicBezTo>
                    <a:pt x="2880" y="5871"/>
                    <a:pt x="3049" y="5987"/>
                    <a:pt x="3218" y="5987"/>
                  </a:cubicBezTo>
                  <a:cubicBezTo>
                    <a:pt x="3245" y="5987"/>
                    <a:pt x="3245" y="5987"/>
                    <a:pt x="3245" y="5953"/>
                  </a:cubicBezTo>
                  <a:cubicBezTo>
                    <a:pt x="3442" y="5953"/>
                    <a:pt x="3611" y="5844"/>
                    <a:pt x="3672" y="5648"/>
                  </a:cubicBezTo>
                  <a:lnTo>
                    <a:pt x="4180" y="4205"/>
                  </a:lnTo>
                  <a:cubicBezTo>
                    <a:pt x="4180" y="4178"/>
                    <a:pt x="4207" y="4151"/>
                    <a:pt x="4234" y="4151"/>
                  </a:cubicBezTo>
                  <a:lnTo>
                    <a:pt x="5758" y="3921"/>
                  </a:lnTo>
                  <a:cubicBezTo>
                    <a:pt x="5954" y="3894"/>
                    <a:pt x="6124" y="3751"/>
                    <a:pt x="6151" y="3582"/>
                  </a:cubicBezTo>
                  <a:cubicBezTo>
                    <a:pt x="6212" y="3386"/>
                    <a:pt x="6151" y="3189"/>
                    <a:pt x="5982" y="3074"/>
                  </a:cubicBezTo>
                  <a:lnTo>
                    <a:pt x="4769" y="2146"/>
                  </a:lnTo>
                  <a:cubicBezTo>
                    <a:pt x="4742" y="2146"/>
                    <a:pt x="4715" y="2119"/>
                    <a:pt x="4742" y="2092"/>
                  </a:cubicBezTo>
                  <a:lnTo>
                    <a:pt x="4993" y="568"/>
                  </a:lnTo>
                  <a:cubicBezTo>
                    <a:pt x="5027" y="365"/>
                    <a:pt x="4939" y="169"/>
                    <a:pt x="4769" y="87"/>
                  </a:cubicBezTo>
                  <a:cubicBezTo>
                    <a:pt x="4698" y="30"/>
                    <a:pt x="4607" y="1"/>
                    <a:pt x="45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56"/>
          <p:cNvGrpSpPr/>
          <p:nvPr/>
        </p:nvGrpSpPr>
        <p:grpSpPr>
          <a:xfrm rot="1358218">
            <a:off x="531263" y="1901020"/>
            <a:ext cx="460209" cy="463697"/>
            <a:chOff x="3717746" y="3763269"/>
            <a:chExt cx="525298" cy="529279"/>
          </a:xfrm>
        </p:grpSpPr>
        <p:sp>
          <p:nvSpPr>
            <p:cNvPr id="1892" name="Google Shape;1892;p56"/>
            <p:cNvSpPr/>
            <p:nvPr/>
          </p:nvSpPr>
          <p:spPr>
            <a:xfrm>
              <a:off x="3730121" y="3781183"/>
              <a:ext cx="500028" cy="493105"/>
            </a:xfrm>
            <a:custGeom>
              <a:avLst/>
              <a:gdLst/>
              <a:ahLst/>
              <a:cxnLst/>
              <a:rect l="l" t="t" r="r" b="b"/>
              <a:pathLst>
                <a:path w="5778" h="5698" extrusionOk="0">
                  <a:moveTo>
                    <a:pt x="2502" y="0"/>
                  </a:moveTo>
                  <a:cubicBezTo>
                    <a:pt x="2383" y="0"/>
                    <a:pt x="2271" y="75"/>
                    <a:pt x="2255" y="205"/>
                  </a:cubicBezTo>
                  <a:lnTo>
                    <a:pt x="1944" y="1729"/>
                  </a:lnTo>
                  <a:cubicBezTo>
                    <a:pt x="1917" y="1817"/>
                    <a:pt x="1829" y="1898"/>
                    <a:pt x="1747" y="1926"/>
                  </a:cubicBezTo>
                  <a:lnTo>
                    <a:pt x="251" y="2352"/>
                  </a:lnTo>
                  <a:cubicBezTo>
                    <a:pt x="27" y="2434"/>
                    <a:pt x="0" y="2745"/>
                    <a:pt x="196" y="2860"/>
                  </a:cubicBezTo>
                  <a:lnTo>
                    <a:pt x="1551" y="3619"/>
                  </a:lnTo>
                  <a:cubicBezTo>
                    <a:pt x="1632" y="3680"/>
                    <a:pt x="1693" y="3761"/>
                    <a:pt x="1693" y="3876"/>
                  </a:cubicBezTo>
                  <a:lnTo>
                    <a:pt x="1632" y="5400"/>
                  </a:lnTo>
                  <a:cubicBezTo>
                    <a:pt x="1632" y="5575"/>
                    <a:pt x="1771" y="5697"/>
                    <a:pt x="1913" y="5697"/>
                  </a:cubicBezTo>
                  <a:cubicBezTo>
                    <a:pt x="1974" y="5697"/>
                    <a:pt x="2035" y="5675"/>
                    <a:pt x="2086" y="5624"/>
                  </a:cubicBezTo>
                  <a:lnTo>
                    <a:pt x="3244" y="4581"/>
                  </a:lnTo>
                  <a:cubicBezTo>
                    <a:pt x="3278" y="4526"/>
                    <a:pt x="3334" y="4505"/>
                    <a:pt x="3398" y="4505"/>
                  </a:cubicBezTo>
                  <a:cubicBezTo>
                    <a:pt x="3438" y="4505"/>
                    <a:pt x="3481" y="4513"/>
                    <a:pt x="3522" y="4526"/>
                  </a:cubicBezTo>
                  <a:lnTo>
                    <a:pt x="4965" y="5061"/>
                  </a:lnTo>
                  <a:cubicBezTo>
                    <a:pt x="4994" y="5072"/>
                    <a:pt x="5024" y="5077"/>
                    <a:pt x="5053" y="5077"/>
                  </a:cubicBezTo>
                  <a:cubicBezTo>
                    <a:pt x="5243" y="5077"/>
                    <a:pt x="5403" y="4862"/>
                    <a:pt x="5303" y="4662"/>
                  </a:cubicBezTo>
                  <a:lnTo>
                    <a:pt x="4653" y="3280"/>
                  </a:lnTo>
                  <a:cubicBezTo>
                    <a:pt x="4626" y="3172"/>
                    <a:pt x="4626" y="3084"/>
                    <a:pt x="4680" y="3002"/>
                  </a:cubicBezTo>
                  <a:lnTo>
                    <a:pt x="5642" y="1783"/>
                  </a:lnTo>
                  <a:cubicBezTo>
                    <a:pt x="5778" y="1596"/>
                    <a:pt x="5654" y="1334"/>
                    <a:pt x="5419" y="1334"/>
                  </a:cubicBezTo>
                  <a:cubicBezTo>
                    <a:pt x="5408" y="1334"/>
                    <a:pt x="5396" y="1335"/>
                    <a:pt x="5385" y="1336"/>
                  </a:cubicBezTo>
                  <a:lnTo>
                    <a:pt x="3861" y="1506"/>
                  </a:lnTo>
                  <a:cubicBezTo>
                    <a:pt x="3842" y="1510"/>
                    <a:pt x="3823" y="1513"/>
                    <a:pt x="3806" y="1513"/>
                  </a:cubicBezTo>
                  <a:cubicBezTo>
                    <a:pt x="3722" y="1513"/>
                    <a:pt x="3655" y="1463"/>
                    <a:pt x="3610" y="1390"/>
                  </a:cubicBezTo>
                  <a:lnTo>
                    <a:pt x="2736" y="124"/>
                  </a:lnTo>
                  <a:cubicBezTo>
                    <a:pt x="2677" y="39"/>
                    <a:pt x="2588" y="0"/>
                    <a:pt x="2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6"/>
            <p:cNvSpPr/>
            <p:nvPr/>
          </p:nvSpPr>
          <p:spPr>
            <a:xfrm>
              <a:off x="3717746" y="3763269"/>
              <a:ext cx="525298" cy="529279"/>
            </a:xfrm>
            <a:custGeom>
              <a:avLst/>
              <a:gdLst/>
              <a:ahLst/>
              <a:cxnLst/>
              <a:rect l="l" t="t" r="r" b="b"/>
              <a:pathLst>
                <a:path w="6070" h="6116" extrusionOk="0">
                  <a:moveTo>
                    <a:pt x="2649" y="412"/>
                  </a:moveTo>
                  <a:cubicBezTo>
                    <a:pt x="2683" y="412"/>
                    <a:pt x="2710" y="412"/>
                    <a:pt x="2710" y="439"/>
                  </a:cubicBezTo>
                  <a:lnTo>
                    <a:pt x="3584" y="1713"/>
                  </a:lnTo>
                  <a:cubicBezTo>
                    <a:pt x="3655" y="1837"/>
                    <a:pt x="3792" y="1914"/>
                    <a:pt x="3961" y="1914"/>
                  </a:cubicBezTo>
                  <a:cubicBezTo>
                    <a:pt x="3986" y="1914"/>
                    <a:pt x="4011" y="1913"/>
                    <a:pt x="4038" y="1909"/>
                  </a:cubicBezTo>
                  <a:lnTo>
                    <a:pt x="5561" y="1740"/>
                  </a:lnTo>
                  <a:cubicBezTo>
                    <a:pt x="5616" y="1740"/>
                    <a:pt x="5616" y="1767"/>
                    <a:pt x="5643" y="1767"/>
                  </a:cubicBezTo>
                  <a:cubicBezTo>
                    <a:pt x="5643" y="1794"/>
                    <a:pt x="5643" y="1821"/>
                    <a:pt x="5616" y="1855"/>
                  </a:cubicBezTo>
                  <a:lnTo>
                    <a:pt x="4681" y="3067"/>
                  </a:lnTo>
                  <a:cubicBezTo>
                    <a:pt x="4573" y="3209"/>
                    <a:pt x="4546" y="3406"/>
                    <a:pt x="4627" y="3575"/>
                  </a:cubicBezTo>
                  <a:lnTo>
                    <a:pt x="5277" y="4957"/>
                  </a:lnTo>
                  <a:cubicBezTo>
                    <a:pt x="5277" y="5011"/>
                    <a:pt x="5277" y="5038"/>
                    <a:pt x="5250" y="5038"/>
                  </a:cubicBezTo>
                  <a:cubicBezTo>
                    <a:pt x="5250" y="5072"/>
                    <a:pt x="5223" y="5072"/>
                    <a:pt x="5162" y="5072"/>
                  </a:cubicBezTo>
                  <a:lnTo>
                    <a:pt x="3726" y="4530"/>
                  </a:lnTo>
                  <a:cubicBezTo>
                    <a:pt x="3673" y="4513"/>
                    <a:pt x="3617" y="4504"/>
                    <a:pt x="3562" y="4504"/>
                  </a:cubicBezTo>
                  <a:cubicBezTo>
                    <a:pt x="3442" y="4504"/>
                    <a:pt x="3324" y="4548"/>
                    <a:pt x="3245" y="4645"/>
                  </a:cubicBezTo>
                  <a:lnTo>
                    <a:pt x="2114" y="5688"/>
                  </a:lnTo>
                  <a:cubicBezTo>
                    <a:pt x="2105" y="5697"/>
                    <a:pt x="2093" y="5700"/>
                    <a:pt x="2081" y="5700"/>
                  </a:cubicBezTo>
                  <a:cubicBezTo>
                    <a:pt x="2057" y="5700"/>
                    <a:pt x="2033" y="5688"/>
                    <a:pt x="2033" y="5688"/>
                  </a:cubicBezTo>
                  <a:cubicBezTo>
                    <a:pt x="2006" y="5688"/>
                    <a:pt x="1972" y="5661"/>
                    <a:pt x="1972" y="5634"/>
                  </a:cubicBezTo>
                  <a:lnTo>
                    <a:pt x="2033" y="4083"/>
                  </a:lnTo>
                  <a:cubicBezTo>
                    <a:pt x="2033" y="3914"/>
                    <a:pt x="1945" y="3745"/>
                    <a:pt x="1775" y="3656"/>
                  </a:cubicBezTo>
                  <a:lnTo>
                    <a:pt x="448" y="2898"/>
                  </a:lnTo>
                  <a:cubicBezTo>
                    <a:pt x="421" y="2871"/>
                    <a:pt x="394" y="2837"/>
                    <a:pt x="421" y="2837"/>
                  </a:cubicBezTo>
                  <a:cubicBezTo>
                    <a:pt x="421" y="2810"/>
                    <a:pt x="421" y="2783"/>
                    <a:pt x="448" y="2756"/>
                  </a:cubicBezTo>
                  <a:lnTo>
                    <a:pt x="1945" y="2329"/>
                  </a:lnTo>
                  <a:cubicBezTo>
                    <a:pt x="2114" y="2275"/>
                    <a:pt x="2256" y="2133"/>
                    <a:pt x="2283" y="1963"/>
                  </a:cubicBezTo>
                  <a:lnTo>
                    <a:pt x="2568" y="466"/>
                  </a:lnTo>
                  <a:cubicBezTo>
                    <a:pt x="2595" y="412"/>
                    <a:pt x="2622" y="412"/>
                    <a:pt x="2649" y="412"/>
                  </a:cubicBezTo>
                  <a:close/>
                  <a:moveTo>
                    <a:pt x="2680" y="0"/>
                  </a:moveTo>
                  <a:cubicBezTo>
                    <a:pt x="2642" y="0"/>
                    <a:pt x="2604" y="6"/>
                    <a:pt x="2568" y="19"/>
                  </a:cubicBezTo>
                  <a:cubicBezTo>
                    <a:pt x="2371" y="46"/>
                    <a:pt x="2229" y="189"/>
                    <a:pt x="2202" y="385"/>
                  </a:cubicBezTo>
                  <a:lnTo>
                    <a:pt x="1890" y="1909"/>
                  </a:lnTo>
                  <a:cubicBezTo>
                    <a:pt x="1890" y="1936"/>
                    <a:pt x="1863" y="1936"/>
                    <a:pt x="1836" y="1963"/>
                  </a:cubicBezTo>
                  <a:lnTo>
                    <a:pt x="367" y="2390"/>
                  </a:lnTo>
                  <a:cubicBezTo>
                    <a:pt x="170" y="2444"/>
                    <a:pt x="28" y="2586"/>
                    <a:pt x="28" y="2783"/>
                  </a:cubicBezTo>
                  <a:cubicBezTo>
                    <a:pt x="1" y="2979"/>
                    <a:pt x="82" y="3149"/>
                    <a:pt x="251" y="3237"/>
                  </a:cubicBezTo>
                  <a:lnTo>
                    <a:pt x="1606" y="3995"/>
                  </a:lnTo>
                  <a:cubicBezTo>
                    <a:pt x="1606" y="4022"/>
                    <a:pt x="1633" y="4056"/>
                    <a:pt x="1633" y="4083"/>
                  </a:cubicBezTo>
                  <a:lnTo>
                    <a:pt x="1579" y="5607"/>
                  </a:lnTo>
                  <a:cubicBezTo>
                    <a:pt x="1579" y="5804"/>
                    <a:pt x="1694" y="5973"/>
                    <a:pt x="1863" y="6054"/>
                  </a:cubicBezTo>
                  <a:cubicBezTo>
                    <a:pt x="1918" y="6088"/>
                    <a:pt x="1972" y="6115"/>
                    <a:pt x="2060" y="6115"/>
                  </a:cubicBezTo>
                  <a:cubicBezTo>
                    <a:pt x="2175" y="6115"/>
                    <a:pt x="2283" y="6054"/>
                    <a:pt x="2371" y="5973"/>
                  </a:cubicBezTo>
                  <a:lnTo>
                    <a:pt x="3496" y="4930"/>
                  </a:lnTo>
                  <a:cubicBezTo>
                    <a:pt x="3513" y="4916"/>
                    <a:pt x="3528" y="4910"/>
                    <a:pt x="3542" y="4910"/>
                  </a:cubicBezTo>
                  <a:cubicBezTo>
                    <a:pt x="3557" y="4910"/>
                    <a:pt x="3570" y="4916"/>
                    <a:pt x="3584" y="4930"/>
                  </a:cubicBezTo>
                  <a:lnTo>
                    <a:pt x="5020" y="5438"/>
                  </a:lnTo>
                  <a:cubicBezTo>
                    <a:pt x="5084" y="5464"/>
                    <a:pt x="5148" y="5476"/>
                    <a:pt x="5210" y="5476"/>
                  </a:cubicBezTo>
                  <a:cubicBezTo>
                    <a:pt x="5342" y="5476"/>
                    <a:pt x="5464" y="5420"/>
                    <a:pt x="5561" y="5323"/>
                  </a:cubicBezTo>
                  <a:cubicBezTo>
                    <a:pt x="5670" y="5180"/>
                    <a:pt x="5697" y="4984"/>
                    <a:pt x="5616" y="4788"/>
                  </a:cubicBezTo>
                  <a:lnTo>
                    <a:pt x="4993" y="3406"/>
                  </a:lnTo>
                  <a:cubicBezTo>
                    <a:pt x="4965" y="3379"/>
                    <a:pt x="4965" y="3345"/>
                    <a:pt x="4993" y="3318"/>
                  </a:cubicBezTo>
                  <a:lnTo>
                    <a:pt x="5954" y="2105"/>
                  </a:lnTo>
                  <a:cubicBezTo>
                    <a:pt x="6069" y="1963"/>
                    <a:pt x="6069" y="1740"/>
                    <a:pt x="5981" y="1570"/>
                  </a:cubicBezTo>
                  <a:cubicBezTo>
                    <a:pt x="5912" y="1425"/>
                    <a:pt x="5752" y="1340"/>
                    <a:pt x="5584" y="1340"/>
                  </a:cubicBezTo>
                  <a:cubicBezTo>
                    <a:pt x="5557" y="1340"/>
                    <a:pt x="5528" y="1342"/>
                    <a:pt x="5501" y="1347"/>
                  </a:cubicBezTo>
                  <a:lnTo>
                    <a:pt x="3977" y="1516"/>
                  </a:lnTo>
                  <a:cubicBezTo>
                    <a:pt x="3949" y="1516"/>
                    <a:pt x="3922" y="1516"/>
                    <a:pt x="3922" y="1482"/>
                  </a:cubicBezTo>
                  <a:lnTo>
                    <a:pt x="3049" y="216"/>
                  </a:lnTo>
                  <a:cubicBezTo>
                    <a:pt x="2958" y="83"/>
                    <a:pt x="2818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56"/>
          <p:cNvSpPr/>
          <p:nvPr/>
        </p:nvSpPr>
        <p:spPr>
          <a:xfrm rot="333157">
            <a:off x="7888057" y="4300553"/>
            <a:ext cx="175935" cy="166063"/>
          </a:xfrm>
          <a:custGeom>
            <a:avLst/>
            <a:gdLst/>
            <a:ahLst/>
            <a:cxnLst/>
            <a:rect l="l" t="t" r="r" b="b"/>
            <a:pathLst>
              <a:path w="998" h="942" extrusionOk="0">
                <a:moveTo>
                  <a:pt x="729" y="1"/>
                </a:moveTo>
                <a:cubicBezTo>
                  <a:pt x="724" y="1"/>
                  <a:pt x="719" y="2"/>
                  <a:pt x="715" y="4"/>
                </a:cubicBezTo>
                <a:lnTo>
                  <a:pt x="495" y="159"/>
                </a:lnTo>
                <a:cubicBezTo>
                  <a:pt x="488" y="167"/>
                  <a:pt x="481" y="171"/>
                  <a:pt x="474" y="171"/>
                </a:cubicBezTo>
                <a:cubicBezTo>
                  <a:pt x="467" y="171"/>
                  <a:pt x="460" y="167"/>
                  <a:pt x="454" y="159"/>
                </a:cubicBezTo>
                <a:lnTo>
                  <a:pt x="221" y="44"/>
                </a:lnTo>
                <a:cubicBezTo>
                  <a:pt x="213" y="39"/>
                  <a:pt x="204" y="36"/>
                  <a:pt x="196" y="36"/>
                </a:cubicBezTo>
                <a:cubicBezTo>
                  <a:pt x="169" y="36"/>
                  <a:pt x="146" y="66"/>
                  <a:pt x="156" y="97"/>
                </a:cubicBezTo>
                <a:lnTo>
                  <a:pt x="234" y="342"/>
                </a:lnTo>
                <a:cubicBezTo>
                  <a:pt x="234" y="355"/>
                  <a:pt x="234" y="380"/>
                  <a:pt x="221" y="392"/>
                </a:cubicBezTo>
                <a:lnTo>
                  <a:pt x="29" y="575"/>
                </a:lnTo>
                <a:cubicBezTo>
                  <a:pt x="1" y="600"/>
                  <a:pt x="16" y="653"/>
                  <a:pt x="66" y="653"/>
                </a:cubicBezTo>
                <a:lnTo>
                  <a:pt x="327" y="653"/>
                </a:lnTo>
                <a:cubicBezTo>
                  <a:pt x="339" y="653"/>
                  <a:pt x="352" y="665"/>
                  <a:pt x="364" y="678"/>
                </a:cubicBezTo>
                <a:lnTo>
                  <a:pt x="482" y="911"/>
                </a:lnTo>
                <a:cubicBezTo>
                  <a:pt x="488" y="931"/>
                  <a:pt x="504" y="941"/>
                  <a:pt x="520" y="941"/>
                </a:cubicBezTo>
                <a:cubicBezTo>
                  <a:pt x="536" y="941"/>
                  <a:pt x="552" y="931"/>
                  <a:pt x="560" y="911"/>
                </a:cubicBezTo>
                <a:lnTo>
                  <a:pt x="650" y="665"/>
                </a:lnTo>
                <a:cubicBezTo>
                  <a:pt x="650" y="653"/>
                  <a:pt x="662" y="641"/>
                  <a:pt x="687" y="641"/>
                </a:cubicBezTo>
                <a:lnTo>
                  <a:pt x="948" y="600"/>
                </a:lnTo>
                <a:cubicBezTo>
                  <a:pt x="985" y="588"/>
                  <a:pt x="998" y="535"/>
                  <a:pt x="961" y="510"/>
                </a:cubicBezTo>
                <a:lnTo>
                  <a:pt x="752" y="355"/>
                </a:lnTo>
                <a:cubicBezTo>
                  <a:pt x="740" y="342"/>
                  <a:pt x="740" y="330"/>
                  <a:pt x="740" y="314"/>
                </a:cubicBezTo>
                <a:lnTo>
                  <a:pt x="777" y="57"/>
                </a:lnTo>
                <a:cubicBezTo>
                  <a:pt x="790" y="25"/>
                  <a:pt x="756" y="1"/>
                  <a:pt x="729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56"/>
          <p:cNvSpPr/>
          <p:nvPr/>
        </p:nvSpPr>
        <p:spPr>
          <a:xfrm rot="1894639">
            <a:off x="3625743" y="3373541"/>
            <a:ext cx="175934" cy="166062"/>
          </a:xfrm>
          <a:custGeom>
            <a:avLst/>
            <a:gdLst/>
            <a:ahLst/>
            <a:cxnLst/>
            <a:rect l="l" t="t" r="r" b="b"/>
            <a:pathLst>
              <a:path w="998" h="942" extrusionOk="0">
                <a:moveTo>
                  <a:pt x="729" y="1"/>
                </a:moveTo>
                <a:cubicBezTo>
                  <a:pt x="724" y="1"/>
                  <a:pt x="719" y="2"/>
                  <a:pt x="715" y="4"/>
                </a:cubicBezTo>
                <a:lnTo>
                  <a:pt x="495" y="159"/>
                </a:lnTo>
                <a:cubicBezTo>
                  <a:pt x="488" y="167"/>
                  <a:pt x="481" y="171"/>
                  <a:pt x="474" y="171"/>
                </a:cubicBezTo>
                <a:cubicBezTo>
                  <a:pt x="467" y="171"/>
                  <a:pt x="460" y="167"/>
                  <a:pt x="454" y="159"/>
                </a:cubicBezTo>
                <a:lnTo>
                  <a:pt x="221" y="44"/>
                </a:lnTo>
                <a:cubicBezTo>
                  <a:pt x="213" y="39"/>
                  <a:pt x="204" y="36"/>
                  <a:pt x="196" y="36"/>
                </a:cubicBezTo>
                <a:cubicBezTo>
                  <a:pt x="169" y="36"/>
                  <a:pt x="146" y="66"/>
                  <a:pt x="156" y="97"/>
                </a:cubicBezTo>
                <a:lnTo>
                  <a:pt x="234" y="342"/>
                </a:lnTo>
                <a:cubicBezTo>
                  <a:pt x="234" y="355"/>
                  <a:pt x="234" y="380"/>
                  <a:pt x="221" y="392"/>
                </a:cubicBezTo>
                <a:lnTo>
                  <a:pt x="29" y="575"/>
                </a:lnTo>
                <a:cubicBezTo>
                  <a:pt x="1" y="600"/>
                  <a:pt x="16" y="653"/>
                  <a:pt x="66" y="653"/>
                </a:cubicBezTo>
                <a:lnTo>
                  <a:pt x="327" y="653"/>
                </a:lnTo>
                <a:cubicBezTo>
                  <a:pt x="339" y="653"/>
                  <a:pt x="352" y="665"/>
                  <a:pt x="364" y="678"/>
                </a:cubicBezTo>
                <a:lnTo>
                  <a:pt x="482" y="911"/>
                </a:lnTo>
                <a:cubicBezTo>
                  <a:pt x="488" y="931"/>
                  <a:pt x="504" y="941"/>
                  <a:pt x="520" y="941"/>
                </a:cubicBezTo>
                <a:cubicBezTo>
                  <a:pt x="536" y="941"/>
                  <a:pt x="552" y="931"/>
                  <a:pt x="560" y="911"/>
                </a:cubicBezTo>
                <a:lnTo>
                  <a:pt x="650" y="665"/>
                </a:lnTo>
                <a:cubicBezTo>
                  <a:pt x="650" y="653"/>
                  <a:pt x="662" y="641"/>
                  <a:pt x="687" y="641"/>
                </a:cubicBezTo>
                <a:lnTo>
                  <a:pt x="948" y="600"/>
                </a:lnTo>
                <a:cubicBezTo>
                  <a:pt x="985" y="588"/>
                  <a:pt x="998" y="535"/>
                  <a:pt x="961" y="510"/>
                </a:cubicBezTo>
                <a:lnTo>
                  <a:pt x="752" y="355"/>
                </a:lnTo>
                <a:cubicBezTo>
                  <a:pt x="740" y="342"/>
                  <a:pt x="740" y="330"/>
                  <a:pt x="740" y="314"/>
                </a:cubicBezTo>
                <a:lnTo>
                  <a:pt x="777" y="57"/>
                </a:lnTo>
                <a:cubicBezTo>
                  <a:pt x="790" y="25"/>
                  <a:pt x="756" y="1"/>
                  <a:pt x="729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56"/>
          <p:cNvSpPr/>
          <p:nvPr/>
        </p:nvSpPr>
        <p:spPr>
          <a:xfrm rot="1894639">
            <a:off x="1441493" y="3571141"/>
            <a:ext cx="175934" cy="166062"/>
          </a:xfrm>
          <a:custGeom>
            <a:avLst/>
            <a:gdLst/>
            <a:ahLst/>
            <a:cxnLst/>
            <a:rect l="l" t="t" r="r" b="b"/>
            <a:pathLst>
              <a:path w="998" h="942" extrusionOk="0">
                <a:moveTo>
                  <a:pt x="729" y="1"/>
                </a:moveTo>
                <a:cubicBezTo>
                  <a:pt x="724" y="1"/>
                  <a:pt x="719" y="2"/>
                  <a:pt x="715" y="4"/>
                </a:cubicBezTo>
                <a:lnTo>
                  <a:pt x="495" y="159"/>
                </a:lnTo>
                <a:cubicBezTo>
                  <a:pt x="488" y="167"/>
                  <a:pt x="481" y="171"/>
                  <a:pt x="474" y="171"/>
                </a:cubicBezTo>
                <a:cubicBezTo>
                  <a:pt x="467" y="171"/>
                  <a:pt x="460" y="167"/>
                  <a:pt x="454" y="159"/>
                </a:cubicBezTo>
                <a:lnTo>
                  <a:pt x="221" y="44"/>
                </a:lnTo>
                <a:cubicBezTo>
                  <a:pt x="213" y="39"/>
                  <a:pt x="204" y="36"/>
                  <a:pt x="196" y="36"/>
                </a:cubicBezTo>
                <a:cubicBezTo>
                  <a:pt x="169" y="36"/>
                  <a:pt x="146" y="66"/>
                  <a:pt x="156" y="97"/>
                </a:cubicBezTo>
                <a:lnTo>
                  <a:pt x="234" y="342"/>
                </a:lnTo>
                <a:cubicBezTo>
                  <a:pt x="234" y="355"/>
                  <a:pt x="234" y="380"/>
                  <a:pt x="221" y="392"/>
                </a:cubicBezTo>
                <a:lnTo>
                  <a:pt x="29" y="575"/>
                </a:lnTo>
                <a:cubicBezTo>
                  <a:pt x="1" y="600"/>
                  <a:pt x="16" y="653"/>
                  <a:pt x="66" y="653"/>
                </a:cubicBezTo>
                <a:lnTo>
                  <a:pt x="327" y="653"/>
                </a:lnTo>
                <a:cubicBezTo>
                  <a:pt x="339" y="653"/>
                  <a:pt x="352" y="665"/>
                  <a:pt x="364" y="678"/>
                </a:cubicBezTo>
                <a:lnTo>
                  <a:pt x="482" y="911"/>
                </a:lnTo>
                <a:cubicBezTo>
                  <a:pt x="488" y="931"/>
                  <a:pt x="504" y="941"/>
                  <a:pt x="520" y="941"/>
                </a:cubicBezTo>
                <a:cubicBezTo>
                  <a:pt x="536" y="941"/>
                  <a:pt x="552" y="931"/>
                  <a:pt x="560" y="911"/>
                </a:cubicBezTo>
                <a:lnTo>
                  <a:pt x="650" y="665"/>
                </a:lnTo>
                <a:cubicBezTo>
                  <a:pt x="650" y="653"/>
                  <a:pt x="662" y="641"/>
                  <a:pt x="687" y="641"/>
                </a:cubicBezTo>
                <a:lnTo>
                  <a:pt x="948" y="600"/>
                </a:lnTo>
                <a:cubicBezTo>
                  <a:pt x="985" y="588"/>
                  <a:pt x="998" y="535"/>
                  <a:pt x="961" y="510"/>
                </a:cubicBezTo>
                <a:lnTo>
                  <a:pt x="752" y="355"/>
                </a:lnTo>
                <a:cubicBezTo>
                  <a:pt x="740" y="342"/>
                  <a:pt x="740" y="330"/>
                  <a:pt x="740" y="314"/>
                </a:cubicBezTo>
                <a:lnTo>
                  <a:pt x="777" y="57"/>
                </a:lnTo>
                <a:cubicBezTo>
                  <a:pt x="790" y="25"/>
                  <a:pt x="756" y="1"/>
                  <a:pt x="729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56"/>
          <p:cNvSpPr/>
          <p:nvPr/>
        </p:nvSpPr>
        <p:spPr>
          <a:xfrm rot="1894639">
            <a:off x="1845918" y="2608591"/>
            <a:ext cx="175934" cy="166062"/>
          </a:xfrm>
          <a:custGeom>
            <a:avLst/>
            <a:gdLst/>
            <a:ahLst/>
            <a:cxnLst/>
            <a:rect l="l" t="t" r="r" b="b"/>
            <a:pathLst>
              <a:path w="998" h="942" extrusionOk="0">
                <a:moveTo>
                  <a:pt x="729" y="1"/>
                </a:moveTo>
                <a:cubicBezTo>
                  <a:pt x="724" y="1"/>
                  <a:pt x="719" y="2"/>
                  <a:pt x="715" y="4"/>
                </a:cubicBezTo>
                <a:lnTo>
                  <a:pt x="495" y="159"/>
                </a:lnTo>
                <a:cubicBezTo>
                  <a:pt x="488" y="167"/>
                  <a:pt x="481" y="171"/>
                  <a:pt x="474" y="171"/>
                </a:cubicBezTo>
                <a:cubicBezTo>
                  <a:pt x="467" y="171"/>
                  <a:pt x="460" y="167"/>
                  <a:pt x="454" y="159"/>
                </a:cubicBezTo>
                <a:lnTo>
                  <a:pt x="221" y="44"/>
                </a:lnTo>
                <a:cubicBezTo>
                  <a:pt x="213" y="39"/>
                  <a:pt x="204" y="36"/>
                  <a:pt x="196" y="36"/>
                </a:cubicBezTo>
                <a:cubicBezTo>
                  <a:pt x="169" y="36"/>
                  <a:pt x="146" y="66"/>
                  <a:pt x="156" y="97"/>
                </a:cubicBezTo>
                <a:lnTo>
                  <a:pt x="234" y="342"/>
                </a:lnTo>
                <a:cubicBezTo>
                  <a:pt x="234" y="355"/>
                  <a:pt x="234" y="380"/>
                  <a:pt x="221" y="392"/>
                </a:cubicBezTo>
                <a:lnTo>
                  <a:pt x="29" y="575"/>
                </a:lnTo>
                <a:cubicBezTo>
                  <a:pt x="1" y="600"/>
                  <a:pt x="16" y="653"/>
                  <a:pt x="66" y="653"/>
                </a:cubicBezTo>
                <a:lnTo>
                  <a:pt x="327" y="653"/>
                </a:lnTo>
                <a:cubicBezTo>
                  <a:pt x="339" y="653"/>
                  <a:pt x="352" y="665"/>
                  <a:pt x="364" y="678"/>
                </a:cubicBezTo>
                <a:lnTo>
                  <a:pt x="482" y="911"/>
                </a:lnTo>
                <a:cubicBezTo>
                  <a:pt x="488" y="931"/>
                  <a:pt x="504" y="941"/>
                  <a:pt x="520" y="941"/>
                </a:cubicBezTo>
                <a:cubicBezTo>
                  <a:pt x="536" y="941"/>
                  <a:pt x="552" y="931"/>
                  <a:pt x="560" y="911"/>
                </a:cubicBezTo>
                <a:lnTo>
                  <a:pt x="650" y="665"/>
                </a:lnTo>
                <a:cubicBezTo>
                  <a:pt x="650" y="653"/>
                  <a:pt x="662" y="641"/>
                  <a:pt x="687" y="641"/>
                </a:cubicBezTo>
                <a:lnTo>
                  <a:pt x="948" y="600"/>
                </a:lnTo>
                <a:cubicBezTo>
                  <a:pt x="985" y="588"/>
                  <a:pt x="998" y="535"/>
                  <a:pt x="961" y="510"/>
                </a:cubicBezTo>
                <a:lnTo>
                  <a:pt x="752" y="355"/>
                </a:lnTo>
                <a:cubicBezTo>
                  <a:pt x="740" y="342"/>
                  <a:pt x="740" y="330"/>
                  <a:pt x="740" y="314"/>
                </a:cubicBezTo>
                <a:lnTo>
                  <a:pt x="777" y="57"/>
                </a:lnTo>
                <a:cubicBezTo>
                  <a:pt x="790" y="25"/>
                  <a:pt x="756" y="1"/>
                  <a:pt x="729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D1766-38F1-09EC-DDF3-4DC641AA4504}"/>
              </a:ext>
            </a:extLst>
          </p:cNvPr>
          <p:cNvSpPr txBox="1"/>
          <p:nvPr/>
        </p:nvSpPr>
        <p:spPr>
          <a:xfrm>
            <a:off x="1175713" y="886152"/>
            <a:ext cx="667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latin typeface="Bungee" panose="020B0604020202020204" charset="0"/>
                <a:ea typeface="Bungee" panose="020B0604020202020204" charset="0"/>
              </a:rPr>
              <a:t>Python vs Java/C/C++</a:t>
            </a:r>
            <a:endParaRPr lang="en-US" sz="3600" dirty="0">
              <a:latin typeface="Bungee" panose="020B0604020202020204" charset="0"/>
              <a:ea typeface="Bungee" panose="020B0604020202020204" charset="0"/>
            </a:endParaRPr>
          </a:p>
        </p:txBody>
      </p:sp>
      <p:grpSp>
        <p:nvGrpSpPr>
          <p:cNvPr id="3" name="Google Shape;7599;p105">
            <a:extLst>
              <a:ext uri="{FF2B5EF4-FFF2-40B4-BE49-F238E27FC236}">
                <a16:creationId xmlns:a16="http://schemas.microsoft.com/office/drawing/2014/main" id="{98E75B1C-D9E0-5A75-F0D6-BA11A2143B3A}"/>
              </a:ext>
            </a:extLst>
          </p:cNvPr>
          <p:cNvGrpSpPr/>
          <p:nvPr/>
        </p:nvGrpSpPr>
        <p:grpSpPr>
          <a:xfrm>
            <a:off x="6373563" y="2071996"/>
            <a:ext cx="460912" cy="619626"/>
            <a:chOff x="7854877" y="1286361"/>
            <a:chExt cx="395090" cy="531138"/>
          </a:xfrm>
        </p:grpSpPr>
        <p:sp>
          <p:nvSpPr>
            <p:cNvPr id="4" name="Google Shape;7600;p105">
              <a:extLst>
                <a:ext uri="{FF2B5EF4-FFF2-40B4-BE49-F238E27FC236}">
                  <a16:creationId xmlns:a16="http://schemas.microsoft.com/office/drawing/2014/main" id="{0F8380D0-7990-F2EB-CF39-B8153A3CFDE5}"/>
                </a:ext>
              </a:extLst>
            </p:cNvPr>
            <p:cNvSpPr/>
            <p:nvPr/>
          </p:nvSpPr>
          <p:spPr>
            <a:xfrm>
              <a:off x="7913497" y="1511580"/>
              <a:ext cx="149280" cy="226124"/>
            </a:xfrm>
            <a:custGeom>
              <a:avLst/>
              <a:gdLst/>
              <a:ahLst/>
              <a:cxnLst/>
              <a:rect l="l" t="t" r="r" b="b"/>
              <a:pathLst>
                <a:path w="5111" h="7742" extrusionOk="0">
                  <a:moveTo>
                    <a:pt x="3896" y="0"/>
                  </a:moveTo>
                  <a:lnTo>
                    <a:pt x="1" y="7080"/>
                  </a:lnTo>
                  <a:lnTo>
                    <a:pt x="1215" y="7741"/>
                  </a:lnTo>
                  <a:lnTo>
                    <a:pt x="5111" y="662"/>
                  </a:lnTo>
                  <a:lnTo>
                    <a:pt x="3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601;p105">
              <a:extLst>
                <a:ext uri="{FF2B5EF4-FFF2-40B4-BE49-F238E27FC236}">
                  <a16:creationId xmlns:a16="http://schemas.microsoft.com/office/drawing/2014/main" id="{B0D213CD-B373-B739-5522-69FB934B2A8C}"/>
                </a:ext>
              </a:extLst>
            </p:cNvPr>
            <p:cNvSpPr/>
            <p:nvPr/>
          </p:nvSpPr>
          <p:spPr>
            <a:xfrm>
              <a:off x="7854877" y="1576917"/>
              <a:ext cx="186753" cy="240582"/>
            </a:xfrm>
            <a:custGeom>
              <a:avLst/>
              <a:gdLst/>
              <a:ahLst/>
              <a:cxnLst/>
              <a:rect l="l" t="t" r="r" b="b"/>
              <a:pathLst>
                <a:path w="6394" h="8237" extrusionOk="0">
                  <a:moveTo>
                    <a:pt x="3968" y="1"/>
                  </a:moveTo>
                  <a:cubicBezTo>
                    <a:pt x="3800" y="1"/>
                    <a:pt x="3640" y="88"/>
                    <a:pt x="3561" y="248"/>
                  </a:cubicBezTo>
                  <a:lnTo>
                    <a:pt x="116" y="6501"/>
                  </a:lnTo>
                  <a:cubicBezTo>
                    <a:pt x="1" y="6734"/>
                    <a:pt x="79" y="7017"/>
                    <a:pt x="312" y="7135"/>
                  </a:cubicBezTo>
                  <a:lnTo>
                    <a:pt x="2200" y="8182"/>
                  </a:lnTo>
                  <a:cubicBezTo>
                    <a:pt x="2273" y="8219"/>
                    <a:pt x="2351" y="8237"/>
                    <a:pt x="2427" y="8237"/>
                  </a:cubicBezTo>
                  <a:cubicBezTo>
                    <a:pt x="2596" y="8237"/>
                    <a:pt x="2759" y="8150"/>
                    <a:pt x="2846" y="7989"/>
                  </a:cubicBezTo>
                  <a:lnTo>
                    <a:pt x="6279" y="1736"/>
                  </a:lnTo>
                  <a:cubicBezTo>
                    <a:pt x="6394" y="1503"/>
                    <a:pt x="6316" y="1220"/>
                    <a:pt x="6083" y="1102"/>
                  </a:cubicBezTo>
                  <a:lnTo>
                    <a:pt x="4195" y="56"/>
                  </a:lnTo>
                  <a:cubicBezTo>
                    <a:pt x="4122" y="19"/>
                    <a:pt x="4044" y="1"/>
                    <a:pt x="3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02;p105">
              <a:extLst>
                <a:ext uri="{FF2B5EF4-FFF2-40B4-BE49-F238E27FC236}">
                  <a16:creationId xmlns:a16="http://schemas.microsoft.com/office/drawing/2014/main" id="{480BC284-2569-EB6E-4161-D6E5337C0362}"/>
                </a:ext>
              </a:extLst>
            </p:cNvPr>
            <p:cNvSpPr/>
            <p:nvPr/>
          </p:nvSpPr>
          <p:spPr>
            <a:xfrm>
              <a:off x="7855987" y="1577239"/>
              <a:ext cx="184562" cy="239852"/>
            </a:xfrm>
            <a:custGeom>
              <a:avLst/>
              <a:gdLst/>
              <a:ahLst/>
              <a:cxnLst/>
              <a:rect l="l" t="t" r="r" b="b"/>
              <a:pathLst>
                <a:path w="6319" h="8212" extrusionOk="0">
                  <a:moveTo>
                    <a:pt x="4022" y="157"/>
                  </a:moveTo>
                  <a:cubicBezTo>
                    <a:pt x="4128" y="157"/>
                    <a:pt x="4237" y="183"/>
                    <a:pt x="4337" y="237"/>
                  </a:cubicBezTo>
                  <a:lnTo>
                    <a:pt x="5800" y="1042"/>
                  </a:lnTo>
                  <a:cubicBezTo>
                    <a:pt x="6111" y="1209"/>
                    <a:pt x="6213" y="1598"/>
                    <a:pt x="6045" y="1908"/>
                  </a:cubicBezTo>
                  <a:lnTo>
                    <a:pt x="2849" y="7733"/>
                  </a:lnTo>
                  <a:cubicBezTo>
                    <a:pt x="2734" y="7938"/>
                    <a:pt x="2515" y="8056"/>
                    <a:pt x="2289" y="8056"/>
                  </a:cubicBezTo>
                  <a:cubicBezTo>
                    <a:pt x="2185" y="8056"/>
                    <a:pt x="2080" y="8031"/>
                    <a:pt x="1982" y="7978"/>
                  </a:cubicBezTo>
                  <a:lnTo>
                    <a:pt x="519" y="7177"/>
                  </a:lnTo>
                  <a:cubicBezTo>
                    <a:pt x="376" y="7099"/>
                    <a:pt x="261" y="6956"/>
                    <a:pt x="221" y="6801"/>
                  </a:cubicBezTo>
                  <a:cubicBezTo>
                    <a:pt x="168" y="6633"/>
                    <a:pt x="196" y="6462"/>
                    <a:pt x="274" y="6307"/>
                  </a:cubicBezTo>
                  <a:lnTo>
                    <a:pt x="3470" y="483"/>
                  </a:lnTo>
                  <a:cubicBezTo>
                    <a:pt x="3584" y="272"/>
                    <a:pt x="3799" y="157"/>
                    <a:pt x="4022" y="157"/>
                  </a:cubicBezTo>
                  <a:close/>
                  <a:moveTo>
                    <a:pt x="4034" y="0"/>
                  </a:moveTo>
                  <a:cubicBezTo>
                    <a:pt x="3748" y="0"/>
                    <a:pt x="3471" y="148"/>
                    <a:pt x="3327" y="405"/>
                  </a:cubicBezTo>
                  <a:lnTo>
                    <a:pt x="131" y="6229"/>
                  </a:lnTo>
                  <a:cubicBezTo>
                    <a:pt x="28" y="6425"/>
                    <a:pt x="0" y="6633"/>
                    <a:pt x="65" y="6838"/>
                  </a:cubicBezTo>
                  <a:cubicBezTo>
                    <a:pt x="131" y="7046"/>
                    <a:pt x="261" y="7214"/>
                    <a:pt x="454" y="7317"/>
                  </a:cubicBezTo>
                  <a:lnTo>
                    <a:pt x="1904" y="8121"/>
                  </a:lnTo>
                  <a:cubicBezTo>
                    <a:pt x="2032" y="8187"/>
                    <a:pt x="2162" y="8211"/>
                    <a:pt x="2293" y="8211"/>
                  </a:cubicBezTo>
                  <a:cubicBezTo>
                    <a:pt x="2575" y="8211"/>
                    <a:pt x="2849" y="8068"/>
                    <a:pt x="2992" y="7798"/>
                  </a:cubicBezTo>
                  <a:lnTo>
                    <a:pt x="6188" y="1986"/>
                  </a:lnTo>
                  <a:cubicBezTo>
                    <a:pt x="6291" y="1790"/>
                    <a:pt x="6319" y="1585"/>
                    <a:pt x="6253" y="1377"/>
                  </a:cubicBezTo>
                  <a:cubicBezTo>
                    <a:pt x="6188" y="1169"/>
                    <a:pt x="6058" y="1001"/>
                    <a:pt x="5878" y="899"/>
                  </a:cubicBezTo>
                  <a:lnTo>
                    <a:pt x="4414" y="94"/>
                  </a:lnTo>
                  <a:cubicBezTo>
                    <a:pt x="4294" y="30"/>
                    <a:pt x="4163" y="0"/>
                    <a:pt x="40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03;p105">
              <a:extLst>
                <a:ext uri="{FF2B5EF4-FFF2-40B4-BE49-F238E27FC236}">
                  <a16:creationId xmlns:a16="http://schemas.microsoft.com/office/drawing/2014/main" id="{F0A2D005-C060-66EE-4C78-7F67EBFDA42D}"/>
                </a:ext>
              </a:extLst>
            </p:cNvPr>
            <p:cNvSpPr/>
            <p:nvPr/>
          </p:nvSpPr>
          <p:spPr>
            <a:xfrm>
              <a:off x="7927516" y="1634077"/>
              <a:ext cx="84585" cy="47287"/>
            </a:xfrm>
            <a:custGeom>
              <a:avLst/>
              <a:gdLst/>
              <a:ahLst/>
              <a:cxnLst/>
              <a:rect l="l" t="t" r="r" b="b"/>
              <a:pathLst>
                <a:path w="2896" h="1619" extrusionOk="0">
                  <a:moveTo>
                    <a:pt x="113" y="1"/>
                  </a:moveTo>
                  <a:cubicBezTo>
                    <a:pt x="44" y="1"/>
                    <a:pt x="1" y="98"/>
                    <a:pt x="77" y="143"/>
                  </a:cubicBezTo>
                  <a:cubicBezTo>
                    <a:pt x="956" y="633"/>
                    <a:pt x="1851" y="1127"/>
                    <a:pt x="2742" y="1606"/>
                  </a:cubicBezTo>
                  <a:cubicBezTo>
                    <a:pt x="2757" y="1614"/>
                    <a:pt x="2771" y="1618"/>
                    <a:pt x="2784" y="1618"/>
                  </a:cubicBezTo>
                  <a:cubicBezTo>
                    <a:pt x="2853" y="1618"/>
                    <a:pt x="2895" y="1519"/>
                    <a:pt x="2820" y="1475"/>
                  </a:cubicBezTo>
                  <a:cubicBezTo>
                    <a:pt x="1928" y="984"/>
                    <a:pt x="1046" y="494"/>
                    <a:pt x="154" y="12"/>
                  </a:cubicBezTo>
                  <a:cubicBezTo>
                    <a:pt x="140" y="4"/>
                    <a:pt x="126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04;p105">
              <a:extLst>
                <a:ext uri="{FF2B5EF4-FFF2-40B4-BE49-F238E27FC236}">
                  <a16:creationId xmlns:a16="http://schemas.microsoft.com/office/drawing/2014/main" id="{2885C90F-2BAE-9D5F-926D-B24F8B92E134}"/>
                </a:ext>
              </a:extLst>
            </p:cNvPr>
            <p:cNvSpPr/>
            <p:nvPr/>
          </p:nvSpPr>
          <p:spPr>
            <a:xfrm>
              <a:off x="7917994" y="1651134"/>
              <a:ext cx="84702" cy="47579"/>
            </a:xfrm>
            <a:custGeom>
              <a:avLst/>
              <a:gdLst/>
              <a:ahLst/>
              <a:cxnLst/>
              <a:rect l="l" t="t" r="r" b="b"/>
              <a:pathLst>
                <a:path w="2900" h="1629" extrusionOk="0">
                  <a:moveTo>
                    <a:pt x="117" y="1"/>
                  </a:moveTo>
                  <a:cubicBezTo>
                    <a:pt x="44" y="1"/>
                    <a:pt x="1" y="110"/>
                    <a:pt x="80" y="155"/>
                  </a:cubicBezTo>
                  <a:cubicBezTo>
                    <a:pt x="959" y="633"/>
                    <a:pt x="1850" y="1124"/>
                    <a:pt x="2745" y="1618"/>
                  </a:cubicBezTo>
                  <a:cubicBezTo>
                    <a:pt x="2758" y="1625"/>
                    <a:pt x="2771" y="1628"/>
                    <a:pt x="2783" y="1628"/>
                  </a:cubicBezTo>
                  <a:cubicBezTo>
                    <a:pt x="2854" y="1628"/>
                    <a:pt x="2900" y="1518"/>
                    <a:pt x="2823" y="1475"/>
                  </a:cubicBezTo>
                  <a:cubicBezTo>
                    <a:pt x="1928" y="997"/>
                    <a:pt x="1049" y="503"/>
                    <a:pt x="157" y="12"/>
                  </a:cubicBezTo>
                  <a:cubicBezTo>
                    <a:pt x="143" y="4"/>
                    <a:pt x="129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05;p105">
              <a:extLst>
                <a:ext uri="{FF2B5EF4-FFF2-40B4-BE49-F238E27FC236}">
                  <a16:creationId xmlns:a16="http://schemas.microsoft.com/office/drawing/2014/main" id="{3407C844-AB18-3ECF-194D-2F0DAF933391}"/>
                </a:ext>
              </a:extLst>
            </p:cNvPr>
            <p:cNvSpPr/>
            <p:nvPr/>
          </p:nvSpPr>
          <p:spPr>
            <a:xfrm>
              <a:off x="7908560" y="1668541"/>
              <a:ext cx="84731" cy="47433"/>
            </a:xfrm>
            <a:custGeom>
              <a:avLst/>
              <a:gdLst/>
              <a:ahLst/>
              <a:cxnLst/>
              <a:rect l="l" t="t" r="r" b="b"/>
              <a:pathLst>
                <a:path w="2901" h="1624" extrusionOk="0">
                  <a:moveTo>
                    <a:pt x="114" y="1"/>
                  </a:moveTo>
                  <a:cubicBezTo>
                    <a:pt x="44" y="1"/>
                    <a:pt x="0" y="108"/>
                    <a:pt x="76" y="140"/>
                  </a:cubicBezTo>
                  <a:cubicBezTo>
                    <a:pt x="959" y="634"/>
                    <a:pt x="1850" y="1125"/>
                    <a:pt x="2745" y="1615"/>
                  </a:cubicBezTo>
                  <a:cubicBezTo>
                    <a:pt x="2757" y="1621"/>
                    <a:pt x="2768" y="1623"/>
                    <a:pt x="2779" y="1623"/>
                  </a:cubicBezTo>
                  <a:cubicBezTo>
                    <a:pt x="2852" y="1623"/>
                    <a:pt x="2901" y="1518"/>
                    <a:pt x="2823" y="1473"/>
                  </a:cubicBezTo>
                  <a:cubicBezTo>
                    <a:pt x="1928" y="982"/>
                    <a:pt x="1049" y="503"/>
                    <a:pt x="154" y="13"/>
                  </a:cubicBezTo>
                  <a:cubicBezTo>
                    <a:pt x="140" y="4"/>
                    <a:pt x="127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06;p105">
              <a:extLst>
                <a:ext uri="{FF2B5EF4-FFF2-40B4-BE49-F238E27FC236}">
                  <a16:creationId xmlns:a16="http://schemas.microsoft.com/office/drawing/2014/main" id="{F6EFBA6D-23A0-BF46-D679-44554068054F}"/>
                </a:ext>
              </a:extLst>
            </p:cNvPr>
            <p:cNvSpPr/>
            <p:nvPr/>
          </p:nvSpPr>
          <p:spPr>
            <a:xfrm>
              <a:off x="7899039" y="1685657"/>
              <a:ext cx="84760" cy="47462"/>
            </a:xfrm>
            <a:custGeom>
              <a:avLst/>
              <a:gdLst/>
              <a:ahLst/>
              <a:cxnLst/>
              <a:rect l="l" t="t" r="r" b="b"/>
              <a:pathLst>
                <a:path w="2902" h="1625" extrusionOk="0">
                  <a:moveTo>
                    <a:pt x="124" y="1"/>
                  </a:moveTo>
                  <a:cubicBezTo>
                    <a:pt x="50" y="1"/>
                    <a:pt x="1" y="104"/>
                    <a:pt x="79" y="150"/>
                  </a:cubicBezTo>
                  <a:cubicBezTo>
                    <a:pt x="962" y="641"/>
                    <a:pt x="1853" y="1120"/>
                    <a:pt x="2748" y="1613"/>
                  </a:cubicBezTo>
                  <a:cubicBezTo>
                    <a:pt x="2762" y="1621"/>
                    <a:pt x="2776" y="1625"/>
                    <a:pt x="2789" y="1625"/>
                  </a:cubicBezTo>
                  <a:cubicBezTo>
                    <a:pt x="2858" y="1625"/>
                    <a:pt x="2901" y="1527"/>
                    <a:pt x="2826" y="1483"/>
                  </a:cubicBezTo>
                  <a:cubicBezTo>
                    <a:pt x="1931" y="992"/>
                    <a:pt x="1039" y="498"/>
                    <a:pt x="157" y="7"/>
                  </a:cubicBezTo>
                  <a:cubicBezTo>
                    <a:pt x="146" y="3"/>
                    <a:pt x="135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07;p105">
              <a:extLst>
                <a:ext uri="{FF2B5EF4-FFF2-40B4-BE49-F238E27FC236}">
                  <a16:creationId xmlns:a16="http://schemas.microsoft.com/office/drawing/2014/main" id="{E5CBC94E-9B2F-D855-6BAD-75A121916636}"/>
                </a:ext>
              </a:extLst>
            </p:cNvPr>
            <p:cNvSpPr/>
            <p:nvPr/>
          </p:nvSpPr>
          <p:spPr>
            <a:xfrm>
              <a:off x="7889634" y="1702948"/>
              <a:ext cx="84731" cy="47521"/>
            </a:xfrm>
            <a:custGeom>
              <a:avLst/>
              <a:gdLst/>
              <a:ahLst/>
              <a:cxnLst/>
              <a:rect l="l" t="t" r="r" b="b"/>
              <a:pathLst>
                <a:path w="2901" h="1627" extrusionOk="0">
                  <a:moveTo>
                    <a:pt x="116" y="0"/>
                  </a:moveTo>
                  <a:cubicBezTo>
                    <a:pt x="46" y="0"/>
                    <a:pt x="0" y="110"/>
                    <a:pt x="66" y="155"/>
                  </a:cubicBezTo>
                  <a:cubicBezTo>
                    <a:pt x="957" y="633"/>
                    <a:pt x="1852" y="1124"/>
                    <a:pt x="2744" y="1615"/>
                  </a:cubicBezTo>
                  <a:cubicBezTo>
                    <a:pt x="2758" y="1623"/>
                    <a:pt x="2772" y="1626"/>
                    <a:pt x="2785" y="1626"/>
                  </a:cubicBezTo>
                  <a:cubicBezTo>
                    <a:pt x="2857" y="1626"/>
                    <a:pt x="2900" y="1517"/>
                    <a:pt x="2821" y="1475"/>
                  </a:cubicBezTo>
                  <a:cubicBezTo>
                    <a:pt x="1930" y="994"/>
                    <a:pt x="1035" y="503"/>
                    <a:pt x="156" y="12"/>
                  </a:cubicBezTo>
                  <a:cubicBezTo>
                    <a:pt x="142" y="4"/>
                    <a:pt x="129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608;p105">
              <a:extLst>
                <a:ext uri="{FF2B5EF4-FFF2-40B4-BE49-F238E27FC236}">
                  <a16:creationId xmlns:a16="http://schemas.microsoft.com/office/drawing/2014/main" id="{8D632B46-FFD1-33EA-5A34-FD9A1F957F33}"/>
                </a:ext>
              </a:extLst>
            </p:cNvPr>
            <p:cNvSpPr/>
            <p:nvPr/>
          </p:nvSpPr>
          <p:spPr>
            <a:xfrm>
              <a:off x="7880200" y="1720268"/>
              <a:ext cx="84702" cy="47491"/>
            </a:xfrm>
            <a:custGeom>
              <a:avLst/>
              <a:gdLst/>
              <a:ahLst/>
              <a:cxnLst/>
              <a:rect l="l" t="t" r="r" b="b"/>
              <a:pathLst>
                <a:path w="2900" h="1626" extrusionOk="0">
                  <a:moveTo>
                    <a:pt x="115" y="1"/>
                  </a:moveTo>
                  <a:cubicBezTo>
                    <a:pt x="45" y="1"/>
                    <a:pt x="0" y="98"/>
                    <a:pt x="66" y="143"/>
                  </a:cubicBezTo>
                  <a:cubicBezTo>
                    <a:pt x="957" y="634"/>
                    <a:pt x="1852" y="1127"/>
                    <a:pt x="2744" y="1618"/>
                  </a:cubicBezTo>
                  <a:cubicBezTo>
                    <a:pt x="2755" y="1624"/>
                    <a:pt x="2767" y="1626"/>
                    <a:pt x="2778" y="1626"/>
                  </a:cubicBezTo>
                  <a:cubicBezTo>
                    <a:pt x="2851" y="1626"/>
                    <a:pt x="2900" y="1521"/>
                    <a:pt x="2821" y="1475"/>
                  </a:cubicBezTo>
                  <a:cubicBezTo>
                    <a:pt x="1930" y="985"/>
                    <a:pt x="1035" y="494"/>
                    <a:pt x="156" y="12"/>
                  </a:cubicBezTo>
                  <a:cubicBezTo>
                    <a:pt x="142" y="4"/>
                    <a:pt x="128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09;p105">
              <a:extLst>
                <a:ext uri="{FF2B5EF4-FFF2-40B4-BE49-F238E27FC236}">
                  <a16:creationId xmlns:a16="http://schemas.microsoft.com/office/drawing/2014/main" id="{56F0B3A7-BBB4-6F68-8943-B2A90BBEBF27}"/>
                </a:ext>
              </a:extLst>
            </p:cNvPr>
            <p:cNvSpPr/>
            <p:nvPr/>
          </p:nvSpPr>
          <p:spPr>
            <a:xfrm>
              <a:off x="7939170" y="1288493"/>
              <a:ext cx="308168" cy="269848"/>
            </a:xfrm>
            <a:custGeom>
              <a:avLst/>
              <a:gdLst/>
              <a:ahLst/>
              <a:cxnLst/>
              <a:rect l="l" t="t" r="r" b="b"/>
              <a:pathLst>
                <a:path w="10551" h="9239" extrusionOk="0">
                  <a:moveTo>
                    <a:pt x="5283" y="1"/>
                  </a:moveTo>
                  <a:cubicBezTo>
                    <a:pt x="3653" y="1"/>
                    <a:pt x="2074" y="871"/>
                    <a:pt x="1231" y="2397"/>
                  </a:cubicBezTo>
                  <a:cubicBezTo>
                    <a:pt x="1" y="4637"/>
                    <a:pt x="815" y="7445"/>
                    <a:pt x="3054" y="8676"/>
                  </a:cubicBezTo>
                  <a:cubicBezTo>
                    <a:pt x="3755" y="9057"/>
                    <a:pt x="4512" y="9239"/>
                    <a:pt x="5260" y="9239"/>
                  </a:cubicBezTo>
                  <a:cubicBezTo>
                    <a:pt x="6891" y="9239"/>
                    <a:pt x="8477" y="8376"/>
                    <a:pt x="9320" y="6849"/>
                  </a:cubicBezTo>
                  <a:cubicBezTo>
                    <a:pt x="10550" y="4609"/>
                    <a:pt x="9733" y="1801"/>
                    <a:pt x="7494" y="571"/>
                  </a:cubicBezTo>
                  <a:cubicBezTo>
                    <a:pt x="6790" y="184"/>
                    <a:pt x="6031" y="1"/>
                    <a:pt x="5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10;p105">
              <a:extLst>
                <a:ext uri="{FF2B5EF4-FFF2-40B4-BE49-F238E27FC236}">
                  <a16:creationId xmlns:a16="http://schemas.microsoft.com/office/drawing/2014/main" id="{3AAE1E9E-848E-1233-B728-B44EBDAA74AD}"/>
                </a:ext>
              </a:extLst>
            </p:cNvPr>
            <p:cNvSpPr/>
            <p:nvPr/>
          </p:nvSpPr>
          <p:spPr>
            <a:xfrm>
              <a:off x="7951233" y="1286361"/>
              <a:ext cx="298734" cy="274404"/>
            </a:xfrm>
            <a:custGeom>
              <a:avLst/>
              <a:gdLst/>
              <a:ahLst/>
              <a:cxnLst/>
              <a:rect l="l" t="t" r="r" b="b"/>
              <a:pathLst>
                <a:path w="10228" h="9395" extrusionOk="0">
                  <a:moveTo>
                    <a:pt x="4869" y="153"/>
                  </a:moveTo>
                  <a:cubicBezTo>
                    <a:pt x="5605" y="153"/>
                    <a:pt x="6357" y="333"/>
                    <a:pt x="7043" y="722"/>
                  </a:cubicBezTo>
                  <a:cubicBezTo>
                    <a:pt x="9243" y="1927"/>
                    <a:pt x="10047" y="4682"/>
                    <a:pt x="8842" y="6885"/>
                  </a:cubicBezTo>
                  <a:cubicBezTo>
                    <a:pt x="8019" y="8382"/>
                    <a:pt x="6460" y="9230"/>
                    <a:pt x="4857" y="9230"/>
                  </a:cubicBezTo>
                  <a:cubicBezTo>
                    <a:pt x="4119" y="9230"/>
                    <a:pt x="3371" y="9050"/>
                    <a:pt x="2682" y="8671"/>
                  </a:cubicBezTo>
                  <a:cubicBezTo>
                    <a:pt x="1619" y="8087"/>
                    <a:pt x="843" y="7130"/>
                    <a:pt x="507" y="5965"/>
                  </a:cubicBezTo>
                  <a:cubicBezTo>
                    <a:pt x="169" y="4800"/>
                    <a:pt x="299" y="3570"/>
                    <a:pt x="883" y="2508"/>
                  </a:cubicBezTo>
                  <a:cubicBezTo>
                    <a:pt x="1710" y="1007"/>
                    <a:pt x="3263" y="153"/>
                    <a:pt x="4869" y="153"/>
                  </a:cubicBezTo>
                  <a:close/>
                  <a:moveTo>
                    <a:pt x="4877" y="0"/>
                  </a:moveTo>
                  <a:cubicBezTo>
                    <a:pt x="4433" y="0"/>
                    <a:pt x="3986" y="64"/>
                    <a:pt x="3549" y="190"/>
                  </a:cubicBezTo>
                  <a:cubicBezTo>
                    <a:pt x="2343" y="541"/>
                    <a:pt x="1349" y="1330"/>
                    <a:pt x="740" y="2430"/>
                  </a:cubicBezTo>
                  <a:cubicBezTo>
                    <a:pt x="144" y="3530"/>
                    <a:pt x="1" y="4800"/>
                    <a:pt x="352" y="6002"/>
                  </a:cubicBezTo>
                  <a:cubicBezTo>
                    <a:pt x="700" y="7208"/>
                    <a:pt x="1504" y="8205"/>
                    <a:pt x="2604" y="8811"/>
                  </a:cubicBezTo>
                  <a:cubicBezTo>
                    <a:pt x="3316" y="9199"/>
                    <a:pt x="4092" y="9395"/>
                    <a:pt x="4856" y="9395"/>
                  </a:cubicBezTo>
                  <a:cubicBezTo>
                    <a:pt x="6512" y="9395"/>
                    <a:pt x="8131" y="8516"/>
                    <a:pt x="8972" y="6962"/>
                  </a:cubicBezTo>
                  <a:cubicBezTo>
                    <a:pt x="10227" y="4682"/>
                    <a:pt x="9386" y="1821"/>
                    <a:pt x="7121" y="579"/>
                  </a:cubicBezTo>
                  <a:cubicBezTo>
                    <a:pt x="6422" y="193"/>
                    <a:pt x="5653" y="0"/>
                    <a:pt x="48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611;p105">
              <a:extLst>
                <a:ext uri="{FF2B5EF4-FFF2-40B4-BE49-F238E27FC236}">
                  <a16:creationId xmlns:a16="http://schemas.microsoft.com/office/drawing/2014/main" id="{8E482B52-C1F8-7765-34ED-A7847AEE880C}"/>
                </a:ext>
              </a:extLst>
            </p:cNvPr>
            <p:cNvSpPr/>
            <p:nvPr/>
          </p:nvSpPr>
          <p:spPr>
            <a:xfrm>
              <a:off x="8126127" y="1491573"/>
              <a:ext cx="66681" cy="46235"/>
            </a:xfrm>
            <a:custGeom>
              <a:avLst/>
              <a:gdLst/>
              <a:ahLst/>
              <a:cxnLst/>
              <a:rect l="l" t="t" r="r" b="b"/>
              <a:pathLst>
                <a:path w="2283" h="1583" extrusionOk="0">
                  <a:moveTo>
                    <a:pt x="2180" y="1"/>
                  </a:moveTo>
                  <a:cubicBezTo>
                    <a:pt x="2163" y="1"/>
                    <a:pt x="2145" y="8"/>
                    <a:pt x="2130" y="26"/>
                  </a:cubicBezTo>
                  <a:cubicBezTo>
                    <a:pt x="1586" y="660"/>
                    <a:pt x="937" y="1257"/>
                    <a:pt x="99" y="1424"/>
                  </a:cubicBezTo>
                  <a:cubicBezTo>
                    <a:pt x="1" y="1447"/>
                    <a:pt x="28" y="1582"/>
                    <a:pt x="114" y="1582"/>
                  </a:cubicBezTo>
                  <a:cubicBezTo>
                    <a:pt x="121" y="1582"/>
                    <a:pt x="128" y="1581"/>
                    <a:pt x="136" y="1580"/>
                  </a:cubicBezTo>
                  <a:cubicBezTo>
                    <a:pt x="1002" y="1396"/>
                    <a:pt x="1677" y="791"/>
                    <a:pt x="2233" y="141"/>
                  </a:cubicBezTo>
                  <a:cubicBezTo>
                    <a:pt x="2283" y="82"/>
                    <a:pt x="2234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12;p105">
              <a:extLst>
                <a:ext uri="{FF2B5EF4-FFF2-40B4-BE49-F238E27FC236}">
                  <a16:creationId xmlns:a16="http://schemas.microsoft.com/office/drawing/2014/main" id="{A651C1C0-9BF0-734C-626C-4FFD39EA8603}"/>
                </a:ext>
              </a:extLst>
            </p:cNvPr>
            <p:cNvSpPr/>
            <p:nvPr/>
          </p:nvSpPr>
          <p:spPr>
            <a:xfrm>
              <a:off x="8118095" y="1535151"/>
              <a:ext cx="5637" cy="5082"/>
            </a:xfrm>
            <a:custGeom>
              <a:avLst/>
              <a:gdLst/>
              <a:ahLst/>
              <a:cxnLst/>
              <a:rect l="l" t="t" r="r" b="b"/>
              <a:pathLst>
                <a:path w="193" h="174" extrusionOk="0">
                  <a:moveTo>
                    <a:pt x="92" y="0"/>
                  </a:moveTo>
                  <a:cubicBezTo>
                    <a:pt x="46" y="0"/>
                    <a:pt x="0" y="39"/>
                    <a:pt x="22" y="100"/>
                  </a:cubicBezTo>
                  <a:lnTo>
                    <a:pt x="22" y="113"/>
                  </a:lnTo>
                  <a:cubicBezTo>
                    <a:pt x="33" y="155"/>
                    <a:pt x="65" y="173"/>
                    <a:pt x="98" y="173"/>
                  </a:cubicBezTo>
                  <a:cubicBezTo>
                    <a:pt x="145" y="173"/>
                    <a:pt x="192" y="136"/>
                    <a:pt x="178" y="75"/>
                  </a:cubicBezTo>
                  <a:lnTo>
                    <a:pt x="165" y="60"/>
                  </a:lnTo>
                  <a:cubicBezTo>
                    <a:pt x="155" y="18"/>
                    <a:pt x="124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13;p105">
              <a:extLst>
                <a:ext uri="{FF2B5EF4-FFF2-40B4-BE49-F238E27FC236}">
                  <a16:creationId xmlns:a16="http://schemas.microsoft.com/office/drawing/2014/main" id="{1E3926DB-6A8C-CAAF-392D-B2DA7C24DD25}"/>
                </a:ext>
              </a:extLst>
            </p:cNvPr>
            <p:cNvSpPr/>
            <p:nvPr/>
          </p:nvSpPr>
          <p:spPr>
            <a:xfrm>
              <a:off x="7987538" y="1321498"/>
              <a:ext cx="50704" cy="50617"/>
            </a:xfrm>
            <a:custGeom>
              <a:avLst/>
              <a:gdLst/>
              <a:ahLst/>
              <a:cxnLst/>
              <a:rect l="l" t="t" r="r" b="b"/>
              <a:pathLst>
                <a:path w="1736" h="1733" extrusionOk="0">
                  <a:moveTo>
                    <a:pt x="1621" y="1"/>
                  </a:moveTo>
                  <a:cubicBezTo>
                    <a:pt x="1609" y="1"/>
                    <a:pt x="1595" y="4"/>
                    <a:pt x="1582" y="12"/>
                  </a:cubicBezTo>
                  <a:cubicBezTo>
                    <a:pt x="960" y="426"/>
                    <a:pt x="339" y="904"/>
                    <a:pt x="29" y="1603"/>
                  </a:cubicBezTo>
                  <a:cubicBezTo>
                    <a:pt x="1" y="1674"/>
                    <a:pt x="60" y="1733"/>
                    <a:pt x="112" y="1733"/>
                  </a:cubicBezTo>
                  <a:cubicBezTo>
                    <a:pt x="135" y="1733"/>
                    <a:pt x="157" y="1721"/>
                    <a:pt x="168" y="1693"/>
                  </a:cubicBezTo>
                  <a:cubicBezTo>
                    <a:pt x="454" y="1007"/>
                    <a:pt x="1063" y="556"/>
                    <a:pt x="1659" y="152"/>
                  </a:cubicBezTo>
                  <a:cubicBezTo>
                    <a:pt x="1736" y="110"/>
                    <a:pt x="1692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14;p105">
              <a:extLst>
                <a:ext uri="{FF2B5EF4-FFF2-40B4-BE49-F238E27FC236}">
                  <a16:creationId xmlns:a16="http://schemas.microsoft.com/office/drawing/2014/main" id="{7E5E5D6A-DE15-21F5-2DA3-69C54E77E761}"/>
                </a:ext>
              </a:extLst>
            </p:cNvPr>
            <p:cNvSpPr/>
            <p:nvPr/>
          </p:nvSpPr>
          <p:spPr>
            <a:xfrm>
              <a:off x="7980382" y="1382512"/>
              <a:ext cx="5228" cy="4702"/>
            </a:xfrm>
            <a:custGeom>
              <a:avLst/>
              <a:gdLst/>
              <a:ahLst/>
              <a:cxnLst/>
              <a:rect l="l" t="t" r="r" b="b"/>
              <a:pathLst>
                <a:path w="179" h="161" extrusionOk="0">
                  <a:moveTo>
                    <a:pt x="90" y="5"/>
                  </a:moveTo>
                  <a:cubicBezTo>
                    <a:pt x="92" y="5"/>
                    <a:pt x="93" y="5"/>
                    <a:pt x="94" y="5"/>
                  </a:cubicBezTo>
                  <a:lnTo>
                    <a:pt x="94" y="5"/>
                  </a:lnTo>
                  <a:cubicBezTo>
                    <a:pt x="94" y="5"/>
                    <a:pt x="94" y="5"/>
                    <a:pt x="93" y="5"/>
                  </a:cubicBezTo>
                  <a:cubicBezTo>
                    <a:pt x="92" y="5"/>
                    <a:pt x="91" y="5"/>
                    <a:pt x="90" y="5"/>
                  </a:cubicBezTo>
                  <a:lnTo>
                    <a:pt x="90" y="5"/>
                  </a:lnTo>
                  <a:cubicBezTo>
                    <a:pt x="90" y="5"/>
                    <a:pt x="90" y="5"/>
                    <a:pt x="90" y="5"/>
                  </a:cubicBezTo>
                  <a:close/>
                  <a:moveTo>
                    <a:pt x="79" y="1"/>
                  </a:moveTo>
                  <a:cubicBezTo>
                    <a:pt x="56" y="1"/>
                    <a:pt x="31" y="10"/>
                    <a:pt x="13" y="33"/>
                  </a:cubicBezTo>
                  <a:lnTo>
                    <a:pt x="13" y="45"/>
                  </a:lnTo>
                  <a:cubicBezTo>
                    <a:pt x="0" y="58"/>
                    <a:pt x="0" y="98"/>
                    <a:pt x="13" y="123"/>
                  </a:cubicBezTo>
                  <a:cubicBezTo>
                    <a:pt x="41" y="148"/>
                    <a:pt x="65" y="160"/>
                    <a:pt x="90" y="160"/>
                  </a:cubicBezTo>
                  <a:cubicBezTo>
                    <a:pt x="118" y="160"/>
                    <a:pt x="155" y="148"/>
                    <a:pt x="168" y="123"/>
                  </a:cubicBezTo>
                  <a:cubicBezTo>
                    <a:pt x="179" y="88"/>
                    <a:pt x="171" y="46"/>
                    <a:pt x="144" y="27"/>
                  </a:cubicBezTo>
                  <a:lnTo>
                    <a:pt x="144" y="27"/>
                  </a:lnTo>
                  <a:cubicBezTo>
                    <a:pt x="127" y="11"/>
                    <a:pt x="104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15;p105">
              <a:extLst>
                <a:ext uri="{FF2B5EF4-FFF2-40B4-BE49-F238E27FC236}">
                  <a16:creationId xmlns:a16="http://schemas.microsoft.com/office/drawing/2014/main" id="{40CB71AE-EF59-9955-27BA-63DC172AA2E2}"/>
                </a:ext>
              </a:extLst>
            </p:cNvPr>
            <p:cNvSpPr/>
            <p:nvPr/>
          </p:nvSpPr>
          <p:spPr>
            <a:xfrm>
              <a:off x="8160066" y="1323864"/>
              <a:ext cx="36889" cy="43724"/>
            </a:xfrm>
            <a:custGeom>
              <a:avLst/>
              <a:gdLst/>
              <a:ahLst/>
              <a:cxnLst/>
              <a:rect l="l" t="t" r="r" b="b"/>
              <a:pathLst>
                <a:path w="1263" h="1497" extrusionOk="0">
                  <a:moveTo>
                    <a:pt x="124" y="1"/>
                  </a:moveTo>
                  <a:cubicBezTo>
                    <a:pt x="59" y="1"/>
                    <a:pt x="1" y="76"/>
                    <a:pt x="61" y="136"/>
                  </a:cubicBezTo>
                  <a:cubicBezTo>
                    <a:pt x="462" y="525"/>
                    <a:pt x="813" y="966"/>
                    <a:pt x="1095" y="1457"/>
                  </a:cubicBezTo>
                  <a:cubicBezTo>
                    <a:pt x="1112" y="1485"/>
                    <a:pt x="1136" y="1497"/>
                    <a:pt x="1160" y="1497"/>
                  </a:cubicBezTo>
                  <a:cubicBezTo>
                    <a:pt x="1212" y="1497"/>
                    <a:pt x="1262" y="1441"/>
                    <a:pt x="1226" y="1379"/>
                  </a:cubicBezTo>
                  <a:cubicBezTo>
                    <a:pt x="940" y="876"/>
                    <a:pt x="592" y="422"/>
                    <a:pt x="179" y="22"/>
                  </a:cubicBezTo>
                  <a:cubicBezTo>
                    <a:pt x="162" y="7"/>
                    <a:pt x="142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16;p105">
              <a:extLst>
                <a:ext uri="{FF2B5EF4-FFF2-40B4-BE49-F238E27FC236}">
                  <a16:creationId xmlns:a16="http://schemas.microsoft.com/office/drawing/2014/main" id="{C89325E4-7415-2F55-D9EC-68A3E5497033}"/>
                </a:ext>
              </a:extLst>
            </p:cNvPr>
            <p:cNvSpPr/>
            <p:nvPr/>
          </p:nvSpPr>
          <p:spPr>
            <a:xfrm>
              <a:off x="7995628" y="1491164"/>
              <a:ext cx="27806" cy="27601"/>
            </a:xfrm>
            <a:custGeom>
              <a:avLst/>
              <a:gdLst/>
              <a:ahLst/>
              <a:cxnLst/>
              <a:rect l="l" t="t" r="r" b="b"/>
              <a:pathLst>
                <a:path w="952" h="945" extrusionOk="0">
                  <a:moveTo>
                    <a:pt x="106" y="0"/>
                  </a:moveTo>
                  <a:cubicBezTo>
                    <a:pt x="55" y="0"/>
                    <a:pt x="0" y="56"/>
                    <a:pt x="34" y="118"/>
                  </a:cubicBezTo>
                  <a:cubicBezTo>
                    <a:pt x="202" y="454"/>
                    <a:pt x="475" y="739"/>
                    <a:pt x="798" y="932"/>
                  </a:cubicBezTo>
                  <a:cubicBezTo>
                    <a:pt x="813" y="941"/>
                    <a:pt x="827" y="944"/>
                    <a:pt x="841" y="944"/>
                  </a:cubicBezTo>
                  <a:cubicBezTo>
                    <a:pt x="909" y="944"/>
                    <a:pt x="951" y="846"/>
                    <a:pt x="876" y="805"/>
                  </a:cubicBezTo>
                  <a:cubicBezTo>
                    <a:pt x="578" y="609"/>
                    <a:pt x="332" y="364"/>
                    <a:pt x="165" y="40"/>
                  </a:cubicBezTo>
                  <a:cubicBezTo>
                    <a:pt x="152" y="12"/>
                    <a:pt x="12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17;p105">
              <a:extLst>
                <a:ext uri="{FF2B5EF4-FFF2-40B4-BE49-F238E27FC236}">
                  <a16:creationId xmlns:a16="http://schemas.microsoft.com/office/drawing/2014/main" id="{9B6398BF-2370-230C-083C-F66B4A6AC824}"/>
                </a:ext>
              </a:extLst>
            </p:cNvPr>
            <p:cNvSpPr/>
            <p:nvPr/>
          </p:nvSpPr>
          <p:spPr>
            <a:xfrm>
              <a:off x="7980002" y="1324448"/>
              <a:ext cx="226504" cy="198144"/>
            </a:xfrm>
            <a:custGeom>
              <a:avLst/>
              <a:gdLst/>
              <a:ahLst/>
              <a:cxnLst/>
              <a:rect l="l" t="t" r="r" b="b"/>
              <a:pathLst>
                <a:path w="7755" h="6784" extrusionOk="0">
                  <a:moveTo>
                    <a:pt x="3886" y="1"/>
                  </a:moveTo>
                  <a:cubicBezTo>
                    <a:pt x="2684" y="1"/>
                    <a:pt x="1519" y="634"/>
                    <a:pt x="908" y="1760"/>
                  </a:cubicBezTo>
                  <a:cubicBezTo>
                    <a:pt x="1" y="3406"/>
                    <a:pt x="597" y="5463"/>
                    <a:pt x="2240" y="6370"/>
                  </a:cubicBezTo>
                  <a:cubicBezTo>
                    <a:pt x="2757" y="6650"/>
                    <a:pt x="3317" y="6784"/>
                    <a:pt x="3869" y="6784"/>
                  </a:cubicBezTo>
                  <a:cubicBezTo>
                    <a:pt x="5071" y="6784"/>
                    <a:pt x="6236" y="6150"/>
                    <a:pt x="6847" y="5022"/>
                  </a:cubicBezTo>
                  <a:cubicBezTo>
                    <a:pt x="7754" y="3378"/>
                    <a:pt x="7146" y="1322"/>
                    <a:pt x="5515" y="415"/>
                  </a:cubicBezTo>
                  <a:cubicBezTo>
                    <a:pt x="4997" y="134"/>
                    <a:pt x="4438" y="1"/>
                    <a:pt x="3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18;p105">
              <a:extLst>
                <a:ext uri="{FF2B5EF4-FFF2-40B4-BE49-F238E27FC236}">
                  <a16:creationId xmlns:a16="http://schemas.microsoft.com/office/drawing/2014/main" id="{837D76F5-AB16-01A1-3741-118194EE70F5}"/>
                </a:ext>
              </a:extLst>
            </p:cNvPr>
            <p:cNvSpPr/>
            <p:nvPr/>
          </p:nvSpPr>
          <p:spPr>
            <a:xfrm>
              <a:off x="7995891" y="1350150"/>
              <a:ext cx="193558" cy="143672"/>
            </a:xfrm>
            <a:custGeom>
              <a:avLst/>
              <a:gdLst/>
              <a:ahLst/>
              <a:cxnLst/>
              <a:rect l="l" t="t" r="r" b="b"/>
              <a:pathLst>
                <a:path w="6627" h="4919" extrusionOk="0">
                  <a:moveTo>
                    <a:pt x="5735" y="1"/>
                  </a:moveTo>
                  <a:lnTo>
                    <a:pt x="5592" y="91"/>
                  </a:lnTo>
                  <a:lnTo>
                    <a:pt x="143" y="3393"/>
                  </a:lnTo>
                  <a:lnTo>
                    <a:pt x="0" y="3471"/>
                  </a:lnTo>
                  <a:cubicBezTo>
                    <a:pt x="156" y="4014"/>
                    <a:pt x="441" y="4505"/>
                    <a:pt x="830" y="4918"/>
                  </a:cubicBezTo>
                  <a:lnTo>
                    <a:pt x="970" y="4828"/>
                  </a:lnTo>
                  <a:lnTo>
                    <a:pt x="6484" y="1489"/>
                  </a:lnTo>
                  <a:lnTo>
                    <a:pt x="6626" y="1399"/>
                  </a:lnTo>
                  <a:cubicBezTo>
                    <a:pt x="6446" y="867"/>
                    <a:pt x="6136" y="389"/>
                    <a:pt x="5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19;p105">
              <a:extLst>
                <a:ext uri="{FF2B5EF4-FFF2-40B4-BE49-F238E27FC236}">
                  <a16:creationId xmlns:a16="http://schemas.microsoft.com/office/drawing/2014/main" id="{2AC0090B-A151-5A24-B288-D302CD648495}"/>
                </a:ext>
              </a:extLst>
            </p:cNvPr>
            <p:cNvSpPr/>
            <p:nvPr/>
          </p:nvSpPr>
          <p:spPr>
            <a:xfrm>
              <a:off x="7991714" y="1328186"/>
              <a:ext cx="156173" cy="104008"/>
            </a:xfrm>
            <a:custGeom>
              <a:avLst/>
              <a:gdLst/>
              <a:ahLst/>
              <a:cxnLst/>
              <a:rect l="l" t="t" r="r" b="b"/>
              <a:pathLst>
                <a:path w="5347" h="3561" extrusionOk="0">
                  <a:moveTo>
                    <a:pt x="4673" y="1"/>
                  </a:moveTo>
                  <a:lnTo>
                    <a:pt x="4505" y="107"/>
                  </a:lnTo>
                  <a:lnTo>
                    <a:pt x="209" y="2719"/>
                  </a:lnTo>
                  <a:lnTo>
                    <a:pt x="25" y="2825"/>
                  </a:lnTo>
                  <a:cubicBezTo>
                    <a:pt x="0" y="3070"/>
                    <a:pt x="0" y="3315"/>
                    <a:pt x="13" y="3561"/>
                  </a:cubicBezTo>
                  <a:lnTo>
                    <a:pt x="168" y="3471"/>
                  </a:lnTo>
                  <a:lnTo>
                    <a:pt x="5191" y="430"/>
                  </a:lnTo>
                  <a:lnTo>
                    <a:pt x="5347" y="340"/>
                  </a:lnTo>
                  <a:cubicBezTo>
                    <a:pt x="5281" y="299"/>
                    <a:pt x="5216" y="262"/>
                    <a:pt x="5151" y="221"/>
                  </a:cubicBezTo>
                  <a:cubicBezTo>
                    <a:pt x="4996" y="131"/>
                    <a:pt x="4828" y="66"/>
                    <a:pt x="4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20;p105">
              <a:extLst>
                <a:ext uri="{FF2B5EF4-FFF2-40B4-BE49-F238E27FC236}">
                  <a16:creationId xmlns:a16="http://schemas.microsoft.com/office/drawing/2014/main" id="{52326ECA-B338-4B95-C2FB-7A2DAA50EA69}"/>
                </a:ext>
              </a:extLst>
            </p:cNvPr>
            <p:cNvSpPr/>
            <p:nvPr/>
          </p:nvSpPr>
          <p:spPr>
            <a:xfrm>
              <a:off x="8036343" y="1412129"/>
              <a:ext cx="158451" cy="105556"/>
            </a:xfrm>
            <a:custGeom>
              <a:avLst/>
              <a:gdLst/>
              <a:ahLst/>
              <a:cxnLst/>
              <a:rect l="l" t="t" r="r" b="b"/>
              <a:pathLst>
                <a:path w="5425" h="3614" extrusionOk="0">
                  <a:moveTo>
                    <a:pt x="5397" y="0"/>
                  </a:moveTo>
                  <a:lnTo>
                    <a:pt x="5241" y="78"/>
                  </a:lnTo>
                  <a:lnTo>
                    <a:pt x="156" y="3172"/>
                  </a:lnTo>
                  <a:lnTo>
                    <a:pt x="1" y="3262"/>
                  </a:lnTo>
                  <a:cubicBezTo>
                    <a:pt x="91" y="3327"/>
                    <a:pt x="181" y="3380"/>
                    <a:pt x="271" y="3433"/>
                  </a:cubicBezTo>
                  <a:cubicBezTo>
                    <a:pt x="402" y="3495"/>
                    <a:pt x="532" y="3560"/>
                    <a:pt x="647" y="3613"/>
                  </a:cubicBezTo>
                  <a:lnTo>
                    <a:pt x="827" y="3511"/>
                  </a:lnTo>
                  <a:lnTo>
                    <a:pt x="5229" y="830"/>
                  </a:lnTo>
                  <a:lnTo>
                    <a:pt x="5409" y="727"/>
                  </a:lnTo>
                  <a:cubicBezTo>
                    <a:pt x="5425" y="482"/>
                    <a:pt x="5425" y="233"/>
                    <a:pt x="5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1;p105">
              <a:extLst>
                <a:ext uri="{FF2B5EF4-FFF2-40B4-BE49-F238E27FC236}">
                  <a16:creationId xmlns:a16="http://schemas.microsoft.com/office/drawing/2014/main" id="{8D024C76-1862-010B-E219-F1B3284BFD8E}"/>
                </a:ext>
              </a:extLst>
            </p:cNvPr>
            <p:cNvSpPr/>
            <p:nvPr/>
          </p:nvSpPr>
          <p:spPr>
            <a:xfrm>
              <a:off x="7977373" y="1322140"/>
              <a:ext cx="220779" cy="202700"/>
            </a:xfrm>
            <a:custGeom>
              <a:avLst/>
              <a:gdLst/>
              <a:ahLst/>
              <a:cxnLst/>
              <a:rect l="l" t="t" r="r" b="b"/>
              <a:pathLst>
                <a:path w="7559" h="6940" extrusionOk="0">
                  <a:moveTo>
                    <a:pt x="3974" y="158"/>
                  </a:moveTo>
                  <a:cubicBezTo>
                    <a:pt x="4505" y="158"/>
                    <a:pt x="5061" y="286"/>
                    <a:pt x="5564" y="571"/>
                  </a:cubicBezTo>
                  <a:cubicBezTo>
                    <a:pt x="6341" y="985"/>
                    <a:pt x="6900" y="1699"/>
                    <a:pt x="7145" y="2538"/>
                  </a:cubicBezTo>
                  <a:cubicBezTo>
                    <a:pt x="7391" y="3392"/>
                    <a:pt x="7301" y="4287"/>
                    <a:pt x="6872" y="5063"/>
                  </a:cubicBezTo>
                  <a:cubicBezTo>
                    <a:pt x="6447" y="5840"/>
                    <a:pt x="5748" y="6408"/>
                    <a:pt x="4893" y="6654"/>
                  </a:cubicBezTo>
                  <a:cubicBezTo>
                    <a:pt x="4588" y="6742"/>
                    <a:pt x="4278" y="6786"/>
                    <a:pt x="3970" y="6786"/>
                  </a:cubicBezTo>
                  <a:cubicBezTo>
                    <a:pt x="3415" y="6786"/>
                    <a:pt x="2867" y="6645"/>
                    <a:pt x="2368" y="6371"/>
                  </a:cubicBezTo>
                  <a:cubicBezTo>
                    <a:pt x="777" y="5489"/>
                    <a:pt x="181" y="3485"/>
                    <a:pt x="1060" y="1879"/>
                  </a:cubicBezTo>
                  <a:cubicBezTo>
                    <a:pt x="1669" y="779"/>
                    <a:pt x="2796" y="158"/>
                    <a:pt x="3974" y="158"/>
                  </a:cubicBezTo>
                  <a:close/>
                  <a:moveTo>
                    <a:pt x="3973" y="0"/>
                  </a:moveTo>
                  <a:cubicBezTo>
                    <a:pt x="2747" y="0"/>
                    <a:pt x="1558" y="649"/>
                    <a:pt x="920" y="1802"/>
                  </a:cubicBezTo>
                  <a:cubicBezTo>
                    <a:pt x="1" y="3485"/>
                    <a:pt x="622" y="5594"/>
                    <a:pt x="2290" y="6514"/>
                  </a:cubicBezTo>
                  <a:cubicBezTo>
                    <a:pt x="2821" y="6797"/>
                    <a:pt x="3390" y="6940"/>
                    <a:pt x="3961" y="6940"/>
                  </a:cubicBezTo>
                  <a:cubicBezTo>
                    <a:pt x="4284" y="6940"/>
                    <a:pt x="4620" y="6902"/>
                    <a:pt x="4931" y="6797"/>
                  </a:cubicBezTo>
                  <a:cubicBezTo>
                    <a:pt x="5825" y="6539"/>
                    <a:pt x="6561" y="5955"/>
                    <a:pt x="7015" y="5141"/>
                  </a:cubicBezTo>
                  <a:cubicBezTo>
                    <a:pt x="7456" y="4324"/>
                    <a:pt x="7559" y="3392"/>
                    <a:pt x="7301" y="2500"/>
                  </a:cubicBezTo>
                  <a:cubicBezTo>
                    <a:pt x="7040" y="1606"/>
                    <a:pt x="6447" y="870"/>
                    <a:pt x="5642" y="428"/>
                  </a:cubicBezTo>
                  <a:cubicBezTo>
                    <a:pt x="5112" y="138"/>
                    <a:pt x="4538" y="0"/>
                    <a:pt x="3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8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1100" fill="hold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000" fill="hold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1000" fill="hold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57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DIferente</a:t>
            </a:r>
            <a:endParaRPr dirty="0"/>
          </a:p>
        </p:txBody>
      </p:sp>
      <p:grpSp>
        <p:nvGrpSpPr>
          <p:cNvPr id="1945" name="Google Shape;1945;p57"/>
          <p:cNvGrpSpPr/>
          <p:nvPr/>
        </p:nvGrpSpPr>
        <p:grpSpPr>
          <a:xfrm>
            <a:off x="8166527" y="3949917"/>
            <a:ext cx="558174" cy="734607"/>
            <a:chOff x="6526754" y="2194685"/>
            <a:chExt cx="270315" cy="355777"/>
          </a:xfrm>
        </p:grpSpPr>
        <p:sp>
          <p:nvSpPr>
            <p:cNvPr id="1946" name="Google Shape;1946;p57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7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7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7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7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7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7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7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7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7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7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7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7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7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7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7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4206F5-DF40-F742-F8CA-43028337F928}"/>
              </a:ext>
            </a:extLst>
          </p:cNvPr>
          <p:cNvSpPr txBox="1"/>
          <p:nvPr/>
        </p:nvSpPr>
        <p:spPr>
          <a:xfrm>
            <a:off x="879657" y="1579785"/>
            <a:ext cx="246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print("Hello, World!")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47DAA-9A5B-E8E2-958D-8FB673CC6BA7}"/>
              </a:ext>
            </a:extLst>
          </p:cNvPr>
          <p:cNvSpPr txBox="1"/>
          <p:nvPr/>
        </p:nvSpPr>
        <p:spPr>
          <a:xfrm>
            <a:off x="812800" y="1095829"/>
            <a:ext cx="166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ungee" panose="020B0604020202020204" charset="0"/>
                <a:ea typeface="Bungee" panose="020B0604020202020204" charset="0"/>
              </a:rPr>
              <a:t>PYTHON</a:t>
            </a:r>
            <a:endParaRPr lang="en-US" dirty="0">
              <a:latin typeface="Bungee" panose="020B0604020202020204" charset="0"/>
              <a:ea typeface="Bungee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8B7E1-726D-DCA5-FBD6-A33FB7D06D11}"/>
              </a:ext>
            </a:extLst>
          </p:cNvPr>
          <p:cNvSpPr txBox="1"/>
          <p:nvPr/>
        </p:nvSpPr>
        <p:spPr>
          <a:xfrm>
            <a:off x="4572000" y="1095829"/>
            <a:ext cx="166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ungee" panose="020B0604020202020204" charset="0"/>
                <a:ea typeface="Bungee" panose="020B0604020202020204" charset="0"/>
              </a:rPr>
              <a:t>Java</a:t>
            </a:r>
            <a:endParaRPr lang="en-US" dirty="0">
              <a:latin typeface="Bungee" panose="020B0604020202020204" charset="0"/>
              <a:ea typeface="Bungee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FB7788-72C0-FC6C-35C2-0B7A460ECECA}"/>
              </a:ext>
            </a:extLst>
          </p:cNvPr>
          <p:cNvSpPr txBox="1"/>
          <p:nvPr/>
        </p:nvSpPr>
        <p:spPr>
          <a:xfrm>
            <a:off x="4050793" y="1364342"/>
            <a:ext cx="3678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Main { </a:t>
            </a:r>
            <a:endParaRPr lang="ro-RO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endParaRPr lang="ro-RO" dirty="0"/>
          </a:p>
          <a:p>
            <a:r>
              <a:rPr lang="en-US" dirty="0"/>
              <a:t>{ </a:t>
            </a:r>
            <a:r>
              <a:rPr lang="en-US" dirty="0" err="1"/>
              <a:t>System.out.println</a:t>
            </a:r>
            <a:r>
              <a:rPr lang="en-US" dirty="0"/>
              <a:t>("Hello, World!"); } 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BEFF37-DD20-B25D-032A-CF3B238F55BA}"/>
              </a:ext>
            </a:extLst>
          </p:cNvPr>
          <p:cNvSpPr txBox="1"/>
          <p:nvPr/>
        </p:nvSpPr>
        <p:spPr>
          <a:xfrm>
            <a:off x="909083" y="2307374"/>
            <a:ext cx="2460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 </a:t>
            </a:r>
            <a:endParaRPr lang="ro-RO" dirty="0"/>
          </a:p>
          <a:p>
            <a:r>
              <a:rPr lang="ro-RO" dirty="0"/>
              <a:t>    </a:t>
            </a:r>
            <a:r>
              <a:rPr lang="en-US" dirty="0"/>
              <a:t>print(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ro-RO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E5591C-D63D-A5D7-38FD-2D457C8BF23E}"/>
              </a:ext>
            </a:extLst>
          </p:cNvPr>
          <p:cNvSpPr txBox="1"/>
          <p:nvPr/>
        </p:nvSpPr>
        <p:spPr>
          <a:xfrm>
            <a:off x="4050793" y="2264094"/>
            <a:ext cx="3907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for (int i = 0; i &lt; 5; i++) {</a:t>
            </a:r>
          </a:p>
          <a:p>
            <a:r>
              <a:rPr lang="nn-NO" dirty="0"/>
              <a:t>    System.out.println(i);</a:t>
            </a:r>
          </a:p>
          <a:p>
            <a:r>
              <a:rPr lang="nn-NO" dirty="0"/>
              <a:t>}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3F03F3-E64A-62BC-5168-31BF6C94BC4B}"/>
              </a:ext>
            </a:extLst>
          </p:cNvPr>
          <p:cNvSpPr txBox="1"/>
          <p:nvPr/>
        </p:nvSpPr>
        <p:spPr>
          <a:xfrm>
            <a:off x="800226" y="3205253"/>
            <a:ext cx="26778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add(a, b):</a:t>
            </a:r>
          </a:p>
          <a:p>
            <a:r>
              <a:rPr lang="en-US" dirty="0"/>
              <a:t>    return a + b</a:t>
            </a:r>
          </a:p>
          <a:p>
            <a:endParaRPr lang="en-US" dirty="0"/>
          </a:p>
          <a:p>
            <a:r>
              <a:rPr lang="en-US" dirty="0"/>
              <a:t>result = add(5, 3)</a:t>
            </a:r>
          </a:p>
          <a:p>
            <a:r>
              <a:rPr lang="en-US" dirty="0"/>
              <a:t>print(result)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5DCADA-6844-A0FB-C5F2-3358DE8879D9}"/>
              </a:ext>
            </a:extLst>
          </p:cNvPr>
          <p:cNvSpPr txBox="1"/>
          <p:nvPr/>
        </p:nvSpPr>
        <p:spPr>
          <a:xfrm>
            <a:off x="4862286" y="2830594"/>
            <a:ext cx="609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Main {</a:t>
            </a:r>
          </a:p>
          <a:p>
            <a:r>
              <a:rPr lang="en-US" dirty="0"/>
              <a:t>    public static int add(int a, int b) {</a:t>
            </a:r>
          </a:p>
          <a:p>
            <a:r>
              <a:rPr lang="en-US" dirty="0"/>
              <a:t>        return a + b;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int result = add(5, 3);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(result);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60"/>
          <p:cNvSpPr txBox="1">
            <a:spLocks noGrp="1"/>
          </p:cNvSpPr>
          <p:nvPr>
            <p:ph type="title"/>
          </p:nvPr>
        </p:nvSpPr>
        <p:spPr>
          <a:xfrm>
            <a:off x="770240" y="-346677"/>
            <a:ext cx="7439907" cy="3260921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Cum Sortam in Python??</a:t>
            </a:r>
            <a:endParaRPr dirty="0"/>
          </a:p>
        </p:txBody>
      </p:sp>
      <p:grpSp>
        <p:nvGrpSpPr>
          <p:cNvPr id="2094" name="Google Shape;2094;p60"/>
          <p:cNvGrpSpPr/>
          <p:nvPr/>
        </p:nvGrpSpPr>
        <p:grpSpPr>
          <a:xfrm>
            <a:off x="8097133" y="1017696"/>
            <a:ext cx="850155" cy="1654532"/>
            <a:chOff x="8076537" y="992846"/>
            <a:chExt cx="850155" cy="1654532"/>
          </a:xfrm>
        </p:grpSpPr>
        <p:grpSp>
          <p:nvGrpSpPr>
            <p:cNvPr id="2095" name="Google Shape;2095;p60"/>
            <p:cNvGrpSpPr/>
            <p:nvPr/>
          </p:nvGrpSpPr>
          <p:grpSpPr>
            <a:xfrm>
              <a:off x="8087828" y="1004132"/>
              <a:ext cx="825617" cy="1631556"/>
              <a:chOff x="8087828" y="1004132"/>
              <a:chExt cx="825617" cy="1631556"/>
            </a:xfrm>
          </p:grpSpPr>
          <p:sp>
            <p:nvSpPr>
              <p:cNvPr id="2096" name="Google Shape;2096;p60"/>
              <p:cNvSpPr/>
              <p:nvPr/>
            </p:nvSpPr>
            <p:spPr>
              <a:xfrm rot="10800000">
                <a:off x="8087828" y="1004132"/>
                <a:ext cx="825617" cy="1631556"/>
              </a:xfrm>
              <a:custGeom>
                <a:avLst/>
                <a:gdLst/>
                <a:ahLst/>
                <a:cxnLst/>
                <a:rect l="l" t="t" r="r" b="b"/>
                <a:pathLst>
                  <a:path w="14333" h="28333" extrusionOk="0">
                    <a:moveTo>
                      <a:pt x="0" y="0"/>
                    </a:moveTo>
                    <a:lnTo>
                      <a:pt x="0" y="3522"/>
                    </a:lnTo>
                    <a:lnTo>
                      <a:pt x="0" y="4484"/>
                    </a:lnTo>
                    <a:lnTo>
                      <a:pt x="0" y="7478"/>
                    </a:lnTo>
                    <a:lnTo>
                      <a:pt x="0" y="8433"/>
                    </a:lnTo>
                    <a:lnTo>
                      <a:pt x="0" y="11684"/>
                    </a:lnTo>
                    <a:lnTo>
                      <a:pt x="0" y="12639"/>
                    </a:lnTo>
                    <a:lnTo>
                      <a:pt x="0" y="15917"/>
                    </a:lnTo>
                    <a:lnTo>
                      <a:pt x="0" y="16872"/>
                    </a:lnTo>
                    <a:lnTo>
                      <a:pt x="0" y="20116"/>
                    </a:lnTo>
                    <a:lnTo>
                      <a:pt x="0" y="21078"/>
                    </a:lnTo>
                    <a:lnTo>
                      <a:pt x="0" y="24350"/>
                    </a:lnTo>
                    <a:lnTo>
                      <a:pt x="0" y="25311"/>
                    </a:lnTo>
                    <a:lnTo>
                      <a:pt x="0" y="28136"/>
                    </a:lnTo>
                    <a:lnTo>
                      <a:pt x="0" y="28332"/>
                    </a:lnTo>
                    <a:lnTo>
                      <a:pt x="170" y="28332"/>
                    </a:lnTo>
                    <a:cubicBezTo>
                      <a:pt x="8013" y="28332"/>
                      <a:pt x="14332" y="22013"/>
                      <a:pt x="14332" y="14163"/>
                    </a:cubicBezTo>
                    <a:cubicBezTo>
                      <a:pt x="14332" y="8975"/>
                      <a:pt x="11542" y="4403"/>
                      <a:pt x="7336" y="1944"/>
                    </a:cubicBezTo>
                    <a:cubicBezTo>
                      <a:pt x="7139" y="1829"/>
                      <a:pt x="6909" y="1721"/>
                      <a:pt x="6713" y="1606"/>
                    </a:cubicBezTo>
                    <a:cubicBezTo>
                      <a:pt x="4742" y="590"/>
                      <a:pt x="2540" y="0"/>
                      <a:pt x="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97" name="Google Shape;2097;p60"/>
              <p:cNvGrpSpPr/>
              <p:nvPr/>
            </p:nvGrpSpPr>
            <p:grpSpPr>
              <a:xfrm rot="10800000">
                <a:off x="8105901" y="1048396"/>
                <a:ext cx="750992" cy="1496501"/>
                <a:chOff x="272886" y="2085053"/>
                <a:chExt cx="905027" cy="1803882"/>
              </a:xfrm>
            </p:grpSpPr>
            <p:sp>
              <p:nvSpPr>
                <p:cNvPr id="2098" name="Google Shape;2098;p60"/>
                <p:cNvSpPr/>
                <p:nvPr/>
              </p:nvSpPr>
              <p:spPr>
                <a:xfrm>
                  <a:off x="272886" y="2359150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0"/>
                      </a:moveTo>
                      <a:cubicBezTo>
                        <a:pt x="204" y="0"/>
                        <a:pt x="0" y="197"/>
                        <a:pt x="0" y="481"/>
                      </a:cubicBezTo>
                      <a:cubicBezTo>
                        <a:pt x="0" y="739"/>
                        <a:pt x="204" y="962"/>
                        <a:pt x="481" y="962"/>
                      </a:cubicBezTo>
                      <a:cubicBezTo>
                        <a:pt x="739" y="962"/>
                        <a:pt x="935" y="739"/>
                        <a:pt x="935" y="481"/>
                      </a:cubicBezTo>
                      <a:cubicBezTo>
                        <a:pt x="935" y="197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099;p60"/>
                <p:cNvSpPr/>
                <p:nvPr/>
              </p:nvSpPr>
              <p:spPr>
                <a:xfrm>
                  <a:off x="460916" y="2359150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9"/>
                        <a:pt x="204" y="962"/>
                        <a:pt x="482" y="962"/>
                      </a:cubicBezTo>
                      <a:cubicBezTo>
                        <a:pt x="739" y="962"/>
                        <a:pt x="962" y="739"/>
                        <a:pt x="962" y="481"/>
                      </a:cubicBezTo>
                      <a:cubicBezTo>
                        <a:pt x="962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60"/>
                <p:cNvSpPr/>
                <p:nvPr/>
              </p:nvSpPr>
              <p:spPr>
                <a:xfrm>
                  <a:off x="648946" y="2359150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9"/>
                        <a:pt x="204" y="962"/>
                        <a:pt x="482" y="962"/>
                      </a:cubicBezTo>
                      <a:cubicBezTo>
                        <a:pt x="739" y="962"/>
                        <a:pt x="963" y="739"/>
                        <a:pt x="963" y="481"/>
                      </a:cubicBezTo>
                      <a:cubicBezTo>
                        <a:pt x="963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60"/>
                <p:cNvSpPr/>
                <p:nvPr/>
              </p:nvSpPr>
              <p:spPr>
                <a:xfrm>
                  <a:off x="837045" y="2359150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0"/>
                      </a:moveTo>
                      <a:cubicBezTo>
                        <a:pt x="203" y="0"/>
                        <a:pt x="0" y="197"/>
                        <a:pt x="0" y="481"/>
                      </a:cubicBezTo>
                      <a:cubicBezTo>
                        <a:pt x="0" y="739"/>
                        <a:pt x="203" y="962"/>
                        <a:pt x="481" y="962"/>
                      </a:cubicBezTo>
                      <a:cubicBezTo>
                        <a:pt x="738" y="962"/>
                        <a:pt x="962" y="739"/>
                        <a:pt x="962" y="481"/>
                      </a:cubicBezTo>
                      <a:cubicBezTo>
                        <a:pt x="962" y="197"/>
                        <a:pt x="738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60"/>
                <p:cNvSpPr/>
                <p:nvPr/>
              </p:nvSpPr>
              <p:spPr>
                <a:xfrm>
                  <a:off x="359370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82"/>
                      </a:cubicBezTo>
                      <a:cubicBezTo>
                        <a:pt x="1" y="732"/>
                        <a:pt x="224" y="956"/>
                        <a:pt x="482" y="956"/>
                      </a:cubicBezTo>
                      <a:cubicBezTo>
                        <a:pt x="759" y="956"/>
                        <a:pt x="956" y="732"/>
                        <a:pt x="956" y="482"/>
                      </a:cubicBezTo>
                      <a:cubicBezTo>
                        <a:pt x="956" y="224"/>
                        <a:pt x="75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60"/>
                <p:cNvSpPr/>
                <p:nvPr/>
              </p:nvSpPr>
              <p:spPr>
                <a:xfrm>
                  <a:off x="547400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82"/>
                      </a:cubicBezTo>
                      <a:cubicBezTo>
                        <a:pt x="1" y="732"/>
                        <a:pt x="224" y="956"/>
                        <a:pt x="482" y="956"/>
                      </a:cubicBezTo>
                      <a:cubicBezTo>
                        <a:pt x="760" y="956"/>
                        <a:pt x="956" y="732"/>
                        <a:pt x="956" y="482"/>
                      </a:cubicBezTo>
                      <a:cubicBezTo>
                        <a:pt x="956" y="224"/>
                        <a:pt x="760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60"/>
                <p:cNvSpPr/>
                <p:nvPr/>
              </p:nvSpPr>
              <p:spPr>
                <a:xfrm>
                  <a:off x="735499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82"/>
                      </a:cubicBezTo>
                      <a:cubicBezTo>
                        <a:pt x="0" y="732"/>
                        <a:pt x="224" y="956"/>
                        <a:pt x="481" y="956"/>
                      </a:cubicBezTo>
                      <a:cubicBezTo>
                        <a:pt x="759" y="956"/>
                        <a:pt x="955" y="732"/>
                        <a:pt x="955" y="482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60"/>
                <p:cNvSpPr/>
                <p:nvPr/>
              </p:nvSpPr>
              <p:spPr>
                <a:xfrm>
                  <a:off x="923528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82"/>
                      </a:cubicBezTo>
                      <a:cubicBezTo>
                        <a:pt x="0" y="732"/>
                        <a:pt x="224" y="956"/>
                        <a:pt x="481" y="956"/>
                      </a:cubicBezTo>
                      <a:cubicBezTo>
                        <a:pt x="759" y="956"/>
                        <a:pt x="955" y="732"/>
                        <a:pt x="955" y="482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106;p60"/>
                <p:cNvSpPr/>
                <p:nvPr/>
              </p:nvSpPr>
              <p:spPr>
                <a:xfrm>
                  <a:off x="272886" y="2651087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0"/>
                      </a:moveTo>
                      <a:cubicBezTo>
                        <a:pt x="204" y="0"/>
                        <a:pt x="0" y="224"/>
                        <a:pt x="0" y="481"/>
                      </a:cubicBezTo>
                      <a:cubicBezTo>
                        <a:pt x="0" y="766"/>
                        <a:pt x="204" y="962"/>
                        <a:pt x="481" y="962"/>
                      </a:cubicBezTo>
                      <a:cubicBezTo>
                        <a:pt x="739" y="962"/>
                        <a:pt x="935" y="766"/>
                        <a:pt x="935" y="481"/>
                      </a:cubicBezTo>
                      <a:cubicBezTo>
                        <a:pt x="935" y="224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7" name="Google Shape;2107;p60"/>
                <p:cNvSpPr/>
                <p:nvPr/>
              </p:nvSpPr>
              <p:spPr>
                <a:xfrm>
                  <a:off x="460916" y="265108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224"/>
                        <a:pt x="1" y="481"/>
                      </a:cubicBezTo>
                      <a:cubicBezTo>
                        <a:pt x="1" y="766"/>
                        <a:pt x="204" y="962"/>
                        <a:pt x="482" y="962"/>
                      </a:cubicBezTo>
                      <a:cubicBezTo>
                        <a:pt x="739" y="962"/>
                        <a:pt x="962" y="766"/>
                        <a:pt x="962" y="481"/>
                      </a:cubicBezTo>
                      <a:cubicBezTo>
                        <a:pt x="962" y="224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60"/>
                <p:cNvSpPr/>
                <p:nvPr/>
              </p:nvSpPr>
              <p:spPr>
                <a:xfrm>
                  <a:off x="648946" y="265108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224"/>
                        <a:pt x="1" y="481"/>
                      </a:cubicBezTo>
                      <a:cubicBezTo>
                        <a:pt x="1" y="766"/>
                        <a:pt x="204" y="962"/>
                        <a:pt x="482" y="962"/>
                      </a:cubicBezTo>
                      <a:cubicBezTo>
                        <a:pt x="739" y="962"/>
                        <a:pt x="963" y="766"/>
                        <a:pt x="963" y="481"/>
                      </a:cubicBezTo>
                      <a:cubicBezTo>
                        <a:pt x="963" y="224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60"/>
                <p:cNvSpPr/>
                <p:nvPr/>
              </p:nvSpPr>
              <p:spPr>
                <a:xfrm>
                  <a:off x="837045" y="2651087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0"/>
                      </a:moveTo>
                      <a:cubicBezTo>
                        <a:pt x="203" y="0"/>
                        <a:pt x="0" y="224"/>
                        <a:pt x="0" y="481"/>
                      </a:cubicBezTo>
                      <a:cubicBezTo>
                        <a:pt x="0" y="766"/>
                        <a:pt x="203" y="962"/>
                        <a:pt x="481" y="962"/>
                      </a:cubicBezTo>
                      <a:cubicBezTo>
                        <a:pt x="738" y="962"/>
                        <a:pt x="962" y="766"/>
                        <a:pt x="962" y="481"/>
                      </a:cubicBezTo>
                      <a:cubicBezTo>
                        <a:pt x="962" y="224"/>
                        <a:pt x="738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60"/>
                <p:cNvSpPr/>
                <p:nvPr/>
              </p:nvSpPr>
              <p:spPr>
                <a:xfrm>
                  <a:off x="1025074" y="265108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1" y="0"/>
                      </a:moveTo>
                      <a:cubicBezTo>
                        <a:pt x="204" y="0"/>
                        <a:pt x="0" y="224"/>
                        <a:pt x="0" y="481"/>
                      </a:cubicBezTo>
                      <a:cubicBezTo>
                        <a:pt x="0" y="766"/>
                        <a:pt x="204" y="962"/>
                        <a:pt x="481" y="962"/>
                      </a:cubicBezTo>
                      <a:cubicBezTo>
                        <a:pt x="739" y="962"/>
                        <a:pt x="962" y="766"/>
                        <a:pt x="962" y="481"/>
                      </a:cubicBezTo>
                      <a:cubicBezTo>
                        <a:pt x="962" y="224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60"/>
                <p:cNvSpPr/>
                <p:nvPr/>
              </p:nvSpPr>
              <p:spPr>
                <a:xfrm>
                  <a:off x="359370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75"/>
                      </a:cubicBezTo>
                      <a:cubicBezTo>
                        <a:pt x="1" y="760"/>
                        <a:pt x="224" y="956"/>
                        <a:pt x="482" y="956"/>
                      </a:cubicBezTo>
                      <a:cubicBezTo>
                        <a:pt x="759" y="956"/>
                        <a:pt x="956" y="760"/>
                        <a:pt x="956" y="475"/>
                      </a:cubicBezTo>
                      <a:cubicBezTo>
                        <a:pt x="956" y="224"/>
                        <a:pt x="75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60"/>
                <p:cNvSpPr/>
                <p:nvPr/>
              </p:nvSpPr>
              <p:spPr>
                <a:xfrm>
                  <a:off x="547400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75"/>
                      </a:cubicBezTo>
                      <a:cubicBezTo>
                        <a:pt x="1" y="760"/>
                        <a:pt x="224" y="956"/>
                        <a:pt x="482" y="956"/>
                      </a:cubicBezTo>
                      <a:cubicBezTo>
                        <a:pt x="760" y="956"/>
                        <a:pt x="956" y="760"/>
                        <a:pt x="956" y="475"/>
                      </a:cubicBezTo>
                      <a:cubicBezTo>
                        <a:pt x="956" y="224"/>
                        <a:pt x="760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60"/>
                <p:cNvSpPr/>
                <p:nvPr/>
              </p:nvSpPr>
              <p:spPr>
                <a:xfrm>
                  <a:off x="735499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75"/>
                      </a:cubicBezTo>
                      <a:cubicBezTo>
                        <a:pt x="0" y="760"/>
                        <a:pt x="224" y="956"/>
                        <a:pt x="481" y="956"/>
                      </a:cubicBezTo>
                      <a:cubicBezTo>
                        <a:pt x="759" y="956"/>
                        <a:pt x="955" y="760"/>
                        <a:pt x="955" y="475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60"/>
                <p:cNvSpPr/>
                <p:nvPr/>
              </p:nvSpPr>
              <p:spPr>
                <a:xfrm>
                  <a:off x="923528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75"/>
                      </a:cubicBezTo>
                      <a:cubicBezTo>
                        <a:pt x="0" y="760"/>
                        <a:pt x="224" y="956"/>
                        <a:pt x="481" y="956"/>
                      </a:cubicBezTo>
                      <a:cubicBezTo>
                        <a:pt x="759" y="956"/>
                        <a:pt x="955" y="760"/>
                        <a:pt x="955" y="475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60"/>
                <p:cNvSpPr/>
                <p:nvPr/>
              </p:nvSpPr>
              <p:spPr>
                <a:xfrm>
                  <a:off x="1113432" y="2786435"/>
                  <a:ext cx="64482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56" extrusionOk="0">
                      <a:moveTo>
                        <a:pt x="455" y="1"/>
                      </a:moveTo>
                      <a:cubicBezTo>
                        <a:pt x="197" y="1"/>
                        <a:pt x="1" y="224"/>
                        <a:pt x="1" y="475"/>
                      </a:cubicBezTo>
                      <a:cubicBezTo>
                        <a:pt x="1" y="760"/>
                        <a:pt x="197" y="956"/>
                        <a:pt x="455" y="956"/>
                      </a:cubicBezTo>
                      <a:cubicBezTo>
                        <a:pt x="732" y="956"/>
                        <a:pt x="929" y="760"/>
                        <a:pt x="929" y="475"/>
                      </a:cubicBezTo>
                      <a:cubicBezTo>
                        <a:pt x="929" y="224"/>
                        <a:pt x="732" y="1"/>
                        <a:pt x="45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60"/>
                <p:cNvSpPr/>
                <p:nvPr/>
              </p:nvSpPr>
              <p:spPr>
                <a:xfrm>
                  <a:off x="272886" y="2944897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0"/>
                      </a:moveTo>
                      <a:cubicBezTo>
                        <a:pt x="204" y="0"/>
                        <a:pt x="0" y="197"/>
                        <a:pt x="0" y="481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35" y="732"/>
                        <a:pt x="935" y="481"/>
                      </a:cubicBezTo>
                      <a:cubicBezTo>
                        <a:pt x="935" y="197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60"/>
                <p:cNvSpPr/>
                <p:nvPr/>
              </p:nvSpPr>
              <p:spPr>
                <a:xfrm>
                  <a:off x="460916" y="294489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2" y="732"/>
                        <a:pt x="962" y="481"/>
                      </a:cubicBezTo>
                      <a:cubicBezTo>
                        <a:pt x="962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60"/>
                <p:cNvSpPr/>
                <p:nvPr/>
              </p:nvSpPr>
              <p:spPr>
                <a:xfrm>
                  <a:off x="648946" y="294489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3" y="732"/>
                        <a:pt x="963" y="481"/>
                      </a:cubicBezTo>
                      <a:cubicBezTo>
                        <a:pt x="963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60"/>
                <p:cNvSpPr/>
                <p:nvPr/>
              </p:nvSpPr>
              <p:spPr>
                <a:xfrm>
                  <a:off x="837045" y="2944897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0"/>
                      </a:moveTo>
                      <a:cubicBezTo>
                        <a:pt x="203" y="0"/>
                        <a:pt x="0" y="197"/>
                        <a:pt x="0" y="481"/>
                      </a:cubicBezTo>
                      <a:cubicBezTo>
                        <a:pt x="0" y="732"/>
                        <a:pt x="203" y="962"/>
                        <a:pt x="481" y="962"/>
                      </a:cubicBezTo>
                      <a:cubicBezTo>
                        <a:pt x="738" y="962"/>
                        <a:pt x="962" y="732"/>
                        <a:pt x="962" y="481"/>
                      </a:cubicBezTo>
                      <a:cubicBezTo>
                        <a:pt x="962" y="197"/>
                        <a:pt x="738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60"/>
                <p:cNvSpPr/>
                <p:nvPr/>
              </p:nvSpPr>
              <p:spPr>
                <a:xfrm>
                  <a:off x="1025074" y="294489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1" y="0"/>
                      </a:moveTo>
                      <a:cubicBezTo>
                        <a:pt x="204" y="0"/>
                        <a:pt x="0" y="197"/>
                        <a:pt x="0" y="481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62" y="732"/>
                        <a:pt x="962" y="481"/>
                      </a:cubicBezTo>
                      <a:cubicBezTo>
                        <a:pt x="962" y="197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60"/>
                <p:cNvSpPr/>
                <p:nvPr/>
              </p:nvSpPr>
              <p:spPr>
                <a:xfrm>
                  <a:off x="359370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0"/>
                      </a:moveTo>
                      <a:cubicBezTo>
                        <a:pt x="224" y="0"/>
                        <a:pt x="1" y="224"/>
                        <a:pt x="1" y="474"/>
                      </a:cubicBezTo>
                      <a:cubicBezTo>
                        <a:pt x="1" y="732"/>
                        <a:pt x="224" y="955"/>
                        <a:pt x="482" y="955"/>
                      </a:cubicBezTo>
                      <a:cubicBezTo>
                        <a:pt x="759" y="955"/>
                        <a:pt x="956" y="732"/>
                        <a:pt x="956" y="474"/>
                      </a:cubicBezTo>
                      <a:cubicBezTo>
                        <a:pt x="956" y="224"/>
                        <a:pt x="75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60"/>
                <p:cNvSpPr/>
                <p:nvPr/>
              </p:nvSpPr>
              <p:spPr>
                <a:xfrm>
                  <a:off x="547400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0"/>
                      </a:moveTo>
                      <a:cubicBezTo>
                        <a:pt x="224" y="0"/>
                        <a:pt x="1" y="224"/>
                        <a:pt x="1" y="474"/>
                      </a:cubicBezTo>
                      <a:cubicBezTo>
                        <a:pt x="1" y="732"/>
                        <a:pt x="224" y="955"/>
                        <a:pt x="482" y="955"/>
                      </a:cubicBezTo>
                      <a:cubicBezTo>
                        <a:pt x="760" y="955"/>
                        <a:pt x="956" y="732"/>
                        <a:pt x="956" y="474"/>
                      </a:cubicBezTo>
                      <a:cubicBezTo>
                        <a:pt x="956" y="224"/>
                        <a:pt x="760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60"/>
                <p:cNvSpPr/>
                <p:nvPr/>
              </p:nvSpPr>
              <p:spPr>
                <a:xfrm>
                  <a:off x="735499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0"/>
                      </a:moveTo>
                      <a:cubicBezTo>
                        <a:pt x="224" y="0"/>
                        <a:pt x="0" y="224"/>
                        <a:pt x="0" y="474"/>
                      </a:cubicBezTo>
                      <a:cubicBezTo>
                        <a:pt x="0" y="732"/>
                        <a:pt x="224" y="955"/>
                        <a:pt x="481" y="955"/>
                      </a:cubicBezTo>
                      <a:cubicBezTo>
                        <a:pt x="759" y="955"/>
                        <a:pt x="955" y="732"/>
                        <a:pt x="955" y="474"/>
                      </a:cubicBezTo>
                      <a:cubicBezTo>
                        <a:pt x="955" y="224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60"/>
                <p:cNvSpPr/>
                <p:nvPr/>
              </p:nvSpPr>
              <p:spPr>
                <a:xfrm>
                  <a:off x="923528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0"/>
                      </a:moveTo>
                      <a:cubicBezTo>
                        <a:pt x="224" y="0"/>
                        <a:pt x="0" y="224"/>
                        <a:pt x="0" y="474"/>
                      </a:cubicBezTo>
                      <a:cubicBezTo>
                        <a:pt x="0" y="732"/>
                        <a:pt x="224" y="955"/>
                        <a:pt x="481" y="955"/>
                      </a:cubicBezTo>
                      <a:cubicBezTo>
                        <a:pt x="759" y="955"/>
                        <a:pt x="955" y="732"/>
                        <a:pt x="955" y="474"/>
                      </a:cubicBezTo>
                      <a:cubicBezTo>
                        <a:pt x="955" y="224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60"/>
                <p:cNvSpPr/>
                <p:nvPr/>
              </p:nvSpPr>
              <p:spPr>
                <a:xfrm>
                  <a:off x="1113432" y="3080314"/>
                  <a:ext cx="64482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56" extrusionOk="0">
                      <a:moveTo>
                        <a:pt x="455" y="0"/>
                      </a:moveTo>
                      <a:cubicBezTo>
                        <a:pt x="197" y="0"/>
                        <a:pt x="1" y="224"/>
                        <a:pt x="1" y="474"/>
                      </a:cubicBezTo>
                      <a:cubicBezTo>
                        <a:pt x="1" y="732"/>
                        <a:pt x="197" y="955"/>
                        <a:pt x="455" y="955"/>
                      </a:cubicBezTo>
                      <a:cubicBezTo>
                        <a:pt x="732" y="955"/>
                        <a:pt x="929" y="732"/>
                        <a:pt x="929" y="474"/>
                      </a:cubicBezTo>
                      <a:cubicBezTo>
                        <a:pt x="929" y="224"/>
                        <a:pt x="732" y="0"/>
                        <a:pt x="4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60"/>
                <p:cNvSpPr/>
                <p:nvPr/>
              </p:nvSpPr>
              <p:spPr>
                <a:xfrm>
                  <a:off x="272886" y="3236833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1"/>
                      </a:moveTo>
                      <a:cubicBezTo>
                        <a:pt x="204" y="1"/>
                        <a:pt x="0" y="224"/>
                        <a:pt x="0" y="481"/>
                      </a:cubicBezTo>
                      <a:cubicBezTo>
                        <a:pt x="0" y="759"/>
                        <a:pt x="204" y="962"/>
                        <a:pt x="481" y="962"/>
                      </a:cubicBezTo>
                      <a:cubicBezTo>
                        <a:pt x="739" y="962"/>
                        <a:pt x="935" y="759"/>
                        <a:pt x="935" y="481"/>
                      </a:cubicBezTo>
                      <a:cubicBezTo>
                        <a:pt x="935" y="224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60"/>
                <p:cNvSpPr/>
                <p:nvPr/>
              </p:nvSpPr>
              <p:spPr>
                <a:xfrm>
                  <a:off x="460916" y="323683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224"/>
                        <a:pt x="1" y="481"/>
                      </a:cubicBezTo>
                      <a:cubicBezTo>
                        <a:pt x="1" y="759"/>
                        <a:pt x="204" y="962"/>
                        <a:pt x="482" y="962"/>
                      </a:cubicBezTo>
                      <a:cubicBezTo>
                        <a:pt x="739" y="962"/>
                        <a:pt x="962" y="759"/>
                        <a:pt x="962" y="481"/>
                      </a:cubicBezTo>
                      <a:cubicBezTo>
                        <a:pt x="962" y="224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60"/>
                <p:cNvSpPr/>
                <p:nvPr/>
              </p:nvSpPr>
              <p:spPr>
                <a:xfrm>
                  <a:off x="648946" y="323683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224"/>
                        <a:pt x="1" y="481"/>
                      </a:cubicBezTo>
                      <a:cubicBezTo>
                        <a:pt x="1" y="759"/>
                        <a:pt x="204" y="962"/>
                        <a:pt x="482" y="962"/>
                      </a:cubicBezTo>
                      <a:cubicBezTo>
                        <a:pt x="739" y="962"/>
                        <a:pt x="963" y="759"/>
                        <a:pt x="963" y="481"/>
                      </a:cubicBezTo>
                      <a:cubicBezTo>
                        <a:pt x="963" y="224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60"/>
                <p:cNvSpPr/>
                <p:nvPr/>
              </p:nvSpPr>
              <p:spPr>
                <a:xfrm>
                  <a:off x="837045" y="3236833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1"/>
                      </a:moveTo>
                      <a:cubicBezTo>
                        <a:pt x="203" y="1"/>
                        <a:pt x="0" y="224"/>
                        <a:pt x="0" y="481"/>
                      </a:cubicBezTo>
                      <a:cubicBezTo>
                        <a:pt x="0" y="759"/>
                        <a:pt x="203" y="962"/>
                        <a:pt x="481" y="962"/>
                      </a:cubicBezTo>
                      <a:cubicBezTo>
                        <a:pt x="738" y="962"/>
                        <a:pt x="962" y="759"/>
                        <a:pt x="962" y="481"/>
                      </a:cubicBezTo>
                      <a:cubicBezTo>
                        <a:pt x="962" y="224"/>
                        <a:pt x="738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60"/>
                <p:cNvSpPr/>
                <p:nvPr/>
              </p:nvSpPr>
              <p:spPr>
                <a:xfrm>
                  <a:off x="1025074" y="323683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1" y="1"/>
                      </a:moveTo>
                      <a:cubicBezTo>
                        <a:pt x="204" y="1"/>
                        <a:pt x="0" y="224"/>
                        <a:pt x="0" y="481"/>
                      </a:cubicBezTo>
                      <a:cubicBezTo>
                        <a:pt x="0" y="759"/>
                        <a:pt x="204" y="962"/>
                        <a:pt x="481" y="962"/>
                      </a:cubicBezTo>
                      <a:cubicBezTo>
                        <a:pt x="739" y="962"/>
                        <a:pt x="962" y="759"/>
                        <a:pt x="962" y="481"/>
                      </a:cubicBezTo>
                      <a:cubicBezTo>
                        <a:pt x="962" y="224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60"/>
                <p:cNvSpPr/>
                <p:nvPr/>
              </p:nvSpPr>
              <p:spPr>
                <a:xfrm>
                  <a:off x="359370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31"/>
                        <a:pt x="1" y="481"/>
                      </a:cubicBezTo>
                      <a:cubicBezTo>
                        <a:pt x="1" y="766"/>
                        <a:pt x="224" y="962"/>
                        <a:pt x="482" y="962"/>
                      </a:cubicBezTo>
                      <a:cubicBezTo>
                        <a:pt x="759" y="962"/>
                        <a:pt x="956" y="766"/>
                        <a:pt x="956" y="481"/>
                      </a:cubicBezTo>
                      <a:cubicBezTo>
                        <a:pt x="956" y="231"/>
                        <a:pt x="75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60"/>
                <p:cNvSpPr/>
                <p:nvPr/>
              </p:nvSpPr>
              <p:spPr>
                <a:xfrm>
                  <a:off x="547400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31"/>
                        <a:pt x="1" y="481"/>
                      </a:cubicBezTo>
                      <a:cubicBezTo>
                        <a:pt x="1" y="766"/>
                        <a:pt x="224" y="962"/>
                        <a:pt x="482" y="962"/>
                      </a:cubicBezTo>
                      <a:cubicBezTo>
                        <a:pt x="760" y="962"/>
                        <a:pt x="956" y="766"/>
                        <a:pt x="956" y="481"/>
                      </a:cubicBezTo>
                      <a:cubicBezTo>
                        <a:pt x="956" y="231"/>
                        <a:pt x="760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60"/>
                <p:cNvSpPr/>
                <p:nvPr/>
              </p:nvSpPr>
              <p:spPr>
                <a:xfrm>
                  <a:off x="735499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0"/>
                      </a:moveTo>
                      <a:cubicBezTo>
                        <a:pt x="224" y="0"/>
                        <a:pt x="0" y="231"/>
                        <a:pt x="0" y="481"/>
                      </a:cubicBezTo>
                      <a:cubicBezTo>
                        <a:pt x="0" y="766"/>
                        <a:pt x="224" y="962"/>
                        <a:pt x="481" y="962"/>
                      </a:cubicBezTo>
                      <a:cubicBezTo>
                        <a:pt x="759" y="962"/>
                        <a:pt x="955" y="766"/>
                        <a:pt x="955" y="481"/>
                      </a:cubicBezTo>
                      <a:cubicBezTo>
                        <a:pt x="955" y="231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60"/>
                <p:cNvSpPr/>
                <p:nvPr/>
              </p:nvSpPr>
              <p:spPr>
                <a:xfrm>
                  <a:off x="923528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0"/>
                      </a:moveTo>
                      <a:cubicBezTo>
                        <a:pt x="224" y="0"/>
                        <a:pt x="0" y="231"/>
                        <a:pt x="0" y="481"/>
                      </a:cubicBezTo>
                      <a:cubicBezTo>
                        <a:pt x="0" y="766"/>
                        <a:pt x="224" y="962"/>
                        <a:pt x="481" y="962"/>
                      </a:cubicBezTo>
                      <a:cubicBezTo>
                        <a:pt x="759" y="962"/>
                        <a:pt x="955" y="766"/>
                        <a:pt x="955" y="481"/>
                      </a:cubicBezTo>
                      <a:cubicBezTo>
                        <a:pt x="955" y="231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60"/>
                <p:cNvSpPr/>
                <p:nvPr/>
              </p:nvSpPr>
              <p:spPr>
                <a:xfrm>
                  <a:off x="272886" y="3530643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1"/>
                      </a:moveTo>
                      <a:cubicBezTo>
                        <a:pt x="204" y="1"/>
                        <a:pt x="0" y="197"/>
                        <a:pt x="0" y="482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35" y="732"/>
                        <a:pt x="935" y="482"/>
                      </a:cubicBezTo>
                      <a:cubicBezTo>
                        <a:pt x="935" y="197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60"/>
                <p:cNvSpPr/>
                <p:nvPr/>
              </p:nvSpPr>
              <p:spPr>
                <a:xfrm>
                  <a:off x="460916" y="353064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2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2" y="732"/>
                        <a:pt x="962" y="482"/>
                      </a:cubicBezTo>
                      <a:cubicBezTo>
                        <a:pt x="962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60"/>
                <p:cNvSpPr/>
                <p:nvPr/>
              </p:nvSpPr>
              <p:spPr>
                <a:xfrm>
                  <a:off x="648946" y="353064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2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3" y="732"/>
                        <a:pt x="963" y="482"/>
                      </a:cubicBezTo>
                      <a:cubicBezTo>
                        <a:pt x="963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60"/>
                <p:cNvSpPr/>
                <p:nvPr/>
              </p:nvSpPr>
              <p:spPr>
                <a:xfrm>
                  <a:off x="837045" y="3530643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1"/>
                      </a:moveTo>
                      <a:cubicBezTo>
                        <a:pt x="203" y="1"/>
                        <a:pt x="0" y="197"/>
                        <a:pt x="0" y="482"/>
                      </a:cubicBezTo>
                      <a:cubicBezTo>
                        <a:pt x="0" y="732"/>
                        <a:pt x="203" y="962"/>
                        <a:pt x="481" y="962"/>
                      </a:cubicBezTo>
                      <a:cubicBezTo>
                        <a:pt x="738" y="962"/>
                        <a:pt x="962" y="732"/>
                        <a:pt x="962" y="482"/>
                      </a:cubicBezTo>
                      <a:cubicBezTo>
                        <a:pt x="962" y="197"/>
                        <a:pt x="738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60"/>
                <p:cNvSpPr/>
                <p:nvPr/>
              </p:nvSpPr>
              <p:spPr>
                <a:xfrm>
                  <a:off x="359370" y="366557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1"/>
                      </a:moveTo>
                      <a:cubicBezTo>
                        <a:pt x="224" y="1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59" y="962"/>
                        <a:pt x="956" y="739"/>
                        <a:pt x="956" y="481"/>
                      </a:cubicBezTo>
                      <a:cubicBezTo>
                        <a:pt x="956" y="204"/>
                        <a:pt x="75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60"/>
                <p:cNvSpPr/>
                <p:nvPr/>
              </p:nvSpPr>
              <p:spPr>
                <a:xfrm>
                  <a:off x="547400" y="366557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1"/>
                      </a:moveTo>
                      <a:cubicBezTo>
                        <a:pt x="224" y="1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60" y="962"/>
                        <a:pt x="956" y="739"/>
                        <a:pt x="956" y="481"/>
                      </a:cubicBezTo>
                      <a:cubicBezTo>
                        <a:pt x="956" y="204"/>
                        <a:pt x="760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60"/>
                <p:cNvSpPr/>
                <p:nvPr/>
              </p:nvSpPr>
              <p:spPr>
                <a:xfrm>
                  <a:off x="735499" y="366557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1"/>
                      </a:moveTo>
                      <a:cubicBezTo>
                        <a:pt x="224" y="1"/>
                        <a:pt x="0" y="204"/>
                        <a:pt x="0" y="481"/>
                      </a:cubicBezTo>
                      <a:cubicBezTo>
                        <a:pt x="0" y="739"/>
                        <a:pt x="224" y="962"/>
                        <a:pt x="481" y="962"/>
                      </a:cubicBezTo>
                      <a:cubicBezTo>
                        <a:pt x="759" y="962"/>
                        <a:pt x="955" y="739"/>
                        <a:pt x="955" y="481"/>
                      </a:cubicBezTo>
                      <a:cubicBezTo>
                        <a:pt x="955" y="20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60"/>
                <p:cNvSpPr/>
                <p:nvPr/>
              </p:nvSpPr>
              <p:spPr>
                <a:xfrm>
                  <a:off x="272886" y="3822579"/>
                  <a:ext cx="64968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56" extrusionOk="0">
                      <a:moveTo>
                        <a:pt x="481" y="1"/>
                      </a:moveTo>
                      <a:cubicBezTo>
                        <a:pt x="204" y="1"/>
                        <a:pt x="0" y="224"/>
                        <a:pt x="0" y="482"/>
                      </a:cubicBezTo>
                      <a:cubicBezTo>
                        <a:pt x="0" y="759"/>
                        <a:pt x="204" y="956"/>
                        <a:pt x="481" y="956"/>
                      </a:cubicBezTo>
                      <a:cubicBezTo>
                        <a:pt x="739" y="956"/>
                        <a:pt x="935" y="759"/>
                        <a:pt x="935" y="482"/>
                      </a:cubicBezTo>
                      <a:cubicBezTo>
                        <a:pt x="935" y="224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60"/>
                <p:cNvSpPr/>
                <p:nvPr/>
              </p:nvSpPr>
              <p:spPr>
                <a:xfrm>
                  <a:off x="460916" y="3822579"/>
                  <a:ext cx="66842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56" extrusionOk="0">
                      <a:moveTo>
                        <a:pt x="482" y="1"/>
                      </a:moveTo>
                      <a:cubicBezTo>
                        <a:pt x="204" y="1"/>
                        <a:pt x="1" y="224"/>
                        <a:pt x="1" y="482"/>
                      </a:cubicBezTo>
                      <a:cubicBezTo>
                        <a:pt x="1" y="759"/>
                        <a:pt x="204" y="956"/>
                        <a:pt x="482" y="956"/>
                      </a:cubicBezTo>
                      <a:cubicBezTo>
                        <a:pt x="739" y="956"/>
                        <a:pt x="962" y="759"/>
                        <a:pt x="962" y="482"/>
                      </a:cubicBezTo>
                      <a:cubicBezTo>
                        <a:pt x="962" y="224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" name="Google Shape;2144;p60"/>
                <p:cNvSpPr/>
                <p:nvPr/>
              </p:nvSpPr>
              <p:spPr>
                <a:xfrm>
                  <a:off x="272886" y="2085053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1"/>
                      </a:moveTo>
                      <a:cubicBezTo>
                        <a:pt x="204" y="1"/>
                        <a:pt x="0" y="197"/>
                        <a:pt x="0" y="481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35" y="732"/>
                        <a:pt x="935" y="481"/>
                      </a:cubicBezTo>
                      <a:cubicBezTo>
                        <a:pt x="935" y="197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60"/>
                <p:cNvSpPr/>
                <p:nvPr/>
              </p:nvSpPr>
              <p:spPr>
                <a:xfrm>
                  <a:off x="460916" y="208505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2" y="732"/>
                        <a:pt x="962" y="481"/>
                      </a:cubicBezTo>
                      <a:cubicBezTo>
                        <a:pt x="962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60"/>
                <p:cNvSpPr/>
                <p:nvPr/>
              </p:nvSpPr>
              <p:spPr>
                <a:xfrm>
                  <a:off x="648946" y="208505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3" y="732"/>
                        <a:pt x="963" y="481"/>
                      </a:cubicBezTo>
                      <a:cubicBezTo>
                        <a:pt x="963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60"/>
                <p:cNvSpPr/>
                <p:nvPr/>
              </p:nvSpPr>
              <p:spPr>
                <a:xfrm>
                  <a:off x="359370" y="221998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59" y="962"/>
                        <a:pt x="956" y="739"/>
                        <a:pt x="956" y="481"/>
                      </a:cubicBezTo>
                      <a:cubicBezTo>
                        <a:pt x="956" y="204"/>
                        <a:pt x="75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60"/>
                <p:cNvSpPr/>
                <p:nvPr/>
              </p:nvSpPr>
              <p:spPr>
                <a:xfrm>
                  <a:off x="547400" y="221998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60" y="962"/>
                        <a:pt x="956" y="739"/>
                        <a:pt x="956" y="481"/>
                      </a:cubicBezTo>
                      <a:cubicBezTo>
                        <a:pt x="956" y="204"/>
                        <a:pt x="760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" name="Google Shape;2149;p60"/>
                <p:cNvSpPr/>
                <p:nvPr/>
              </p:nvSpPr>
              <p:spPr>
                <a:xfrm>
                  <a:off x="735499" y="221998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0"/>
                      </a:moveTo>
                      <a:cubicBezTo>
                        <a:pt x="224" y="0"/>
                        <a:pt x="0" y="204"/>
                        <a:pt x="0" y="481"/>
                      </a:cubicBezTo>
                      <a:cubicBezTo>
                        <a:pt x="0" y="739"/>
                        <a:pt x="224" y="962"/>
                        <a:pt x="481" y="962"/>
                      </a:cubicBezTo>
                      <a:cubicBezTo>
                        <a:pt x="759" y="962"/>
                        <a:pt x="955" y="739"/>
                        <a:pt x="955" y="481"/>
                      </a:cubicBezTo>
                      <a:cubicBezTo>
                        <a:pt x="955" y="204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150" name="Google Shape;2150;p60"/>
            <p:cNvSpPr/>
            <p:nvPr/>
          </p:nvSpPr>
          <p:spPr>
            <a:xfrm rot="10800000">
              <a:off x="8076537" y="992846"/>
              <a:ext cx="850155" cy="1654532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60"/>
          <p:cNvGrpSpPr/>
          <p:nvPr/>
        </p:nvGrpSpPr>
        <p:grpSpPr>
          <a:xfrm>
            <a:off x="8042701" y="3705077"/>
            <a:ext cx="316245" cy="567747"/>
            <a:chOff x="844318" y="2802435"/>
            <a:chExt cx="62008" cy="111310"/>
          </a:xfrm>
        </p:grpSpPr>
        <p:sp>
          <p:nvSpPr>
            <p:cNvPr id="2152" name="Google Shape;2152;p6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8" name="Google Shape;2158;p60"/>
          <p:cNvGrpSpPr/>
          <p:nvPr/>
        </p:nvGrpSpPr>
        <p:grpSpPr>
          <a:xfrm rot="10800000" flipH="1">
            <a:off x="6271035" y="3128890"/>
            <a:ext cx="1758253" cy="1720120"/>
            <a:chOff x="2524391" y="1944815"/>
            <a:chExt cx="348183" cy="340618"/>
          </a:xfrm>
        </p:grpSpPr>
        <p:sp>
          <p:nvSpPr>
            <p:cNvPr id="2159" name="Google Shape;2159;p60"/>
            <p:cNvSpPr/>
            <p:nvPr/>
          </p:nvSpPr>
          <p:spPr>
            <a:xfrm>
              <a:off x="2529678" y="1950160"/>
              <a:ext cx="337639" cy="330016"/>
            </a:xfrm>
            <a:custGeom>
              <a:avLst/>
              <a:gdLst/>
              <a:ahLst/>
              <a:cxnLst/>
              <a:rect l="l" t="t" r="r" b="b"/>
              <a:pathLst>
                <a:path w="11560" h="112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711"/>
                    <a:pt x="2588" y="11299"/>
                    <a:pt x="5772" y="11299"/>
                  </a:cubicBezTo>
                  <a:cubicBezTo>
                    <a:pt x="8956" y="11299"/>
                    <a:pt x="11559" y="8711"/>
                    <a:pt x="11559" y="5527"/>
                  </a:cubicBezTo>
                  <a:lnTo>
                    <a:pt x="11559" y="1"/>
                  </a:lnTo>
                  <a:lnTo>
                    <a:pt x="10807" y="1"/>
                  </a:lnTo>
                  <a:lnTo>
                    <a:pt x="10807" y="5527"/>
                  </a:lnTo>
                  <a:cubicBezTo>
                    <a:pt x="10807" y="8335"/>
                    <a:pt x="8518" y="10624"/>
                    <a:pt x="5710" y="10624"/>
                  </a:cubicBezTo>
                  <a:cubicBezTo>
                    <a:pt x="2898" y="10624"/>
                    <a:pt x="609" y="833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FF4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0"/>
            <p:cNvSpPr/>
            <p:nvPr/>
          </p:nvSpPr>
          <p:spPr>
            <a:xfrm>
              <a:off x="2552723" y="1950160"/>
              <a:ext cx="287373" cy="305072"/>
            </a:xfrm>
            <a:custGeom>
              <a:avLst/>
              <a:gdLst/>
              <a:ahLst/>
              <a:cxnLst/>
              <a:rect l="l" t="t" r="r" b="b"/>
              <a:pathLst>
                <a:path w="9839" h="10445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233"/>
                    <a:pt x="2215" y="10444"/>
                    <a:pt x="4921" y="10444"/>
                  </a:cubicBezTo>
                  <a:cubicBezTo>
                    <a:pt x="7639" y="10444"/>
                    <a:pt x="9838" y="8233"/>
                    <a:pt x="9838" y="5527"/>
                  </a:cubicBezTo>
                  <a:lnTo>
                    <a:pt x="9838" y="1"/>
                  </a:lnTo>
                  <a:lnTo>
                    <a:pt x="9254" y="1"/>
                  </a:lnTo>
                  <a:lnTo>
                    <a:pt x="9254" y="5527"/>
                  </a:lnTo>
                  <a:cubicBezTo>
                    <a:pt x="9254" y="7882"/>
                    <a:pt x="7313" y="9798"/>
                    <a:pt x="4933" y="9798"/>
                  </a:cubicBezTo>
                  <a:cubicBezTo>
                    <a:pt x="2551" y="9798"/>
                    <a:pt x="621" y="7882"/>
                    <a:pt x="621" y="5527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0"/>
            <p:cNvSpPr/>
            <p:nvPr/>
          </p:nvSpPr>
          <p:spPr>
            <a:xfrm>
              <a:off x="2547436" y="1950160"/>
              <a:ext cx="297917" cy="310330"/>
            </a:xfrm>
            <a:custGeom>
              <a:avLst/>
              <a:gdLst/>
              <a:ahLst/>
              <a:cxnLst/>
              <a:rect l="l" t="t" r="r" b="b"/>
              <a:pathLst>
                <a:path w="10200" h="1062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8335"/>
                    <a:pt x="2290" y="10624"/>
                    <a:pt x="5102" y="10624"/>
                  </a:cubicBezTo>
                  <a:cubicBezTo>
                    <a:pt x="7910" y="10624"/>
                    <a:pt x="10199" y="8335"/>
                    <a:pt x="10199" y="5527"/>
                  </a:cubicBezTo>
                  <a:lnTo>
                    <a:pt x="10199" y="1"/>
                  </a:lnTo>
                  <a:lnTo>
                    <a:pt x="10019" y="1"/>
                  </a:lnTo>
                  <a:lnTo>
                    <a:pt x="10019" y="5527"/>
                  </a:lnTo>
                  <a:cubicBezTo>
                    <a:pt x="10019" y="8233"/>
                    <a:pt x="7820" y="10444"/>
                    <a:pt x="5102" y="10444"/>
                  </a:cubicBezTo>
                  <a:cubicBezTo>
                    <a:pt x="2396" y="10444"/>
                    <a:pt x="181" y="8233"/>
                    <a:pt x="181" y="5527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0"/>
            <p:cNvSpPr/>
            <p:nvPr/>
          </p:nvSpPr>
          <p:spPr>
            <a:xfrm>
              <a:off x="2576206" y="1950160"/>
              <a:ext cx="241575" cy="280830"/>
            </a:xfrm>
            <a:custGeom>
              <a:avLst/>
              <a:gdLst/>
              <a:ahLst/>
              <a:cxnLst/>
              <a:rect l="l" t="t" r="r" b="b"/>
              <a:pathLst>
                <a:path w="8271" h="961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7779"/>
                    <a:pt x="1849" y="9615"/>
                    <a:pt x="4129" y="9615"/>
                  </a:cubicBezTo>
                  <a:cubicBezTo>
                    <a:pt x="6406" y="9615"/>
                    <a:pt x="8270" y="7779"/>
                    <a:pt x="8270" y="5527"/>
                  </a:cubicBezTo>
                  <a:lnTo>
                    <a:pt x="8270" y="1"/>
                  </a:lnTo>
                  <a:lnTo>
                    <a:pt x="7636" y="1"/>
                  </a:lnTo>
                  <a:lnTo>
                    <a:pt x="7636" y="5527"/>
                  </a:lnTo>
                  <a:cubicBezTo>
                    <a:pt x="7636" y="7456"/>
                    <a:pt x="6043" y="9022"/>
                    <a:pt x="4101" y="9022"/>
                  </a:cubicBezTo>
                  <a:cubicBezTo>
                    <a:pt x="2147" y="9022"/>
                    <a:pt x="569" y="7456"/>
                    <a:pt x="569" y="5527"/>
                  </a:cubicBez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0"/>
            <p:cNvSpPr/>
            <p:nvPr/>
          </p:nvSpPr>
          <p:spPr>
            <a:xfrm>
              <a:off x="2570861" y="1950160"/>
              <a:ext cx="252178" cy="286204"/>
            </a:xfrm>
            <a:custGeom>
              <a:avLst/>
              <a:gdLst/>
              <a:ahLst/>
              <a:cxnLst/>
              <a:rect l="l" t="t" r="r" b="b"/>
              <a:pathLst>
                <a:path w="8634" h="97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882"/>
                    <a:pt x="1930" y="9798"/>
                    <a:pt x="4312" y="9798"/>
                  </a:cubicBezTo>
                  <a:cubicBezTo>
                    <a:pt x="6692" y="9798"/>
                    <a:pt x="8633" y="7882"/>
                    <a:pt x="8633" y="5527"/>
                  </a:cubicBezTo>
                  <a:lnTo>
                    <a:pt x="8633" y="1"/>
                  </a:lnTo>
                  <a:lnTo>
                    <a:pt x="8453" y="1"/>
                  </a:lnTo>
                  <a:lnTo>
                    <a:pt x="8453" y="5527"/>
                  </a:lnTo>
                  <a:cubicBezTo>
                    <a:pt x="8453" y="7779"/>
                    <a:pt x="6589" y="9615"/>
                    <a:pt x="4312" y="9615"/>
                  </a:cubicBezTo>
                  <a:cubicBezTo>
                    <a:pt x="2032" y="9615"/>
                    <a:pt x="184" y="7779"/>
                    <a:pt x="184" y="5527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0"/>
            <p:cNvSpPr/>
            <p:nvPr/>
          </p:nvSpPr>
          <p:spPr>
            <a:xfrm>
              <a:off x="2598082" y="1950160"/>
              <a:ext cx="195924" cy="258165"/>
            </a:xfrm>
            <a:custGeom>
              <a:avLst/>
              <a:gdLst/>
              <a:ahLst/>
              <a:cxnLst/>
              <a:rect l="l" t="t" r="r" b="b"/>
              <a:pathLst>
                <a:path w="6708" h="883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350"/>
                    <a:pt x="1504" y="8838"/>
                    <a:pt x="3352" y="8838"/>
                  </a:cubicBezTo>
                  <a:cubicBezTo>
                    <a:pt x="5204" y="8838"/>
                    <a:pt x="6707" y="7350"/>
                    <a:pt x="6707" y="5527"/>
                  </a:cubicBezTo>
                  <a:lnTo>
                    <a:pt x="6707" y="1"/>
                  </a:lnTo>
                  <a:lnTo>
                    <a:pt x="6058" y="1"/>
                  </a:lnTo>
                  <a:lnTo>
                    <a:pt x="6058" y="5527"/>
                  </a:lnTo>
                  <a:cubicBezTo>
                    <a:pt x="6058" y="7015"/>
                    <a:pt x="4843" y="8217"/>
                    <a:pt x="3340" y="8217"/>
                  </a:cubicBezTo>
                  <a:cubicBezTo>
                    <a:pt x="1839" y="8217"/>
                    <a:pt x="609" y="701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0"/>
            <p:cNvSpPr/>
            <p:nvPr/>
          </p:nvSpPr>
          <p:spPr>
            <a:xfrm>
              <a:off x="2592825" y="1950160"/>
              <a:ext cx="206439" cy="263510"/>
            </a:xfrm>
            <a:custGeom>
              <a:avLst/>
              <a:gdLst/>
              <a:ahLst/>
              <a:cxnLst/>
              <a:rect l="l" t="t" r="r" b="b"/>
              <a:pathLst>
                <a:path w="7068" h="9022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456"/>
                    <a:pt x="1578" y="9022"/>
                    <a:pt x="3532" y="9022"/>
                  </a:cubicBezTo>
                  <a:cubicBezTo>
                    <a:pt x="5474" y="9022"/>
                    <a:pt x="7067" y="7456"/>
                    <a:pt x="7067" y="5527"/>
                  </a:cubicBezTo>
                  <a:lnTo>
                    <a:pt x="7067" y="1"/>
                  </a:lnTo>
                  <a:lnTo>
                    <a:pt x="6887" y="1"/>
                  </a:lnTo>
                  <a:lnTo>
                    <a:pt x="6887" y="5527"/>
                  </a:lnTo>
                  <a:cubicBezTo>
                    <a:pt x="6887" y="7350"/>
                    <a:pt x="5384" y="8838"/>
                    <a:pt x="3532" y="8838"/>
                  </a:cubicBezTo>
                  <a:cubicBezTo>
                    <a:pt x="1684" y="8838"/>
                    <a:pt x="180" y="7350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0"/>
            <p:cNvSpPr/>
            <p:nvPr/>
          </p:nvSpPr>
          <p:spPr>
            <a:xfrm>
              <a:off x="2621565" y="1950160"/>
              <a:ext cx="148199" cy="234741"/>
            </a:xfrm>
            <a:custGeom>
              <a:avLst/>
              <a:gdLst/>
              <a:ahLst/>
              <a:cxnLst/>
              <a:rect l="l" t="t" r="r" b="b"/>
              <a:pathLst>
                <a:path w="5074" h="8037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6912"/>
                    <a:pt x="1125" y="8037"/>
                    <a:pt x="2536" y="8037"/>
                  </a:cubicBezTo>
                  <a:cubicBezTo>
                    <a:pt x="3934" y="8037"/>
                    <a:pt x="5074" y="6912"/>
                    <a:pt x="5074" y="5527"/>
                  </a:cubicBezTo>
                  <a:lnTo>
                    <a:pt x="5074" y="1"/>
                  </a:lnTo>
                  <a:lnTo>
                    <a:pt x="4400" y="1"/>
                  </a:lnTo>
                  <a:lnTo>
                    <a:pt x="4400" y="5527"/>
                  </a:lnTo>
                  <a:cubicBezTo>
                    <a:pt x="4400" y="6561"/>
                    <a:pt x="3545" y="7403"/>
                    <a:pt x="2511" y="7403"/>
                  </a:cubicBezTo>
                  <a:cubicBezTo>
                    <a:pt x="1461" y="7403"/>
                    <a:pt x="622" y="6561"/>
                    <a:pt x="622" y="5527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0"/>
            <p:cNvSpPr/>
            <p:nvPr/>
          </p:nvSpPr>
          <p:spPr>
            <a:xfrm>
              <a:off x="2615869" y="1950160"/>
              <a:ext cx="159152" cy="240027"/>
            </a:xfrm>
            <a:custGeom>
              <a:avLst/>
              <a:gdLst/>
              <a:ahLst/>
              <a:cxnLst/>
              <a:rect l="l" t="t" r="r" b="b"/>
              <a:pathLst>
                <a:path w="5449" h="821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015"/>
                    <a:pt x="1230" y="8217"/>
                    <a:pt x="2731" y="8217"/>
                  </a:cubicBezTo>
                  <a:cubicBezTo>
                    <a:pt x="4234" y="8217"/>
                    <a:pt x="5449" y="7015"/>
                    <a:pt x="5449" y="5527"/>
                  </a:cubicBezTo>
                  <a:lnTo>
                    <a:pt x="5449" y="1"/>
                  </a:lnTo>
                  <a:lnTo>
                    <a:pt x="5269" y="1"/>
                  </a:lnTo>
                  <a:lnTo>
                    <a:pt x="5269" y="5527"/>
                  </a:lnTo>
                  <a:cubicBezTo>
                    <a:pt x="5269" y="6912"/>
                    <a:pt x="4129" y="8037"/>
                    <a:pt x="2731" y="8037"/>
                  </a:cubicBezTo>
                  <a:cubicBezTo>
                    <a:pt x="1320" y="8037"/>
                    <a:pt x="196" y="6912"/>
                    <a:pt x="196" y="55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0"/>
            <p:cNvSpPr/>
            <p:nvPr/>
          </p:nvSpPr>
          <p:spPr>
            <a:xfrm>
              <a:off x="2644989" y="1950160"/>
              <a:ext cx="99831" cy="210528"/>
            </a:xfrm>
            <a:custGeom>
              <a:avLst/>
              <a:gdLst/>
              <a:ahLst/>
              <a:cxnLst/>
              <a:rect l="l" t="t" r="r" b="b"/>
              <a:pathLst>
                <a:path w="3418" h="720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459"/>
                    <a:pt x="765" y="7207"/>
                    <a:pt x="1709" y="7207"/>
                  </a:cubicBezTo>
                  <a:cubicBezTo>
                    <a:pt x="2653" y="7207"/>
                    <a:pt x="3417" y="6459"/>
                    <a:pt x="3417" y="5527"/>
                  </a:cubicBezTo>
                  <a:lnTo>
                    <a:pt x="3417" y="1"/>
                  </a:lnTo>
                  <a:lnTo>
                    <a:pt x="2833" y="1"/>
                  </a:lnTo>
                  <a:lnTo>
                    <a:pt x="2833" y="5527"/>
                  </a:lnTo>
                  <a:cubicBezTo>
                    <a:pt x="2833" y="6136"/>
                    <a:pt x="2330" y="6639"/>
                    <a:pt x="1709" y="6639"/>
                  </a:cubicBezTo>
                  <a:cubicBezTo>
                    <a:pt x="1088" y="6639"/>
                    <a:pt x="581" y="6136"/>
                    <a:pt x="581" y="5527"/>
                  </a:cubicBezTo>
                  <a:lnTo>
                    <a:pt x="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0"/>
            <p:cNvSpPr/>
            <p:nvPr/>
          </p:nvSpPr>
          <p:spPr>
            <a:xfrm>
              <a:off x="2639732" y="1950160"/>
              <a:ext cx="110346" cy="216252"/>
            </a:xfrm>
            <a:custGeom>
              <a:avLst/>
              <a:gdLst/>
              <a:ahLst/>
              <a:cxnLst/>
              <a:rect l="l" t="t" r="r" b="b"/>
              <a:pathLst>
                <a:path w="3778" h="7404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561"/>
                    <a:pt x="839" y="7403"/>
                    <a:pt x="1889" y="7403"/>
                  </a:cubicBezTo>
                  <a:cubicBezTo>
                    <a:pt x="2923" y="7403"/>
                    <a:pt x="3778" y="6561"/>
                    <a:pt x="3778" y="5527"/>
                  </a:cubicBezTo>
                  <a:lnTo>
                    <a:pt x="3778" y="1"/>
                  </a:lnTo>
                  <a:lnTo>
                    <a:pt x="3597" y="1"/>
                  </a:lnTo>
                  <a:lnTo>
                    <a:pt x="3597" y="5527"/>
                  </a:lnTo>
                  <a:cubicBezTo>
                    <a:pt x="3597" y="6459"/>
                    <a:pt x="2833" y="7207"/>
                    <a:pt x="1889" y="7207"/>
                  </a:cubicBezTo>
                  <a:cubicBezTo>
                    <a:pt x="945" y="7207"/>
                    <a:pt x="180" y="6459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0"/>
            <p:cNvSpPr/>
            <p:nvPr/>
          </p:nvSpPr>
          <p:spPr>
            <a:xfrm>
              <a:off x="2524391" y="1944815"/>
              <a:ext cx="348183" cy="340618"/>
            </a:xfrm>
            <a:custGeom>
              <a:avLst/>
              <a:gdLst/>
              <a:ahLst/>
              <a:cxnLst/>
              <a:rect l="l" t="t" r="r" b="b"/>
              <a:pathLst>
                <a:path w="11921" h="11662" extrusionOk="0">
                  <a:moveTo>
                    <a:pt x="11740" y="184"/>
                  </a:moveTo>
                  <a:lnTo>
                    <a:pt x="11740" y="5710"/>
                  </a:lnTo>
                  <a:cubicBezTo>
                    <a:pt x="11740" y="8894"/>
                    <a:pt x="9137" y="11482"/>
                    <a:pt x="5953" y="11482"/>
                  </a:cubicBezTo>
                  <a:cubicBezTo>
                    <a:pt x="2769" y="11482"/>
                    <a:pt x="181" y="8894"/>
                    <a:pt x="181" y="5710"/>
                  </a:cubicBezTo>
                  <a:lnTo>
                    <a:pt x="181" y="184"/>
                  </a:lnTo>
                  <a:lnTo>
                    <a:pt x="4710" y="184"/>
                  </a:lnTo>
                  <a:lnTo>
                    <a:pt x="4710" y="5710"/>
                  </a:lnTo>
                  <a:cubicBezTo>
                    <a:pt x="4710" y="6319"/>
                    <a:pt x="5217" y="6822"/>
                    <a:pt x="5838" y="6822"/>
                  </a:cubicBezTo>
                  <a:cubicBezTo>
                    <a:pt x="6459" y="6822"/>
                    <a:pt x="6962" y="6319"/>
                    <a:pt x="6962" y="5710"/>
                  </a:cubicBezTo>
                  <a:lnTo>
                    <a:pt x="6962" y="184"/>
                  </a:lnTo>
                  <a:close/>
                  <a:moveTo>
                    <a:pt x="1" y="0"/>
                  </a:moveTo>
                  <a:lnTo>
                    <a:pt x="1" y="5710"/>
                  </a:lnTo>
                  <a:cubicBezTo>
                    <a:pt x="1" y="8996"/>
                    <a:pt x="2666" y="11662"/>
                    <a:pt x="5953" y="11662"/>
                  </a:cubicBezTo>
                  <a:cubicBezTo>
                    <a:pt x="9243" y="11662"/>
                    <a:pt x="11920" y="8996"/>
                    <a:pt x="11920" y="5710"/>
                  </a:cubicBezTo>
                  <a:lnTo>
                    <a:pt x="11920" y="0"/>
                  </a:lnTo>
                  <a:lnTo>
                    <a:pt x="6782" y="0"/>
                  </a:lnTo>
                  <a:lnTo>
                    <a:pt x="6782" y="90"/>
                  </a:lnTo>
                  <a:lnTo>
                    <a:pt x="6782" y="184"/>
                  </a:lnTo>
                  <a:lnTo>
                    <a:pt x="6782" y="5710"/>
                  </a:lnTo>
                  <a:cubicBezTo>
                    <a:pt x="6782" y="6226"/>
                    <a:pt x="6357" y="6642"/>
                    <a:pt x="5838" y="6642"/>
                  </a:cubicBezTo>
                  <a:cubicBezTo>
                    <a:pt x="5319" y="6642"/>
                    <a:pt x="4894" y="6226"/>
                    <a:pt x="4894" y="5710"/>
                  </a:cubicBezTo>
                  <a:lnTo>
                    <a:pt x="4894" y="184"/>
                  </a:lnTo>
                  <a:lnTo>
                    <a:pt x="4894" y="90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E36AF48-0BC4-6F37-F44F-B4E78C623544}"/>
              </a:ext>
            </a:extLst>
          </p:cNvPr>
          <p:cNvSpPr txBox="1"/>
          <p:nvPr/>
        </p:nvSpPr>
        <p:spPr>
          <a:xfrm>
            <a:off x="851292" y="2123411"/>
            <a:ext cx="8579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int(input("</a:t>
            </a:r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: "))</a:t>
            </a:r>
          </a:p>
          <a:p>
            <a:r>
              <a:rPr lang="en-US" dirty="0" err="1"/>
              <a:t>arr</a:t>
            </a:r>
            <a:r>
              <a:rPr lang="en-US" dirty="0"/>
              <a:t> = [</a:t>
            </a:r>
            <a:r>
              <a:rPr lang="ro-RO" dirty="0"/>
              <a:t> </a:t>
            </a:r>
            <a:r>
              <a:rPr lang="en-US" dirty="0"/>
              <a:t>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r>
              <a:rPr lang="en-US" dirty="0"/>
              <a:t>    element = int(input(</a:t>
            </a:r>
            <a:r>
              <a:rPr lang="en-US" dirty="0" err="1"/>
              <a:t>f"Introduceți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{</a:t>
            </a:r>
            <a:r>
              <a:rPr lang="en-US" dirty="0" err="1"/>
              <a:t>i</a:t>
            </a:r>
            <a:r>
              <a:rPr lang="en-US" dirty="0"/>
              <a:t> + 1}: "))</a:t>
            </a:r>
          </a:p>
          <a:p>
            <a:r>
              <a:rPr lang="en-US" dirty="0"/>
              <a:t>    </a:t>
            </a:r>
            <a:r>
              <a:rPr lang="en-US" dirty="0" err="1"/>
              <a:t>arr.append</a:t>
            </a:r>
            <a:r>
              <a:rPr lang="en-US" dirty="0"/>
              <a:t>(element)</a:t>
            </a:r>
            <a:endParaRPr lang="ro-RO" dirty="0"/>
          </a:p>
          <a:p>
            <a:endParaRPr lang="en-US" dirty="0"/>
          </a:p>
          <a:p>
            <a:r>
              <a:rPr lang="en-US" dirty="0" err="1"/>
              <a:t>arr.sort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print("Lista </a:t>
            </a:r>
            <a:r>
              <a:rPr lang="en-US" dirty="0" err="1"/>
              <a:t>sortată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:",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61"/>
          <p:cNvGrpSpPr/>
          <p:nvPr/>
        </p:nvGrpSpPr>
        <p:grpSpPr>
          <a:xfrm>
            <a:off x="2705900" y="4052784"/>
            <a:ext cx="3418292" cy="780033"/>
            <a:chOff x="2856530" y="3627533"/>
            <a:chExt cx="3418292" cy="780033"/>
          </a:xfrm>
        </p:grpSpPr>
        <p:grpSp>
          <p:nvGrpSpPr>
            <p:cNvPr id="2299" name="Google Shape;2299;p61"/>
            <p:cNvGrpSpPr/>
            <p:nvPr/>
          </p:nvGrpSpPr>
          <p:grpSpPr>
            <a:xfrm>
              <a:off x="2856530" y="3761800"/>
              <a:ext cx="3418292" cy="645766"/>
              <a:chOff x="4735983" y="3296129"/>
              <a:chExt cx="867609" cy="163912"/>
            </a:xfrm>
          </p:grpSpPr>
          <p:sp>
            <p:nvSpPr>
              <p:cNvPr id="2300" name="Google Shape;2300;p61"/>
              <p:cNvSpPr/>
              <p:nvPr/>
            </p:nvSpPr>
            <p:spPr>
              <a:xfrm>
                <a:off x="4781722" y="3298203"/>
                <a:ext cx="775430" cy="134238"/>
              </a:xfrm>
              <a:custGeom>
                <a:avLst/>
                <a:gdLst/>
                <a:ahLst/>
                <a:cxnLst/>
                <a:rect l="l" t="t" r="r" b="b"/>
                <a:pathLst>
                  <a:path w="26549" h="4596" extrusionOk="0">
                    <a:moveTo>
                      <a:pt x="8276" y="1"/>
                    </a:moveTo>
                    <a:cubicBezTo>
                      <a:pt x="7303" y="1"/>
                      <a:pt x="6344" y="149"/>
                      <a:pt x="5474" y="415"/>
                    </a:cubicBezTo>
                    <a:cubicBezTo>
                      <a:pt x="3050" y="1136"/>
                      <a:pt x="486" y="1167"/>
                      <a:pt x="61" y="1167"/>
                    </a:cubicBezTo>
                    <a:cubicBezTo>
                      <a:pt x="21" y="1167"/>
                      <a:pt x="0" y="1167"/>
                      <a:pt x="0" y="1167"/>
                    </a:cubicBezTo>
                    <a:lnTo>
                      <a:pt x="0" y="1167"/>
                    </a:lnTo>
                    <a:lnTo>
                      <a:pt x="156" y="4155"/>
                    </a:lnTo>
                    <a:cubicBezTo>
                      <a:pt x="156" y="4155"/>
                      <a:pt x="237" y="4161"/>
                      <a:pt x="450" y="4161"/>
                    </a:cubicBezTo>
                    <a:cubicBezTo>
                      <a:pt x="936" y="4161"/>
                      <a:pt x="2107" y="4130"/>
                      <a:pt x="4557" y="3922"/>
                    </a:cubicBezTo>
                    <a:cubicBezTo>
                      <a:pt x="6012" y="3800"/>
                      <a:pt x="7283" y="3711"/>
                      <a:pt x="8428" y="3711"/>
                    </a:cubicBezTo>
                    <a:cubicBezTo>
                      <a:pt x="10054" y="3711"/>
                      <a:pt x="11427" y="3891"/>
                      <a:pt x="12712" y="4416"/>
                    </a:cubicBezTo>
                    <a:cubicBezTo>
                      <a:pt x="13029" y="4544"/>
                      <a:pt x="13330" y="4596"/>
                      <a:pt x="13628" y="4596"/>
                    </a:cubicBezTo>
                    <a:cubicBezTo>
                      <a:pt x="14967" y="4596"/>
                      <a:pt x="16259" y="3546"/>
                      <a:pt x="18770" y="3546"/>
                    </a:cubicBezTo>
                    <a:cubicBezTo>
                      <a:pt x="19559" y="3546"/>
                      <a:pt x="20468" y="3650"/>
                      <a:pt x="21537" y="3922"/>
                    </a:cubicBezTo>
                    <a:cubicBezTo>
                      <a:pt x="23511" y="4426"/>
                      <a:pt x="24686" y="4583"/>
                      <a:pt x="25385" y="4583"/>
                    </a:cubicBezTo>
                    <a:cubicBezTo>
                      <a:pt x="26539" y="4583"/>
                      <a:pt x="26393" y="4155"/>
                      <a:pt x="26393" y="4155"/>
                    </a:cubicBezTo>
                    <a:lnTo>
                      <a:pt x="26548" y="1167"/>
                    </a:lnTo>
                    <a:lnTo>
                      <a:pt x="26548" y="1167"/>
                    </a:lnTo>
                    <a:cubicBezTo>
                      <a:pt x="26548" y="1167"/>
                      <a:pt x="26527" y="1167"/>
                      <a:pt x="26487" y="1167"/>
                    </a:cubicBezTo>
                    <a:cubicBezTo>
                      <a:pt x="26064" y="1167"/>
                      <a:pt x="23511" y="1136"/>
                      <a:pt x="21084" y="415"/>
                    </a:cubicBezTo>
                    <a:cubicBezTo>
                      <a:pt x="20295" y="175"/>
                      <a:pt x="19454" y="55"/>
                      <a:pt x="18605" y="55"/>
                    </a:cubicBezTo>
                    <a:cubicBezTo>
                      <a:pt x="16753" y="55"/>
                      <a:pt x="14866" y="626"/>
                      <a:pt x="13411" y="1763"/>
                    </a:cubicBezTo>
                    <a:cubicBezTo>
                      <a:pt x="11975" y="521"/>
                      <a:pt x="10100" y="1"/>
                      <a:pt x="8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61"/>
              <p:cNvSpPr/>
              <p:nvPr/>
            </p:nvSpPr>
            <p:spPr>
              <a:xfrm>
                <a:off x="4779444" y="3296129"/>
                <a:ext cx="779957" cy="138590"/>
              </a:xfrm>
              <a:custGeom>
                <a:avLst/>
                <a:gdLst/>
                <a:ahLst/>
                <a:cxnLst/>
                <a:rect l="l" t="t" r="r" b="b"/>
                <a:pathLst>
                  <a:path w="26704" h="4745" extrusionOk="0">
                    <a:moveTo>
                      <a:pt x="8350" y="156"/>
                    </a:moveTo>
                    <a:cubicBezTo>
                      <a:pt x="10081" y="156"/>
                      <a:pt x="11959" y="611"/>
                      <a:pt x="13436" y="1884"/>
                    </a:cubicBezTo>
                    <a:cubicBezTo>
                      <a:pt x="13450" y="1900"/>
                      <a:pt x="13470" y="1907"/>
                      <a:pt x="13491" y="1907"/>
                    </a:cubicBezTo>
                    <a:cubicBezTo>
                      <a:pt x="13506" y="1907"/>
                      <a:pt x="13523" y="1903"/>
                      <a:pt x="13539" y="1896"/>
                    </a:cubicBezTo>
                    <a:cubicBezTo>
                      <a:pt x="14960" y="792"/>
                      <a:pt x="16828" y="199"/>
                      <a:pt x="18700" y="199"/>
                    </a:cubicBezTo>
                    <a:cubicBezTo>
                      <a:pt x="19524" y="199"/>
                      <a:pt x="20349" y="314"/>
                      <a:pt x="21137" y="551"/>
                    </a:cubicBezTo>
                    <a:cubicBezTo>
                      <a:pt x="23520" y="1275"/>
                      <a:pt x="26054" y="1315"/>
                      <a:pt x="26548" y="1315"/>
                    </a:cubicBezTo>
                    <a:lnTo>
                      <a:pt x="26393" y="4214"/>
                    </a:lnTo>
                    <a:cubicBezTo>
                      <a:pt x="26393" y="4226"/>
                      <a:pt x="26393" y="4242"/>
                      <a:pt x="26405" y="4254"/>
                    </a:cubicBezTo>
                    <a:cubicBezTo>
                      <a:pt x="26405" y="4254"/>
                      <a:pt x="26418" y="4304"/>
                      <a:pt x="26353" y="4369"/>
                    </a:cubicBezTo>
                    <a:cubicBezTo>
                      <a:pt x="26274" y="4461"/>
                      <a:pt x="26057" y="4577"/>
                      <a:pt x="25463" y="4577"/>
                    </a:cubicBezTo>
                    <a:cubicBezTo>
                      <a:pt x="24788" y="4577"/>
                      <a:pt x="23626" y="4426"/>
                      <a:pt x="21628" y="3916"/>
                    </a:cubicBezTo>
                    <a:cubicBezTo>
                      <a:pt x="20554" y="3641"/>
                      <a:pt x="19643" y="3537"/>
                      <a:pt x="18852" y="3537"/>
                    </a:cubicBezTo>
                    <a:cubicBezTo>
                      <a:pt x="17404" y="3537"/>
                      <a:pt x="16359" y="3887"/>
                      <a:pt x="15455" y="4189"/>
                    </a:cubicBezTo>
                    <a:cubicBezTo>
                      <a:pt x="14818" y="4401"/>
                      <a:pt x="14271" y="4584"/>
                      <a:pt x="13718" y="4584"/>
                    </a:cubicBezTo>
                    <a:cubicBezTo>
                      <a:pt x="13428" y="4584"/>
                      <a:pt x="13135" y="4534"/>
                      <a:pt x="12827" y="4409"/>
                    </a:cubicBezTo>
                    <a:cubicBezTo>
                      <a:pt x="11532" y="3878"/>
                      <a:pt x="10162" y="3698"/>
                      <a:pt x="8556" y="3698"/>
                    </a:cubicBezTo>
                    <a:cubicBezTo>
                      <a:pt x="7391" y="3698"/>
                      <a:pt x="6096" y="3801"/>
                      <a:pt x="4635" y="3916"/>
                    </a:cubicBezTo>
                    <a:cubicBezTo>
                      <a:pt x="2359" y="4117"/>
                      <a:pt x="1175" y="4155"/>
                      <a:pt x="634" y="4155"/>
                    </a:cubicBezTo>
                    <a:cubicBezTo>
                      <a:pt x="474" y="4155"/>
                      <a:pt x="370" y="4152"/>
                      <a:pt x="311" y="4149"/>
                    </a:cubicBezTo>
                    <a:lnTo>
                      <a:pt x="168" y="1315"/>
                    </a:lnTo>
                    <a:cubicBezTo>
                      <a:pt x="659" y="1315"/>
                      <a:pt x="3197" y="1275"/>
                      <a:pt x="5567" y="551"/>
                    </a:cubicBezTo>
                    <a:cubicBezTo>
                      <a:pt x="6371" y="313"/>
                      <a:pt x="7335" y="156"/>
                      <a:pt x="8350" y="156"/>
                    </a:cubicBezTo>
                    <a:close/>
                    <a:moveTo>
                      <a:pt x="8366" y="1"/>
                    </a:moveTo>
                    <a:cubicBezTo>
                      <a:pt x="7328" y="1"/>
                      <a:pt x="6344" y="162"/>
                      <a:pt x="5527" y="408"/>
                    </a:cubicBezTo>
                    <a:cubicBezTo>
                      <a:pt x="3137" y="1129"/>
                      <a:pt x="597" y="1160"/>
                      <a:pt x="157" y="1160"/>
                    </a:cubicBezTo>
                    <a:cubicBezTo>
                      <a:pt x="116" y="1160"/>
                      <a:pt x="93" y="1160"/>
                      <a:pt x="91" y="1160"/>
                    </a:cubicBezTo>
                    <a:cubicBezTo>
                      <a:pt x="66" y="1160"/>
                      <a:pt x="38" y="1173"/>
                      <a:pt x="26" y="1185"/>
                    </a:cubicBezTo>
                    <a:cubicBezTo>
                      <a:pt x="13" y="1197"/>
                      <a:pt x="1" y="1225"/>
                      <a:pt x="1" y="1250"/>
                    </a:cubicBezTo>
                    <a:lnTo>
                      <a:pt x="156" y="4226"/>
                    </a:lnTo>
                    <a:cubicBezTo>
                      <a:pt x="156" y="4267"/>
                      <a:pt x="193" y="4304"/>
                      <a:pt x="234" y="4304"/>
                    </a:cubicBezTo>
                    <a:cubicBezTo>
                      <a:pt x="241" y="4304"/>
                      <a:pt x="329" y="4310"/>
                      <a:pt x="547" y="4310"/>
                    </a:cubicBezTo>
                    <a:cubicBezTo>
                      <a:pt x="1044" y="4310"/>
                      <a:pt x="2217" y="4278"/>
                      <a:pt x="4648" y="4071"/>
                    </a:cubicBezTo>
                    <a:cubicBezTo>
                      <a:pt x="6107" y="3952"/>
                      <a:pt x="7385" y="3860"/>
                      <a:pt x="8541" y="3860"/>
                    </a:cubicBezTo>
                    <a:cubicBezTo>
                      <a:pt x="10131" y="3860"/>
                      <a:pt x="11488" y="4034"/>
                      <a:pt x="12762" y="4552"/>
                    </a:cubicBezTo>
                    <a:cubicBezTo>
                      <a:pt x="13101" y="4692"/>
                      <a:pt x="13411" y="4745"/>
                      <a:pt x="13722" y="4745"/>
                    </a:cubicBezTo>
                    <a:cubicBezTo>
                      <a:pt x="14290" y="4745"/>
                      <a:pt x="14859" y="4552"/>
                      <a:pt x="15508" y="4344"/>
                    </a:cubicBezTo>
                    <a:cubicBezTo>
                      <a:pt x="16394" y="4043"/>
                      <a:pt x="17421" y="3699"/>
                      <a:pt x="18848" y="3699"/>
                    </a:cubicBezTo>
                    <a:cubicBezTo>
                      <a:pt x="19628" y="3699"/>
                      <a:pt x="20529" y="3802"/>
                      <a:pt x="21590" y="4071"/>
                    </a:cubicBezTo>
                    <a:cubicBezTo>
                      <a:pt x="23318" y="4514"/>
                      <a:pt x="24620" y="4736"/>
                      <a:pt x="25460" y="4736"/>
                    </a:cubicBezTo>
                    <a:cubicBezTo>
                      <a:pt x="25973" y="4736"/>
                      <a:pt x="26313" y="4653"/>
                      <a:pt x="26471" y="4487"/>
                    </a:cubicBezTo>
                    <a:cubicBezTo>
                      <a:pt x="26561" y="4381"/>
                      <a:pt x="26561" y="4279"/>
                      <a:pt x="26548" y="4214"/>
                    </a:cubicBezTo>
                    <a:lnTo>
                      <a:pt x="26704" y="1250"/>
                    </a:lnTo>
                    <a:cubicBezTo>
                      <a:pt x="26704" y="1225"/>
                      <a:pt x="26704" y="1197"/>
                      <a:pt x="26676" y="1185"/>
                    </a:cubicBezTo>
                    <a:cubicBezTo>
                      <a:pt x="26663" y="1173"/>
                      <a:pt x="26651" y="1160"/>
                      <a:pt x="26626" y="1160"/>
                    </a:cubicBezTo>
                    <a:cubicBezTo>
                      <a:pt x="26624" y="1160"/>
                      <a:pt x="26600" y="1160"/>
                      <a:pt x="26559" y="1160"/>
                    </a:cubicBezTo>
                    <a:cubicBezTo>
                      <a:pt x="26115" y="1160"/>
                      <a:pt x="23564" y="1129"/>
                      <a:pt x="21177" y="408"/>
                    </a:cubicBezTo>
                    <a:cubicBezTo>
                      <a:pt x="20373" y="163"/>
                      <a:pt x="19528" y="45"/>
                      <a:pt x="18683" y="45"/>
                    </a:cubicBezTo>
                    <a:cubicBezTo>
                      <a:pt x="16804" y="45"/>
                      <a:pt x="14924" y="632"/>
                      <a:pt x="13489" y="1729"/>
                    </a:cubicBezTo>
                    <a:cubicBezTo>
                      <a:pt x="11996" y="456"/>
                      <a:pt x="10107" y="1"/>
                      <a:pt x="8366" y="1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61"/>
              <p:cNvSpPr/>
              <p:nvPr/>
            </p:nvSpPr>
            <p:spPr>
              <a:xfrm>
                <a:off x="4798312" y="3312573"/>
                <a:ext cx="374703" cy="51084"/>
              </a:xfrm>
              <a:custGeom>
                <a:avLst/>
                <a:gdLst/>
                <a:ahLst/>
                <a:cxnLst/>
                <a:rect l="l" t="t" r="r" b="b"/>
                <a:pathLst>
                  <a:path w="12829" h="1749" extrusionOk="0">
                    <a:moveTo>
                      <a:pt x="7777" y="1"/>
                    </a:moveTo>
                    <a:cubicBezTo>
                      <a:pt x="7408" y="1"/>
                      <a:pt x="7037" y="33"/>
                      <a:pt x="6680" y="106"/>
                    </a:cubicBezTo>
                    <a:cubicBezTo>
                      <a:pt x="5788" y="299"/>
                      <a:pt x="4881" y="507"/>
                      <a:pt x="3974" y="700"/>
                    </a:cubicBezTo>
                    <a:cubicBezTo>
                      <a:pt x="2694" y="985"/>
                      <a:pt x="1411" y="1218"/>
                      <a:pt x="91" y="1296"/>
                    </a:cubicBezTo>
                    <a:cubicBezTo>
                      <a:pt x="1" y="1308"/>
                      <a:pt x="1" y="1464"/>
                      <a:pt x="91" y="1464"/>
                    </a:cubicBezTo>
                    <a:cubicBezTo>
                      <a:pt x="2306" y="1321"/>
                      <a:pt x="4480" y="765"/>
                      <a:pt x="6630" y="286"/>
                    </a:cubicBezTo>
                    <a:cubicBezTo>
                      <a:pt x="7019" y="195"/>
                      <a:pt x="7417" y="160"/>
                      <a:pt x="7816" y="160"/>
                    </a:cubicBezTo>
                    <a:cubicBezTo>
                      <a:pt x="7933" y="160"/>
                      <a:pt x="8050" y="163"/>
                      <a:pt x="8168" y="168"/>
                    </a:cubicBezTo>
                    <a:cubicBezTo>
                      <a:pt x="9242" y="234"/>
                      <a:pt x="10252" y="634"/>
                      <a:pt x="11249" y="1063"/>
                    </a:cubicBezTo>
                    <a:cubicBezTo>
                      <a:pt x="11728" y="1256"/>
                      <a:pt x="12206" y="1476"/>
                      <a:pt x="12672" y="1737"/>
                    </a:cubicBezTo>
                    <a:cubicBezTo>
                      <a:pt x="12684" y="1745"/>
                      <a:pt x="12697" y="1748"/>
                      <a:pt x="12709" y="1748"/>
                    </a:cubicBezTo>
                    <a:cubicBezTo>
                      <a:pt x="12774" y="1748"/>
                      <a:pt x="12828" y="1651"/>
                      <a:pt x="12750" y="1607"/>
                    </a:cubicBezTo>
                    <a:cubicBezTo>
                      <a:pt x="12361" y="1386"/>
                      <a:pt x="11948" y="1194"/>
                      <a:pt x="11535" y="1010"/>
                    </a:cubicBezTo>
                    <a:cubicBezTo>
                      <a:pt x="10603" y="597"/>
                      <a:pt x="9631" y="196"/>
                      <a:pt x="8621" y="53"/>
                    </a:cubicBezTo>
                    <a:cubicBezTo>
                      <a:pt x="8345" y="20"/>
                      <a:pt x="8062" y="1"/>
                      <a:pt x="7777" y="1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61"/>
              <p:cNvSpPr/>
              <p:nvPr/>
            </p:nvSpPr>
            <p:spPr>
              <a:xfrm>
                <a:off x="4800999" y="3331412"/>
                <a:ext cx="371665" cy="46060"/>
              </a:xfrm>
              <a:custGeom>
                <a:avLst/>
                <a:gdLst/>
                <a:ahLst/>
                <a:cxnLst/>
                <a:rect l="l" t="t" r="r" b="b"/>
                <a:pathLst>
                  <a:path w="12725" h="1577" extrusionOk="0">
                    <a:moveTo>
                      <a:pt x="7628" y="0"/>
                    </a:moveTo>
                    <a:cubicBezTo>
                      <a:pt x="7169" y="0"/>
                      <a:pt x="6709" y="50"/>
                      <a:pt x="6265" y="160"/>
                    </a:cubicBezTo>
                    <a:cubicBezTo>
                      <a:pt x="5435" y="378"/>
                      <a:pt x="4596" y="533"/>
                      <a:pt x="3767" y="688"/>
                    </a:cubicBezTo>
                    <a:cubicBezTo>
                      <a:pt x="2549" y="909"/>
                      <a:pt x="1335" y="1077"/>
                      <a:pt x="104" y="1207"/>
                    </a:cubicBezTo>
                    <a:cubicBezTo>
                      <a:pt x="18" y="1219"/>
                      <a:pt x="0" y="1363"/>
                      <a:pt x="93" y="1363"/>
                    </a:cubicBezTo>
                    <a:cubicBezTo>
                      <a:pt x="97" y="1363"/>
                      <a:pt x="100" y="1363"/>
                      <a:pt x="104" y="1362"/>
                    </a:cubicBezTo>
                    <a:cubicBezTo>
                      <a:pt x="1151" y="1260"/>
                      <a:pt x="2201" y="1117"/>
                      <a:pt x="3236" y="937"/>
                    </a:cubicBezTo>
                    <a:cubicBezTo>
                      <a:pt x="4233" y="766"/>
                      <a:pt x="5243" y="598"/>
                      <a:pt x="6212" y="340"/>
                    </a:cubicBezTo>
                    <a:cubicBezTo>
                      <a:pt x="6675" y="222"/>
                      <a:pt x="7153" y="165"/>
                      <a:pt x="7636" y="165"/>
                    </a:cubicBezTo>
                    <a:cubicBezTo>
                      <a:pt x="7736" y="165"/>
                      <a:pt x="7836" y="168"/>
                      <a:pt x="7936" y="173"/>
                    </a:cubicBezTo>
                    <a:cubicBezTo>
                      <a:pt x="9023" y="222"/>
                      <a:pt x="10033" y="639"/>
                      <a:pt x="11042" y="999"/>
                    </a:cubicBezTo>
                    <a:cubicBezTo>
                      <a:pt x="11558" y="1182"/>
                      <a:pt x="12077" y="1362"/>
                      <a:pt x="12596" y="1571"/>
                    </a:cubicBezTo>
                    <a:cubicBezTo>
                      <a:pt x="12605" y="1575"/>
                      <a:pt x="12614" y="1576"/>
                      <a:pt x="12623" y="1576"/>
                    </a:cubicBezTo>
                    <a:cubicBezTo>
                      <a:pt x="12694" y="1576"/>
                      <a:pt x="12724" y="1449"/>
                      <a:pt x="12633" y="1415"/>
                    </a:cubicBezTo>
                    <a:cubicBezTo>
                      <a:pt x="12207" y="1247"/>
                      <a:pt x="11779" y="1092"/>
                      <a:pt x="11353" y="937"/>
                    </a:cubicBezTo>
                    <a:cubicBezTo>
                      <a:pt x="10381" y="586"/>
                      <a:pt x="9411" y="173"/>
                      <a:pt x="8374" y="42"/>
                    </a:cubicBezTo>
                    <a:cubicBezTo>
                      <a:pt x="8128" y="15"/>
                      <a:pt x="7878" y="0"/>
                      <a:pt x="7628" y="0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61"/>
              <p:cNvSpPr/>
              <p:nvPr/>
            </p:nvSpPr>
            <p:spPr>
              <a:xfrm>
                <a:off x="4800941" y="3354165"/>
                <a:ext cx="366116" cy="35195"/>
              </a:xfrm>
              <a:custGeom>
                <a:avLst/>
                <a:gdLst/>
                <a:ahLst/>
                <a:cxnLst/>
                <a:rect l="l" t="t" r="r" b="b"/>
                <a:pathLst>
                  <a:path w="12535" h="1205" extrusionOk="0">
                    <a:moveTo>
                      <a:pt x="7628" y="1"/>
                    </a:moveTo>
                    <a:cubicBezTo>
                      <a:pt x="7412" y="1"/>
                      <a:pt x="7195" y="9"/>
                      <a:pt x="6978" y="27"/>
                    </a:cubicBezTo>
                    <a:cubicBezTo>
                      <a:pt x="5568" y="142"/>
                      <a:pt x="4195" y="481"/>
                      <a:pt x="2812" y="714"/>
                    </a:cubicBezTo>
                    <a:cubicBezTo>
                      <a:pt x="1918" y="857"/>
                      <a:pt x="1010" y="959"/>
                      <a:pt x="106" y="1037"/>
                    </a:cubicBezTo>
                    <a:cubicBezTo>
                      <a:pt x="1" y="1049"/>
                      <a:pt x="1" y="1205"/>
                      <a:pt x="106" y="1205"/>
                    </a:cubicBezTo>
                    <a:cubicBezTo>
                      <a:pt x="1529" y="1074"/>
                      <a:pt x="2927" y="857"/>
                      <a:pt x="4325" y="583"/>
                    </a:cubicBezTo>
                    <a:cubicBezTo>
                      <a:pt x="5064" y="453"/>
                      <a:pt x="5788" y="326"/>
                      <a:pt x="6524" y="236"/>
                    </a:cubicBezTo>
                    <a:cubicBezTo>
                      <a:pt x="6914" y="187"/>
                      <a:pt x="7303" y="163"/>
                      <a:pt x="7691" y="163"/>
                    </a:cubicBezTo>
                    <a:cubicBezTo>
                      <a:pt x="8246" y="163"/>
                      <a:pt x="8799" y="213"/>
                      <a:pt x="9348" y="313"/>
                    </a:cubicBezTo>
                    <a:cubicBezTo>
                      <a:pt x="10395" y="506"/>
                      <a:pt x="11405" y="816"/>
                      <a:pt x="12414" y="1127"/>
                    </a:cubicBezTo>
                    <a:cubicBezTo>
                      <a:pt x="12425" y="1132"/>
                      <a:pt x="12434" y="1134"/>
                      <a:pt x="12443" y="1134"/>
                    </a:cubicBezTo>
                    <a:cubicBezTo>
                      <a:pt x="12512" y="1134"/>
                      <a:pt x="12534" y="1009"/>
                      <a:pt x="12455" y="984"/>
                    </a:cubicBezTo>
                    <a:cubicBezTo>
                      <a:pt x="10886" y="493"/>
                      <a:pt x="9277" y="1"/>
                      <a:pt x="7628" y="1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61"/>
              <p:cNvSpPr/>
              <p:nvPr/>
            </p:nvSpPr>
            <p:spPr>
              <a:xfrm>
                <a:off x="5170387" y="3312632"/>
                <a:ext cx="374586" cy="51026"/>
              </a:xfrm>
              <a:custGeom>
                <a:avLst/>
                <a:gdLst/>
                <a:ahLst/>
                <a:cxnLst/>
                <a:rect l="l" t="t" r="r" b="b"/>
                <a:pathLst>
                  <a:path w="12825" h="1747" extrusionOk="0">
                    <a:moveTo>
                      <a:pt x="5078" y="1"/>
                    </a:moveTo>
                    <a:cubicBezTo>
                      <a:pt x="4896" y="1"/>
                      <a:pt x="4713" y="10"/>
                      <a:pt x="4531" y="27"/>
                    </a:cubicBezTo>
                    <a:cubicBezTo>
                      <a:pt x="3493" y="104"/>
                      <a:pt x="2511" y="493"/>
                      <a:pt x="1551" y="893"/>
                    </a:cubicBezTo>
                    <a:cubicBezTo>
                      <a:pt x="1048" y="1114"/>
                      <a:pt x="542" y="1331"/>
                      <a:pt x="76" y="1605"/>
                    </a:cubicBezTo>
                    <a:cubicBezTo>
                      <a:pt x="0" y="1649"/>
                      <a:pt x="43" y="1746"/>
                      <a:pt x="112" y="1746"/>
                    </a:cubicBezTo>
                    <a:cubicBezTo>
                      <a:pt x="125" y="1746"/>
                      <a:pt x="139" y="1743"/>
                      <a:pt x="154" y="1735"/>
                    </a:cubicBezTo>
                    <a:cubicBezTo>
                      <a:pt x="529" y="1527"/>
                      <a:pt x="918" y="1347"/>
                      <a:pt x="1318" y="1164"/>
                    </a:cubicBezTo>
                    <a:cubicBezTo>
                      <a:pt x="2263" y="750"/>
                      <a:pt x="3272" y="322"/>
                      <a:pt x="4310" y="207"/>
                    </a:cubicBezTo>
                    <a:cubicBezTo>
                      <a:pt x="4557" y="175"/>
                      <a:pt x="4808" y="159"/>
                      <a:pt x="5059" y="159"/>
                    </a:cubicBezTo>
                    <a:cubicBezTo>
                      <a:pt x="5426" y="159"/>
                      <a:pt x="5793" y="194"/>
                      <a:pt x="6146" y="272"/>
                    </a:cubicBezTo>
                    <a:cubicBezTo>
                      <a:pt x="7106" y="477"/>
                      <a:pt x="8063" y="698"/>
                      <a:pt x="9019" y="906"/>
                    </a:cubicBezTo>
                    <a:cubicBezTo>
                      <a:pt x="10237" y="1164"/>
                      <a:pt x="11480" y="1384"/>
                      <a:pt x="12722" y="1462"/>
                    </a:cubicBezTo>
                    <a:cubicBezTo>
                      <a:pt x="12825" y="1462"/>
                      <a:pt x="12825" y="1306"/>
                      <a:pt x="12722" y="1294"/>
                    </a:cubicBezTo>
                    <a:cubicBezTo>
                      <a:pt x="10523" y="1164"/>
                      <a:pt x="8361" y="595"/>
                      <a:pt x="6211" y="129"/>
                    </a:cubicBezTo>
                    <a:cubicBezTo>
                      <a:pt x="5842" y="41"/>
                      <a:pt x="5462" y="1"/>
                      <a:pt x="5078" y="1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61"/>
              <p:cNvSpPr/>
              <p:nvPr/>
            </p:nvSpPr>
            <p:spPr>
              <a:xfrm>
                <a:off x="5170591" y="3331529"/>
                <a:ext cx="371403" cy="45943"/>
              </a:xfrm>
              <a:custGeom>
                <a:avLst/>
                <a:gdLst/>
                <a:ahLst/>
                <a:cxnLst/>
                <a:rect l="l" t="t" r="r" b="b"/>
                <a:pathLst>
                  <a:path w="12716" h="1573" extrusionOk="0">
                    <a:moveTo>
                      <a:pt x="5120" y="0"/>
                    </a:moveTo>
                    <a:cubicBezTo>
                      <a:pt x="4990" y="0"/>
                      <a:pt x="4859" y="5"/>
                      <a:pt x="4729" y="13"/>
                    </a:cubicBezTo>
                    <a:cubicBezTo>
                      <a:pt x="3669" y="63"/>
                      <a:pt x="2685" y="467"/>
                      <a:pt x="1687" y="815"/>
                    </a:cubicBezTo>
                    <a:cubicBezTo>
                      <a:pt x="1156" y="1011"/>
                      <a:pt x="613" y="1203"/>
                      <a:pt x="81" y="1411"/>
                    </a:cubicBezTo>
                    <a:cubicBezTo>
                      <a:pt x="1" y="1445"/>
                      <a:pt x="25" y="1572"/>
                      <a:pt x="95" y="1572"/>
                    </a:cubicBezTo>
                    <a:cubicBezTo>
                      <a:pt x="103" y="1572"/>
                      <a:pt x="112" y="1571"/>
                      <a:pt x="122" y="1567"/>
                    </a:cubicBezTo>
                    <a:cubicBezTo>
                      <a:pt x="547" y="1399"/>
                      <a:pt x="964" y="1256"/>
                      <a:pt x="1377" y="1101"/>
                    </a:cubicBezTo>
                    <a:cubicBezTo>
                      <a:pt x="2386" y="737"/>
                      <a:pt x="3408" y="296"/>
                      <a:pt x="4483" y="181"/>
                    </a:cubicBezTo>
                    <a:cubicBezTo>
                      <a:pt x="4681" y="162"/>
                      <a:pt x="4880" y="151"/>
                      <a:pt x="5080" y="151"/>
                    </a:cubicBezTo>
                    <a:cubicBezTo>
                      <a:pt x="5545" y="151"/>
                      <a:pt x="6010" y="207"/>
                      <a:pt x="6465" y="324"/>
                    </a:cubicBezTo>
                    <a:cubicBezTo>
                      <a:pt x="7332" y="557"/>
                      <a:pt x="8223" y="712"/>
                      <a:pt x="9118" y="880"/>
                    </a:cubicBezTo>
                    <a:cubicBezTo>
                      <a:pt x="10283" y="1088"/>
                      <a:pt x="11448" y="1243"/>
                      <a:pt x="12613" y="1358"/>
                    </a:cubicBezTo>
                    <a:cubicBezTo>
                      <a:pt x="12617" y="1359"/>
                      <a:pt x="12620" y="1359"/>
                      <a:pt x="12624" y="1359"/>
                    </a:cubicBezTo>
                    <a:cubicBezTo>
                      <a:pt x="12715" y="1359"/>
                      <a:pt x="12711" y="1215"/>
                      <a:pt x="12613" y="1203"/>
                    </a:cubicBezTo>
                    <a:cubicBezTo>
                      <a:pt x="11525" y="1088"/>
                      <a:pt x="10438" y="945"/>
                      <a:pt x="9363" y="762"/>
                    </a:cubicBezTo>
                    <a:cubicBezTo>
                      <a:pt x="8419" y="594"/>
                      <a:pt x="7459" y="427"/>
                      <a:pt x="6543" y="181"/>
                    </a:cubicBezTo>
                    <a:cubicBezTo>
                      <a:pt x="6074" y="59"/>
                      <a:pt x="5598" y="0"/>
                      <a:pt x="5120" y="0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61"/>
              <p:cNvSpPr/>
              <p:nvPr/>
            </p:nvSpPr>
            <p:spPr>
              <a:xfrm>
                <a:off x="5176024" y="3354223"/>
                <a:ext cx="365970" cy="35137"/>
              </a:xfrm>
              <a:custGeom>
                <a:avLst/>
                <a:gdLst/>
                <a:ahLst/>
                <a:cxnLst/>
                <a:rect l="l" t="t" r="r" b="b"/>
                <a:pathLst>
                  <a:path w="12530" h="1203" extrusionOk="0">
                    <a:moveTo>
                      <a:pt x="4900" y="1"/>
                    </a:moveTo>
                    <a:cubicBezTo>
                      <a:pt x="4316" y="1"/>
                      <a:pt x="3733" y="58"/>
                      <a:pt x="3145" y="156"/>
                    </a:cubicBezTo>
                    <a:cubicBezTo>
                      <a:pt x="2110" y="348"/>
                      <a:pt x="1088" y="659"/>
                      <a:pt x="91" y="982"/>
                    </a:cubicBezTo>
                    <a:cubicBezTo>
                      <a:pt x="0" y="1007"/>
                      <a:pt x="19" y="1132"/>
                      <a:pt x="96" y="1132"/>
                    </a:cubicBezTo>
                    <a:cubicBezTo>
                      <a:pt x="106" y="1132"/>
                      <a:pt x="117" y="1130"/>
                      <a:pt x="128" y="1125"/>
                    </a:cubicBezTo>
                    <a:cubicBezTo>
                      <a:pt x="1694" y="638"/>
                      <a:pt x="3291" y="150"/>
                      <a:pt x="4933" y="150"/>
                    </a:cubicBezTo>
                    <a:cubicBezTo>
                      <a:pt x="5164" y="150"/>
                      <a:pt x="5397" y="160"/>
                      <a:pt x="5630" y="181"/>
                    </a:cubicBezTo>
                    <a:cubicBezTo>
                      <a:pt x="7028" y="311"/>
                      <a:pt x="8413" y="647"/>
                      <a:pt x="9799" y="880"/>
                    </a:cubicBezTo>
                    <a:cubicBezTo>
                      <a:pt x="10665" y="1023"/>
                      <a:pt x="11545" y="1125"/>
                      <a:pt x="12427" y="1203"/>
                    </a:cubicBezTo>
                    <a:cubicBezTo>
                      <a:pt x="12529" y="1203"/>
                      <a:pt x="12529" y="1047"/>
                      <a:pt x="12427" y="1035"/>
                    </a:cubicBezTo>
                    <a:cubicBezTo>
                      <a:pt x="10976" y="917"/>
                      <a:pt x="9541" y="672"/>
                      <a:pt x="8103" y="414"/>
                    </a:cubicBezTo>
                    <a:cubicBezTo>
                      <a:pt x="7391" y="271"/>
                      <a:pt x="6667" y="140"/>
                      <a:pt x="5928" y="63"/>
                    </a:cubicBezTo>
                    <a:cubicBezTo>
                      <a:pt x="5584" y="20"/>
                      <a:pt x="5242" y="1"/>
                      <a:pt x="4900" y="1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61"/>
              <p:cNvSpPr/>
              <p:nvPr/>
            </p:nvSpPr>
            <p:spPr>
              <a:xfrm>
                <a:off x="4737210" y="3381678"/>
                <a:ext cx="388956" cy="75531"/>
              </a:xfrm>
              <a:custGeom>
                <a:avLst/>
                <a:gdLst/>
                <a:ahLst/>
                <a:cxnLst/>
                <a:rect l="l" t="t" r="r" b="b"/>
                <a:pathLst>
                  <a:path w="13317" h="2586" extrusionOk="0">
                    <a:moveTo>
                      <a:pt x="9996" y="1"/>
                    </a:moveTo>
                    <a:cubicBezTo>
                      <a:pt x="8966" y="1"/>
                      <a:pt x="7736" y="86"/>
                      <a:pt x="6364" y="340"/>
                    </a:cubicBezTo>
                    <a:cubicBezTo>
                      <a:pt x="2858" y="989"/>
                      <a:pt x="947" y="1114"/>
                      <a:pt x="355" y="1114"/>
                    </a:cubicBezTo>
                    <a:cubicBezTo>
                      <a:pt x="250" y="1114"/>
                      <a:pt x="187" y="1110"/>
                      <a:pt x="164" y="1105"/>
                    </a:cubicBezTo>
                    <a:cubicBezTo>
                      <a:pt x="161" y="1104"/>
                      <a:pt x="159" y="1104"/>
                      <a:pt x="157" y="1104"/>
                    </a:cubicBezTo>
                    <a:cubicBezTo>
                      <a:pt x="0" y="1104"/>
                      <a:pt x="164" y="2580"/>
                      <a:pt x="164" y="2580"/>
                    </a:cubicBezTo>
                    <a:cubicBezTo>
                      <a:pt x="164" y="2580"/>
                      <a:pt x="340" y="2586"/>
                      <a:pt x="647" y="2586"/>
                    </a:cubicBezTo>
                    <a:cubicBezTo>
                      <a:pt x="1700" y="2586"/>
                      <a:pt x="4285" y="2517"/>
                      <a:pt x="6519" y="1906"/>
                    </a:cubicBezTo>
                    <a:cubicBezTo>
                      <a:pt x="7555" y="1617"/>
                      <a:pt x="8727" y="1525"/>
                      <a:pt x="9802" y="1525"/>
                    </a:cubicBezTo>
                    <a:cubicBezTo>
                      <a:pt x="11711" y="1525"/>
                      <a:pt x="13316" y="1816"/>
                      <a:pt x="13316" y="1816"/>
                    </a:cubicBezTo>
                    <a:lnTo>
                      <a:pt x="13316" y="340"/>
                    </a:lnTo>
                    <a:cubicBezTo>
                      <a:pt x="13316" y="340"/>
                      <a:pt x="12056" y="1"/>
                      <a:pt x="99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61"/>
              <p:cNvSpPr/>
              <p:nvPr/>
            </p:nvSpPr>
            <p:spPr>
              <a:xfrm>
                <a:off x="4735983" y="3379575"/>
                <a:ext cx="392461" cy="80116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2743" extrusionOk="0">
                    <a:moveTo>
                      <a:pt x="10019" y="157"/>
                    </a:moveTo>
                    <a:cubicBezTo>
                      <a:pt x="11813" y="157"/>
                      <a:pt x="13008" y="412"/>
                      <a:pt x="13281" y="478"/>
                    </a:cubicBezTo>
                    <a:lnTo>
                      <a:pt x="13281" y="1798"/>
                    </a:lnTo>
                    <a:cubicBezTo>
                      <a:pt x="12912" y="1736"/>
                      <a:pt x="11482" y="1517"/>
                      <a:pt x="9827" y="1517"/>
                    </a:cubicBezTo>
                    <a:cubicBezTo>
                      <a:pt x="8748" y="1517"/>
                      <a:pt x="7574" y="1610"/>
                      <a:pt x="6537" y="1900"/>
                    </a:cubicBezTo>
                    <a:cubicBezTo>
                      <a:pt x="4353" y="2507"/>
                      <a:pt x="1800" y="2579"/>
                      <a:pt x="723" y="2579"/>
                    </a:cubicBezTo>
                    <a:cubicBezTo>
                      <a:pt x="510" y="2579"/>
                      <a:pt x="354" y="2577"/>
                      <a:pt x="271" y="2574"/>
                    </a:cubicBezTo>
                    <a:cubicBezTo>
                      <a:pt x="221" y="2018"/>
                      <a:pt x="193" y="1410"/>
                      <a:pt x="234" y="1254"/>
                    </a:cubicBezTo>
                    <a:lnTo>
                      <a:pt x="234" y="1254"/>
                    </a:lnTo>
                    <a:cubicBezTo>
                      <a:pt x="276" y="1259"/>
                      <a:pt x="342" y="1261"/>
                      <a:pt x="431" y="1261"/>
                    </a:cubicBezTo>
                    <a:cubicBezTo>
                      <a:pt x="1092" y="1261"/>
                      <a:pt x="3033" y="1117"/>
                      <a:pt x="6419" y="490"/>
                    </a:cubicBezTo>
                    <a:cubicBezTo>
                      <a:pt x="7774" y="240"/>
                      <a:pt x="8994" y="157"/>
                      <a:pt x="10019" y="157"/>
                    </a:cubicBezTo>
                    <a:close/>
                    <a:moveTo>
                      <a:pt x="10019" y="1"/>
                    </a:moveTo>
                    <a:cubicBezTo>
                      <a:pt x="8986" y="1"/>
                      <a:pt x="7757" y="84"/>
                      <a:pt x="6394" y="335"/>
                    </a:cubicBezTo>
                    <a:cubicBezTo>
                      <a:pt x="2777" y="1005"/>
                      <a:pt x="925" y="1106"/>
                      <a:pt x="387" y="1106"/>
                    </a:cubicBezTo>
                    <a:cubicBezTo>
                      <a:pt x="291" y="1106"/>
                      <a:pt x="237" y="1103"/>
                      <a:pt x="221" y="1099"/>
                    </a:cubicBezTo>
                    <a:cubicBezTo>
                      <a:pt x="214" y="1096"/>
                      <a:pt x="206" y="1094"/>
                      <a:pt x="197" y="1094"/>
                    </a:cubicBezTo>
                    <a:cubicBezTo>
                      <a:pt x="174" y="1094"/>
                      <a:pt x="148" y="1106"/>
                      <a:pt x="128" y="1124"/>
                    </a:cubicBezTo>
                    <a:cubicBezTo>
                      <a:pt x="1" y="1229"/>
                      <a:pt x="50" y="2018"/>
                      <a:pt x="128" y="2665"/>
                    </a:cubicBezTo>
                    <a:cubicBezTo>
                      <a:pt x="128" y="2705"/>
                      <a:pt x="156" y="2730"/>
                      <a:pt x="193" y="2730"/>
                    </a:cubicBezTo>
                    <a:cubicBezTo>
                      <a:pt x="206" y="2730"/>
                      <a:pt x="389" y="2742"/>
                      <a:pt x="687" y="2742"/>
                    </a:cubicBezTo>
                    <a:cubicBezTo>
                      <a:pt x="1746" y="2742"/>
                      <a:pt x="4350" y="2665"/>
                      <a:pt x="6589" y="2043"/>
                    </a:cubicBezTo>
                    <a:cubicBezTo>
                      <a:pt x="7597" y="1766"/>
                      <a:pt x="8741" y="1677"/>
                      <a:pt x="9798" y="1677"/>
                    </a:cubicBezTo>
                    <a:cubicBezTo>
                      <a:pt x="11701" y="1677"/>
                      <a:pt x="13320" y="1966"/>
                      <a:pt x="13346" y="1966"/>
                    </a:cubicBezTo>
                    <a:cubicBezTo>
                      <a:pt x="13353" y="1969"/>
                      <a:pt x="13361" y="1971"/>
                      <a:pt x="13367" y="1971"/>
                    </a:cubicBezTo>
                    <a:cubicBezTo>
                      <a:pt x="13384" y="1971"/>
                      <a:pt x="13399" y="1962"/>
                      <a:pt x="13408" y="1953"/>
                    </a:cubicBezTo>
                    <a:cubicBezTo>
                      <a:pt x="13436" y="1941"/>
                      <a:pt x="13436" y="1913"/>
                      <a:pt x="13436" y="1888"/>
                    </a:cubicBezTo>
                    <a:lnTo>
                      <a:pt x="13436" y="412"/>
                    </a:lnTo>
                    <a:cubicBezTo>
                      <a:pt x="13436" y="375"/>
                      <a:pt x="13424" y="347"/>
                      <a:pt x="13383" y="335"/>
                    </a:cubicBezTo>
                    <a:cubicBezTo>
                      <a:pt x="13367" y="335"/>
                      <a:pt x="12084" y="1"/>
                      <a:pt x="10019" y="1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1"/>
              <p:cNvSpPr/>
              <p:nvPr/>
            </p:nvSpPr>
            <p:spPr>
              <a:xfrm>
                <a:off x="5126867" y="3392339"/>
                <a:ext cx="86571" cy="58240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1994" extrusionOk="0">
                    <a:moveTo>
                      <a:pt x="0" y="0"/>
                    </a:moveTo>
                    <a:lnTo>
                      <a:pt x="0" y="1476"/>
                    </a:lnTo>
                    <a:cubicBezTo>
                      <a:pt x="570" y="1864"/>
                      <a:pt x="1089" y="1994"/>
                      <a:pt x="1528" y="1994"/>
                    </a:cubicBezTo>
                    <a:cubicBezTo>
                      <a:pt x="2406" y="1994"/>
                      <a:pt x="2964" y="1476"/>
                      <a:pt x="2964" y="1476"/>
                    </a:cubicBezTo>
                    <a:lnTo>
                      <a:pt x="2964" y="0"/>
                    </a:lnTo>
                    <a:cubicBezTo>
                      <a:pt x="2442" y="251"/>
                      <a:pt x="1939" y="334"/>
                      <a:pt x="1500" y="334"/>
                    </a:cubicBezTo>
                    <a:cubicBezTo>
                      <a:pt x="622" y="33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61"/>
              <p:cNvSpPr/>
              <p:nvPr/>
            </p:nvSpPr>
            <p:spPr>
              <a:xfrm>
                <a:off x="5124589" y="3389798"/>
                <a:ext cx="91127" cy="63088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2160" extrusionOk="0">
                    <a:moveTo>
                      <a:pt x="2964" y="205"/>
                    </a:moveTo>
                    <a:lnTo>
                      <a:pt x="2964" y="1526"/>
                    </a:lnTo>
                    <a:cubicBezTo>
                      <a:pt x="2849" y="1625"/>
                      <a:pt x="2341" y="2000"/>
                      <a:pt x="1601" y="2000"/>
                    </a:cubicBezTo>
                    <a:cubicBezTo>
                      <a:pt x="1184" y="2000"/>
                      <a:pt x="692" y="1881"/>
                      <a:pt x="156" y="1526"/>
                    </a:cubicBezTo>
                    <a:lnTo>
                      <a:pt x="156" y="205"/>
                    </a:lnTo>
                    <a:cubicBezTo>
                      <a:pt x="381" y="301"/>
                      <a:pt x="912" y="496"/>
                      <a:pt x="1588" y="496"/>
                    </a:cubicBezTo>
                    <a:cubicBezTo>
                      <a:pt x="2005" y="496"/>
                      <a:pt x="2476" y="422"/>
                      <a:pt x="2964" y="205"/>
                    </a:cubicBezTo>
                    <a:close/>
                    <a:moveTo>
                      <a:pt x="79" y="0"/>
                    </a:moveTo>
                    <a:cubicBezTo>
                      <a:pt x="66" y="0"/>
                      <a:pt x="53" y="3"/>
                      <a:pt x="41" y="10"/>
                    </a:cubicBezTo>
                    <a:cubicBezTo>
                      <a:pt x="13" y="38"/>
                      <a:pt x="1" y="62"/>
                      <a:pt x="1" y="87"/>
                    </a:cubicBezTo>
                    <a:lnTo>
                      <a:pt x="1" y="1563"/>
                    </a:lnTo>
                    <a:cubicBezTo>
                      <a:pt x="1" y="1591"/>
                      <a:pt x="13" y="1616"/>
                      <a:pt x="41" y="1628"/>
                    </a:cubicBezTo>
                    <a:cubicBezTo>
                      <a:pt x="622" y="2016"/>
                      <a:pt x="1153" y="2159"/>
                      <a:pt x="1607" y="2159"/>
                    </a:cubicBezTo>
                    <a:cubicBezTo>
                      <a:pt x="2498" y="2159"/>
                      <a:pt x="3082" y="1628"/>
                      <a:pt x="3095" y="1616"/>
                    </a:cubicBezTo>
                    <a:cubicBezTo>
                      <a:pt x="3107" y="1603"/>
                      <a:pt x="3119" y="1591"/>
                      <a:pt x="3119" y="1563"/>
                    </a:cubicBezTo>
                    <a:lnTo>
                      <a:pt x="3119" y="87"/>
                    </a:lnTo>
                    <a:cubicBezTo>
                      <a:pt x="3119" y="62"/>
                      <a:pt x="3107" y="38"/>
                      <a:pt x="3082" y="25"/>
                    </a:cubicBezTo>
                    <a:cubicBezTo>
                      <a:pt x="3065" y="8"/>
                      <a:pt x="3050" y="2"/>
                      <a:pt x="3035" y="2"/>
                    </a:cubicBezTo>
                    <a:cubicBezTo>
                      <a:pt x="3024" y="2"/>
                      <a:pt x="3014" y="5"/>
                      <a:pt x="3005" y="10"/>
                    </a:cubicBezTo>
                    <a:cubicBezTo>
                      <a:pt x="2498" y="259"/>
                      <a:pt x="2007" y="342"/>
                      <a:pt x="1577" y="342"/>
                    </a:cubicBezTo>
                    <a:cubicBezTo>
                      <a:pt x="732" y="342"/>
                      <a:pt x="127" y="20"/>
                      <a:pt x="119" y="10"/>
                    </a:cubicBezTo>
                    <a:cubicBezTo>
                      <a:pt x="105" y="3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61"/>
              <p:cNvSpPr/>
              <p:nvPr/>
            </p:nvSpPr>
            <p:spPr>
              <a:xfrm>
                <a:off x="5213409" y="3382438"/>
                <a:ext cx="388985" cy="75531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2586" extrusionOk="0">
                    <a:moveTo>
                      <a:pt x="3321" y="1"/>
                    </a:moveTo>
                    <a:cubicBezTo>
                      <a:pt x="1261" y="1"/>
                      <a:pt x="1" y="339"/>
                      <a:pt x="1" y="339"/>
                    </a:cubicBezTo>
                    <a:lnTo>
                      <a:pt x="1" y="1815"/>
                    </a:lnTo>
                    <a:cubicBezTo>
                      <a:pt x="1" y="1815"/>
                      <a:pt x="1626" y="1515"/>
                      <a:pt x="3551" y="1515"/>
                    </a:cubicBezTo>
                    <a:cubicBezTo>
                      <a:pt x="4616" y="1515"/>
                      <a:pt x="5774" y="1607"/>
                      <a:pt x="6798" y="1892"/>
                    </a:cubicBezTo>
                    <a:cubicBezTo>
                      <a:pt x="9029" y="2514"/>
                      <a:pt x="11609" y="2585"/>
                      <a:pt x="12665" y="2585"/>
                    </a:cubicBezTo>
                    <a:cubicBezTo>
                      <a:pt x="12975" y="2585"/>
                      <a:pt x="13154" y="2579"/>
                      <a:pt x="13154" y="2579"/>
                    </a:cubicBezTo>
                    <a:cubicBezTo>
                      <a:pt x="13154" y="2579"/>
                      <a:pt x="13317" y="1090"/>
                      <a:pt x="13159" y="1090"/>
                    </a:cubicBezTo>
                    <a:cubicBezTo>
                      <a:pt x="13158" y="1090"/>
                      <a:pt x="13156" y="1091"/>
                      <a:pt x="13154" y="1091"/>
                    </a:cubicBezTo>
                    <a:cubicBezTo>
                      <a:pt x="13129" y="1097"/>
                      <a:pt x="13063" y="1102"/>
                      <a:pt x="12951" y="1102"/>
                    </a:cubicBezTo>
                    <a:cubicBezTo>
                      <a:pt x="12348" y="1102"/>
                      <a:pt x="10439" y="974"/>
                      <a:pt x="6953" y="339"/>
                    </a:cubicBezTo>
                    <a:cubicBezTo>
                      <a:pt x="5581" y="86"/>
                      <a:pt x="4351" y="1"/>
                      <a:pt x="33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61"/>
              <p:cNvSpPr/>
              <p:nvPr/>
            </p:nvSpPr>
            <p:spPr>
              <a:xfrm>
                <a:off x="5211160" y="3380101"/>
                <a:ext cx="392432" cy="79941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2737" extrusionOk="0">
                    <a:moveTo>
                      <a:pt x="3411" y="158"/>
                    </a:moveTo>
                    <a:cubicBezTo>
                      <a:pt x="4437" y="158"/>
                      <a:pt x="5660" y="242"/>
                      <a:pt x="7018" y="497"/>
                    </a:cubicBezTo>
                    <a:cubicBezTo>
                      <a:pt x="10500" y="1128"/>
                      <a:pt x="12444" y="1265"/>
                      <a:pt x="13053" y="1265"/>
                    </a:cubicBezTo>
                    <a:cubicBezTo>
                      <a:pt x="13118" y="1265"/>
                      <a:pt x="13168" y="1264"/>
                      <a:pt x="13203" y="1261"/>
                    </a:cubicBezTo>
                    <a:lnTo>
                      <a:pt x="13203" y="1261"/>
                    </a:lnTo>
                    <a:cubicBezTo>
                      <a:pt x="13255" y="1404"/>
                      <a:pt x="13215" y="2025"/>
                      <a:pt x="13165" y="2581"/>
                    </a:cubicBezTo>
                    <a:cubicBezTo>
                      <a:pt x="13090" y="2583"/>
                      <a:pt x="12956" y="2585"/>
                      <a:pt x="12775" y="2585"/>
                    </a:cubicBezTo>
                    <a:cubicBezTo>
                      <a:pt x="11735" y="2585"/>
                      <a:pt x="9126" y="2514"/>
                      <a:pt x="6900" y="1895"/>
                    </a:cubicBezTo>
                    <a:cubicBezTo>
                      <a:pt x="5865" y="1612"/>
                      <a:pt x="4700" y="1522"/>
                      <a:pt x="3625" y="1522"/>
                    </a:cubicBezTo>
                    <a:cubicBezTo>
                      <a:pt x="1970" y="1522"/>
                      <a:pt x="531" y="1739"/>
                      <a:pt x="155" y="1805"/>
                    </a:cubicBezTo>
                    <a:lnTo>
                      <a:pt x="155" y="472"/>
                    </a:lnTo>
                    <a:cubicBezTo>
                      <a:pt x="428" y="415"/>
                      <a:pt x="1621" y="158"/>
                      <a:pt x="3411" y="158"/>
                    </a:cubicBezTo>
                    <a:close/>
                    <a:moveTo>
                      <a:pt x="3401" y="1"/>
                    </a:moveTo>
                    <a:cubicBezTo>
                      <a:pt x="1347" y="1"/>
                      <a:pt x="69" y="333"/>
                      <a:pt x="53" y="342"/>
                    </a:cubicBezTo>
                    <a:cubicBezTo>
                      <a:pt x="13" y="357"/>
                      <a:pt x="0" y="382"/>
                      <a:pt x="0" y="419"/>
                    </a:cubicBezTo>
                    <a:lnTo>
                      <a:pt x="0" y="1895"/>
                    </a:lnTo>
                    <a:cubicBezTo>
                      <a:pt x="0" y="1923"/>
                      <a:pt x="0" y="1948"/>
                      <a:pt x="28" y="1960"/>
                    </a:cubicBezTo>
                    <a:cubicBezTo>
                      <a:pt x="41" y="1972"/>
                      <a:pt x="65" y="1972"/>
                      <a:pt x="90" y="1972"/>
                    </a:cubicBezTo>
                    <a:cubicBezTo>
                      <a:pt x="116" y="1964"/>
                      <a:pt x="1723" y="1675"/>
                      <a:pt x="3616" y="1675"/>
                    </a:cubicBezTo>
                    <a:cubicBezTo>
                      <a:pt x="4679" y="1675"/>
                      <a:pt x="5832" y="1766"/>
                      <a:pt x="6847" y="2050"/>
                    </a:cubicBezTo>
                    <a:cubicBezTo>
                      <a:pt x="9087" y="2671"/>
                      <a:pt x="11702" y="2737"/>
                      <a:pt x="12749" y="2737"/>
                    </a:cubicBezTo>
                    <a:lnTo>
                      <a:pt x="13243" y="2737"/>
                    </a:lnTo>
                    <a:cubicBezTo>
                      <a:pt x="13280" y="2737"/>
                      <a:pt x="13308" y="2699"/>
                      <a:pt x="13321" y="2659"/>
                    </a:cubicBezTo>
                    <a:cubicBezTo>
                      <a:pt x="13386" y="2025"/>
                      <a:pt x="13436" y="1236"/>
                      <a:pt x="13308" y="1118"/>
                    </a:cubicBezTo>
                    <a:cubicBezTo>
                      <a:pt x="13280" y="1093"/>
                      <a:pt x="13255" y="1093"/>
                      <a:pt x="13215" y="1093"/>
                    </a:cubicBezTo>
                    <a:cubicBezTo>
                      <a:pt x="13197" y="1100"/>
                      <a:pt x="13129" y="1106"/>
                      <a:pt x="13005" y="1106"/>
                    </a:cubicBezTo>
                    <a:cubicBezTo>
                      <a:pt x="12414" y="1106"/>
                      <a:pt x="10568" y="984"/>
                      <a:pt x="7055" y="342"/>
                    </a:cubicBezTo>
                    <a:cubicBezTo>
                      <a:pt x="5680" y="86"/>
                      <a:pt x="4441" y="1"/>
                      <a:pt x="3401" y="1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4" name="Google Shape;2314;p61"/>
            <p:cNvGrpSpPr/>
            <p:nvPr/>
          </p:nvGrpSpPr>
          <p:grpSpPr>
            <a:xfrm>
              <a:off x="4060712" y="3627533"/>
              <a:ext cx="957636" cy="236278"/>
              <a:chOff x="3989541" y="3517361"/>
              <a:chExt cx="1092942" cy="269663"/>
            </a:xfrm>
          </p:grpSpPr>
          <p:sp>
            <p:nvSpPr>
              <p:cNvPr id="2315" name="Google Shape;2315;p61"/>
              <p:cNvSpPr/>
              <p:nvPr/>
            </p:nvSpPr>
            <p:spPr>
              <a:xfrm rot="339132">
                <a:off x="3995926" y="3602797"/>
                <a:ext cx="522402" cy="155383"/>
              </a:xfrm>
              <a:custGeom>
                <a:avLst/>
                <a:gdLst/>
                <a:ahLst/>
                <a:cxnLst/>
                <a:rect l="l" t="t" r="r" b="b"/>
                <a:pathLst>
                  <a:path w="15509" h="8482" extrusionOk="0">
                    <a:moveTo>
                      <a:pt x="15509" y="8482"/>
                    </a:moveTo>
                    <a:cubicBezTo>
                      <a:pt x="15509" y="2590"/>
                      <a:pt x="5892" y="0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16" name="Google Shape;2316;p61"/>
              <p:cNvSpPr/>
              <p:nvPr/>
            </p:nvSpPr>
            <p:spPr>
              <a:xfrm rot="-545657">
                <a:off x="4586336" y="3611691"/>
                <a:ext cx="488334" cy="137606"/>
              </a:xfrm>
              <a:custGeom>
                <a:avLst/>
                <a:gdLst/>
                <a:ahLst/>
                <a:cxnLst/>
                <a:rect l="l" t="t" r="r" b="b"/>
                <a:pathLst>
                  <a:path w="15024" h="7512" extrusionOk="0">
                    <a:moveTo>
                      <a:pt x="0" y="7512"/>
                    </a:moveTo>
                    <a:cubicBezTo>
                      <a:pt x="3105" y="2853"/>
                      <a:pt x="9425" y="0"/>
                      <a:pt x="15024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17" name="Google Shape;2317;p61"/>
              <p:cNvSpPr/>
              <p:nvPr/>
            </p:nvSpPr>
            <p:spPr>
              <a:xfrm>
                <a:off x="4540512" y="3517361"/>
                <a:ext cx="22204" cy="168691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9208" extrusionOk="0">
                    <a:moveTo>
                      <a:pt x="0" y="9208"/>
                    </a:moveTo>
                    <a:cubicBezTo>
                      <a:pt x="1087" y="6309"/>
                      <a:pt x="1212" y="3096"/>
                      <a:pt x="1212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16C0BB1-556C-3B7D-9648-8A707FEE0FC3}"/>
              </a:ext>
            </a:extLst>
          </p:cNvPr>
          <p:cNvSpPr txBox="1"/>
          <p:nvPr/>
        </p:nvSpPr>
        <p:spPr>
          <a:xfrm>
            <a:off x="558801" y="498802"/>
            <a:ext cx="30117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&lt;vector&gt;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n;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: ";</a:t>
            </a:r>
          </a:p>
          <a:p>
            <a:r>
              <a:rPr lang="en-US" dirty="0"/>
              <a:t>    std::</a:t>
            </a:r>
            <a:r>
              <a:rPr lang="en-US" dirty="0" err="1"/>
              <a:t>cin</a:t>
            </a:r>
            <a:r>
              <a:rPr lang="en-US" dirty="0"/>
              <a:t> &gt;&gt; n;</a:t>
            </a:r>
          </a:p>
          <a:p>
            <a:r>
              <a:rPr lang="en-US" dirty="0"/>
              <a:t>    std::vector&lt;int&gt; </a:t>
            </a:r>
            <a:r>
              <a:rPr lang="en-US" dirty="0" err="1"/>
              <a:t>arr</a:t>
            </a:r>
            <a:r>
              <a:rPr lang="en-US" dirty="0"/>
              <a:t>(n);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" &lt;&lt; </a:t>
            </a:r>
            <a:r>
              <a:rPr lang="en-US" dirty="0" err="1"/>
              <a:t>i</a:t>
            </a:r>
            <a:r>
              <a:rPr lang="en-US" dirty="0"/>
              <a:t> + 1 &lt;&lt; ": ";</a:t>
            </a:r>
          </a:p>
          <a:p>
            <a:r>
              <a:rPr lang="en-US" dirty="0"/>
              <a:t>        std::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7E655-5D15-C45B-0E65-05B3AD80A7E0}"/>
              </a:ext>
            </a:extLst>
          </p:cNvPr>
          <p:cNvSpPr txBox="1"/>
          <p:nvPr/>
        </p:nvSpPr>
        <p:spPr>
          <a:xfrm>
            <a:off x="4811486" y="375568"/>
            <a:ext cx="49203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 - 1;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for (int j = 0; j &lt; n - </a:t>
            </a:r>
            <a:r>
              <a:rPr lang="en-US" dirty="0" err="1"/>
              <a:t>i</a:t>
            </a:r>
            <a:r>
              <a:rPr lang="en-US" dirty="0"/>
              <a:t> - 1; </a:t>
            </a:r>
            <a:r>
              <a:rPr lang="en-US" dirty="0" err="1"/>
              <a:t>j++</a:t>
            </a:r>
            <a:r>
              <a:rPr lang="en-US" dirty="0"/>
              <a:t>) {</a:t>
            </a:r>
            <a:endParaRPr lang="ro-RO" dirty="0"/>
          </a:p>
          <a:p>
            <a:r>
              <a:rPr lang="ro-RO" dirty="0"/>
              <a:t>               </a:t>
            </a:r>
            <a:r>
              <a:rPr lang="en-US" dirty="0"/>
              <a:t>if (</a:t>
            </a:r>
            <a:r>
              <a:rPr lang="en-US" dirty="0" err="1"/>
              <a:t>arr</a:t>
            </a:r>
            <a:r>
              <a:rPr lang="en-US" dirty="0"/>
              <a:t>[j] &gt; </a:t>
            </a:r>
            <a:r>
              <a:rPr lang="en-US" dirty="0" err="1"/>
              <a:t>arr</a:t>
            </a:r>
            <a:r>
              <a:rPr lang="en-US" dirty="0"/>
              <a:t>[j + 1]) {</a:t>
            </a:r>
          </a:p>
          <a:p>
            <a:r>
              <a:rPr lang="en-US" dirty="0"/>
              <a:t>	std::swap(</a:t>
            </a:r>
            <a:r>
              <a:rPr lang="en-US" dirty="0" err="1"/>
              <a:t>arr</a:t>
            </a:r>
            <a:r>
              <a:rPr lang="en-US" dirty="0"/>
              <a:t>[j], </a:t>
            </a:r>
            <a:r>
              <a:rPr lang="en-US" dirty="0" err="1"/>
              <a:t>arr</a:t>
            </a:r>
            <a:r>
              <a:rPr lang="en-US" dirty="0"/>
              <a:t>[j + 1]);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"Lista </a:t>
            </a:r>
            <a:r>
              <a:rPr lang="en-US" dirty="0" err="1"/>
              <a:t>sortată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: ";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&lt;&lt; " 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445D3-DF81-0573-C787-A7AF7613C3E5}"/>
              </a:ext>
            </a:extLst>
          </p:cNvPr>
          <p:cNvSpPr txBox="1"/>
          <p:nvPr/>
        </p:nvSpPr>
        <p:spPr>
          <a:xfrm>
            <a:off x="1245633" y="3944059"/>
            <a:ext cx="121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latin typeface="Bungee" panose="020B0604020202020204" charset="0"/>
                <a:ea typeface="Bungee" panose="020B0604020202020204" charset="0"/>
              </a:rPr>
              <a:t>C++ </a:t>
            </a:r>
            <a:r>
              <a:rPr lang="en-US" b="1" dirty="0">
                <a:latin typeface="Bungee" panose="020B0604020202020204" charset="0"/>
                <a:ea typeface="Bungee" panose="020B0604020202020204" charset="0"/>
              </a:rPr>
              <a:t>: 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62"/>
          <p:cNvSpPr txBox="1">
            <a:spLocks noGrp="1"/>
          </p:cNvSpPr>
          <p:nvPr>
            <p:ph type="title"/>
          </p:nvPr>
        </p:nvSpPr>
        <p:spPr>
          <a:xfrm>
            <a:off x="560375" y="974859"/>
            <a:ext cx="8023250" cy="319199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Exemplu practic din viata de zi cu zi </a:t>
            </a:r>
            <a:endParaRPr dirty="0"/>
          </a:p>
        </p:txBody>
      </p:sp>
      <p:sp>
        <p:nvSpPr>
          <p:cNvPr id="2364" name="Google Shape;2364;p62"/>
          <p:cNvSpPr/>
          <p:nvPr/>
        </p:nvSpPr>
        <p:spPr>
          <a:xfrm>
            <a:off x="627967" y="1795356"/>
            <a:ext cx="241271" cy="452968"/>
          </a:xfrm>
          <a:custGeom>
            <a:avLst/>
            <a:gdLst/>
            <a:ahLst/>
            <a:cxnLst/>
            <a:rect l="l" t="t" r="r" b="b"/>
            <a:pathLst>
              <a:path w="1930" h="3623" extrusionOk="0">
                <a:moveTo>
                  <a:pt x="1038" y="1"/>
                </a:moveTo>
                <a:lnTo>
                  <a:pt x="0" y="1734"/>
                </a:lnTo>
                <a:lnTo>
                  <a:pt x="948" y="2237"/>
                </a:lnTo>
                <a:lnTo>
                  <a:pt x="948" y="3623"/>
                </a:lnTo>
                <a:lnTo>
                  <a:pt x="1929" y="1864"/>
                </a:lnTo>
                <a:lnTo>
                  <a:pt x="1038" y="1399"/>
                </a:lnTo>
                <a:lnTo>
                  <a:pt x="10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62"/>
          <p:cNvSpPr/>
          <p:nvPr/>
        </p:nvSpPr>
        <p:spPr>
          <a:xfrm>
            <a:off x="615091" y="1783103"/>
            <a:ext cx="265398" cy="476473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62"/>
          <p:cNvSpPr/>
          <p:nvPr/>
        </p:nvSpPr>
        <p:spPr>
          <a:xfrm>
            <a:off x="3058129" y="3119256"/>
            <a:ext cx="241271" cy="452968"/>
          </a:xfrm>
          <a:custGeom>
            <a:avLst/>
            <a:gdLst/>
            <a:ahLst/>
            <a:cxnLst/>
            <a:rect l="l" t="t" r="r" b="b"/>
            <a:pathLst>
              <a:path w="1930" h="3623" extrusionOk="0">
                <a:moveTo>
                  <a:pt x="1038" y="1"/>
                </a:moveTo>
                <a:lnTo>
                  <a:pt x="0" y="1734"/>
                </a:lnTo>
                <a:lnTo>
                  <a:pt x="948" y="2237"/>
                </a:lnTo>
                <a:lnTo>
                  <a:pt x="948" y="3623"/>
                </a:lnTo>
                <a:lnTo>
                  <a:pt x="1929" y="1864"/>
                </a:lnTo>
                <a:lnTo>
                  <a:pt x="1038" y="1399"/>
                </a:lnTo>
                <a:lnTo>
                  <a:pt x="10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62"/>
          <p:cNvSpPr/>
          <p:nvPr/>
        </p:nvSpPr>
        <p:spPr>
          <a:xfrm>
            <a:off x="3046066" y="3107503"/>
            <a:ext cx="265398" cy="476473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62"/>
          <p:cNvSpPr/>
          <p:nvPr/>
        </p:nvSpPr>
        <p:spPr>
          <a:xfrm rot="1358291">
            <a:off x="2795075" y="1867540"/>
            <a:ext cx="438067" cy="432002"/>
          </a:xfrm>
          <a:custGeom>
            <a:avLst/>
            <a:gdLst/>
            <a:ahLst/>
            <a:cxnLst/>
            <a:rect l="l" t="t" r="r" b="b"/>
            <a:pathLst>
              <a:path w="5778" h="5698" extrusionOk="0">
                <a:moveTo>
                  <a:pt x="2502" y="0"/>
                </a:moveTo>
                <a:cubicBezTo>
                  <a:pt x="2383" y="0"/>
                  <a:pt x="2271" y="75"/>
                  <a:pt x="2255" y="205"/>
                </a:cubicBezTo>
                <a:lnTo>
                  <a:pt x="1944" y="1729"/>
                </a:lnTo>
                <a:cubicBezTo>
                  <a:pt x="1917" y="1817"/>
                  <a:pt x="1829" y="1898"/>
                  <a:pt x="1747" y="1926"/>
                </a:cubicBezTo>
                <a:lnTo>
                  <a:pt x="251" y="2352"/>
                </a:lnTo>
                <a:cubicBezTo>
                  <a:pt x="27" y="2434"/>
                  <a:pt x="0" y="2745"/>
                  <a:pt x="196" y="2860"/>
                </a:cubicBezTo>
                <a:lnTo>
                  <a:pt x="1551" y="3619"/>
                </a:lnTo>
                <a:cubicBezTo>
                  <a:pt x="1632" y="3680"/>
                  <a:pt x="1693" y="3761"/>
                  <a:pt x="1693" y="3876"/>
                </a:cubicBezTo>
                <a:lnTo>
                  <a:pt x="1632" y="5400"/>
                </a:lnTo>
                <a:cubicBezTo>
                  <a:pt x="1632" y="5575"/>
                  <a:pt x="1771" y="5697"/>
                  <a:pt x="1913" y="5697"/>
                </a:cubicBezTo>
                <a:cubicBezTo>
                  <a:pt x="1974" y="5697"/>
                  <a:pt x="2035" y="5675"/>
                  <a:pt x="2086" y="5624"/>
                </a:cubicBezTo>
                <a:lnTo>
                  <a:pt x="3244" y="4581"/>
                </a:lnTo>
                <a:cubicBezTo>
                  <a:pt x="3278" y="4526"/>
                  <a:pt x="3334" y="4505"/>
                  <a:pt x="3398" y="4505"/>
                </a:cubicBezTo>
                <a:cubicBezTo>
                  <a:pt x="3438" y="4505"/>
                  <a:pt x="3481" y="4513"/>
                  <a:pt x="3522" y="4526"/>
                </a:cubicBezTo>
                <a:lnTo>
                  <a:pt x="4965" y="5061"/>
                </a:lnTo>
                <a:cubicBezTo>
                  <a:pt x="4994" y="5072"/>
                  <a:pt x="5024" y="5077"/>
                  <a:pt x="5053" y="5077"/>
                </a:cubicBezTo>
                <a:cubicBezTo>
                  <a:pt x="5243" y="5077"/>
                  <a:pt x="5403" y="4862"/>
                  <a:pt x="5303" y="4662"/>
                </a:cubicBezTo>
                <a:lnTo>
                  <a:pt x="4653" y="3280"/>
                </a:lnTo>
                <a:cubicBezTo>
                  <a:pt x="4626" y="3172"/>
                  <a:pt x="4626" y="3084"/>
                  <a:pt x="4680" y="3002"/>
                </a:cubicBezTo>
                <a:lnTo>
                  <a:pt x="5642" y="1783"/>
                </a:lnTo>
                <a:cubicBezTo>
                  <a:pt x="5778" y="1596"/>
                  <a:pt x="5654" y="1334"/>
                  <a:pt x="5419" y="1334"/>
                </a:cubicBezTo>
                <a:cubicBezTo>
                  <a:pt x="5408" y="1334"/>
                  <a:pt x="5396" y="1335"/>
                  <a:pt x="5385" y="1336"/>
                </a:cubicBezTo>
                <a:lnTo>
                  <a:pt x="3861" y="1506"/>
                </a:lnTo>
                <a:cubicBezTo>
                  <a:pt x="3842" y="1510"/>
                  <a:pt x="3823" y="1513"/>
                  <a:pt x="3806" y="1513"/>
                </a:cubicBezTo>
                <a:cubicBezTo>
                  <a:pt x="3722" y="1513"/>
                  <a:pt x="3655" y="1463"/>
                  <a:pt x="3610" y="1390"/>
                </a:cubicBezTo>
                <a:lnTo>
                  <a:pt x="2736" y="124"/>
                </a:lnTo>
                <a:cubicBezTo>
                  <a:pt x="2677" y="39"/>
                  <a:pt x="2588" y="0"/>
                  <a:pt x="2502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62"/>
          <p:cNvSpPr/>
          <p:nvPr/>
        </p:nvSpPr>
        <p:spPr>
          <a:xfrm rot="-877367">
            <a:off x="950502" y="507462"/>
            <a:ext cx="438063" cy="431998"/>
          </a:xfrm>
          <a:custGeom>
            <a:avLst/>
            <a:gdLst/>
            <a:ahLst/>
            <a:cxnLst/>
            <a:rect l="l" t="t" r="r" b="b"/>
            <a:pathLst>
              <a:path w="5778" h="5698" extrusionOk="0">
                <a:moveTo>
                  <a:pt x="2502" y="0"/>
                </a:moveTo>
                <a:cubicBezTo>
                  <a:pt x="2383" y="0"/>
                  <a:pt x="2271" y="75"/>
                  <a:pt x="2255" y="205"/>
                </a:cubicBezTo>
                <a:lnTo>
                  <a:pt x="1944" y="1729"/>
                </a:lnTo>
                <a:cubicBezTo>
                  <a:pt x="1917" y="1817"/>
                  <a:pt x="1829" y="1898"/>
                  <a:pt x="1747" y="1926"/>
                </a:cubicBezTo>
                <a:lnTo>
                  <a:pt x="251" y="2352"/>
                </a:lnTo>
                <a:cubicBezTo>
                  <a:pt x="27" y="2434"/>
                  <a:pt x="0" y="2745"/>
                  <a:pt x="196" y="2860"/>
                </a:cubicBezTo>
                <a:lnTo>
                  <a:pt x="1551" y="3619"/>
                </a:lnTo>
                <a:cubicBezTo>
                  <a:pt x="1632" y="3680"/>
                  <a:pt x="1693" y="3761"/>
                  <a:pt x="1693" y="3876"/>
                </a:cubicBezTo>
                <a:lnTo>
                  <a:pt x="1632" y="5400"/>
                </a:lnTo>
                <a:cubicBezTo>
                  <a:pt x="1632" y="5575"/>
                  <a:pt x="1771" y="5697"/>
                  <a:pt x="1913" y="5697"/>
                </a:cubicBezTo>
                <a:cubicBezTo>
                  <a:pt x="1974" y="5697"/>
                  <a:pt x="2035" y="5675"/>
                  <a:pt x="2086" y="5624"/>
                </a:cubicBezTo>
                <a:lnTo>
                  <a:pt x="3244" y="4581"/>
                </a:lnTo>
                <a:cubicBezTo>
                  <a:pt x="3278" y="4526"/>
                  <a:pt x="3334" y="4505"/>
                  <a:pt x="3398" y="4505"/>
                </a:cubicBezTo>
                <a:cubicBezTo>
                  <a:pt x="3438" y="4505"/>
                  <a:pt x="3481" y="4513"/>
                  <a:pt x="3522" y="4526"/>
                </a:cubicBezTo>
                <a:lnTo>
                  <a:pt x="4965" y="5061"/>
                </a:lnTo>
                <a:cubicBezTo>
                  <a:pt x="4994" y="5072"/>
                  <a:pt x="5024" y="5077"/>
                  <a:pt x="5053" y="5077"/>
                </a:cubicBezTo>
                <a:cubicBezTo>
                  <a:pt x="5243" y="5077"/>
                  <a:pt x="5403" y="4862"/>
                  <a:pt x="5303" y="4662"/>
                </a:cubicBezTo>
                <a:lnTo>
                  <a:pt x="4653" y="3280"/>
                </a:lnTo>
                <a:cubicBezTo>
                  <a:pt x="4626" y="3172"/>
                  <a:pt x="4626" y="3084"/>
                  <a:pt x="4680" y="3002"/>
                </a:cubicBezTo>
                <a:lnTo>
                  <a:pt x="5642" y="1783"/>
                </a:lnTo>
                <a:cubicBezTo>
                  <a:pt x="5778" y="1596"/>
                  <a:pt x="5654" y="1334"/>
                  <a:pt x="5419" y="1334"/>
                </a:cubicBezTo>
                <a:cubicBezTo>
                  <a:pt x="5408" y="1334"/>
                  <a:pt x="5396" y="1335"/>
                  <a:pt x="5385" y="1336"/>
                </a:cubicBezTo>
                <a:lnTo>
                  <a:pt x="3861" y="1506"/>
                </a:lnTo>
                <a:cubicBezTo>
                  <a:pt x="3842" y="1510"/>
                  <a:pt x="3823" y="1513"/>
                  <a:pt x="3806" y="1513"/>
                </a:cubicBezTo>
                <a:cubicBezTo>
                  <a:pt x="3722" y="1513"/>
                  <a:pt x="3655" y="1463"/>
                  <a:pt x="3610" y="1390"/>
                </a:cubicBezTo>
                <a:lnTo>
                  <a:pt x="2736" y="124"/>
                </a:lnTo>
                <a:cubicBezTo>
                  <a:pt x="2677" y="39"/>
                  <a:pt x="2588" y="0"/>
                  <a:pt x="2502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62"/>
          <p:cNvSpPr/>
          <p:nvPr/>
        </p:nvSpPr>
        <p:spPr>
          <a:xfrm rot="-877367">
            <a:off x="7065277" y="412325"/>
            <a:ext cx="438063" cy="431998"/>
          </a:xfrm>
          <a:custGeom>
            <a:avLst/>
            <a:gdLst/>
            <a:ahLst/>
            <a:cxnLst/>
            <a:rect l="l" t="t" r="r" b="b"/>
            <a:pathLst>
              <a:path w="5778" h="5698" extrusionOk="0">
                <a:moveTo>
                  <a:pt x="2502" y="0"/>
                </a:moveTo>
                <a:cubicBezTo>
                  <a:pt x="2383" y="0"/>
                  <a:pt x="2271" y="75"/>
                  <a:pt x="2255" y="205"/>
                </a:cubicBezTo>
                <a:lnTo>
                  <a:pt x="1944" y="1729"/>
                </a:lnTo>
                <a:cubicBezTo>
                  <a:pt x="1917" y="1817"/>
                  <a:pt x="1829" y="1898"/>
                  <a:pt x="1747" y="1926"/>
                </a:cubicBezTo>
                <a:lnTo>
                  <a:pt x="251" y="2352"/>
                </a:lnTo>
                <a:cubicBezTo>
                  <a:pt x="27" y="2434"/>
                  <a:pt x="0" y="2745"/>
                  <a:pt x="196" y="2860"/>
                </a:cubicBezTo>
                <a:lnTo>
                  <a:pt x="1551" y="3619"/>
                </a:lnTo>
                <a:cubicBezTo>
                  <a:pt x="1632" y="3680"/>
                  <a:pt x="1693" y="3761"/>
                  <a:pt x="1693" y="3876"/>
                </a:cubicBezTo>
                <a:lnTo>
                  <a:pt x="1632" y="5400"/>
                </a:lnTo>
                <a:cubicBezTo>
                  <a:pt x="1632" y="5575"/>
                  <a:pt x="1771" y="5697"/>
                  <a:pt x="1913" y="5697"/>
                </a:cubicBezTo>
                <a:cubicBezTo>
                  <a:pt x="1974" y="5697"/>
                  <a:pt x="2035" y="5675"/>
                  <a:pt x="2086" y="5624"/>
                </a:cubicBezTo>
                <a:lnTo>
                  <a:pt x="3244" y="4581"/>
                </a:lnTo>
                <a:cubicBezTo>
                  <a:pt x="3278" y="4526"/>
                  <a:pt x="3334" y="4505"/>
                  <a:pt x="3398" y="4505"/>
                </a:cubicBezTo>
                <a:cubicBezTo>
                  <a:pt x="3438" y="4505"/>
                  <a:pt x="3481" y="4513"/>
                  <a:pt x="3522" y="4526"/>
                </a:cubicBezTo>
                <a:lnTo>
                  <a:pt x="4965" y="5061"/>
                </a:lnTo>
                <a:cubicBezTo>
                  <a:pt x="4994" y="5072"/>
                  <a:pt x="5024" y="5077"/>
                  <a:pt x="5053" y="5077"/>
                </a:cubicBezTo>
                <a:cubicBezTo>
                  <a:pt x="5243" y="5077"/>
                  <a:pt x="5403" y="4862"/>
                  <a:pt x="5303" y="4662"/>
                </a:cubicBezTo>
                <a:lnTo>
                  <a:pt x="4653" y="3280"/>
                </a:lnTo>
                <a:cubicBezTo>
                  <a:pt x="4626" y="3172"/>
                  <a:pt x="4626" y="3084"/>
                  <a:pt x="4680" y="3002"/>
                </a:cubicBezTo>
                <a:lnTo>
                  <a:pt x="5642" y="1783"/>
                </a:lnTo>
                <a:cubicBezTo>
                  <a:pt x="5778" y="1596"/>
                  <a:pt x="5654" y="1334"/>
                  <a:pt x="5419" y="1334"/>
                </a:cubicBezTo>
                <a:cubicBezTo>
                  <a:pt x="5408" y="1334"/>
                  <a:pt x="5396" y="1335"/>
                  <a:pt x="5385" y="1336"/>
                </a:cubicBezTo>
                <a:lnTo>
                  <a:pt x="3861" y="1506"/>
                </a:lnTo>
                <a:cubicBezTo>
                  <a:pt x="3842" y="1510"/>
                  <a:pt x="3823" y="1513"/>
                  <a:pt x="3806" y="1513"/>
                </a:cubicBezTo>
                <a:cubicBezTo>
                  <a:pt x="3722" y="1513"/>
                  <a:pt x="3655" y="1463"/>
                  <a:pt x="3610" y="1390"/>
                </a:cubicBezTo>
                <a:lnTo>
                  <a:pt x="2736" y="124"/>
                </a:lnTo>
                <a:cubicBezTo>
                  <a:pt x="2677" y="39"/>
                  <a:pt x="2588" y="0"/>
                  <a:pt x="2502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62"/>
          <p:cNvSpPr/>
          <p:nvPr/>
        </p:nvSpPr>
        <p:spPr>
          <a:xfrm rot="1458667" flipH="1">
            <a:off x="4943388" y="608706"/>
            <a:ext cx="442305" cy="403436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2" name="Google Shape;2372;p62"/>
          <p:cNvGrpSpPr/>
          <p:nvPr/>
        </p:nvGrpSpPr>
        <p:grpSpPr>
          <a:xfrm rot="-1458739">
            <a:off x="7480636" y="4144695"/>
            <a:ext cx="306523" cy="291693"/>
            <a:chOff x="631103" y="2799952"/>
            <a:chExt cx="83592" cy="79532"/>
          </a:xfrm>
        </p:grpSpPr>
        <p:sp>
          <p:nvSpPr>
            <p:cNvPr id="2373" name="Google Shape;2373;p62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2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5" name="Google Shape;2375;p62"/>
          <p:cNvSpPr/>
          <p:nvPr/>
        </p:nvSpPr>
        <p:spPr>
          <a:xfrm rot="-143844">
            <a:off x="5992708" y="3833371"/>
            <a:ext cx="255413" cy="458541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6" name="Google Shape;2376;p62"/>
          <p:cNvGrpSpPr/>
          <p:nvPr/>
        </p:nvGrpSpPr>
        <p:grpSpPr>
          <a:xfrm>
            <a:off x="502118" y="3665947"/>
            <a:ext cx="757693" cy="698415"/>
            <a:chOff x="2037438" y="1130932"/>
            <a:chExt cx="933349" cy="860329"/>
          </a:xfrm>
        </p:grpSpPr>
        <p:sp>
          <p:nvSpPr>
            <p:cNvPr id="2377" name="Google Shape;2377;p62"/>
            <p:cNvSpPr/>
            <p:nvPr/>
          </p:nvSpPr>
          <p:spPr>
            <a:xfrm>
              <a:off x="2037438" y="1140814"/>
              <a:ext cx="933349" cy="840149"/>
            </a:xfrm>
            <a:custGeom>
              <a:avLst/>
              <a:gdLst/>
              <a:ahLst/>
              <a:cxnLst/>
              <a:rect l="l" t="t" r="r" b="b"/>
              <a:pathLst>
                <a:path w="8973" h="8077" extrusionOk="0">
                  <a:moveTo>
                    <a:pt x="5345" y="0"/>
                  </a:moveTo>
                  <a:cubicBezTo>
                    <a:pt x="4669" y="0"/>
                    <a:pt x="3949" y="937"/>
                    <a:pt x="4563" y="3122"/>
                  </a:cubicBezTo>
                  <a:cubicBezTo>
                    <a:pt x="4054" y="1311"/>
                    <a:pt x="3164" y="657"/>
                    <a:pt x="2520" y="657"/>
                  </a:cubicBezTo>
                  <a:cubicBezTo>
                    <a:pt x="1486" y="657"/>
                    <a:pt x="1089" y="2346"/>
                    <a:pt x="3931" y="3636"/>
                  </a:cubicBezTo>
                  <a:cubicBezTo>
                    <a:pt x="3103" y="3260"/>
                    <a:pt x="2424" y="3114"/>
                    <a:pt x="1894" y="3114"/>
                  </a:cubicBezTo>
                  <a:cubicBezTo>
                    <a:pt x="0" y="3114"/>
                    <a:pt x="1" y="4981"/>
                    <a:pt x="1883" y="4981"/>
                  </a:cubicBezTo>
                  <a:cubicBezTo>
                    <a:pt x="2416" y="4981"/>
                    <a:pt x="3098" y="4832"/>
                    <a:pt x="3931" y="4449"/>
                  </a:cubicBezTo>
                  <a:lnTo>
                    <a:pt x="3931" y="4449"/>
                  </a:lnTo>
                  <a:cubicBezTo>
                    <a:pt x="1098" y="5751"/>
                    <a:pt x="1501" y="7434"/>
                    <a:pt x="2534" y="7434"/>
                  </a:cubicBezTo>
                  <a:cubicBezTo>
                    <a:pt x="3179" y="7434"/>
                    <a:pt x="4070" y="6778"/>
                    <a:pt x="4570" y="4962"/>
                  </a:cubicBezTo>
                  <a:lnTo>
                    <a:pt x="4570" y="4962"/>
                  </a:lnTo>
                  <a:cubicBezTo>
                    <a:pt x="3969" y="7144"/>
                    <a:pt x="4690" y="8076"/>
                    <a:pt x="5364" y="8076"/>
                  </a:cubicBezTo>
                  <a:cubicBezTo>
                    <a:pt x="6149" y="8076"/>
                    <a:pt x="6870" y="6814"/>
                    <a:pt x="5374" y="4788"/>
                  </a:cubicBezTo>
                  <a:lnTo>
                    <a:pt x="5374" y="4788"/>
                  </a:lnTo>
                  <a:cubicBezTo>
                    <a:pt x="6192" y="5892"/>
                    <a:pt x="6956" y="6282"/>
                    <a:pt x="7511" y="6282"/>
                  </a:cubicBezTo>
                  <a:cubicBezTo>
                    <a:pt x="8843" y="6282"/>
                    <a:pt x="8972" y="4038"/>
                    <a:pt x="5747" y="4038"/>
                  </a:cubicBezTo>
                  <a:cubicBezTo>
                    <a:pt x="5739" y="4038"/>
                    <a:pt x="5731" y="4038"/>
                    <a:pt x="5723" y="4038"/>
                  </a:cubicBezTo>
                  <a:cubicBezTo>
                    <a:pt x="8965" y="4027"/>
                    <a:pt x="8839" y="1784"/>
                    <a:pt x="7511" y="1784"/>
                  </a:cubicBezTo>
                  <a:cubicBezTo>
                    <a:pt x="6953" y="1784"/>
                    <a:pt x="6182" y="2180"/>
                    <a:pt x="5360" y="3304"/>
                  </a:cubicBezTo>
                  <a:cubicBezTo>
                    <a:pt x="6853" y="1263"/>
                    <a:pt x="6129" y="0"/>
                    <a:pt x="5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2"/>
            <p:cNvSpPr/>
            <p:nvPr/>
          </p:nvSpPr>
          <p:spPr>
            <a:xfrm>
              <a:off x="2070100" y="1130932"/>
              <a:ext cx="859185" cy="860329"/>
            </a:xfrm>
            <a:custGeom>
              <a:avLst/>
              <a:gdLst/>
              <a:ahLst/>
              <a:cxnLst/>
              <a:rect l="l" t="t" r="r" b="b"/>
              <a:pathLst>
                <a:path w="8260" h="8271" extrusionOk="0">
                  <a:moveTo>
                    <a:pt x="5045" y="196"/>
                  </a:moveTo>
                  <a:cubicBezTo>
                    <a:pt x="5241" y="196"/>
                    <a:pt x="5433" y="284"/>
                    <a:pt x="5559" y="446"/>
                  </a:cubicBezTo>
                  <a:cubicBezTo>
                    <a:pt x="5946" y="888"/>
                    <a:pt x="6025" y="1907"/>
                    <a:pt x="4975" y="3344"/>
                  </a:cubicBezTo>
                  <a:lnTo>
                    <a:pt x="5133" y="3462"/>
                  </a:lnTo>
                  <a:cubicBezTo>
                    <a:pt x="5931" y="2365"/>
                    <a:pt x="6670" y="1981"/>
                    <a:pt x="7199" y="1981"/>
                  </a:cubicBezTo>
                  <a:cubicBezTo>
                    <a:pt x="7339" y="1981"/>
                    <a:pt x="7465" y="2008"/>
                    <a:pt x="7573" y="2057"/>
                  </a:cubicBezTo>
                  <a:cubicBezTo>
                    <a:pt x="7881" y="2191"/>
                    <a:pt x="8047" y="2522"/>
                    <a:pt x="7968" y="2846"/>
                  </a:cubicBezTo>
                  <a:cubicBezTo>
                    <a:pt x="7778" y="3715"/>
                    <a:pt x="6475" y="4031"/>
                    <a:pt x="5409" y="4031"/>
                  </a:cubicBezTo>
                  <a:lnTo>
                    <a:pt x="5409" y="4228"/>
                  </a:lnTo>
                  <a:lnTo>
                    <a:pt x="5433" y="4228"/>
                  </a:lnTo>
                  <a:cubicBezTo>
                    <a:pt x="6491" y="4228"/>
                    <a:pt x="7786" y="4536"/>
                    <a:pt x="7968" y="5404"/>
                  </a:cubicBezTo>
                  <a:cubicBezTo>
                    <a:pt x="8055" y="5728"/>
                    <a:pt x="7889" y="6068"/>
                    <a:pt x="7573" y="6202"/>
                  </a:cubicBezTo>
                  <a:cubicBezTo>
                    <a:pt x="7465" y="6251"/>
                    <a:pt x="7339" y="6278"/>
                    <a:pt x="7198" y="6278"/>
                  </a:cubicBezTo>
                  <a:cubicBezTo>
                    <a:pt x="6673" y="6278"/>
                    <a:pt x="5935" y="5900"/>
                    <a:pt x="5133" y="4812"/>
                  </a:cubicBezTo>
                  <a:lnTo>
                    <a:pt x="4975" y="4931"/>
                  </a:lnTo>
                  <a:cubicBezTo>
                    <a:pt x="6025" y="6352"/>
                    <a:pt x="5954" y="7378"/>
                    <a:pt x="5575" y="7821"/>
                  </a:cubicBezTo>
                  <a:cubicBezTo>
                    <a:pt x="5447" y="7985"/>
                    <a:pt x="5252" y="8072"/>
                    <a:pt x="5053" y="8072"/>
                  </a:cubicBezTo>
                  <a:cubicBezTo>
                    <a:pt x="4946" y="8072"/>
                    <a:pt x="4838" y="8047"/>
                    <a:pt x="4738" y="7994"/>
                  </a:cubicBezTo>
                  <a:cubicBezTo>
                    <a:pt x="3972" y="7584"/>
                    <a:pt x="4059" y="6170"/>
                    <a:pt x="4351" y="5081"/>
                  </a:cubicBezTo>
                  <a:lnTo>
                    <a:pt x="4170" y="5033"/>
                  </a:lnTo>
                  <a:cubicBezTo>
                    <a:pt x="3674" y="6808"/>
                    <a:pt x="2828" y="7434"/>
                    <a:pt x="2229" y="7434"/>
                  </a:cubicBezTo>
                  <a:cubicBezTo>
                    <a:pt x="2218" y="7434"/>
                    <a:pt x="2207" y="7434"/>
                    <a:pt x="2196" y="7434"/>
                  </a:cubicBezTo>
                  <a:cubicBezTo>
                    <a:pt x="2190" y="7434"/>
                    <a:pt x="2185" y="7434"/>
                    <a:pt x="2180" y="7434"/>
                  </a:cubicBezTo>
                  <a:cubicBezTo>
                    <a:pt x="1879" y="7434"/>
                    <a:pt x="1618" y="7215"/>
                    <a:pt x="1564" y="6913"/>
                  </a:cubicBezTo>
                  <a:cubicBezTo>
                    <a:pt x="1454" y="6368"/>
                    <a:pt x="1935" y="5436"/>
                    <a:pt x="3664" y="4646"/>
                  </a:cubicBezTo>
                  <a:lnTo>
                    <a:pt x="3578" y="4465"/>
                  </a:lnTo>
                  <a:cubicBezTo>
                    <a:pt x="2757" y="4842"/>
                    <a:pt x="2091" y="4987"/>
                    <a:pt x="1576" y="4987"/>
                  </a:cubicBezTo>
                  <a:cubicBezTo>
                    <a:pt x="992" y="4987"/>
                    <a:pt x="604" y="4799"/>
                    <a:pt x="411" y="4552"/>
                  </a:cubicBezTo>
                  <a:cubicBezTo>
                    <a:pt x="214" y="4323"/>
                    <a:pt x="214" y="3983"/>
                    <a:pt x="411" y="3746"/>
                  </a:cubicBezTo>
                  <a:cubicBezTo>
                    <a:pt x="606" y="3501"/>
                    <a:pt x="997" y="3313"/>
                    <a:pt x="1588" y="3313"/>
                  </a:cubicBezTo>
                  <a:cubicBezTo>
                    <a:pt x="2100" y="3313"/>
                    <a:pt x="2763" y="3455"/>
                    <a:pt x="3578" y="3825"/>
                  </a:cubicBezTo>
                  <a:lnTo>
                    <a:pt x="3657" y="3644"/>
                  </a:lnTo>
                  <a:cubicBezTo>
                    <a:pt x="1927" y="2854"/>
                    <a:pt x="1438" y="1930"/>
                    <a:pt x="1548" y="1377"/>
                  </a:cubicBezTo>
                  <a:cubicBezTo>
                    <a:pt x="1603" y="1075"/>
                    <a:pt x="1863" y="856"/>
                    <a:pt x="2164" y="856"/>
                  </a:cubicBezTo>
                  <a:cubicBezTo>
                    <a:pt x="2169" y="856"/>
                    <a:pt x="2175" y="856"/>
                    <a:pt x="2180" y="856"/>
                  </a:cubicBezTo>
                  <a:cubicBezTo>
                    <a:pt x="2194" y="856"/>
                    <a:pt x="2209" y="855"/>
                    <a:pt x="2224" y="855"/>
                  </a:cubicBezTo>
                  <a:cubicBezTo>
                    <a:pt x="2822" y="855"/>
                    <a:pt x="3669" y="1484"/>
                    <a:pt x="4162" y="3249"/>
                  </a:cubicBezTo>
                  <a:lnTo>
                    <a:pt x="4351" y="3194"/>
                  </a:lnTo>
                  <a:cubicBezTo>
                    <a:pt x="4043" y="2104"/>
                    <a:pt x="3957" y="691"/>
                    <a:pt x="4722" y="280"/>
                  </a:cubicBezTo>
                  <a:cubicBezTo>
                    <a:pt x="4824" y="223"/>
                    <a:pt x="4935" y="196"/>
                    <a:pt x="5045" y="196"/>
                  </a:cubicBezTo>
                  <a:close/>
                  <a:moveTo>
                    <a:pt x="5041" y="1"/>
                  </a:moveTo>
                  <a:cubicBezTo>
                    <a:pt x="4900" y="1"/>
                    <a:pt x="4758" y="35"/>
                    <a:pt x="4628" y="106"/>
                  </a:cubicBezTo>
                  <a:cubicBezTo>
                    <a:pt x="4186" y="343"/>
                    <a:pt x="3838" y="991"/>
                    <a:pt x="3941" y="2128"/>
                  </a:cubicBezTo>
                  <a:cubicBezTo>
                    <a:pt x="3537" y="1320"/>
                    <a:pt x="2943" y="650"/>
                    <a:pt x="2203" y="650"/>
                  </a:cubicBezTo>
                  <a:cubicBezTo>
                    <a:pt x="2190" y="650"/>
                    <a:pt x="2177" y="651"/>
                    <a:pt x="2164" y="651"/>
                  </a:cubicBezTo>
                  <a:cubicBezTo>
                    <a:pt x="1769" y="659"/>
                    <a:pt x="1422" y="943"/>
                    <a:pt x="1351" y="1338"/>
                  </a:cubicBezTo>
                  <a:cubicBezTo>
                    <a:pt x="1256" y="1851"/>
                    <a:pt x="1548" y="2562"/>
                    <a:pt x="2543" y="3249"/>
                  </a:cubicBezTo>
                  <a:cubicBezTo>
                    <a:pt x="2202" y="3166"/>
                    <a:pt x="1859" y="3115"/>
                    <a:pt x="1539" y="3115"/>
                  </a:cubicBezTo>
                  <a:cubicBezTo>
                    <a:pt x="1007" y="3115"/>
                    <a:pt x="539" y="3255"/>
                    <a:pt x="253" y="3620"/>
                  </a:cubicBezTo>
                  <a:cubicBezTo>
                    <a:pt x="1" y="3928"/>
                    <a:pt x="1" y="4370"/>
                    <a:pt x="253" y="4670"/>
                  </a:cubicBezTo>
                  <a:cubicBezTo>
                    <a:pt x="537" y="5032"/>
                    <a:pt x="1000" y="5173"/>
                    <a:pt x="1530" y="5173"/>
                  </a:cubicBezTo>
                  <a:cubicBezTo>
                    <a:pt x="1854" y="5173"/>
                    <a:pt x="2203" y="5120"/>
                    <a:pt x="2551" y="5033"/>
                  </a:cubicBezTo>
                  <a:lnTo>
                    <a:pt x="2551" y="5033"/>
                  </a:lnTo>
                  <a:cubicBezTo>
                    <a:pt x="1548" y="5728"/>
                    <a:pt x="1264" y="6447"/>
                    <a:pt x="1367" y="6952"/>
                  </a:cubicBezTo>
                  <a:cubicBezTo>
                    <a:pt x="1438" y="7347"/>
                    <a:pt x="1785" y="7631"/>
                    <a:pt x="2180" y="7631"/>
                  </a:cubicBezTo>
                  <a:cubicBezTo>
                    <a:pt x="2197" y="7632"/>
                    <a:pt x="2213" y="7632"/>
                    <a:pt x="2230" y="7632"/>
                  </a:cubicBezTo>
                  <a:cubicBezTo>
                    <a:pt x="2965" y="7632"/>
                    <a:pt x="3555" y="6958"/>
                    <a:pt x="3949" y="6155"/>
                  </a:cubicBezTo>
                  <a:lnTo>
                    <a:pt x="3949" y="6155"/>
                  </a:lnTo>
                  <a:cubicBezTo>
                    <a:pt x="3846" y="7292"/>
                    <a:pt x="4201" y="7939"/>
                    <a:pt x="4636" y="8168"/>
                  </a:cubicBezTo>
                  <a:cubicBezTo>
                    <a:pt x="4762" y="8239"/>
                    <a:pt x="4904" y="8271"/>
                    <a:pt x="5046" y="8271"/>
                  </a:cubicBezTo>
                  <a:cubicBezTo>
                    <a:pt x="5307" y="8271"/>
                    <a:pt x="5552" y="8152"/>
                    <a:pt x="5725" y="7955"/>
                  </a:cubicBezTo>
                  <a:cubicBezTo>
                    <a:pt x="6073" y="7544"/>
                    <a:pt x="6199" y="6794"/>
                    <a:pt x="5709" y="5768"/>
                  </a:cubicBezTo>
                  <a:lnTo>
                    <a:pt x="5709" y="5768"/>
                  </a:lnTo>
                  <a:cubicBezTo>
                    <a:pt x="6272" y="6280"/>
                    <a:pt x="6788" y="6478"/>
                    <a:pt x="7201" y="6478"/>
                  </a:cubicBezTo>
                  <a:cubicBezTo>
                    <a:pt x="7373" y="6478"/>
                    <a:pt x="7527" y="6444"/>
                    <a:pt x="7660" y="6384"/>
                  </a:cubicBezTo>
                  <a:cubicBezTo>
                    <a:pt x="8047" y="6210"/>
                    <a:pt x="8260" y="5783"/>
                    <a:pt x="8157" y="5365"/>
                  </a:cubicBezTo>
                  <a:cubicBezTo>
                    <a:pt x="8055" y="4868"/>
                    <a:pt x="7549" y="4346"/>
                    <a:pt x="6491" y="4133"/>
                  </a:cubicBezTo>
                  <a:cubicBezTo>
                    <a:pt x="7549" y="3920"/>
                    <a:pt x="8047" y="3391"/>
                    <a:pt x="8157" y="2894"/>
                  </a:cubicBezTo>
                  <a:cubicBezTo>
                    <a:pt x="8252" y="2475"/>
                    <a:pt x="8039" y="2041"/>
                    <a:pt x="7644" y="1875"/>
                  </a:cubicBezTo>
                  <a:cubicBezTo>
                    <a:pt x="7514" y="1816"/>
                    <a:pt x="7362" y="1782"/>
                    <a:pt x="7194" y="1782"/>
                  </a:cubicBezTo>
                  <a:cubicBezTo>
                    <a:pt x="6780" y="1782"/>
                    <a:pt x="6263" y="1985"/>
                    <a:pt x="5702" y="2507"/>
                  </a:cubicBezTo>
                  <a:cubicBezTo>
                    <a:pt x="6191" y="1472"/>
                    <a:pt x="6057" y="722"/>
                    <a:pt x="5702" y="312"/>
                  </a:cubicBezTo>
                  <a:cubicBezTo>
                    <a:pt x="5535" y="109"/>
                    <a:pt x="5290" y="1"/>
                    <a:pt x="5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62"/>
          <p:cNvGrpSpPr/>
          <p:nvPr/>
        </p:nvGrpSpPr>
        <p:grpSpPr>
          <a:xfrm>
            <a:off x="1343269" y="1881349"/>
            <a:ext cx="1491617" cy="2285528"/>
            <a:chOff x="5008569" y="1965249"/>
            <a:chExt cx="1491617" cy="2285528"/>
          </a:xfrm>
        </p:grpSpPr>
        <p:sp>
          <p:nvSpPr>
            <p:cNvPr id="2380" name="Google Shape;2380;p62"/>
            <p:cNvSpPr/>
            <p:nvPr/>
          </p:nvSpPr>
          <p:spPr>
            <a:xfrm>
              <a:off x="5008569" y="1965249"/>
              <a:ext cx="1491610" cy="2285528"/>
            </a:xfrm>
            <a:custGeom>
              <a:avLst/>
              <a:gdLst/>
              <a:ahLst/>
              <a:cxnLst/>
              <a:rect l="l" t="t" r="r" b="b"/>
              <a:pathLst>
                <a:path w="14912" h="22849" extrusionOk="0">
                  <a:moveTo>
                    <a:pt x="302" y="0"/>
                  </a:moveTo>
                  <a:cubicBezTo>
                    <a:pt x="144" y="0"/>
                    <a:pt x="0" y="139"/>
                    <a:pt x="35" y="321"/>
                  </a:cubicBezTo>
                  <a:lnTo>
                    <a:pt x="209" y="1284"/>
                  </a:lnTo>
                  <a:lnTo>
                    <a:pt x="485" y="2840"/>
                  </a:lnTo>
                  <a:lnTo>
                    <a:pt x="604" y="3495"/>
                  </a:lnTo>
                  <a:lnTo>
                    <a:pt x="699" y="4064"/>
                  </a:lnTo>
                  <a:lnTo>
                    <a:pt x="722" y="4174"/>
                  </a:lnTo>
                  <a:lnTo>
                    <a:pt x="730" y="4222"/>
                  </a:lnTo>
                  <a:lnTo>
                    <a:pt x="10379" y="20251"/>
                  </a:lnTo>
                  <a:lnTo>
                    <a:pt x="10403" y="20290"/>
                  </a:lnTo>
                  <a:lnTo>
                    <a:pt x="10750" y="20866"/>
                  </a:lnTo>
                  <a:lnTo>
                    <a:pt x="11785" y="22588"/>
                  </a:lnTo>
                  <a:cubicBezTo>
                    <a:pt x="11892" y="22756"/>
                    <a:pt x="12074" y="22848"/>
                    <a:pt x="12260" y="22848"/>
                  </a:cubicBezTo>
                  <a:cubicBezTo>
                    <a:pt x="12363" y="22848"/>
                    <a:pt x="12466" y="22820"/>
                    <a:pt x="12558" y="22762"/>
                  </a:cubicBezTo>
                  <a:lnTo>
                    <a:pt x="14611" y="21443"/>
                  </a:lnTo>
                  <a:cubicBezTo>
                    <a:pt x="14840" y="21293"/>
                    <a:pt x="14911" y="20985"/>
                    <a:pt x="14777" y="20748"/>
                  </a:cubicBezTo>
                  <a:lnTo>
                    <a:pt x="13759" y="19074"/>
                  </a:lnTo>
                  <a:lnTo>
                    <a:pt x="3620" y="2445"/>
                  </a:lnTo>
                  <a:lnTo>
                    <a:pt x="3581" y="2382"/>
                  </a:lnTo>
                  <a:lnTo>
                    <a:pt x="3557" y="2366"/>
                  </a:lnTo>
                  <a:lnTo>
                    <a:pt x="3083" y="2011"/>
                  </a:lnTo>
                  <a:lnTo>
                    <a:pt x="2546" y="1608"/>
                  </a:lnTo>
                  <a:lnTo>
                    <a:pt x="1386" y="747"/>
                  </a:lnTo>
                  <a:lnTo>
                    <a:pt x="462" y="53"/>
                  </a:lnTo>
                  <a:cubicBezTo>
                    <a:pt x="411" y="16"/>
                    <a:pt x="356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2"/>
            <p:cNvSpPr/>
            <p:nvPr/>
          </p:nvSpPr>
          <p:spPr>
            <a:xfrm>
              <a:off x="5184219" y="2383558"/>
              <a:ext cx="1196729" cy="1669759"/>
            </a:xfrm>
            <a:custGeom>
              <a:avLst/>
              <a:gdLst/>
              <a:ahLst/>
              <a:cxnLst/>
              <a:rect l="l" t="t" r="r" b="b"/>
              <a:pathLst>
                <a:path w="11964" h="16693" extrusionOk="0">
                  <a:moveTo>
                    <a:pt x="2922" y="0"/>
                  </a:moveTo>
                  <a:lnTo>
                    <a:pt x="1" y="1745"/>
                  </a:lnTo>
                  <a:lnTo>
                    <a:pt x="522" y="2614"/>
                  </a:lnTo>
                  <a:lnTo>
                    <a:pt x="1161" y="3680"/>
                  </a:lnTo>
                  <a:lnTo>
                    <a:pt x="7794" y="14726"/>
                  </a:lnTo>
                  <a:lnTo>
                    <a:pt x="8434" y="15792"/>
                  </a:lnTo>
                  <a:lnTo>
                    <a:pt x="8978" y="16692"/>
                  </a:lnTo>
                  <a:lnTo>
                    <a:pt x="11963" y="14860"/>
                  </a:lnTo>
                  <a:lnTo>
                    <a:pt x="11442" y="13992"/>
                  </a:lnTo>
                  <a:lnTo>
                    <a:pt x="10795" y="12934"/>
                  </a:lnTo>
                  <a:lnTo>
                    <a:pt x="4091" y="1927"/>
                  </a:lnTo>
                  <a:lnTo>
                    <a:pt x="3443" y="869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2"/>
            <p:cNvSpPr/>
            <p:nvPr/>
          </p:nvSpPr>
          <p:spPr>
            <a:xfrm>
              <a:off x="5064985" y="2192808"/>
              <a:ext cx="417915" cy="361799"/>
            </a:xfrm>
            <a:custGeom>
              <a:avLst/>
              <a:gdLst/>
              <a:ahLst/>
              <a:cxnLst/>
              <a:rect l="l" t="t" r="r" b="b"/>
              <a:pathLst>
                <a:path w="4178" h="3617" extrusionOk="0">
                  <a:moveTo>
                    <a:pt x="2981" y="1"/>
                  </a:moveTo>
                  <a:cubicBezTo>
                    <a:pt x="2935" y="1"/>
                    <a:pt x="2888" y="12"/>
                    <a:pt x="2843" y="36"/>
                  </a:cubicBezTo>
                  <a:lnTo>
                    <a:pt x="166" y="1639"/>
                  </a:lnTo>
                  <a:cubicBezTo>
                    <a:pt x="40" y="1718"/>
                    <a:pt x="0" y="1884"/>
                    <a:pt x="71" y="2010"/>
                  </a:cubicBezTo>
                  <a:lnTo>
                    <a:pt x="956" y="3486"/>
                  </a:lnTo>
                  <a:cubicBezTo>
                    <a:pt x="1008" y="3571"/>
                    <a:pt x="1100" y="3616"/>
                    <a:pt x="1192" y="3616"/>
                  </a:cubicBezTo>
                  <a:cubicBezTo>
                    <a:pt x="1238" y="3616"/>
                    <a:pt x="1285" y="3605"/>
                    <a:pt x="1327" y="3581"/>
                  </a:cubicBezTo>
                  <a:lnTo>
                    <a:pt x="4004" y="1978"/>
                  </a:lnTo>
                  <a:cubicBezTo>
                    <a:pt x="4130" y="1899"/>
                    <a:pt x="4177" y="1733"/>
                    <a:pt x="4098" y="1607"/>
                  </a:cubicBezTo>
                  <a:lnTo>
                    <a:pt x="3214" y="131"/>
                  </a:lnTo>
                  <a:cubicBezTo>
                    <a:pt x="3161" y="46"/>
                    <a:pt x="3074" y="1"/>
                    <a:pt x="298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2"/>
            <p:cNvSpPr/>
            <p:nvPr/>
          </p:nvSpPr>
          <p:spPr>
            <a:xfrm>
              <a:off x="5963838" y="3677194"/>
              <a:ext cx="365000" cy="286079"/>
            </a:xfrm>
            <a:custGeom>
              <a:avLst/>
              <a:gdLst/>
              <a:ahLst/>
              <a:cxnLst/>
              <a:rect l="l" t="t" r="r" b="b"/>
              <a:pathLst>
                <a:path w="3649" h="2860" extrusionOk="0">
                  <a:moveTo>
                    <a:pt x="3001" y="1"/>
                  </a:moveTo>
                  <a:lnTo>
                    <a:pt x="0" y="1793"/>
                  </a:lnTo>
                  <a:lnTo>
                    <a:pt x="640" y="2859"/>
                  </a:lnTo>
                  <a:lnTo>
                    <a:pt x="3648" y="1059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2"/>
            <p:cNvSpPr/>
            <p:nvPr/>
          </p:nvSpPr>
          <p:spPr>
            <a:xfrm>
              <a:off x="5236334" y="2470380"/>
              <a:ext cx="357098" cy="281277"/>
            </a:xfrm>
            <a:custGeom>
              <a:avLst/>
              <a:gdLst/>
              <a:ahLst/>
              <a:cxnLst/>
              <a:rect l="l" t="t" r="r" b="b"/>
              <a:pathLst>
                <a:path w="3570" h="2812" extrusionOk="0">
                  <a:moveTo>
                    <a:pt x="2922" y="1"/>
                  </a:moveTo>
                  <a:lnTo>
                    <a:pt x="1" y="1746"/>
                  </a:lnTo>
                  <a:lnTo>
                    <a:pt x="640" y="2812"/>
                  </a:lnTo>
                  <a:lnTo>
                    <a:pt x="3570" y="1059"/>
                  </a:lnTo>
                  <a:lnTo>
                    <a:pt x="2922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2"/>
            <p:cNvSpPr/>
            <p:nvPr/>
          </p:nvSpPr>
          <p:spPr>
            <a:xfrm>
              <a:off x="5476501" y="2780061"/>
              <a:ext cx="650079" cy="937258"/>
            </a:xfrm>
            <a:custGeom>
              <a:avLst/>
              <a:gdLst/>
              <a:ahLst/>
              <a:cxnLst/>
              <a:rect l="l" t="t" r="r" b="b"/>
              <a:pathLst>
                <a:path w="6499" h="9370" extrusionOk="0">
                  <a:moveTo>
                    <a:pt x="1100" y="1"/>
                  </a:moveTo>
                  <a:cubicBezTo>
                    <a:pt x="1010" y="1"/>
                    <a:pt x="919" y="23"/>
                    <a:pt x="837" y="71"/>
                  </a:cubicBezTo>
                  <a:lnTo>
                    <a:pt x="332" y="379"/>
                  </a:lnTo>
                  <a:cubicBezTo>
                    <a:pt x="79" y="529"/>
                    <a:pt x="0" y="845"/>
                    <a:pt x="150" y="1090"/>
                  </a:cubicBezTo>
                  <a:lnTo>
                    <a:pt x="4951" y="9112"/>
                  </a:lnTo>
                  <a:cubicBezTo>
                    <a:pt x="5045" y="9278"/>
                    <a:pt x="5217" y="9369"/>
                    <a:pt x="5394" y="9369"/>
                  </a:cubicBezTo>
                  <a:cubicBezTo>
                    <a:pt x="5485" y="9369"/>
                    <a:pt x="5578" y="9345"/>
                    <a:pt x="5662" y="9294"/>
                  </a:cubicBezTo>
                  <a:lnTo>
                    <a:pt x="6175" y="8994"/>
                  </a:lnTo>
                  <a:cubicBezTo>
                    <a:pt x="6420" y="8844"/>
                    <a:pt x="6499" y="8528"/>
                    <a:pt x="6349" y="8275"/>
                  </a:cubicBezTo>
                  <a:lnTo>
                    <a:pt x="1548" y="253"/>
                  </a:lnTo>
                  <a:cubicBezTo>
                    <a:pt x="1453" y="90"/>
                    <a:pt x="1279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2"/>
            <p:cNvSpPr/>
            <p:nvPr/>
          </p:nvSpPr>
          <p:spPr>
            <a:xfrm>
              <a:off x="5068086" y="2166301"/>
              <a:ext cx="302683" cy="217360"/>
            </a:xfrm>
            <a:custGeom>
              <a:avLst/>
              <a:gdLst/>
              <a:ahLst/>
              <a:cxnLst/>
              <a:rect l="l" t="t" r="r" b="b"/>
              <a:pathLst>
                <a:path w="3026" h="2173" extrusionOk="0">
                  <a:moveTo>
                    <a:pt x="2480" y="1"/>
                  </a:moveTo>
                  <a:lnTo>
                    <a:pt x="1" y="1485"/>
                  </a:lnTo>
                  <a:lnTo>
                    <a:pt x="104" y="2054"/>
                  </a:lnTo>
                  <a:lnTo>
                    <a:pt x="127" y="2172"/>
                  </a:lnTo>
                  <a:lnTo>
                    <a:pt x="3025" y="435"/>
                  </a:lnTo>
                  <a:lnTo>
                    <a:pt x="2986" y="372"/>
                  </a:lnTo>
                  <a:lnTo>
                    <a:pt x="2954" y="34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2"/>
            <p:cNvSpPr/>
            <p:nvPr/>
          </p:nvSpPr>
          <p:spPr>
            <a:xfrm>
              <a:off x="6083872" y="3872345"/>
              <a:ext cx="416314" cy="378404"/>
            </a:xfrm>
            <a:custGeom>
              <a:avLst/>
              <a:gdLst/>
              <a:ahLst/>
              <a:cxnLst/>
              <a:rect l="l" t="t" r="r" b="b"/>
              <a:pathLst>
                <a:path w="4162" h="3783" extrusionOk="0">
                  <a:moveTo>
                    <a:pt x="3001" y="0"/>
                  </a:moveTo>
                  <a:lnTo>
                    <a:pt x="0" y="1800"/>
                  </a:lnTo>
                  <a:lnTo>
                    <a:pt x="1035" y="3522"/>
                  </a:lnTo>
                  <a:cubicBezTo>
                    <a:pt x="1142" y="3690"/>
                    <a:pt x="1324" y="3782"/>
                    <a:pt x="1508" y="3782"/>
                  </a:cubicBezTo>
                  <a:cubicBezTo>
                    <a:pt x="1609" y="3782"/>
                    <a:pt x="1711" y="3754"/>
                    <a:pt x="1801" y="3696"/>
                  </a:cubicBezTo>
                  <a:lnTo>
                    <a:pt x="3861" y="2369"/>
                  </a:lnTo>
                  <a:cubicBezTo>
                    <a:pt x="4090" y="2219"/>
                    <a:pt x="4161" y="1919"/>
                    <a:pt x="4019" y="1682"/>
                  </a:cubicBezTo>
                  <a:lnTo>
                    <a:pt x="3001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8" name="Google Shape;2388;p62"/>
          <p:cNvGrpSpPr/>
          <p:nvPr/>
        </p:nvGrpSpPr>
        <p:grpSpPr>
          <a:xfrm>
            <a:off x="3927374" y="4049973"/>
            <a:ext cx="399380" cy="368135"/>
            <a:chOff x="2037438" y="1130932"/>
            <a:chExt cx="933349" cy="860329"/>
          </a:xfrm>
        </p:grpSpPr>
        <p:sp>
          <p:nvSpPr>
            <p:cNvPr id="2389" name="Google Shape;2389;p62"/>
            <p:cNvSpPr/>
            <p:nvPr/>
          </p:nvSpPr>
          <p:spPr>
            <a:xfrm>
              <a:off x="2037438" y="1140814"/>
              <a:ext cx="933349" cy="840149"/>
            </a:xfrm>
            <a:custGeom>
              <a:avLst/>
              <a:gdLst/>
              <a:ahLst/>
              <a:cxnLst/>
              <a:rect l="l" t="t" r="r" b="b"/>
              <a:pathLst>
                <a:path w="8973" h="8077" extrusionOk="0">
                  <a:moveTo>
                    <a:pt x="5345" y="0"/>
                  </a:moveTo>
                  <a:cubicBezTo>
                    <a:pt x="4669" y="0"/>
                    <a:pt x="3949" y="937"/>
                    <a:pt x="4563" y="3122"/>
                  </a:cubicBezTo>
                  <a:cubicBezTo>
                    <a:pt x="4054" y="1311"/>
                    <a:pt x="3164" y="657"/>
                    <a:pt x="2520" y="657"/>
                  </a:cubicBezTo>
                  <a:cubicBezTo>
                    <a:pt x="1486" y="657"/>
                    <a:pt x="1089" y="2346"/>
                    <a:pt x="3931" y="3636"/>
                  </a:cubicBezTo>
                  <a:cubicBezTo>
                    <a:pt x="3103" y="3260"/>
                    <a:pt x="2424" y="3114"/>
                    <a:pt x="1894" y="3114"/>
                  </a:cubicBezTo>
                  <a:cubicBezTo>
                    <a:pt x="0" y="3114"/>
                    <a:pt x="1" y="4981"/>
                    <a:pt x="1883" y="4981"/>
                  </a:cubicBezTo>
                  <a:cubicBezTo>
                    <a:pt x="2416" y="4981"/>
                    <a:pt x="3098" y="4832"/>
                    <a:pt x="3931" y="4449"/>
                  </a:cubicBezTo>
                  <a:lnTo>
                    <a:pt x="3931" y="4449"/>
                  </a:lnTo>
                  <a:cubicBezTo>
                    <a:pt x="1098" y="5751"/>
                    <a:pt x="1501" y="7434"/>
                    <a:pt x="2534" y="7434"/>
                  </a:cubicBezTo>
                  <a:cubicBezTo>
                    <a:pt x="3179" y="7434"/>
                    <a:pt x="4070" y="6778"/>
                    <a:pt x="4570" y="4962"/>
                  </a:cubicBezTo>
                  <a:lnTo>
                    <a:pt x="4570" y="4962"/>
                  </a:lnTo>
                  <a:cubicBezTo>
                    <a:pt x="3969" y="7144"/>
                    <a:pt x="4690" y="8076"/>
                    <a:pt x="5364" y="8076"/>
                  </a:cubicBezTo>
                  <a:cubicBezTo>
                    <a:pt x="6149" y="8076"/>
                    <a:pt x="6870" y="6814"/>
                    <a:pt x="5374" y="4788"/>
                  </a:cubicBezTo>
                  <a:lnTo>
                    <a:pt x="5374" y="4788"/>
                  </a:lnTo>
                  <a:cubicBezTo>
                    <a:pt x="6192" y="5892"/>
                    <a:pt x="6956" y="6282"/>
                    <a:pt x="7511" y="6282"/>
                  </a:cubicBezTo>
                  <a:cubicBezTo>
                    <a:pt x="8843" y="6282"/>
                    <a:pt x="8972" y="4038"/>
                    <a:pt x="5747" y="4038"/>
                  </a:cubicBezTo>
                  <a:cubicBezTo>
                    <a:pt x="5739" y="4038"/>
                    <a:pt x="5731" y="4038"/>
                    <a:pt x="5723" y="4038"/>
                  </a:cubicBezTo>
                  <a:cubicBezTo>
                    <a:pt x="8965" y="4027"/>
                    <a:pt x="8839" y="1784"/>
                    <a:pt x="7511" y="1784"/>
                  </a:cubicBezTo>
                  <a:cubicBezTo>
                    <a:pt x="6953" y="1784"/>
                    <a:pt x="6182" y="2180"/>
                    <a:pt x="5360" y="3304"/>
                  </a:cubicBezTo>
                  <a:cubicBezTo>
                    <a:pt x="6853" y="1263"/>
                    <a:pt x="6129" y="0"/>
                    <a:pt x="5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2"/>
            <p:cNvSpPr/>
            <p:nvPr/>
          </p:nvSpPr>
          <p:spPr>
            <a:xfrm>
              <a:off x="2070100" y="1130932"/>
              <a:ext cx="859185" cy="860329"/>
            </a:xfrm>
            <a:custGeom>
              <a:avLst/>
              <a:gdLst/>
              <a:ahLst/>
              <a:cxnLst/>
              <a:rect l="l" t="t" r="r" b="b"/>
              <a:pathLst>
                <a:path w="8260" h="8271" extrusionOk="0">
                  <a:moveTo>
                    <a:pt x="5045" y="196"/>
                  </a:moveTo>
                  <a:cubicBezTo>
                    <a:pt x="5241" y="196"/>
                    <a:pt x="5433" y="284"/>
                    <a:pt x="5559" y="446"/>
                  </a:cubicBezTo>
                  <a:cubicBezTo>
                    <a:pt x="5946" y="888"/>
                    <a:pt x="6025" y="1907"/>
                    <a:pt x="4975" y="3344"/>
                  </a:cubicBezTo>
                  <a:lnTo>
                    <a:pt x="5133" y="3462"/>
                  </a:lnTo>
                  <a:cubicBezTo>
                    <a:pt x="5931" y="2365"/>
                    <a:pt x="6670" y="1981"/>
                    <a:pt x="7199" y="1981"/>
                  </a:cubicBezTo>
                  <a:cubicBezTo>
                    <a:pt x="7339" y="1981"/>
                    <a:pt x="7465" y="2008"/>
                    <a:pt x="7573" y="2057"/>
                  </a:cubicBezTo>
                  <a:cubicBezTo>
                    <a:pt x="7881" y="2191"/>
                    <a:pt x="8047" y="2522"/>
                    <a:pt x="7968" y="2846"/>
                  </a:cubicBezTo>
                  <a:cubicBezTo>
                    <a:pt x="7778" y="3715"/>
                    <a:pt x="6475" y="4031"/>
                    <a:pt x="5409" y="4031"/>
                  </a:cubicBezTo>
                  <a:lnTo>
                    <a:pt x="5409" y="4228"/>
                  </a:lnTo>
                  <a:lnTo>
                    <a:pt x="5433" y="4228"/>
                  </a:lnTo>
                  <a:cubicBezTo>
                    <a:pt x="6491" y="4228"/>
                    <a:pt x="7786" y="4536"/>
                    <a:pt x="7968" y="5404"/>
                  </a:cubicBezTo>
                  <a:cubicBezTo>
                    <a:pt x="8055" y="5728"/>
                    <a:pt x="7889" y="6068"/>
                    <a:pt x="7573" y="6202"/>
                  </a:cubicBezTo>
                  <a:cubicBezTo>
                    <a:pt x="7465" y="6251"/>
                    <a:pt x="7339" y="6278"/>
                    <a:pt x="7198" y="6278"/>
                  </a:cubicBezTo>
                  <a:cubicBezTo>
                    <a:pt x="6673" y="6278"/>
                    <a:pt x="5935" y="5900"/>
                    <a:pt x="5133" y="4812"/>
                  </a:cubicBezTo>
                  <a:lnTo>
                    <a:pt x="4975" y="4931"/>
                  </a:lnTo>
                  <a:cubicBezTo>
                    <a:pt x="6025" y="6352"/>
                    <a:pt x="5954" y="7378"/>
                    <a:pt x="5575" y="7821"/>
                  </a:cubicBezTo>
                  <a:cubicBezTo>
                    <a:pt x="5447" y="7985"/>
                    <a:pt x="5252" y="8072"/>
                    <a:pt x="5053" y="8072"/>
                  </a:cubicBezTo>
                  <a:cubicBezTo>
                    <a:pt x="4946" y="8072"/>
                    <a:pt x="4838" y="8047"/>
                    <a:pt x="4738" y="7994"/>
                  </a:cubicBezTo>
                  <a:cubicBezTo>
                    <a:pt x="3972" y="7584"/>
                    <a:pt x="4059" y="6170"/>
                    <a:pt x="4351" y="5081"/>
                  </a:cubicBezTo>
                  <a:lnTo>
                    <a:pt x="4170" y="5033"/>
                  </a:lnTo>
                  <a:cubicBezTo>
                    <a:pt x="3674" y="6808"/>
                    <a:pt x="2828" y="7434"/>
                    <a:pt x="2229" y="7434"/>
                  </a:cubicBezTo>
                  <a:cubicBezTo>
                    <a:pt x="2218" y="7434"/>
                    <a:pt x="2207" y="7434"/>
                    <a:pt x="2196" y="7434"/>
                  </a:cubicBezTo>
                  <a:cubicBezTo>
                    <a:pt x="2190" y="7434"/>
                    <a:pt x="2185" y="7434"/>
                    <a:pt x="2180" y="7434"/>
                  </a:cubicBezTo>
                  <a:cubicBezTo>
                    <a:pt x="1879" y="7434"/>
                    <a:pt x="1618" y="7215"/>
                    <a:pt x="1564" y="6913"/>
                  </a:cubicBezTo>
                  <a:cubicBezTo>
                    <a:pt x="1454" y="6368"/>
                    <a:pt x="1935" y="5436"/>
                    <a:pt x="3664" y="4646"/>
                  </a:cubicBezTo>
                  <a:lnTo>
                    <a:pt x="3578" y="4465"/>
                  </a:lnTo>
                  <a:cubicBezTo>
                    <a:pt x="2757" y="4842"/>
                    <a:pt x="2091" y="4987"/>
                    <a:pt x="1576" y="4987"/>
                  </a:cubicBezTo>
                  <a:cubicBezTo>
                    <a:pt x="992" y="4987"/>
                    <a:pt x="604" y="4799"/>
                    <a:pt x="411" y="4552"/>
                  </a:cubicBezTo>
                  <a:cubicBezTo>
                    <a:pt x="214" y="4323"/>
                    <a:pt x="214" y="3983"/>
                    <a:pt x="411" y="3746"/>
                  </a:cubicBezTo>
                  <a:cubicBezTo>
                    <a:pt x="606" y="3501"/>
                    <a:pt x="997" y="3313"/>
                    <a:pt x="1588" y="3313"/>
                  </a:cubicBezTo>
                  <a:cubicBezTo>
                    <a:pt x="2100" y="3313"/>
                    <a:pt x="2763" y="3455"/>
                    <a:pt x="3578" y="3825"/>
                  </a:cubicBezTo>
                  <a:lnTo>
                    <a:pt x="3657" y="3644"/>
                  </a:lnTo>
                  <a:cubicBezTo>
                    <a:pt x="1927" y="2854"/>
                    <a:pt x="1438" y="1930"/>
                    <a:pt x="1548" y="1377"/>
                  </a:cubicBezTo>
                  <a:cubicBezTo>
                    <a:pt x="1603" y="1075"/>
                    <a:pt x="1863" y="856"/>
                    <a:pt x="2164" y="856"/>
                  </a:cubicBezTo>
                  <a:cubicBezTo>
                    <a:pt x="2169" y="856"/>
                    <a:pt x="2175" y="856"/>
                    <a:pt x="2180" y="856"/>
                  </a:cubicBezTo>
                  <a:cubicBezTo>
                    <a:pt x="2194" y="856"/>
                    <a:pt x="2209" y="855"/>
                    <a:pt x="2224" y="855"/>
                  </a:cubicBezTo>
                  <a:cubicBezTo>
                    <a:pt x="2822" y="855"/>
                    <a:pt x="3669" y="1484"/>
                    <a:pt x="4162" y="3249"/>
                  </a:cubicBezTo>
                  <a:lnTo>
                    <a:pt x="4351" y="3194"/>
                  </a:lnTo>
                  <a:cubicBezTo>
                    <a:pt x="4043" y="2104"/>
                    <a:pt x="3957" y="691"/>
                    <a:pt x="4722" y="280"/>
                  </a:cubicBezTo>
                  <a:cubicBezTo>
                    <a:pt x="4824" y="223"/>
                    <a:pt x="4935" y="196"/>
                    <a:pt x="5045" y="196"/>
                  </a:cubicBezTo>
                  <a:close/>
                  <a:moveTo>
                    <a:pt x="5041" y="1"/>
                  </a:moveTo>
                  <a:cubicBezTo>
                    <a:pt x="4900" y="1"/>
                    <a:pt x="4758" y="35"/>
                    <a:pt x="4628" y="106"/>
                  </a:cubicBezTo>
                  <a:cubicBezTo>
                    <a:pt x="4186" y="343"/>
                    <a:pt x="3838" y="991"/>
                    <a:pt x="3941" y="2128"/>
                  </a:cubicBezTo>
                  <a:cubicBezTo>
                    <a:pt x="3537" y="1320"/>
                    <a:pt x="2943" y="650"/>
                    <a:pt x="2203" y="650"/>
                  </a:cubicBezTo>
                  <a:cubicBezTo>
                    <a:pt x="2190" y="650"/>
                    <a:pt x="2177" y="651"/>
                    <a:pt x="2164" y="651"/>
                  </a:cubicBezTo>
                  <a:cubicBezTo>
                    <a:pt x="1769" y="659"/>
                    <a:pt x="1422" y="943"/>
                    <a:pt x="1351" y="1338"/>
                  </a:cubicBezTo>
                  <a:cubicBezTo>
                    <a:pt x="1256" y="1851"/>
                    <a:pt x="1548" y="2562"/>
                    <a:pt x="2543" y="3249"/>
                  </a:cubicBezTo>
                  <a:cubicBezTo>
                    <a:pt x="2202" y="3166"/>
                    <a:pt x="1859" y="3115"/>
                    <a:pt x="1539" y="3115"/>
                  </a:cubicBezTo>
                  <a:cubicBezTo>
                    <a:pt x="1007" y="3115"/>
                    <a:pt x="539" y="3255"/>
                    <a:pt x="253" y="3620"/>
                  </a:cubicBezTo>
                  <a:cubicBezTo>
                    <a:pt x="1" y="3928"/>
                    <a:pt x="1" y="4370"/>
                    <a:pt x="253" y="4670"/>
                  </a:cubicBezTo>
                  <a:cubicBezTo>
                    <a:pt x="537" y="5032"/>
                    <a:pt x="1000" y="5173"/>
                    <a:pt x="1530" y="5173"/>
                  </a:cubicBezTo>
                  <a:cubicBezTo>
                    <a:pt x="1854" y="5173"/>
                    <a:pt x="2203" y="5120"/>
                    <a:pt x="2551" y="5033"/>
                  </a:cubicBezTo>
                  <a:lnTo>
                    <a:pt x="2551" y="5033"/>
                  </a:lnTo>
                  <a:cubicBezTo>
                    <a:pt x="1548" y="5728"/>
                    <a:pt x="1264" y="6447"/>
                    <a:pt x="1367" y="6952"/>
                  </a:cubicBezTo>
                  <a:cubicBezTo>
                    <a:pt x="1438" y="7347"/>
                    <a:pt x="1785" y="7631"/>
                    <a:pt x="2180" y="7631"/>
                  </a:cubicBezTo>
                  <a:cubicBezTo>
                    <a:pt x="2197" y="7632"/>
                    <a:pt x="2213" y="7632"/>
                    <a:pt x="2230" y="7632"/>
                  </a:cubicBezTo>
                  <a:cubicBezTo>
                    <a:pt x="2965" y="7632"/>
                    <a:pt x="3555" y="6958"/>
                    <a:pt x="3949" y="6155"/>
                  </a:cubicBezTo>
                  <a:lnTo>
                    <a:pt x="3949" y="6155"/>
                  </a:lnTo>
                  <a:cubicBezTo>
                    <a:pt x="3846" y="7292"/>
                    <a:pt x="4201" y="7939"/>
                    <a:pt x="4636" y="8168"/>
                  </a:cubicBezTo>
                  <a:cubicBezTo>
                    <a:pt x="4762" y="8239"/>
                    <a:pt x="4904" y="8271"/>
                    <a:pt x="5046" y="8271"/>
                  </a:cubicBezTo>
                  <a:cubicBezTo>
                    <a:pt x="5307" y="8271"/>
                    <a:pt x="5552" y="8152"/>
                    <a:pt x="5725" y="7955"/>
                  </a:cubicBezTo>
                  <a:cubicBezTo>
                    <a:pt x="6073" y="7544"/>
                    <a:pt x="6199" y="6794"/>
                    <a:pt x="5709" y="5768"/>
                  </a:cubicBezTo>
                  <a:lnTo>
                    <a:pt x="5709" y="5768"/>
                  </a:lnTo>
                  <a:cubicBezTo>
                    <a:pt x="6272" y="6280"/>
                    <a:pt x="6788" y="6478"/>
                    <a:pt x="7201" y="6478"/>
                  </a:cubicBezTo>
                  <a:cubicBezTo>
                    <a:pt x="7373" y="6478"/>
                    <a:pt x="7527" y="6444"/>
                    <a:pt x="7660" y="6384"/>
                  </a:cubicBezTo>
                  <a:cubicBezTo>
                    <a:pt x="8047" y="6210"/>
                    <a:pt x="8260" y="5783"/>
                    <a:pt x="8157" y="5365"/>
                  </a:cubicBezTo>
                  <a:cubicBezTo>
                    <a:pt x="8055" y="4868"/>
                    <a:pt x="7549" y="4346"/>
                    <a:pt x="6491" y="4133"/>
                  </a:cubicBezTo>
                  <a:cubicBezTo>
                    <a:pt x="7549" y="3920"/>
                    <a:pt x="8047" y="3391"/>
                    <a:pt x="8157" y="2894"/>
                  </a:cubicBezTo>
                  <a:cubicBezTo>
                    <a:pt x="8252" y="2475"/>
                    <a:pt x="8039" y="2041"/>
                    <a:pt x="7644" y="1875"/>
                  </a:cubicBezTo>
                  <a:cubicBezTo>
                    <a:pt x="7514" y="1816"/>
                    <a:pt x="7362" y="1782"/>
                    <a:pt x="7194" y="1782"/>
                  </a:cubicBezTo>
                  <a:cubicBezTo>
                    <a:pt x="6780" y="1782"/>
                    <a:pt x="6263" y="1985"/>
                    <a:pt x="5702" y="2507"/>
                  </a:cubicBezTo>
                  <a:cubicBezTo>
                    <a:pt x="6191" y="1472"/>
                    <a:pt x="6057" y="722"/>
                    <a:pt x="5702" y="312"/>
                  </a:cubicBezTo>
                  <a:cubicBezTo>
                    <a:pt x="5535" y="109"/>
                    <a:pt x="5290" y="1"/>
                    <a:pt x="5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1" name="Google Shape;2391;p62"/>
          <p:cNvSpPr/>
          <p:nvPr/>
        </p:nvSpPr>
        <p:spPr>
          <a:xfrm>
            <a:off x="2473661" y="683926"/>
            <a:ext cx="399380" cy="359500"/>
          </a:xfrm>
          <a:custGeom>
            <a:avLst/>
            <a:gdLst/>
            <a:ahLst/>
            <a:cxnLst/>
            <a:rect l="l" t="t" r="r" b="b"/>
            <a:pathLst>
              <a:path w="8973" h="8077" extrusionOk="0">
                <a:moveTo>
                  <a:pt x="5345" y="0"/>
                </a:moveTo>
                <a:cubicBezTo>
                  <a:pt x="4669" y="0"/>
                  <a:pt x="3949" y="937"/>
                  <a:pt x="4563" y="3122"/>
                </a:cubicBezTo>
                <a:cubicBezTo>
                  <a:pt x="4054" y="1311"/>
                  <a:pt x="3164" y="657"/>
                  <a:pt x="2520" y="657"/>
                </a:cubicBezTo>
                <a:cubicBezTo>
                  <a:pt x="1486" y="657"/>
                  <a:pt x="1089" y="2346"/>
                  <a:pt x="3931" y="3636"/>
                </a:cubicBezTo>
                <a:cubicBezTo>
                  <a:pt x="3103" y="3260"/>
                  <a:pt x="2424" y="3114"/>
                  <a:pt x="1894" y="3114"/>
                </a:cubicBezTo>
                <a:cubicBezTo>
                  <a:pt x="0" y="3114"/>
                  <a:pt x="1" y="4981"/>
                  <a:pt x="1883" y="4981"/>
                </a:cubicBezTo>
                <a:cubicBezTo>
                  <a:pt x="2416" y="4981"/>
                  <a:pt x="3098" y="4832"/>
                  <a:pt x="3931" y="4449"/>
                </a:cubicBezTo>
                <a:lnTo>
                  <a:pt x="3931" y="4449"/>
                </a:lnTo>
                <a:cubicBezTo>
                  <a:pt x="1098" y="5751"/>
                  <a:pt x="1501" y="7434"/>
                  <a:pt x="2534" y="7434"/>
                </a:cubicBezTo>
                <a:cubicBezTo>
                  <a:pt x="3179" y="7434"/>
                  <a:pt x="4070" y="6778"/>
                  <a:pt x="4570" y="4962"/>
                </a:cubicBezTo>
                <a:lnTo>
                  <a:pt x="4570" y="4962"/>
                </a:lnTo>
                <a:cubicBezTo>
                  <a:pt x="3969" y="7144"/>
                  <a:pt x="4690" y="8076"/>
                  <a:pt x="5364" y="8076"/>
                </a:cubicBezTo>
                <a:cubicBezTo>
                  <a:pt x="6149" y="8076"/>
                  <a:pt x="6870" y="6814"/>
                  <a:pt x="5374" y="4788"/>
                </a:cubicBezTo>
                <a:lnTo>
                  <a:pt x="5374" y="4788"/>
                </a:lnTo>
                <a:cubicBezTo>
                  <a:pt x="6192" y="5892"/>
                  <a:pt x="6956" y="6282"/>
                  <a:pt x="7511" y="6282"/>
                </a:cubicBezTo>
                <a:cubicBezTo>
                  <a:pt x="8843" y="6282"/>
                  <a:pt x="8972" y="4038"/>
                  <a:pt x="5747" y="4038"/>
                </a:cubicBezTo>
                <a:cubicBezTo>
                  <a:pt x="5739" y="4038"/>
                  <a:pt x="5731" y="4038"/>
                  <a:pt x="5723" y="4038"/>
                </a:cubicBezTo>
                <a:cubicBezTo>
                  <a:pt x="8965" y="4027"/>
                  <a:pt x="8839" y="1784"/>
                  <a:pt x="7511" y="1784"/>
                </a:cubicBezTo>
                <a:cubicBezTo>
                  <a:pt x="6953" y="1784"/>
                  <a:pt x="6182" y="2180"/>
                  <a:pt x="5360" y="3304"/>
                </a:cubicBezTo>
                <a:cubicBezTo>
                  <a:pt x="6853" y="1263"/>
                  <a:pt x="6129" y="0"/>
                  <a:pt x="5345" y="0"/>
                </a:cubicBez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3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" fill="hold"/>
                                        <p:tgtEl>
                                          <p:spTgt spid="23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000" fill="hold"/>
                                        <p:tgtEl>
                                          <p:spTgt spid="2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Fisier</a:t>
            </a:r>
            <a:r>
              <a:rPr lang="en-US" dirty="0"/>
              <a:t> Excel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2143202" y="43236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D955C46-55C7-4F4A-9724-8D081EC86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09" y="1594765"/>
            <a:ext cx="4307037" cy="2234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" grpId="0"/>
    </p:bldLst>
  </p:timing>
</p:sld>
</file>

<file path=ppt/theme/theme1.xml><?xml version="1.0" encoding="utf-8"?>
<a:theme xmlns:a="http://schemas.openxmlformats.org/drawingml/2006/main" name="Placeholder Texts">
  <a:themeElements>
    <a:clrScheme name="Simple Light">
      <a:dk1>
        <a:srgbClr val="353535"/>
      </a:dk1>
      <a:lt1>
        <a:srgbClr val="FFFFFF"/>
      </a:lt1>
      <a:dk2>
        <a:srgbClr val="886CEA"/>
      </a:dk2>
      <a:lt2>
        <a:srgbClr val="50C9FF"/>
      </a:lt2>
      <a:accent1>
        <a:srgbClr val="54D675"/>
      </a:accent1>
      <a:accent2>
        <a:srgbClr val="FFAC3E"/>
      </a:accent2>
      <a:accent3>
        <a:srgbClr val="FF6E3B"/>
      </a:accent3>
      <a:accent4>
        <a:srgbClr val="F457C0"/>
      </a:accent4>
      <a:accent5>
        <a:srgbClr val="FF3E71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914</Words>
  <Application>Microsoft Office PowerPoint</Application>
  <PresentationFormat>On-screen Show (16:9)</PresentationFormat>
  <Paragraphs>127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Bungee</vt:lpstr>
      <vt:lpstr>Montserrat</vt:lpstr>
      <vt:lpstr>Nunito Light</vt:lpstr>
      <vt:lpstr>Bauhaus 93</vt:lpstr>
      <vt:lpstr>Montserrat Medium</vt:lpstr>
      <vt:lpstr>Arial</vt:lpstr>
      <vt:lpstr>Placeholder Texts</vt:lpstr>
      <vt:lpstr>PowerPoint Presentation</vt:lpstr>
      <vt:lpstr>Continut</vt:lpstr>
      <vt:lpstr>Ce este Python?</vt:lpstr>
      <vt:lpstr>PowerPoint Presentation</vt:lpstr>
      <vt:lpstr>DIferente</vt:lpstr>
      <vt:lpstr>Cum Sortam in Python??</vt:lpstr>
      <vt:lpstr>PowerPoint Presentation</vt:lpstr>
      <vt:lpstr>Exemplu practic din viata de zi cu zi </vt:lpstr>
      <vt:lpstr>Fisier Excel</vt:lpstr>
      <vt:lpstr>Exemplu cod demo</vt:lpstr>
      <vt:lpstr>Mediu de lucru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Flavius</cp:lastModifiedBy>
  <cp:revision>36</cp:revision>
  <dcterms:modified xsi:type="dcterms:W3CDTF">2024-10-06T13:15:58Z</dcterms:modified>
</cp:coreProperties>
</file>