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</p:sldMasterIdLst>
  <p:notesMasterIdLst>
    <p:notesMasterId r:id="rId12"/>
  </p:notesMasterIdLst>
  <p:sldIdLst>
    <p:sldId id="256" r:id="rId2"/>
    <p:sldId id="257" r:id="rId3"/>
    <p:sldId id="258" r:id="rId4"/>
    <p:sldId id="290" r:id="rId5"/>
    <p:sldId id="266" r:id="rId6"/>
    <p:sldId id="286" r:id="rId7"/>
    <p:sldId id="287" r:id="rId8"/>
    <p:sldId id="288" r:id="rId9"/>
    <p:sldId id="289" r:id="rId10"/>
    <p:sldId id="273" r:id="rId11"/>
  </p:sldIdLst>
  <p:sldSz cx="9144000" cy="5143500" type="screen16x9"/>
  <p:notesSz cx="6858000" cy="9144000"/>
  <p:embeddedFontLst>
    <p:embeddedFont>
      <p:font typeface="Bungee" panose="020B0604020202020204" charset="0"/>
      <p:regular r:id="rId13"/>
    </p:embeddedFont>
    <p:embeddedFont>
      <p:font typeface="Montserrat" panose="020B0604020202020204" charset="0"/>
      <p:regular r:id="rId14"/>
      <p:bold r:id="rId15"/>
      <p:italic r:id="rId16"/>
      <p:boldItalic r:id="rId17"/>
    </p:embeddedFont>
    <p:embeddedFont>
      <p:font typeface="Montserrat Medium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A82A20-9B6D-4D6F-AB46-12FEE8C1506A}">
  <a:tblStyle styleId="{E6A82A20-9B6D-4D6F-AB46-12FEE8C1506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77EA9E8-7F18-4344-8E41-43982CCA84A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e45c22a1be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e45c22a1be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5" name="Google Shape;3315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6" name="Google Shape;3316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45c22a1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45c22a1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ge6038cd2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1" name="Google Shape;1841;ge6038cd2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e45c22a1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e45c22a1b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908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1780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577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1788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4187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01200" y="194400"/>
            <a:ext cx="8734600" cy="4855725"/>
            <a:chOff x="201200" y="194400"/>
            <a:chExt cx="8734600" cy="4855725"/>
          </a:xfrm>
        </p:grpSpPr>
        <p:sp>
          <p:nvSpPr>
            <p:cNvPr id="10" name="Google Shape;10;p2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5400000">
              <a:off x="2265975" y="-1733850"/>
              <a:ext cx="45045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488550" y="4159425"/>
              <a:ext cx="1264200" cy="517200"/>
            </a:xfrm>
            <a:prstGeom prst="chevron">
              <a:avLst>
                <a:gd name="adj" fmla="val 1527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13;p2"/>
            <p:cNvGrpSpPr/>
            <p:nvPr/>
          </p:nvGrpSpPr>
          <p:grpSpPr>
            <a:xfrm>
              <a:off x="201200" y="194400"/>
              <a:ext cx="8519100" cy="4529700"/>
              <a:chOff x="201200" y="194400"/>
              <a:chExt cx="8519100" cy="4529700"/>
            </a:xfrm>
          </p:grpSpPr>
          <p:sp>
            <p:nvSpPr>
              <p:cNvPr id="14" name="Google Shape;14;p2"/>
              <p:cNvSpPr/>
              <p:nvPr/>
            </p:nvSpPr>
            <p:spPr>
              <a:xfrm rot="5400000">
                <a:off x="2196950" y="-1801350"/>
                <a:ext cx="4527600" cy="8519100"/>
              </a:xfrm>
              <a:prstGeom prst="round2SameRect">
                <a:avLst>
                  <a:gd name="adj1" fmla="val 9329"/>
                  <a:gd name="adj2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1225" y="196500"/>
                <a:ext cx="438300" cy="4527600"/>
              </a:xfrm>
              <a:prstGeom prst="rect">
                <a:avLst/>
              </a:prstGeom>
              <a:solidFill>
                <a:schemeClr val="dk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" name="Google Shape;16;p2"/>
          <p:cNvGrpSpPr/>
          <p:nvPr/>
        </p:nvGrpSpPr>
        <p:grpSpPr>
          <a:xfrm>
            <a:off x="188763" y="1961434"/>
            <a:ext cx="1024422" cy="1994288"/>
            <a:chOff x="188763" y="1961434"/>
            <a:chExt cx="1024422" cy="1994288"/>
          </a:xfrm>
        </p:grpSpPr>
        <p:sp>
          <p:nvSpPr>
            <p:cNvPr id="17" name="Google Shape;17;p2"/>
            <p:cNvSpPr/>
            <p:nvPr/>
          </p:nvSpPr>
          <p:spPr>
            <a:xfrm>
              <a:off x="204727" y="1975525"/>
              <a:ext cx="994854" cy="1966594"/>
            </a:xfrm>
            <a:custGeom>
              <a:avLst/>
              <a:gdLst/>
              <a:ahLst/>
              <a:cxnLst/>
              <a:rect l="l" t="t" r="r" b="b"/>
              <a:pathLst>
                <a:path w="14333" h="28333" extrusionOk="0">
                  <a:moveTo>
                    <a:pt x="0" y="0"/>
                  </a:moveTo>
                  <a:lnTo>
                    <a:pt x="0" y="3522"/>
                  </a:lnTo>
                  <a:lnTo>
                    <a:pt x="0" y="4484"/>
                  </a:lnTo>
                  <a:lnTo>
                    <a:pt x="0" y="7478"/>
                  </a:lnTo>
                  <a:lnTo>
                    <a:pt x="0" y="8433"/>
                  </a:lnTo>
                  <a:lnTo>
                    <a:pt x="0" y="11684"/>
                  </a:lnTo>
                  <a:lnTo>
                    <a:pt x="0" y="12639"/>
                  </a:lnTo>
                  <a:lnTo>
                    <a:pt x="0" y="15917"/>
                  </a:lnTo>
                  <a:lnTo>
                    <a:pt x="0" y="16872"/>
                  </a:lnTo>
                  <a:lnTo>
                    <a:pt x="0" y="20116"/>
                  </a:lnTo>
                  <a:lnTo>
                    <a:pt x="0" y="21078"/>
                  </a:lnTo>
                  <a:lnTo>
                    <a:pt x="0" y="24350"/>
                  </a:lnTo>
                  <a:lnTo>
                    <a:pt x="0" y="25311"/>
                  </a:lnTo>
                  <a:lnTo>
                    <a:pt x="0" y="28136"/>
                  </a:lnTo>
                  <a:lnTo>
                    <a:pt x="0" y="28332"/>
                  </a:lnTo>
                  <a:lnTo>
                    <a:pt x="170" y="28332"/>
                  </a:lnTo>
                  <a:cubicBezTo>
                    <a:pt x="8013" y="28332"/>
                    <a:pt x="14332" y="22013"/>
                    <a:pt x="14332" y="14163"/>
                  </a:cubicBezTo>
                  <a:cubicBezTo>
                    <a:pt x="14332" y="8975"/>
                    <a:pt x="11542" y="4403"/>
                    <a:pt x="7336" y="1944"/>
                  </a:cubicBezTo>
                  <a:cubicBezTo>
                    <a:pt x="7139" y="1829"/>
                    <a:pt x="6909" y="1721"/>
                    <a:pt x="6713" y="1606"/>
                  </a:cubicBezTo>
                  <a:cubicBezTo>
                    <a:pt x="4742" y="590"/>
                    <a:pt x="2540" y="0"/>
                    <a:pt x="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>
              <a:off x="272886" y="2085053"/>
              <a:ext cx="905027" cy="1803882"/>
              <a:chOff x="272886" y="2085053"/>
              <a:chExt cx="905027" cy="1803882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272886" y="2359150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9"/>
                      <a:pt x="204" y="962"/>
                      <a:pt x="481" y="962"/>
                    </a:cubicBezTo>
                    <a:cubicBezTo>
                      <a:pt x="739" y="962"/>
                      <a:pt x="935" y="739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46091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2" y="739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64894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3" y="739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37045" y="2359150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9"/>
                      <a:pt x="203" y="962"/>
                      <a:pt x="481" y="962"/>
                    </a:cubicBezTo>
                    <a:cubicBezTo>
                      <a:pt x="738" y="962"/>
                      <a:pt x="962" y="739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35937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59" y="956"/>
                      <a:pt x="956" y="732"/>
                      <a:pt x="956" y="482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4740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60" y="956"/>
                      <a:pt x="956" y="732"/>
                      <a:pt x="956" y="482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35499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923528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72886" y="265108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35" y="766"/>
                      <a:pt x="935" y="481"/>
                    </a:cubicBezTo>
                    <a:cubicBezTo>
                      <a:pt x="935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6091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64894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3" y="766"/>
                      <a:pt x="963" y="481"/>
                    </a:cubicBezTo>
                    <a:cubicBezTo>
                      <a:pt x="963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837045" y="265108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224"/>
                      <a:pt x="0" y="481"/>
                    </a:cubicBezTo>
                    <a:cubicBezTo>
                      <a:pt x="0" y="766"/>
                      <a:pt x="203" y="962"/>
                      <a:pt x="481" y="962"/>
                    </a:cubicBezTo>
                    <a:cubicBezTo>
                      <a:pt x="738" y="962"/>
                      <a:pt x="962" y="766"/>
                      <a:pt x="962" y="481"/>
                    </a:cubicBezTo>
                    <a:cubicBezTo>
                      <a:pt x="962" y="224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025074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35937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59" y="956"/>
                      <a:pt x="956" y="760"/>
                      <a:pt x="956" y="475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4740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60" y="956"/>
                      <a:pt x="956" y="760"/>
                      <a:pt x="956" y="475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735499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923528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113432" y="2786435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1"/>
                    </a:moveTo>
                    <a:cubicBezTo>
                      <a:pt x="197" y="1"/>
                      <a:pt x="1" y="224"/>
                      <a:pt x="1" y="475"/>
                    </a:cubicBezTo>
                    <a:cubicBezTo>
                      <a:pt x="1" y="760"/>
                      <a:pt x="197" y="956"/>
                      <a:pt x="455" y="956"/>
                    </a:cubicBezTo>
                    <a:cubicBezTo>
                      <a:pt x="732" y="956"/>
                      <a:pt x="929" y="760"/>
                      <a:pt x="929" y="475"/>
                    </a:cubicBezTo>
                    <a:cubicBezTo>
                      <a:pt x="929" y="224"/>
                      <a:pt x="732" y="1"/>
                      <a:pt x="4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72886" y="294489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46091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64894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837045" y="294489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025074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35937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59" y="955"/>
                      <a:pt x="956" y="732"/>
                      <a:pt x="956" y="474"/>
                    </a:cubicBezTo>
                    <a:cubicBezTo>
                      <a:pt x="956" y="22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4740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60" y="955"/>
                      <a:pt x="956" y="732"/>
                      <a:pt x="956" y="474"/>
                    </a:cubicBezTo>
                    <a:cubicBezTo>
                      <a:pt x="956" y="22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35499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923528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1113432" y="3080314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0"/>
                    </a:moveTo>
                    <a:cubicBezTo>
                      <a:pt x="197" y="0"/>
                      <a:pt x="1" y="224"/>
                      <a:pt x="1" y="474"/>
                    </a:cubicBezTo>
                    <a:cubicBezTo>
                      <a:pt x="1" y="732"/>
                      <a:pt x="197" y="955"/>
                      <a:pt x="455" y="955"/>
                    </a:cubicBezTo>
                    <a:cubicBezTo>
                      <a:pt x="732" y="955"/>
                      <a:pt x="929" y="732"/>
                      <a:pt x="929" y="474"/>
                    </a:cubicBezTo>
                    <a:cubicBezTo>
                      <a:pt x="929" y="224"/>
                      <a:pt x="732" y="0"/>
                      <a:pt x="4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272886" y="323683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35" y="759"/>
                      <a:pt x="935" y="481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46091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64894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3" y="759"/>
                      <a:pt x="963" y="481"/>
                    </a:cubicBezTo>
                    <a:cubicBezTo>
                      <a:pt x="963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37045" y="323683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224"/>
                      <a:pt x="0" y="481"/>
                    </a:cubicBezTo>
                    <a:cubicBezTo>
                      <a:pt x="0" y="759"/>
                      <a:pt x="203" y="962"/>
                      <a:pt x="481" y="962"/>
                    </a:cubicBezTo>
                    <a:cubicBezTo>
                      <a:pt x="738" y="962"/>
                      <a:pt x="962" y="759"/>
                      <a:pt x="962" y="481"/>
                    </a:cubicBezTo>
                    <a:cubicBezTo>
                      <a:pt x="962" y="224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1025074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35937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59" y="962"/>
                      <a:pt x="956" y="766"/>
                      <a:pt x="956" y="481"/>
                    </a:cubicBezTo>
                    <a:cubicBezTo>
                      <a:pt x="956" y="231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54740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60" y="962"/>
                      <a:pt x="956" y="766"/>
                      <a:pt x="956" y="481"/>
                    </a:cubicBezTo>
                    <a:cubicBezTo>
                      <a:pt x="956" y="231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735499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923528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72886" y="353064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2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2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46091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2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64894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2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837045" y="353064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197"/>
                      <a:pt x="0" y="482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2"/>
                    </a:cubicBezTo>
                    <a:cubicBezTo>
                      <a:pt x="962" y="197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35937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54740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735499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1"/>
                    </a:moveTo>
                    <a:cubicBezTo>
                      <a:pt x="224" y="1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72886" y="3822579"/>
                <a:ext cx="64968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2"/>
                    </a:cubicBezTo>
                    <a:cubicBezTo>
                      <a:pt x="0" y="759"/>
                      <a:pt x="204" y="956"/>
                      <a:pt x="481" y="956"/>
                    </a:cubicBezTo>
                    <a:cubicBezTo>
                      <a:pt x="739" y="956"/>
                      <a:pt x="935" y="759"/>
                      <a:pt x="935" y="482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460916" y="3822579"/>
                <a:ext cx="6684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6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2"/>
                    </a:cubicBezTo>
                    <a:cubicBezTo>
                      <a:pt x="1" y="759"/>
                      <a:pt x="204" y="956"/>
                      <a:pt x="482" y="956"/>
                    </a:cubicBezTo>
                    <a:cubicBezTo>
                      <a:pt x="739" y="956"/>
                      <a:pt x="962" y="759"/>
                      <a:pt x="962" y="482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272886" y="208505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46091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64894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35937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54740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35499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" name="Google Shape;71;p2"/>
            <p:cNvSpPr/>
            <p:nvPr/>
          </p:nvSpPr>
          <p:spPr>
            <a:xfrm>
              <a:off x="188763" y="1961434"/>
              <a:ext cx="1024422" cy="1994288"/>
            </a:xfrm>
            <a:custGeom>
              <a:avLst/>
              <a:gdLst/>
              <a:ahLst/>
              <a:cxnLst/>
              <a:rect l="l" t="t" r="r" b="b"/>
              <a:pathLst>
                <a:path w="14759" h="28732" extrusionOk="0">
                  <a:moveTo>
                    <a:pt x="454" y="427"/>
                  </a:moveTo>
                  <a:cubicBezTo>
                    <a:pt x="2709" y="427"/>
                    <a:pt x="4856" y="962"/>
                    <a:pt x="6746" y="1924"/>
                  </a:cubicBezTo>
                  <a:cubicBezTo>
                    <a:pt x="7031" y="2066"/>
                    <a:pt x="7281" y="2235"/>
                    <a:pt x="7566" y="2371"/>
                  </a:cubicBezTo>
                  <a:cubicBezTo>
                    <a:pt x="11006" y="4464"/>
                    <a:pt x="13519" y="7992"/>
                    <a:pt x="14196" y="12110"/>
                  </a:cubicBezTo>
                  <a:cubicBezTo>
                    <a:pt x="14196" y="12253"/>
                    <a:pt x="14224" y="12361"/>
                    <a:pt x="14251" y="12503"/>
                  </a:cubicBezTo>
                  <a:cubicBezTo>
                    <a:pt x="14339" y="13126"/>
                    <a:pt x="14366" y="13750"/>
                    <a:pt x="14366" y="14366"/>
                  </a:cubicBezTo>
                  <a:cubicBezTo>
                    <a:pt x="14366" y="15070"/>
                    <a:pt x="14312" y="15748"/>
                    <a:pt x="14224" y="16398"/>
                  </a:cubicBezTo>
                  <a:cubicBezTo>
                    <a:pt x="14196" y="16567"/>
                    <a:pt x="14169" y="16736"/>
                    <a:pt x="14142" y="16906"/>
                  </a:cubicBezTo>
                  <a:cubicBezTo>
                    <a:pt x="13208" y="21986"/>
                    <a:pt x="9510" y="26110"/>
                    <a:pt x="4687" y="27688"/>
                  </a:cubicBezTo>
                  <a:cubicBezTo>
                    <a:pt x="4572" y="27716"/>
                    <a:pt x="4464" y="27743"/>
                    <a:pt x="4376" y="27770"/>
                  </a:cubicBezTo>
                  <a:lnTo>
                    <a:pt x="4348" y="27770"/>
                  </a:lnTo>
                  <a:cubicBezTo>
                    <a:pt x="3136" y="28142"/>
                    <a:pt x="1809" y="28339"/>
                    <a:pt x="454" y="28339"/>
                  </a:cubicBezTo>
                  <a:lnTo>
                    <a:pt x="454" y="427"/>
                  </a:lnTo>
                  <a:close/>
                  <a:moveTo>
                    <a:pt x="0" y="0"/>
                  </a:moveTo>
                  <a:lnTo>
                    <a:pt x="0" y="28731"/>
                  </a:lnTo>
                  <a:lnTo>
                    <a:pt x="454" y="28731"/>
                  </a:lnTo>
                  <a:cubicBezTo>
                    <a:pt x="8358" y="28704"/>
                    <a:pt x="14759" y="22270"/>
                    <a:pt x="14759" y="14366"/>
                  </a:cubicBezTo>
                  <a:cubicBezTo>
                    <a:pt x="14759" y="6469"/>
                    <a:pt x="8358" y="61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2"/>
          <p:cNvGrpSpPr/>
          <p:nvPr/>
        </p:nvGrpSpPr>
        <p:grpSpPr>
          <a:xfrm>
            <a:off x="6537561" y="181080"/>
            <a:ext cx="1751783" cy="899852"/>
            <a:chOff x="6537561" y="181080"/>
            <a:chExt cx="1751783" cy="899852"/>
          </a:xfrm>
        </p:grpSpPr>
        <p:sp>
          <p:nvSpPr>
            <p:cNvPr id="73" name="Google Shape;73;p2"/>
            <p:cNvSpPr/>
            <p:nvPr/>
          </p:nvSpPr>
          <p:spPr>
            <a:xfrm rot="5400000">
              <a:off x="6976300" y="-231686"/>
              <a:ext cx="873879" cy="1727456"/>
            </a:xfrm>
            <a:custGeom>
              <a:avLst/>
              <a:gdLst/>
              <a:ahLst/>
              <a:cxnLst/>
              <a:rect l="l" t="t" r="r" b="b"/>
              <a:pathLst>
                <a:path w="14333" h="28333" extrusionOk="0">
                  <a:moveTo>
                    <a:pt x="0" y="0"/>
                  </a:moveTo>
                  <a:lnTo>
                    <a:pt x="0" y="3522"/>
                  </a:lnTo>
                  <a:lnTo>
                    <a:pt x="0" y="4484"/>
                  </a:lnTo>
                  <a:lnTo>
                    <a:pt x="0" y="7478"/>
                  </a:lnTo>
                  <a:lnTo>
                    <a:pt x="0" y="8433"/>
                  </a:lnTo>
                  <a:lnTo>
                    <a:pt x="0" y="11684"/>
                  </a:lnTo>
                  <a:lnTo>
                    <a:pt x="0" y="12639"/>
                  </a:lnTo>
                  <a:lnTo>
                    <a:pt x="0" y="15917"/>
                  </a:lnTo>
                  <a:lnTo>
                    <a:pt x="0" y="16872"/>
                  </a:lnTo>
                  <a:lnTo>
                    <a:pt x="0" y="20116"/>
                  </a:lnTo>
                  <a:lnTo>
                    <a:pt x="0" y="21078"/>
                  </a:lnTo>
                  <a:lnTo>
                    <a:pt x="0" y="24350"/>
                  </a:lnTo>
                  <a:lnTo>
                    <a:pt x="0" y="25311"/>
                  </a:lnTo>
                  <a:lnTo>
                    <a:pt x="0" y="28136"/>
                  </a:lnTo>
                  <a:lnTo>
                    <a:pt x="0" y="28332"/>
                  </a:lnTo>
                  <a:lnTo>
                    <a:pt x="170" y="28332"/>
                  </a:lnTo>
                  <a:cubicBezTo>
                    <a:pt x="8013" y="28332"/>
                    <a:pt x="14332" y="22013"/>
                    <a:pt x="14332" y="14163"/>
                  </a:cubicBezTo>
                  <a:cubicBezTo>
                    <a:pt x="14332" y="8975"/>
                    <a:pt x="11542" y="4403"/>
                    <a:pt x="7336" y="1944"/>
                  </a:cubicBezTo>
                  <a:cubicBezTo>
                    <a:pt x="7139" y="1829"/>
                    <a:pt x="6909" y="1721"/>
                    <a:pt x="6713" y="1606"/>
                  </a:cubicBezTo>
                  <a:cubicBezTo>
                    <a:pt x="4742" y="590"/>
                    <a:pt x="2540" y="0"/>
                    <a:pt x="1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" name="Google Shape;74;p2"/>
            <p:cNvGrpSpPr/>
            <p:nvPr/>
          </p:nvGrpSpPr>
          <p:grpSpPr>
            <a:xfrm rot="5400000">
              <a:off x="6991005" y="-139803"/>
              <a:ext cx="794976" cy="1584530"/>
              <a:chOff x="272886" y="2085053"/>
              <a:chExt cx="905027" cy="1803882"/>
            </a:xfrm>
          </p:grpSpPr>
          <p:sp>
            <p:nvSpPr>
              <p:cNvPr id="75" name="Google Shape;75;p2"/>
              <p:cNvSpPr/>
              <p:nvPr/>
            </p:nvSpPr>
            <p:spPr>
              <a:xfrm>
                <a:off x="272886" y="2359150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9"/>
                      <a:pt x="204" y="962"/>
                      <a:pt x="481" y="962"/>
                    </a:cubicBezTo>
                    <a:cubicBezTo>
                      <a:pt x="739" y="962"/>
                      <a:pt x="935" y="739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46091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2" y="739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64894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3" y="739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>
                <a:off x="837045" y="2359150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9"/>
                      <a:pt x="203" y="962"/>
                      <a:pt x="481" y="962"/>
                    </a:cubicBezTo>
                    <a:cubicBezTo>
                      <a:pt x="738" y="962"/>
                      <a:pt x="962" y="739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35937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59" y="956"/>
                      <a:pt x="956" y="732"/>
                      <a:pt x="956" y="482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54740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60" y="956"/>
                      <a:pt x="956" y="732"/>
                      <a:pt x="956" y="482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735499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923528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272886" y="265108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35" y="766"/>
                      <a:pt x="935" y="481"/>
                    </a:cubicBezTo>
                    <a:cubicBezTo>
                      <a:pt x="935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46091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64894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3" y="766"/>
                      <a:pt x="963" y="481"/>
                    </a:cubicBezTo>
                    <a:cubicBezTo>
                      <a:pt x="963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837045" y="265108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224"/>
                      <a:pt x="0" y="481"/>
                    </a:cubicBezTo>
                    <a:cubicBezTo>
                      <a:pt x="0" y="766"/>
                      <a:pt x="203" y="962"/>
                      <a:pt x="481" y="962"/>
                    </a:cubicBezTo>
                    <a:cubicBezTo>
                      <a:pt x="738" y="962"/>
                      <a:pt x="962" y="766"/>
                      <a:pt x="962" y="481"/>
                    </a:cubicBezTo>
                    <a:cubicBezTo>
                      <a:pt x="962" y="224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1025074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35937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59" y="956"/>
                      <a:pt x="956" y="760"/>
                      <a:pt x="956" y="475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54740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60" y="956"/>
                      <a:pt x="956" y="760"/>
                      <a:pt x="956" y="475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735499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923528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1113432" y="2786435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1"/>
                    </a:moveTo>
                    <a:cubicBezTo>
                      <a:pt x="197" y="1"/>
                      <a:pt x="1" y="224"/>
                      <a:pt x="1" y="475"/>
                    </a:cubicBezTo>
                    <a:cubicBezTo>
                      <a:pt x="1" y="760"/>
                      <a:pt x="197" y="956"/>
                      <a:pt x="455" y="956"/>
                    </a:cubicBezTo>
                    <a:cubicBezTo>
                      <a:pt x="732" y="956"/>
                      <a:pt x="929" y="760"/>
                      <a:pt x="929" y="475"/>
                    </a:cubicBezTo>
                    <a:cubicBezTo>
                      <a:pt x="929" y="224"/>
                      <a:pt x="732" y="1"/>
                      <a:pt x="4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72886" y="294489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46091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64894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837045" y="294489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1025074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5937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59" y="955"/>
                      <a:pt x="956" y="732"/>
                      <a:pt x="956" y="474"/>
                    </a:cubicBezTo>
                    <a:cubicBezTo>
                      <a:pt x="956" y="22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54740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60" y="955"/>
                      <a:pt x="956" y="732"/>
                      <a:pt x="956" y="474"/>
                    </a:cubicBezTo>
                    <a:cubicBezTo>
                      <a:pt x="956" y="22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735499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923528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1113432" y="3080314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0"/>
                    </a:moveTo>
                    <a:cubicBezTo>
                      <a:pt x="197" y="0"/>
                      <a:pt x="1" y="224"/>
                      <a:pt x="1" y="474"/>
                    </a:cubicBezTo>
                    <a:cubicBezTo>
                      <a:pt x="1" y="732"/>
                      <a:pt x="197" y="955"/>
                      <a:pt x="455" y="955"/>
                    </a:cubicBezTo>
                    <a:cubicBezTo>
                      <a:pt x="732" y="955"/>
                      <a:pt x="929" y="732"/>
                      <a:pt x="929" y="474"/>
                    </a:cubicBezTo>
                    <a:cubicBezTo>
                      <a:pt x="929" y="224"/>
                      <a:pt x="732" y="0"/>
                      <a:pt x="45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72886" y="323683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35" y="759"/>
                      <a:pt x="935" y="481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46091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64894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3" y="759"/>
                      <a:pt x="963" y="481"/>
                    </a:cubicBezTo>
                    <a:cubicBezTo>
                      <a:pt x="963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837045" y="323683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224"/>
                      <a:pt x="0" y="481"/>
                    </a:cubicBezTo>
                    <a:cubicBezTo>
                      <a:pt x="0" y="759"/>
                      <a:pt x="203" y="962"/>
                      <a:pt x="481" y="962"/>
                    </a:cubicBezTo>
                    <a:cubicBezTo>
                      <a:pt x="738" y="962"/>
                      <a:pt x="962" y="759"/>
                      <a:pt x="962" y="481"/>
                    </a:cubicBezTo>
                    <a:cubicBezTo>
                      <a:pt x="962" y="224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1025074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35937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59" y="962"/>
                      <a:pt x="956" y="766"/>
                      <a:pt x="956" y="481"/>
                    </a:cubicBezTo>
                    <a:cubicBezTo>
                      <a:pt x="956" y="231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54740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60" y="962"/>
                      <a:pt x="956" y="766"/>
                      <a:pt x="956" y="481"/>
                    </a:cubicBezTo>
                    <a:cubicBezTo>
                      <a:pt x="956" y="231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735499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923528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272886" y="353064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2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2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46091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2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64894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2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837045" y="353064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197"/>
                      <a:pt x="0" y="482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2"/>
                    </a:cubicBezTo>
                    <a:cubicBezTo>
                      <a:pt x="962" y="197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35937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54740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735499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1"/>
                    </a:moveTo>
                    <a:cubicBezTo>
                      <a:pt x="224" y="1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272886" y="3822579"/>
                <a:ext cx="64968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2"/>
                    </a:cubicBezTo>
                    <a:cubicBezTo>
                      <a:pt x="0" y="759"/>
                      <a:pt x="204" y="956"/>
                      <a:pt x="481" y="956"/>
                    </a:cubicBezTo>
                    <a:cubicBezTo>
                      <a:pt x="739" y="956"/>
                      <a:pt x="935" y="759"/>
                      <a:pt x="935" y="482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460916" y="3822579"/>
                <a:ext cx="6684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6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2"/>
                    </a:cubicBezTo>
                    <a:cubicBezTo>
                      <a:pt x="1" y="759"/>
                      <a:pt x="204" y="956"/>
                      <a:pt x="482" y="956"/>
                    </a:cubicBezTo>
                    <a:cubicBezTo>
                      <a:pt x="739" y="956"/>
                      <a:pt x="962" y="759"/>
                      <a:pt x="962" y="482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272886" y="208505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46091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64894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35937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54740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735499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7" name="Google Shape;127;p2"/>
            <p:cNvSpPr/>
            <p:nvPr/>
          </p:nvSpPr>
          <p:spPr>
            <a:xfrm rot="5400000">
              <a:off x="6963526" y="-244886"/>
              <a:ext cx="899852" cy="1751783"/>
            </a:xfrm>
            <a:custGeom>
              <a:avLst/>
              <a:gdLst/>
              <a:ahLst/>
              <a:cxnLst/>
              <a:rect l="l" t="t" r="r" b="b"/>
              <a:pathLst>
                <a:path w="14759" h="28732" extrusionOk="0">
                  <a:moveTo>
                    <a:pt x="454" y="427"/>
                  </a:moveTo>
                  <a:cubicBezTo>
                    <a:pt x="2709" y="427"/>
                    <a:pt x="4856" y="962"/>
                    <a:pt x="6746" y="1924"/>
                  </a:cubicBezTo>
                  <a:cubicBezTo>
                    <a:pt x="7031" y="2066"/>
                    <a:pt x="7281" y="2235"/>
                    <a:pt x="7566" y="2371"/>
                  </a:cubicBezTo>
                  <a:cubicBezTo>
                    <a:pt x="11006" y="4464"/>
                    <a:pt x="13519" y="7992"/>
                    <a:pt x="14196" y="12110"/>
                  </a:cubicBezTo>
                  <a:cubicBezTo>
                    <a:pt x="14196" y="12253"/>
                    <a:pt x="14224" y="12361"/>
                    <a:pt x="14251" y="12503"/>
                  </a:cubicBezTo>
                  <a:cubicBezTo>
                    <a:pt x="14339" y="13126"/>
                    <a:pt x="14366" y="13750"/>
                    <a:pt x="14366" y="14366"/>
                  </a:cubicBezTo>
                  <a:cubicBezTo>
                    <a:pt x="14366" y="15070"/>
                    <a:pt x="14312" y="15748"/>
                    <a:pt x="14224" y="16398"/>
                  </a:cubicBezTo>
                  <a:cubicBezTo>
                    <a:pt x="14196" y="16567"/>
                    <a:pt x="14169" y="16736"/>
                    <a:pt x="14142" y="16906"/>
                  </a:cubicBezTo>
                  <a:cubicBezTo>
                    <a:pt x="13208" y="21986"/>
                    <a:pt x="9510" y="26110"/>
                    <a:pt x="4687" y="27688"/>
                  </a:cubicBezTo>
                  <a:cubicBezTo>
                    <a:pt x="4572" y="27716"/>
                    <a:pt x="4464" y="27743"/>
                    <a:pt x="4376" y="27770"/>
                  </a:cubicBezTo>
                  <a:lnTo>
                    <a:pt x="4348" y="27770"/>
                  </a:lnTo>
                  <a:cubicBezTo>
                    <a:pt x="3136" y="28142"/>
                    <a:pt x="1809" y="28339"/>
                    <a:pt x="454" y="28339"/>
                  </a:cubicBezTo>
                  <a:lnTo>
                    <a:pt x="454" y="427"/>
                  </a:lnTo>
                  <a:close/>
                  <a:moveTo>
                    <a:pt x="0" y="0"/>
                  </a:moveTo>
                  <a:lnTo>
                    <a:pt x="0" y="28731"/>
                  </a:lnTo>
                  <a:lnTo>
                    <a:pt x="454" y="28731"/>
                  </a:lnTo>
                  <a:cubicBezTo>
                    <a:pt x="8358" y="28704"/>
                    <a:pt x="14759" y="22270"/>
                    <a:pt x="14759" y="14366"/>
                  </a:cubicBezTo>
                  <a:cubicBezTo>
                    <a:pt x="14759" y="6469"/>
                    <a:pt x="8358" y="61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" name="Google Shape;128;p2"/>
          <p:cNvSpPr txBox="1">
            <a:spLocks noGrp="1"/>
          </p:cNvSpPr>
          <p:nvPr>
            <p:ph type="subTitle" idx="1"/>
          </p:nvPr>
        </p:nvSpPr>
        <p:spPr>
          <a:xfrm>
            <a:off x="3121075" y="3601100"/>
            <a:ext cx="2905200" cy="5130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"/>
          <p:cNvSpPr txBox="1">
            <a:spLocks noGrp="1"/>
          </p:cNvSpPr>
          <p:nvPr>
            <p:ph type="title"/>
          </p:nvPr>
        </p:nvSpPr>
        <p:spPr>
          <a:xfrm>
            <a:off x="1945350" y="823012"/>
            <a:ext cx="5253300" cy="24768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1" name="Google Shape;1631;p47"/>
          <p:cNvGrpSpPr/>
          <p:nvPr/>
        </p:nvGrpSpPr>
        <p:grpSpPr>
          <a:xfrm>
            <a:off x="204663" y="195300"/>
            <a:ext cx="8734575" cy="4745100"/>
            <a:chOff x="201225" y="195300"/>
            <a:chExt cx="8734575" cy="4745100"/>
          </a:xfrm>
        </p:grpSpPr>
        <p:sp>
          <p:nvSpPr>
            <p:cNvPr id="1632" name="Google Shape;1632;p47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7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4" name="Google Shape;1634;p47"/>
          <p:cNvGrpSpPr/>
          <p:nvPr/>
        </p:nvGrpSpPr>
        <p:grpSpPr>
          <a:xfrm>
            <a:off x="7290455" y="192212"/>
            <a:ext cx="790515" cy="1432132"/>
            <a:chOff x="4389500" y="3506175"/>
            <a:chExt cx="267400" cy="484467"/>
          </a:xfrm>
        </p:grpSpPr>
        <p:sp>
          <p:nvSpPr>
            <p:cNvPr id="1635" name="Google Shape;1635;p47"/>
            <p:cNvSpPr/>
            <p:nvPr/>
          </p:nvSpPr>
          <p:spPr>
            <a:xfrm>
              <a:off x="4502265" y="3543942"/>
              <a:ext cx="40325" cy="446700"/>
            </a:xfrm>
            <a:custGeom>
              <a:avLst/>
              <a:gdLst/>
              <a:ahLst/>
              <a:cxnLst/>
              <a:rect l="l" t="t" r="r" b="b"/>
              <a:pathLst>
                <a:path w="1613" h="17868" extrusionOk="0">
                  <a:moveTo>
                    <a:pt x="1382" y="0"/>
                  </a:moveTo>
                  <a:lnTo>
                    <a:pt x="339" y="1043"/>
                  </a:lnTo>
                  <a:cubicBezTo>
                    <a:pt x="88" y="1301"/>
                    <a:pt x="88" y="1721"/>
                    <a:pt x="339" y="1978"/>
                  </a:cubicBezTo>
                  <a:lnTo>
                    <a:pt x="962" y="2594"/>
                  </a:lnTo>
                  <a:cubicBezTo>
                    <a:pt x="1104" y="2737"/>
                    <a:pt x="1104" y="2967"/>
                    <a:pt x="962" y="3102"/>
                  </a:cubicBezTo>
                  <a:lnTo>
                    <a:pt x="366" y="3698"/>
                  </a:lnTo>
                  <a:cubicBezTo>
                    <a:pt x="115" y="3949"/>
                    <a:pt x="115" y="4376"/>
                    <a:pt x="366" y="4626"/>
                  </a:cubicBezTo>
                  <a:lnTo>
                    <a:pt x="962" y="5249"/>
                  </a:lnTo>
                  <a:cubicBezTo>
                    <a:pt x="1104" y="5392"/>
                    <a:pt x="1104" y="5615"/>
                    <a:pt x="962" y="5757"/>
                  </a:cubicBezTo>
                  <a:lnTo>
                    <a:pt x="427" y="6320"/>
                  </a:lnTo>
                  <a:cubicBezTo>
                    <a:pt x="170" y="6577"/>
                    <a:pt x="170" y="6997"/>
                    <a:pt x="427" y="7254"/>
                  </a:cubicBezTo>
                  <a:lnTo>
                    <a:pt x="989" y="7816"/>
                  </a:lnTo>
                  <a:cubicBezTo>
                    <a:pt x="1131" y="7959"/>
                    <a:pt x="1131" y="8182"/>
                    <a:pt x="989" y="8324"/>
                  </a:cubicBezTo>
                  <a:lnTo>
                    <a:pt x="393" y="8947"/>
                  </a:lnTo>
                  <a:cubicBezTo>
                    <a:pt x="143" y="9198"/>
                    <a:pt x="143" y="9625"/>
                    <a:pt x="393" y="9875"/>
                  </a:cubicBezTo>
                  <a:lnTo>
                    <a:pt x="1016" y="10526"/>
                  </a:lnTo>
                  <a:cubicBezTo>
                    <a:pt x="1158" y="10668"/>
                    <a:pt x="1158" y="10891"/>
                    <a:pt x="1016" y="11034"/>
                  </a:cubicBezTo>
                  <a:lnTo>
                    <a:pt x="312" y="11772"/>
                  </a:lnTo>
                  <a:cubicBezTo>
                    <a:pt x="54" y="12022"/>
                    <a:pt x="54" y="12449"/>
                    <a:pt x="312" y="12700"/>
                  </a:cubicBezTo>
                  <a:lnTo>
                    <a:pt x="1016" y="13431"/>
                  </a:lnTo>
                  <a:cubicBezTo>
                    <a:pt x="1158" y="13573"/>
                    <a:pt x="1158" y="13804"/>
                    <a:pt x="1016" y="13939"/>
                  </a:cubicBezTo>
                  <a:lnTo>
                    <a:pt x="339" y="14617"/>
                  </a:lnTo>
                  <a:cubicBezTo>
                    <a:pt x="88" y="14874"/>
                    <a:pt x="88" y="15294"/>
                    <a:pt x="339" y="15551"/>
                  </a:cubicBezTo>
                  <a:lnTo>
                    <a:pt x="962" y="16174"/>
                  </a:lnTo>
                  <a:cubicBezTo>
                    <a:pt x="1104" y="16310"/>
                    <a:pt x="1104" y="16540"/>
                    <a:pt x="962" y="16682"/>
                  </a:cubicBezTo>
                  <a:lnTo>
                    <a:pt x="0" y="17637"/>
                  </a:lnTo>
                  <a:lnTo>
                    <a:pt x="224" y="17868"/>
                  </a:lnTo>
                  <a:lnTo>
                    <a:pt x="1186" y="16906"/>
                  </a:lnTo>
                  <a:cubicBezTo>
                    <a:pt x="1443" y="16621"/>
                    <a:pt x="1443" y="16229"/>
                    <a:pt x="1186" y="15944"/>
                  </a:cubicBezTo>
                  <a:lnTo>
                    <a:pt x="562" y="15355"/>
                  </a:lnTo>
                  <a:cubicBezTo>
                    <a:pt x="454" y="15213"/>
                    <a:pt x="454" y="14989"/>
                    <a:pt x="562" y="14847"/>
                  </a:cubicBezTo>
                  <a:lnTo>
                    <a:pt x="1240" y="14170"/>
                  </a:lnTo>
                  <a:cubicBezTo>
                    <a:pt x="1497" y="13885"/>
                    <a:pt x="1497" y="13492"/>
                    <a:pt x="1240" y="13208"/>
                  </a:cubicBezTo>
                  <a:lnTo>
                    <a:pt x="535" y="12476"/>
                  </a:lnTo>
                  <a:cubicBezTo>
                    <a:pt x="393" y="12334"/>
                    <a:pt x="393" y="12138"/>
                    <a:pt x="535" y="11995"/>
                  </a:cubicBezTo>
                  <a:lnTo>
                    <a:pt x="1240" y="11264"/>
                  </a:lnTo>
                  <a:cubicBezTo>
                    <a:pt x="1497" y="10979"/>
                    <a:pt x="1497" y="10587"/>
                    <a:pt x="1240" y="10302"/>
                  </a:cubicBezTo>
                  <a:lnTo>
                    <a:pt x="623" y="9652"/>
                  </a:lnTo>
                  <a:cubicBezTo>
                    <a:pt x="481" y="9510"/>
                    <a:pt x="481" y="9313"/>
                    <a:pt x="623" y="9171"/>
                  </a:cubicBezTo>
                  <a:lnTo>
                    <a:pt x="1213" y="8555"/>
                  </a:lnTo>
                  <a:cubicBezTo>
                    <a:pt x="1470" y="8297"/>
                    <a:pt x="1470" y="7877"/>
                    <a:pt x="1213" y="7620"/>
                  </a:cubicBezTo>
                  <a:lnTo>
                    <a:pt x="650" y="7031"/>
                  </a:lnTo>
                  <a:cubicBezTo>
                    <a:pt x="508" y="6888"/>
                    <a:pt x="508" y="6658"/>
                    <a:pt x="650" y="6523"/>
                  </a:cubicBezTo>
                  <a:lnTo>
                    <a:pt x="1186" y="5981"/>
                  </a:lnTo>
                  <a:cubicBezTo>
                    <a:pt x="1443" y="5703"/>
                    <a:pt x="1443" y="5304"/>
                    <a:pt x="1186" y="5026"/>
                  </a:cubicBezTo>
                  <a:lnTo>
                    <a:pt x="596" y="4430"/>
                  </a:lnTo>
                  <a:cubicBezTo>
                    <a:pt x="454" y="4288"/>
                    <a:pt x="454" y="4064"/>
                    <a:pt x="596" y="3922"/>
                  </a:cubicBezTo>
                  <a:lnTo>
                    <a:pt x="1186" y="3305"/>
                  </a:lnTo>
                  <a:cubicBezTo>
                    <a:pt x="1443" y="3048"/>
                    <a:pt x="1443" y="2655"/>
                    <a:pt x="1186" y="2371"/>
                  </a:cubicBezTo>
                  <a:lnTo>
                    <a:pt x="562" y="1748"/>
                  </a:lnTo>
                  <a:cubicBezTo>
                    <a:pt x="454" y="1612"/>
                    <a:pt x="454" y="1409"/>
                    <a:pt x="562" y="1274"/>
                  </a:cubicBezTo>
                  <a:lnTo>
                    <a:pt x="1612" y="224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7"/>
            <p:cNvSpPr/>
            <p:nvPr/>
          </p:nvSpPr>
          <p:spPr>
            <a:xfrm>
              <a:off x="4481125" y="3667050"/>
              <a:ext cx="84000" cy="53250"/>
            </a:xfrm>
            <a:custGeom>
              <a:avLst/>
              <a:gdLst/>
              <a:ahLst/>
              <a:cxnLst/>
              <a:rect l="l" t="t" r="r" b="b"/>
              <a:pathLst>
                <a:path w="3360" h="2130" extrusionOk="0">
                  <a:moveTo>
                    <a:pt x="1666" y="0"/>
                  </a:moveTo>
                  <a:cubicBezTo>
                    <a:pt x="1443" y="142"/>
                    <a:pt x="0" y="962"/>
                    <a:pt x="61" y="1808"/>
                  </a:cubicBezTo>
                  <a:cubicBezTo>
                    <a:pt x="83" y="2042"/>
                    <a:pt x="198" y="2129"/>
                    <a:pt x="358" y="2129"/>
                  </a:cubicBezTo>
                  <a:cubicBezTo>
                    <a:pt x="777" y="2129"/>
                    <a:pt x="1504" y="1522"/>
                    <a:pt x="1666" y="1355"/>
                  </a:cubicBezTo>
                  <a:cubicBezTo>
                    <a:pt x="1853" y="1522"/>
                    <a:pt x="2583" y="2129"/>
                    <a:pt x="3005" y="2129"/>
                  </a:cubicBezTo>
                  <a:cubicBezTo>
                    <a:pt x="3166" y="2129"/>
                    <a:pt x="3281" y="2042"/>
                    <a:pt x="3305" y="1808"/>
                  </a:cubicBezTo>
                  <a:cubicBezTo>
                    <a:pt x="3360" y="962"/>
                    <a:pt x="1951" y="142"/>
                    <a:pt x="16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7"/>
            <p:cNvSpPr/>
            <p:nvPr/>
          </p:nvSpPr>
          <p:spPr>
            <a:xfrm>
              <a:off x="4478400" y="3662800"/>
              <a:ext cx="89600" cy="61550"/>
            </a:xfrm>
            <a:custGeom>
              <a:avLst/>
              <a:gdLst/>
              <a:ahLst/>
              <a:cxnLst/>
              <a:rect l="l" t="t" r="r" b="b"/>
              <a:pathLst>
                <a:path w="3584" h="2462" extrusionOk="0">
                  <a:moveTo>
                    <a:pt x="1775" y="339"/>
                  </a:moveTo>
                  <a:cubicBezTo>
                    <a:pt x="1836" y="373"/>
                    <a:pt x="1890" y="400"/>
                    <a:pt x="1945" y="455"/>
                  </a:cubicBezTo>
                  <a:cubicBezTo>
                    <a:pt x="2033" y="482"/>
                    <a:pt x="2114" y="543"/>
                    <a:pt x="2202" y="597"/>
                  </a:cubicBezTo>
                  <a:cubicBezTo>
                    <a:pt x="2202" y="624"/>
                    <a:pt x="2202" y="624"/>
                    <a:pt x="2229" y="624"/>
                  </a:cubicBezTo>
                  <a:cubicBezTo>
                    <a:pt x="2283" y="651"/>
                    <a:pt x="2344" y="712"/>
                    <a:pt x="2398" y="739"/>
                  </a:cubicBezTo>
                  <a:cubicBezTo>
                    <a:pt x="2453" y="793"/>
                    <a:pt x="2514" y="820"/>
                    <a:pt x="2568" y="881"/>
                  </a:cubicBezTo>
                  <a:cubicBezTo>
                    <a:pt x="2934" y="1186"/>
                    <a:pt x="3272" y="1586"/>
                    <a:pt x="3245" y="1951"/>
                  </a:cubicBezTo>
                  <a:cubicBezTo>
                    <a:pt x="3245" y="2067"/>
                    <a:pt x="3218" y="2121"/>
                    <a:pt x="3157" y="2121"/>
                  </a:cubicBezTo>
                  <a:cubicBezTo>
                    <a:pt x="3139" y="2130"/>
                    <a:pt x="3116" y="2134"/>
                    <a:pt x="3089" y="2134"/>
                  </a:cubicBezTo>
                  <a:cubicBezTo>
                    <a:pt x="2871" y="2134"/>
                    <a:pt x="2392" y="1845"/>
                    <a:pt x="1890" y="1416"/>
                  </a:cubicBezTo>
                  <a:lnTo>
                    <a:pt x="1775" y="1328"/>
                  </a:lnTo>
                  <a:lnTo>
                    <a:pt x="1721" y="1389"/>
                  </a:lnTo>
                  <a:lnTo>
                    <a:pt x="1694" y="1416"/>
                  </a:lnTo>
                  <a:cubicBezTo>
                    <a:pt x="1606" y="1471"/>
                    <a:pt x="1552" y="1525"/>
                    <a:pt x="1464" y="1586"/>
                  </a:cubicBezTo>
                  <a:cubicBezTo>
                    <a:pt x="1055" y="1924"/>
                    <a:pt x="681" y="2137"/>
                    <a:pt x="495" y="2137"/>
                  </a:cubicBezTo>
                  <a:cubicBezTo>
                    <a:pt x="465" y="2137"/>
                    <a:pt x="440" y="2132"/>
                    <a:pt x="421" y="2121"/>
                  </a:cubicBezTo>
                  <a:cubicBezTo>
                    <a:pt x="367" y="2121"/>
                    <a:pt x="339" y="2067"/>
                    <a:pt x="339" y="1951"/>
                  </a:cubicBezTo>
                  <a:cubicBezTo>
                    <a:pt x="312" y="1586"/>
                    <a:pt x="651" y="1186"/>
                    <a:pt x="1017" y="881"/>
                  </a:cubicBezTo>
                  <a:cubicBezTo>
                    <a:pt x="1071" y="820"/>
                    <a:pt x="1125" y="793"/>
                    <a:pt x="1186" y="739"/>
                  </a:cubicBezTo>
                  <a:cubicBezTo>
                    <a:pt x="1267" y="712"/>
                    <a:pt x="1328" y="651"/>
                    <a:pt x="1383" y="597"/>
                  </a:cubicBezTo>
                  <a:cubicBezTo>
                    <a:pt x="1552" y="482"/>
                    <a:pt x="1694" y="400"/>
                    <a:pt x="1775" y="339"/>
                  </a:cubicBezTo>
                  <a:close/>
                  <a:moveTo>
                    <a:pt x="1775" y="1"/>
                  </a:moveTo>
                  <a:lnTo>
                    <a:pt x="1721" y="35"/>
                  </a:lnTo>
                  <a:cubicBezTo>
                    <a:pt x="1606" y="89"/>
                    <a:pt x="1267" y="285"/>
                    <a:pt x="929" y="543"/>
                  </a:cubicBezTo>
                  <a:cubicBezTo>
                    <a:pt x="875" y="597"/>
                    <a:pt x="847" y="624"/>
                    <a:pt x="786" y="678"/>
                  </a:cubicBezTo>
                  <a:cubicBezTo>
                    <a:pt x="732" y="712"/>
                    <a:pt x="678" y="766"/>
                    <a:pt x="651" y="793"/>
                  </a:cubicBezTo>
                  <a:cubicBezTo>
                    <a:pt x="278" y="1132"/>
                    <a:pt x="1" y="1559"/>
                    <a:pt x="28" y="1978"/>
                  </a:cubicBezTo>
                  <a:cubicBezTo>
                    <a:pt x="55" y="2263"/>
                    <a:pt x="170" y="2371"/>
                    <a:pt x="278" y="2432"/>
                  </a:cubicBezTo>
                  <a:cubicBezTo>
                    <a:pt x="332" y="2453"/>
                    <a:pt x="389" y="2462"/>
                    <a:pt x="450" y="2462"/>
                  </a:cubicBezTo>
                  <a:cubicBezTo>
                    <a:pt x="816" y="2462"/>
                    <a:pt x="1301" y="2127"/>
                    <a:pt x="1667" y="1836"/>
                  </a:cubicBezTo>
                  <a:cubicBezTo>
                    <a:pt x="1721" y="1809"/>
                    <a:pt x="1748" y="1782"/>
                    <a:pt x="1775" y="1755"/>
                  </a:cubicBezTo>
                  <a:cubicBezTo>
                    <a:pt x="1972" y="1924"/>
                    <a:pt x="2229" y="2094"/>
                    <a:pt x="2480" y="2236"/>
                  </a:cubicBezTo>
                  <a:cubicBezTo>
                    <a:pt x="2710" y="2371"/>
                    <a:pt x="2934" y="2459"/>
                    <a:pt x="3103" y="2459"/>
                  </a:cubicBezTo>
                  <a:cubicBezTo>
                    <a:pt x="3191" y="2459"/>
                    <a:pt x="3245" y="2432"/>
                    <a:pt x="3299" y="2432"/>
                  </a:cubicBezTo>
                  <a:cubicBezTo>
                    <a:pt x="3414" y="2371"/>
                    <a:pt x="3530" y="2263"/>
                    <a:pt x="3557" y="1978"/>
                  </a:cubicBezTo>
                  <a:cubicBezTo>
                    <a:pt x="3584" y="1559"/>
                    <a:pt x="3299" y="1132"/>
                    <a:pt x="2934" y="793"/>
                  </a:cubicBezTo>
                  <a:cubicBezTo>
                    <a:pt x="2906" y="766"/>
                    <a:pt x="2852" y="712"/>
                    <a:pt x="2791" y="678"/>
                  </a:cubicBezTo>
                  <a:cubicBezTo>
                    <a:pt x="2737" y="624"/>
                    <a:pt x="2710" y="597"/>
                    <a:pt x="2649" y="543"/>
                  </a:cubicBezTo>
                  <a:cubicBezTo>
                    <a:pt x="2568" y="482"/>
                    <a:pt x="2514" y="455"/>
                    <a:pt x="2453" y="400"/>
                  </a:cubicBezTo>
                  <a:cubicBezTo>
                    <a:pt x="2344" y="339"/>
                    <a:pt x="2256" y="258"/>
                    <a:pt x="2175" y="231"/>
                  </a:cubicBezTo>
                  <a:cubicBezTo>
                    <a:pt x="2060" y="143"/>
                    <a:pt x="1945" y="89"/>
                    <a:pt x="1863" y="35"/>
                  </a:cubicBezTo>
                  <a:lnTo>
                    <a:pt x="17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7"/>
            <p:cNvSpPr/>
            <p:nvPr/>
          </p:nvSpPr>
          <p:spPr>
            <a:xfrm>
              <a:off x="4393075" y="3507700"/>
              <a:ext cx="260275" cy="174950"/>
            </a:xfrm>
            <a:custGeom>
              <a:avLst/>
              <a:gdLst/>
              <a:ahLst/>
              <a:cxnLst/>
              <a:rect l="l" t="t" r="r" b="b"/>
              <a:pathLst>
                <a:path w="10411" h="6998" extrusionOk="0">
                  <a:moveTo>
                    <a:pt x="54" y="1"/>
                  </a:moveTo>
                  <a:cubicBezTo>
                    <a:pt x="27" y="278"/>
                    <a:pt x="0" y="590"/>
                    <a:pt x="0" y="874"/>
                  </a:cubicBezTo>
                  <a:cubicBezTo>
                    <a:pt x="0" y="3834"/>
                    <a:pt x="1802" y="6320"/>
                    <a:pt x="4199" y="6882"/>
                  </a:cubicBezTo>
                  <a:cubicBezTo>
                    <a:pt x="4260" y="6882"/>
                    <a:pt x="4315" y="6916"/>
                    <a:pt x="4403" y="6916"/>
                  </a:cubicBezTo>
                  <a:cubicBezTo>
                    <a:pt x="4457" y="6943"/>
                    <a:pt x="4538" y="6943"/>
                    <a:pt x="4599" y="6943"/>
                  </a:cubicBezTo>
                  <a:cubicBezTo>
                    <a:pt x="4741" y="6970"/>
                    <a:pt x="4877" y="6970"/>
                    <a:pt x="5046" y="6997"/>
                  </a:cubicBezTo>
                  <a:lnTo>
                    <a:pt x="5188" y="6997"/>
                  </a:lnTo>
                  <a:cubicBezTo>
                    <a:pt x="5303" y="6997"/>
                    <a:pt x="5385" y="6997"/>
                    <a:pt x="5473" y="6970"/>
                  </a:cubicBezTo>
                  <a:cubicBezTo>
                    <a:pt x="5588" y="6970"/>
                    <a:pt x="5696" y="6970"/>
                    <a:pt x="5811" y="6943"/>
                  </a:cubicBezTo>
                  <a:cubicBezTo>
                    <a:pt x="5866" y="6943"/>
                    <a:pt x="5954" y="6943"/>
                    <a:pt x="6008" y="6916"/>
                  </a:cubicBezTo>
                  <a:cubicBezTo>
                    <a:pt x="6096" y="6916"/>
                    <a:pt x="6150" y="6882"/>
                    <a:pt x="6204" y="6882"/>
                  </a:cubicBezTo>
                  <a:cubicBezTo>
                    <a:pt x="8602" y="6320"/>
                    <a:pt x="10410" y="3834"/>
                    <a:pt x="10410" y="874"/>
                  </a:cubicBezTo>
                  <a:cubicBezTo>
                    <a:pt x="10410" y="590"/>
                    <a:pt x="10383" y="278"/>
                    <a:pt x="103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7"/>
            <p:cNvSpPr/>
            <p:nvPr/>
          </p:nvSpPr>
          <p:spPr>
            <a:xfrm>
              <a:off x="4389500" y="3507700"/>
              <a:ext cx="267400" cy="178500"/>
            </a:xfrm>
            <a:custGeom>
              <a:avLst/>
              <a:gdLst/>
              <a:ahLst/>
              <a:cxnLst/>
              <a:rect l="l" t="t" r="r" b="b"/>
              <a:pathLst>
                <a:path w="10696" h="7140" extrusionOk="0">
                  <a:moveTo>
                    <a:pt x="28" y="1"/>
                  </a:moveTo>
                  <a:cubicBezTo>
                    <a:pt x="1" y="278"/>
                    <a:pt x="1" y="590"/>
                    <a:pt x="1" y="874"/>
                  </a:cubicBezTo>
                  <a:cubicBezTo>
                    <a:pt x="1" y="3868"/>
                    <a:pt x="1803" y="6374"/>
                    <a:pt x="4207" y="6997"/>
                  </a:cubicBezTo>
                  <a:cubicBezTo>
                    <a:pt x="4261" y="7024"/>
                    <a:pt x="4315" y="7024"/>
                    <a:pt x="4376" y="7051"/>
                  </a:cubicBezTo>
                  <a:cubicBezTo>
                    <a:pt x="4458" y="7051"/>
                    <a:pt x="4512" y="7085"/>
                    <a:pt x="4573" y="7085"/>
                  </a:cubicBezTo>
                  <a:cubicBezTo>
                    <a:pt x="4742" y="7112"/>
                    <a:pt x="4911" y="7139"/>
                    <a:pt x="5054" y="7139"/>
                  </a:cubicBezTo>
                  <a:lnTo>
                    <a:pt x="5474" y="7139"/>
                  </a:lnTo>
                  <a:cubicBezTo>
                    <a:pt x="5697" y="7139"/>
                    <a:pt x="5900" y="7112"/>
                    <a:pt x="6124" y="7085"/>
                  </a:cubicBezTo>
                  <a:cubicBezTo>
                    <a:pt x="6178" y="7085"/>
                    <a:pt x="6239" y="7051"/>
                    <a:pt x="6320" y="7051"/>
                  </a:cubicBezTo>
                  <a:cubicBezTo>
                    <a:pt x="6374" y="7024"/>
                    <a:pt x="6435" y="7024"/>
                    <a:pt x="6490" y="6997"/>
                  </a:cubicBezTo>
                  <a:cubicBezTo>
                    <a:pt x="8887" y="6374"/>
                    <a:pt x="10696" y="3868"/>
                    <a:pt x="10696" y="874"/>
                  </a:cubicBezTo>
                  <a:cubicBezTo>
                    <a:pt x="10696" y="590"/>
                    <a:pt x="10696" y="278"/>
                    <a:pt x="10669" y="1"/>
                  </a:cubicBezTo>
                  <a:lnTo>
                    <a:pt x="10330" y="1"/>
                  </a:lnTo>
                  <a:cubicBezTo>
                    <a:pt x="10357" y="82"/>
                    <a:pt x="10357" y="170"/>
                    <a:pt x="10357" y="278"/>
                  </a:cubicBezTo>
                  <a:cubicBezTo>
                    <a:pt x="10384" y="339"/>
                    <a:pt x="10384" y="393"/>
                    <a:pt x="10384" y="481"/>
                  </a:cubicBezTo>
                  <a:lnTo>
                    <a:pt x="10384" y="678"/>
                  </a:lnTo>
                  <a:lnTo>
                    <a:pt x="10384" y="874"/>
                  </a:lnTo>
                  <a:lnTo>
                    <a:pt x="10384" y="1071"/>
                  </a:lnTo>
                  <a:lnTo>
                    <a:pt x="10384" y="1267"/>
                  </a:lnTo>
                  <a:lnTo>
                    <a:pt x="10384" y="1294"/>
                  </a:lnTo>
                  <a:cubicBezTo>
                    <a:pt x="10384" y="1355"/>
                    <a:pt x="10384" y="1382"/>
                    <a:pt x="10357" y="1437"/>
                  </a:cubicBezTo>
                  <a:cubicBezTo>
                    <a:pt x="10161" y="4119"/>
                    <a:pt x="8440" y="6293"/>
                    <a:pt x="6205" y="6747"/>
                  </a:cubicBezTo>
                  <a:cubicBezTo>
                    <a:pt x="6124" y="6774"/>
                    <a:pt x="6070" y="6774"/>
                    <a:pt x="5982" y="6774"/>
                  </a:cubicBezTo>
                  <a:cubicBezTo>
                    <a:pt x="5927" y="6801"/>
                    <a:pt x="5866" y="6801"/>
                    <a:pt x="5785" y="6801"/>
                  </a:cubicBezTo>
                  <a:lnTo>
                    <a:pt x="5758" y="6801"/>
                  </a:lnTo>
                  <a:cubicBezTo>
                    <a:pt x="5616" y="6828"/>
                    <a:pt x="5474" y="6828"/>
                    <a:pt x="5331" y="6828"/>
                  </a:cubicBezTo>
                  <a:cubicBezTo>
                    <a:pt x="5189" y="6828"/>
                    <a:pt x="5081" y="6828"/>
                    <a:pt x="4939" y="6801"/>
                  </a:cubicBezTo>
                  <a:cubicBezTo>
                    <a:pt x="4850" y="6801"/>
                    <a:pt x="4769" y="6801"/>
                    <a:pt x="4715" y="6774"/>
                  </a:cubicBezTo>
                  <a:cubicBezTo>
                    <a:pt x="4627" y="6774"/>
                    <a:pt x="4573" y="6774"/>
                    <a:pt x="4485" y="6747"/>
                  </a:cubicBezTo>
                  <a:cubicBezTo>
                    <a:pt x="2256" y="6293"/>
                    <a:pt x="536" y="4119"/>
                    <a:pt x="312" y="1409"/>
                  </a:cubicBezTo>
                  <a:lnTo>
                    <a:pt x="312" y="1159"/>
                  </a:lnTo>
                  <a:lnTo>
                    <a:pt x="312" y="874"/>
                  </a:lnTo>
                  <a:lnTo>
                    <a:pt x="312" y="678"/>
                  </a:lnTo>
                  <a:lnTo>
                    <a:pt x="312" y="590"/>
                  </a:lnTo>
                  <a:lnTo>
                    <a:pt x="312" y="448"/>
                  </a:lnTo>
                  <a:cubicBezTo>
                    <a:pt x="312" y="339"/>
                    <a:pt x="340" y="197"/>
                    <a:pt x="340" y="82"/>
                  </a:cubicBezTo>
                  <a:cubicBezTo>
                    <a:pt x="340" y="55"/>
                    <a:pt x="367" y="28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7"/>
            <p:cNvSpPr/>
            <p:nvPr/>
          </p:nvSpPr>
          <p:spPr>
            <a:xfrm>
              <a:off x="4397300" y="3507700"/>
              <a:ext cx="28125" cy="37450"/>
            </a:xfrm>
            <a:custGeom>
              <a:avLst/>
              <a:gdLst/>
              <a:ahLst/>
              <a:cxnLst/>
              <a:rect l="l" t="t" r="r" b="b"/>
              <a:pathLst>
                <a:path w="1125" h="1498" extrusionOk="0">
                  <a:moveTo>
                    <a:pt x="393" y="1"/>
                  </a:moveTo>
                  <a:cubicBezTo>
                    <a:pt x="251" y="1"/>
                    <a:pt x="136" y="28"/>
                    <a:pt x="28" y="82"/>
                  </a:cubicBezTo>
                  <a:cubicBezTo>
                    <a:pt x="0" y="339"/>
                    <a:pt x="0" y="617"/>
                    <a:pt x="0" y="874"/>
                  </a:cubicBezTo>
                  <a:lnTo>
                    <a:pt x="0" y="1409"/>
                  </a:lnTo>
                  <a:cubicBezTo>
                    <a:pt x="109" y="1464"/>
                    <a:pt x="251" y="1497"/>
                    <a:pt x="393" y="1497"/>
                  </a:cubicBezTo>
                  <a:cubicBezTo>
                    <a:pt x="786" y="1497"/>
                    <a:pt x="1125" y="1186"/>
                    <a:pt x="1125" y="759"/>
                  </a:cubicBezTo>
                  <a:cubicBezTo>
                    <a:pt x="1125" y="339"/>
                    <a:pt x="786" y="1"/>
                    <a:pt x="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7"/>
            <p:cNvSpPr/>
            <p:nvPr/>
          </p:nvSpPr>
          <p:spPr>
            <a:xfrm>
              <a:off x="4465700" y="3507700"/>
              <a:ext cx="38125" cy="37450"/>
            </a:xfrm>
            <a:custGeom>
              <a:avLst/>
              <a:gdLst/>
              <a:ahLst/>
              <a:cxnLst/>
              <a:rect l="l" t="t" r="r" b="b"/>
              <a:pathLst>
                <a:path w="1525" h="1498" extrusionOk="0">
                  <a:moveTo>
                    <a:pt x="759" y="1"/>
                  </a:moveTo>
                  <a:cubicBezTo>
                    <a:pt x="339" y="1"/>
                    <a:pt x="1" y="339"/>
                    <a:pt x="1" y="759"/>
                  </a:cubicBezTo>
                  <a:cubicBezTo>
                    <a:pt x="1" y="1186"/>
                    <a:pt x="339" y="1497"/>
                    <a:pt x="759" y="1497"/>
                  </a:cubicBezTo>
                  <a:cubicBezTo>
                    <a:pt x="1186" y="1497"/>
                    <a:pt x="1525" y="1186"/>
                    <a:pt x="1525" y="759"/>
                  </a:cubicBezTo>
                  <a:cubicBezTo>
                    <a:pt x="1525" y="339"/>
                    <a:pt x="1186" y="1"/>
                    <a:pt x="7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7"/>
            <p:cNvSpPr/>
            <p:nvPr/>
          </p:nvSpPr>
          <p:spPr>
            <a:xfrm>
              <a:off x="4543925" y="3507700"/>
              <a:ext cx="37450" cy="37450"/>
            </a:xfrm>
            <a:custGeom>
              <a:avLst/>
              <a:gdLst/>
              <a:ahLst/>
              <a:cxnLst/>
              <a:rect l="l" t="t" r="r" b="b"/>
              <a:pathLst>
                <a:path w="1498" h="1498" extrusionOk="0">
                  <a:moveTo>
                    <a:pt x="739" y="1"/>
                  </a:moveTo>
                  <a:cubicBezTo>
                    <a:pt x="340" y="1"/>
                    <a:pt x="1" y="339"/>
                    <a:pt x="1" y="759"/>
                  </a:cubicBezTo>
                  <a:cubicBezTo>
                    <a:pt x="1" y="1186"/>
                    <a:pt x="340" y="1497"/>
                    <a:pt x="739" y="1497"/>
                  </a:cubicBezTo>
                  <a:cubicBezTo>
                    <a:pt x="1159" y="1497"/>
                    <a:pt x="1498" y="1186"/>
                    <a:pt x="1498" y="759"/>
                  </a:cubicBezTo>
                  <a:cubicBezTo>
                    <a:pt x="1498" y="339"/>
                    <a:pt x="1159" y="1"/>
                    <a:pt x="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7"/>
            <p:cNvSpPr/>
            <p:nvPr/>
          </p:nvSpPr>
          <p:spPr>
            <a:xfrm>
              <a:off x="4621650" y="3507700"/>
              <a:ext cx="27475" cy="37450"/>
            </a:xfrm>
            <a:custGeom>
              <a:avLst/>
              <a:gdLst/>
              <a:ahLst/>
              <a:cxnLst/>
              <a:rect l="l" t="t" r="r" b="b"/>
              <a:pathLst>
                <a:path w="1099" h="1498" extrusionOk="0">
                  <a:moveTo>
                    <a:pt x="759" y="1"/>
                  </a:moveTo>
                  <a:cubicBezTo>
                    <a:pt x="339" y="1"/>
                    <a:pt x="1" y="339"/>
                    <a:pt x="1" y="759"/>
                  </a:cubicBezTo>
                  <a:cubicBezTo>
                    <a:pt x="1" y="1186"/>
                    <a:pt x="339" y="1497"/>
                    <a:pt x="759" y="1497"/>
                  </a:cubicBezTo>
                  <a:cubicBezTo>
                    <a:pt x="875" y="1497"/>
                    <a:pt x="983" y="1464"/>
                    <a:pt x="1071" y="1437"/>
                  </a:cubicBezTo>
                  <a:cubicBezTo>
                    <a:pt x="1098" y="1240"/>
                    <a:pt x="1098" y="1071"/>
                    <a:pt x="1098" y="874"/>
                  </a:cubicBezTo>
                  <a:cubicBezTo>
                    <a:pt x="1098" y="590"/>
                    <a:pt x="1098" y="339"/>
                    <a:pt x="1071" y="55"/>
                  </a:cubicBezTo>
                  <a:cubicBezTo>
                    <a:pt x="956" y="28"/>
                    <a:pt x="875" y="1"/>
                    <a:pt x="7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7"/>
            <p:cNvSpPr/>
            <p:nvPr/>
          </p:nvSpPr>
          <p:spPr>
            <a:xfrm>
              <a:off x="4425400" y="3569000"/>
              <a:ext cx="38125" cy="37450"/>
            </a:xfrm>
            <a:custGeom>
              <a:avLst/>
              <a:gdLst/>
              <a:ahLst/>
              <a:cxnLst/>
              <a:rect l="l" t="t" r="r" b="b"/>
              <a:pathLst>
                <a:path w="1525" h="1498" extrusionOk="0">
                  <a:moveTo>
                    <a:pt x="766" y="0"/>
                  </a:moveTo>
                  <a:cubicBezTo>
                    <a:pt x="339" y="0"/>
                    <a:pt x="1" y="339"/>
                    <a:pt x="1" y="766"/>
                  </a:cubicBezTo>
                  <a:cubicBezTo>
                    <a:pt x="1" y="1159"/>
                    <a:pt x="339" y="1497"/>
                    <a:pt x="766" y="1497"/>
                  </a:cubicBezTo>
                  <a:cubicBezTo>
                    <a:pt x="1186" y="1497"/>
                    <a:pt x="1525" y="1159"/>
                    <a:pt x="1525" y="766"/>
                  </a:cubicBezTo>
                  <a:cubicBezTo>
                    <a:pt x="1525" y="339"/>
                    <a:pt x="1186" y="0"/>
                    <a:pt x="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7"/>
            <p:cNvSpPr/>
            <p:nvPr/>
          </p:nvSpPr>
          <p:spPr>
            <a:xfrm>
              <a:off x="4503800" y="3569000"/>
              <a:ext cx="37450" cy="37450"/>
            </a:xfrm>
            <a:custGeom>
              <a:avLst/>
              <a:gdLst/>
              <a:ahLst/>
              <a:cxnLst/>
              <a:rect l="l" t="t" r="r" b="b"/>
              <a:pathLst>
                <a:path w="1498" h="1498" extrusionOk="0">
                  <a:moveTo>
                    <a:pt x="732" y="0"/>
                  </a:moveTo>
                  <a:cubicBezTo>
                    <a:pt x="339" y="0"/>
                    <a:pt x="1" y="339"/>
                    <a:pt x="1" y="766"/>
                  </a:cubicBezTo>
                  <a:cubicBezTo>
                    <a:pt x="1" y="1159"/>
                    <a:pt x="339" y="1497"/>
                    <a:pt x="732" y="1497"/>
                  </a:cubicBezTo>
                  <a:cubicBezTo>
                    <a:pt x="1159" y="1497"/>
                    <a:pt x="1498" y="1159"/>
                    <a:pt x="1498" y="766"/>
                  </a:cubicBezTo>
                  <a:cubicBezTo>
                    <a:pt x="1498" y="339"/>
                    <a:pt x="1159" y="0"/>
                    <a:pt x="7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7"/>
            <p:cNvSpPr/>
            <p:nvPr/>
          </p:nvSpPr>
          <p:spPr>
            <a:xfrm>
              <a:off x="4581350" y="3569000"/>
              <a:ext cx="37450" cy="37450"/>
            </a:xfrm>
            <a:custGeom>
              <a:avLst/>
              <a:gdLst/>
              <a:ahLst/>
              <a:cxnLst/>
              <a:rect l="l" t="t" r="r" b="b"/>
              <a:pathLst>
                <a:path w="1498" h="1498" extrusionOk="0">
                  <a:moveTo>
                    <a:pt x="766" y="0"/>
                  </a:moveTo>
                  <a:cubicBezTo>
                    <a:pt x="339" y="0"/>
                    <a:pt x="1" y="339"/>
                    <a:pt x="1" y="766"/>
                  </a:cubicBezTo>
                  <a:cubicBezTo>
                    <a:pt x="1" y="1159"/>
                    <a:pt x="339" y="1497"/>
                    <a:pt x="766" y="1497"/>
                  </a:cubicBezTo>
                  <a:cubicBezTo>
                    <a:pt x="1159" y="1497"/>
                    <a:pt x="1498" y="1159"/>
                    <a:pt x="1498" y="766"/>
                  </a:cubicBezTo>
                  <a:cubicBezTo>
                    <a:pt x="1498" y="339"/>
                    <a:pt x="1159" y="0"/>
                    <a:pt x="7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7"/>
            <p:cNvSpPr/>
            <p:nvPr/>
          </p:nvSpPr>
          <p:spPr>
            <a:xfrm>
              <a:off x="4465700" y="3630475"/>
              <a:ext cx="38125" cy="37425"/>
            </a:xfrm>
            <a:custGeom>
              <a:avLst/>
              <a:gdLst/>
              <a:ahLst/>
              <a:cxnLst/>
              <a:rect l="l" t="t" r="r" b="b"/>
              <a:pathLst>
                <a:path w="1525" h="1497" extrusionOk="0">
                  <a:moveTo>
                    <a:pt x="759" y="0"/>
                  </a:moveTo>
                  <a:cubicBezTo>
                    <a:pt x="339" y="0"/>
                    <a:pt x="1" y="312"/>
                    <a:pt x="1" y="732"/>
                  </a:cubicBezTo>
                  <a:cubicBezTo>
                    <a:pt x="1" y="1158"/>
                    <a:pt x="339" y="1497"/>
                    <a:pt x="759" y="1497"/>
                  </a:cubicBezTo>
                  <a:cubicBezTo>
                    <a:pt x="1186" y="1497"/>
                    <a:pt x="1525" y="1158"/>
                    <a:pt x="1525" y="732"/>
                  </a:cubicBezTo>
                  <a:cubicBezTo>
                    <a:pt x="1525" y="312"/>
                    <a:pt x="1186" y="0"/>
                    <a:pt x="7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7"/>
            <p:cNvSpPr/>
            <p:nvPr/>
          </p:nvSpPr>
          <p:spPr>
            <a:xfrm>
              <a:off x="4543925" y="3630475"/>
              <a:ext cx="37450" cy="37425"/>
            </a:xfrm>
            <a:custGeom>
              <a:avLst/>
              <a:gdLst/>
              <a:ahLst/>
              <a:cxnLst/>
              <a:rect l="l" t="t" r="r" b="b"/>
              <a:pathLst>
                <a:path w="1498" h="1497" extrusionOk="0">
                  <a:moveTo>
                    <a:pt x="739" y="0"/>
                  </a:moveTo>
                  <a:cubicBezTo>
                    <a:pt x="340" y="0"/>
                    <a:pt x="1" y="312"/>
                    <a:pt x="1" y="732"/>
                  </a:cubicBezTo>
                  <a:cubicBezTo>
                    <a:pt x="1" y="1158"/>
                    <a:pt x="340" y="1497"/>
                    <a:pt x="739" y="1497"/>
                  </a:cubicBezTo>
                  <a:cubicBezTo>
                    <a:pt x="1159" y="1497"/>
                    <a:pt x="1498" y="1158"/>
                    <a:pt x="1498" y="732"/>
                  </a:cubicBezTo>
                  <a:cubicBezTo>
                    <a:pt x="1498" y="312"/>
                    <a:pt x="1159" y="0"/>
                    <a:pt x="7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7"/>
            <p:cNvSpPr/>
            <p:nvPr/>
          </p:nvSpPr>
          <p:spPr>
            <a:xfrm>
              <a:off x="4389500" y="3506175"/>
              <a:ext cx="267400" cy="8500"/>
            </a:xfrm>
            <a:custGeom>
              <a:avLst/>
              <a:gdLst/>
              <a:ahLst/>
              <a:cxnLst/>
              <a:rect l="l" t="t" r="r" b="b"/>
              <a:pathLst>
                <a:path w="10696" h="340" extrusionOk="0">
                  <a:moveTo>
                    <a:pt x="55" y="1"/>
                  </a:moveTo>
                  <a:lnTo>
                    <a:pt x="1" y="339"/>
                  </a:lnTo>
                  <a:lnTo>
                    <a:pt x="10696" y="33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rgbClr val="23232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0" name="Google Shape;1650;p47"/>
          <p:cNvGrpSpPr/>
          <p:nvPr/>
        </p:nvGrpSpPr>
        <p:grpSpPr>
          <a:xfrm>
            <a:off x="948443" y="1976737"/>
            <a:ext cx="883343" cy="2126318"/>
            <a:chOff x="7379673" y="2436328"/>
            <a:chExt cx="855207" cy="2058591"/>
          </a:xfrm>
        </p:grpSpPr>
        <p:sp>
          <p:nvSpPr>
            <p:cNvPr id="1651" name="Google Shape;1651;p47"/>
            <p:cNvSpPr/>
            <p:nvPr/>
          </p:nvSpPr>
          <p:spPr>
            <a:xfrm>
              <a:off x="7726483" y="3066973"/>
              <a:ext cx="124008" cy="1427946"/>
            </a:xfrm>
            <a:custGeom>
              <a:avLst/>
              <a:gdLst/>
              <a:ahLst/>
              <a:cxnLst/>
              <a:rect l="l" t="t" r="r" b="b"/>
              <a:pathLst>
                <a:path w="1023" h="11781" extrusionOk="0">
                  <a:moveTo>
                    <a:pt x="895" y="0"/>
                  </a:moveTo>
                  <a:lnTo>
                    <a:pt x="221" y="687"/>
                  </a:lnTo>
                  <a:cubicBezTo>
                    <a:pt x="53" y="855"/>
                    <a:pt x="53" y="1125"/>
                    <a:pt x="221" y="1296"/>
                  </a:cubicBezTo>
                  <a:lnTo>
                    <a:pt x="621" y="1697"/>
                  </a:lnTo>
                  <a:cubicBezTo>
                    <a:pt x="712" y="1799"/>
                    <a:pt x="712" y="1954"/>
                    <a:pt x="621" y="2044"/>
                  </a:cubicBezTo>
                  <a:lnTo>
                    <a:pt x="221" y="2445"/>
                  </a:lnTo>
                  <a:cubicBezTo>
                    <a:pt x="65" y="2616"/>
                    <a:pt x="65" y="2874"/>
                    <a:pt x="221" y="3054"/>
                  </a:cubicBezTo>
                  <a:lnTo>
                    <a:pt x="621" y="3455"/>
                  </a:lnTo>
                  <a:cubicBezTo>
                    <a:pt x="712" y="3548"/>
                    <a:pt x="712" y="3703"/>
                    <a:pt x="621" y="3806"/>
                  </a:cubicBezTo>
                  <a:lnTo>
                    <a:pt x="261" y="4169"/>
                  </a:lnTo>
                  <a:cubicBezTo>
                    <a:pt x="106" y="4337"/>
                    <a:pt x="106" y="4607"/>
                    <a:pt x="261" y="4775"/>
                  </a:cubicBezTo>
                  <a:lnTo>
                    <a:pt x="634" y="5151"/>
                  </a:lnTo>
                  <a:cubicBezTo>
                    <a:pt x="739" y="5257"/>
                    <a:pt x="739" y="5412"/>
                    <a:pt x="634" y="5502"/>
                  </a:cubicBezTo>
                  <a:lnTo>
                    <a:pt x="246" y="5915"/>
                  </a:lnTo>
                  <a:cubicBezTo>
                    <a:pt x="78" y="6083"/>
                    <a:pt x="78" y="6344"/>
                    <a:pt x="246" y="6512"/>
                  </a:cubicBezTo>
                  <a:lnTo>
                    <a:pt x="662" y="6937"/>
                  </a:lnTo>
                  <a:cubicBezTo>
                    <a:pt x="752" y="7043"/>
                    <a:pt x="752" y="7183"/>
                    <a:pt x="662" y="7288"/>
                  </a:cubicBezTo>
                  <a:lnTo>
                    <a:pt x="183" y="7767"/>
                  </a:lnTo>
                  <a:cubicBezTo>
                    <a:pt x="28" y="7934"/>
                    <a:pt x="28" y="8208"/>
                    <a:pt x="183" y="8375"/>
                  </a:cubicBezTo>
                  <a:lnTo>
                    <a:pt x="662" y="8866"/>
                  </a:lnTo>
                  <a:cubicBezTo>
                    <a:pt x="752" y="8956"/>
                    <a:pt x="752" y="9112"/>
                    <a:pt x="662" y="9202"/>
                  </a:cubicBezTo>
                  <a:lnTo>
                    <a:pt x="221" y="9655"/>
                  </a:lnTo>
                  <a:cubicBezTo>
                    <a:pt x="53" y="9823"/>
                    <a:pt x="53" y="10096"/>
                    <a:pt x="221" y="10264"/>
                  </a:cubicBezTo>
                  <a:lnTo>
                    <a:pt x="621" y="10665"/>
                  </a:lnTo>
                  <a:cubicBezTo>
                    <a:pt x="712" y="10770"/>
                    <a:pt x="712" y="10926"/>
                    <a:pt x="621" y="11016"/>
                  </a:cubicBezTo>
                  <a:lnTo>
                    <a:pt x="0" y="11650"/>
                  </a:lnTo>
                  <a:lnTo>
                    <a:pt x="131" y="11780"/>
                  </a:lnTo>
                  <a:lnTo>
                    <a:pt x="752" y="11143"/>
                  </a:lnTo>
                  <a:cubicBezTo>
                    <a:pt x="907" y="10975"/>
                    <a:pt x="907" y="10705"/>
                    <a:pt x="752" y="10537"/>
                  </a:cubicBezTo>
                  <a:lnTo>
                    <a:pt x="351" y="10134"/>
                  </a:lnTo>
                  <a:cubicBezTo>
                    <a:pt x="261" y="10031"/>
                    <a:pt x="261" y="9888"/>
                    <a:pt x="351" y="9786"/>
                  </a:cubicBezTo>
                  <a:lnTo>
                    <a:pt x="789" y="9332"/>
                  </a:lnTo>
                  <a:cubicBezTo>
                    <a:pt x="960" y="9164"/>
                    <a:pt x="960" y="8907"/>
                    <a:pt x="789" y="8736"/>
                  </a:cubicBezTo>
                  <a:lnTo>
                    <a:pt x="311" y="8245"/>
                  </a:lnTo>
                  <a:cubicBezTo>
                    <a:pt x="221" y="8155"/>
                    <a:pt x="221" y="8000"/>
                    <a:pt x="311" y="7897"/>
                  </a:cubicBezTo>
                  <a:lnTo>
                    <a:pt x="789" y="7416"/>
                  </a:lnTo>
                  <a:cubicBezTo>
                    <a:pt x="960" y="7248"/>
                    <a:pt x="960" y="6977"/>
                    <a:pt x="789" y="6810"/>
                  </a:cubicBezTo>
                  <a:lnTo>
                    <a:pt x="376" y="6381"/>
                  </a:lnTo>
                  <a:cubicBezTo>
                    <a:pt x="274" y="6291"/>
                    <a:pt x="274" y="6136"/>
                    <a:pt x="376" y="6033"/>
                  </a:cubicBezTo>
                  <a:lnTo>
                    <a:pt x="764" y="5629"/>
                  </a:lnTo>
                  <a:cubicBezTo>
                    <a:pt x="932" y="5462"/>
                    <a:pt x="932" y="5204"/>
                    <a:pt x="764" y="5024"/>
                  </a:cubicBezTo>
                  <a:lnTo>
                    <a:pt x="401" y="4648"/>
                  </a:lnTo>
                  <a:cubicBezTo>
                    <a:pt x="298" y="4542"/>
                    <a:pt x="298" y="4402"/>
                    <a:pt x="401" y="4297"/>
                  </a:cubicBezTo>
                  <a:lnTo>
                    <a:pt x="752" y="3936"/>
                  </a:lnTo>
                  <a:cubicBezTo>
                    <a:pt x="920" y="3765"/>
                    <a:pt x="920" y="3495"/>
                    <a:pt x="752" y="3327"/>
                  </a:cubicBezTo>
                  <a:lnTo>
                    <a:pt x="364" y="2927"/>
                  </a:lnTo>
                  <a:cubicBezTo>
                    <a:pt x="261" y="2821"/>
                    <a:pt x="261" y="2666"/>
                    <a:pt x="364" y="2576"/>
                  </a:cubicBezTo>
                  <a:lnTo>
                    <a:pt x="752" y="2175"/>
                  </a:lnTo>
                  <a:cubicBezTo>
                    <a:pt x="907" y="2007"/>
                    <a:pt x="907" y="1746"/>
                    <a:pt x="752" y="1579"/>
                  </a:cubicBezTo>
                  <a:lnTo>
                    <a:pt x="351" y="1165"/>
                  </a:lnTo>
                  <a:cubicBezTo>
                    <a:pt x="261" y="1075"/>
                    <a:pt x="261" y="920"/>
                    <a:pt x="351" y="814"/>
                  </a:cubicBezTo>
                  <a:lnTo>
                    <a:pt x="1022" y="131"/>
                  </a:lnTo>
                  <a:lnTo>
                    <a:pt x="89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7"/>
            <p:cNvSpPr/>
            <p:nvPr/>
          </p:nvSpPr>
          <p:spPr>
            <a:xfrm>
              <a:off x="7673389" y="3377629"/>
              <a:ext cx="268139" cy="169690"/>
            </a:xfrm>
            <a:custGeom>
              <a:avLst/>
              <a:gdLst/>
              <a:ahLst/>
              <a:cxnLst/>
              <a:rect l="l" t="t" r="r" b="b"/>
              <a:pathLst>
                <a:path w="2212" h="1400" extrusionOk="0">
                  <a:moveTo>
                    <a:pt x="1112" y="0"/>
                  </a:moveTo>
                  <a:cubicBezTo>
                    <a:pt x="945" y="90"/>
                    <a:pt x="0" y="622"/>
                    <a:pt x="37" y="1190"/>
                  </a:cubicBezTo>
                  <a:cubicBezTo>
                    <a:pt x="52" y="1342"/>
                    <a:pt x="126" y="1399"/>
                    <a:pt x="230" y="1399"/>
                  </a:cubicBezTo>
                  <a:cubicBezTo>
                    <a:pt x="506" y="1399"/>
                    <a:pt x="990" y="996"/>
                    <a:pt x="1112" y="892"/>
                  </a:cubicBezTo>
                  <a:cubicBezTo>
                    <a:pt x="1225" y="996"/>
                    <a:pt x="1707" y="1399"/>
                    <a:pt x="1982" y="1399"/>
                  </a:cubicBezTo>
                  <a:cubicBezTo>
                    <a:pt x="2086" y="1399"/>
                    <a:pt x="2160" y="1342"/>
                    <a:pt x="2175" y="1190"/>
                  </a:cubicBezTo>
                  <a:cubicBezTo>
                    <a:pt x="2212" y="622"/>
                    <a:pt x="1280" y="90"/>
                    <a:pt x="11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7"/>
            <p:cNvSpPr/>
            <p:nvPr/>
          </p:nvSpPr>
          <p:spPr>
            <a:xfrm>
              <a:off x="7661994" y="3365144"/>
              <a:ext cx="292019" cy="192962"/>
            </a:xfrm>
            <a:custGeom>
              <a:avLst/>
              <a:gdLst/>
              <a:ahLst/>
              <a:cxnLst/>
              <a:rect l="l" t="t" r="r" b="b"/>
              <a:pathLst>
                <a:path w="2409" h="1592" extrusionOk="0">
                  <a:moveTo>
                    <a:pt x="1206" y="206"/>
                  </a:moveTo>
                  <a:cubicBezTo>
                    <a:pt x="1414" y="324"/>
                    <a:pt x="2216" y="815"/>
                    <a:pt x="2175" y="1281"/>
                  </a:cubicBezTo>
                  <a:cubicBezTo>
                    <a:pt x="2163" y="1346"/>
                    <a:pt x="2151" y="1383"/>
                    <a:pt x="2113" y="1399"/>
                  </a:cubicBezTo>
                  <a:cubicBezTo>
                    <a:pt x="2101" y="1404"/>
                    <a:pt x="2086" y="1406"/>
                    <a:pt x="2068" y="1406"/>
                  </a:cubicBezTo>
                  <a:cubicBezTo>
                    <a:pt x="1919" y="1406"/>
                    <a:pt x="1593" y="1222"/>
                    <a:pt x="1259" y="933"/>
                  </a:cubicBezTo>
                  <a:lnTo>
                    <a:pt x="1206" y="880"/>
                  </a:lnTo>
                  <a:lnTo>
                    <a:pt x="1141" y="933"/>
                  </a:lnTo>
                  <a:cubicBezTo>
                    <a:pt x="805" y="1222"/>
                    <a:pt x="481" y="1406"/>
                    <a:pt x="332" y="1406"/>
                  </a:cubicBezTo>
                  <a:cubicBezTo>
                    <a:pt x="314" y="1406"/>
                    <a:pt x="299" y="1404"/>
                    <a:pt x="287" y="1399"/>
                  </a:cubicBezTo>
                  <a:cubicBezTo>
                    <a:pt x="249" y="1383"/>
                    <a:pt x="234" y="1346"/>
                    <a:pt x="234" y="1281"/>
                  </a:cubicBezTo>
                  <a:cubicBezTo>
                    <a:pt x="197" y="815"/>
                    <a:pt x="986" y="324"/>
                    <a:pt x="1206" y="206"/>
                  </a:cubicBezTo>
                  <a:close/>
                  <a:moveTo>
                    <a:pt x="1206" y="1"/>
                  </a:moveTo>
                  <a:lnTo>
                    <a:pt x="1153" y="13"/>
                  </a:lnTo>
                  <a:cubicBezTo>
                    <a:pt x="961" y="128"/>
                    <a:pt x="1" y="672"/>
                    <a:pt x="41" y="1293"/>
                  </a:cubicBezTo>
                  <a:cubicBezTo>
                    <a:pt x="66" y="1476"/>
                    <a:pt x="144" y="1538"/>
                    <a:pt x="209" y="1566"/>
                  </a:cubicBezTo>
                  <a:cubicBezTo>
                    <a:pt x="244" y="1580"/>
                    <a:pt x="282" y="1587"/>
                    <a:pt x="323" y="1587"/>
                  </a:cubicBezTo>
                  <a:cubicBezTo>
                    <a:pt x="586" y="1587"/>
                    <a:pt x="959" y="1327"/>
                    <a:pt x="1206" y="1125"/>
                  </a:cubicBezTo>
                  <a:cubicBezTo>
                    <a:pt x="1439" y="1321"/>
                    <a:pt x="1815" y="1591"/>
                    <a:pt x="2073" y="1591"/>
                  </a:cubicBezTo>
                  <a:cubicBezTo>
                    <a:pt x="2113" y="1591"/>
                    <a:pt x="2151" y="1579"/>
                    <a:pt x="2191" y="1566"/>
                  </a:cubicBezTo>
                  <a:cubicBezTo>
                    <a:pt x="2253" y="1538"/>
                    <a:pt x="2346" y="1476"/>
                    <a:pt x="2359" y="1293"/>
                  </a:cubicBezTo>
                  <a:cubicBezTo>
                    <a:pt x="2408" y="684"/>
                    <a:pt x="1439" y="128"/>
                    <a:pt x="1244" y="13"/>
                  </a:cubicBezTo>
                  <a:lnTo>
                    <a:pt x="1206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7"/>
            <p:cNvSpPr/>
            <p:nvPr/>
          </p:nvSpPr>
          <p:spPr>
            <a:xfrm>
              <a:off x="7390947" y="2447236"/>
              <a:ext cx="833024" cy="978993"/>
            </a:xfrm>
            <a:custGeom>
              <a:avLst/>
              <a:gdLst/>
              <a:ahLst/>
              <a:cxnLst/>
              <a:rect l="l" t="t" r="r" b="b"/>
              <a:pathLst>
                <a:path w="6872" h="8077" extrusionOk="0">
                  <a:moveTo>
                    <a:pt x="3442" y="0"/>
                  </a:moveTo>
                  <a:cubicBezTo>
                    <a:pt x="1538" y="0"/>
                    <a:pt x="0" y="1811"/>
                    <a:pt x="0" y="4039"/>
                  </a:cubicBezTo>
                  <a:cubicBezTo>
                    <a:pt x="0" y="6266"/>
                    <a:pt x="1538" y="8077"/>
                    <a:pt x="3442" y="8077"/>
                  </a:cubicBezTo>
                  <a:cubicBezTo>
                    <a:pt x="5331" y="8077"/>
                    <a:pt x="6872" y="6266"/>
                    <a:pt x="6872" y="4039"/>
                  </a:cubicBezTo>
                  <a:cubicBezTo>
                    <a:pt x="6872" y="1811"/>
                    <a:pt x="5331" y="0"/>
                    <a:pt x="3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7"/>
            <p:cNvSpPr/>
            <p:nvPr/>
          </p:nvSpPr>
          <p:spPr>
            <a:xfrm>
              <a:off x="7379673" y="2436328"/>
              <a:ext cx="855207" cy="1000932"/>
            </a:xfrm>
            <a:custGeom>
              <a:avLst/>
              <a:gdLst/>
              <a:ahLst/>
              <a:cxnLst/>
              <a:rect l="l" t="t" r="r" b="b"/>
              <a:pathLst>
                <a:path w="7055" h="8258" extrusionOk="0">
                  <a:moveTo>
                    <a:pt x="3535" y="180"/>
                  </a:moveTo>
                  <a:cubicBezTo>
                    <a:pt x="5374" y="180"/>
                    <a:pt x="6875" y="1954"/>
                    <a:pt x="6875" y="4129"/>
                  </a:cubicBezTo>
                  <a:cubicBezTo>
                    <a:pt x="6875" y="6303"/>
                    <a:pt x="5374" y="8077"/>
                    <a:pt x="3535" y="8077"/>
                  </a:cubicBezTo>
                  <a:cubicBezTo>
                    <a:pt x="1684" y="8077"/>
                    <a:pt x="183" y="6303"/>
                    <a:pt x="183" y="4129"/>
                  </a:cubicBezTo>
                  <a:cubicBezTo>
                    <a:pt x="183" y="1954"/>
                    <a:pt x="1684" y="180"/>
                    <a:pt x="3535" y="180"/>
                  </a:cubicBezTo>
                  <a:close/>
                  <a:moveTo>
                    <a:pt x="3535" y="0"/>
                  </a:moveTo>
                  <a:cubicBezTo>
                    <a:pt x="1581" y="0"/>
                    <a:pt x="0" y="1852"/>
                    <a:pt x="0" y="4129"/>
                  </a:cubicBezTo>
                  <a:cubicBezTo>
                    <a:pt x="0" y="6406"/>
                    <a:pt x="1581" y="8257"/>
                    <a:pt x="3535" y="8257"/>
                  </a:cubicBezTo>
                  <a:cubicBezTo>
                    <a:pt x="5477" y="8257"/>
                    <a:pt x="7055" y="6406"/>
                    <a:pt x="7055" y="4129"/>
                  </a:cubicBezTo>
                  <a:cubicBezTo>
                    <a:pt x="7055" y="1852"/>
                    <a:pt x="5477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7"/>
            <p:cNvSpPr/>
            <p:nvPr/>
          </p:nvSpPr>
          <p:spPr>
            <a:xfrm>
              <a:off x="7403311" y="2458145"/>
              <a:ext cx="441120" cy="443983"/>
            </a:xfrm>
            <a:custGeom>
              <a:avLst/>
              <a:gdLst/>
              <a:ahLst/>
              <a:cxnLst/>
              <a:rect l="l" t="t" r="r" b="b"/>
              <a:pathLst>
                <a:path w="3639" h="3663" extrusionOk="0">
                  <a:moveTo>
                    <a:pt x="3340" y="0"/>
                  </a:moveTo>
                  <a:cubicBezTo>
                    <a:pt x="3120" y="0"/>
                    <a:pt x="2912" y="28"/>
                    <a:pt x="2719" y="78"/>
                  </a:cubicBezTo>
                  <a:cubicBezTo>
                    <a:pt x="1877" y="920"/>
                    <a:pt x="1035" y="1762"/>
                    <a:pt x="193" y="2591"/>
                  </a:cubicBezTo>
                  <a:cubicBezTo>
                    <a:pt x="91" y="2927"/>
                    <a:pt x="26" y="3290"/>
                    <a:pt x="1" y="3663"/>
                  </a:cubicBezTo>
                  <a:cubicBezTo>
                    <a:pt x="1219" y="2448"/>
                    <a:pt x="2421" y="1230"/>
                    <a:pt x="3638" y="28"/>
                  </a:cubicBezTo>
                  <a:cubicBezTo>
                    <a:pt x="3533" y="13"/>
                    <a:pt x="3443" y="0"/>
                    <a:pt x="33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7"/>
            <p:cNvSpPr/>
            <p:nvPr/>
          </p:nvSpPr>
          <p:spPr>
            <a:xfrm>
              <a:off x="7478710" y="2599352"/>
              <a:ext cx="659073" cy="676338"/>
            </a:xfrm>
            <a:custGeom>
              <a:avLst/>
              <a:gdLst/>
              <a:ahLst/>
              <a:cxnLst/>
              <a:rect l="l" t="t" r="r" b="b"/>
              <a:pathLst>
                <a:path w="5437" h="5580" extrusionOk="0">
                  <a:moveTo>
                    <a:pt x="5073" y="0"/>
                  </a:moveTo>
                  <a:cubicBezTo>
                    <a:pt x="4918" y="156"/>
                    <a:pt x="4762" y="311"/>
                    <a:pt x="4607" y="454"/>
                  </a:cubicBezTo>
                  <a:lnTo>
                    <a:pt x="4026" y="1038"/>
                  </a:lnTo>
                  <a:cubicBezTo>
                    <a:pt x="2678" y="2383"/>
                    <a:pt x="1333" y="3728"/>
                    <a:pt x="0" y="5076"/>
                  </a:cubicBezTo>
                  <a:cubicBezTo>
                    <a:pt x="103" y="5256"/>
                    <a:pt x="221" y="5424"/>
                    <a:pt x="364" y="5579"/>
                  </a:cubicBezTo>
                  <a:lnTo>
                    <a:pt x="4349" y="1594"/>
                  </a:lnTo>
                  <a:cubicBezTo>
                    <a:pt x="4349" y="1594"/>
                    <a:pt x="4337" y="1581"/>
                    <a:pt x="4337" y="1566"/>
                  </a:cubicBezTo>
                  <a:lnTo>
                    <a:pt x="4337" y="1566"/>
                  </a:lnTo>
                  <a:cubicBezTo>
                    <a:pt x="4349" y="1581"/>
                    <a:pt x="4349" y="1594"/>
                    <a:pt x="4349" y="1594"/>
                  </a:cubicBezTo>
                  <a:lnTo>
                    <a:pt x="4958" y="985"/>
                  </a:lnTo>
                  <a:cubicBezTo>
                    <a:pt x="5126" y="830"/>
                    <a:pt x="5281" y="662"/>
                    <a:pt x="5436" y="507"/>
                  </a:cubicBezTo>
                  <a:cubicBezTo>
                    <a:pt x="5334" y="323"/>
                    <a:pt x="5203" y="156"/>
                    <a:pt x="50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7"/>
            <p:cNvSpPr/>
            <p:nvPr/>
          </p:nvSpPr>
          <p:spPr>
            <a:xfrm>
              <a:off x="7750121" y="2947583"/>
              <a:ext cx="462939" cy="467740"/>
            </a:xfrm>
            <a:custGeom>
              <a:avLst/>
              <a:gdLst/>
              <a:ahLst/>
              <a:cxnLst/>
              <a:rect l="l" t="t" r="r" b="b"/>
              <a:pathLst>
                <a:path w="3819" h="3859" extrusionOk="0">
                  <a:moveTo>
                    <a:pt x="3819" y="1"/>
                  </a:moveTo>
                  <a:lnTo>
                    <a:pt x="1" y="3819"/>
                  </a:lnTo>
                  <a:cubicBezTo>
                    <a:pt x="156" y="3846"/>
                    <a:pt x="312" y="3859"/>
                    <a:pt x="479" y="3859"/>
                  </a:cubicBezTo>
                  <a:cubicBezTo>
                    <a:pt x="610" y="3859"/>
                    <a:pt x="737" y="3846"/>
                    <a:pt x="868" y="3834"/>
                  </a:cubicBezTo>
                  <a:cubicBezTo>
                    <a:pt x="1799" y="2887"/>
                    <a:pt x="2744" y="1942"/>
                    <a:pt x="3688" y="1010"/>
                  </a:cubicBezTo>
                  <a:cubicBezTo>
                    <a:pt x="3766" y="687"/>
                    <a:pt x="3806" y="352"/>
                    <a:pt x="38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7"/>
            <p:cNvSpPr/>
            <p:nvPr/>
          </p:nvSpPr>
          <p:spPr>
            <a:xfrm>
              <a:off x="7411312" y="2491235"/>
              <a:ext cx="610464" cy="627491"/>
            </a:xfrm>
            <a:custGeom>
              <a:avLst/>
              <a:gdLst/>
              <a:ahLst/>
              <a:cxnLst/>
              <a:rect l="l" t="t" r="r" b="b"/>
              <a:pathLst>
                <a:path w="5036" h="5177" extrusionOk="0">
                  <a:moveTo>
                    <a:pt x="4476" y="1"/>
                  </a:moveTo>
                  <a:cubicBezTo>
                    <a:pt x="4337" y="144"/>
                    <a:pt x="4194" y="299"/>
                    <a:pt x="4051" y="439"/>
                  </a:cubicBezTo>
                  <a:cubicBezTo>
                    <a:pt x="3843" y="634"/>
                    <a:pt x="3650" y="843"/>
                    <a:pt x="3454" y="1035"/>
                  </a:cubicBezTo>
                  <a:cubicBezTo>
                    <a:pt x="2302" y="2188"/>
                    <a:pt x="1153" y="3340"/>
                    <a:pt x="0" y="4493"/>
                  </a:cubicBezTo>
                  <a:cubicBezTo>
                    <a:pt x="37" y="4726"/>
                    <a:pt x="103" y="4959"/>
                    <a:pt x="180" y="5176"/>
                  </a:cubicBezTo>
                  <a:cubicBezTo>
                    <a:pt x="1448" y="3909"/>
                    <a:pt x="2718" y="2641"/>
                    <a:pt x="3998" y="1358"/>
                  </a:cubicBezTo>
                  <a:lnTo>
                    <a:pt x="4582" y="777"/>
                  </a:lnTo>
                  <a:cubicBezTo>
                    <a:pt x="4737" y="622"/>
                    <a:pt x="4880" y="479"/>
                    <a:pt x="5036" y="324"/>
                  </a:cubicBezTo>
                  <a:cubicBezTo>
                    <a:pt x="4852" y="193"/>
                    <a:pt x="4672" y="91"/>
                    <a:pt x="4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7"/>
            <p:cNvSpPr/>
            <p:nvPr/>
          </p:nvSpPr>
          <p:spPr>
            <a:xfrm>
              <a:off x="7594596" y="2756317"/>
              <a:ext cx="610585" cy="625916"/>
            </a:xfrm>
            <a:custGeom>
              <a:avLst/>
              <a:gdLst/>
              <a:ahLst/>
              <a:cxnLst/>
              <a:rect l="l" t="t" r="r" b="b"/>
              <a:pathLst>
                <a:path w="5037" h="5164" extrusionOk="0">
                  <a:moveTo>
                    <a:pt x="4856" y="1"/>
                  </a:moveTo>
                  <a:lnTo>
                    <a:pt x="1" y="4853"/>
                  </a:lnTo>
                  <a:cubicBezTo>
                    <a:pt x="184" y="4971"/>
                    <a:pt x="364" y="5086"/>
                    <a:pt x="557" y="5164"/>
                  </a:cubicBezTo>
                  <a:cubicBezTo>
                    <a:pt x="1672" y="4051"/>
                    <a:pt x="2784" y="2939"/>
                    <a:pt x="3896" y="1824"/>
                  </a:cubicBezTo>
                  <a:cubicBezTo>
                    <a:pt x="4092" y="1632"/>
                    <a:pt x="4300" y="1436"/>
                    <a:pt x="4493" y="1243"/>
                  </a:cubicBezTo>
                  <a:cubicBezTo>
                    <a:pt x="4673" y="1063"/>
                    <a:pt x="4856" y="880"/>
                    <a:pt x="5036" y="700"/>
                  </a:cubicBezTo>
                  <a:cubicBezTo>
                    <a:pt x="4984" y="454"/>
                    <a:pt x="4934" y="221"/>
                    <a:pt x="48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61" name="Google Shape;1661;p47"/>
            <p:cNvGrpSpPr/>
            <p:nvPr/>
          </p:nvGrpSpPr>
          <p:grpSpPr>
            <a:xfrm>
              <a:off x="7812736" y="2524293"/>
              <a:ext cx="335998" cy="454984"/>
              <a:chOff x="-1439716" y="717970"/>
              <a:chExt cx="518675" cy="702353"/>
            </a:xfrm>
          </p:grpSpPr>
          <p:sp>
            <p:nvSpPr>
              <p:cNvPr id="1662" name="Google Shape;1662;p47"/>
              <p:cNvSpPr/>
              <p:nvPr/>
            </p:nvSpPr>
            <p:spPr>
              <a:xfrm>
                <a:off x="-1439716" y="717970"/>
                <a:ext cx="465162" cy="466054"/>
              </a:xfrm>
              <a:custGeom>
                <a:avLst/>
                <a:gdLst/>
                <a:ahLst/>
                <a:cxnLst/>
                <a:rect l="l" t="t" r="r" b="b"/>
                <a:pathLst>
                  <a:path w="2486" h="2491" extrusionOk="0">
                    <a:moveTo>
                      <a:pt x="1600" y="2146"/>
                    </a:moveTo>
                    <a:cubicBezTo>
                      <a:pt x="1602" y="2147"/>
                      <a:pt x="1604" y="2148"/>
                      <a:pt x="1607" y="2148"/>
                    </a:cubicBezTo>
                    <a:cubicBezTo>
                      <a:pt x="1611" y="2161"/>
                      <a:pt x="1612" y="2168"/>
                      <a:pt x="1611" y="2168"/>
                    </a:cubicBezTo>
                    <a:lnTo>
                      <a:pt x="1611" y="2168"/>
                    </a:lnTo>
                    <a:cubicBezTo>
                      <a:pt x="1607" y="2161"/>
                      <a:pt x="1603" y="2153"/>
                      <a:pt x="1600" y="2146"/>
                    </a:cubicBezTo>
                    <a:close/>
                    <a:moveTo>
                      <a:pt x="434" y="1"/>
                    </a:moveTo>
                    <a:cubicBezTo>
                      <a:pt x="406" y="1"/>
                      <a:pt x="379" y="4"/>
                      <a:pt x="352" y="10"/>
                    </a:cubicBezTo>
                    <a:cubicBezTo>
                      <a:pt x="249" y="38"/>
                      <a:pt x="143" y="116"/>
                      <a:pt x="106" y="206"/>
                    </a:cubicBezTo>
                    <a:cubicBezTo>
                      <a:pt x="1" y="386"/>
                      <a:pt x="41" y="672"/>
                      <a:pt x="249" y="762"/>
                    </a:cubicBezTo>
                    <a:cubicBezTo>
                      <a:pt x="417" y="840"/>
                      <a:pt x="585" y="942"/>
                      <a:pt x="727" y="1048"/>
                    </a:cubicBezTo>
                    <a:cubicBezTo>
                      <a:pt x="752" y="1060"/>
                      <a:pt x="777" y="1073"/>
                      <a:pt x="793" y="1085"/>
                    </a:cubicBezTo>
                    <a:cubicBezTo>
                      <a:pt x="778" y="1076"/>
                      <a:pt x="772" y="1072"/>
                      <a:pt x="770" y="1072"/>
                    </a:cubicBezTo>
                    <a:cubicBezTo>
                      <a:pt x="767" y="1072"/>
                      <a:pt x="800" y="1097"/>
                      <a:pt x="811" y="1104"/>
                    </a:cubicBezTo>
                    <a:lnTo>
                      <a:pt x="811" y="1104"/>
                    </a:lnTo>
                    <a:cubicBezTo>
                      <a:pt x="805" y="1098"/>
                      <a:pt x="798" y="1092"/>
                      <a:pt x="793" y="1085"/>
                    </a:cubicBezTo>
                    <a:lnTo>
                      <a:pt x="793" y="1085"/>
                    </a:lnTo>
                    <a:cubicBezTo>
                      <a:pt x="811" y="1100"/>
                      <a:pt x="816" y="1106"/>
                      <a:pt x="815" y="1106"/>
                    </a:cubicBezTo>
                    <a:cubicBezTo>
                      <a:pt x="814" y="1106"/>
                      <a:pt x="813" y="1105"/>
                      <a:pt x="811" y="1104"/>
                    </a:cubicBezTo>
                    <a:lnTo>
                      <a:pt x="811" y="1104"/>
                    </a:lnTo>
                    <a:cubicBezTo>
                      <a:pt x="834" y="1125"/>
                      <a:pt x="861" y="1147"/>
                      <a:pt x="883" y="1175"/>
                    </a:cubicBezTo>
                    <a:cubicBezTo>
                      <a:pt x="960" y="1241"/>
                      <a:pt x="1026" y="1306"/>
                      <a:pt x="1103" y="1371"/>
                    </a:cubicBezTo>
                    <a:cubicBezTo>
                      <a:pt x="1128" y="1408"/>
                      <a:pt x="1153" y="1449"/>
                      <a:pt x="1193" y="1474"/>
                    </a:cubicBezTo>
                    <a:cubicBezTo>
                      <a:pt x="1206" y="1486"/>
                      <a:pt x="1218" y="1514"/>
                      <a:pt x="1231" y="1526"/>
                    </a:cubicBezTo>
                    <a:cubicBezTo>
                      <a:pt x="1236" y="1532"/>
                      <a:pt x="1249" y="1549"/>
                      <a:pt x="1259" y="1562"/>
                    </a:cubicBezTo>
                    <a:lnTo>
                      <a:pt x="1259" y="1562"/>
                    </a:lnTo>
                    <a:cubicBezTo>
                      <a:pt x="1263" y="1569"/>
                      <a:pt x="1268" y="1575"/>
                      <a:pt x="1271" y="1579"/>
                    </a:cubicBezTo>
                    <a:cubicBezTo>
                      <a:pt x="1283" y="1592"/>
                      <a:pt x="1296" y="1616"/>
                      <a:pt x="1308" y="1629"/>
                    </a:cubicBezTo>
                    <a:cubicBezTo>
                      <a:pt x="1336" y="1669"/>
                      <a:pt x="1361" y="1707"/>
                      <a:pt x="1386" y="1747"/>
                    </a:cubicBezTo>
                    <a:cubicBezTo>
                      <a:pt x="1439" y="1825"/>
                      <a:pt x="1492" y="1915"/>
                      <a:pt x="1529" y="1992"/>
                    </a:cubicBezTo>
                    <a:cubicBezTo>
                      <a:pt x="1541" y="2030"/>
                      <a:pt x="1569" y="2082"/>
                      <a:pt x="1582" y="2123"/>
                    </a:cubicBezTo>
                    <a:cubicBezTo>
                      <a:pt x="1589" y="2130"/>
                      <a:pt x="1592" y="2138"/>
                      <a:pt x="1596" y="2143"/>
                    </a:cubicBezTo>
                    <a:lnTo>
                      <a:pt x="1596" y="2143"/>
                    </a:lnTo>
                    <a:cubicBezTo>
                      <a:pt x="1592" y="2133"/>
                      <a:pt x="1587" y="2122"/>
                      <a:pt x="1582" y="2107"/>
                    </a:cubicBezTo>
                    <a:lnTo>
                      <a:pt x="1582" y="2107"/>
                    </a:lnTo>
                    <a:cubicBezTo>
                      <a:pt x="1588" y="2121"/>
                      <a:pt x="1594" y="2133"/>
                      <a:pt x="1600" y="2146"/>
                    </a:cubicBezTo>
                    <a:lnTo>
                      <a:pt x="1600" y="2146"/>
                    </a:lnTo>
                    <a:cubicBezTo>
                      <a:pt x="1598" y="2145"/>
                      <a:pt x="1597" y="2144"/>
                      <a:pt x="1596" y="2143"/>
                    </a:cubicBezTo>
                    <a:lnTo>
                      <a:pt x="1596" y="2143"/>
                    </a:lnTo>
                    <a:cubicBezTo>
                      <a:pt x="1604" y="2160"/>
                      <a:pt x="1609" y="2168"/>
                      <a:pt x="1611" y="2168"/>
                    </a:cubicBezTo>
                    <a:cubicBezTo>
                      <a:pt x="1611" y="2168"/>
                      <a:pt x="1611" y="2168"/>
                      <a:pt x="1611" y="2168"/>
                    </a:cubicBezTo>
                    <a:lnTo>
                      <a:pt x="1611" y="2168"/>
                    </a:lnTo>
                    <a:cubicBezTo>
                      <a:pt x="1614" y="2174"/>
                      <a:pt x="1616" y="2179"/>
                      <a:pt x="1619" y="2185"/>
                    </a:cubicBezTo>
                    <a:cubicBezTo>
                      <a:pt x="1659" y="2291"/>
                      <a:pt x="1709" y="2368"/>
                      <a:pt x="1802" y="2433"/>
                    </a:cubicBezTo>
                    <a:cubicBezTo>
                      <a:pt x="1862" y="2467"/>
                      <a:pt x="1939" y="2490"/>
                      <a:pt x="2015" y="2490"/>
                    </a:cubicBezTo>
                    <a:cubicBezTo>
                      <a:pt x="2053" y="2490"/>
                      <a:pt x="2090" y="2484"/>
                      <a:pt x="2125" y="2471"/>
                    </a:cubicBezTo>
                    <a:cubicBezTo>
                      <a:pt x="2318" y="2405"/>
                      <a:pt x="2486" y="2185"/>
                      <a:pt x="2408" y="1967"/>
                    </a:cubicBezTo>
                    <a:cubicBezTo>
                      <a:pt x="2085" y="1138"/>
                      <a:pt x="1476" y="439"/>
                      <a:pt x="662" y="63"/>
                    </a:cubicBezTo>
                    <a:cubicBezTo>
                      <a:pt x="587" y="24"/>
                      <a:pt x="510" y="1"/>
                      <a:pt x="43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47"/>
              <p:cNvSpPr/>
              <p:nvPr/>
            </p:nvSpPr>
            <p:spPr>
              <a:xfrm>
                <a:off x="-1076344" y="1262602"/>
                <a:ext cx="155303" cy="157721"/>
              </a:xfrm>
              <a:custGeom>
                <a:avLst/>
                <a:gdLst/>
                <a:ahLst/>
                <a:cxnLst/>
                <a:rect l="l" t="t" r="r" b="b"/>
                <a:pathLst>
                  <a:path w="830" h="843" extrusionOk="0">
                    <a:moveTo>
                      <a:pt x="416" y="1"/>
                    </a:moveTo>
                    <a:cubicBezTo>
                      <a:pt x="376" y="1"/>
                      <a:pt x="339" y="13"/>
                      <a:pt x="311" y="13"/>
                    </a:cubicBezTo>
                    <a:cubicBezTo>
                      <a:pt x="233" y="38"/>
                      <a:pt x="171" y="66"/>
                      <a:pt x="118" y="116"/>
                    </a:cubicBezTo>
                    <a:cubicBezTo>
                      <a:pt x="106" y="144"/>
                      <a:pt x="78" y="169"/>
                      <a:pt x="65" y="206"/>
                    </a:cubicBezTo>
                    <a:cubicBezTo>
                      <a:pt x="28" y="271"/>
                      <a:pt x="0" y="336"/>
                      <a:pt x="0" y="414"/>
                    </a:cubicBezTo>
                    <a:lnTo>
                      <a:pt x="0" y="426"/>
                    </a:lnTo>
                    <a:cubicBezTo>
                      <a:pt x="0" y="479"/>
                      <a:pt x="16" y="532"/>
                      <a:pt x="40" y="582"/>
                    </a:cubicBezTo>
                    <a:cubicBezTo>
                      <a:pt x="53" y="635"/>
                      <a:pt x="78" y="687"/>
                      <a:pt x="118" y="712"/>
                    </a:cubicBezTo>
                    <a:cubicBezTo>
                      <a:pt x="155" y="765"/>
                      <a:pt x="208" y="790"/>
                      <a:pt x="261" y="802"/>
                    </a:cubicBezTo>
                    <a:cubicBezTo>
                      <a:pt x="298" y="827"/>
                      <a:pt x="364" y="843"/>
                      <a:pt x="416" y="843"/>
                    </a:cubicBezTo>
                    <a:cubicBezTo>
                      <a:pt x="454" y="827"/>
                      <a:pt x="494" y="827"/>
                      <a:pt x="519" y="827"/>
                    </a:cubicBezTo>
                    <a:cubicBezTo>
                      <a:pt x="596" y="802"/>
                      <a:pt x="649" y="765"/>
                      <a:pt x="699" y="712"/>
                    </a:cubicBezTo>
                    <a:cubicBezTo>
                      <a:pt x="727" y="687"/>
                      <a:pt x="752" y="659"/>
                      <a:pt x="764" y="635"/>
                    </a:cubicBezTo>
                    <a:cubicBezTo>
                      <a:pt x="805" y="569"/>
                      <a:pt x="829" y="504"/>
                      <a:pt x="829" y="426"/>
                    </a:cubicBezTo>
                    <a:lnTo>
                      <a:pt x="829" y="414"/>
                    </a:lnTo>
                    <a:cubicBezTo>
                      <a:pt x="829" y="349"/>
                      <a:pt x="817" y="299"/>
                      <a:pt x="792" y="246"/>
                    </a:cubicBezTo>
                    <a:cubicBezTo>
                      <a:pt x="777" y="193"/>
                      <a:pt x="752" y="156"/>
                      <a:pt x="699" y="116"/>
                    </a:cubicBezTo>
                    <a:cubicBezTo>
                      <a:pt x="674" y="78"/>
                      <a:pt x="621" y="51"/>
                      <a:pt x="572" y="38"/>
                    </a:cubicBezTo>
                    <a:cubicBezTo>
                      <a:pt x="519" y="13"/>
                      <a:pt x="466" y="1"/>
                      <a:pt x="4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64" name="Google Shape;1664;p47"/>
          <p:cNvGrpSpPr/>
          <p:nvPr/>
        </p:nvGrpSpPr>
        <p:grpSpPr>
          <a:xfrm rot="780912">
            <a:off x="1985269" y="1960173"/>
            <a:ext cx="333240" cy="317127"/>
            <a:chOff x="631103" y="2799952"/>
            <a:chExt cx="83592" cy="79532"/>
          </a:xfrm>
        </p:grpSpPr>
        <p:sp>
          <p:nvSpPr>
            <p:cNvPr id="1665" name="Google Shape;1665;p47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7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7" name="Google Shape;1667;p47"/>
          <p:cNvGrpSpPr/>
          <p:nvPr/>
        </p:nvGrpSpPr>
        <p:grpSpPr>
          <a:xfrm>
            <a:off x="208652" y="3279602"/>
            <a:ext cx="2588527" cy="1549926"/>
            <a:chOff x="218003" y="3417863"/>
            <a:chExt cx="2371749" cy="1420126"/>
          </a:xfrm>
        </p:grpSpPr>
        <p:sp>
          <p:nvSpPr>
            <p:cNvPr id="1668" name="Google Shape;1668;p47"/>
            <p:cNvSpPr/>
            <p:nvPr/>
          </p:nvSpPr>
          <p:spPr>
            <a:xfrm>
              <a:off x="218003" y="3417863"/>
              <a:ext cx="2371749" cy="1420079"/>
            </a:xfrm>
            <a:custGeom>
              <a:avLst/>
              <a:gdLst/>
              <a:ahLst/>
              <a:cxnLst/>
              <a:rect l="l" t="t" r="r" b="b"/>
              <a:pathLst>
                <a:path w="38412" h="26360" extrusionOk="0">
                  <a:moveTo>
                    <a:pt x="2948" y="1"/>
                  </a:moveTo>
                  <a:cubicBezTo>
                    <a:pt x="2194" y="1"/>
                    <a:pt x="1434" y="119"/>
                    <a:pt x="705" y="345"/>
                  </a:cubicBezTo>
                  <a:lnTo>
                    <a:pt x="651" y="345"/>
                  </a:lnTo>
                  <a:cubicBezTo>
                    <a:pt x="570" y="399"/>
                    <a:pt x="455" y="426"/>
                    <a:pt x="367" y="453"/>
                  </a:cubicBezTo>
                  <a:cubicBezTo>
                    <a:pt x="258" y="480"/>
                    <a:pt x="170" y="541"/>
                    <a:pt x="62" y="568"/>
                  </a:cubicBezTo>
                  <a:lnTo>
                    <a:pt x="28" y="595"/>
                  </a:lnTo>
                  <a:lnTo>
                    <a:pt x="1" y="595"/>
                  </a:lnTo>
                  <a:lnTo>
                    <a:pt x="1" y="26360"/>
                  </a:lnTo>
                  <a:lnTo>
                    <a:pt x="37849" y="26360"/>
                  </a:lnTo>
                  <a:cubicBezTo>
                    <a:pt x="37903" y="26251"/>
                    <a:pt x="37930" y="26136"/>
                    <a:pt x="37957" y="26021"/>
                  </a:cubicBezTo>
                  <a:cubicBezTo>
                    <a:pt x="37991" y="25940"/>
                    <a:pt x="38018" y="25825"/>
                    <a:pt x="38045" y="25743"/>
                  </a:cubicBezTo>
                  <a:cubicBezTo>
                    <a:pt x="38242" y="24924"/>
                    <a:pt x="38384" y="24077"/>
                    <a:pt x="38384" y="23231"/>
                  </a:cubicBezTo>
                  <a:cubicBezTo>
                    <a:pt x="38411" y="21592"/>
                    <a:pt x="37788" y="19898"/>
                    <a:pt x="36521" y="18909"/>
                  </a:cubicBezTo>
                  <a:cubicBezTo>
                    <a:pt x="35890" y="18433"/>
                    <a:pt x="35076" y="18174"/>
                    <a:pt x="34283" y="18174"/>
                  </a:cubicBezTo>
                  <a:cubicBezTo>
                    <a:pt x="33620" y="18174"/>
                    <a:pt x="32972" y="18355"/>
                    <a:pt x="32458" y="18740"/>
                  </a:cubicBezTo>
                  <a:cubicBezTo>
                    <a:pt x="32315" y="18828"/>
                    <a:pt x="32200" y="18909"/>
                    <a:pt x="32119" y="19025"/>
                  </a:cubicBezTo>
                  <a:cubicBezTo>
                    <a:pt x="32092" y="19052"/>
                    <a:pt x="32065" y="19052"/>
                    <a:pt x="32065" y="19079"/>
                  </a:cubicBezTo>
                  <a:cubicBezTo>
                    <a:pt x="32065" y="19052"/>
                    <a:pt x="32065" y="19025"/>
                    <a:pt x="32092" y="18997"/>
                  </a:cubicBezTo>
                  <a:cubicBezTo>
                    <a:pt x="32146" y="18855"/>
                    <a:pt x="32173" y="18713"/>
                    <a:pt x="32173" y="18571"/>
                  </a:cubicBezTo>
                  <a:cubicBezTo>
                    <a:pt x="32200" y="17785"/>
                    <a:pt x="31496" y="16966"/>
                    <a:pt x="30676" y="16769"/>
                  </a:cubicBezTo>
                  <a:cubicBezTo>
                    <a:pt x="30483" y="16723"/>
                    <a:pt x="30289" y="16702"/>
                    <a:pt x="30097" y="16702"/>
                  </a:cubicBezTo>
                  <a:cubicBezTo>
                    <a:pt x="29447" y="16702"/>
                    <a:pt x="28810" y="16940"/>
                    <a:pt x="28224" y="17243"/>
                  </a:cubicBezTo>
                  <a:cubicBezTo>
                    <a:pt x="28082" y="17304"/>
                    <a:pt x="27940" y="17385"/>
                    <a:pt x="27832" y="17474"/>
                  </a:cubicBezTo>
                  <a:cubicBezTo>
                    <a:pt x="27798" y="17501"/>
                    <a:pt x="27771" y="17501"/>
                    <a:pt x="27744" y="17501"/>
                  </a:cubicBezTo>
                  <a:cubicBezTo>
                    <a:pt x="27771" y="17501"/>
                    <a:pt x="27771" y="17474"/>
                    <a:pt x="27798" y="17446"/>
                  </a:cubicBezTo>
                  <a:cubicBezTo>
                    <a:pt x="27886" y="17331"/>
                    <a:pt x="27967" y="17189"/>
                    <a:pt x="28001" y="17020"/>
                  </a:cubicBezTo>
                  <a:cubicBezTo>
                    <a:pt x="28367" y="16092"/>
                    <a:pt x="27967" y="14873"/>
                    <a:pt x="27066" y="14399"/>
                  </a:cubicBezTo>
                  <a:cubicBezTo>
                    <a:pt x="26783" y="14239"/>
                    <a:pt x="26465" y="14165"/>
                    <a:pt x="26145" y="14165"/>
                  </a:cubicBezTo>
                  <a:cubicBezTo>
                    <a:pt x="25447" y="14165"/>
                    <a:pt x="24734" y="14514"/>
                    <a:pt x="24330" y="15076"/>
                  </a:cubicBezTo>
                  <a:cubicBezTo>
                    <a:pt x="24242" y="15184"/>
                    <a:pt x="24188" y="15272"/>
                    <a:pt x="24133" y="15381"/>
                  </a:cubicBezTo>
                  <a:cubicBezTo>
                    <a:pt x="24133" y="15442"/>
                    <a:pt x="24106" y="15469"/>
                    <a:pt x="24106" y="15496"/>
                  </a:cubicBezTo>
                  <a:cubicBezTo>
                    <a:pt x="24072" y="15469"/>
                    <a:pt x="24072" y="15415"/>
                    <a:pt x="24072" y="15381"/>
                  </a:cubicBezTo>
                  <a:cubicBezTo>
                    <a:pt x="24045" y="15272"/>
                    <a:pt x="24045" y="15130"/>
                    <a:pt x="24018" y="15015"/>
                  </a:cubicBezTo>
                  <a:cubicBezTo>
                    <a:pt x="23822" y="13918"/>
                    <a:pt x="23510" y="12787"/>
                    <a:pt x="22582" y="12224"/>
                  </a:cubicBezTo>
                  <a:cubicBezTo>
                    <a:pt x="22200" y="11975"/>
                    <a:pt x="21757" y="11865"/>
                    <a:pt x="21303" y="11865"/>
                  </a:cubicBezTo>
                  <a:cubicBezTo>
                    <a:pt x="20784" y="11865"/>
                    <a:pt x="20252" y="12009"/>
                    <a:pt x="19785" y="12252"/>
                  </a:cubicBezTo>
                  <a:cubicBezTo>
                    <a:pt x="19108" y="12590"/>
                    <a:pt x="18519" y="13125"/>
                    <a:pt x="18011" y="13721"/>
                  </a:cubicBezTo>
                  <a:cubicBezTo>
                    <a:pt x="17895" y="13857"/>
                    <a:pt x="17753" y="13999"/>
                    <a:pt x="17638" y="14168"/>
                  </a:cubicBezTo>
                  <a:cubicBezTo>
                    <a:pt x="17638" y="14168"/>
                    <a:pt x="17611" y="14168"/>
                    <a:pt x="17611" y="14195"/>
                  </a:cubicBezTo>
                  <a:cubicBezTo>
                    <a:pt x="17611" y="14168"/>
                    <a:pt x="17638" y="14168"/>
                    <a:pt x="17638" y="14141"/>
                  </a:cubicBezTo>
                  <a:cubicBezTo>
                    <a:pt x="17726" y="13972"/>
                    <a:pt x="17753" y="13775"/>
                    <a:pt x="17753" y="13579"/>
                  </a:cubicBezTo>
                  <a:cubicBezTo>
                    <a:pt x="17699" y="13010"/>
                    <a:pt x="17245" y="12448"/>
                    <a:pt x="16683" y="12333"/>
                  </a:cubicBezTo>
                  <a:cubicBezTo>
                    <a:pt x="16594" y="12318"/>
                    <a:pt x="16504" y="12310"/>
                    <a:pt x="16415" y="12310"/>
                  </a:cubicBezTo>
                  <a:cubicBezTo>
                    <a:pt x="16027" y="12310"/>
                    <a:pt x="15653" y="12452"/>
                    <a:pt x="15356" y="12705"/>
                  </a:cubicBezTo>
                  <a:cubicBezTo>
                    <a:pt x="15132" y="12902"/>
                    <a:pt x="14929" y="13152"/>
                    <a:pt x="14820" y="13437"/>
                  </a:cubicBezTo>
                  <a:cubicBezTo>
                    <a:pt x="14902" y="13152"/>
                    <a:pt x="15017" y="12841"/>
                    <a:pt x="15098" y="12536"/>
                  </a:cubicBezTo>
                  <a:cubicBezTo>
                    <a:pt x="15240" y="12109"/>
                    <a:pt x="15301" y="11655"/>
                    <a:pt x="15267" y="11208"/>
                  </a:cubicBezTo>
                  <a:cubicBezTo>
                    <a:pt x="15186" y="10416"/>
                    <a:pt x="14590" y="9624"/>
                    <a:pt x="13804" y="9569"/>
                  </a:cubicBezTo>
                  <a:cubicBezTo>
                    <a:pt x="13351" y="9569"/>
                    <a:pt x="12958" y="9766"/>
                    <a:pt x="12619" y="10050"/>
                  </a:cubicBezTo>
                  <a:cubicBezTo>
                    <a:pt x="12450" y="10220"/>
                    <a:pt x="12281" y="10389"/>
                    <a:pt x="12138" y="10585"/>
                  </a:cubicBezTo>
                  <a:cubicBezTo>
                    <a:pt x="12253" y="10389"/>
                    <a:pt x="12335" y="10165"/>
                    <a:pt x="12362" y="9935"/>
                  </a:cubicBezTo>
                  <a:cubicBezTo>
                    <a:pt x="12504" y="9204"/>
                    <a:pt x="12281" y="8384"/>
                    <a:pt x="11712" y="7903"/>
                  </a:cubicBezTo>
                  <a:cubicBezTo>
                    <a:pt x="11338" y="7590"/>
                    <a:pt x="10853" y="7436"/>
                    <a:pt x="10366" y="7436"/>
                  </a:cubicBezTo>
                  <a:cubicBezTo>
                    <a:pt x="9936" y="7436"/>
                    <a:pt x="9504" y="7557"/>
                    <a:pt x="9145" y="7795"/>
                  </a:cubicBezTo>
                  <a:cubicBezTo>
                    <a:pt x="8975" y="7903"/>
                    <a:pt x="8806" y="8045"/>
                    <a:pt x="8698" y="8215"/>
                  </a:cubicBezTo>
                  <a:cubicBezTo>
                    <a:pt x="8664" y="8215"/>
                    <a:pt x="8664" y="8242"/>
                    <a:pt x="8664" y="8242"/>
                  </a:cubicBezTo>
                  <a:lnTo>
                    <a:pt x="8664" y="8215"/>
                  </a:lnTo>
                  <a:cubicBezTo>
                    <a:pt x="8779" y="8018"/>
                    <a:pt x="8833" y="7822"/>
                    <a:pt x="8894" y="7626"/>
                  </a:cubicBezTo>
                  <a:cubicBezTo>
                    <a:pt x="9680" y="5140"/>
                    <a:pt x="8467" y="2207"/>
                    <a:pt x="6212" y="852"/>
                  </a:cubicBezTo>
                  <a:cubicBezTo>
                    <a:pt x="5224" y="273"/>
                    <a:pt x="4093" y="1"/>
                    <a:pt x="2948" y="1"/>
                  </a:cubicBezTo>
                  <a:close/>
                </a:path>
              </a:pathLst>
            </a:custGeom>
            <a:solidFill>
              <a:schemeClr val="dk2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7"/>
            <p:cNvSpPr/>
            <p:nvPr/>
          </p:nvSpPr>
          <p:spPr>
            <a:xfrm>
              <a:off x="218003" y="3598692"/>
              <a:ext cx="2240040" cy="1239297"/>
            </a:xfrm>
            <a:custGeom>
              <a:avLst/>
              <a:gdLst/>
              <a:ahLst/>
              <a:cxnLst/>
              <a:rect l="l" t="t" r="r" b="b"/>
              <a:pathLst>
                <a:path w="36298" h="22916" extrusionOk="0">
                  <a:moveTo>
                    <a:pt x="6578" y="8211"/>
                  </a:moveTo>
                  <a:cubicBezTo>
                    <a:pt x="6578" y="8245"/>
                    <a:pt x="6550" y="8245"/>
                    <a:pt x="6550" y="8245"/>
                  </a:cubicBezTo>
                  <a:lnTo>
                    <a:pt x="6578" y="8211"/>
                  </a:lnTo>
                  <a:close/>
                  <a:moveTo>
                    <a:pt x="863" y="1"/>
                  </a:moveTo>
                  <a:cubicBezTo>
                    <a:pt x="810" y="1"/>
                    <a:pt x="758" y="1"/>
                    <a:pt x="705" y="3"/>
                  </a:cubicBezTo>
                  <a:lnTo>
                    <a:pt x="367" y="3"/>
                  </a:lnTo>
                  <a:cubicBezTo>
                    <a:pt x="258" y="30"/>
                    <a:pt x="170" y="30"/>
                    <a:pt x="62" y="30"/>
                  </a:cubicBezTo>
                  <a:lnTo>
                    <a:pt x="28" y="30"/>
                  </a:lnTo>
                  <a:cubicBezTo>
                    <a:pt x="28" y="30"/>
                    <a:pt x="28" y="57"/>
                    <a:pt x="1" y="57"/>
                  </a:cubicBezTo>
                  <a:lnTo>
                    <a:pt x="1" y="22916"/>
                  </a:lnTo>
                  <a:lnTo>
                    <a:pt x="36298" y="22916"/>
                  </a:lnTo>
                  <a:cubicBezTo>
                    <a:pt x="36298" y="22916"/>
                    <a:pt x="36298" y="22889"/>
                    <a:pt x="36264" y="22862"/>
                  </a:cubicBezTo>
                  <a:cubicBezTo>
                    <a:pt x="36264" y="22746"/>
                    <a:pt x="36264" y="22638"/>
                    <a:pt x="36237" y="22523"/>
                  </a:cubicBezTo>
                  <a:cubicBezTo>
                    <a:pt x="36237" y="22408"/>
                    <a:pt x="36237" y="22327"/>
                    <a:pt x="36210" y="22211"/>
                  </a:cubicBezTo>
                  <a:cubicBezTo>
                    <a:pt x="36013" y="20945"/>
                    <a:pt x="35417" y="19699"/>
                    <a:pt x="34401" y="18913"/>
                  </a:cubicBezTo>
                  <a:cubicBezTo>
                    <a:pt x="33775" y="18434"/>
                    <a:pt x="32971" y="18176"/>
                    <a:pt x="32181" y="18176"/>
                  </a:cubicBezTo>
                  <a:cubicBezTo>
                    <a:pt x="31518" y="18176"/>
                    <a:pt x="30866" y="18357"/>
                    <a:pt x="30338" y="18744"/>
                  </a:cubicBezTo>
                  <a:cubicBezTo>
                    <a:pt x="30229" y="18825"/>
                    <a:pt x="30114" y="18913"/>
                    <a:pt x="29999" y="19021"/>
                  </a:cubicBezTo>
                  <a:cubicBezTo>
                    <a:pt x="29972" y="19048"/>
                    <a:pt x="29972" y="19048"/>
                    <a:pt x="29945" y="19082"/>
                  </a:cubicBezTo>
                  <a:cubicBezTo>
                    <a:pt x="29945" y="19048"/>
                    <a:pt x="29972" y="19021"/>
                    <a:pt x="29972" y="19021"/>
                  </a:cubicBezTo>
                  <a:cubicBezTo>
                    <a:pt x="30033" y="18879"/>
                    <a:pt x="30060" y="18710"/>
                    <a:pt x="30087" y="18574"/>
                  </a:cubicBezTo>
                  <a:cubicBezTo>
                    <a:pt x="30114" y="17782"/>
                    <a:pt x="29410" y="16962"/>
                    <a:pt x="28563" y="16766"/>
                  </a:cubicBezTo>
                  <a:cubicBezTo>
                    <a:pt x="28378" y="16721"/>
                    <a:pt x="28191" y="16701"/>
                    <a:pt x="28004" y="16701"/>
                  </a:cubicBezTo>
                  <a:cubicBezTo>
                    <a:pt x="27363" y="16701"/>
                    <a:pt x="26718" y="16937"/>
                    <a:pt x="26104" y="17247"/>
                  </a:cubicBezTo>
                  <a:cubicBezTo>
                    <a:pt x="25996" y="17328"/>
                    <a:pt x="25854" y="17389"/>
                    <a:pt x="25712" y="17470"/>
                  </a:cubicBezTo>
                  <a:cubicBezTo>
                    <a:pt x="25685" y="17497"/>
                    <a:pt x="25657" y="17497"/>
                    <a:pt x="25657" y="17524"/>
                  </a:cubicBezTo>
                  <a:lnTo>
                    <a:pt x="25657" y="17524"/>
                  </a:lnTo>
                  <a:cubicBezTo>
                    <a:pt x="25657" y="17497"/>
                    <a:pt x="25684" y="17470"/>
                    <a:pt x="25684" y="17443"/>
                  </a:cubicBezTo>
                  <a:cubicBezTo>
                    <a:pt x="25766" y="17328"/>
                    <a:pt x="25854" y="17186"/>
                    <a:pt x="25908" y="17016"/>
                  </a:cubicBezTo>
                  <a:cubicBezTo>
                    <a:pt x="26247" y="16089"/>
                    <a:pt x="25854" y="14903"/>
                    <a:pt x="24980" y="14395"/>
                  </a:cubicBezTo>
                  <a:cubicBezTo>
                    <a:pt x="24695" y="14244"/>
                    <a:pt x="24375" y="14174"/>
                    <a:pt x="24052" y="14174"/>
                  </a:cubicBezTo>
                  <a:cubicBezTo>
                    <a:pt x="23344" y="14174"/>
                    <a:pt x="22619" y="14510"/>
                    <a:pt x="22210" y="15073"/>
                  </a:cubicBezTo>
                  <a:cubicBezTo>
                    <a:pt x="22156" y="15188"/>
                    <a:pt x="22074" y="15269"/>
                    <a:pt x="22041" y="15384"/>
                  </a:cubicBezTo>
                  <a:cubicBezTo>
                    <a:pt x="22013" y="15438"/>
                    <a:pt x="21986" y="15465"/>
                    <a:pt x="21986" y="15493"/>
                  </a:cubicBezTo>
                  <a:cubicBezTo>
                    <a:pt x="21986" y="15465"/>
                    <a:pt x="21986" y="15438"/>
                    <a:pt x="21959" y="15384"/>
                  </a:cubicBezTo>
                  <a:cubicBezTo>
                    <a:pt x="21959" y="15269"/>
                    <a:pt x="21932" y="15154"/>
                    <a:pt x="21905" y="15018"/>
                  </a:cubicBezTo>
                  <a:cubicBezTo>
                    <a:pt x="21736" y="13914"/>
                    <a:pt x="21397" y="12783"/>
                    <a:pt x="20490" y="12221"/>
                  </a:cubicBezTo>
                  <a:cubicBezTo>
                    <a:pt x="20109" y="11973"/>
                    <a:pt x="19663" y="11864"/>
                    <a:pt x="19207" y="11864"/>
                  </a:cubicBezTo>
                  <a:cubicBezTo>
                    <a:pt x="18680" y="11864"/>
                    <a:pt x="18140" y="12009"/>
                    <a:pt x="17672" y="12248"/>
                  </a:cubicBezTo>
                  <a:cubicBezTo>
                    <a:pt x="16995" y="12587"/>
                    <a:pt x="16426" y="13156"/>
                    <a:pt x="15918" y="13718"/>
                  </a:cubicBezTo>
                  <a:cubicBezTo>
                    <a:pt x="15775" y="13860"/>
                    <a:pt x="15667" y="14030"/>
                    <a:pt x="15525" y="14172"/>
                  </a:cubicBezTo>
                  <a:cubicBezTo>
                    <a:pt x="15606" y="13969"/>
                    <a:pt x="15667" y="13772"/>
                    <a:pt x="15640" y="13576"/>
                  </a:cubicBezTo>
                  <a:cubicBezTo>
                    <a:pt x="15606" y="13014"/>
                    <a:pt x="15159" y="12445"/>
                    <a:pt x="14563" y="12336"/>
                  </a:cubicBezTo>
                  <a:cubicBezTo>
                    <a:pt x="14475" y="12319"/>
                    <a:pt x="14386" y="12311"/>
                    <a:pt x="14297" y="12311"/>
                  </a:cubicBezTo>
                  <a:cubicBezTo>
                    <a:pt x="13930" y="12311"/>
                    <a:pt x="13557" y="12452"/>
                    <a:pt x="13236" y="12702"/>
                  </a:cubicBezTo>
                  <a:cubicBezTo>
                    <a:pt x="13012" y="12898"/>
                    <a:pt x="12816" y="13156"/>
                    <a:pt x="12700" y="13434"/>
                  </a:cubicBezTo>
                  <a:cubicBezTo>
                    <a:pt x="12816" y="13156"/>
                    <a:pt x="12931" y="12844"/>
                    <a:pt x="13012" y="12533"/>
                  </a:cubicBezTo>
                  <a:cubicBezTo>
                    <a:pt x="13127" y="12106"/>
                    <a:pt x="13208" y="11659"/>
                    <a:pt x="13154" y="11205"/>
                  </a:cubicBezTo>
                  <a:cubicBezTo>
                    <a:pt x="13066" y="10413"/>
                    <a:pt x="12477" y="9627"/>
                    <a:pt x="11684" y="9566"/>
                  </a:cubicBezTo>
                  <a:cubicBezTo>
                    <a:pt x="11237" y="9566"/>
                    <a:pt x="10865" y="9769"/>
                    <a:pt x="10526" y="10047"/>
                  </a:cubicBezTo>
                  <a:cubicBezTo>
                    <a:pt x="10330" y="10216"/>
                    <a:pt x="10188" y="10386"/>
                    <a:pt x="10018" y="10582"/>
                  </a:cubicBezTo>
                  <a:cubicBezTo>
                    <a:pt x="10133" y="10386"/>
                    <a:pt x="10222" y="10162"/>
                    <a:pt x="10276" y="9939"/>
                  </a:cubicBezTo>
                  <a:cubicBezTo>
                    <a:pt x="10391" y="9200"/>
                    <a:pt x="10161" y="8381"/>
                    <a:pt x="9598" y="7907"/>
                  </a:cubicBezTo>
                  <a:cubicBezTo>
                    <a:pt x="9238" y="7589"/>
                    <a:pt x="8749" y="7433"/>
                    <a:pt x="8256" y="7433"/>
                  </a:cubicBezTo>
                  <a:cubicBezTo>
                    <a:pt x="7823" y="7433"/>
                    <a:pt x="7386" y="7554"/>
                    <a:pt x="7031" y="7792"/>
                  </a:cubicBezTo>
                  <a:cubicBezTo>
                    <a:pt x="6862" y="7907"/>
                    <a:pt x="6720" y="8042"/>
                    <a:pt x="6578" y="8211"/>
                  </a:cubicBezTo>
                  <a:cubicBezTo>
                    <a:pt x="6666" y="8015"/>
                    <a:pt x="6747" y="7819"/>
                    <a:pt x="6801" y="7622"/>
                  </a:cubicBezTo>
                  <a:cubicBezTo>
                    <a:pt x="7566" y="5164"/>
                    <a:pt x="6381" y="2204"/>
                    <a:pt x="4126" y="876"/>
                  </a:cubicBezTo>
                  <a:cubicBezTo>
                    <a:pt x="3122" y="281"/>
                    <a:pt x="1995" y="1"/>
                    <a:pt x="863" y="1"/>
                  </a:cubicBezTo>
                  <a:close/>
                </a:path>
              </a:pathLst>
            </a:custGeom>
            <a:solidFill>
              <a:schemeClr val="accent4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0" name="Google Shape;1670;p47"/>
          <p:cNvGrpSpPr/>
          <p:nvPr/>
        </p:nvGrpSpPr>
        <p:grpSpPr>
          <a:xfrm>
            <a:off x="8298066" y="4103053"/>
            <a:ext cx="265398" cy="476473"/>
            <a:chOff x="844318" y="2802435"/>
            <a:chExt cx="62008" cy="111310"/>
          </a:xfrm>
        </p:grpSpPr>
        <p:sp>
          <p:nvSpPr>
            <p:cNvPr id="1671" name="Google Shape;1671;p47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7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3" name="Google Shape;1673;p47"/>
          <p:cNvGrpSpPr/>
          <p:nvPr/>
        </p:nvGrpSpPr>
        <p:grpSpPr>
          <a:xfrm>
            <a:off x="619766" y="1624353"/>
            <a:ext cx="265398" cy="476473"/>
            <a:chOff x="844318" y="2802435"/>
            <a:chExt cx="62008" cy="111310"/>
          </a:xfrm>
        </p:grpSpPr>
        <p:sp>
          <p:nvSpPr>
            <p:cNvPr id="1674" name="Google Shape;1674;p47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7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6" name="Google Shape;1676;p47"/>
          <p:cNvGrpSpPr/>
          <p:nvPr/>
        </p:nvGrpSpPr>
        <p:grpSpPr>
          <a:xfrm>
            <a:off x="1831766" y="3286728"/>
            <a:ext cx="265398" cy="476473"/>
            <a:chOff x="844318" y="2802435"/>
            <a:chExt cx="62008" cy="111310"/>
          </a:xfrm>
        </p:grpSpPr>
        <p:sp>
          <p:nvSpPr>
            <p:cNvPr id="1677" name="Google Shape;1677;p47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7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4"/>
          <p:cNvGrpSpPr/>
          <p:nvPr/>
        </p:nvGrpSpPr>
        <p:grpSpPr>
          <a:xfrm>
            <a:off x="201225" y="195300"/>
            <a:ext cx="8734575" cy="4745100"/>
            <a:chOff x="201225" y="195300"/>
            <a:chExt cx="8734575" cy="4745100"/>
          </a:xfrm>
        </p:grpSpPr>
        <p:sp>
          <p:nvSpPr>
            <p:cNvPr id="147" name="Google Shape;147;p4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" name="Google Shape;14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"/>
          <p:cNvSpPr txBox="1">
            <a:spLocks noGrp="1"/>
          </p:cNvSpPr>
          <p:nvPr>
            <p:ph type="body" idx="1"/>
          </p:nvPr>
        </p:nvSpPr>
        <p:spPr>
          <a:xfrm>
            <a:off x="720000" y="1056050"/>
            <a:ext cx="7704000" cy="34068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Montserrat"/>
              <a:buAutoNum type="arabicPeriod"/>
              <a:defRPr sz="11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unito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51" name="Google Shape;151;p4"/>
          <p:cNvGrpSpPr/>
          <p:nvPr/>
        </p:nvGrpSpPr>
        <p:grpSpPr>
          <a:xfrm rot="1045663">
            <a:off x="8207429" y="885332"/>
            <a:ext cx="321805" cy="306226"/>
            <a:chOff x="631103" y="2799952"/>
            <a:chExt cx="83592" cy="79532"/>
          </a:xfrm>
        </p:grpSpPr>
        <p:sp>
          <p:nvSpPr>
            <p:cNvPr id="152" name="Google Shape;152;p4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4"/>
          <p:cNvGrpSpPr/>
          <p:nvPr/>
        </p:nvGrpSpPr>
        <p:grpSpPr>
          <a:xfrm>
            <a:off x="436949" y="344927"/>
            <a:ext cx="216425" cy="388549"/>
            <a:chOff x="844318" y="2802435"/>
            <a:chExt cx="62008" cy="111310"/>
          </a:xfrm>
        </p:grpSpPr>
        <p:sp>
          <p:nvSpPr>
            <p:cNvPr id="155" name="Google Shape;155;p4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7"/>
          <p:cNvGrpSpPr/>
          <p:nvPr/>
        </p:nvGrpSpPr>
        <p:grpSpPr>
          <a:xfrm>
            <a:off x="201225" y="195300"/>
            <a:ext cx="8734575" cy="4745100"/>
            <a:chOff x="201225" y="195300"/>
            <a:chExt cx="8734575" cy="4745100"/>
          </a:xfrm>
        </p:grpSpPr>
        <p:sp>
          <p:nvSpPr>
            <p:cNvPr id="192" name="Google Shape;192;p7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7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7"/>
          <p:cNvGrpSpPr/>
          <p:nvPr/>
        </p:nvGrpSpPr>
        <p:grpSpPr>
          <a:xfrm>
            <a:off x="201231" y="2367250"/>
            <a:ext cx="546636" cy="1064161"/>
            <a:chOff x="188781" y="2286650"/>
            <a:chExt cx="546636" cy="1064161"/>
          </a:xfrm>
        </p:grpSpPr>
        <p:sp>
          <p:nvSpPr>
            <p:cNvPr id="195" name="Google Shape;195;p7"/>
            <p:cNvSpPr/>
            <p:nvPr/>
          </p:nvSpPr>
          <p:spPr>
            <a:xfrm>
              <a:off x="197299" y="2294168"/>
              <a:ext cx="530858" cy="1049383"/>
            </a:xfrm>
            <a:custGeom>
              <a:avLst/>
              <a:gdLst/>
              <a:ahLst/>
              <a:cxnLst/>
              <a:rect l="l" t="t" r="r" b="b"/>
              <a:pathLst>
                <a:path w="14333" h="28333" extrusionOk="0">
                  <a:moveTo>
                    <a:pt x="0" y="0"/>
                  </a:moveTo>
                  <a:lnTo>
                    <a:pt x="0" y="3522"/>
                  </a:lnTo>
                  <a:lnTo>
                    <a:pt x="0" y="4484"/>
                  </a:lnTo>
                  <a:lnTo>
                    <a:pt x="0" y="7478"/>
                  </a:lnTo>
                  <a:lnTo>
                    <a:pt x="0" y="8433"/>
                  </a:lnTo>
                  <a:lnTo>
                    <a:pt x="0" y="11684"/>
                  </a:lnTo>
                  <a:lnTo>
                    <a:pt x="0" y="12639"/>
                  </a:lnTo>
                  <a:lnTo>
                    <a:pt x="0" y="15917"/>
                  </a:lnTo>
                  <a:lnTo>
                    <a:pt x="0" y="16872"/>
                  </a:lnTo>
                  <a:lnTo>
                    <a:pt x="0" y="20116"/>
                  </a:lnTo>
                  <a:lnTo>
                    <a:pt x="0" y="21078"/>
                  </a:lnTo>
                  <a:lnTo>
                    <a:pt x="0" y="24350"/>
                  </a:lnTo>
                  <a:lnTo>
                    <a:pt x="0" y="25311"/>
                  </a:lnTo>
                  <a:lnTo>
                    <a:pt x="0" y="28136"/>
                  </a:lnTo>
                  <a:lnTo>
                    <a:pt x="0" y="28332"/>
                  </a:lnTo>
                  <a:lnTo>
                    <a:pt x="170" y="28332"/>
                  </a:lnTo>
                  <a:cubicBezTo>
                    <a:pt x="8013" y="28332"/>
                    <a:pt x="14332" y="22013"/>
                    <a:pt x="14332" y="14163"/>
                  </a:cubicBezTo>
                  <a:cubicBezTo>
                    <a:pt x="14332" y="8975"/>
                    <a:pt x="11542" y="4403"/>
                    <a:pt x="7336" y="1944"/>
                  </a:cubicBezTo>
                  <a:cubicBezTo>
                    <a:pt x="7139" y="1829"/>
                    <a:pt x="6909" y="1721"/>
                    <a:pt x="6713" y="1606"/>
                  </a:cubicBezTo>
                  <a:cubicBezTo>
                    <a:pt x="4742" y="590"/>
                    <a:pt x="2540" y="0"/>
                    <a:pt x="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6" name="Google Shape;196;p7"/>
            <p:cNvGrpSpPr/>
            <p:nvPr/>
          </p:nvGrpSpPr>
          <p:grpSpPr>
            <a:xfrm>
              <a:off x="233669" y="2352612"/>
              <a:ext cx="482923" cy="962552"/>
              <a:chOff x="272886" y="2085053"/>
              <a:chExt cx="905027" cy="1803882"/>
            </a:xfrm>
          </p:grpSpPr>
          <p:sp>
            <p:nvSpPr>
              <p:cNvPr id="197" name="Google Shape;197;p7"/>
              <p:cNvSpPr/>
              <p:nvPr/>
            </p:nvSpPr>
            <p:spPr>
              <a:xfrm>
                <a:off x="272886" y="2359150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9"/>
                      <a:pt x="204" y="962"/>
                      <a:pt x="481" y="962"/>
                    </a:cubicBezTo>
                    <a:cubicBezTo>
                      <a:pt x="739" y="962"/>
                      <a:pt x="935" y="739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7"/>
              <p:cNvSpPr/>
              <p:nvPr/>
            </p:nvSpPr>
            <p:spPr>
              <a:xfrm>
                <a:off x="46091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2" y="739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7"/>
              <p:cNvSpPr/>
              <p:nvPr/>
            </p:nvSpPr>
            <p:spPr>
              <a:xfrm>
                <a:off x="64894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3" y="739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7"/>
              <p:cNvSpPr/>
              <p:nvPr/>
            </p:nvSpPr>
            <p:spPr>
              <a:xfrm>
                <a:off x="837045" y="2359150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9"/>
                      <a:pt x="203" y="962"/>
                      <a:pt x="481" y="962"/>
                    </a:cubicBezTo>
                    <a:cubicBezTo>
                      <a:pt x="738" y="962"/>
                      <a:pt x="962" y="739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7"/>
              <p:cNvSpPr/>
              <p:nvPr/>
            </p:nvSpPr>
            <p:spPr>
              <a:xfrm>
                <a:off x="35937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59" y="956"/>
                      <a:pt x="956" y="732"/>
                      <a:pt x="956" y="482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7"/>
              <p:cNvSpPr/>
              <p:nvPr/>
            </p:nvSpPr>
            <p:spPr>
              <a:xfrm>
                <a:off x="54740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60" y="956"/>
                      <a:pt x="956" y="732"/>
                      <a:pt x="956" y="482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7"/>
              <p:cNvSpPr/>
              <p:nvPr/>
            </p:nvSpPr>
            <p:spPr>
              <a:xfrm>
                <a:off x="735499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7"/>
              <p:cNvSpPr/>
              <p:nvPr/>
            </p:nvSpPr>
            <p:spPr>
              <a:xfrm>
                <a:off x="923528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7"/>
              <p:cNvSpPr/>
              <p:nvPr/>
            </p:nvSpPr>
            <p:spPr>
              <a:xfrm>
                <a:off x="272886" y="265108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35" y="766"/>
                      <a:pt x="935" y="481"/>
                    </a:cubicBezTo>
                    <a:cubicBezTo>
                      <a:pt x="935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7"/>
              <p:cNvSpPr/>
              <p:nvPr/>
            </p:nvSpPr>
            <p:spPr>
              <a:xfrm>
                <a:off x="46091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7"/>
              <p:cNvSpPr/>
              <p:nvPr/>
            </p:nvSpPr>
            <p:spPr>
              <a:xfrm>
                <a:off x="64894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3" y="766"/>
                      <a:pt x="963" y="481"/>
                    </a:cubicBezTo>
                    <a:cubicBezTo>
                      <a:pt x="963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7"/>
              <p:cNvSpPr/>
              <p:nvPr/>
            </p:nvSpPr>
            <p:spPr>
              <a:xfrm>
                <a:off x="837045" y="265108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224"/>
                      <a:pt x="0" y="481"/>
                    </a:cubicBezTo>
                    <a:cubicBezTo>
                      <a:pt x="0" y="766"/>
                      <a:pt x="203" y="962"/>
                      <a:pt x="481" y="962"/>
                    </a:cubicBezTo>
                    <a:cubicBezTo>
                      <a:pt x="738" y="962"/>
                      <a:pt x="962" y="766"/>
                      <a:pt x="962" y="481"/>
                    </a:cubicBezTo>
                    <a:cubicBezTo>
                      <a:pt x="962" y="224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7"/>
              <p:cNvSpPr/>
              <p:nvPr/>
            </p:nvSpPr>
            <p:spPr>
              <a:xfrm>
                <a:off x="1025074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7"/>
              <p:cNvSpPr/>
              <p:nvPr/>
            </p:nvSpPr>
            <p:spPr>
              <a:xfrm>
                <a:off x="35937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59" y="956"/>
                      <a:pt x="956" y="760"/>
                      <a:pt x="956" y="475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7"/>
              <p:cNvSpPr/>
              <p:nvPr/>
            </p:nvSpPr>
            <p:spPr>
              <a:xfrm>
                <a:off x="54740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60" y="956"/>
                      <a:pt x="956" y="760"/>
                      <a:pt x="956" y="475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7"/>
              <p:cNvSpPr/>
              <p:nvPr/>
            </p:nvSpPr>
            <p:spPr>
              <a:xfrm>
                <a:off x="735499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7"/>
              <p:cNvSpPr/>
              <p:nvPr/>
            </p:nvSpPr>
            <p:spPr>
              <a:xfrm>
                <a:off x="923528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7"/>
              <p:cNvSpPr/>
              <p:nvPr/>
            </p:nvSpPr>
            <p:spPr>
              <a:xfrm>
                <a:off x="1113432" y="2786435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1"/>
                    </a:moveTo>
                    <a:cubicBezTo>
                      <a:pt x="197" y="1"/>
                      <a:pt x="1" y="224"/>
                      <a:pt x="1" y="475"/>
                    </a:cubicBezTo>
                    <a:cubicBezTo>
                      <a:pt x="1" y="760"/>
                      <a:pt x="197" y="956"/>
                      <a:pt x="455" y="956"/>
                    </a:cubicBezTo>
                    <a:cubicBezTo>
                      <a:pt x="732" y="956"/>
                      <a:pt x="929" y="760"/>
                      <a:pt x="929" y="475"/>
                    </a:cubicBezTo>
                    <a:cubicBezTo>
                      <a:pt x="929" y="224"/>
                      <a:pt x="732" y="1"/>
                      <a:pt x="4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7"/>
              <p:cNvSpPr/>
              <p:nvPr/>
            </p:nvSpPr>
            <p:spPr>
              <a:xfrm>
                <a:off x="272886" y="294489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7"/>
              <p:cNvSpPr/>
              <p:nvPr/>
            </p:nvSpPr>
            <p:spPr>
              <a:xfrm>
                <a:off x="46091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7"/>
              <p:cNvSpPr/>
              <p:nvPr/>
            </p:nvSpPr>
            <p:spPr>
              <a:xfrm>
                <a:off x="64894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7"/>
              <p:cNvSpPr/>
              <p:nvPr/>
            </p:nvSpPr>
            <p:spPr>
              <a:xfrm>
                <a:off x="837045" y="294489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7"/>
              <p:cNvSpPr/>
              <p:nvPr/>
            </p:nvSpPr>
            <p:spPr>
              <a:xfrm>
                <a:off x="1025074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7"/>
              <p:cNvSpPr/>
              <p:nvPr/>
            </p:nvSpPr>
            <p:spPr>
              <a:xfrm>
                <a:off x="35937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59" y="955"/>
                      <a:pt x="956" y="732"/>
                      <a:pt x="956" y="474"/>
                    </a:cubicBezTo>
                    <a:cubicBezTo>
                      <a:pt x="956" y="22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7"/>
              <p:cNvSpPr/>
              <p:nvPr/>
            </p:nvSpPr>
            <p:spPr>
              <a:xfrm>
                <a:off x="54740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60" y="955"/>
                      <a:pt x="956" y="732"/>
                      <a:pt x="956" y="474"/>
                    </a:cubicBezTo>
                    <a:cubicBezTo>
                      <a:pt x="956" y="22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7"/>
              <p:cNvSpPr/>
              <p:nvPr/>
            </p:nvSpPr>
            <p:spPr>
              <a:xfrm>
                <a:off x="735499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7"/>
              <p:cNvSpPr/>
              <p:nvPr/>
            </p:nvSpPr>
            <p:spPr>
              <a:xfrm>
                <a:off x="923528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7"/>
              <p:cNvSpPr/>
              <p:nvPr/>
            </p:nvSpPr>
            <p:spPr>
              <a:xfrm>
                <a:off x="1113432" y="3080314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0"/>
                    </a:moveTo>
                    <a:cubicBezTo>
                      <a:pt x="197" y="0"/>
                      <a:pt x="1" y="224"/>
                      <a:pt x="1" y="474"/>
                    </a:cubicBezTo>
                    <a:cubicBezTo>
                      <a:pt x="1" y="732"/>
                      <a:pt x="197" y="955"/>
                      <a:pt x="455" y="955"/>
                    </a:cubicBezTo>
                    <a:cubicBezTo>
                      <a:pt x="732" y="955"/>
                      <a:pt x="929" y="732"/>
                      <a:pt x="929" y="474"/>
                    </a:cubicBezTo>
                    <a:cubicBezTo>
                      <a:pt x="929" y="224"/>
                      <a:pt x="732" y="0"/>
                      <a:pt x="4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7"/>
              <p:cNvSpPr/>
              <p:nvPr/>
            </p:nvSpPr>
            <p:spPr>
              <a:xfrm>
                <a:off x="272886" y="323683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35" y="759"/>
                      <a:pt x="935" y="481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7"/>
              <p:cNvSpPr/>
              <p:nvPr/>
            </p:nvSpPr>
            <p:spPr>
              <a:xfrm>
                <a:off x="46091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7"/>
              <p:cNvSpPr/>
              <p:nvPr/>
            </p:nvSpPr>
            <p:spPr>
              <a:xfrm>
                <a:off x="64894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3" y="759"/>
                      <a:pt x="963" y="481"/>
                    </a:cubicBezTo>
                    <a:cubicBezTo>
                      <a:pt x="963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7"/>
              <p:cNvSpPr/>
              <p:nvPr/>
            </p:nvSpPr>
            <p:spPr>
              <a:xfrm>
                <a:off x="837045" y="323683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224"/>
                      <a:pt x="0" y="481"/>
                    </a:cubicBezTo>
                    <a:cubicBezTo>
                      <a:pt x="0" y="759"/>
                      <a:pt x="203" y="962"/>
                      <a:pt x="481" y="962"/>
                    </a:cubicBezTo>
                    <a:cubicBezTo>
                      <a:pt x="738" y="962"/>
                      <a:pt x="962" y="759"/>
                      <a:pt x="962" y="481"/>
                    </a:cubicBezTo>
                    <a:cubicBezTo>
                      <a:pt x="962" y="224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7"/>
              <p:cNvSpPr/>
              <p:nvPr/>
            </p:nvSpPr>
            <p:spPr>
              <a:xfrm>
                <a:off x="1025074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7"/>
              <p:cNvSpPr/>
              <p:nvPr/>
            </p:nvSpPr>
            <p:spPr>
              <a:xfrm>
                <a:off x="35937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59" y="962"/>
                      <a:pt x="956" y="766"/>
                      <a:pt x="956" y="481"/>
                    </a:cubicBezTo>
                    <a:cubicBezTo>
                      <a:pt x="956" y="231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54740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60" y="962"/>
                      <a:pt x="956" y="766"/>
                      <a:pt x="956" y="481"/>
                    </a:cubicBezTo>
                    <a:cubicBezTo>
                      <a:pt x="956" y="231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7"/>
              <p:cNvSpPr/>
              <p:nvPr/>
            </p:nvSpPr>
            <p:spPr>
              <a:xfrm>
                <a:off x="735499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923528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7"/>
              <p:cNvSpPr/>
              <p:nvPr/>
            </p:nvSpPr>
            <p:spPr>
              <a:xfrm>
                <a:off x="272886" y="353064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2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2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7"/>
              <p:cNvSpPr/>
              <p:nvPr/>
            </p:nvSpPr>
            <p:spPr>
              <a:xfrm>
                <a:off x="46091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2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64894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2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837045" y="353064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197"/>
                      <a:pt x="0" y="482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2"/>
                    </a:cubicBezTo>
                    <a:cubicBezTo>
                      <a:pt x="962" y="197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35937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54740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7"/>
              <p:cNvSpPr/>
              <p:nvPr/>
            </p:nvSpPr>
            <p:spPr>
              <a:xfrm>
                <a:off x="735499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1"/>
                    </a:moveTo>
                    <a:cubicBezTo>
                      <a:pt x="224" y="1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7"/>
              <p:cNvSpPr/>
              <p:nvPr/>
            </p:nvSpPr>
            <p:spPr>
              <a:xfrm>
                <a:off x="272886" y="3822579"/>
                <a:ext cx="64968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2"/>
                    </a:cubicBezTo>
                    <a:cubicBezTo>
                      <a:pt x="0" y="759"/>
                      <a:pt x="204" y="956"/>
                      <a:pt x="481" y="956"/>
                    </a:cubicBezTo>
                    <a:cubicBezTo>
                      <a:pt x="739" y="956"/>
                      <a:pt x="935" y="759"/>
                      <a:pt x="935" y="482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7"/>
              <p:cNvSpPr/>
              <p:nvPr/>
            </p:nvSpPr>
            <p:spPr>
              <a:xfrm>
                <a:off x="460916" y="3822579"/>
                <a:ext cx="6684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6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2"/>
                    </a:cubicBezTo>
                    <a:cubicBezTo>
                      <a:pt x="1" y="759"/>
                      <a:pt x="204" y="956"/>
                      <a:pt x="482" y="956"/>
                    </a:cubicBezTo>
                    <a:cubicBezTo>
                      <a:pt x="739" y="956"/>
                      <a:pt x="962" y="759"/>
                      <a:pt x="962" y="482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272886" y="208505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46091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64894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35937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54740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7"/>
              <p:cNvSpPr/>
              <p:nvPr/>
            </p:nvSpPr>
            <p:spPr>
              <a:xfrm>
                <a:off x="735499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9" name="Google Shape;249;p7"/>
            <p:cNvSpPr/>
            <p:nvPr/>
          </p:nvSpPr>
          <p:spPr>
            <a:xfrm>
              <a:off x="188781" y="2286650"/>
              <a:ext cx="546636" cy="1064161"/>
            </a:xfrm>
            <a:custGeom>
              <a:avLst/>
              <a:gdLst/>
              <a:ahLst/>
              <a:cxnLst/>
              <a:rect l="l" t="t" r="r" b="b"/>
              <a:pathLst>
                <a:path w="14759" h="28732" extrusionOk="0">
                  <a:moveTo>
                    <a:pt x="454" y="427"/>
                  </a:moveTo>
                  <a:cubicBezTo>
                    <a:pt x="2709" y="427"/>
                    <a:pt x="4856" y="962"/>
                    <a:pt x="6746" y="1924"/>
                  </a:cubicBezTo>
                  <a:cubicBezTo>
                    <a:pt x="7031" y="2066"/>
                    <a:pt x="7281" y="2235"/>
                    <a:pt x="7566" y="2371"/>
                  </a:cubicBezTo>
                  <a:cubicBezTo>
                    <a:pt x="11006" y="4464"/>
                    <a:pt x="13519" y="7992"/>
                    <a:pt x="14196" y="12110"/>
                  </a:cubicBezTo>
                  <a:cubicBezTo>
                    <a:pt x="14196" y="12253"/>
                    <a:pt x="14224" y="12361"/>
                    <a:pt x="14251" y="12503"/>
                  </a:cubicBezTo>
                  <a:cubicBezTo>
                    <a:pt x="14339" y="13126"/>
                    <a:pt x="14366" y="13750"/>
                    <a:pt x="14366" y="14366"/>
                  </a:cubicBezTo>
                  <a:cubicBezTo>
                    <a:pt x="14366" y="15070"/>
                    <a:pt x="14312" y="15748"/>
                    <a:pt x="14224" y="16398"/>
                  </a:cubicBezTo>
                  <a:cubicBezTo>
                    <a:pt x="14196" y="16567"/>
                    <a:pt x="14169" y="16736"/>
                    <a:pt x="14142" y="16906"/>
                  </a:cubicBezTo>
                  <a:cubicBezTo>
                    <a:pt x="13208" y="21986"/>
                    <a:pt x="9510" y="26110"/>
                    <a:pt x="4687" y="27688"/>
                  </a:cubicBezTo>
                  <a:cubicBezTo>
                    <a:pt x="4572" y="27716"/>
                    <a:pt x="4464" y="27743"/>
                    <a:pt x="4376" y="27770"/>
                  </a:cubicBezTo>
                  <a:lnTo>
                    <a:pt x="4348" y="27770"/>
                  </a:lnTo>
                  <a:cubicBezTo>
                    <a:pt x="3136" y="28142"/>
                    <a:pt x="1809" y="28339"/>
                    <a:pt x="454" y="28339"/>
                  </a:cubicBezTo>
                  <a:lnTo>
                    <a:pt x="454" y="427"/>
                  </a:lnTo>
                  <a:close/>
                  <a:moveTo>
                    <a:pt x="0" y="0"/>
                  </a:moveTo>
                  <a:lnTo>
                    <a:pt x="0" y="28731"/>
                  </a:lnTo>
                  <a:lnTo>
                    <a:pt x="454" y="28731"/>
                  </a:lnTo>
                  <a:cubicBezTo>
                    <a:pt x="8358" y="28704"/>
                    <a:pt x="14759" y="22270"/>
                    <a:pt x="14759" y="14366"/>
                  </a:cubicBezTo>
                  <a:cubicBezTo>
                    <a:pt x="14759" y="6469"/>
                    <a:pt x="8358" y="61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7"/>
          <p:cNvSpPr txBox="1">
            <a:spLocks noGrp="1"/>
          </p:cNvSpPr>
          <p:nvPr>
            <p:ph type="body" idx="1"/>
          </p:nvPr>
        </p:nvSpPr>
        <p:spPr>
          <a:xfrm>
            <a:off x="720000" y="1954875"/>
            <a:ext cx="3705300" cy="22071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51" name="Google Shape;251;p7"/>
          <p:cNvSpPr txBox="1">
            <a:spLocks noGrp="1"/>
          </p:cNvSpPr>
          <p:nvPr>
            <p:ph type="title"/>
          </p:nvPr>
        </p:nvSpPr>
        <p:spPr>
          <a:xfrm>
            <a:off x="720000" y="447350"/>
            <a:ext cx="4294800" cy="11391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8"/>
          <p:cNvGrpSpPr/>
          <p:nvPr/>
        </p:nvGrpSpPr>
        <p:grpSpPr>
          <a:xfrm flipH="1">
            <a:off x="201225" y="195300"/>
            <a:ext cx="8734575" cy="4745100"/>
            <a:chOff x="201225" y="195300"/>
            <a:chExt cx="8734575" cy="4745100"/>
          </a:xfrm>
        </p:grpSpPr>
        <p:sp>
          <p:nvSpPr>
            <p:cNvPr id="254" name="Google Shape;254;p8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" name="Google Shape;256;p8"/>
          <p:cNvGrpSpPr/>
          <p:nvPr/>
        </p:nvGrpSpPr>
        <p:grpSpPr>
          <a:xfrm>
            <a:off x="733962" y="519709"/>
            <a:ext cx="7923753" cy="3824045"/>
            <a:chOff x="733962" y="519709"/>
            <a:chExt cx="7923753" cy="3824045"/>
          </a:xfrm>
        </p:grpSpPr>
        <p:sp>
          <p:nvSpPr>
            <p:cNvPr id="257" name="Google Shape;257;p8"/>
            <p:cNvSpPr/>
            <p:nvPr/>
          </p:nvSpPr>
          <p:spPr>
            <a:xfrm rot="-224897">
              <a:off x="1738603" y="2972976"/>
              <a:ext cx="258494" cy="257124"/>
            </a:xfrm>
            <a:custGeom>
              <a:avLst/>
              <a:gdLst/>
              <a:ahLst/>
              <a:cxnLst/>
              <a:rect l="l" t="t" r="r" b="b"/>
              <a:pathLst>
                <a:path w="2486" h="2473" extrusionOk="0">
                  <a:moveTo>
                    <a:pt x="1243" y="0"/>
                  </a:moveTo>
                  <a:cubicBezTo>
                    <a:pt x="1193" y="0"/>
                    <a:pt x="1153" y="37"/>
                    <a:pt x="1153" y="90"/>
                  </a:cubicBezTo>
                  <a:lnTo>
                    <a:pt x="1153" y="1010"/>
                  </a:lnTo>
                  <a:lnTo>
                    <a:pt x="494" y="364"/>
                  </a:lnTo>
                  <a:cubicBezTo>
                    <a:pt x="474" y="343"/>
                    <a:pt x="451" y="333"/>
                    <a:pt x="429" y="333"/>
                  </a:cubicBezTo>
                  <a:cubicBezTo>
                    <a:pt x="406" y="333"/>
                    <a:pt x="384" y="343"/>
                    <a:pt x="364" y="364"/>
                  </a:cubicBezTo>
                  <a:cubicBezTo>
                    <a:pt x="326" y="388"/>
                    <a:pt x="326" y="454"/>
                    <a:pt x="364" y="491"/>
                  </a:cubicBezTo>
                  <a:lnTo>
                    <a:pt x="1025" y="1140"/>
                  </a:lnTo>
                  <a:lnTo>
                    <a:pt x="93" y="1140"/>
                  </a:lnTo>
                  <a:cubicBezTo>
                    <a:pt x="41" y="1140"/>
                    <a:pt x="0" y="1190"/>
                    <a:pt x="0" y="1230"/>
                  </a:cubicBezTo>
                  <a:cubicBezTo>
                    <a:pt x="0" y="1280"/>
                    <a:pt x="41" y="1320"/>
                    <a:pt x="93" y="1320"/>
                  </a:cubicBezTo>
                  <a:lnTo>
                    <a:pt x="1025" y="1320"/>
                  </a:lnTo>
                  <a:lnTo>
                    <a:pt x="364" y="1979"/>
                  </a:lnTo>
                  <a:cubicBezTo>
                    <a:pt x="326" y="2019"/>
                    <a:pt x="326" y="2072"/>
                    <a:pt x="364" y="2109"/>
                  </a:cubicBezTo>
                  <a:cubicBezTo>
                    <a:pt x="384" y="2130"/>
                    <a:pt x="406" y="2140"/>
                    <a:pt x="429" y="2140"/>
                  </a:cubicBezTo>
                  <a:cubicBezTo>
                    <a:pt x="451" y="2140"/>
                    <a:pt x="474" y="2130"/>
                    <a:pt x="494" y="2109"/>
                  </a:cubicBezTo>
                  <a:lnTo>
                    <a:pt x="1153" y="1451"/>
                  </a:lnTo>
                  <a:lnTo>
                    <a:pt x="1153" y="2383"/>
                  </a:lnTo>
                  <a:cubicBezTo>
                    <a:pt x="1153" y="2432"/>
                    <a:pt x="1193" y="2473"/>
                    <a:pt x="1243" y="2473"/>
                  </a:cubicBezTo>
                  <a:cubicBezTo>
                    <a:pt x="1296" y="2473"/>
                    <a:pt x="1336" y="2432"/>
                    <a:pt x="1336" y="2383"/>
                  </a:cubicBezTo>
                  <a:lnTo>
                    <a:pt x="1336" y="1451"/>
                  </a:lnTo>
                  <a:lnTo>
                    <a:pt x="1995" y="2109"/>
                  </a:lnTo>
                  <a:cubicBezTo>
                    <a:pt x="2007" y="2130"/>
                    <a:pt x="2029" y="2140"/>
                    <a:pt x="2054" y="2140"/>
                  </a:cubicBezTo>
                  <a:cubicBezTo>
                    <a:pt x="2078" y="2140"/>
                    <a:pt x="2105" y="2130"/>
                    <a:pt x="2125" y="2109"/>
                  </a:cubicBezTo>
                  <a:cubicBezTo>
                    <a:pt x="2150" y="2072"/>
                    <a:pt x="2150" y="2019"/>
                    <a:pt x="2125" y="1979"/>
                  </a:cubicBezTo>
                  <a:lnTo>
                    <a:pt x="1463" y="1320"/>
                  </a:lnTo>
                  <a:lnTo>
                    <a:pt x="2395" y="1320"/>
                  </a:lnTo>
                  <a:cubicBezTo>
                    <a:pt x="2436" y="1320"/>
                    <a:pt x="2485" y="1280"/>
                    <a:pt x="2485" y="1230"/>
                  </a:cubicBezTo>
                  <a:cubicBezTo>
                    <a:pt x="2485" y="1190"/>
                    <a:pt x="2436" y="1140"/>
                    <a:pt x="2395" y="1140"/>
                  </a:cubicBezTo>
                  <a:lnTo>
                    <a:pt x="1463" y="1140"/>
                  </a:lnTo>
                  <a:lnTo>
                    <a:pt x="2125" y="491"/>
                  </a:lnTo>
                  <a:cubicBezTo>
                    <a:pt x="2150" y="454"/>
                    <a:pt x="2150" y="388"/>
                    <a:pt x="2125" y="364"/>
                  </a:cubicBezTo>
                  <a:cubicBezTo>
                    <a:pt x="2105" y="343"/>
                    <a:pt x="2078" y="333"/>
                    <a:pt x="2054" y="333"/>
                  </a:cubicBezTo>
                  <a:cubicBezTo>
                    <a:pt x="2029" y="333"/>
                    <a:pt x="2007" y="343"/>
                    <a:pt x="1995" y="364"/>
                  </a:cubicBezTo>
                  <a:lnTo>
                    <a:pt x="1336" y="1010"/>
                  </a:lnTo>
                  <a:lnTo>
                    <a:pt x="1336" y="90"/>
                  </a:lnTo>
                  <a:cubicBezTo>
                    <a:pt x="1336" y="37"/>
                    <a:pt x="1296" y="0"/>
                    <a:pt x="1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8"/>
            <p:cNvSpPr/>
            <p:nvPr/>
          </p:nvSpPr>
          <p:spPr>
            <a:xfrm rot="759636">
              <a:off x="6797039" y="4061427"/>
              <a:ext cx="258496" cy="257125"/>
            </a:xfrm>
            <a:custGeom>
              <a:avLst/>
              <a:gdLst/>
              <a:ahLst/>
              <a:cxnLst/>
              <a:rect l="l" t="t" r="r" b="b"/>
              <a:pathLst>
                <a:path w="2486" h="2473" extrusionOk="0">
                  <a:moveTo>
                    <a:pt x="1243" y="0"/>
                  </a:moveTo>
                  <a:cubicBezTo>
                    <a:pt x="1193" y="0"/>
                    <a:pt x="1153" y="37"/>
                    <a:pt x="1153" y="90"/>
                  </a:cubicBezTo>
                  <a:lnTo>
                    <a:pt x="1153" y="1010"/>
                  </a:lnTo>
                  <a:lnTo>
                    <a:pt x="494" y="364"/>
                  </a:lnTo>
                  <a:cubicBezTo>
                    <a:pt x="474" y="343"/>
                    <a:pt x="451" y="333"/>
                    <a:pt x="429" y="333"/>
                  </a:cubicBezTo>
                  <a:cubicBezTo>
                    <a:pt x="406" y="333"/>
                    <a:pt x="384" y="343"/>
                    <a:pt x="364" y="364"/>
                  </a:cubicBezTo>
                  <a:cubicBezTo>
                    <a:pt x="326" y="388"/>
                    <a:pt x="326" y="454"/>
                    <a:pt x="364" y="491"/>
                  </a:cubicBezTo>
                  <a:lnTo>
                    <a:pt x="1025" y="1140"/>
                  </a:lnTo>
                  <a:lnTo>
                    <a:pt x="93" y="1140"/>
                  </a:lnTo>
                  <a:cubicBezTo>
                    <a:pt x="41" y="1140"/>
                    <a:pt x="0" y="1190"/>
                    <a:pt x="0" y="1230"/>
                  </a:cubicBezTo>
                  <a:cubicBezTo>
                    <a:pt x="0" y="1280"/>
                    <a:pt x="41" y="1320"/>
                    <a:pt x="93" y="1320"/>
                  </a:cubicBezTo>
                  <a:lnTo>
                    <a:pt x="1025" y="1320"/>
                  </a:lnTo>
                  <a:lnTo>
                    <a:pt x="364" y="1979"/>
                  </a:lnTo>
                  <a:cubicBezTo>
                    <a:pt x="326" y="2019"/>
                    <a:pt x="326" y="2072"/>
                    <a:pt x="364" y="2109"/>
                  </a:cubicBezTo>
                  <a:cubicBezTo>
                    <a:pt x="384" y="2130"/>
                    <a:pt x="406" y="2140"/>
                    <a:pt x="429" y="2140"/>
                  </a:cubicBezTo>
                  <a:cubicBezTo>
                    <a:pt x="451" y="2140"/>
                    <a:pt x="474" y="2130"/>
                    <a:pt x="494" y="2109"/>
                  </a:cubicBezTo>
                  <a:lnTo>
                    <a:pt x="1153" y="1451"/>
                  </a:lnTo>
                  <a:lnTo>
                    <a:pt x="1153" y="2383"/>
                  </a:lnTo>
                  <a:cubicBezTo>
                    <a:pt x="1153" y="2432"/>
                    <a:pt x="1193" y="2473"/>
                    <a:pt x="1243" y="2473"/>
                  </a:cubicBezTo>
                  <a:cubicBezTo>
                    <a:pt x="1296" y="2473"/>
                    <a:pt x="1336" y="2432"/>
                    <a:pt x="1336" y="2383"/>
                  </a:cubicBezTo>
                  <a:lnTo>
                    <a:pt x="1336" y="1451"/>
                  </a:lnTo>
                  <a:lnTo>
                    <a:pt x="1995" y="2109"/>
                  </a:lnTo>
                  <a:cubicBezTo>
                    <a:pt x="2007" y="2130"/>
                    <a:pt x="2029" y="2140"/>
                    <a:pt x="2054" y="2140"/>
                  </a:cubicBezTo>
                  <a:cubicBezTo>
                    <a:pt x="2078" y="2140"/>
                    <a:pt x="2105" y="2130"/>
                    <a:pt x="2125" y="2109"/>
                  </a:cubicBezTo>
                  <a:cubicBezTo>
                    <a:pt x="2150" y="2072"/>
                    <a:pt x="2150" y="2019"/>
                    <a:pt x="2125" y="1979"/>
                  </a:cubicBezTo>
                  <a:lnTo>
                    <a:pt x="1463" y="1320"/>
                  </a:lnTo>
                  <a:lnTo>
                    <a:pt x="2395" y="1320"/>
                  </a:lnTo>
                  <a:cubicBezTo>
                    <a:pt x="2436" y="1320"/>
                    <a:pt x="2485" y="1280"/>
                    <a:pt x="2485" y="1230"/>
                  </a:cubicBezTo>
                  <a:cubicBezTo>
                    <a:pt x="2485" y="1190"/>
                    <a:pt x="2436" y="1140"/>
                    <a:pt x="2395" y="1140"/>
                  </a:cubicBezTo>
                  <a:lnTo>
                    <a:pt x="1463" y="1140"/>
                  </a:lnTo>
                  <a:lnTo>
                    <a:pt x="2125" y="491"/>
                  </a:lnTo>
                  <a:cubicBezTo>
                    <a:pt x="2150" y="454"/>
                    <a:pt x="2150" y="388"/>
                    <a:pt x="2125" y="364"/>
                  </a:cubicBezTo>
                  <a:cubicBezTo>
                    <a:pt x="2105" y="343"/>
                    <a:pt x="2078" y="333"/>
                    <a:pt x="2054" y="333"/>
                  </a:cubicBezTo>
                  <a:cubicBezTo>
                    <a:pt x="2029" y="333"/>
                    <a:pt x="2007" y="343"/>
                    <a:pt x="1995" y="364"/>
                  </a:cubicBezTo>
                  <a:lnTo>
                    <a:pt x="1336" y="1010"/>
                  </a:lnTo>
                  <a:lnTo>
                    <a:pt x="1336" y="90"/>
                  </a:lnTo>
                  <a:cubicBezTo>
                    <a:pt x="1336" y="37"/>
                    <a:pt x="1296" y="0"/>
                    <a:pt x="1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8"/>
            <p:cNvSpPr/>
            <p:nvPr/>
          </p:nvSpPr>
          <p:spPr>
            <a:xfrm rot="672793">
              <a:off x="5403628" y="779713"/>
              <a:ext cx="258494" cy="257123"/>
            </a:xfrm>
            <a:custGeom>
              <a:avLst/>
              <a:gdLst/>
              <a:ahLst/>
              <a:cxnLst/>
              <a:rect l="l" t="t" r="r" b="b"/>
              <a:pathLst>
                <a:path w="2486" h="2473" extrusionOk="0">
                  <a:moveTo>
                    <a:pt x="1243" y="0"/>
                  </a:moveTo>
                  <a:cubicBezTo>
                    <a:pt x="1193" y="0"/>
                    <a:pt x="1153" y="37"/>
                    <a:pt x="1153" y="90"/>
                  </a:cubicBezTo>
                  <a:lnTo>
                    <a:pt x="1153" y="1010"/>
                  </a:lnTo>
                  <a:lnTo>
                    <a:pt x="494" y="364"/>
                  </a:lnTo>
                  <a:cubicBezTo>
                    <a:pt x="474" y="343"/>
                    <a:pt x="451" y="333"/>
                    <a:pt x="429" y="333"/>
                  </a:cubicBezTo>
                  <a:cubicBezTo>
                    <a:pt x="406" y="333"/>
                    <a:pt x="384" y="343"/>
                    <a:pt x="364" y="364"/>
                  </a:cubicBezTo>
                  <a:cubicBezTo>
                    <a:pt x="326" y="388"/>
                    <a:pt x="326" y="454"/>
                    <a:pt x="364" y="491"/>
                  </a:cubicBezTo>
                  <a:lnTo>
                    <a:pt x="1025" y="1140"/>
                  </a:lnTo>
                  <a:lnTo>
                    <a:pt x="93" y="1140"/>
                  </a:lnTo>
                  <a:cubicBezTo>
                    <a:pt x="41" y="1140"/>
                    <a:pt x="0" y="1190"/>
                    <a:pt x="0" y="1230"/>
                  </a:cubicBezTo>
                  <a:cubicBezTo>
                    <a:pt x="0" y="1280"/>
                    <a:pt x="41" y="1320"/>
                    <a:pt x="93" y="1320"/>
                  </a:cubicBezTo>
                  <a:lnTo>
                    <a:pt x="1025" y="1320"/>
                  </a:lnTo>
                  <a:lnTo>
                    <a:pt x="364" y="1979"/>
                  </a:lnTo>
                  <a:cubicBezTo>
                    <a:pt x="326" y="2019"/>
                    <a:pt x="326" y="2072"/>
                    <a:pt x="364" y="2109"/>
                  </a:cubicBezTo>
                  <a:cubicBezTo>
                    <a:pt x="384" y="2130"/>
                    <a:pt x="406" y="2140"/>
                    <a:pt x="429" y="2140"/>
                  </a:cubicBezTo>
                  <a:cubicBezTo>
                    <a:pt x="451" y="2140"/>
                    <a:pt x="474" y="2130"/>
                    <a:pt x="494" y="2109"/>
                  </a:cubicBezTo>
                  <a:lnTo>
                    <a:pt x="1153" y="1451"/>
                  </a:lnTo>
                  <a:lnTo>
                    <a:pt x="1153" y="2383"/>
                  </a:lnTo>
                  <a:cubicBezTo>
                    <a:pt x="1153" y="2432"/>
                    <a:pt x="1193" y="2473"/>
                    <a:pt x="1243" y="2473"/>
                  </a:cubicBezTo>
                  <a:cubicBezTo>
                    <a:pt x="1296" y="2473"/>
                    <a:pt x="1336" y="2432"/>
                    <a:pt x="1336" y="2383"/>
                  </a:cubicBezTo>
                  <a:lnTo>
                    <a:pt x="1336" y="1451"/>
                  </a:lnTo>
                  <a:lnTo>
                    <a:pt x="1995" y="2109"/>
                  </a:lnTo>
                  <a:cubicBezTo>
                    <a:pt x="2007" y="2130"/>
                    <a:pt x="2029" y="2140"/>
                    <a:pt x="2054" y="2140"/>
                  </a:cubicBezTo>
                  <a:cubicBezTo>
                    <a:pt x="2078" y="2140"/>
                    <a:pt x="2105" y="2130"/>
                    <a:pt x="2125" y="2109"/>
                  </a:cubicBezTo>
                  <a:cubicBezTo>
                    <a:pt x="2150" y="2072"/>
                    <a:pt x="2150" y="2019"/>
                    <a:pt x="2125" y="1979"/>
                  </a:cubicBezTo>
                  <a:lnTo>
                    <a:pt x="1463" y="1320"/>
                  </a:lnTo>
                  <a:lnTo>
                    <a:pt x="2395" y="1320"/>
                  </a:lnTo>
                  <a:cubicBezTo>
                    <a:pt x="2436" y="1320"/>
                    <a:pt x="2485" y="1280"/>
                    <a:pt x="2485" y="1230"/>
                  </a:cubicBezTo>
                  <a:cubicBezTo>
                    <a:pt x="2485" y="1190"/>
                    <a:pt x="2436" y="1140"/>
                    <a:pt x="2395" y="1140"/>
                  </a:cubicBezTo>
                  <a:lnTo>
                    <a:pt x="1463" y="1140"/>
                  </a:lnTo>
                  <a:lnTo>
                    <a:pt x="2125" y="491"/>
                  </a:lnTo>
                  <a:cubicBezTo>
                    <a:pt x="2150" y="454"/>
                    <a:pt x="2150" y="388"/>
                    <a:pt x="2125" y="364"/>
                  </a:cubicBezTo>
                  <a:cubicBezTo>
                    <a:pt x="2105" y="343"/>
                    <a:pt x="2078" y="333"/>
                    <a:pt x="2054" y="333"/>
                  </a:cubicBezTo>
                  <a:cubicBezTo>
                    <a:pt x="2029" y="333"/>
                    <a:pt x="2007" y="343"/>
                    <a:pt x="1995" y="364"/>
                  </a:cubicBezTo>
                  <a:lnTo>
                    <a:pt x="1336" y="1010"/>
                  </a:lnTo>
                  <a:lnTo>
                    <a:pt x="1336" y="90"/>
                  </a:lnTo>
                  <a:cubicBezTo>
                    <a:pt x="1336" y="37"/>
                    <a:pt x="1296" y="0"/>
                    <a:pt x="1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8"/>
            <p:cNvSpPr/>
            <p:nvPr/>
          </p:nvSpPr>
          <p:spPr>
            <a:xfrm rot="672793">
              <a:off x="2597478" y="760876"/>
              <a:ext cx="258494" cy="257123"/>
            </a:xfrm>
            <a:custGeom>
              <a:avLst/>
              <a:gdLst/>
              <a:ahLst/>
              <a:cxnLst/>
              <a:rect l="l" t="t" r="r" b="b"/>
              <a:pathLst>
                <a:path w="2486" h="2473" extrusionOk="0">
                  <a:moveTo>
                    <a:pt x="1243" y="0"/>
                  </a:moveTo>
                  <a:cubicBezTo>
                    <a:pt x="1193" y="0"/>
                    <a:pt x="1153" y="37"/>
                    <a:pt x="1153" y="90"/>
                  </a:cubicBezTo>
                  <a:lnTo>
                    <a:pt x="1153" y="1010"/>
                  </a:lnTo>
                  <a:lnTo>
                    <a:pt x="494" y="364"/>
                  </a:lnTo>
                  <a:cubicBezTo>
                    <a:pt x="474" y="343"/>
                    <a:pt x="451" y="333"/>
                    <a:pt x="429" y="333"/>
                  </a:cubicBezTo>
                  <a:cubicBezTo>
                    <a:pt x="406" y="333"/>
                    <a:pt x="384" y="343"/>
                    <a:pt x="364" y="364"/>
                  </a:cubicBezTo>
                  <a:cubicBezTo>
                    <a:pt x="326" y="388"/>
                    <a:pt x="326" y="454"/>
                    <a:pt x="364" y="491"/>
                  </a:cubicBezTo>
                  <a:lnTo>
                    <a:pt x="1025" y="1140"/>
                  </a:lnTo>
                  <a:lnTo>
                    <a:pt x="93" y="1140"/>
                  </a:lnTo>
                  <a:cubicBezTo>
                    <a:pt x="41" y="1140"/>
                    <a:pt x="0" y="1190"/>
                    <a:pt x="0" y="1230"/>
                  </a:cubicBezTo>
                  <a:cubicBezTo>
                    <a:pt x="0" y="1280"/>
                    <a:pt x="41" y="1320"/>
                    <a:pt x="93" y="1320"/>
                  </a:cubicBezTo>
                  <a:lnTo>
                    <a:pt x="1025" y="1320"/>
                  </a:lnTo>
                  <a:lnTo>
                    <a:pt x="364" y="1979"/>
                  </a:lnTo>
                  <a:cubicBezTo>
                    <a:pt x="326" y="2019"/>
                    <a:pt x="326" y="2072"/>
                    <a:pt x="364" y="2109"/>
                  </a:cubicBezTo>
                  <a:cubicBezTo>
                    <a:pt x="384" y="2130"/>
                    <a:pt x="406" y="2140"/>
                    <a:pt x="429" y="2140"/>
                  </a:cubicBezTo>
                  <a:cubicBezTo>
                    <a:pt x="451" y="2140"/>
                    <a:pt x="474" y="2130"/>
                    <a:pt x="494" y="2109"/>
                  </a:cubicBezTo>
                  <a:lnTo>
                    <a:pt x="1153" y="1451"/>
                  </a:lnTo>
                  <a:lnTo>
                    <a:pt x="1153" y="2383"/>
                  </a:lnTo>
                  <a:cubicBezTo>
                    <a:pt x="1153" y="2432"/>
                    <a:pt x="1193" y="2473"/>
                    <a:pt x="1243" y="2473"/>
                  </a:cubicBezTo>
                  <a:cubicBezTo>
                    <a:pt x="1296" y="2473"/>
                    <a:pt x="1336" y="2432"/>
                    <a:pt x="1336" y="2383"/>
                  </a:cubicBezTo>
                  <a:lnTo>
                    <a:pt x="1336" y="1451"/>
                  </a:lnTo>
                  <a:lnTo>
                    <a:pt x="1995" y="2109"/>
                  </a:lnTo>
                  <a:cubicBezTo>
                    <a:pt x="2007" y="2130"/>
                    <a:pt x="2029" y="2140"/>
                    <a:pt x="2054" y="2140"/>
                  </a:cubicBezTo>
                  <a:cubicBezTo>
                    <a:pt x="2078" y="2140"/>
                    <a:pt x="2105" y="2130"/>
                    <a:pt x="2125" y="2109"/>
                  </a:cubicBezTo>
                  <a:cubicBezTo>
                    <a:pt x="2150" y="2072"/>
                    <a:pt x="2150" y="2019"/>
                    <a:pt x="2125" y="1979"/>
                  </a:cubicBezTo>
                  <a:lnTo>
                    <a:pt x="1463" y="1320"/>
                  </a:lnTo>
                  <a:lnTo>
                    <a:pt x="2395" y="1320"/>
                  </a:lnTo>
                  <a:cubicBezTo>
                    <a:pt x="2436" y="1320"/>
                    <a:pt x="2485" y="1280"/>
                    <a:pt x="2485" y="1230"/>
                  </a:cubicBezTo>
                  <a:cubicBezTo>
                    <a:pt x="2485" y="1190"/>
                    <a:pt x="2436" y="1140"/>
                    <a:pt x="2395" y="1140"/>
                  </a:cubicBezTo>
                  <a:lnTo>
                    <a:pt x="1463" y="1140"/>
                  </a:lnTo>
                  <a:lnTo>
                    <a:pt x="2125" y="491"/>
                  </a:lnTo>
                  <a:cubicBezTo>
                    <a:pt x="2150" y="454"/>
                    <a:pt x="2150" y="388"/>
                    <a:pt x="2125" y="364"/>
                  </a:cubicBezTo>
                  <a:cubicBezTo>
                    <a:pt x="2105" y="343"/>
                    <a:pt x="2078" y="333"/>
                    <a:pt x="2054" y="333"/>
                  </a:cubicBezTo>
                  <a:cubicBezTo>
                    <a:pt x="2029" y="333"/>
                    <a:pt x="2007" y="343"/>
                    <a:pt x="1995" y="364"/>
                  </a:cubicBezTo>
                  <a:lnTo>
                    <a:pt x="1336" y="1010"/>
                  </a:lnTo>
                  <a:lnTo>
                    <a:pt x="1336" y="90"/>
                  </a:lnTo>
                  <a:cubicBezTo>
                    <a:pt x="1336" y="37"/>
                    <a:pt x="1296" y="0"/>
                    <a:pt x="1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8"/>
            <p:cNvSpPr/>
            <p:nvPr/>
          </p:nvSpPr>
          <p:spPr>
            <a:xfrm rot="-224897">
              <a:off x="742091" y="1337701"/>
              <a:ext cx="258494" cy="257124"/>
            </a:xfrm>
            <a:custGeom>
              <a:avLst/>
              <a:gdLst/>
              <a:ahLst/>
              <a:cxnLst/>
              <a:rect l="l" t="t" r="r" b="b"/>
              <a:pathLst>
                <a:path w="2486" h="2473" extrusionOk="0">
                  <a:moveTo>
                    <a:pt x="1243" y="0"/>
                  </a:moveTo>
                  <a:cubicBezTo>
                    <a:pt x="1193" y="0"/>
                    <a:pt x="1153" y="37"/>
                    <a:pt x="1153" y="90"/>
                  </a:cubicBezTo>
                  <a:lnTo>
                    <a:pt x="1153" y="1010"/>
                  </a:lnTo>
                  <a:lnTo>
                    <a:pt x="494" y="364"/>
                  </a:lnTo>
                  <a:cubicBezTo>
                    <a:pt x="474" y="343"/>
                    <a:pt x="451" y="333"/>
                    <a:pt x="429" y="333"/>
                  </a:cubicBezTo>
                  <a:cubicBezTo>
                    <a:pt x="406" y="333"/>
                    <a:pt x="384" y="343"/>
                    <a:pt x="364" y="364"/>
                  </a:cubicBezTo>
                  <a:cubicBezTo>
                    <a:pt x="326" y="388"/>
                    <a:pt x="326" y="454"/>
                    <a:pt x="364" y="491"/>
                  </a:cubicBezTo>
                  <a:lnTo>
                    <a:pt x="1025" y="1140"/>
                  </a:lnTo>
                  <a:lnTo>
                    <a:pt x="93" y="1140"/>
                  </a:lnTo>
                  <a:cubicBezTo>
                    <a:pt x="41" y="1140"/>
                    <a:pt x="0" y="1190"/>
                    <a:pt x="0" y="1230"/>
                  </a:cubicBezTo>
                  <a:cubicBezTo>
                    <a:pt x="0" y="1280"/>
                    <a:pt x="41" y="1320"/>
                    <a:pt x="93" y="1320"/>
                  </a:cubicBezTo>
                  <a:lnTo>
                    <a:pt x="1025" y="1320"/>
                  </a:lnTo>
                  <a:lnTo>
                    <a:pt x="364" y="1979"/>
                  </a:lnTo>
                  <a:cubicBezTo>
                    <a:pt x="326" y="2019"/>
                    <a:pt x="326" y="2072"/>
                    <a:pt x="364" y="2109"/>
                  </a:cubicBezTo>
                  <a:cubicBezTo>
                    <a:pt x="384" y="2130"/>
                    <a:pt x="406" y="2140"/>
                    <a:pt x="429" y="2140"/>
                  </a:cubicBezTo>
                  <a:cubicBezTo>
                    <a:pt x="451" y="2140"/>
                    <a:pt x="474" y="2130"/>
                    <a:pt x="494" y="2109"/>
                  </a:cubicBezTo>
                  <a:lnTo>
                    <a:pt x="1153" y="1451"/>
                  </a:lnTo>
                  <a:lnTo>
                    <a:pt x="1153" y="2383"/>
                  </a:lnTo>
                  <a:cubicBezTo>
                    <a:pt x="1153" y="2432"/>
                    <a:pt x="1193" y="2473"/>
                    <a:pt x="1243" y="2473"/>
                  </a:cubicBezTo>
                  <a:cubicBezTo>
                    <a:pt x="1296" y="2473"/>
                    <a:pt x="1336" y="2432"/>
                    <a:pt x="1336" y="2383"/>
                  </a:cubicBezTo>
                  <a:lnTo>
                    <a:pt x="1336" y="1451"/>
                  </a:lnTo>
                  <a:lnTo>
                    <a:pt x="1995" y="2109"/>
                  </a:lnTo>
                  <a:cubicBezTo>
                    <a:pt x="2007" y="2130"/>
                    <a:pt x="2029" y="2140"/>
                    <a:pt x="2054" y="2140"/>
                  </a:cubicBezTo>
                  <a:cubicBezTo>
                    <a:pt x="2078" y="2140"/>
                    <a:pt x="2105" y="2130"/>
                    <a:pt x="2125" y="2109"/>
                  </a:cubicBezTo>
                  <a:cubicBezTo>
                    <a:pt x="2150" y="2072"/>
                    <a:pt x="2150" y="2019"/>
                    <a:pt x="2125" y="1979"/>
                  </a:cubicBezTo>
                  <a:lnTo>
                    <a:pt x="1463" y="1320"/>
                  </a:lnTo>
                  <a:lnTo>
                    <a:pt x="2395" y="1320"/>
                  </a:lnTo>
                  <a:cubicBezTo>
                    <a:pt x="2436" y="1320"/>
                    <a:pt x="2485" y="1280"/>
                    <a:pt x="2485" y="1230"/>
                  </a:cubicBezTo>
                  <a:cubicBezTo>
                    <a:pt x="2485" y="1190"/>
                    <a:pt x="2436" y="1140"/>
                    <a:pt x="2395" y="1140"/>
                  </a:cubicBezTo>
                  <a:lnTo>
                    <a:pt x="1463" y="1140"/>
                  </a:lnTo>
                  <a:lnTo>
                    <a:pt x="2125" y="491"/>
                  </a:lnTo>
                  <a:cubicBezTo>
                    <a:pt x="2150" y="454"/>
                    <a:pt x="2150" y="388"/>
                    <a:pt x="2125" y="364"/>
                  </a:cubicBezTo>
                  <a:cubicBezTo>
                    <a:pt x="2105" y="343"/>
                    <a:pt x="2078" y="333"/>
                    <a:pt x="2054" y="333"/>
                  </a:cubicBezTo>
                  <a:cubicBezTo>
                    <a:pt x="2029" y="333"/>
                    <a:pt x="2007" y="343"/>
                    <a:pt x="1995" y="364"/>
                  </a:cubicBezTo>
                  <a:lnTo>
                    <a:pt x="1336" y="1010"/>
                  </a:lnTo>
                  <a:lnTo>
                    <a:pt x="1336" y="90"/>
                  </a:lnTo>
                  <a:cubicBezTo>
                    <a:pt x="1336" y="37"/>
                    <a:pt x="1296" y="0"/>
                    <a:pt x="1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 rot="800437">
              <a:off x="8373042" y="546062"/>
              <a:ext cx="258496" cy="257125"/>
            </a:xfrm>
            <a:custGeom>
              <a:avLst/>
              <a:gdLst/>
              <a:ahLst/>
              <a:cxnLst/>
              <a:rect l="l" t="t" r="r" b="b"/>
              <a:pathLst>
                <a:path w="2486" h="2473" extrusionOk="0">
                  <a:moveTo>
                    <a:pt x="1243" y="0"/>
                  </a:moveTo>
                  <a:cubicBezTo>
                    <a:pt x="1193" y="0"/>
                    <a:pt x="1153" y="37"/>
                    <a:pt x="1153" y="90"/>
                  </a:cubicBezTo>
                  <a:lnTo>
                    <a:pt x="1153" y="1010"/>
                  </a:lnTo>
                  <a:lnTo>
                    <a:pt x="494" y="364"/>
                  </a:lnTo>
                  <a:cubicBezTo>
                    <a:pt x="474" y="343"/>
                    <a:pt x="451" y="333"/>
                    <a:pt x="429" y="333"/>
                  </a:cubicBezTo>
                  <a:cubicBezTo>
                    <a:pt x="406" y="333"/>
                    <a:pt x="384" y="343"/>
                    <a:pt x="364" y="364"/>
                  </a:cubicBezTo>
                  <a:cubicBezTo>
                    <a:pt x="326" y="388"/>
                    <a:pt x="326" y="454"/>
                    <a:pt x="364" y="491"/>
                  </a:cubicBezTo>
                  <a:lnTo>
                    <a:pt x="1025" y="1140"/>
                  </a:lnTo>
                  <a:lnTo>
                    <a:pt x="93" y="1140"/>
                  </a:lnTo>
                  <a:cubicBezTo>
                    <a:pt x="41" y="1140"/>
                    <a:pt x="0" y="1190"/>
                    <a:pt x="0" y="1230"/>
                  </a:cubicBezTo>
                  <a:cubicBezTo>
                    <a:pt x="0" y="1280"/>
                    <a:pt x="41" y="1320"/>
                    <a:pt x="93" y="1320"/>
                  </a:cubicBezTo>
                  <a:lnTo>
                    <a:pt x="1025" y="1320"/>
                  </a:lnTo>
                  <a:lnTo>
                    <a:pt x="364" y="1979"/>
                  </a:lnTo>
                  <a:cubicBezTo>
                    <a:pt x="326" y="2019"/>
                    <a:pt x="326" y="2072"/>
                    <a:pt x="364" y="2109"/>
                  </a:cubicBezTo>
                  <a:cubicBezTo>
                    <a:pt x="384" y="2130"/>
                    <a:pt x="406" y="2140"/>
                    <a:pt x="429" y="2140"/>
                  </a:cubicBezTo>
                  <a:cubicBezTo>
                    <a:pt x="451" y="2140"/>
                    <a:pt x="474" y="2130"/>
                    <a:pt x="494" y="2109"/>
                  </a:cubicBezTo>
                  <a:lnTo>
                    <a:pt x="1153" y="1451"/>
                  </a:lnTo>
                  <a:lnTo>
                    <a:pt x="1153" y="2383"/>
                  </a:lnTo>
                  <a:cubicBezTo>
                    <a:pt x="1153" y="2432"/>
                    <a:pt x="1193" y="2473"/>
                    <a:pt x="1243" y="2473"/>
                  </a:cubicBezTo>
                  <a:cubicBezTo>
                    <a:pt x="1296" y="2473"/>
                    <a:pt x="1336" y="2432"/>
                    <a:pt x="1336" y="2383"/>
                  </a:cubicBezTo>
                  <a:lnTo>
                    <a:pt x="1336" y="1451"/>
                  </a:lnTo>
                  <a:lnTo>
                    <a:pt x="1995" y="2109"/>
                  </a:lnTo>
                  <a:cubicBezTo>
                    <a:pt x="2007" y="2130"/>
                    <a:pt x="2029" y="2140"/>
                    <a:pt x="2054" y="2140"/>
                  </a:cubicBezTo>
                  <a:cubicBezTo>
                    <a:pt x="2078" y="2140"/>
                    <a:pt x="2105" y="2130"/>
                    <a:pt x="2125" y="2109"/>
                  </a:cubicBezTo>
                  <a:cubicBezTo>
                    <a:pt x="2150" y="2072"/>
                    <a:pt x="2150" y="2019"/>
                    <a:pt x="2125" y="1979"/>
                  </a:cubicBezTo>
                  <a:lnTo>
                    <a:pt x="1463" y="1320"/>
                  </a:lnTo>
                  <a:lnTo>
                    <a:pt x="2395" y="1320"/>
                  </a:lnTo>
                  <a:cubicBezTo>
                    <a:pt x="2436" y="1320"/>
                    <a:pt x="2485" y="1280"/>
                    <a:pt x="2485" y="1230"/>
                  </a:cubicBezTo>
                  <a:cubicBezTo>
                    <a:pt x="2485" y="1190"/>
                    <a:pt x="2436" y="1140"/>
                    <a:pt x="2395" y="1140"/>
                  </a:cubicBezTo>
                  <a:lnTo>
                    <a:pt x="1463" y="1140"/>
                  </a:lnTo>
                  <a:lnTo>
                    <a:pt x="2125" y="491"/>
                  </a:lnTo>
                  <a:cubicBezTo>
                    <a:pt x="2150" y="454"/>
                    <a:pt x="2150" y="388"/>
                    <a:pt x="2125" y="364"/>
                  </a:cubicBezTo>
                  <a:cubicBezTo>
                    <a:pt x="2105" y="343"/>
                    <a:pt x="2078" y="333"/>
                    <a:pt x="2054" y="333"/>
                  </a:cubicBezTo>
                  <a:cubicBezTo>
                    <a:pt x="2029" y="333"/>
                    <a:pt x="2007" y="343"/>
                    <a:pt x="1995" y="364"/>
                  </a:cubicBezTo>
                  <a:lnTo>
                    <a:pt x="1336" y="1010"/>
                  </a:lnTo>
                  <a:lnTo>
                    <a:pt x="1336" y="90"/>
                  </a:lnTo>
                  <a:cubicBezTo>
                    <a:pt x="1336" y="37"/>
                    <a:pt x="1296" y="0"/>
                    <a:pt x="1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8"/>
          <p:cNvSpPr txBox="1">
            <a:spLocks noGrp="1"/>
          </p:cNvSpPr>
          <p:nvPr>
            <p:ph type="title"/>
          </p:nvPr>
        </p:nvSpPr>
        <p:spPr>
          <a:xfrm>
            <a:off x="1283775" y="1010550"/>
            <a:ext cx="6586200" cy="3114600"/>
          </a:xfrm>
          <a:prstGeom prst="rect">
            <a:avLst/>
          </a:prstGeom>
        </p:spPr>
        <p:txBody>
          <a:bodyPr spcFirstLastPara="1" wrap="square" lIns="36575" tIns="36575" rIns="36575" bIns="365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sz="9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BLANK_1_1_1_1_1">
    <p:bg>
      <p:bgPr>
        <a:solidFill>
          <a:schemeClr val="accent1"/>
        </a:solidFill>
        <a:effectLst/>
      </p:bgPr>
    </p:bg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1" name="Google Shape;571;p21"/>
          <p:cNvGrpSpPr/>
          <p:nvPr/>
        </p:nvGrpSpPr>
        <p:grpSpPr>
          <a:xfrm>
            <a:off x="192125" y="199200"/>
            <a:ext cx="8734575" cy="4745100"/>
            <a:chOff x="201225" y="195300"/>
            <a:chExt cx="8734575" cy="4745100"/>
          </a:xfrm>
        </p:grpSpPr>
        <p:sp>
          <p:nvSpPr>
            <p:cNvPr id="572" name="Google Shape;572;p21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1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4" name="Google Shape;574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7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575" name="Google Shape;575;p21"/>
          <p:cNvGrpSpPr/>
          <p:nvPr/>
        </p:nvGrpSpPr>
        <p:grpSpPr>
          <a:xfrm>
            <a:off x="192383" y="3097126"/>
            <a:ext cx="812536" cy="1606195"/>
            <a:chOff x="205158" y="3095526"/>
            <a:chExt cx="812536" cy="1606195"/>
          </a:xfrm>
        </p:grpSpPr>
        <p:sp>
          <p:nvSpPr>
            <p:cNvPr id="576" name="Google Shape;576;p21"/>
            <p:cNvSpPr/>
            <p:nvPr/>
          </p:nvSpPr>
          <p:spPr>
            <a:xfrm>
              <a:off x="205158" y="3095526"/>
              <a:ext cx="812536" cy="1606195"/>
            </a:xfrm>
            <a:custGeom>
              <a:avLst/>
              <a:gdLst/>
              <a:ahLst/>
              <a:cxnLst/>
              <a:rect l="l" t="t" r="r" b="b"/>
              <a:pathLst>
                <a:path w="14333" h="28333" extrusionOk="0">
                  <a:moveTo>
                    <a:pt x="0" y="0"/>
                  </a:moveTo>
                  <a:lnTo>
                    <a:pt x="0" y="3522"/>
                  </a:lnTo>
                  <a:lnTo>
                    <a:pt x="0" y="4484"/>
                  </a:lnTo>
                  <a:lnTo>
                    <a:pt x="0" y="7478"/>
                  </a:lnTo>
                  <a:lnTo>
                    <a:pt x="0" y="8433"/>
                  </a:lnTo>
                  <a:lnTo>
                    <a:pt x="0" y="11684"/>
                  </a:lnTo>
                  <a:lnTo>
                    <a:pt x="0" y="12639"/>
                  </a:lnTo>
                  <a:lnTo>
                    <a:pt x="0" y="15917"/>
                  </a:lnTo>
                  <a:lnTo>
                    <a:pt x="0" y="16872"/>
                  </a:lnTo>
                  <a:lnTo>
                    <a:pt x="0" y="20116"/>
                  </a:lnTo>
                  <a:lnTo>
                    <a:pt x="0" y="21078"/>
                  </a:lnTo>
                  <a:lnTo>
                    <a:pt x="0" y="24350"/>
                  </a:lnTo>
                  <a:lnTo>
                    <a:pt x="0" y="25311"/>
                  </a:lnTo>
                  <a:lnTo>
                    <a:pt x="0" y="28136"/>
                  </a:lnTo>
                  <a:lnTo>
                    <a:pt x="0" y="28332"/>
                  </a:lnTo>
                  <a:lnTo>
                    <a:pt x="170" y="28332"/>
                  </a:lnTo>
                  <a:cubicBezTo>
                    <a:pt x="8013" y="28332"/>
                    <a:pt x="14332" y="22013"/>
                    <a:pt x="14332" y="14163"/>
                  </a:cubicBezTo>
                  <a:cubicBezTo>
                    <a:pt x="14332" y="8975"/>
                    <a:pt x="11542" y="4403"/>
                    <a:pt x="7336" y="1944"/>
                  </a:cubicBezTo>
                  <a:cubicBezTo>
                    <a:pt x="7139" y="1829"/>
                    <a:pt x="6909" y="1721"/>
                    <a:pt x="6713" y="1606"/>
                  </a:cubicBezTo>
                  <a:cubicBezTo>
                    <a:pt x="4742" y="590"/>
                    <a:pt x="2540" y="0"/>
                    <a:pt x="170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7" name="Google Shape;577;p21"/>
            <p:cNvGrpSpPr/>
            <p:nvPr/>
          </p:nvGrpSpPr>
          <p:grpSpPr>
            <a:xfrm>
              <a:off x="260827" y="3184981"/>
              <a:ext cx="668931" cy="1473296"/>
              <a:chOff x="272886" y="2085053"/>
              <a:chExt cx="819029" cy="1803882"/>
            </a:xfrm>
          </p:grpSpPr>
          <p:sp>
            <p:nvSpPr>
              <p:cNvPr id="578" name="Google Shape;578;p21"/>
              <p:cNvSpPr/>
              <p:nvPr/>
            </p:nvSpPr>
            <p:spPr>
              <a:xfrm>
                <a:off x="272886" y="2359150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9"/>
                      <a:pt x="204" y="962"/>
                      <a:pt x="481" y="962"/>
                    </a:cubicBezTo>
                    <a:cubicBezTo>
                      <a:pt x="739" y="962"/>
                      <a:pt x="935" y="739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1"/>
              <p:cNvSpPr/>
              <p:nvPr/>
            </p:nvSpPr>
            <p:spPr>
              <a:xfrm>
                <a:off x="46091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2" y="739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1"/>
              <p:cNvSpPr/>
              <p:nvPr/>
            </p:nvSpPr>
            <p:spPr>
              <a:xfrm>
                <a:off x="64894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3" y="739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1"/>
              <p:cNvSpPr/>
              <p:nvPr/>
            </p:nvSpPr>
            <p:spPr>
              <a:xfrm>
                <a:off x="837045" y="2359150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9"/>
                      <a:pt x="203" y="962"/>
                      <a:pt x="481" y="962"/>
                    </a:cubicBezTo>
                    <a:cubicBezTo>
                      <a:pt x="738" y="962"/>
                      <a:pt x="962" y="739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1"/>
              <p:cNvSpPr/>
              <p:nvPr/>
            </p:nvSpPr>
            <p:spPr>
              <a:xfrm>
                <a:off x="35937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59" y="956"/>
                      <a:pt x="956" y="732"/>
                      <a:pt x="956" y="482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1"/>
              <p:cNvSpPr/>
              <p:nvPr/>
            </p:nvSpPr>
            <p:spPr>
              <a:xfrm>
                <a:off x="54740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60" y="956"/>
                      <a:pt x="956" y="732"/>
                      <a:pt x="956" y="482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1"/>
              <p:cNvSpPr/>
              <p:nvPr/>
            </p:nvSpPr>
            <p:spPr>
              <a:xfrm>
                <a:off x="735499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1"/>
              <p:cNvSpPr/>
              <p:nvPr/>
            </p:nvSpPr>
            <p:spPr>
              <a:xfrm>
                <a:off x="923528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1"/>
              <p:cNvSpPr/>
              <p:nvPr/>
            </p:nvSpPr>
            <p:spPr>
              <a:xfrm>
                <a:off x="272886" y="265108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35" y="766"/>
                      <a:pt x="935" y="481"/>
                    </a:cubicBezTo>
                    <a:cubicBezTo>
                      <a:pt x="935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1"/>
              <p:cNvSpPr/>
              <p:nvPr/>
            </p:nvSpPr>
            <p:spPr>
              <a:xfrm>
                <a:off x="46091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1"/>
              <p:cNvSpPr/>
              <p:nvPr/>
            </p:nvSpPr>
            <p:spPr>
              <a:xfrm>
                <a:off x="64894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3" y="766"/>
                      <a:pt x="963" y="481"/>
                    </a:cubicBezTo>
                    <a:cubicBezTo>
                      <a:pt x="963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1"/>
              <p:cNvSpPr/>
              <p:nvPr/>
            </p:nvSpPr>
            <p:spPr>
              <a:xfrm>
                <a:off x="837045" y="265108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224"/>
                      <a:pt x="0" y="481"/>
                    </a:cubicBezTo>
                    <a:cubicBezTo>
                      <a:pt x="0" y="766"/>
                      <a:pt x="203" y="962"/>
                      <a:pt x="481" y="962"/>
                    </a:cubicBezTo>
                    <a:cubicBezTo>
                      <a:pt x="738" y="962"/>
                      <a:pt x="962" y="766"/>
                      <a:pt x="962" y="481"/>
                    </a:cubicBezTo>
                    <a:cubicBezTo>
                      <a:pt x="962" y="224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1"/>
              <p:cNvSpPr/>
              <p:nvPr/>
            </p:nvSpPr>
            <p:spPr>
              <a:xfrm>
                <a:off x="1025074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1"/>
              <p:cNvSpPr/>
              <p:nvPr/>
            </p:nvSpPr>
            <p:spPr>
              <a:xfrm>
                <a:off x="35937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59" y="956"/>
                      <a:pt x="956" y="760"/>
                      <a:pt x="956" y="475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1"/>
              <p:cNvSpPr/>
              <p:nvPr/>
            </p:nvSpPr>
            <p:spPr>
              <a:xfrm>
                <a:off x="54740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60" y="956"/>
                      <a:pt x="956" y="760"/>
                      <a:pt x="956" y="475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1"/>
              <p:cNvSpPr/>
              <p:nvPr/>
            </p:nvSpPr>
            <p:spPr>
              <a:xfrm>
                <a:off x="735499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1"/>
              <p:cNvSpPr/>
              <p:nvPr/>
            </p:nvSpPr>
            <p:spPr>
              <a:xfrm>
                <a:off x="923528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1"/>
              <p:cNvSpPr/>
              <p:nvPr/>
            </p:nvSpPr>
            <p:spPr>
              <a:xfrm>
                <a:off x="272886" y="294489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1"/>
              <p:cNvSpPr/>
              <p:nvPr/>
            </p:nvSpPr>
            <p:spPr>
              <a:xfrm>
                <a:off x="46091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1"/>
              <p:cNvSpPr/>
              <p:nvPr/>
            </p:nvSpPr>
            <p:spPr>
              <a:xfrm>
                <a:off x="64894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1"/>
              <p:cNvSpPr/>
              <p:nvPr/>
            </p:nvSpPr>
            <p:spPr>
              <a:xfrm>
                <a:off x="837045" y="294489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1"/>
              <p:cNvSpPr/>
              <p:nvPr/>
            </p:nvSpPr>
            <p:spPr>
              <a:xfrm>
                <a:off x="1025074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1"/>
              <p:cNvSpPr/>
              <p:nvPr/>
            </p:nvSpPr>
            <p:spPr>
              <a:xfrm>
                <a:off x="35937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59" y="955"/>
                      <a:pt x="956" y="732"/>
                      <a:pt x="956" y="474"/>
                    </a:cubicBezTo>
                    <a:cubicBezTo>
                      <a:pt x="956" y="22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1"/>
              <p:cNvSpPr/>
              <p:nvPr/>
            </p:nvSpPr>
            <p:spPr>
              <a:xfrm>
                <a:off x="54740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60" y="955"/>
                      <a:pt x="956" y="732"/>
                      <a:pt x="956" y="474"/>
                    </a:cubicBezTo>
                    <a:cubicBezTo>
                      <a:pt x="956" y="22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1"/>
              <p:cNvSpPr/>
              <p:nvPr/>
            </p:nvSpPr>
            <p:spPr>
              <a:xfrm>
                <a:off x="735499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1"/>
              <p:cNvSpPr/>
              <p:nvPr/>
            </p:nvSpPr>
            <p:spPr>
              <a:xfrm>
                <a:off x="923528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1"/>
              <p:cNvSpPr/>
              <p:nvPr/>
            </p:nvSpPr>
            <p:spPr>
              <a:xfrm>
                <a:off x="272886" y="323683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35" y="759"/>
                      <a:pt x="935" y="481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1"/>
              <p:cNvSpPr/>
              <p:nvPr/>
            </p:nvSpPr>
            <p:spPr>
              <a:xfrm>
                <a:off x="46091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1"/>
              <p:cNvSpPr/>
              <p:nvPr/>
            </p:nvSpPr>
            <p:spPr>
              <a:xfrm>
                <a:off x="64894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3" y="759"/>
                      <a:pt x="963" y="481"/>
                    </a:cubicBezTo>
                    <a:cubicBezTo>
                      <a:pt x="963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1"/>
              <p:cNvSpPr/>
              <p:nvPr/>
            </p:nvSpPr>
            <p:spPr>
              <a:xfrm>
                <a:off x="837045" y="323683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224"/>
                      <a:pt x="0" y="481"/>
                    </a:cubicBezTo>
                    <a:cubicBezTo>
                      <a:pt x="0" y="759"/>
                      <a:pt x="203" y="962"/>
                      <a:pt x="481" y="962"/>
                    </a:cubicBezTo>
                    <a:cubicBezTo>
                      <a:pt x="738" y="962"/>
                      <a:pt x="962" y="759"/>
                      <a:pt x="962" y="481"/>
                    </a:cubicBezTo>
                    <a:cubicBezTo>
                      <a:pt x="962" y="224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1"/>
              <p:cNvSpPr/>
              <p:nvPr/>
            </p:nvSpPr>
            <p:spPr>
              <a:xfrm>
                <a:off x="1025074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1"/>
              <p:cNvSpPr/>
              <p:nvPr/>
            </p:nvSpPr>
            <p:spPr>
              <a:xfrm>
                <a:off x="35937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59" y="962"/>
                      <a:pt x="956" y="766"/>
                      <a:pt x="956" y="481"/>
                    </a:cubicBezTo>
                    <a:cubicBezTo>
                      <a:pt x="956" y="231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1"/>
              <p:cNvSpPr/>
              <p:nvPr/>
            </p:nvSpPr>
            <p:spPr>
              <a:xfrm>
                <a:off x="54740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60" y="962"/>
                      <a:pt x="956" y="766"/>
                      <a:pt x="956" y="481"/>
                    </a:cubicBezTo>
                    <a:cubicBezTo>
                      <a:pt x="956" y="231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1"/>
              <p:cNvSpPr/>
              <p:nvPr/>
            </p:nvSpPr>
            <p:spPr>
              <a:xfrm>
                <a:off x="735499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1"/>
              <p:cNvSpPr/>
              <p:nvPr/>
            </p:nvSpPr>
            <p:spPr>
              <a:xfrm>
                <a:off x="923528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1"/>
              <p:cNvSpPr/>
              <p:nvPr/>
            </p:nvSpPr>
            <p:spPr>
              <a:xfrm>
                <a:off x="272886" y="353064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2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2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1"/>
              <p:cNvSpPr/>
              <p:nvPr/>
            </p:nvSpPr>
            <p:spPr>
              <a:xfrm>
                <a:off x="46091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2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1"/>
              <p:cNvSpPr/>
              <p:nvPr/>
            </p:nvSpPr>
            <p:spPr>
              <a:xfrm>
                <a:off x="64894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2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1"/>
              <p:cNvSpPr/>
              <p:nvPr/>
            </p:nvSpPr>
            <p:spPr>
              <a:xfrm>
                <a:off x="837045" y="353064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197"/>
                      <a:pt x="0" y="482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2"/>
                    </a:cubicBezTo>
                    <a:cubicBezTo>
                      <a:pt x="962" y="197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1"/>
              <p:cNvSpPr/>
              <p:nvPr/>
            </p:nvSpPr>
            <p:spPr>
              <a:xfrm>
                <a:off x="35937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1"/>
              <p:cNvSpPr/>
              <p:nvPr/>
            </p:nvSpPr>
            <p:spPr>
              <a:xfrm>
                <a:off x="54740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1"/>
              <p:cNvSpPr/>
              <p:nvPr/>
            </p:nvSpPr>
            <p:spPr>
              <a:xfrm>
                <a:off x="735499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1"/>
                    </a:moveTo>
                    <a:cubicBezTo>
                      <a:pt x="224" y="1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1"/>
              <p:cNvSpPr/>
              <p:nvPr/>
            </p:nvSpPr>
            <p:spPr>
              <a:xfrm>
                <a:off x="272886" y="3822579"/>
                <a:ext cx="64968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2"/>
                    </a:cubicBezTo>
                    <a:cubicBezTo>
                      <a:pt x="0" y="759"/>
                      <a:pt x="204" y="956"/>
                      <a:pt x="481" y="956"/>
                    </a:cubicBezTo>
                    <a:cubicBezTo>
                      <a:pt x="739" y="956"/>
                      <a:pt x="935" y="759"/>
                      <a:pt x="935" y="482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1"/>
              <p:cNvSpPr/>
              <p:nvPr/>
            </p:nvSpPr>
            <p:spPr>
              <a:xfrm>
                <a:off x="272886" y="208505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1"/>
              <p:cNvSpPr/>
              <p:nvPr/>
            </p:nvSpPr>
            <p:spPr>
              <a:xfrm>
                <a:off x="46091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1"/>
              <p:cNvSpPr/>
              <p:nvPr/>
            </p:nvSpPr>
            <p:spPr>
              <a:xfrm>
                <a:off x="35937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1"/>
              <p:cNvSpPr/>
              <p:nvPr/>
            </p:nvSpPr>
            <p:spPr>
              <a:xfrm>
                <a:off x="54740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1"/>
              <p:cNvSpPr/>
              <p:nvPr/>
            </p:nvSpPr>
            <p:spPr>
              <a:xfrm>
                <a:off x="735499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6" name="Google Shape;626;p21"/>
          <p:cNvSpPr/>
          <p:nvPr/>
        </p:nvSpPr>
        <p:spPr>
          <a:xfrm rot="-127115">
            <a:off x="8327835" y="884869"/>
            <a:ext cx="205881" cy="369615"/>
          </a:xfrm>
          <a:custGeom>
            <a:avLst/>
            <a:gdLst/>
            <a:ahLst/>
            <a:cxnLst/>
            <a:rect l="l" t="t" r="r" b="b"/>
            <a:pathLst>
              <a:path w="2123" h="3811" extrusionOk="0">
                <a:moveTo>
                  <a:pt x="1051" y="422"/>
                </a:moveTo>
                <a:lnTo>
                  <a:pt x="1051" y="1497"/>
                </a:lnTo>
                <a:cubicBezTo>
                  <a:pt x="1051" y="1521"/>
                  <a:pt x="1076" y="1559"/>
                  <a:pt x="1100" y="1574"/>
                </a:cubicBezTo>
                <a:lnTo>
                  <a:pt x="1905" y="2000"/>
                </a:lnTo>
                <a:lnTo>
                  <a:pt x="1153" y="3373"/>
                </a:lnTo>
                <a:lnTo>
                  <a:pt x="1153" y="2335"/>
                </a:lnTo>
                <a:cubicBezTo>
                  <a:pt x="1153" y="2298"/>
                  <a:pt x="1128" y="2273"/>
                  <a:pt x="1100" y="2245"/>
                </a:cubicBezTo>
                <a:lnTo>
                  <a:pt x="221" y="1792"/>
                </a:lnTo>
                <a:lnTo>
                  <a:pt x="1051" y="422"/>
                </a:lnTo>
                <a:close/>
                <a:moveTo>
                  <a:pt x="1138" y="1"/>
                </a:moveTo>
                <a:cubicBezTo>
                  <a:pt x="1109" y="1"/>
                  <a:pt x="1082" y="15"/>
                  <a:pt x="1063" y="46"/>
                </a:cubicBezTo>
                <a:lnTo>
                  <a:pt x="13" y="1779"/>
                </a:lnTo>
                <a:cubicBezTo>
                  <a:pt x="1" y="1807"/>
                  <a:pt x="1" y="1832"/>
                  <a:pt x="13" y="1857"/>
                </a:cubicBezTo>
                <a:cubicBezTo>
                  <a:pt x="13" y="1885"/>
                  <a:pt x="41" y="1897"/>
                  <a:pt x="54" y="1910"/>
                </a:cubicBezTo>
                <a:lnTo>
                  <a:pt x="958" y="2388"/>
                </a:lnTo>
                <a:lnTo>
                  <a:pt x="958" y="3721"/>
                </a:lnTo>
                <a:cubicBezTo>
                  <a:pt x="958" y="3761"/>
                  <a:pt x="998" y="3798"/>
                  <a:pt x="1035" y="3811"/>
                </a:cubicBezTo>
                <a:lnTo>
                  <a:pt x="1051" y="3811"/>
                </a:lnTo>
                <a:cubicBezTo>
                  <a:pt x="1088" y="3811"/>
                  <a:pt x="1113" y="3798"/>
                  <a:pt x="1141" y="3774"/>
                </a:cubicBezTo>
                <a:lnTo>
                  <a:pt x="2110" y="2000"/>
                </a:lnTo>
                <a:cubicBezTo>
                  <a:pt x="2122" y="1987"/>
                  <a:pt x="2122" y="1962"/>
                  <a:pt x="2122" y="1935"/>
                </a:cubicBezTo>
                <a:cubicBezTo>
                  <a:pt x="2110" y="1910"/>
                  <a:pt x="2098" y="1897"/>
                  <a:pt x="2073" y="1885"/>
                </a:cubicBezTo>
                <a:lnTo>
                  <a:pt x="1231" y="1431"/>
                </a:lnTo>
                <a:lnTo>
                  <a:pt x="1231" y="99"/>
                </a:lnTo>
                <a:cubicBezTo>
                  <a:pt x="1231" y="46"/>
                  <a:pt x="1206" y="21"/>
                  <a:pt x="1166" y="5"/>
                </a:cubicBezTo>
                <a:cubicBezTo>
                  <a:pt x="1156" y="2"/>
                  <a:pt x="1147" y="1"/>
                  <a:pt x="1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7" name="Google Shape;627;p21"/>
          <p:cNvGrpSpPr/>
          <p:nvPr/>
        </p:nvGrpSpPr>
        <p:grpSpPr>
          <a:xfrm rot="-79">
            <a:off x="822745" y="3875002"/>
            <a:ext cx="362722" cy="345193"/>
            <a:chOff x="631103" y="2799952"/>
            <a:chExt cx="83592" cy="79532"/>
          </a:xfrm>
        </p:grpSpPr>
        <p:sp>
          <p:nvSpPr>
            <p:cNvPr id="628" name="Google Shape;628;p21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0" name="Google Shape;630;p21"/>
          <p:cNvGrpSpPr/>
          <p:nvPr/>
        </p:nvGrpSpPr>
        <p:grpSpPr>
          <a:xfrm rot="-79">
            <a:off x="7783695" y="4327302"/>
            <a:ext cx="362722" cy="345193"/>
            <a:chOff x="631103" y="2799952"/>
            <a:chExt cx="83592" cy="79532"/>
          </a:xfrm>
        </p:grpSpPr>
        <p:sp>
          <p:nvSpPr>
            <p:cNvPr id="631" name="Google Shape;631;p21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1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21"/>
          <p:cNvSpPr/>
          <p:nvPr/>
        </p:nvSpPr>
        <p:spPr>
          <a:xfrm rot="-127115">
            <a:off x="542260" y="1324419"/>
            <a:ext cx="205881" cy="369615"/>
          </a:xfrm>
          <a:custGeom>
            <a:avLst/>
            <a:gdLst/>
            <a:ahLst/>
            <a:cxnLst/>
            <a:rect l="l" t="t" r="r" b="b"/>
            <a:pathLst>
              <a:path w="2123" h="3811" extrusionOk="0">
                <a:moveTo>
                  <a:pt x="1051" y="422"/>
                </a:moveTo>
                <a:lnTo>
                  <a:pt x="1051" y="1497"/>
                </a:lnTo>
                <a:cubicBezTo>
                  <a:pt x="1051" y="1521"/>
                  <a:pt x="1076" y="1559"/>
                  <a:pt x="1100" y="1574"/>
                </a:cubicBezTo>
                <a:lnTo>
                  <a:pt x="1905" y="2000"/>
                </a:lnTo>
                <a:lnTo>
                  <a:pt x="1153" y="3373"/>
                </a:lnTo>
                <a:lnTo>
                  <a:pt x="1153" y="2335"/>
                </a:lnTo>
                <a:cubicBezTo>
                  <a:pt x="1153" y="2298"/>
                  <a:pt x="1128" y="2273"/>
                  <a:pt x="1100" y="2245"/>
                </a:cubicBezTo>
                <a:lnTo>
                  <a:pt x="221" y="1792"/>
                </a:lnTo>
                <a:lnTo>
                  <a:pt x="1051" y="422"/>
                </a:lnTo>
                <a:close/>
                <a:moveTo>
                  <a:pt x="1138" y="1"/>
                </a:moveTo>
                <a:cubicBezTo>
                  <a:pt x="1109" y="1"/>
                  <a:pt x="1082" y="15"/>
                  <a:pt x="1063" y="46"/>
                </a:cubicBezTo>
                <a:lnTo>
                  <a:pt x="13" y="1779"/>
                </a:lnTo>
                <a:cubicBezTo>
                  <a:pt x="1" y="1807"/>
                  <a:pt x="1" y="1832"/>
                  <a:pt x="13" y="1857"/>
                </a:cubicBezTo>
                <a:cubicBezTo>
                  <a:pt x="13" y="1885"/>
                  <a:pt x="41" y="1897"/>
                  <a:pt x="54" y="1910"/>
                </a:cubicBezTo>
                <a:lnTo>
                  <a:pt x="958" y="2388"/>
                </a:lnTo>
                <a:lnTo>
                  <a:pt x="958" y="3721"/>
                </a:lnTo>
                <a:cubicBezTo>
                  <a:pt x="958" y="3761"/>
                  <a:pt x="998" y="3798"/>
                  <a:pt x="1035" y="3811"/>
                </a:cubicBezTo>
                <a:lnTo>
                  <a:pt x="1051" y="3811"/>
                </a:lnTo>
                <a:cubicBezTo>
                  <a:pt x="1088" y="3811"/>
                  <a:pt x="1113" y="3798"/>
                  <a:pt x="1141" y="3774"/>
                </a:cubicBezTo>
                <a:lnTo>
                  <a:pt x="2110" y="2000"/>
                </a:lnTo>
                <a:cubicBezTo>
                  <a:pt x="2122" y="1987"/>
                  <a:pt x="2122" y="1962"/>
                  <a:pt x="2122" y="1935"/>
                </a:cubicBezTo>
                <a:cubicBezTo>
                  <a:pt x="2110" y="1910"/>
                  <a:pt x="2098" y="1897"/>
                  <a:pt x="2073" y="1885"/>
                </a:cubicBezTo>
                <a:lnTo>
                  <a:pt x="1231" y="1431"/>
                </a:lnTo>
                <a:lnTo>
                  <a:pt x="1231" y="99"/>
                </a:lnTo>
                <a:cubicBezTo>
                  <a:pt x="1231" y="46"/>
                  <a:pt x="1206" y="21"/>
                  <a:pt x="1166" y="5"/>
                </a:cubicBezTo>
                <a:cubicBezTo>
                  <a:pt x="1156" y="2"/>
                  <a:pt x="1147" y="1"/>
                  <a:pt x="11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BLANK_1_1_1_1_1_2">
    <p:bg>
      <p:bgPr>
        <a:solidFill>
          <a:schemeClr val="accent1"/>
        </a:solidFill>
        <a:effectLst/>
      </p:bgPr>
    </p:bg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22"/>
          <p:cNvGrpSpPr/>
          <p:nvPr/>
        </p:nvGrpSpPr>
        <p:grpSpPr>
          <a:xfrm flipH="1">
            <a:off x="192125" y="199200"/>
            <a:ext cx="8734575" cy="4745100"/>
            <a:chOff x="201225" y="195300"/>
            <a:chExt cx="8734575" cy="4745100"/>
          </a:xfrm>
        </p:grpSpPr>
        <p:sp>
          <p:nvSpPr>
            <p:cNvPr id="636" name="Google Shape;636;p22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2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8" name="Google Shape;63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497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639" name="Google Shape;639;p22"/>
          <p:cNvGrpSpPr/>
          <p:nvPr/>
        </p:nvGrpSpPr>
        <p:grpSpPr>
          <a:xfrm>
            <a:off x="6720226" y="4070421"/>
            <a:ext cx="1204454" cy="612808"/>
            <a:chOff x="4681700" y="3172875"/>
            <a:chExt cx="2701175" cy="1373700"/>
          </a:xfrm>
        </p:grpSpPr>
        <p:sp>
          <p:nvSpPr>
            <p:cNvPr id="640" name="Google Shape;640;p22"/>
            <p:cNvSpPr/>
            <p:nvPr/>
          </p:nvSpPr>
          <p:spPr>
            <a:xfrm>
              <a:off x="4706425" y="3197875"/>
              <a:ext cx="2651750" cy="1324725"/>
            </a:xfrm>
            <a:custGeom>
              <a:avLst/>
              <a:gdLst/>
              <a:ahLst/>
              <a:cxnLst/>
              <a:rect l="l" t="t" r="r" b="b"/>
              <a:pathLst>
                <a:path w="106070" h="52989" extrusionOk="0">
                  <a:moveTo>
                    <a:pt x="52489" y="1"/>
                  </a:moveTo>
                  <a:cubicBezTo>
                    <a:pt x="49818" y="1"/>
                    <a:pt x="47214" y="506"/>
                    <a:pt x="44950" y="1566"/>
                  </a:cubicBezTo>
                  <a:cubicBezTo>
                    <a:pt x="40206" y="3740"/>
                    <a:pt x="32615" y="9987"/>
                    <a:pt x="33762" y="15759"/>
                  </a:cubicBezTo>
                  <a:cubicBezTo>
                    <a:pt x="30658" y="14744"/>
                    <a:pt x="27351" y="13751"/>
                    <a:pt x="24079" y="13751"/>
                  </a:cubicBezTo>
                  <a:cubicBezTo>
                    <a:pt x="23018" y="13751"/>
                    <a:pt x="21960" y="13856"/>
                    <a:pt x="20913" y="14098"/>
                  </a:cubicBezTo>
                  <a:cubicBezTo>
                    <a:pt x="16802" y="15245"/>
                    <a:pt x="13007" y="19554"/>
                    <a:pt x="14153" y="23823"/>
                  </a:cubicBezTo>
                  <a:cubicBezTo>
                    <a:pt x="13120" y="23362"/>
                    <a:pt x="12035" y="23150"/>
                    <a:pt x="10947" y="23150"/>
                  </a:cubicBezTo>
                  <a:cubicBezTo>
                    <a:pt x="6165" y="23150"/>
                    <a:pt x="1346" y="27244"/>
                    <a:pt x="830" y="32204"/>
                  </a:cubicBezTo>
                  <a:cubicBezTo>
                    <a:pt x="0" y="38135"/>
                    <a:pt x="4428" y="44065"/>
                    <a:pt x="10200" y="46239"/>
                  </a:cubicBezTo>
                  <a:cubicBezTo>
                    <a:pt x="12373" y="47102"/>
                    <a:pt x="14664" y="47478"/>
                    <a:pt x="16965" y="47478"/>
                  </a:cubicBezTo>
                  <a:cubicBezTo>
                    <a:pt x="20775" y="47478"/>
                    <a:pt x="24613" y="46448"/>
                    <a:pt x="27990" y="44895"/>
                  </a:cubicBezTo>
                  <a:cubicBezTo>
                    <a:pt x="31431" y="50056"/>
                    <a:pt x="37349" y="52988"/>
                    <a:pt x="43434" y="52988"/>
                  </a:cubicBezTo>
                  <a:cubicBezTo>
                    <a:pt x="43781" y="52988"/>
                    <a:pt x="44128" y="52979"/>
                    <a:pt x="44476" y="52960"/>
                  </a:cubicBezTo>
                  <a:cubicBezTo>
                    <a:pt x="50880" y="52643"/>
                    <a:pt x="57008" y="48690"/>
                    <a:pt x="60131" y="42918"/>
                  </a:cubicBezTo>
                  <a:cubicBezTo>
                    <a:pt x="66535" y="46239"/>
                    <a:pt x="73612" y="48848"/>
                    <a:pt x="80886" y="49006"/>
                  </a:cubicBezTo>
                  <a:cubicBezTo>
                    <a:pt x="81245" y="49021"/>
                    <a:pt x="81602" y="49028"/>
                    <a:pt x="81959" y="49028"/>
                  </a:cubicBezTo>
                  <a:cubicBezTo>
                    <a:pt x="86520" y="49028"/>
                    <a:pt x="90933" y="47875"/>
                    <a:pt x="95039" y="46041"/>
                  </a:cubicBezTo>
                  <a:cubicBezTo>
                    <a:pt x="98835" y="44579"/>
                    <a:pt x="102274" y="41930"/>
                    <a:pt x="104093" y="38490"/>
                  </a:cubicBezTo>
                  <a:cubicBezTo>
                    <a:pt x="105437" y="35842"/>
                    <a:pt x="106069" y="32718"/>
                    <a:pt x="105239" y="29912"/>
                  </a:cubicBezTo>
                  <a:cubicBezTo>
                    <a:pt x="104448" y="27105"/>
                    <a:pt x="102472" y="24298"/>
                    <a:pt x="99507" y="23823"/>
                  </a:cubicBezTo>
                  <a:cubicBezTo>
                    <a:pt x="99354" y="23809"/>
                    <a:pt x="99185" y="23801"/>
                    <a:pt x="99001" y="23801"/>
                  </a:cubicBezTo>
                  <a:cubicBezTo>
                    <a:pt x="97184" y="23801"/>
                    <a:pt x="93937" y="24570"/>
                    <a:pt x="91244" y="27263"/>
                  </a:cubicBezTo>
                  <a:cubicBezTo>
                    <a:pt x="91600" y="22519"/>
                    <a:pt x="88793" y="17735"/>
                    <a:pt x="84484" y="15600"/>
                  </a:cubicBezTo>
                  <a:cubicBezTo>
                    <a:pt x="82894" y="14891"/>
                    <a:pt x="81152" y="14538"/>
                    <a:pt x="79412" y="14538"/>
                  </a:cubicBezTo>
                  <a:cubicBezTo>
                    <a:pt x="76306" y="14538"/>
                    <a:pt x="73207" y="15663"/>
                    <a:pt x="71003" y="17893"/>
                  </a:cubicBezTo>
                  <a:cubicBezTo>
                    <a:pt x="72928" y="6776"/>
                    <a:pt x="62267" y="1"/>
                    <a:pt x="52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2"/>
            <p:cNvSpPr/>
            <p:nvPr/>
          </p:nvSpPr>
          <p:spPr>
            <a:xfrm>
              <a:off x="4681700" y="3172875"/>
              <a:ext cx="2701175" cy="1373700"/>
            </a:xfrm>
            <a:custGeom>
              <a:avLst/>
              <a:gdLst/>
              <a:ahLst/>
              <a:cxnLst/>
              <a:rect l="l" t="t" r="r" b="b"/>
              <a:pathLst>
                <a:path w="108047" h="54948" extrusionOk="0">
                  <a:moveTo>
                    <a:pt x="53363" y="2009"/>
                  </a:moveTo>
                  <a:cubicBezTo>
                    <a:pt x="57853" y="2009"/>
                    <a:pt x="62560" y="3463"/>
                    <a:pt x="66062" y="6203"/>
                  </a:cubicBezTo>
                  <a:cubicBezTo>
                    <a:pt x="70173" y="9326"/>
                    <a:pt x="71992" y="13793"/>
                    <a:pt x="71003" y="18735"/>
                  </a:cubicBezTo>
                  <a:cubicBezTo>
                    <a:pt x="71003" y="19051"/>
                    <a:pt x="71162" y="19565"/>
                    <a:pt x="71636" y="19724"/>
                  </a:cubicBezTo>
                  <a:cubicBezTo>
                    <a:pt x="71783" y="19789"/>
                    <a:pt x="71951" y="19827"/>
                    <a:pt x="72108" y="19827"/>
                  </a:cubicBezTo>
                  <a:cubicBezTo>
                    <a:pt x="72331" y="19827"/>
                    <a:pt x="72532" y="19751"/>
                    <a:pt x="72624" y="19565"/>
                  </a:cubicBezTo>
                  <a:cubicBezTo>
                    <a:pt x="74769" y="17651"/>
                    <a:pt x="77655" y="16560"/>
                    <a:pt x="80495" y="16560"/>
                  </a:cubicBezTo>
                  <a:cubicBezTo>
                    <a:pt x="82054" y="16560"/>
                    <a:pt x="83598" y="16888"/>
                    <a:pt x="84998" y="17589"/>
                  </a:cubicBezTo>
                  <a:cubicBezTo>
                    <a:pt x="88952" y="19368"/>
                    <a:pt x="91403" y="23835"/>
                    <a:pt x="91245" y="28105"/>
                  </a:cubicBezTo>
                  <a:cubicBezTo>
                    <a:pt x="91245" y="28619"/>
                    <a:pt x="91403" y="28935"/>
                    <a:pt x="91759" y="29093"/>
                  </a:cubicBezTo>
                  <a:cubicBezTo>
                    <a:pt x="91955" y="29159"/>
                    <a:pt x="92131" y="29197"/>
                    <a:pt x="92293" y="29197"/>
                  </a:cubicBezTo>
                  <a:cubicBezTo>
                    <a:pt x="92521" y="29197"/>
                    <a:pt x="92720" y="29120"/>
                    <a:pt x="92905" y="28935"/>
                  </a:cubicBezTo>
                  <a:cubicBezTo>
                    <a:pt x="95450" y="26533"/>
                    <a:pt x="98255" y="25789"/>
                    <a:pt x="99847" y="25789"/>
                  </a:cubicBezTo>
                  <a:cubicBezTo>
                    <a:pt x="100011" y="25789"/>
                    <a:pt x="100162" y="25797"/>
                    <a:pt x="100298" y="25812"/>
                  </a:cubicBezTo>
                  <a:cubicBezTo>
                    <a:pt x="102789" y="26286"/>
                    <a:pt x="104607" y="28777"/>
                    <a:pt x="105240" y="31228"/>
                  </a:cubicBezTo>
                  <a:cubicBezTo>
                    <a:pt x="105912" y="33718"/>
                    <a:pt x="105595" y="36525"/>
                    <a:pt x="104251" y="38976"/>
                  </a:cubicBezTo>
                  <a:cubicBezTo>
                    <a:pt x="102116" y="42772"/>
                    <a:pt x="98519" y="45065"/>
                    <a:pt x="95712" y="46251"/>
                  </a:cubicBezTo>
                  <a:cubicBezTo>
                    <a:pt x="91475" y="48061"/>
                    <a:pt x="87237" y="49043"/>
                    <a:pt x="83031" y="49043"/>
                  </a:cubicBezTo>
                  <a:cubicBezTo>
                    <a:pt x="82645" y="49043"/>
                    <a:pt x="82260" y="49035"/>
                    <a:pt x="81875" y="49018"/>
                  </a:cubicBezTo>
                  <a:cubicBezTo>
                    <a:pt x="75787" y="48860"/>
                    <a:pt x="69185" y="47041"/>
                    <a:pt x="61594" y="43088"/>
                  </a:cubicBezTo>
                  <a:cubicBezTo>
                    <a:pt x="61478" y="43049"/>
                    <a:pt x="61349" y="43029"/>
                    <a:pt x="61219" y="43029"/>
                  </a:cubicBezTo>
                  <a:cubicBezTo>
                    <a:pt x="60820" y="43029"/>
                    <a:pt x="60409" y="43214"/>
                    <a:pt x="60290" y="43602"/>
                  </a:cubicBezTo>
                  <a:cubicBezTo>
                    <a:pt x="57325" y="48860"/>
                    <a:pt x="51553" y="52655"/>
                    <a:pt x="45465" y="52971"/>
                  </a:cubicBezTo>
                  <a:cubicBezTo>
                    <a:pt x="45252" y="52978"/>
                    <a:pt x="45039" y="52981"/>
                    <a:pt x="44827" y="52981"/>
                  </a:cubicBezTo>
                  <a:cubicBezTo>
                    <a:pt x="38631" y="52981"/>
                    <a:pt x="32982" y="50199"/>
                    <a:pt x="29809" y="45420"/>
                  </a:cubicBezTo>
                  <a:cubicBezTo>
                    <a:pt x="29651" y="45065"/>
                    <a:pt x="29335" y="44906"/>
                    <a:pt x="28979" y="44906"/>
                  </a:cubicBezTo>
                  <a:cubicBezTo>
                    <a:pt x="28979" y="44906"/>
                    <a:pt x="28821" y="45065"/>
                    <a:pt x="28663" y="45065"/>
                  </a:cubicBezTo>
                  <a:cubicBezTo>
                    <a:pt x="24988" y="46663"/>
                    <a:pt x="21314" y="47484"/>
                    <a:pt x="17892" y="47484"/>
                  </a:cubicBezTo>
                  <a:cubicBezTo>
                    <a:pt x="15644" y="47484"/>
                    <a:pt x="13504" y="47130"/>
                    <a:pt x="11545" y="46409"/>
                  </a:cubicBezTo>
                  <a:cubicBezTo>
                    <a:pt x="5931" y="44274"/>
                    <a:pt x="2136" y="38660"/>
                    <a:pt x="2808" y="33204"/>
                  </a:cubicBezTo>
                  <a:cubicBezTo>
                    <a:pt x="3124" y="30437"/>
                    <a:pt x="4943" y="27788"/>
                    <a:pt x="7749" y="26286"/>
                  </a:cubicBezTo>
                  <a:cubicBezTo>
                    <a:pt x="9054" y="25544"/>
                    <a:pt x="10474" y="25173"/>
                    <a:pt x="11819" y="25173"/>
                  </a:cubicBezTo>
                  <a:cubicBezTo>
                    <a:pt x="12839" y="25173"/>
                    <a:pt x="13816" y="25386"/>
                    <a:pt x="14668" y="25812"/>
                  </a:cubicBezTo>
                  <a:cubicBezTo>
                    <a:pt x="14760" y="25858"/>
                    <a:pt x="14870" y="25877"/>
                    <a:pt x="14987" y="25877"/>
                  </a:cubicBezTo>
                  <a:cubicBezTo>
                    <a:pt x="15268" y="25877"/>
                    <a:pt x="15591" y="25765"/>
                    <a:pt x="15814" y="25654"/>
                  </a:cubicBezTo>
                  <a:cubicBezTo>
                    <a:pt x="16131" y="25298"/>
                    <a:pt x="16131" y="24982"/>
                    <a:pt x="16131" y="24665"/>
                  </a:cubicBezTo>
                  <a:cubicBezTo>
                    <a:pt x="15656" y="22847"/>
                    <a:pt x="16131" y="21186"/>
                    <a:pt x="16803" y="20198"/>
                  </a:cubicBezTo>
                  <a:cubicBezTo>
                    <a:pt x="17949" y="18221"/>
                    <a:pt x="20084" y="16600"/>
                    <a:pt x="22219" y="16086"/>
                  </a:cubicBezTo>
                  <a:cubicBezTo>
                    <a:pt x="23236" y="15844"/>
                    <a:pt x="24260" y="15740"/>
                    <a:pt x="25283" y="15740"/>
                  </a:cubicBezTo>
                  <a:cubicBezTo>
                    <a:pt x="28434" y="15740"/>
                    <a:pt x="31569" y="16732"/>
                    <a:pt x="34435" y="17747"/>
                  </a:cubicBezTo>
                  <a:cubicBezTo>
                    <a:pt x="34527" y="17793"/>
                    <a:pt x="34620" y="17812"/>
                    <a:pt x="34714" y="17812"/>
                  </a:cubicBezTo>
                  <a:cubicBezTo>
                    <a:pt x="34940" y="17812"/>
                    <a:pt x="35171" y="17701"/>
                    <a:pt x="35423" y="17589"/>
                  </a:cubicBezTo>
                  <a:cubicBezTo>
                    <a:pt x="35581" y="17233"/>
                    <a:pt x="35739" y="16917"/>
                    <a:pt x="35739" y="16600"/>
                  </a:cubicBezTo>
                  <a:cubicBezTo>
                    <a:pt x="34593" y="11659"/>
                    <a:pt x="41353" y="5729"/>
                    <a:pt x="46295" y="3396"/>
                  </a:cubicBezTo>
                  <a:cubicBezTo>
                    <a:pt x="48419" y="2462"/>
                    <a:pt x="50857" y="2009"/>
                    <a:pt x="53363" y="2009"/>
                  </a:cubicBezTo>
                  <a:close/>
                  <a:moveTo>
                    <a:pt x="53297" y="1"/>
                  </a:moveTo>
                  <a:cubicBezTo>
                    <a:pt x="50537" y="1"/>
                    <a:pt x="47842" y="510"/>
                    <a:pt x="45465" y="1578"/>
                  </a:cubicBezTo>
                  <a:cubicBezTo>
                    <a:pt x="41195" y="3554"/>
                    <a:pt x="33763" y="9326"/>
                    <a:pt x="33604" y="15414"/>
                  </a:cubicBezTo>
                  <a:cubicBezTo>
                    <a:pt x="31000" y="14480"/>
                    <a:pt x="28152" y="13708"/>
                    <a:pt x="25234" y="13708"/>
                  </a:cubicBezTo>
                  <a:cubicBezTo>
                    <a:pt x="24078" y="13708"/>
                    <a:pt x="22911" y="13829"/>
                    <a:pt x="21744" y="14110"/>
                  </a:cubicBezTo>
                  <a:cubicBezTo>
                    <a:pt x="19096" y="14940"/>
                    <a:pt x="16486" y="16759"/>
                    <a:pt x="15142" y="19210"/>
                  </a:cubicBezTo>
                  <a:cubicBezTo>
                    <a:pt x="14312" y="20554"/>
                    <a:pt x="13838" y="22016"/>
                    <a:pt x="13996" y="23321"/>
                  </a:cubicBezTo>
                  <a:cubicBezTo>
                    <a:pt x="13336" y="23185"/>
                    <a:pt x="12647" y="23114"/>
                    <a:pt x="11946" y="23114"/>
                  </a:cubicBezTo>
                  <a:cubicBezTo>
                    <a:pt x="10209" y="23114"/>
                    <a:pt x="8395" y="23550"/>
                    <a:pt x="6761" y="24507"/>
                  </a:cubicBezTo>
                  <a:cubicBezTo>
                    <a:pt x="3440" y="26286"/>
                    <a:pt x="1147" y="29607"/>
                    <a:pt x="831" y="33046"/>
                  </a:cubicBezTo>
                  <a:cubicBezTo>
                    <a:pt x="1" y="39135"/>
                    <a:pt x="4270" y="45737"/>
                    <a:pt x="10873" y="48227"/>
                  </a:cubicBezTo>
                  <a:cubicBezTo>
                    <a:pt x="13117" y="49071"/>
                    <a:pt x="15548" y="49490"/>
                    <a:pt x="18084" y="49490"/>
                  </a:cubicBezTo>
                  <a:cubicBezTo>
                    <a:pt x="21489" y="49490"/>
                    <a:pt x="25082" y="48735"/>
                    <a:pt x="28663" y="47239"/>
                  </a:cubicBezTo>
                  <a:cubicBezTo>
                    <a:pt x="32300" y="51983"/>
                    <a:pt x="38230" y="54948"/>
                    <a:pt x="44476" y="54948"/>
                  </a:cubicBezTo>
                  <a:lnTo>
                    <a:pt x="45465" y="54948"/>
                  </a:lnTo>
                  <a:cubicBezTo>
                    <a:pt x="51869" y="54632"/>
                    <a:pt x="58155" y="50837"/>
                    <a:pt x="61436" y="45262"/>
                  </a:cubicBezTo>
                  <a:cubicBezTo>
                    <a:pt x="69185" y="49018"/>
                    <a:pt x="75589" y="50837"/>
                    <a:pt x="81875" y="50995"/>
                  </a:cubicBezTo>
                  <a:cubicBezTo>
                    <a:pt x="82274" y="51011"/>
                    <a:pt x="82675" y="51019"/>
                    <a:pt x="83077" y="51019"/>
                  </a:cubicBezTo>
                  <a:cubicBezTo>
                    <a:pt x="87507" y="51019"/>
                    <a:pt x="92157" y="50023"/>
                    <a:pt x="96542" y="48030"/>
                  </a:cubicBezTo>
                  <a:cubicBezTo>
                    <a:pt x="99507" y="46725"/>
                    <a:pt x="103619" y="44274"/>
                    <a:pt x="105912" y="39807"/>
                  </a:cubicBezTo>
                  <a:cubicBezTo>
                    <a:pt x="107572" y="37000"/>
                    <a:pt x="108047" y="33560"/>
                    <a:pt x="107216" y="30753"/>
                  </a:cubicBezTo>
                  <a:cubicBezTo>
                    <a:pt x="106426" y="27947"/>
                    <a:pt x="104251" y="24507"/>
                    <a:pt x="100654" y="23835"/>
                  </a:cubicBezTo>
                  <a:cubicBezTo>
                    <a:pt x="100443" y="23817"/>
                    <a:pt x="100217" y="23807"/>
                    <a:pt x="99978" y="23807"/>
                  </a:cubicBezTo>
                  <a:cubicBezTo>
                    <a:pt x="98151" y="23807"/>
                    <a:pt x="95545" y="24380"/>
                    <a:pt x="93063" y="26128"/>
                  </a:cubicBezTo>
                  <a:cubicBezTo>
                    <a:pt x="92589" y="21700"/>
                    <a:pt x="89782" y="17747"/>
                    <a:pt x="85829" y="15770"/>
                  </a:cubicBezTo>
                  <a:cubicBezTo>
                    <a:pt x="84148" y="14930"/>
                    <a:pt x="82289" y="14533"/>
                    <a:pt x="80427" y="14533"/>
                  </a:cubicBezTo>
                  <a:cubicBezTo>
                    <a:pt x="77910" y="14533"/>
                    <a:pt x="75387" y="15259"/>
                    <a:pt x="73296" y="16600"/>
                  </a:cubicBezTo>
                  <a:cubicBezTo>
                    <a:pt x="73296" y="11975"/>
                    <a:pt x="71320" y="7705"/>
                    <a:pt x="67208" y="4543"/>
                  </a:cubicBezTo>
                  <a:cubicBezTo>
                    <a:pt x="63312" y="1608"/>
                    <a:pt x="58202" y="1"/>
                    <a:pt x="53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2" name="Google Shape;642;p22"/>
          <p:cNvGrpSpPr/>
          <p:nvPr/>
        </p:nvGrpSpPr>
        <p:grpSpPr>
          <a:xfrm>
            <a:off x="7822031" y="1323171"/>
            <a:ext cx="853752" cy="431822"/>
            <a:chOff x="234150" y="3339225"/>
            <a:chExt cx="2062700" cy="1043300"/>
          </a:xfrm>
        </p:grpSpPr>
        <p:sp>
          <p:nvSpPr>
            <p:cNvPr id="643" name="Google Shape;643;p22"/>
            <p:cNvSpPr/>
            <p:nvPr/>
          </p:nvSpPr>
          <p:spPr>
            <a:xfrm>
              <a:off x="258875" y="3364500"/>
              <a:ext cx="2009325" cy="992450"/>
            </a:xfrm>
            <a:custGeom>
              <a:avLst/>
              <a:gdLst/>
              <a:ahLst/>
              <a:cxnLst/>
              <a:rect l="l" t="t" r="r" b="b"/>
              <a:pathLst>
                <a:path w="80373" h="39698" extrusionOk="0">
                  <a:moveTo>
                    <a:pt x="33308" y="0"/>
                  </a:moveTo>
                  <a:cubicBezTo>
                    <a:pt x="30148" y="0"/>
                    <a:pt x="27030" y="1071"/>
                    <a:pt x="24551" y="3005"/>
                  </a:cubicBezTo>
                  <a:cubicBezTo>
                    <a:pt x="22890" y="4310"/>
                    <a:pt x="21744" y="5970"/>
                    <a:pt x="20914" y="7749"/>
                  </a:cubicBezTo>
                  <a:cubicBezTo>
                    <a:pt x="20597" y="8935"/>
                    <a:pt x="19925" y="10714"/>
                    <a:pt x="20241" y="13679"/>
                  </a:cubicBezTo>
                  <a:cubicBezTo>
                    <a:pt x="18092" y="11530"/>
                    <a:pt x="15105" y="10502"/>
                    <a:pt x="12090" y="10502"/>
                  </a:cubicBezTo>
                  <a:cubicBezTo>
                    <a:pt x="8174" y="10502"/>
                    <a:pt x="4211" y="12237"/>
                    <a:pt x="1977" y="15498"/>
                  </a:cubicBezTo>
                  <a:cubicBezTo>
                    <a:pt x="1147" y="16842"/>
                    <a:pt x="475" y="18305"/>
                    <a:pt x="316" y="19965"/>
                  </a:cubicBezTo>
                  <a:cubicBezTo>
                    <a:pt x="0" y="24393"/>
                    <a:pt x="3795" y="28346"/>
                    <a:pt x="8065" y="29691"/>
                  </a:cubicBezTo>
                  <a:cubicBezTo>
                    <a:pt x="9980" y="30230"/>
                    <a:pt x="11895" y="30493"/>
                    <a:pt x="13810" y="30493"/>
                  </a:cubicBezTo>
                  <a:cubicBezTo>
                    <a:pt x="14702" y="30493"/>
                    <a:pt x="15594" y="30436"/>
                    <a:pt x="16486" y="30323"/>
                  </a:cubicBezTo>
                  <a:cubicBezTo>
                    <a:pt x="17533" y="30179"/>
                    <a:pt x="19142" y="29473"/>
                    <a:pt x="20166" y="29473"/>
                  </a:cubicBezTo>
                  <a:cubicBezTo>
                    <a:pt x="20263" y="29473"/>
                    <a:pt x="20354" y="29479"/>
                    <a:pt x="20439" y="29493"/>
                  </a:cubicBezTo>
                  <a:cubicBezTo>
                    <a:pt x="20755" y="29493"/>
                    <a:pt x="20914" y="29493"/>
                    <a:pt x="21072" y="29691"/>
                  </a:cubicBezTo>
                  <a:cubicBezTo>
                    <a:pt x="21744" y="29849"/>
                    <a:pt x="21744" y="30323"/>
                    <a:pt x="22060" y="31311"/>
                  </a:cubicBezTo>
                  <a:cubicBezTo>
                    <a:pt x="23879" y="35265"/>
                    <a:pt x="27516" y="38388"/>
                    <a:pt x="31785" y="39376"/>
                  </a:cubicBezTo>
                  <a:cubicBezTo>
                    <a:pt x="32717" y="39593"/>
                    <a:pt x="33672" y="39698"/>
                    <a:pt x="34629" y="39698"/>
                  </a:cubicBezTo>
                  <a:cubicBezTo>
                    <a:pt x="38906" y="39698"/>
                    <a:pt x="43228" y="37608"/>
                    <a:pt x="45780" y="34118"/>
                  </a:cubicBezTo>
                  <a:cubicBezTo>
                    <a:pt x="47501" y="36918"/>
                    <a:pt x="50728" y="38556"/>
                    <a:pt x="53953" y="38556"/>
                  </a:cubicBezTo>
                  <a:cubicBezTo>
                    <a:pt x="55099" y="38556"/>
                    <a:pt x="56246" y="38349"/>
                    <a:pt x="57324" y="37914"/>
                  </a:cubicBezTo>
                  <a:cubicBezTo>
                    <a:pt x="61436" y="36411"/>
                    <a:pt x="64084" y="31667"/>
                    <a:pt x="63254" y="27358"/>
                  </a:cubicBezTo>
                  <a:lnTo>
                    <a:pt x="63254" y="27358"/>
                  </a:lnTo>
                  <a:cubicBezTo>
                    <a:pt x="65045" y="28558"/>
                    <a:pt x="67339" y="29182"/>
                    <a:pt x="69622" y="29182"/>
                  </a:cubicBezTo>
                  <a:cubicBezTo>
                    <a:pt x="72378" y="29182"/>
                    <a:pt x="75117" y="28273"/>
                    <a:pt x="76933" y="26370"/>
                  </a:cubicBezTo>
                  <a:cubicBezTo>
                    <a:pt x="79740" y="23563"/>
                    <a:pt x="80372" y="19293"/>
                    <a:pt x="79226" y="15656"/>
                  </a:cubicBezTo>
                  <a:cubicBezTo>
                    <a:pt x="78016" y="11843"/>
                    <a:pt x="74800" y="8880"/>
                    <a:pt x="70650" y="8880"/>
                  </a:cubicBezTo>
                  <a:cubicBezTo>
                    <a:pt x="70325" y="8880"/>
                    <a:pt x="69994" y="8898"/>
                    <a:pt x="69659" y="8935"/>
                  </a:cubicBezTo>
                  <a:cubicBezTo>
                    <a:pt x="68670" y="8935"/>
                    <a:pt x="67880" y="9252"/>
                    <a:pt x="66891" y="9726"/>
                  </a:cubicBezTo>
                  <a:lnTo>
                    <a:pt x="66694" y="9726"/>
                  </a:lnTo>
                  <a:cubicBezTo>
                    <a:pt x="66219" y="9726"/>
                    <a:pt x="65903" y="7947"/>
                    <a:pt x="65705" y="7433"/>
                  </a:cubicBezTo>
                  <a:cubicBezTo>
                    <a:pt x="64717" y="5456"/>
                    <a:pt x="63254" y="3480"/>
                    <a:pt x="60961" y="2650"/>
                  </a:cubicBezTo>
                  <a:cubicBezTo>
                    <a:pt x="59454" y="2129"/>
                    <a:pt x="57988" y="1845"/>
                    <a:pt x="56558" y="1845"/>
                  </a:cubicBezTo>
                  <a:cubicBezTo>
                    <a:pt x="54838" y="1845"/>
                    <a:pt x="53172" y="2257"/>
                    <a:pt x="51552" y="3163"/>
                  </a:cubicBezTo>
                  <a:cubicBezTo>
                    <a:pt x="49417" y="4468"/>
                    <a:pt x="47441" y="6445"/>
                    <a:pt x="45780" y="8421"/>
                  </a:cubicBezTo>
                  <a:cubicBezTo>
                    <a:pt x="44318" y="4784"/>
                    <a:pt x="41353" y="2017"/>
                    <a:pt x="37557" y="673"/>
                  </a:cubicBezTo>
                  <a:cubicBezTo>
                    <a:pt x="36169" y="218"/>
                    <a:pt x="34734" y="0"/>
                    <a:pt x="33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2"/>
            <p:cNvSpPr/>
            <p:nvPr/>
          </p:nvSpPr>
          <p:spPr>
            <a:xfrm>
              <a:off x="234150" y="3339225"/>
              <a:ext cx="2062700" cy="1043300"/>
            </a:xfrm>
            <a:custGeom>
              <a:avLst/>
              <a:gdLst/>
              <a:ahLst/>
              <a:cxnLst/>
              <a:rect l="l" t="t" r="r" b="b"/>
              <a:pathLst>
                <a:path w="82508" h="41732" extrusionOk="0">
                  <a:moveTo>
                    <a:pt x="34196" y="1960"/>
                  </a:moveTo>
                  <a:cubicBezTo>
                    <a:pt x="35570" y="1960"/>
                    <a:pt x="36936" y="2193"/>
                    <a:pt x="38230" y="2672"/>
                  </a:cubicBezTo>
                  <a:cubicBezTo>
                    <a:pt x="41669" y="3819"/>
                    <a:pt x="44476" y="6467"/>
                    <a:pt x="45781" y="9749"/>
                  </a:cubicBezTo>
                  <a:cubicBezTo>
                    <a:pt x="45939" y="10105"/>
                    <a:pt x="46295" y="10421"/>
                    <a:pt x="46611" y="10421"/>
                  </a:cubicBezTo>
                  <a:cubicBezTo>
                    <a:pt x="46927" y="10421"/>
                    <a:pt x="47283" y="10421"/>
                    <a:pt x="47600" y="10105"/>
                  </a:cubicBezTo>
                  <a:cubicBezTo>
                    <a:pt x="48904" y="8444"/>
                    <a:pt x="50723" y="6467"/>
                    <a:pt x="53055" y="5163"/>
                  </a:cubicBezTo>
                  <a:cubicBezTo>
                    <a:pt x="54525" y="4316"/>
                    <a:pt x="56058" y="3897"/>
                    <a:pt x="57676" y="3897"/>
                  </a:cubicBezTo>
                  <a:cubicBezTo>
                    <a:pt x="58928" y="3897"/>
                    <a:pt x="60231" y="4148"/>
                    <a:pt x="61594" y="4649"/>
                  </a:cubicBezTo>
                  <a:cubicBezTo>
                    <a:pt x="63729" y="5479"/>
                    <a:pt x="65073" y="7456"/>
                    <a:pt x="65706" y="8958"/>
                  </a:cubicBezTo>
                  <a:cubicBezTo>
                    <a:pt x="65706" y="9116"/>
                    <a:pt x="65904" y="9274"/>
                    <a:pt x="65904" y="9432"/>
                  </a:cubicBezTo>
                  <a:cubicBezTo>
                    <a:pt x="66220" y="10421"/>
                    <a:pt x="66536" y="11725"/>
                    <a:pt x="67525" y="11725"/>
                  </a:cubicBezTo>
                  <a:cubicBezTo>
                    <a:pt x="67880" y="11725"/>
                    <a:pt x="68197" y="11725"/>
                    <a:pt x="68355" y="11567"/>
                  </a:cubicBezTo>
                  <a:cubicBezTo>
                    <a:pt x="69185" y="11251"/>
                    <a:pt x="70015" y="10935"/>
                    <a:pt x="70845" y="10935"/>
                  </a:cubicBezTo>
                  <a:cubicBezTo>
                    <a:pt x="71158" y="10892"/>
                    <a:pt x="71469" y="10871"/>
                    <a:pt x="71777" y="10871"/>
                  </a:cubicBezTo>
                  <a:cubicBezTo>
                    <a:pt x="75165" y="10871"/>
                    <a:pt x="78189" y="13399"/>
                    <a:pt x="79385" y="17023"/>
                  </a:cubicBezTo>
                  <a:cubicBezTo>
                    <a:pt x="80373" y="20462"/>
                    <a:pt x="79543" y="24258"/>
                    <a:pt x="77250" y="26550"/>
                  </a:cubicBezTo>
                  <a:cubicBezTo>
                    <a:pt x="75569" y="28338"/>
                    <a:pt x="73075" y="29117"/>
                    <a:pt x="70588" y="29117"/>
                  </a:cubicBezTo>
                  <a:cubicBezTo>
                    <a:pt x="68454" y="29117"/>
                    <a:pt x="66324" y="28543"/>
                    <a:pt x="64718" y="27539"/>
                  </a:cubicBezTo>
                  <a:cubicBezTo>
                    <a:pt x="64559" y="27460"/>
                    <a:pt x="64401" y="27420"/>
                    <a:pt x="64238" y="27420"/>
                  </a:cubicBezTo>
                  <a:cubicBezTo>
                    <a:pt x="64075" y="27420"/>
                    <a:pt x="63907" y="27460"/>
                    <a:pt x="63729" y="27539"/>
                  </a:cubicBezTo>
                  <a:cubicBezTo>
                    <a:pt x="63413" y="27737"/>
                    <a:pt x="63255" y="28211"/>
                    <a:pt x="63255" y="28527"/>
                  </a:cubicBezTo>
                  <a:cubicBezTo>
                    <a:pt x="63927" y="32322"/>
                    <a:pt x="61594" y="36632"/>
                    <a:pt x="57997" y="38094"/>
                  </a:cubicBezTo>
                  <a:cubicBezTo>
                    <a:pt x="57102" y="38415"/>
                    <a:pt x="56147" y="38569"/>
                    <a:pt x="55184" y="38569"/>
                  </a:cubicBezTo>
                  <a:cubicBezTo>
                    <a:pt x="52234" y="38569"/>
                    <a:pt x="49209" y="37129"/>
                    <a:pt x="47600" y="34655"/>
                  </a:cubicBezTo>
                  <a:cubicBezTo>
                    <a:pt x="47441" y="34299"/>
                    <a:pt x="47125" y="34141"/>
                    <a:pt x="46769" y="34141"/>
                  </a:cubicBezTo>
                  <a:cubicBezTo>
                    <a:pt x="46453" y="34141"/>
                    <a:pt x="46295" y="34299"/>
                    <a:pt x="45939" y="34457"/>
                  </a:cubicBezTo>
                  <a:cubicBezTo>
                    <a:pt x="43647" y="37732"/>
                    <a:pt x="39509" y="39651"/>
                    <a:pt x="35527" y="39651"/>
                  </a:cubicBezTo>
                  <a:cubicBezTo>
                    <a:pt x="34702" y="39651"/>
                    <a:pt x="33884" y="39569"/>
                    <a:pt x="33091" y="39399"/>
                  </a:cubicBezTo>
                  <a:cubicBezTo>
                    <a:pt x="29137" y="38608"/>
                    <a:pt x="25698" y="35643"/>
                    <a:pt x="24037" y="31848"/>
                  </a:cubicBezTo>
                  <a:cubicBezTo>
                    <a:pt x="23879" y="31690"/>
                    <a:pt x="23879" y="31492"/>
                    <a:pt x="23721" y="31334"/>
                  </a:cubicBezTo>
                  <a:cubicBezTo>
                    <a:pt x="23563" y="30702"/>
                    <a:pt x="23405" y="30029"/>
                    <a:pt x="22575" y="29713"/>
                  </a:cubicBezTo>
                  <a:cubicBezTo>
                    <a:pt x="22219" y="29713"/>
                    <a:pt x="21903" y="29516"/>
                    <a:pt x="21586" y="29516"/>
                  </a:cubicBezTo>
                  <a:lnTo>
                    <a:pt x="21230" y="29516"/>
                  </a:lnTo>
                  <a:cubicBezTo>
                    <a:pt x="20440" y="29516"/>
                    <a:pt x="19610" y="29713"/>
                    <a:pt x="18779" y="30029"/>
                  </a:cubicBezTo>
                  <a:cubicBezTo>
                    <a:pt x="18265" y="30188"/>
                    <a:pt x="17791" y="30188"/>
                    <a:pt x="17475" y="30346"/>
                  </a:cubicBezTo>
                  <a:cubicBezTo>
                    <a:pt x="16470" y="30459"/>
                    <a:pt x="15520" y="30516"/>
                    <a:pt x="14618" y="30516"/>
                  </a:cubicBezTo>
                  <a:cubicBezTo>
                    <a:pt x="12682" y="30516"/>
                    <a:pt x="10962" y="30253"/>
                    <a:pt x="9370" y="29713"/>
                  </a:cubicBezTo>
                  <a:cubicBezTo>
                    <a:pt x="5773" y="28527"/>
                    <a:pt x="1978" y="25246"/>
                    <a:pt x="2294" y="20976"/>
                  </a:cubicBezTo>
                  <a:cubicBezTo>
                    <a:pt x="2452" y="19830"/>
                    <a:pt x="2966" y="18328"/>
                    <a:pt x="3796" y="17181"/>
                  </a:cubicBezTo>
                  <a:cubicBezTo>
                    <a:pt x="5417" y="14532"/>
                    <a:pt x="8382" y="12911"/>
                    <a:pt x="11861" y="12556"/>
                  </a:cubicBezTo>
                  <a:cubicBezTo>
                    <a:pt x="12259" y="12517"/>
                    <a:pt x="12657" y="12498"/>
                    <a:pt x="13054" y="12498"/>
                  </a:cubicBezTo>
                  <a:cubicBezTo>
                    <a:pt x="15930" y="12498"/>
                    <a:pt x="18722" y="13506"/>
                    <a:pt x="20598" y="15521"/>
                  </a:cubicBezTo>
                  <a:cubicBezTo>
                    <a:pt x="20820" y="15631"/>
                    <a:pt x="21041" y="15762"/>
                    <a:pt x="21331" y="15762"/>
                  </a:cubicBezTo>
                  <a:cubicBezTo>
                    <a:pt x="21455" y="15762"/>
                    <a:pt x="21591" y="15738"/>
                    <a:pt x="21744" y="15679"/>
                  </a:cubicBezTo>
                  <a:cubicBezTo>
                    <a:pt x="22061" y="15521"/>
                    <a:pt x="22219" y="15046"/>
                    <a:pt x="22219" y="14690"/>
                  </a:cubicBezTo>
                  <a:cubicBezTo>
                    <a:pt x="22061" y="12081"/>
                    <a:pt x="22417" y="10263"/>
                    <a:pt x="22891" y="9116"/>
                  </a:cubicBezTo>
                  <a:cubicBezTo>
                    <a:pt x="23563" y="7456"/>
                    <a:pt x="24709" y="5993"/>
                    <a:pt x="26172" y="4807"/>
                  </a:cubicBezTo>
                  <a:cubicBezTo>
                    <a:pt x="28513" y="2945"/>
                    <a:pt x="31372" y="1960"/>
                    <a:pt x="34196" y="1960"/>
                  </a:cubicBezTo>
                  <a:close/>
                  <a:moveTo>
                    <a:pt x="34369" y="1"/>
                  </a:moveTo>
                  <a:cubicBezTo>
                    <a:pt x="31052" y="1"/>
                    <a:pt x="27682" y="1098"/>
                    <a:pt x="24868" y="3344"/>
                  </a:cubicBezTo>
                  <a:cubicBezTo>
                    <a:pt x="23207" y="4649"/>
                    <a:pt x="21744" y="6467"/>
                    <a:pt x="21072" y="8444"/>
                  </a:cubicBezTo>
                  <a:cubicBezTo>
                    <a:pt x="20598" y="9432"/>
                    <a:pt x="20242" y="10737"/>
                    <a:pt x="20242" y="12556"/>
                  </a:cubicBezTo>
                  <a:cubicBezTo>
                    <a:pt x="18140" y="11301"/>
                    <a:pt x="15661" y="10512"/>
                    <a:pt x="13027" y="10512"/>
                  </a:cubicBezTo>
                  <a:cubicBezTo>
                    <a:pt x="12590" y="10512"/>
                    <a:pt x="12148" y="10534"/>
                    <a:pt x="11703" y="10579"/>
                  </a:cubicBezTo>
                  <a:cubicBezTo>
                    <a:pt x="7591" y="11093"/>
                    <a:pt x="4112" y="13070"/>
                    <a:pt x="2136" y="16035"/>
                  </a:cubicBezTo>
                  <a:cubicBezTo>
                    <a:pt x="1147" y="17497"/>
                    <a:pt x="475" y="19316"/>
                    <a:pt x="317" y="20818"/>
                  </a:cubicBezTo>
                  <a:cubicBezTo>
                    <a:pt x="1" y="26076"/>
                    <a:pt x="4429" y="30346"/>
                    <a:pt x="8738" y="31690"/>
                  </a:cubicBezTo>
                  <a:cubicBezTo>
                    <a:pt x="10518" y="32229"/>
                    <a:pt x="12463" y="32493"/>
                    <a:pt x="14574" y="32493"/>
                  </a:cubicBezTo>
                  <a:cubicBezTo>
                    <a:pt x="15558" y="32493"/>
                    <a:pt x="16577" y="32435"/>
                    <a:pt x="17633" y="32322"/>
                  </a:cubicBezTo>
                  <a:cubicBezTo>
                    <a:pt x="18107" y="32164"/>
                    <a:pt x="18779" y="32006"/>
                    <a:pt x="19254" y="31848"/>
                  </a:cubicBezTo>
                  <a:cubicBezTo>
                    <a:pt x="19939" y="31718"/>
                    <a:pt x="20624" y="31453"/>
                    <a:pt x="21131" y="31453"/>
                  </a:cubicBezTo>
                  <a:cubicBezTo>
                    <a:pt x="21239" y="31453"/>
                    <a:pt x="21338" y="31465"/>
                    <a:pt x="21428" y="31492"/>
                  </a:cubicBezTo>
                  <a:lnTo>
                    <a:pt x="21744" y="31492"/>
                  </a:lnTo>
                  <a:cubicBezTo>
                    <a:pt x="21744" y="31690"/>
                    <a:pt x="21903" y="31848"/>
                    <a:pt x="21903" y="32006"/>
                  </a:cubicBezTo>
                  <a:cubicBezTo>
                    <a:pt x="21903" y="32164"/>
                    <a:pt x="22061" y="32481"/>
                    <a:pt x="22219" y="32678"/>
                  </a:cubicBezTo>
                  <a:cubicBezTo>
                    <a:pt x="24196" y="37106"/>
                    <a:pt x="28149" y="40387"/>
                    <a:pt x="32616" y="41376"/>
                  </a:cubicBezTo>
                  <a:cubicBezTo>
                    <a:pt x="33605" y="41573"/>
                    <a:pt x="34593" y="41731"/>
                    <a:pt x="35581" y="41731"/>
                  </a:cubicBezTo>
                  <a:cubicBezTo>
                    <a:pt x="39693" y="41731"/>
                    <a:pt x="43962" y="39913"/>
                    <a:pt x="46769" y="36790"/>
                  </a:cubicBezTo>
                  <a:cubicBezTo>
                    <a:pt x="48791" y="39154"/>
                    <a:pt x="51921" y="40594"/>
                    <a:pt x="55051" y="40594"/>
                  </a:cubicBezTo>
                  <a:cubicBezTo>
                    <a:pt x="56265" y="40594"/>
                    <a:pt x="57480" y="40377"/>
                    <a:pt x="58629" y="39913"/>
                  </a:cubicBezTo>
                  <a:cubicBezTo>
                    <a:pt x="62583" y="38411"/>
                    <a:pt x="65390" y="34299"/>
                    <a:pt x="65390" y="30029"/>
                  </a:cubicBezTo>
                  <a:cubicBezTo>
                    <a:pt x="66980" y="30733"/>
                    <a:pt x="68820" y="31111"/>
                    <a:pt x="70678" y="31111"/>
                  </a:cubicBezTo>
                  <a:cubicBezTo>
                    <a:pt x="73624" y="31111"/>
                    <a:pt x="76619" y="30162"/>
                    <a:pt x="78752" y="28053"/>
                  </a:cubicBezTo>
                  <a:cubicBezTo>
                    <a:pt x="81519" y="25088"/>
                    <a:pt x="82508" y="20462"/>
                    <a:pt x="81203" y="16351"/>
                  </a:cubicBezTo>
                  <a:cubicBezTo>
                    <a:pt x="79850" y="11780"/>
                    <a:pt x="75927" y="8900"/>
                    <a:pt x="71686" y="8900"/>
                  </a:cubicBezTo>
                  <a:cubicBezTo>
                    <a:pt x="71341" y="8900"/>
                    <a:pt x="70995" y="8919"/>
                    <a:pt x="70648" y="8958"/>
                  </a:cubicBezTo>
                  <a:cubicBezTo>
                    <a:pt x="69659" y="8958"/>
                    <a:pt x="68869" y="9274"/>
                    <a:pt x="68038" y="9591"/>
                  </a:cubicBezTo>
                  <a:cubicBezTo>
                    <a:pt x="67880" y="9274"/>
                    <a:pt x="67880" y="9116"/>
                    <a:pt x="67880" y="8958"/>
                  </a:cubicBezTo>
                  <a:cubicBezTo>
                    <a:pt x="67683" y="8602"/>
                    <a:pt x="67683" y="8286"/>
                    <a:pt x="67525" y="8128"/>
                  </a:cubicBezTo>
                  <a:cubicBezTo>
                    <a:pt x="66694" y="6309"/>
                    <a:pt x="65073" y="3819"/>
                    <a:pt x="62267" y="2830"/>
                  </a:cubicBezTo>
                  <a:cubicBezTo>
                    <a:pt x="60634" y="2174"/>
                    <a:pt x="59042" y="1844"/>
                    <a:pt x="57500" y="1844"/>
                  </a:cubicBezTo>
                  <a:cubicBezTo>
                    <a:pt x="55606" y="1844"/>
                    <a:pt x="53788" y="2342"/>
                    <a:pt x="52067" y="3344"/>
                  </a:cubicBezTo>
                  <a:cubicBezTo>
                    <a:pt x="50090" y="4491"/>
                    <a:pt x="48430" y="6151"/>
                    <a:pt x="46927" y="7614"/>
                  </a:cubicBezTo>
                  <a:cubicBezTo>
                    <a:pt x="45307" y="4491"/>
                    <a:pt x="42342" y="2040"/>
                    <a:pt x="38863" y="695"/>
                  </a:cubicBezTo>
                  <a:cubicBezTo>
                    <a:pt x="37416" y="234"/>
                    <a:pt x="35898" y="1"/>
                    <a:pt x="34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5" name="Google Shape;645;p22"/>
          <p:cNvSpPr/>
          <p:nvPr/>
        </p:nvSpPr>
        <p:spPr>
          <a:xfrm rot="495612">
            <a:off x="7719537" y="3798411"/>
            <a:ext cx="352183" cy="321271"/>
          </a:xfrm>
          <a:custGeom>
            <a:avLst/>
            <a:gdLst/>
            <a:ahLst/>
            <a:cxnLst/>
            <a:rect l="l" t="t" r="r" b="b"/>
            <a:pathLst>
              <a:path w="2782" h="2537" extrusionOk="0">
                <a:moveTo>
                  <a:pt x="1391" y="0"/>
                </a:moveTo>
                <a:cubicBezTo>
                  <a:pt x="1307" y="0"/>
                  <a:pt x="1223" y="42"/>
                  <a:pt x="1178" y="126"/>
                </a:cubicBezTo>
                <a:lnTo>
                  <a:pt x="958" y="592"/>
                </a:lnTo>
                <a:cubicBezTo>
                  <a:pt x="917" y="657"/>
                  <a:pt x="855" y="710"/>
                  <a:pt x="778" y="722"/>
                </a:cubicBezTo>
                <a:lnTo>
                  <a:pt x="271" y="788"/>
                </a:lnTo>
                <a:cubicBezTo>
                  <a:pt x="79" y="812"/>
                  <a:pt x="1" y="1058"/>
                  <a:pt x="141" y="1188"/>
                </a:cubicBezTo>
                <a:lnTo>
                  <a:pt x="504" y="1549"/>
                </a:lnTo>
                <a:cubicBezTo>
                  <a:pt x="569" y="1601"/>
                  <a:pt x="594" y="1679"/>
                  <a:pt x="582" y="1757"/>
                </a:cubicBezTo>
                <a:lnTo>
                  <a:pt x="492" y="2263"/>
                </a:lnTo>
                <a:cubicBezTo>
                  <a:pt x="460" y="2415"/>
                  <a:pt x="583" y="2536"/>
                  <a:pt x="719" y="2536"/>
                </a:cubicBezTo>
                <a:cubicBezTo>
                  <a:pt x="755" y="2536"/>
                  <a:pt x="792" y="2528"/>
                  <a:pt x="827" y="2509"/>
                </a:cubicBezTo>
                <a:lnTo>
                  <a:pt x="1281" y="2263"/>
                </a:lnTo>
                <a:cubicBezTo>
                  <a:pt x="1313" y="2243"/>
                  <a:pt x="1352" y="2233"/>
                  <a:pt x="1391" y="2233"/>
                </a:cubicBezTo>
                <a:cubicBezTo>
                  <a:pt x="1430" y="2233"/>
                  <a:pt x="1469" y="2243"/>
                  <a:pt x="1501" y="2263"/>
                </a:cubicBezTo>
                <a:lnTo>
                  <a:pt x="1955" y="2509"/>
                </a:lnTo>
                <a:cubicBezTo>
                  <a:pt x="1990" y="2528"/>
                  <a:pt x="2027" y="2536"/>
                  <a:pt x="2064" y="2536"/>
                </a:cubicBezTo>
                <a:cubicBezTo>
                  <a:pt x="2199" y="2536"/>
                  <a:pt x="2322" y="2415"/>
                  <a:pt x="2290" y="2263"/>
                </a:cubicBezTo>
                <a:lnTo>
                  <a:pt x="2200" y="1757"/>
                </a:lnTo>
                <a:cubicBezTo>
                  <a:pt x="2188" y="1679"/>
                  <a:pt x="2213" y="1601"/>
                  <a:pt x="2266" y="1549"/>
                </a:cubicBezTo>
                <a:lnTo>
                  <a:pt x="2641" y="1188"/>
                </a:lnTo>
                <a:cubicBezTo>
                  <a:pt x="2781" y="1058"/>
                  <a:pt x="2704" y="812"/>
                  <a:pt x="2511" y="788"/>
                </a:cubicBezTo>
                <a:lnTo>
                  <a:pt x="2005" y="722"/>
                </a:lnTo>
                <a:cubicBezTo>
                  <a:pt x="1927" y="710"/>
                  <a:pt x="1849" y="657"/>
                  <a:pt x="1824" y="592"/>
                </a:cubicBezTo>
                <a:lnTo>
                  <a:pt x="1604" y="126"/>
                </a:lnTo>
                <a:cubicBezTo>
                  <a:pt x="1559" y="42"/>
                  <a:pt x="1475" y="0"/>
                  <a:pt x="1391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2"/>
          <p:cNvSpPr/>
          <p:nvPr/>
        </p:nvSpPr>
        <p:spPr>
          <a:xfrm rot="-1029068">
            <a:off x="6800906" y="4103839"/>
            <a:ext cx="262688" cy="239622"/>
          </a:xfrm>
          <a:custGeom>
            <a:avLst/>
            <a:gdLst/>
            <a:ahLst/>
            <a:cxnLst/>
            <a:rect l="l" t="t" r="r" b="b"/>
            <a:pathLst>
              <a:path w="2782" h="2537" extrusionOk="0">
                <a:moveTo>
                  <a:pt x="1391" y="0"/>
                </a:moveTo>
                <a:cubicBezTo>
                  <a:pt x="1307" y="0"/>
                  <a:pt x="1223" y="42"/>
                  <a:pt x="1178" y="126"/>
                </a:cubicBezTo>
                <a:lnTo>
                  <a:pt x="958" y="592"/>
                </a:lnTo>
                <a:cubicBezTo>
                  <a:pt x="917" y="657"/>
                  <a:pt x="855" y="710"/>
                  <a:pt x="778" y="722"/>
                </a:cubicBezTo>
                <a:lnTo>
                  <a:pt x="271" y="788"/>
                </a:lnTo>
                <a:cubicBezTo>
                  <a:pt x="79" y="812"/>
                  <a:pt x="1" y="1058"/>
                  <a:pt x="141" y="1188"/>
                </a:cubicBezTo>
                <a:lnTo>
                  <a:pt x="504" y="1549"/>
                </a:lnTo>
                <a:cubicBezTo>
                  <a:pt x="569" y="1601"/>
                  <a:pt x="594" y="1679"/>
                  <a:pt x="582" y="1757"/>
                </a:cubicBezTo>
                <a:lnTo>
                  <a:pt x="492" y="2263"/>
                </a:lnTo>
                <a:cubicBezTo>
                  <a:pt x="460" y="2415"/>
                  <a:pt x="583" y="2536"/>
                  <a:pt x="719" y="2536"/>
                </a:cubicBezTo>
                <a:cubicBezTo>
                  <a:pt x="755" y="2536"/>
                  <a:pt x="792" y="2528"/>
                  <a:pt x="827" y="2509"/>
                </a:cubicBezTo>
                <a:lnTo>
                  <a:pt x="1281" y="2263"/>
                </a:lnTo>
                <a:cubicBezTo>
                  <a:pt x="1313" y="2243"/>
                  <a:pt x="1352" y="2233"/>
                  <a:pt x="1391" y="2233"/>
                </a:cubicBezTo>
                <a:cubicBezTo>
                  <a:pt x="1430" y="2233"/>
                  <a:pt x="1469" y="2243"/>
                  <a:pt x="1501" y="2263"/>
                </a:cubicBezTo>
                <a:lnTo>
                  <a:pt x="1955" y="2509"/>
                </a:lnTo>
                <a:cubicBezTo>
                  <a:pt x="1990" y="2528"/>
                  <a:pt x="2027" y="2536"/>
                  <a:pt x="2064" y="2536"/>
                </a:cubicBezTo>
                <a:cubicBezTo>
                  <a:pt x="2199" y="2536"/>
                  <a:pt x="2322" y="2415"/>
                  <a:pt x="2290" y="2263"/>
                </a:cubicBezTo>
                <a:lnTo>
                  <a:pt x="2200" y="1757"/>
                </a:lnTo>
                <a:cubicBezTo>
                  <a:pt x="2188" y="1679"/>
                  <a:pt x="2213" y="1601"/>
                  <a:pt x="2266" y="1549"/>
                </a:cubicBezTo>
                <a:lnTo>
                  <a:pt x="2641" y="1188"/>
                </a:lnTo>
                <a:cubicBezTo>
                  <a:pt x="2781" y="1058"/>
                  <a:pt x="2704" y="812"/>
                  <a:pt x="2511" y="788"/>
                </a:cubicBezTo>
                <a:lnTo>
                  <a:pt x="2005" y="722"/>
                </a:lnTo>
                <a:cubicBezTo>
                  <a:pt x="1927" y="710"/>
                  <a:pt x="1849" y="657"/>
                  <a:pt x="1824" y="592"/>
                </a:cubicBezTo>
                <a:lnTo>
                  <a:pt x="1604" y="126"/>
                </a:lnTo>
                <a:cubicBezTo>
                  <a:pt x="1559" y="42"/>
                  <a:pt x="1475" y="0"/>
                  <a:pt x="1391" y="0"/>
                </a:cubicBez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2"/>
          <p:cNvSpPr/>
          <p:nvPr/>
        </p:nvSpPr>
        <p:spPr>
          <a:xfrm rot="238475">
            <a:off x="8463929" y="1058469"/>
            <a:ext cx="205597" cy="187543"/>
          </a:xfrm>
          <a:custGeom>
            <a:avLst/>
            <a:gdLst/>
            <a:ahLst/>
            <a:cxnLst/>
            <a:rect l="l" t="t" r="r" b="b"/>
            <a:pathLst>
              <a:path w="2782" h="2537" extrusionOk="0">
                <a:moveTo>
                  <a:pt x="1391" y="0"/>
                </a:moveTo>
                <a:cubicBezTo>
                  <a:pt x="1307" y="0"/>
                  <a:pt x="1223" y="42"/>
                  <a:pt x="1178" y="126"/>
                </a:cubicBezTo>
                <a:lnTo>
                  <a:pt x="958" y="592"/>
                </a:lnTo>
                <a:cubicBezTo>
                  <a:pt x="917" y="657"/>
                  <a:pt x="855" y="710"/>
                  <a:pt x="778" y="722"/>
                </a:cubicBezTo>
                <a:lnTo>
                  <a:pt x="271" y="788"/>
                </a:lnTo>
                <a:cubicBezTo>
                  <a:pt x="79" y="812"/>
                  <a:pt x="1" y="1058"/>
                  <a:pt x="141" y="1188"/>
                </a:cubicBezTo>
                <a:lnTo>
                  <a:pt x="504" y="1549"/>
                </a:lnTo>
                <a:cubicBezTo>
                  <a:pt x="569" y="1601"/>
                  <a:pt x="594" y="1679"/>
                  <a:pt x="582" y="1757"/>
                </a:cubicBezTo>
                <a:lnTo>
                  <a:pt x="492" y="2263"/>
                </a:lnTo>
                <a:cubicBezTo>
                  <a:pt x="460" y="2415"/>
                  <a:pt x="583" y="2536"/>
                  <a:pt x="719" y="2536"/>
                </a:cubicBezTo>
                <a:cubicBezTo>
                  <a:pt x="755" y="2536"/>
                  <a:pt x="792" y="2528"/>
                  <a:pt x="827" y="2509"/>
                </a:cubicBezTo>
                <a:lnTo>
                  <a:pt x="1281" y="2263"/>
                </a:lnTo>
                <a:cubicBezTo>
                  <a:pt x="1313" y="2243"/>
                  <a:pt x="1352" y="2233"/>
                  <a:pt x="1391" y="2233"/>
                </a:cubicBezTo>
                <a:cubicBezTo>
                  <a:pt x="1430" y="2233"/>
                  <a:pt x="1469" y="2243"/>
                  <a:pt x="1501" y="2263"/>
                </a:cubicBezTo>
                <a:lnTo>
                  <a:pt x="1955" y="2509"/>
                </a:lnTo>
                <a:cubicBezTo>
                  <a:pt x="1990" y="2528"/>
                  <a:pt x="2027" y="2536"/>
                  <a:pt x="2064" y="2536"/>
                </a:cubicBezTo>
                <a:cubicBezTo>
                  <a:pt x="2199" y="2536"/>
                  <a:pt x="2322" y="2415"/>
                  <a:pt x="2290" y="2263"/>
                </a:cubicBezTo>
                <a:lnTo>
                  <a:pt x="2200" y="1757"/>
                </a:lnTo>
                <a:cubicBezTo>
                  <a:pt x="2188" y="1679"/>
                  <a:pt x="2213" y="1601"/>
                  <a:pt x="2266" y="1549"/>
                </a:cubicBezTo>
                <a:lnTo>
                  <a:pt x="2641" y="1188"/>
                </a:lnTo>
                <a:cubicBezTo>
                  <a:pt x="2781" y="1058"/>
                  <a:pt x="2704" y="812"/>
                  <a:pt x="2511" y="788"/>
                </a:cubicBezTo>
                <a:lnTo>
                  <a:pt x="2005" y="722"/>
                </a:lnTo>
                <a:cubicBezTo>
                  <a:pt x="1927" y="710"/>
                  <a:pt x="1849" y="657"/>
                  <a:pt x="1824" y="592"/>
                </a:cubicBezTo>
                <a:lnTo>
                  <a:pt x="1604" y="126"/>
                </a:lnTo>
                <a:cubicBezTo>
                  <a:pt x="1559" y="42"/>
                  <a:pt x="1475" y="0"/>
                  <a:pt x="1391" y="0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8" name="Google Shape;648;p22"/>
          <p:cNvGrpSpPr/>
          <p:nvPr/>
        </p:nvGrpSpPr>
        <p:grpSpPr>
          <a:xfrm rot="10800000">
            <a:off x="720096" y="3350070"/>
            <a:ext cx="1530088" cy="1496913"/>
            <a:chOff x="2524391" y="1944815"/>
            <a:chExt cx="348183" cy="340618"/>
          </a:xfrm>
        </p:grpSpPr>
        <p:sp>
          <p:nvSpPr>
            <p:cNvPr id="649" name="Google Shape;649;p22"/>
            <p:cNvSpPr/>
            <p:nvPr/>
          </p:nvSpPr>
          <p:spPr>
            <a:xfrm>
              <a:off x="2529678" y="1950160"/>
              <a:ext cx="337639" cy="330016"/>
            </a:xfrm>
            <a:custGeom>
              <a:avLst/>
              <a:gdLst/>
              <a:ahLst/>
              <a:cxnLst/>
              <a:rect l="l" t="t" r="r" b="b"/>
              <a:pathLst>
                <a:path w="11560" h="11299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8711"/>
                    <a:pt x="2588" y="11299"/>
                    <a:pt x="5772" y="11299"/>
                  </a:cubicBezTo>
                  <a:cubicBezTo>
                    <a:pt x="8956" y="11299"/>
                    <a:pt x="11559" y="8711"/>
                    <a:pt x="11559" y="5527"/>
                  </a:cubicBezTo>
                  <a:lnTo>
                    <a:pt x="11559" y="1"/>
                  </a:lnTo>
                  <a:lnTo>
                    <a:pt x="10807" y="1"/>
                  </a:lnTo>
                  <a:lnTo>
                    <a:pt x="10807" y="5527"/>
                  </a:lnTo>
                  <a:cubicBezTo>
                    <a:pt x="10807" y="8335"/>
                    <a:pt x="8518" y="10624"/>
                    <a:pt x="5710" y="10624"/>
                  </a:cubicBezTo>
                  <a:cubicBezTo>
                    <a:pt x="2898" y="10624"/>
                    <a:pt x="609" y="8335"/>
                    <a:pt x="609" y="5527"/>
                  </a:cubicBezTo>
                  <a:lnTo>
                    <a:pt x="609" y="1"/>
                  </a:lnTo>
                  <a:close/>
                </a:path>
              </a:pathLst>
            </a:custGeom>
            <a:solidFill>
              <a:srgbClr val="FF489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2552723" y="1950160"/>
              <a:ext cx="287373" cy="305072"/>
            </a:xfrm>
            <a:custGeom>
              <a:avLst/>
              <a:gdLst/>
              <a:ahLst/>
              <a:cxnLst/>
              <a:rect l="l" t="t" r="r" b="b"/>
              <a:pathLst>
                <a:path w="9839" h="10445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8233"/>
                    <a:pt x="2215" y="10444"/>
                    <a:pt x="4921" y="10444"/>
                  </a:cubicBezTo>
                  <a:cubicBezTo>
                    <a:pt x="7639" y="10444"/>
                    <a:pt x="9838" y="8233"/>
                    <a:pt x="9838" y="5527"/>
                  </a:cubicBezTo>
                  <a:lnTo>
                    <a:pt x="9838" y="1"/>
                  </a:lnTo>
                  <a:lnTo>
                    <a:pt x="9254" y="1"/>
                  </a:lnTo>
                  <a:lnTo>
                    <a:pt x="9254" y="5527"/>
                  </a:lnTo>
                  <a:cubicBezTo>
                    <a:pt x="9254" y="7882"/>
                    <a:pt x="7313" y="9798"/>
                    <a:pt x="4933" y="9798"/>
                  </a:cubicBezTo>
                  <a:cubicBezTo>
                    <a:pt x="2551" y="9798"/>
                    <a:pt x="621" y="7882"/>
                    <a:pt x="621" y="5527"/>
                  </a:cubicBezTo>
                  <a:lnTo>
                    <a:pt x="6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2547436" y="1950160"/>
              <a:ext cx="297917" cy="310330"/>
            </a:xfrm>
            <a:custGeom>
              <a:avLst/>
              <a:gdLst/>
              <a:ahLst/>
              <a:cxnLst/>
              <a:rect l="l" t="t" r="r" b="b"/>
              <a:pathLst>
                <a:path w="10200" h="10625" extrusionOk="0">
                  <a:moveTo>
                    <a:pt x="1" y="1"/>
                  </a:moveTo>
                  <a:lnTo>
                    <a:pt x="1" y="5527"/>
                  </a:lnTo>
                  <a:cubicBezTo>
                    <a:pt x="1" y="8335"/>
                    <a:pt x="2290" y="10624"/>
                    <a:pt x="5102" y="10624"/>
                  </a:cubicBezTo>
                  <a:cubicBezTo>
                    <a:pt x="7910" y="10624"/>
                    <a:pt x="10199" y="8335"/>
                    <a:pt x="10199" y="5527"/>
                  </a:cubicBezTo>
                  <a:lnTo>
                    <a:pt x="10199" y="1"/>
                  </a:lnTo>
                  <a:lnTo>
                    <a:pt x="10019" y="1"/>
                  </a:lnTo>
                  <a:lnTo>
                    <a:pt x="10019" y="5527"/>
                  </a:lnTo>
                  <a:cubicBezTo>
                    <a:pt x="10019" y="8233"/>
                    <a:pt x="7820" y="10444"/>
                    <a:pt x="5102" y="10444"/>
                  </a:cubicBezTo>
                  <a:cubicBezTo>
                    <a:pt x="2396" y="10444"/>
                    <a:pt x="181" y="8233"/>
                    <a:pt x="181" y="5527"/>
                  </a:cubicBezTo>
                  <a:lnTo>
                    <a:pt x="1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2"/>
            <p:cNvSpPr/>
            <p:nvPr/>
          </p:nvSpPr>
          <p:spPr>
            <a:xfrm>
              <a:off x="2576206" y="1950160"/>
              <a:ext cx="241575" cy="280830"/>
            </a:xfrm>
            <a:custGeom>
              <a:avLst/>
              <a:gdLst/>
              <a:ahLst/>
              <a:cxnLst/>
              <a:rect l="l" t="t" r="r" b="b"/>
              <a:pathLst>
                <a:path w="8271" h="9615" extrusionOk="0">
                  <a:moveTo>
                    <a:pt x="1" y="1"/>
                  </a:moveTo>
                  <a:lnTo>
                    <a:pt x="1" y="5527"/>
                  </a:lnTo>
                  <a:cubicBezTo>
                    <a:pt x="1" y="7779"/>
                    <a:pt x="1849" y="9615"/>
                    <a:pt x="4129" y="9615"/>
                  </a:cubicBezTo>
                  <a:cubicBezTo>
                    <a:pt x="6406" y="9615"/>
                    <a:pt x="8270" y="7779"/>
                    <a:pt x="8270" y="5527"/>
                  </a:cubicBezTo>
                  <a:lnTo>
                    <a:pt x="8270" y="1"/>
                  </a:lnTo>
                  <a:lnTo>
                    <a:pt x="7636" y="1"/>
                  </a:lnTo>
                  <a:lnTo>
                    <a:pt x="7636" y="5527"/>
                  </a:lnTo>
                  <a:cubicBezTo>
                    <a:pt x="7636" y="7456"/>
                    <a:pt x="6043" y="9022"/>
                    <a:pt x="4101" y="9022"/>
                  </a:cubicBezTo>
                  <a:cubicBezTo>
                    <a:pt x="2147" y="9022"/>
                    <a:pt x="569" y="7456"/>
                    <a:pt x="569" y="5527"/>
                  </a:cubicBezTo>
                  <a:lnTo>
                    <a:pt x="5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2570861" y="1950160"/>
              <a:ext cx="252178" cy="286204"/>
            </a:xfrm>
            <a:custGeom>
              <a:avLst/>
              <a:gdLst/>
              <a:ahLst/>
              <a:cxnLst/>
              <a:rect l="l" t="t" r="r" b="b"/>
              <a:pathLst>
                <a:path w="8634" h="9799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7882"/>
                    <a:pt x="1930" y="9798"/>
                    <a:pt x="4312" y="9798"/>
                  </a:cubicBezTo>
                  <a:cubicBezTo>
                    <a:pt x="6692" y="9798"/>
                    <a:pt x="8633" y="7882"/>
                    <a:pt x="8633" y="5527"/>
                  </a:cubicBezTo>
                  <a:lnTo>
                    <a:pt x="8633" y="1"/>
                  </a:lnTo>
                  <a:lnTo>
                    <a:pt x="8453" y="1"/>
                  </a:lnTo>
                  <a:lnTo>
                    <a:pt x="8453" y="5527"/>
                  </a:lnTo>
                  <a:cubicBezTo>
                    <a:pt x="8453" y="7779"/>
                    <a:pt x="6589" y="9615"/>
                    <a:pt x="4312" y="9615"/>
                  </a:cubicBezTo>
                  <a:cubicBezTo>
                    <a:pt x="2032" y="9615"/>
                    <a:pt x="184" y="7779"/>
                    <a:pt x="184" y="5527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2598082" y="1950160"/>
              <a:ext cx="195924" cy="258165"/>
            </a:xfrm>
            <a:custGeom>
              <a:avLst/>
              <a:gdLst/>
              <a:ahLst/>
              <a:cxnLst/>
              <a:rect l="l" t="t" r="r" b="b"/>
              <a:pathLst>
                <a:path w="6708" h="8839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7350"/>
                    <a:pt x="1504" y="8838"/>
                    <a:pt x="3352" y="8838"/>
                  </a:cubicBezTo>
                  <a:cubicBezTo>
                    <a:pt x="5204" y="8838"/>
                    <a:pt x="6707" y="7350"/>
                    <a:pt x="6707" y="5527"/>
                  </a:cubicBezTo>
                  <a:lnTo>
                    <a:pt x="6707" y="1"/>
                  </a:lnTo>
                  <a:lnTo>
                    <a:pt x="6058" y="1"/>
                  </a:lnTo>
                  <a:lnTo>
                    <a:pt x="6058" y="5527"/>
                  </a:lnTo>
                  <a:cubicBezTo>
                    <a:pt x="6058" y="7015"/>
                    <a:pt x="4843" y="8217"/>
                    <a:pt x="3340" y="8217"/>
                  </a:cubicBezTo>
                  <a:cubicBezTo>
                    <a:pt x="1839" y="8217"/>
                    <a:pt x="609" y="7015"/>
                    <a:pt x="609" y="5527"/>
                  </a:cubicBezTo>
                  <a:lnTo>
                    <a:pt x="6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2"/>
            <p:cNvSpPr/>
            <p:nvPr/>
          </p:nvSpPr>
          <p:spPr>
            <a:xfrm>
              <a:off x="2592825" y="1950160"/>
              <a:ext cx="206439" cy="263510"/>
            </a:xfrm>
            <a:custGeom>
              <a:avLst/>
              <a:gdLst/>
              <a:ahLst/>
              <a:cxnLst/>
              <a:rect l="l" t="t" r="r" b="b"/>
              <a:pathLst>
                <a:path w="7068" h="9022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7456"/>
                    <a:pt x="1578" y="9022"/>
                    <a:pt x="3532" y="9022"/>
                  </a:cubicBezTo>
                  <a:cubicBezTo>
                    <a:pt x="5474" y="9022"/>
                    <a:pt x="7067" y="7456"/>
                    <a:pt x="7067" y="5527"/>
                  </a:cubicBezTo>
                  <a:lnTo>
                    <a:pt x="7067" y="1"/>
                  </a:lnTo>
                  <a:lnTo>
                    <a:pt x="6887" y="1"/>
                  </a:lnTo>
                  <a:lnTo>
                    <a:pt x="6887" y="5527"/>
                  </a:lnTo>
                  <a:cubicBezTo>
                    <a:pt x="6887" y="7350"/>
                    <a:pt x="5384" y="8838"/>
                    <a:pt x="3532" y="8838"/>
                  </a:cubicBezTo>
                  <a:cubicBezTo>
                    <a:pt x="1684" y="8838"/>
                    <a:pt x="180" y="7350"/>
                    <a:pt x="180" y="5527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2"/>
            <p:cNvSpPr/>
            <p:nvPr/>
          </p:nvSpPr>
          <p:spPr>
            <a:xfrm>
              <a:off x="2621565" y="1950160"/>
              <a:ext cx="148199" cy="234741"/>
            </a:xfrm>
            <a:custGeom>
              <a:avLst/>
              <a:gdLst/>
              <a:ahLst/>
              <a:cxnLst/>
              <a:rect l="l" t="t" r="r" b="b"/>
              <a:pathLst>
                <a:path w="5074" h="8037" extrusionOk="0">
                  <a:moveTo>
                    <a:pt x="1" y="1"/>
                  </a:moveTo>
                  <a:lnTo>
                    <a:pt x="1" y="5527"/>
                  </a:lnTo>
                  <a:cubicBezTo>
                    <a:pt x="1" y="6912"/>
                    <a:pt x="1125" y="8037"/>
                    <a:pt x="2536" y="8037"/>
                  </a:cubicBezTo>
                  <a:cubicBezTo>
                    <a:pt x="3934" y="8037"/>
                    <a:pt x="5074" y="6912"/>
                    <a:pt x="5074" y="5527"/>
                  </a:cubicBezTo>
                  <a:lnTo>
                    <a:pt x="5074" y="1"/>
                  </a:lnTo>
                  <a:lnTo>
                    <a:pt x="4400" y="1"/>
                  </a:lnTo>
                  <a:lnTo>
                    <a:pt x="4400" y="5527"/>
                  </a:lnTo>
                  <a:cubicBezTo>
                    <a:pt x="4400" y="6561"/>
                    <a:pt x="3545" y="7403"/>
                    <a:pt x="2511" y="7403"/>
                  </a:cubicBezTo>
                  <a:cubicBezTo>
                    <a:pt x="1461" y="7403"/>
                    <a:pt x="622" y="6561"/>
                    <a:pt x="622" y="5527"/>
                  </a:cubicBezTo>
                  <a:lnTo>
                    <a:pt x="6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2615869" y="1950160"/>
              <a:ext cx="159152" cy="240027"/>
            </a:xfrm>
            <a:custGeom>
              <a:avLst/>
              <a:gdLst/>
              <a:ahLst/>
              <a:cxnLst/>
              <a:rect l="l" t="t" r="r" b="b"/>
              <a:pathLst>
                <a:path w="5449" h="8218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7015"/>
                    <a:pt x="1230" y="8217"/>
                    <a:pt x="2731" y="8217"/>
                  </a:cubicBezTo>
                  <a:cubicBezTo>
                    <a:pt x="4234" y="8217"/>
                    <a:pt x="5449" y="7015"/>
                    <a:pt x="5449" y="5527"/>
                  </a:cubicBezTo>
                  <a:lnTo>
                    <a:pt x="5449" y="1"/>
                  </a:lnTo>
                  <a:lnTo>
                    <a:pt x="5269" y="1"/>
                  </a:lnTo>
                  <a:lnTo>
                    <a:pt x="5269" y="5527"/>
                  </a:lnTo>
                  <a:cubicBezTo>
                    <a:pt x="5269" y="6912"/>
                    <a:pt x="4129" y="8037"/>
                    <a:pt x="2731" y="8037"/>
                  </a:cubicBezTo>
                  <a:cubicBezTo>
                    <a:pt x="1320" y="8037"/>
                    <a:pt x="196" y="6912"/>
                    <a:pt x="196" y="5527"/>
                  </a:cubicBezTo>
                  <a:lnTo>
                    <a:pt x="1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2644989" y="1950160"/>
              <a:ext cx="99831" cy="210528"/>
            </a:xfrm>
            <a:custGeom>
              <a:avLst/>
              <a:gdLst/>
              <a:ahLst/>
              <a:cxnLst/>
              <a:rect l="l" t="t" r="r" b="b"/>
              <a:pathLst>
                <a:path w="3418" h="7208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6459"/>
                    <a:pt x="765" y="7207"/>
                    <a:pt x="1709" y="7207"/>
                  </a:cubicBezTo>
                  <a:cubicBezTo>
                    <a:pt x="2653" y="7207"/>
                    <a:pt x="3417" y="6459"/>
                    <a:pt x="3417" y="5527"/>
                  </a:cubicBezTo>
                  <a:lnTo>
                    <a:pt x="3417" y="1"/>
                  </a:lnTo>
                  <a:lnTo>
                    <a:pt x="2833" y="1"/>
                  </a:lnTo>
                  <a:lnTo>
                    <a:pt x="2833" y="5527"/>
                  </a:lnTo>
                  <a:cubicBezTo>
                    <a:pt x="2833" y="6136"/>
                    <a:pt x="2330" y="6639"/>
                    <a:pt x="1709" y="6639"/>
                  </a:cubicBezTo>
                  <a:cubicBezTo>
                    <a:pt x="1088" y="6639"/>
                    <a:pt x="581" y="6136"/>
                    <a:pt x="581" y="5527"/>
                  </a:cubicBezTo>
                  <a:lnTo>
                    <a:pt x="5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2"/>
            <p:cNvSpPr/>
            <p:nvPr/>
          </p:nvSpPr>
          <p:spPr>
            <a:xfrm>
              <a:off x="2639732" y="1950160"/>
              <a:ext cx="110346" cy="216252"/>
            </a:xfrm>
            <a:custGeom>
              <a:avLst/>
              <a:gdLst/>
              <a:ahLst/>
              <a:cxnLst/>
              <a:rect l="l" t="t" r="r" b="b"/>
              <a:pathLst>
                <a:path w="3778" h="7404" extrusionOk="0">
                  <a:moveTo>
                    <a:pt x="0" y="1"/>
                  </a:moveTo>
                  <a:lnTo>
                    <a:pt x="0" y="5527"/>
                  </a:lnTo>
                  <a:cubicBezTo>
                    <a:pt x="0" y="6561"/>
                    <a:pt x="839" y="7403"/>
                    <a:pt x="1889" y="7403"/>
                  </a:cubicBezTo>
                  <a:cubicBezTo>
                    <a:pt x="2923" y="7403"/>
                    <a:pt x="3778" y="6561"/>
                    <a:pt x="3778" y="5527"/>
                  </a:cubicBezTo>
                  <a:lnTo>
                    <a:pt x="3778" y="1"/>
                  </a:lnTo>
                  <a:lnTo>
                    <a:pt x="3597" y="1"/>
                  </a:lnTo>
                  <a:lnTo>
                    <a:pt x="3597" y="5527"/>
                  </a:lnTo>
                  <a:cubicBezTo>
                    <a:pt x="3597" y="6459"/>
                    <a:pt x="2833" y="7207"/>
                    <a:pt x="1889" y="7207"/>
                  </a:cubicBezTo>
                  <a:cubicBezTo>
                    <a:pt x="945" y="7207"/>
                    <a:pt x="180" y="6459"/>
                    <a:pt x="180" y="5527"/>
                  </a:cubicBezTo>
                  <a:lnTo>
                    <a:pt x="1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2"/>
            <p:cNvSpPr/>
            <p:nvPr/>
          </p:nvSpPr>
          <p:spPr>
            <a:xfrm>
              <a:off x="2524391" y="1944815"/>
              <a:ext cx="348183" cy="340618"/>
            </a:xfrm>
            <a:custGeom>
              <a:avLst/>
              <a:gdLst/>
              <a:ahLst/>
              <a:cxnLst/>
              <a:rect l="l" t="t" r="r" b="b"/>
              <a:pathLst>
                <a:path w="11921" h="11662" extrusionOk="0">
                  <a:moveTo>
                    <a:pt x="11740" y="184"/>
                  </a:moveTo>
                  <a:lnTo>
                    <a:pt x="11740" y="5710"/>
                  </a:lnTo>
                  <a:cubicBezTo>
                    <a:pt x="11740" y="8894"/>
                    <a:pt x="9137" y="11482"/>
                    <a:pt x="5953" y="11482"/>
                  </a:cubicBezTo>
                  <a:cubicBezTo>
                    <a:pt x="2769" y="11482"/>
                    <a:pt x="181" y="8894"/>
                    <a:pt x="181" y="5710"/>
                  </a:cubicBezTo>
                  <a:lnTo>
                    <a:pt x="181" y="184"/>
                  </a:lnTo>
                  <a:lnTo>
                    <a:pt x="4710" y="184"/>
                  </a:lnTo>
                  <a:lnTo>
                    <a:pt x="4710" y="5710"/>
                  </a:lnTo>
                  <a:cubicBezTo>
                    <a:pt x="4710" y="6319"/>
                    <a:pt x="5217" y="6822"/>
                    <a:pt x="5838" y="6822"/>
                  </a:cubicBezTo>
                  <a:cubicBezTo>
                    <a:pt x="6459" y="6822"/>
                    <a:pt x="6962" y="6319"/>
                    <a:pt x="6962" y="5710"/>
                  </a:cubicBezTo>
                  <a:lnTo>
                    <a:pt x="6962" y="184"/>
                  </a:lnTo>
                  <a:close/>
                  <a:moveTo>
                    <a:pt x="1" y="0"/>
                  </a:moveTo>
                  <a:lnTo>
                    <a:pt x="1" y="5710"/>
                  </a:lnTo>
                  <a:cubicBezTo>
                    <a:pt x="1" y="8996"/>
                    <a:pt x="2666" y="11662"/>
                    <a:pt x="5953" y="11662"/>
                  </a:cubicBezTo>
                  <a:cubicBezTo>
                    <a:pt x="9243" y="11662"/>
                    <a:pt x="11920" y="8996"/>
                    <a:pt x="11920" y="5710"/>
                  </a:cubicBezTo>
                  <a:lnTo>
                    <a:pt x="11920" y="0"/>
                  </a:lnTo>
                  <a:lnTo>
                    <a:pt x="6782" y="0"/>
                  </a:lnTo>
                  <a:lnTo>
                    <a:pt x="6782" y="90"/>
                  </a:lnTo>
                  <a:lnTo>
                    <a:pt x="6782" y="184"/>
                  </a:lnTo>
                  <a:lnTo>
                    <a:pt x="6782" y="5710"/>
                  </a:lnTo>
                  <a:cubicBezTo>
                    <a:pt x="6782" y="6226"/>
                    <a:pt x="6357" y="6642"/>
                    <a:pt x="5838" y="6642"/>
                  </a:cubicBezTo>
                  <a:cubicBezTo>
                    <a:pt x="5319" y="6642"/>
                    <a:pt x="4894" y="6226"/>
                    <a:pt x="4894" y="5710"/>
                  </a:cubicBezTo>
                  <a:lnTo>
                    <a:pt x="4894" y="184"/>
                  </a:lnTo>
                  <a:lnTo>
                    <a:pt x="4894" y="90"/>
                  </a:lnTo>
                  <a:lnTo>
                    <a:pt x="48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1" name="Google Shape;661;p22"/>
          <p:cNvGrpSpPr/>
          <p:nvPr/>
        </p:nvGrpSpPr>
        <p:grpSpPr>
          <a:xfrm>
            <a:off x="544695" y="3344992"/>
            <a:ext cx="950698" cy="480857"/>
            <a:chOff x="234150" y="3339225"/>
            <a:chExt cx="2062700" cy="1043300"/>
          </a:xfrm>
        </p:grpSpPr>
        <p:sp>
          <p:nvSpPr>
            <p:cNvPr id="662" name="Google Shape;662;p22"/>
            <p:cNvSpPr/>
            <p:nvPr/>
          </p:nvSpPr>
          <p:spPr>
            <a:xfrm>
              <a:off x="258875" y="3364500"/>
              <a:ext cx="2009325" cy="992450"/>
            </a:xfrm>
            <a:custGeom>
              <a:avLst/>
              <a:gdLst/>
              <a:ahLst/>
              <a:cxnLst/>
              <a:rect l="l" t="t" r="r" b="b"/>
              <a:pathLst>
                <a:path w="80373" h="39698" extrusionOk="0">
                  <a:moveTo>
                    <a:pt x="33308" y="0"/>
                  </a:moveTo>
                  <a:cubicBezTo>
                    <a:pt x="30148" y="0"/>
                    <a:pt x="27030" y="1071"/>
                    <a:pt x="24551" y="3005"/>
                  </a:cubicBezTo>
                  <a:cubicBezTo>
                    <a:pt x="22890" y="4310"/>
                    <a:pt x="21744" y="5970"/>
                    <a:pt x="20914" y="7749"/>
                  </a:cubicBezTo>
                  <a:cubicBezTo>
                    <a:pt x="20597" y="8935"/>
                    <a:pt x="19925" y="10714"/>
                    <a:pt x="20241" y="13679"/>
                  </a:cubicBezTo>
                  <a:cubicBezTo>
                    <a:pt x="18092" y="11530"/>
                    <a:pt x="15105" y="10502"/>
                    <a:pt x="12090" y="10502"/>
                  </a:cubicBezTo>
                  <a:cubicBezTo>
                    <a:pt x="8174" y="10502"/>
                    <a:pt x="4211" y="12237"/>
                    <a:pt x="1977" y="15498"/>
                  </a:cubicBezTo>
                  <a:cubicBezTo>
                    <a:pt x="1147" y="16842"/>
                    <a:pt x="475" y="18305"/>
                    <a:pt x="316" y="19965"/>
                  </a:cubicBezTo>
                  <a:cubicBezTo>
                    <a:pt x="0" y="24393"/>
                    <a:pt x="3795" y="28346"/>
                    <a:pt x="8065" y="29691"/>
                  </a:cubicBezTo>
                  <a:cubicBezTo>
                    <a:pt x="9980" y="30230"/>
                    <a:pt x="11895" y="30493"/>
                    <a:pt x="13810" y="30493"/>
                  </a:cubicBezTo>
                  <a:cubicBezTo>
                    <a:pt x="14702" y="30493"/>
                    <a:pt x="15594" y="30436"/>
                    <a:pt x="16486" y="30323"/>
                  </a:cubicBezTo>
                  <a:cubicBezTo>
                    <a:pt x="17533" y="30179"/>
                    <a:pt x="19142" y="29473"/>
                    <a:pt x="20166" y="29473"/>
                  </a:cubicBezTo>
                  <a:cubicBezTo>
                    <a:pt x="20263" y="29473"/>
                    <a:pt x="20354" y="29479"/>
                    <a:pt x="20439" y="29493"/>
                  </a:cubicBezTo>
                  <a:cubicBezTo>
                    <a:pt x="20755" y="29493"/>
                    <a:pt x="20914" y="29493"/>
                    <a:pt x="21072" y="29691"/>
                  </a:cubicBezTo>
                  <a:cubicBezTo>
                    <a:pt x="21744" y="29849"/>
                    <a:pt x="21744" y="30323"/>
                    <a:pt x="22060" y="31311"/>
                  </a:cubicBezTo>
                  <a:cubicBezTo>
                    <a:pt x="23879" y="35265"/>
                    <a:pt x="27516" y="38388"/>
                    <a:pt x="31785" y="39376"/>
                  </a:cubicBezTo>
                  <a:cubicBezTo>
                    <a:pt x="32717" y="39593"/>
                    <a:pt x="33672" y="39698"/>
                    <a:pt x="34629" y="39698"/>
                  </a:cubicBezTo>
                  <a:cubicBezTo>
                    <a:pt x="38906" y="39698"/>
                    <a:pt x="43228" y="37608"/>
                    <a:pt x="45780" y="34118"/>
                  </a:cubicBezTo>
                  <a:cubicBezTo>
                    <a:pt x="47501" y="36918"/>
                    <a:pt x="50728" y="38556"/>
                    <a:pt x="53953" y="38556"/>
                  </a:cubicBezTo>
                  <a:cubicBezTo>
                    <a:pt x="55099" y="38556"/>
                    <a:pt x="56246" y="38349"/>
                    <a:pt x="57324" y="37914"/>
                  </a:cubicBezTo>
                  <a:cubicBezTo>
                    <a:pt x="61436" y="36411"/>
                    <a:pt x="64084" y="31667"/>
                    <a:pt x="63254" y="27358"/>
                  </a:cubicBezTo>
                  <a:lnTo>
                    <a:pt x="63254" y="27358"/>
                  </a:lnTo>
                  <a:cubicBezTo>
                    <a:pt x="65045" y="28558"/>
                    <a:pt x="67339" y="29182"/>
                    <a:pt x="69622" y="29182"/>
                  </a:cubicBezTo>
                  <a:cubicBezTo>
                    <a:pt x="72378" y="29182"/>
                    <a:pt x="75117" y="28273"/>
                    <a:pt x="76933" y="26370"/>
                  </a:cubicBezTo>
                  <a:cubicBezTo>
                    <a:pt x="79740" y="23563"/>
                    <a:pt x="80372" y="19293"/>
                    <a:pt x="79226" y="15656"/>
                  </a:cubicBezTo>
                  <a:cubicBezTo>
                    <a:pt x="78016" y="11843"/>
                    <a:pt x="74800" y="8880"/>
                    <a:pt x="70650" y="8880"/>
                  </a:cubicBezTo>
                  <a:cubicBezTo>
                    <a:pt x="70325" y="8880"/>
                    <a:pt x="69994" y="8898"/>
                    <a:pt x="69659" y="8935"/>
                  </a:cubicBezTo>
                  <a:cubicBezTo>
                    <a:pt x="68670" y="8935"/>
                    <a:pt x="67880" y="9252"/>
                    <a:pt x="66891" y="9726"/>
                  </a:cubicBezTo>
                  <a:lnTo>
                    <a:pt x="66694" y="9726"/>
                  </a:lnTo>
                  <a:cubicBezTo>
                    <a:pt x="66219" y="9726"/>
                    <a:pt x="65903" y="7947"/>
                    <a:pt x="65705" y="7433"/>
                  </a:cubicBezTo>
                  <a:cubicBezTo>
                    <a:pt x="64717" y="5456"/>
                    <a:pt x="63254" y="3480"/>
                    <a:pt x="60961" y="2650"/>
                  </a:cubicBezTo>
                  <a:cubicBezTo>
                    <a:pt x="59454" y="2129"/>
                    <a:pt x="57988" y="1845"/>
                    <a:pt x="56558" y="1845"/>
                  </a:cubicBezTo>
                  <a:cubicBezTo>
                    <a:pt x="54838" y="1845"/>
                    <a:pt x="53172" y="2257"/>
                    <a:pt x="51552" y="3163"/>
                  </a:cubicBezTo>
                  <a:cubicBezTo>
                    <a:pt x="49417" y="4468"/>
                    <a:pt x="47441" y="6445"/>
                    <a:pt x="45780" y="8421"/>
                  </a:cubicBezTo>
                  <a:cubicBezTo>
                    <a:pt x="44318" y="4784"/>
                    <a:pt x="41353" y="2017"/>
                    <a:pt x="37557" y="673"/>
                  </a:cubicBezTo>
                  <a:cubicBezTo>
                    <a:pt x="36169" y="218"/>
                    <a:pt x="34734" y="0"/>
                    <a:pt x="333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2"/>
            <p:cNvSpPr/>
            <p:nvPr/>
          </p:nvSpPr>
          <p:spPr>
            <a:xfrm>
              <a:off x="234150" y="3339225"/>
              <a:ext cx="2062700" cy="1043300"/>
            </a:xfrm>
            <a:custGeom>
              <a:avLst/>
              <a:gdLst/>
              <a:ahLst/>
              <a:cxnLst/>
              <a:rect l="l" t="t" r="r" b="b"/>
              <a:pathLst>
                <a:path w="82508" h="41732" extrusionOk="0">
                  <a:moveTo>
                    <a:pt x="34196" y="1960"/>
                  </a:moveTo>
                  <a:cubicBezTo>
                    <a:pt x="35570" y="1960"/>
                    <a:pt x="36936" y="2193"/>
                    <a:pt x="38230" y="2672"/>
                  </a:cubicBezTo>
                  <a:cubicBezTo>
                    <a:pt x="41669" y="3819"/>
                    <a:pt x="44476" y="6467"/>
                    <a:pt x="45781" y="9749"/>
                  </a:cubicBezTo>
                  <a:cubicBezTo>
                    <a:pt x="45939" y="10105"/>
                    <a:pt x="46295" y="10421"/>
                    <a:pt x="46611" y="10421"/>
                  </a:cubicBezTo>
                  <a:cubicBezTo>
                    <a:pt x="46927" y="10421"/>
                    <a:pt x="47283" y="10421"/>
                    <a:pt x="47600" y="10105"/>
                  </a:cubicBezTo>
                  <a:cubicBezTo>
                    <a:pt x="48904" y="8444"/>
                    <a:pt x="50723" y="6467"/>
                    <a:pt x="53055" y="5163"/>
                  </a:cubicBezTo>
                  <a:cubicBezTo>
                    <a:pt x="54525" y="4316"/>
                    <a:pt x="56058" y="3897"/>
                    <a:pt x="57676" y="3897"/>
                  </a:cubicBezTo>
                  <a:cubicBezTo>
                    <a:pt x="58928" y="3897"/>
                    <a:pt x="60231" y="4148"/>
                    <a:pt x="61594" y="4649"/>
                  </a:cubicBezTo>
                  <a:cubicBezTo>
                    <a:pt x="63729" y="5479"/>
                    <a:pt x="65073" y="7456"/>
                    <a:pt x="65706" y="8958"/>
                  </a:cubicBezTo>
                  <a:cubicBezTo>
                    <a:pt x="65706" y="9116"/>
                    <a:pt x="65904" y="9274"/>
                    <a:pt x="65904" y="9432"/>
                  </a:cubicBezTo>
                  <a:cubicBezTo>
                    <a:pt x="66220" y="10421"/>
                    <a:pt x="66536" y="11725"/>
                    <a:pt x="67525" y="11725"/>
                  </a:cubicBezTo>
                  <a:cubicBezTo>
                    <a:pt x="67880" y="11725"/>
                    <a:pt x="68197" y="11725"/>
                    <a:pt x="68355" y="11567"/>
                  </a:cubicBezTo>
                  <a:cubicBezTo>
                    <a:pt x="69185" y="11251"/>
                    <a:pt x="70015" y="10935"/>
                    <a:pt x="70845" y="10935"/>
                  </a:cubicBezTo>
                  <a:cubicBezTo>
                    <a:pt x="71158" y="10892"/>
                    <a:pt x="71469" y="10871"/>
                    <a:pt x="71777" y="10871"/>
                  </a:cubicBezTo>
                  <a:cubicBezTo>
                    <a:pt x="75165" y="10871"/>
                    <a:pt x="78189" y="13399"/>
                    <a:pt x="79385" y="17023"/>
                  </a:cubicBezTo>
                  <a:cubicBezTo>
                    <a:pt x="80373" y="20462"/>
                    <a:pt x="79543" y="24258"/>
                    <a:pt x="77250" y="26550"/>
                  </a:cubicBezTo>
                  <a:cubicBezTo>
                    <a:pt x="75569" y="28338"/>
                    <a:pt x="73075" y="29117"/>
                    <a:pt x="70588" y="29117"/>
                  </a:cubicBezTo>
                  <a:cubicBezTo>
                    <a:pt x="68454" y="29117"/>
                    <a:pt x="66324" y="28543"/>
                    <a:pt x="64718" y="27539"/>
                  </a:cubicBezTo>
                  <a:cubicBezTo>
                    <a:pt x="64559" y="27460"/>
                    <a:pt x="64401" y="27420"/>
                    <a:pt x="64238" y="27420"/>
                  </a:cubicBezTo>
                  <a:cubicBezTo>
                    <a:pt x="64075" y="27420"/>
                    <a:pt x="63907" y="27460"/>
                    <a:pt x="63729" y="27539"/>
                  </a:cubicBezTo>
                  <a:cubicBezTo>
                    <a:pt x="63413" y="27737"/>
                    <a:pt x="63255" y="28211"/>
                    <a:pt x="63255" y="28527"/>
                  </a:cubicBezTo>
                  <a:cubicBezTo>
                    <a:pt x="63927" y="32322"/>
                    <a:pt x="61594" y="36632"/>
                    <a:pt x="57997" y="38094"/>
                  </a:cubicBezTo>
                  <a:cubicBezTo>
                    <a:pt x="57102" y="38415"/>
                    <a:pt x="56147" y="38569"/>
                    <a:pt x="55184" y="38569"/>
                  </a:cubicBezTo>
                  <a:cubicBezTo>
                    <a:pt x="52234" y="38569"/>
                    <a:pt x="49209" y="37129"/>
                    <a:pt x="47600" y="34655"/>
                  </a:cubicBezTo>
                  <a:cubicBezTo>
                    <a:pt x="47441" y="34299"/>
                    <a:pt x="47125" y="34141"/>
                    <a:pt x="46769" y="34141"/>
                  </a:cubicBezTo>
                  <a:cubicBezTo>
                    <a:pt x="46453" y="34141"/>
                    <a:pt x="46295" y="34299"/>
                    <a:pt x="45939" y="34457"/>
                  </a:cubicBezTo>
                  <a:cubicBezTo>
                    <a:pt x="43647" y="37732"/>
                    <a:pt x="39509" y="39651"/>
                    <a:pt x="35527" y="39651"/>
                  </a:cubicBezTo>
                  <a:cubicBezTo>
                    <a:pt x="34702" y="39651"/>
                    <a:pt x="33884" y="39569"/>
                    <a:pt x="33091" y="39399"/>
                  </a:cubicBezTo>
                  <a:cubicBezTo>
                    <a:pt x="29137" y="38608"/>
                    <a:pt x="25698" y="35643"/>
                    <a:pt x="24037" y="31848"/>
                  </a:cubicBezTo>
                  <a:cubicBezTo>
                    <a:pt x="23879" y="31690"/>
                    <a:pt x="23879" y="31492"/>
                    <a:pt x="23721" y="31334"/>
                  </a:cubicBezTo>
                  <a:cubicBezTo>
                    <a:pt x="23563" y="30702"/>
                    <a:pt x="23405" y="30029"/>
                    <a:pt x="22575" y="29713"/>
                  </a:cubicBezTo>
                  <a:cubicBezTo>
                    <a:pt x="22219" y="29713"/>
                    <a:pt x="21903" y="29516"/>
                    <a:pt x="21586" y="29516"/>
                  </a:cubicBezTo>
                  <a:lnTo>
                    <a:pt x="21230" y="29516"/>
                  </a:lnTo>
                  <a:cubicBezTo>
                    <a:pt x="20440" y="29516"/>
                    <a:pt x="19610" y="29713"/>
                    <a:pt x="18779" y="30029"/>
                  </a:cubicBezTo>
                  <a:cubicBezTo>
                    <a:pt x="18265" y="30188"/>
                    <a:pt x="17791" y="30188"/>
                    <a:pt x="17475" y="30346"/>
                  </a:cubicBezTo>
                  <a:cubicBezTo>
                    <a:pt x="16470" y="30459"/>
                    <a:pt x="15520" y="30516"/>
                    <a:pt x="14618" y="30516"/>
                  </a:cubicBezTo>
                  <a:cubicBezTo>
                    <a:pt x="12682" y="30516"/>
                    <a:pt x="10962" y="30253"/>
                    <a:pt x="9370" y="29713"/>
                  </a:cubicBezTo>
                  <a:cubicBezTo>
                    <a:pt x="5773" y="28527"/>
                    <a:pt x="1978" y="25246"/>
                    <a:pt x="2294" y="20976"/>
                  </a:cubicBezTo>
                  <a:cubicBezTo>
                    <a:pt x="2452" y="19830"/>
                    <a:pt x="2966" y="18328"/>
                    <a:pt x="3796" y="17181"/>
                  </a:cubicBezTo>
                  <a:cubicBezTo>
                    <a:pt x="5417" y="14532"/>
                    <a:pt x="8382" y="12911"/>
                    <a:pt x="11861" y="12556"/>
                  </a:cubicBezTo>
                  <a:cubicBezTo>
                    <a:pt x="12259" y="12517"/>
                    <a:pt x="12657" y="12498"/>
                    <a:pt x="13054" y="12498"/>
                  </a:cubicBezTo>
                  <a:cubicBezTo>
                    <a:pt x="15930" y="12498"/>
                    <a:pt x="18722" y="13506"/>
                    <a:pt x="20598" y="15521"/>
                  </a:cubicBezTo>
                  <a:cubicBezTo>
                    <a:pt x="20820" y="15631"/>
                    <a:pt x="21041" y="15762"/>
                    <a:pt x="21331" y="15762"/>
                  </a:cubicBezTo>
                  <a:cubicBezTo>
                    <a:pt x="21455" y="15762"/>
                    <a:pt x="21591" y="15738"/>
                    <a:pt x="21744" y="15679"/>
                  </a:cubicBezTo>
                  <a:cubicBezTo>
                    <a:pt x="22061" y="15521"/>
                    <a:pt x="22219" y="15046"/>
                    <a:pt x="22219" y="14690"/>
                  </a:cubicBezTo>
                  <a:cubicBezTo>
                    <a:pt x="22061" y="12081"/>
                    <a:pt x="22417" y="10263"/>
                    <a:pt x="22891" y="9116"/>
                  </a:cubicBezTo>
                  <a:cubicBezTo>
                    <a:pt x="23563" y="7456"/>
                    <a:pt x="24709" y="5993"/>
                    <a:pt x="26172" y="4807"/>
                  </a:cubicBezTo>
                  <a:cubicBezTo>
                    <a:pt x="28513" y="2945"/>
                    <a:pt x="31372" y="1960"/>
                    <a:pt x="34196" y="1960"/>
                  </a:cubicBezTo>
                  <a:close/>
                  <a:moveTo>
                    <a:pt x="34369" y="1"/>
                  </a:moveTo>
                  <a:cubicBezTo>
                    <a:pt x="31052" y="1"/>
                    <a:pt x="27682" y="1098"/>
                    <a:pt x="24868" y="3344"/>
                  </a:cubicBezTo>
                  <a:cubicBezTo>
                    <a:pt x="23207" y="4649"/>
                    <a:pt x="21744" y="6467"/>
                    <a:pt x="21072" y="8444"/>
                  </a:cubicBezTo>
                  <a:cubicBezTo>
                    <a:pt x="20598" y="9432"/>
                    <a:pt x="20242" y="10737"/>
                    <a:pt x="20242" y="12556"/>
                  </a:cubicBezTo>
                  <a:cubicBezTo>
                    <a:pt x="18140" y="11301"/>
                    <a:pt x="15661" y="10512"/>
                    <a:pt x="13027" y="10512"/>
                  </a:cubicBezTo>
                  <a:cubicBezTo>
                    <a:pt x="12590" y="10512"/>
                    <a:pt x="12148" y="10534"/>
                    <a:pt x="11703" y="10579"/>
                  </a:cubicBezTo>
                  <a:cubicBezTo>
                    <a:pt x="7591" y="11093"/>
                    <a:pt x="4112" y="13070"/>
                    <a:pt x="2136" y="16035"/>
                  </a:cubicBezTo>
                  <a:cubicBezTo>
                    <a:pt x="1147" y="17497"/>
                    <a:pt x="475" y="19316"/>
                    <a:pt x="317" y="20818"/>
                  </a:cubicBezTo>
                  <a:cubicBezTo>
                    <a:pt x="1" y="26076"/>
                    <a:pt x="4429" y="30346"/>
                    <a:pt x="8738" y="31690"/>
                  </a:cubicBezTo>
                  <a:cubicBezTo>
                    <a:pt x="10518" y="32229"/>
                    <a:pt x="12463" y="32493"/>
                    <a:pt x="14574" y="32493"/>
                  </a:cubicBezTo>
                  <a:cubicBezTo>
                    <a:pt x="15558" y="32493"/>
                    <a:pt x="16577" y="32435"/>
                    <a:pt x="17633" y="32322"/>
                  </a:cubicBezTo>
                  <a:cubicBezTo>
                    <a:pt x="18107" y="32164"/>
                    <a:pt x="18779" y="32006"/>
                    <a:pt x="19254" y="31848"/>
                  </a:cubicBezTo>
                  <a:cubicBezTo>
                    <a:pt x="19939" y="31718"/>
                    <a:pt x="20624" y="31453"/>
                    <a:pt x="21131" y="31453"/>
                  </a:cubicBezTo>
                  <a:cubicBezTo>
                    <a:pt x="21239" y="31453"/>
                    <a:pt x="21338" y="31465"/>
                    <a:pt x="21428" y="31492"/>
                  </a:cubicBezTo>
                  <a:lnTo>
                    <a:pt x="21744" y="31492"/>
                  </a:lnTo>
                  <a:cubicBezTo>
                    <a:pt x="21744" y="31690"/>
                    <a:pt x="21903" y="31848"/>
                    <a:pt x="21903" y="32006"/>
                  </a:cubicBezTo>
                  <a:cubicBezTo>
                    <a:pt x="21903" y="32164"/>
                    <a:pt x="22061" y="32481"/>
                    <a:pt x="22219" y="32678"/>
                  </a:cubicBezTo>
                  <a:cubicBezTo>
                    <a:pt x="24196" y="37106"/>
                    <a:pt x="28149" y="40387"/>
                    <a:pt x="32616" y="41376"/>
                  </a:cubicBezTo>
                  <a:cubicBezTo>
                    <a:pt x="33605" y="41573"/>
                    <a:pt x="34593" y="41731"/>
                    <a:pt x="35581" y="41731"/>
                  </a:cubicBezTo>
                  <a:cubicBezTo>
                    <a:pt x="39693" y="41731"/>
                    <a:pt x="43962" y="39913"/>
                    <a:pt x="46769" y="36790"/>
                  </a:cubicBezTo>
                  <a:cubicBezTo>
                    <a:pt x="48791" y="39154"/>
                    <a:pt x="51921" y="40594"/>
                    <a:pt x="55051" y="40594"/>
                  </a:cubicBezTo>
                  <a:cubicBezTo>
                    <a:pt x="56265" y="40594"/>
                    <a:pt x="57480" y="40377"/>
                    <a:pt x="58629" y="39913"/>
                  </a:cubicBezTo>
                  <a:cubicBezTo>
                    <a:pt x="62583" y="38411"/>
                    <a:pt x="65390" y="34299"/>
                    <a:pt x="65390" y="30029"/>
                  </a:cubicBezTo>
                  <a:cubicBezTo>
                    <a:pt x="66980" y="30733"/>
                    <a:pt x="68820" y="31111"/>
                    <a:pt x="70678" y="31111"/>
                  </a:cubicBezTo>
                  <a:cubicBezTo>
                    <a:pt x="73624" y="31111"/>
                    <a:pt x="76619" y="30162"/>
                    <a:pt x="78752" y="28053"/>
                  </a:cubicBezTo>
                  <a:cubicBezTo>
                    <a:pt x="81519" y="25088"/>
                    <a:pt x="82508" y="20462"/>
                    <a:pt x="81203" y="16351"/>
                  </a:cubicBezTo>
                  <a:cubicBezTo>
                    <a:pt x="79850" y="11780"/>
                    <a:pt x="75927" y="8900"/>
                    <a:pt x="71686" y="8900"/>
                  </a:cubicBezTo>
                  <a:cubicBezTo>
                    <a:pt x="71341" y="8900"/>
                    <a:pt x="70995" y="8919"/>
                    <a:pt x="70648" y="8958"/>
                  </a:cubicBezTo>
                  <a:cubicBezTo>
                    <a:pt x="69659" y="8958"/>
                    <a:pt x="68869" y="9274"/>
                    <a:pt x="68038" y="9591"/>
                  </a:cubicBezTo>
                  <a:cubicBezTo>
                    <a:pt x="67880" y="9274"/>
                    <a:pt x="67880" y="9116"/>
                    <a:pt x="67880" y="8958"/>
                  </a:cubicBezTo>
                  <a:cubicBezTo>
                    <a:pt x="67683" y="8602"/>
                    <a:pt x="67683" y="8286"/>
                    <a:pt x="67525" y="8128"/>
                  </a:cubicBezTo>
                  <a:cubicBezTo>
                    <a:pt x="66694" y="6309"/>
                    <a:pt x="65073" y="3819"/>
                    <a:pt x="62267" y="2830"/>
                  </a:cubicBezTo>
                  <a:cubicBezTo>
                    <a:pt x="60634" y="2174"/>
                    <a:pt x="59042" y="1844"/>
                    <a:pt x="57500" y="1844"/>
                  </a:cubicBezTo>
                  <a:cubicBezTo>
                    <a:pt x="55606" y="1844"/>
                    <a:pt x="53788" y="2342"/>
                    <a:pt x="52067" y="3344"/>
                  </a:cubicBezTo>
                  <a:cubicBezTo>
                    <a:pt x="50090" y="4491"/>
                    <a:pt x="48430" y="6151"/>
                    <a:pt x="46927" y="7614"/>
                  </a:cubicBezTo>
                  <a:cubicBezTo>
                    <a:pt x="45307" y="4491"/>
                    <a:pt x="42342" y="2040"/>
                    <a:pt x="38863" y="695"/>
                  </a:cubicBezTo>
                  <a:cubicBezTo>
                    <a:pt x="37416" y="234"/>
                    <a:pt x="35898" y="1"/>
                    <a:pt x="34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22"/>
          <p:cNvSpPr/>
          <p:nvPr/>
        </p:nvSpPr>
        <p:spPr>
          <a:xfrm rot="937379">
            <a:off x="1073591" y="3047693"/>
            <a:ext cx="205598" cy="187543"/>
          </a:xfrm>
          <a:custGeom>
            <a:avLst/>
            <a:gdLst/>
            <a:ahLst/>
            <a:cxnLst/>
            <a:rect l="l" t="t" r="r" b="b"/>
            <a:pathLst>
              <a:path w="2782" h="2537" extrusionOk="0">
                <a:moveTo>
                  <a:pt x="1391" y="0"/>
                </a:moveTo>
                <a:cubicBezTo>
                  <a:pt x="1307" y="0"/>
                  <a:pt x="1223" y="42"/>
                  <a:pt x="1178" y="126"/>
                </a:cubicBezTo>
                <a:lnTo>
                  <a:pt x="958" y="592"/>
                </a:lnTo>
                <a:cubicBezTo>
                  <a:pt x="917" y="657"/>
                  <a:pt x="855" y="710"/>
                  <a:pt x="778" y="722"/>
                </a:cubicBezTo>
                <a:lnTo>
                  <a:pt x="271" y="788"/>
                </a:lnTo>
                <a:cubicBezTo>
                  <a:pt x="79" y="812"/>
                  <a:pt x="1" y="1058"/>
                  <a:pt x="141" y="1188"/>
                </a:cubicBezTo>
                <a:lnTo>
                  <a:pt x="504" y="1549"/>
                </a:lnTo>
                <a:cubicBezTo>
                  <a:pt x="569" y="1601"/>
                  <a:pt x="594" y="1679"/>
                  <a:pt x="582" y="1757"/>
                </a:cubicBezTo>
                <a:lnTo>
                  <a:pt x="492" y="2263"/>
                </a:lnTo>
                <a:cubicBezTo>
                  <a:pt x="460" y="2415"/>
                  <a:pt x="583" y="2536"/>
                  <a:pt x="719" y="2536"/>
                </a:cubicBezTo>
                <a:cubicBezTo>
                  <a:pt x="755" y="2536"/>
                  <a:pt x="792" y="2528"/>
                  <a:pt x="827" y="2509"/>
                </a:cubicBezTo>
                <a:lnTo>
                  <a:pt x="1281" y="2263"/>
                </a:lnTo>
                <a:cubicBezTo>
                  <a:pt x="1313" y="2243"/>
                  <a:pt x="1352" y="2233"/>
                  <a:pt x="1391" y="2233"/>
                </a:cubicBezTo>
                <a:cubicBezTo>
                  <a:pt x="1430" y="2233"/>
                  <a:pt x="1469" y="2243"/>
                  <a:pt x="1501" y="2263"/>
                </a:cubicBezTo>
                <a:lnTo>
                  <a:pt x="1955" y="2509"/>
                </a:lnTo>
                <a:cubicBezTo>
                  <a:pt x="1990" y="2528"/>
                  <a:pt x="2027" y="2536"/>
                  <a:pt x="2064" y="2536"/>
                </a:cubicBezTo>
                <a:cubicBezTo>
                  <a:pt x="2199" y="2536"/>
                  <a:pt x="2322" y="2415"/>
                  <a:pt x="2290" y="2263"/>
                </a:cubicBezTo>
                <a:lnTo>
                  <a:pt x="2200" y="1757"/>
                </a:lnTo>
                <a:cubicBezTo>
                  <a:pt x="2188" y="1679"/>
                  <a:pt x="2213" y="1601"/>
                  <a:pt x="2266" y="1549"/>
                </a:cubicBezTo>
                <a:lnTo>
                  <a:pt x="2641" y="1188"/>
                </a:lnTo>
                <a:cubicBezTo>
                  <a:pt x="2781" y="1058"/>
                  <a:pt x="2704" y="812"/>
                  <a:pt x="2511" y="788"/>
                </a:cubicBezTo>
                <a:lnTo>
                  <a:pt x="2005" y="722"/>
                </a:lnTo>
                <a:cubicBezTo>
                  <a:pt x="1927" y="710"/>
                  <a:pt x="1849" y="657"/>
                  <a:pt x="1824" y="592"/>
                </a:cubicBezTo>
                <a:lnTo>
                  <a:pt x="1604" y="126"/>
                </a:lnTo>
                <a:cubicBezTo>
                  <a:pt x="1559" y="42"/>
                  <a:pt x="1475" y="0"/>
                  <a:pt x="1391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2"/>
          <p:cNvSpPr/>
          <p:nvPr/>
        </p:nvSpPr>
        <p:spPr>
          <a:xfrm rot="-349">
            <a:off x="626378" y="3819043"/>
            <a:ext cx="205597" cy="187541"/>
          </a:xfrm>
          <a:custGeom>
            <a:avLst/>
            <a:gdLst/>
            <a:ahLst/>
            <a:cxnLst/>
            <a:rect l="l" t="t" r="r" b="b"/>
            <a:pathLst>
              <a:path w="2782" h="2537" extrusionOk="0">
                <a:moveTo>
                  <a:pt x="1391" y="0"/>
                </a:moveTo>
                <a:cubicBezTo>
                  <a:pt x="1307" y="0"/>
                  <a:pt x="1223" y="42"/>
                  <a:pt x="1178" y="126"/>
                </a:cubicBezTo>
                <a:lnTo>
                  <a:pt x="958" y="592"/>
                </a:lnTo>
                <a:cubicBezTo>
                  <a:pt x="917" y="657"/>
                  <a:pt x="855" y="710"/>
                  <a:pt x="778" y="722"/>
                </a:cubicBezTo>
                <a:lnTo>
                  <a:pt x="271" y="788"/>
                </a:lnTo>
                <a:cubicBezTo>
                  <a:pt x="79" y="812"/>
                  <a:pt x="1" y="1058"/>
                  <a:pt x="141" y="1188"/>
                </a:cubicBezTo>
                <a:lnTo>
                  <a:pt x="504" y="1549"/>
                </a:lnTo>
                <a:cubicBezTo>
                  <a:pt x="569" y="1601"/>
                  <a:pt x="594" y="1679"/>
                  <a:pt x="582" y="1757"/>
                </a:cubicBezTo>
                <a:lnTo>
                  <a:pt x="492" y="2263"/>
                </a:lnTo>
                <a:cubicBezTo>
                  <a:pt x="460" y="2415"/>
                  <a:pt x="583" y="2536"/>
                  <a:pt x="719" y="2536"/>
                </a:cubicBezTo>
                <a:cubicBezTo>
                  <a:pt x="755" y="2536"/>
                  <a:pt x="792" y="2528"/>
                  <a:pt x="827" y="2509"/>
                </a:cubicBezTo>
                <a:lnTo>
                  <a:pt x="1281" y="2263"/>
                </a:lnTo>
                <a:cubicBezTo>
                  <a:pt x="1313" y="2243"/>
                  <a:pt x="1352" y="2233"/>
                  <a:pt x="1391" y="2233"/>
                </a:cubicBezTo>
                <a:cubicBezTo>
                  <a:pt x="1430" y="2233"/>
                  <a:pt x="1469" y="2243"/>
                  <a:pt x="1501" y="2263"/>
                </a:cubicBezTo>
                <a:lnTo>
                  <a:pt x="1955" y="2509"/>
                </a:lnTo>
                <a:cubicBezTo>
                  <a:pt x="1990" y="2528"/>
                  <a:pt x="2027" y="2536"/>
                  <a:pt x="2064" y="2536"/>
                </a:cubicBezTo>
                <a:cubicBezTo>
                  <a:pt x="2199" y="2536"/>
                  <a:pt x="2322" y="2415"/>
                  <a:pt x="2290" y="2263"/>
                </a:cubicBezTo>
                <a:lnTo>
                  <a:pt x="2200" y="1757"/>
                </a:lnTo>
                <a:cubicBezTo>
                  <a:pt x="2188" y="1679"/>
                  <a:pt x="2213" y="1601"/>
                  <a:pt x="2266" y="1549"/>
                </a:cubicBezTo>
                <a:lnTo>
                  <a:pt x="2641" y="1188"/>
                </a:lnTo>
                <a:cubicBezTo>
                  <a:pt x="2781" y="1058"/>
                  <a:pt x="2704" y="812"/>
                  <a:pt x="2511" y="788"/>
                </a:cubicBezTo>
                <a:lnTo>
                  <a:pt x="2005" y="722"/>
                </a:lnTo>
                <a:cubicBezTo>
                  <a:pt x="1927" y="710"/>
                  <a:pt x="1849" y="657"/>
                  <a:pt x="1824" y="592"/>
                </a:cubicBezTo>
                <a:lnTo>
                  <a:pt x="1604" y="126"/>
                </a:lnTo>
                <a:cubicBezTo>
                  <a:pt x="1559" y="42"/>
                  <a:pt x="1475" y="0"/>
                  <a:pt x="1391" y="0"/>
                </a:cubicBezTo>
                <a:close/>
              </a:path>
            </a:pathLst>
          </a:cu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3">
    <p:bg>
      <p:bgPr>
        <a:solidFill>
          <a:schemeClr val="accent1"/>
        </a:solidFill>
        <a:effectLst/>
      </p:bgPr>
    </p:bg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oogle Shape;673;p24"/>
          <p:cNvGrpSpPr/>
          <p:nvPr/>
        </p:nvGrpSpPr>
        <p:grpSpPr>
          <a:xfrm flipH="1">
            <a:off x="201225" y="195300"/>
            <a:ext cx="8734575" cy="4745100"/>
            <a:chOff x="201225" y="195300"/>
            <a:chExt cx="8734575" cy="4745100"/>
          </a:xfrm>
        </p:grpSpPr>
        <p:sp>
          <p:nvSpPr>
            <p:cNvPr id="674" name="Google Shape;674;p24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4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24"/>
          <p:cNvGrpSpPr/>
          <p:nvPr/>
        </p:nvGrpSpPr>
        <p:grpSpPr>
          <a:xfrm rot="-1612929">
            <a:off x="3413420" y="4168457"/>
            <a:ext cx="362722" cy="345191"/>
            <a:chOff x="631103" y="2799952"/>
            <a:chExt cx="83592" cy="79532"/>
          </a:xfrm>
        </p:grpSpPr>
        <p:sp>
          <p:nvSpPr>
            <p:cNvPr id="677" name="Google Shape;677;p24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24"/>
          <p:cNvGrpSpPr/>
          <p:nvPr/>
        </p:nvGrpSpPr>
        <p:grpSpPr>
          <a:xfrm>
            <a:off x="8208749" y="1610147"/>
            <a:ext cx="320052" cy="574570"/>
            <a:chOff x="844318" y="2802435"/>
            <a:chExt cx="62008" cy="111310"/>
          </a:xfrm>
        </p:grpSpPr>
        <p:sp>
          <p:nvSpPr>
            <p:cNvPr id="680" name="Google Shape;680;p24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24"/>
          <p:cNvGrpSpPr/>
          <p:nvPr/>
        </p:nvGrpSpPr>
        <p:grpSpPr>
          <a:xfrm>
            <a:off x="457126" y="1461497"/>
            <a:ext cx="262881" cy="471898"/>
            <a:chOff x="844318" y="2802435"/>
            <a:chExt cx="62008" cy="111310"/>
          </a:xfrm>
        </p:grpSpPr>
        <p:sp>
          <p:nvSpPr>
            <p:cNvPr id="683" name="Google Shape;683;p24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5" name="Google Shape;685;p24"/>
          <p:cNvSpPr txBox="1">
            <a:spLocks noGrp="1"/>
          </p:cNvSpPr>
          <p:nvPr>
            <p:ph type="title"/>
          </p:nvPr>
        </p:nvSpPr>
        <p:spPr>
          <a:xfrm>
            <a:off x="713225" y="445175"/>
            <a:ext cx="4181700" cy="11610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6" name="Google Shape;686;p24"/>
          <p:cNvSpPr txBox="1">
            <a:spLocks noGrp="1"/>
          </p:cNvSpPr>
          <p:nvPr>
            <p:ph type="subTitle" idx="1"/>
          </p:nvPr>
        </p:nvSpPr>
        <p:spPr>
          <a:xfrm>
            <a:off x="720000" y="1933400"/>
            <a:ext cx="4181700" cy="17826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687" name="Google Shape;687;p24"/>
          <p:cNvGrpSpPr/>
          <p:nvPr/>
        </p:nvGrpSpPr>
        <p:grpSpPr>
          <a:xfrm>
            <a:off x="5023011" y="3311146"/>
            <a:ext cx="3926285" cy="1212883"/>
            <a:chOff x="3500026" y="3631000"/>
            <a:chExt cx="3689424" cy="1139714"/>
          </a:xfrm>
        </p:grpSpPr>
        <p:sp>
          <p:nvSpPr>
            <p:cNvPr id="688" name="Google Shape;688;p24"/>
            <p:cNvSpPr/>
            <p:nvPr/>
          </p:nvSpPr>
          <p:spPr>
            <a:xfrm>
              <a:off x="3677121" y="3666330"/>
              <a:ext cx="3492547" cy="478620"/>
            </a:xfrm>
            <a:custGeom>
              <a:avLst/>
              <a:gdLst/>
              <a:ahLst/>
              <a:cxnLst/>
              <a:rect l="l" t="t" r="r" b="b"/>
              <a:pathLst>
                <a:path w="39542" h="5419" extrusionOk="0">
                  <a:moveTo>
                    <a:pt x="1" y="0"/>
                  </a:moveTo>
                  <a:lnTo>
                    <a:pt x="1" y="1578"/>
                  </a:lnTo>
                  <a:lnTo>
                    <a:pt x="36467" y="1578"/>
                  </a:lnTo>
                  <a:cubicBezTo>
                    <a:pt x="36521" y="1578"/>
                    <a:pt x="36575" y="1606"/>
                    <a:pt x="36636" y="1666"/>
                  </a:cubicBezTo>
                  <a:lnTo>
                    <a:pt x="39542" y="5419"/>
                  </a:lnTo>
                  <a:lnTo>
                    <a:pt x="39542" y="3048"/>
                  </a:lnTo>
                  <a:lnTo>
                    <a:pt x="371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3604693" y="3840420"/>
              <a:ext cx="3564974" cy="565971"/>
            </a:xfrm>
            <a:custGeom>
              <a:avLst/>
              <a:gdLst/>
              <a:ahLst/>
              <a:cxnLst/>
              <a:rect l="l" t="t" r="r" b="b"/>
              <a:pathLst>
                <a:path w="40362" h="6408" extrusionOk="0">
                  <a:moveTo>
                    <a:pt x="1" y="0"/>
                  </a:moveTo>
                  <a:lnTo>
                    <a:pt x="1" y="1524"/>
                  </a:lnTo>
                  <a:lnTo>
                    <a:pt x="36467" y="1524"/>
                  </a:lnTo>
                  <a:cubicBezTo>
                    <a:pt x="36549" y="1524"/>
                    <a:pt x="36610" y="1558"/>
                    <a:pt x="36637" y="1612"/>
                  </a:cubicBezTo>
                  <a:lnTo>
                    <a:pt x="40362" y="6408"/>
                  </a:lnTo>
                  <a:lnTo>
                    <a:pt x="40362" y="4125"/>
                  </a:lnTo>
                  <a:lnTo>
                    <a:pt x="371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3570069" y="3805708"/>
              <a:ext cx="3599597" cy="399129"/>
            </a:xfrm>
            <a:custGeom>
              <a:avLst/>
              <a:gdLst/>
              <a:ahLst/>
              <a:cxnLst/>
              <a:rect l="l" t="t" r="r" b="b"/>
              <a:pathLst>
                <a:path w="40754" h="4519" extrusionOk="0">
                  <a:moveTo>
                    <a:pt x="197" y="0"/>
                  </a:moveTo>
                  <a:cubicBezTo>
                    <a:pt x="88" y="0"/>
                    <a:pt x="0" y="88"/>
                    <a:pt x="0" y="197"/>
                  </a:cubicBezTo>
                  <a:lnTo>
                    <a:pt x="0" y="1917"/>
                  </a:lnTo>
                  <a:lnTo>
                    <a:pt x="393" y="1917"/>
                  </a:lnTo>
                  <a:lnTo>
                    <a:pt x="393" y="393"/>
                  </a:lnTo>
                  <a:lnTo>
                    <a:pt x="37564" y="393"/>
                  </a:lnTo>
                  <a:lnTo>
                    <a:pt x="40754" y="4518"/>
                  </a:lnTo>
                  <a:lnTo>
                    <a:pt x="40754" y="3868"/>
                  </a:lnTo>
                  <a:lnTo>
                    <a:pt x="37814" y="88"/>
                  </a:lnTo>
                  <a:cubicBezTo>
                    <a:pt x="37787" y="28"/>
                    <a:pt x="37733" y="0"/>
                    <a:pt x="37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3535357" y="4010270"/>
              <a:ext cx="3634309" cy="675490"/>
            </a:xfrm>
            <a:custGeom>
              <a:avLst/>
              <a:gdLst/>
              <a:ahLst/>
              <a:cxnLst/>
              <a:rect l="l" t="t" r="r" b="b"/>
              <a:pathLst>
                <a:path w="41147" h="7648" extrusionOk="0">
                  <a:moveTo>
                    <a:pt x="0" y="1"/>
                  </a:moveTo>
                  <a:lnTo>
                    <a:pt x="0" y="1579"/>
                  </a:lnTo>
                  <a:lnTo>
                    <a:pt x="36460" y="1579"/>
                  </a:lnTo>
                  <a:cubicBezTo>
                    <a:pt x="36514" y="1579"/>
                    <a:pt x="36575" y="1606"/>
                    <a:pt x="36629" y="1667"/>
                  </a:cubicBezTo>
                  <a:lnTo>
                    <a:pt x="41147" y="7648"/>
                  </a:lnTo>
                  <a:lnTo>
                    <a:pt x="41147" y="5135"/>
                  </a:lnTo>
                  <a:lnTo>
                    <a:pt x="371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3500026" y="3631000"/>
              <a:ext cx="3689424" cy="1139714"/>
            </a:xfrm>
            <a:custGeom>
              <a:avLst/>
              <a:gdLst/>
              <a:ahLst/>
              <a:cxnLst/>
              <a:rect l="l" t="t" r="r" b="b"/>
              <a:pathLst>
                <a:path w="41771" h="12904" extrusionOk="0">
                  <a:moveTo>
                    <a:pt x="37564" y="4295"/>
                  </a:moveTo>
                  <a:lnTo>
                    <a:pt x="41317" y="9144"/>
                  </a:lnTo>
                  <a:lnTo>
                    <a:pt x="41317" y="11630"/>
                  </a:lnTo>
                  <a:lnTo>
                    <a:pt x="37029" y="5961"/>
                  </a:lnTo>
                  <a:cubicBezTo>
                    <a:pt x="36975" y="5900"/>
                    <a:pt x="36914" y="5873"/>
                    <a:pt x="36860" y="5873"/>
                  </a:cubicBezTo>
                  <a:lnTo>
                    <a:pt x="400" y="5873"/>
                  </a:lnTo>
                  <a:lnTo>
                    <a:pt x="400" y="4295"/>
                  </a:lnTo>
                  <a:close/>
                  <a:moveTo>
                    <a:pt x="1809" y="1"/>
                  </a:moveTo>
                  <a:cubicBezTo>
                    <a:pt x="1694" y="1"/>
                    <a:pt x="1613" y="89"/>
                    <a:pt x="1613" y="204"/>
                  </a:cubicBezTo>
                  <a:lnTo>
                    <a:pt x="1613" y="1978"/>
                  </a:lnTo>
                  <a:lnTo>
                    <a:pt x="2006" y="1978"/>
                  </a:lnTo>
                  <a:lnTo>
                    <a:pt x="2006" y="400"/>
                  </a:lnTo>
                  <a:lnTo>
                    <a:pt x="39176" y="400"/>
                  </a:lnTo>
                  <a:lnTo>
                    <a:pt x="41317" y="3164"/>
                  </a:lnTo>
                  <a:lnTo>
                    <a:pt x="41317" y="5534"/>
                  </a:lnTo>
                  <a:lnTo>
                    <a:pt x="38641" y="2066"/>
                  </a:lnTo>
                  <a:cubicBezTo>
                    <a:pt x="38581" y="2006"/>
                    <a:pt x="38527" y="1979"/>
                    <a:pt x="38473" y="1978"/>
                  </a:cubicBezTo>
                  <a:lnTo>
                    <a:pt x="38473" y="1978"/>
                  </a:lnTo>
                  <a:cubicBezTo>
                    <a:pt x="38527" y="1979"/>
                    <a:pt x="38580" y="2006"/>
                    <a:pt x="38607" y="2066"/>
                  </a:cubicBezTo>
                  <a:lnTo>
                    <a:pt x="41317" y="5561"/>
                  </a:lnTo>
                  <a:lnTo>
                    <a:pt x="41317" y="8501"/>
                  </a:lnTo>
                  <a:lnTo>
                    <a:pt x="37822" y="3983"/>
                  </a:lnTo>
                  <a:cubicBezTo>
                    <a:pt x="37795" y="3929"/>
                    <a:pt x="37734" y="3895"/>
                    <a:pt x="37652" y="3895"/>
                  </a:cubicBezTo>
                  <a:lnTo>
                    <a:pt x="204" y="3895"/>
                  </a:lnTo>
                  <a:cubicBezTo>
                    <a:pt x="89" y="3895"/>
                    <a:pt x="1" y="3983"/>
                    <a:pt x="1" y="4098"/>
                  </a:cubicBezTo>
                  <a:lnTo>
                    <a:pt x="1" y="6069"/>
                  </a:lnTo>
                  <a:cubicBezTo>
                    <a:pt x="1" y="6184"/>
                    <a:pt x="89" y="6266"/>
                    <a:pt x="204" y="6266"/>
                  </a:cubicBezTo>
                  <a:lnTo>
                    <a:pt x="36779" y="6266"/>
                  </a:lnTo>
                  <a:lnTo>
                    <a:pt x="41317" y="12307"/>
                  </a:lnTo>
                  <a:lnTo>
                    <a:pt x="41770" y="12903"/>
                  </a:lnTo>
                  <a:lnTo>
                    <a:pt x="41770" y="3110"/>
                  </a:lnTo>
                  <a:lnTo>
                    <a:pt x="41547" y="2798"/>
                  </a:lnTo>
                  <a:lnTo>
                    <a:pt x="39427" y="62"/>
                  </a:lnTo>
                  <a:cubicBezTo>
                    <a:pt x="39400" y="35"/>
                    <a:pt x="39346" y="1"/>
                    <a:pt x="39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24"/>
          <p:cNvGrpSpPr/>
          <p:nvPr/>
        </p:nvGrpSpPr>
        <p:grpSpPr>
          <a:xfrm>
            <a:off x="7605495" y="3622163"/>
            <a:ext cx="665323" cy="720798"/>
            <a:chOff x="669306" y="2144390"/>
            <a:chExt cx="140663" cy="152405"/>
          </a:xfrm>
        </p:grpSpPr>
        <p:sp>
          <p:nvSpPr>
            <p:cNvPr id="694" name="Google Shape;694;p24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24"/>
          <p:cNvGrpSpPr/>
          <p:nvPr/>
        </p:nvGrpSpPr>
        <p:grpSpPr>
          <a:xfrm>
            <a:off x="5566284" y="209157"/>
            <a:ext cx="2715759" cy="1373839"/>
            <a:chOff x="6121264" y="204676"/>
            <a:chExt cx="2164641" cy="1095041"/>
          </a:xfrm>
        </p:grpSpPr>
        <p:sp>
          <p:nvSpPr>
            <p:cNvPr id="708" name="Google Shape;708;p24"/>
            <p:cNvSpPr/>
            <p:nvPr/>
          </p:nvSpPr>
          <p:spPr>
            <a:xfrm rot="5400000">
              <a:off x="6656064" y="-330124"/>
              <a:ext cx="1095041" cy="2164641"/>
            </a:xfrm>
            <a:custGeom>
              <a:avLst/>
              <a:gdLst/>
              <a:ahLst/>
              <a:cxnLst/>
              <a:rect l="l" t="t" r="r" b="b"/>
              <a:pathLst>
                <a:path w="14333" h="28333" extrusionOk="0">
                  <a:moveTo>
                    <a:pt x="0" y="0"/>
                  </a:moveTo>
                  <a:lnTo>
                    <a:pt x="0" y="3522"/>
                  </a:lnTo>
                  <a:lnTo>
                    <a:pt x="0" y="4484"/>
                  </a:lnTo>
                  <a:lnTo>
                    <a:pt x="0" y="7478"/>
                  </a:lnTo>
                  <a:lnTo>
                    <a:pt x="0" y="8433"/>
                  </a:lnTo>
                  <a:lnTo>
                    <a:pt x="0" y="11684"/>
                  </a:lnTo>
                  <a:lnTo>
                    <a:pt x="0" y="12639"/>
                  </a:lnTo>
                  <a:lnTo>
                    <a:pt x="0" y="15917"/>
                  </a:lnTo>
                  <a:lnTo>
                    <a:pt x="0" y="16872"/>
                  </a:lnTo>
                  <a:lnTo>
                    <a:pt x="0" y="20116"/>
                  </a:lnTo>
                  <a:lnTo>
                    <a:pt x="0" y="21078"/>
                  </a:lnTo>
                  <a:lnTo>
                    <a:pt x="0" y="24350"/>
                  </a:lnTo>
                  <a:lnTo>
                    <a:pt x="0" y="25311"/>
                  </a:lnTo>
                  <a:lnTo>
                    <a:pt x="0" y="28136"/>
                  </a:lnTo>
                  <a:lnTo>
                    <a:pt x="0" y="28332"/>
                  </a:lnTo>
                  <a:lnTo>
                    <a:pt x="170" y="28332"/>
                  </a:lnTo>
                  <a:cubicBezTo>
                    <a:pt x="8013" y="28332"/>
                    <a:pt x="14332" y="22013"/>
                    <a:pt x="14332" y="14163"/>
                  </a:cubicBezTo>
                  <a:cubicBezTo>
                    <a:pt x="14332" y="8975"/>
                    <a:pt x="11542" y="4403"/>
                    <a:pt x="7336" y="1944"/>
                  </a:cubicBezTo>
                  <a:cubicBezTo>
                    <a:pt x="7139" y="1829"/>
                    <a:pt x="6909" y="1721"/>
                    <a:pt x="6713" y="1606"/>
                  </a:cubicBezTo>
                  <a:cubicBezTo>
                    <a:pt x="4742" y="590"/>
                    <a:pt x="2540" y="0"/>
                    <a:pt x="170" y="0"/>
                  </a:cubicBezTo>
                  <a:close/>
                </a:path>
              </a:pathLst>
            </a:custGeom>
            <a:solidFill>
              <a:schemeClr val="accent5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9" name="Google Shape;709;p24"/>
            <p:cNvGrpSpPr/>
            <p:nvPr/>
          </p:nvGrpSpPr>
          <p:grpSpPr>
            <a:xfrm rot="5400000">
              <a:off x="6674500" y="-214985"/>
              <a:ext cx="996164" cy="1985533"/>
              <a:chOff x="272886" y="2085053"/>
              <a:chExt cx="905027" cy="1803882"/>
            </a:xfrm>
          </p:grpSpPr>
          <p:sp>
            <p:nvSpPr>
              <p:cNvPr id="710" name="Google Shape;710;p24"/>
              <p:cNvSpPr/>
              <p:nvPr/>
            </p:nvSpPr>
            <p:spPr>
              <a:xfrm>
                <a:off x="272886" y="2359150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9"/>
                      <a:pt x="204" y="962"/>
                      <a:pt x="481" y="962"/>
                    </a:cubicBezTo>
                    <a:cubicBezTo>
                      <a:pt x="739" y="962"/>
                      <a:pt x="935" y="739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4"/>
              <p:cNvSpPr/>
              <p:nvPr/>
            </p:nvSpPr>
            <p:spPr>
              <a:xfrm>
                <a:off x="46091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2" y="739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4"/>
              <p:cNvSpPr/>
              <p:nvPr/>
            </p:nvSpPr>
            <p:spPr>
              <a:xfrm>
                <a:off x="64894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3" y="739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4"/>
              <p:cNvSpPr/>
              <p:nvPr/>
            </p:nvSpPr>
            <p:spPr>
              <a:xfrm>
                <a:off x="837045" y="2359150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9"/>
                      <a:pt x="203" y="962"/>
                      <a:pt x="481" y="962"/>
                    </a:cubicBezTo>
                    <a:cubicBezTo>
                      <a:pt x="738" y="962"/>
                      <a:pt x="962" y="739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4"/>
              <p:cNvSpPr/>
              <p:nvPr/>
            </p:nvSpPr>
            <p:spPr>
              <a:xfrm>
                <a:off x="35937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59" y="956"/>
                      <a:pt x="956" y="732"/>
                      <a:pt x="956" y="482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>
                <a:off x="54740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60" y="956"/>
                      <a:pt x="956" y="732"/>
                      <a:pt x="956" y="482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>
                <a:off x="735499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>
                <a:off x="923528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4"/>
              <p:cNvSpPr/>
              <p:nvPr/>
            </p:nvSpPr>
            <p:spPr>
              <a:xfrm>
                <a:off x="272886" y="265108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35" y="766"/>
                      <a:pt x="935" y="481"/>
                    </a:cubicBezTo>
                    <a:cubicBezTo>
                      <a:pt x="935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>
                <a:off x="46091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4"/>
              <p:cNvSpPr/>
              <p:nvPr/>
            </p:nvSpPr>
            <p:spPr>
              <a:xfrm>
                <a:off x="64894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3" y="766"/>
                      <a:pt x="963" y="481"/>
                    </a:cubicBezTo>
                    <a:cubicBezTo>
                      <a:pt x="963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>
                <a:off x="837045" y="265108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224"/>
                      <a:pt x="0" y="481"/>
                    </a:cubicBezTo>
                    <a:cubicBezTo>
                      <a:pt x="0" y="766"/>
                      <a:pt x="203" y="962"/>
                      <a:pt x="481" y="962"/>
                    </a:cubicBezTo>
                    <a:cubicBezTo>
                      <a:pt x="738" y="962"/>
                      <a:pt x="962" y="766"/>
                      <a:pt x="962" y="481"/>
                    </a:cubicBezTo>
                    <a:cubicBezTo>
                      <a:pt x="962" y="224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4"/>
              <p:cNvSpPr/>
              <p:nvPr/>
            </p:nvSpPr>
            <p:spPr>
              <a:xfrm>
                <a:off x="1025074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4"/>
              <p:cNvSpPr/>
              <p:nvPr/>
            </p:nvSpPr>
            <p:spPr>
              <a:xfrm>
                <a:off x="35937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59" y="956"/>
                      <a:pt x="956" y="760"/>
                      <a:pt x="956" y="475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4"/>
              <p:cNvSpPr/>
              <p:nvPr/>
            </p:nvSpPr>
            <p:spPr>
              <a:xfrm>
                <a:off x="54740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60" y="956"/>
                      <a:pt x="956" y="760"/>
                      <a:pt x="956" y="475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4"/>
              <p:cNvSpPr/>
              <p:nvPr/>
            </p:nvSpPr>
            <p:spPr>
              <a:xfrm>
                <a:off x="735499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4"/>
              <p:cNvSpPr/>
              <p:nvPr/>
            </p:nvSpPr>
            <p:spPr>
              <a:xfrm>
                <a:off x="923528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4"/>
              <p:cNvSpPr/>
              <p:nvPr/>
            </p:nvSpPr>
            <p:spPr>
              <a:xfrm>
                <a:off x="1113432" y="2786435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1"/>
                    </a:moveTo>
                    <a:cubicBezTo>
                      <a:pt x="197" y="1"/>
                      <a:pt x="1" y="224"/>
                      <a:pt x="1" y="475"/>
                    </a:cubicBezTo>
                    <a:cubicBezTo>
                      <a:pt x="1" y="760"/>
                      <a:pt x="197" y="956"/>
                      <a:pt x="455" y="956"/>
                    </a:cubicBezTo>
                    <a:cubicBezTo>
                      <a:pt x="732" y="956"/>
                      <a:pt x="929" y="760"/>
                      <a:pt x="929" y="475"/>
                    </a:cubicBezTo>
                    <a:cubicBezTo>
                      <a:pt x="929" y="224"/>
                      <a:pt x="732" y="1"/>
                      <a:pt x="4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4"/>
              <p:cNvSpPr/>
              <p:nvPr/>
            </p:nvSpPr>
            <p:spPr>
              <a:xfrm>
                <a:off x="272886" y="294489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4"/>
              <p:cNvSpPr/>
              <p:nvPr/>
            </p:nvSpPr>
            <p:spPr>
              <a:xfrm>
                <a:off x="46091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4"/>
              <p:cNvSpPr/>
              <p:nvPr/>
            </p:nvSpPr>
            <p:spPr>
              <a:xfrm>
                <a:off x="64894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4"/>
              <p:cNvSpPr/>
              <p:nvPr/>
            </p:nvSpPr>
            <p:spPr>
              <a:xfrm>
                <a:off x="837045" y="294489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4"/>
              <p:cNvSpPr/>
              <p:nvPr/>
            </p:nvSpPr>
            <p:spPr>
              <a:xfrm>
                <a:off x="1025074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4"/>
              <p:cNvSpPr/>
              <p:nvPr/>
            </p:nvSpPr>
            <p:spPr>
              <a:xfrm>
                <a:off x="35937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59" y="955"/>
                      <a:pt x="956" y="732"/>
                      <a:pt x="956" y="474"/>
                    </a:cubicBezTo>
                    <a:cubicBezTo>
                      <a:pt x="956" y="22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4"/>
              <p:cNvSpPr/>
              <p:nvPr/>
            </p:nvSpPr>
            <p:spPr>
              <a:xfrm>
                <a:off x="54740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60" y="955"/>
                      <a:pt x="956" y="732"/>
                      <a:pt x="956" y="474"/>
                    </a:cubicBezTo>
                    <a:cubicBezTo>
                      <a:pt x="956" y="22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4"/>
              <p:cNvSpPr/>
              <p:nvPr/>
            </p:nvSpPr>
            <p:spPr>
              <a:xfrm>
                <a:off x="735499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4"/>
              <p:cNvSpPr/>
              <p:nvPr/>
            </p:nvSpPr>
            <p:spPr>
              <a:xfrm>
                <a:off x="923528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4"/>
              <p:cNvSpPr/>
              <p:nvPr/>
            </p:nvSpPr>
            <p:spPr>
              <a:xfrm>
                <a:off x="1113432" y="3080314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0"/>
                    </a:moveTo>
                    <a:cubicBezTo>
                      <a:pt x="197" y="0"/>
                      <a:pt x="1" y="224"/>
                      <a:pt x="1" y="474"/>
                    </a:cubicBezTo>
                    <a:cubicBezTo>
                      <a:pt x="1" y="732"/>
                      <a:pt x="197" y="955"/>
                      <a:pt x="455" y="955"/>
                    </a:cubicBezTo>
                    <a:cubicBezTo>
                      <a:pt x="732" y="955"/>
                      <a:pt x="929" y="732"/>
                      <a:pt x="929" y="474"/>
                    </a:cubicBezTo>
                    <a:cubicBezTo>
                      <a:pt x="929" y="224"/>
                      <a:pt x="732" y="0"/>
                      <a:pt x="4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4"/>
              <p:cNvSpPr/>
              <p:nvPr/>
            </p:nvSpPr>
            <p:spPr>
              <a:xfrm>
                <a:off x="272886" y="323683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35" y="759"/>
                      <a:pt x="935" y="481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4"/>
              <p:cNvSpPr/>
              <p:nvPr/>
            </p:nvSpPr>
            <p:spPr>
              <a:xfrm>
                <a:off x="46091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4"/>
              <p:cNvSpPr/>
              <p:nvPr/>
            </p:nvSpPr>
            <p:spPr>
              <a:xfrm>
                <a:off x="64894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3" y="759"/>
                      <a:pt x="963" y="481"/>
                    </a:cubicBezTo>
                    <a:cubicBezTo>
                      <a:pt x="963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4"/>
              <p:cNvSpPr/>
              <p:nvPr/>
            </p:nvSpPr>
            <p:spPr>
              <a:xfrm>
                <a:off x="837045" y="323683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224"/>
                      <a:pt x="0" y="481"/>
                    </a:cubicBezTo>
                    <a:cubicBezTo>
                      <a:pt x="0" y="759"/>
                      <a:pt x="203" y="962"/>
                      <a:pt x="481" y="962"/>
                    </a:cubicBezTo>
                    <a:cubicBezTo>
                      <a:pt x="738" y="962"/>
                      <a:pt x="962" y="759"/>
                      <a:pt x="962" y="481"/>
                    </a:cubicBezTo>
                    <a:cubicBezTo>
                      <a:pt x="962" y="224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4"/>
              <p:cNvSpPr/>
              <p:nvPr/>
            </p:nvSpPr>
            <p:spPr>
              <a:xfrm>
                <a:off x="1025074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4"/>
              <p:cNvSpPr/>
              <p:nvPr/>
            </p:nvSpPr>
            <p:spPr>
              <a:xfrm>
                <a:off x="35937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59" y="962"/>
                      <a:pt x="956" y="766"/>
                      <a:pt x="956" y="481"/>
                    </a:cubicBezTo>
                    <a:cubicBezTo>
                      <a:pt x="956" y="231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4"/>
              <p:cNvSpPr/>
              <p:nvPr/>
            </p:nvSpPr>
            <p:spPr>
              <a:xfrm>
                <a:off x="54740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60" y="962"/>
                      <a:pt x="956" y="766"/>
                      <a:pt x="956" y="481"/>
                    </a:cubicBezTo>
                    <a:cubicBezTo>
                      <a:pt x="956" y="231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4"/>
              <p:cNvSpPr/>
              <p:nvPr/>
            </p:nvSpPr>
            <p:spPr>
              <a:xfrm>
                <a:off x="735499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4"/>
              <p:cNvSpPr/>
              <p:nvPr/>
            </p:nvSpPr>
            <p:spPr>
              <a:xfrm>
                <a:off x="923528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4"/>
              <p:cNvSpPr/>
              <p:nvPr/>
            </p:nvSpPr>
            <p:spPr>
              <a:xfrm>
                <a:off x="272886" y="353064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2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2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4"/>
              <p:cNvSpPr/>
              <p:nvPr/>
            </p:nvSpPr>
            <p:spPr>
              <a:xfrm>
                <a:off x="46091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2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4"/>
              <p:cNvSpPr/>
              <p:nvPr/>
            </p:nvSpPr>
            <p:spPr>
              <a:xfrm>
                <a:off x="64894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2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4"/>
              <p:cNvSpPr/>
              <p:nvPr/>
            </p:nvSpPr>
            <p:spPr>
              <a:xfrm>
                <a:off x="837045" y="353064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197"/>
                      <a:pt x="0" y="482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2"/>
                    </a:cubicBezTo>
                    <a:cubicBezTo>
                      <a:pt x="962" y="197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4"/>
              <p:cNvSpPr/>
              <p:nvPr/>
            </p:nvSpPr>
            <p:spPr>
              <a:xfrm>
                <a:off x="35937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4"/>
              <p:cNvSpPr/>
              <p:nvPr/>
            </p:nvSpPr>
            <p:spPr>
              <a:xfrm>
                <a:off x="54740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4"/>
              <p:cNvSpPr/>
              <p:nvPr/>
            </p:nvSpPr>
            <p:spPr>
              <a:xfrm>
                <a:off x="735499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1"/>
                    </a:moveTo>
                    <a:cubicBezTo>
                      <a:pt x="224" y="1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4"/>
              <p:cNvSpPr/>
              <p:nvPr/>
            </p:nvSpPr>
            <p:spPr>
              <a:xfrm>
                <a:off x="272886" y="3822579"/>
                <a:ext cx="64968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2"/>
                    </a:cubicBezTo>
                    <a:cubicBezTo>
                      <a:pt x="0" y="759"/>
                      <a:pt x="204" y="956"/>
                      <a:pt x="481" y="956"/>
                    </a:cubicBezTo>
                    <a:cubicBezTo>
                      <a:pt x="739" y="956"/>
                      <a:pt x="935" y="759"/>
                      <a:pt x="935" y="482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4"/>
              <p:cNvSpPr/>
              <p:nvPr/>
            </p:nvSpPr>
            <p:spPr>
              <a:xfrm>
                <a:off x="460916" y="3822579"/>
                <a:ext cx="6684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6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2"/>
                    </a:cubicBezTo>
                    <a:cubicBezTo>
                      <a:pt x="1" y="759"/>
                      <a:pt x="204" y="956"/>
                      <a:pt x="482" y="956"/>
                    </a:cubicBezTo>
                    <a:cubicBezTo>
                      <a:pt x="739" y="956"/>
                      <a:pt x="962" y="759"/>
                      <a:pt x="962" y="482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4"/>
              <p:cNvSpPr/>
              <p:nvPr/>
            </p:nvSpPr>
            <p:spPr>
              <a:xfrm>
                <a:off x="272886" y="208505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4"/>
              <p:cNvSpPr/>
              <p:nvPr/>
            </p:nvSpPr>
            <p:spPr>
              <a:xfrm>
                <a:off x="46091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4"/>
              <p:cNvSpPr/>
              <p:nvPr/>
            </p:nvSpPr>
            <p:spPr>
              <a:xfrm>
                <a:off x="35937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4"/>
              <p:cNvSpPr/>
              <p:nvPr/>
            </p:nvSpPr>
            <p:spPr>
              <a:xfrm>
                <a:off x="54740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4"/>
              <p:cNvSpPr/>
              <p:nvPr/>
            </p:nvSpPr>
            <p:spPr>
              <a:xfrm>
                <a:off x="735499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61" name="Google Shape;761;p24"/>
          <p:cNvGrpSpPr/>
          <p:nvPr/>
        </p:nvGrpSpPr>
        <p:grpSpPr>
          <a:xfrm>
            <a:off x="713219" y="3880548"/>
            <a:ext cx="1879727" cy="965575"/>
            <a:chOff x="201219" y="3829764"/>
            <a:chExt cx="1967065" cy="1010438"/>
          </a:xfrm>
        </p:grpSpPr>
        <p:sp>
          <p:nvSpPr>
            <p:cNvPr id="762" name="Google Shape;762;p24"/>
            <p:cNvSpPr/>
            <p:nvPr/>
          </p:nvSpPr>
          <p:spPr>
            <a:xfrm rot="-5400000">
              <a:off x="694354" y="3363946"/>
              <a:ext cx="981273" cy="1939748"/>
            </a:xfrm>
            <a:custGeom>
              <a:avLst/>
              <a:gdLst/>
              <a:ahLst/>
              <a:cxnLst/>
              <a:rect l="l" t="t" r="r" b="b"/>
              <a:pathLst>
                <a:path w="14333" h="28333" extrusionOk="0">
                  <a:moveTo>
                    <a:pt x="0" y="0"/>
                  </a:moveTo>
                  <a:lnTo>
                    <a:pt x="0" y="3522"/>
                  </a:lnTo>
                  <a:lnTo>
                    <a:pt x="0" y="4484"/>
                  </a:lnTo>
                  <a:lnTo>
                    <a:pt x="0" y="7478"/>
                  </a:lnTo>
                  <a:lnTo>
                    <a:pt x="0" y="8433"/>
                  </a:lnTo>
                  <a:lnTo>
                    <a:pt x="0" y="11684"/>
                  </a:lnTo>
                  <a:lnTo>
                    <a:pt x="0" y="12639"/>
                  </a:lnTo>
                  <a:lnTo>
                    <a:pt x="0" y="15917"/>
                  </a:lnTo>
                  <a:lnTo>
                    <a:pt x="0" y="16872"/>
                  </a:lnTo>
                  <a:lnTo>
                    <a:pt x="0" y="20116"/>
                  </a:lnTo>
                  <a:lnTo>
                    <a:pt x="0" y="21078"/>
                  </a:lnTo>
                  <a:lnTo>
                    <a:pt x="0" y="24350"/>
                  </a:lnTo>
                  <a:lnTo>
                    <a:pt x="0" y="25311"/>
                  </a:lnTo>
                  <a:lnTo>
                    <a:pt x="0" y="28136"/>
                  </a:lnTo>
                  <a:lnTo>
                    <a:pt x="0" y="28332"/>
                  </a:lnTo>
                  <a:lnTo>
                    <a:pt x="170" y="28332"/>
                  </a:lnTo>
                  <a:cubicBezTo>
                    <a:pt x="8013" y="28332"/>
                    <a:pt x="14332" y="22013"/>
                    <a:pt x="14332" y="14163"/>
                  </a:cubicBezTo>
                  <a:cubicBezTo>
                    <a:pt x="14332" y="8975"/>
                    <a:pt x="11542" y="4403"/>
                    <a:pt x="7336" y="1944"/>
                  </a:cubicBezTo>
                  <a:cubicBezTo>
                    <a:pt x="7139" y="1829"/>
                    <a:pt x="6909" y="1721"/>
                    <a:pt x="6713" y="1606"/>
                  </a:cubicBezTo>
                  <a:cubicBezTo>
                    <a:pt x="4742" y="590"/>
                    <a:pt x="2540" y="0"/>
                    <a:pt x="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63" name="Google Shape;763;p24"/>
            <p:cNvGrpSpPr/>
            <p:nvPr/>
          </p:nvGrpSpPr>
          <p:grpSpPr>
            <a:xfrm rot="-5400000">
              <a:off x="766341" y="3421339"/>
              <a:ext cx="892629" cy="1779169"/>
              <a:chOff x="272886" y="2085053"/>
              <a:chExt cx="905027" cy="1803882"/>
            </a:xfrm>
          </p:grpSpPr>
          <p:sp>
            <p:nvSpPr>
              <p:cNvPr id="764" name="Google Shape;764;p24"/>
              <p:cNvSpPr/>
              <p:nvPr/>
            </p:nvSpPr>
            <p:spPr>
              <a:xfrm>
                <a:off x="272886" y="2359150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9"/>
                      <a:pt x="204" y="962"/>
                      <a:pt x="481" y="962"/>
                    </a:cubicBezTo>
                    <a:cubicBezTo>
                      <a:pt x="739" y="962"/>
                      <a:pt x="935" y="739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4"/>
              <p:cNvSpPr/>
              <p:nvPr/>
            </p:nvSpPr>
            <p:spPr>
              <a:xfrm>
                <a:off x="46091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2" y="739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4"/>
              <p:cNvSpPr/>
              <p:nvPr/>
            </p:nvSpPr>
            <p:spPr>
              <a:xfrm>
                <a:off x="64894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3" y="739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4"/>
              <p:cNvSpPr/>
              <p:nvPr/>
            </p:nvSpPr>
            <p:spPr>
              <a:xfrm>
                <a:off x="837045" y="2359150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9"/>
                      <a:pt x="203" y="962"/>
                      <a:pt x="481" y="962"/>
                    </a:cubicBezTo>
                    <a:cubicBezTo>
                      <a:pt x="738" y="962"/>
                      <a:pt x="962" y="739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4"/>
              <p:cNvSpPr/>
              <p:nvPr/>
            </p:nvSpPr>
            <p:spPr>
              <a:xfrm>
                <a:off x="35937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59" y="956"/>
                      <a:pt x="956" y="732"/>
                      <a:pt x="956" y="482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4"/>
              <p:cNvSpPr/>
              <p:nvPr/>
            </p:nvSpPr>
            <p:spPr>
              <a:xfrm>
                <a:off x="54740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60" y="956"/>
                      <a:pt x="956" y="732"/>
                      <a:pt x="956" y="482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4"/>
              <p:cNvSpPr/>
              <p:nvPr/>
            </p:nvSpPr>
            <p:spPr>
              <a:xfrm>
                <a:off x="735499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4"/>
              <p:cNvSpPr/>
              <p:nvPr/>
            </p:nvSpPr>
            <p:spPr>
              <a:xfrm>
                <a:off x="923528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4"/>
              <p:cNvSpPr/>
              <p:nvPr/>
            </p:nvSpPr>
            <p:spPr>
              <a:xfrm>
                <a:off x="272886" y="265108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35" y="766"/>
                      <a:pt x="935" y="481"/>
                    </a:cubicBezTo>
                    <a:cubicBezTo>
                      <a:pt x="935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4"/>
              <p:cNvSpPr/>
              <p:nvPr/>
            </p:nvSpPr>
            <p:spPr>
              <a:xfrm>
                <a:off x="46091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4"/>
              <p:cNvSpPr/>
              <p:nvPr/>
            </p:nvSpPr>
            <p:spPr>
              <a:xfrm>
                <a:off x="64894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3" y="766"/>
                      <a:pt x="963" y="481"/>
                    </a:cubicBezTo>
                    <a:cubicBezTo>
                      <a:pt x="963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4"/>
              <p:cNvSpPr/>
              <p:nvPr/>
            </p:nvSpPr>
            <p:spPr>
              <a:xfrm>
                <a:off x="837045" y="265108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224"/>
                      <a:pt x="0" y="481"/>
                    </a:cubicBezTo>
                    <a:cubicBezTo>
                      <a:pt x="0" y="766"/>
                      <a:pt x="203" y="962"/>
                      <a:pt x="481" y="962"/>
                    </a:cubicBezTo>
                    <a:cubicBezTo>
                      <a:pt x="738" y="962"/>
                      <a:pt x="962" y="766"/>
                      <a:pt x="962" y="481"/>
                    </a:cubicBezTo>
                    <a:cubicBezTo>
                      <a:pt x="962" y="224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4"/>
              <p:cNvSpPr/>
              <p:nvPr/>
            </p:nvSpPr>
            <p:spPr>
              <a:xfrm>
                <a:off x="1025074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4"/>
              <p:cNvSpPr/>
              <p:nvPr/>
            </p:nvSpPr>
            <p:spPr>
              <a:xfrm>
                <a:off x="35937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59" y="956"/>
                      <a:pt x="956" y="760"/>
                      <a:pt x="956" y="475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24"/>
              <p:cNvSpPr/>
              <p:nvPr/>
            </p:nvSpPr>
            <p:spPr>
              <a:xfrm>
                <a:off x="54740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60" y="956"/>
                      <a:pt x="956" y="760"/>
                      <a:pt x="956" y="475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24"/>
              <p:cNvSpPr/>
              <p:nvPr/>
            </p:nvSpPr>
            <p:spPr>
              <a:xfrm>
                <a:off x="735499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4"/>
              <p:cNvSpPr/>
              <p:nvPr/>
            </p:nvSpPr>
            <p:spPr>
              <a:xfrm>
                <a:off x="923528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4"/>
              <p:cNvSpPr/>
              <p:nvPr/>
            </p:nvSpPr>
            <p:spPr>
              <a:xfrm>
                <a:off x="1113432" y="2786435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1"/>
                    </a:moveTo>
                    <a:cubicBezTo>
                      <a:pt x="197" y="1"/>
                      <a:pt x="1" y="224"/>
                      <a:pt x="1" y="475"/>
                    </a:cubicBezTo>
                    <a:cubicBezTo>
                      <a:pt x="1" y="760"/>
                      <a:pt x="197" y="956"/>
                      <a:pt x="455" y="956"/>
                    </a:cubicBezTo>
                    <a:cubicBezTo>
                      <a:pt x="732" y="956"/>
                      <a:pt x="929" y="760"/>
                      <a:pt x="929" y="475"/>
                    </a:cubicBezTo>
                    <a:cubicBezTo>
                      <a:pt x="929" y="224"/>
                      <a:pt x="732" y="1"/>
                      <a:pt x="45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4"/>
              <p:cNvSpPr/>
              <p:nvPr/>
            </p:nvSpPr>
            <p:spPr>
              <a:xfrm>
                <a:off x="272886" y="294489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4"/>
              <p:cNvSpPr/>
              <p:nvPr/>
            </p:nvSpPr>
            <p:spPr>
              <a:xfrm>
                <a:off x="46091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4"/>
              <p:cNvSpPr/>
              <p:nvPr/>
            </p:nvSpPr>
            <p:spPr>
              <a:xfrm>
                <a:off x="64894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4"/>
              <p:cNvSpPr/>
              <p:nvPr/>
            </p:nvSpPr>
            <p:spPr>
              <a:xfrm>
                <a:off x="837045" y="294489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4"/>
              <p:cNvSpPr/>
              <p:nvPr/>
            </p:nvSpPr>
            <p:spPr>
              <a:xfrm>
                <a:off x="1025074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24"/>
              <p:cNvSpPr/>
              <p:nvPr/>
            </p:nvSpPr>
            <p:spPr>
              <a:xfrm>
                <a:off x="35937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59" y="955"/>
                      <a:pt x="956" y="732"/>
                      <a:pt x="956" y="474"/>
                    </a:cubicBezTo>
                    <a:cubicBezTo>
                      <a:pt x="956" y="22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24"/>
              <p:cNvSpPr/>
              <p:nvPr/>
            </p:nvSpPr>
            <p:spPr>
              <a:xfrm>
                <a:off x="54740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60" y="955"/>
                      <a:pt x="956" y="732"/>
                      <a:pt x="956" y="474"/>
                    </a:cubicBezTo>
                    <a:cubicBezTo>
                      <a:pt x="956" y="22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24"/>
              <p:cNvSpPr/>
              <p:nvPr/>
            </p:nvSpPr>
            <p:spPr>
              <a:xfrm>
                <a:off x="735499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4"/>
              <p:cNvSpPr/>
              <p:nvPr/>
            </p:nvSpPr>
            <p:spPr>
              <a:xfrm>
                <a:off x="923528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4"/>
              <p:cNvSpPr/>
              <p:nvPr/>
            </p:nvSpPr>
            <p:spPr>
              <a:xfrm>
                <a:off x="1113432" y="3080314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0"/>
                    </a:moveTo>
                    <a:cubicBezTo>
                      <a:pt x="197" y="0"/>
                      <a:pt x="1" y="224"/>
                      <a:pt x="1" y="474"/>
                    </a:cubicBezTo>
                    <a:cubicBezTo>
                      <a:pt x="1" y="732"/>
                      <a:pt x="197" y="955"/>
                      <a:pt x="455" y="955"/>
                    </a:cubicBezTo>
                    <a:cubicBezTo>
                      <a:pt x="732" y="955"/>
                      <a:pt x="929" y="732"/>
                      <a:pt x="929" y="474"/>
                    </a:cubicBezTo>
                    <a:cubicBezTo>
                      <a:pt x="929" y="224"/>
                      <a:pt x="732" y="0"/>
                      <a:pt x="4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4"/>
              <p:cNvSpPr/>
              <p:nvPr/>
            </p:nvSpPr>
            <p:spPr>
              <a:xfrm>
                <a:off x="272886" y="323683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35" y="759"/>
                      <a:pt x="935" y="481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4"/>
              <p:cNvSpPr/>
              <p:nvPr/>
            </p:nvSpPr>
            <p:spPr>
              <a:xfrm>
                <a:off x="46091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4"/>
              <p:cNvSpPr/>
              <p:nvPr/>
            </p:nvSpPr>
            <p:spPr>
              <a:xfrm>
                <a:off x="64894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3" y="759"/>
                      <a:pt x="963" y="481"/>
                    </a:cubicBezTo>
                    <a:cubicBezTo>
                      <a:pt x="963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4"/>
              <p:cNvSpPr/>
              <p:nvPr/>
            </p:nvSpPr>
            <p:spPr>
              <a:xfrm>
                <a:off x="837045" y="323683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224"/>
                      <a:pt x="0" y="481"/>
                    </a:cubicBezTo>
                    <a:cubicBezTo>
                      <a:pt x="0" y="759"/>
                      <a:pt x="203" y="962"/>
                      <a:pt x="481" y="962"/>
                    </a:cubicBezTo>
                    <a:cubicBezTo>
                      <a:pt x="738" y="962"/>
                      <a:pt x="962" y="759"/>
                      <a:pt x="962" y="481"/>
                    </a:cubicBezTo>
                    <a:cubicBezTo>
                      <a:pt x="962" y="224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4"/>
              <p:cNvSpPr/>
              <p:nvPr/>
            </p:nvSpPr>
            <p:spPr>
              <a:xfrm>
                <a:off x="1025074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4"/>
              <p:cNvSpPr/>
              <p:nvPr/>
            </p:nvSpPr>
            <p:spPr>
              <a:xfrm>
                <a:off x="35937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59" y="962"/>
                      <a:pt x="956" y="766"/>
                      <a:pt x="956" y="481"/>
                    </a:cubicBezTo>
                    <a:cubicBezTo>
                      <a:pt x="956" y="231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24"/>
              <p:cNvSpPr/>
              <p:nvPr/>
            </p:nvSpPr>
            <p:spPr>
              <a:xfrm>
                <a:off x="54740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60" y="962"/>
                      <a:pt x="956" y="766"/>
                      <a:pt x="956" y="481"/>
                    </a:cubicBezTo>
                    <a:cubicBezTo>
                      <a:pt x="956" y="231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4"/>
              <p:cNvSpPr/>
              <p:nvPr/>
            </p:nvSpPr>
            <p:spPr>
              <a:xfrm>
                <a:off x="735499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4"/>
              <p:cNvSpPr/>
              <p:nvPr/>
            </p:nvSpPr>
            <p:spPr>
              <a:xfrm>
                <a:off x="923528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4"/>
              <p:cNvSpPr/>
              <p:nvPr/>
            </p:nvSpPr>
            <p:spPr>
              <a:xfrm>
                <a:off x="272886" y="353064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2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2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4"/>
              <p:cNvSpPr/>
              <p:nvPr/>
            </p:nvSpPr>
            <p:spPr>
              <a:xfrm>
                <a:off x="46091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2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4"/>
              <p:cNvSpPr/>
              <p:nvPr/>
            </p:nvSpPr>
            <p:spPr>
              <a:xfrm>
                <a:off x="64894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2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4"/>
              <p:cNvSpPr/>
              <p:nvPr/>
            </p:nvSpPr>
            <p:spPr>
              <a:xfrm>
                <a:off x="837045" y="353064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197"/>
                      <a:pt x="0" y="482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2"/>
                    </a:cubicBezTo>
                    <a:cubicBezTo>
                      <a:pt x="962" y="197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4"/>
              <p:cNvSpPr/>
              <p:nvPr/>
            </p:nvSpPr>
            <p:spPr>
              <a:xfrm>
                <a:off x="35937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4"/>
              <p:cNvSpPr/>
              <p:nvPr/>
            </p:nvSpPr>
            <p:spPr>
              <a:xfrm>
                <a:off x="54740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4"/>
              <p:cNvSpPr/>
              <p:nvPr/>
            </p:nvSpPr>
            <p:spPr>
              <a:xfrm>
                <a:off x="735499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1"/>
                    </a:moveTo>
                    <a:cubicBezTo>
                      <a:pt x="224" y="1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4"/>
              <p:cNvSpPr/>
              <p:nvPr/>
            </p:nvSpPr>
            <p:spPr>
              <a:xfrm>
                <a:off x="272886" y="3822579"/>
                <a:ext cx="64968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2"/>
                    </a:cubicBezTo>
                    <a:cubicBezTo>
                      <a:pt x="0" y="759"/>
                      <a:pt x="204" y="956"/>
                      <a:pt x="481" y="956"/>
                    </a:cubicBezTo>
                    <a:cubicBezTo>
                      <a:pt x="739" y="956"/>
                      <a:pt x="935" y="759"/>
                      <a:pt x="935" y="482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4"/>
              <p:cNvSpPr/>
              <p:nvPr/>
            </p:nvSpPr>
            <p:spPr>
              <a:xfrm>
                <a:off x="460916" y="3822579"/>
                <a:ext cx="6684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6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2"/>
                    </a:cubicBezTo>
                    <a:cubicBezTo>
                      <a:pt x="1" y="759"/>
                      <a:pt x="204" y="956"/>
                      <a:pt x="482" y="956"/>
                    </a:cubicBezTo>
                    <a:cubicBezTo>
                      <a:pt x="739" y="956"/>
                      <a:pt x="962" y="759"/>
                      <a:pt x="962" y="482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4"/>
              <p:cNvSpPr/>
              <p:nvPr/>
            </p:nvSpPr>
            <p:spPr>
              <a:xfrm>
                <a:off x="272886" y="208505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4"/>
              <p:cNvSpPr/>
              <p:nvPr/>
            </p:nvSpPr>
            <p:spPr>
              <a:xfrm>
                <a:off x="46091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4"/>
              <p:cNvSpPr/>
              <p:nvPr/>
            </p:nvSpPr>
            <p:spPr>
              <a:xfrm>
                <a:off x="64894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4"/>
              <p:cNvSpPr/>
              <p:nvPr/>
            </p:nvSpPr>
            <p:spPr>
              <a:xfrm>
                <a:off x="35937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4"/>
              <p:cNvSpPr/>
              <p:nvPr/>
            </p:nvSpPr>
            <p:spPr>
              <a:xfrm>
                <a:off x="54740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4"/>
              <p:cNvSpPr/>
              <p:nvPr/>
            </p:nvSpPr>
            <p:spPr>
              <a:xfrm>
                <a:off x="735499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16" name="Google Shape;816;p24"/>
            <p:cNvSpPr/>
            <p:nvPr/>
          </p:nvSpPr>
          <p:spPr>
            <a:xfrm rot="-5400000">
              <a:off x="679532" y="3351451"/>
              <a:ext cx="1010438" cy="1967065"/>
            </a:xfrm>
            <a:custGeom>
              <a:avLst/>
              <a:gdLst/>
              <a:ahLst/>
              <a:cxnLst/>
              <a:rect l="l" t="t" r="r" b="b"/>
              <a:pathLst>
                <a:path w="14759" h="28732" extrusionOk="0">
                  <a:moveTo>
                    <a:pt x="454" y="427"/>
                  </a:moveTo>
                  <a:cubicBezTo>
                    <a:pt x="2709" y="427"/>
                    <a:pt x="4856" y="962"/>
                    <a:pt x="6746" y="1924"/>
                  </a:cubicBezTo>
                  <a:cubicBezTo>
                    <a:pt x="7031" y="2066"/>
                    <a:pt x="7281" y="2235"/>
                    <a:pt x="7566" y="2371"/>
                  </a:cubicBezTo>
                  <a:cubicBezTo>
                    <a:pt x="11006" y="4464"/>
                    <a:pt x="13519" y="7992"/>
                    <a:pt x="14196" y="12110"/>
                  </a:cubicBezTo>
                  <a:cubicBezTo>
                    <a:pt x="14196" y="12253"/>
                    <a:pt x="14224" y="12361"/>
                    <a:pt x="14251" y="12503"/>
                  </a:cubicBezTo>
                  <a:cubicBezTo>
                    <a:pt x="14339" y="13126"/>
                    <a:pt x="14366" y="13750"/>
                    <a:pt x="14366" y="14366"/>
                  </a:cubicBezTo>
                  <a:cubicBezTo>
                    <a:pt x="14366" y="15070"/>
                    <a:pt x="14312" y="15748"/>
                    <a:pt x="14224" y="16398"/>
                  </a:cubicBezTo>
                  <a:cubicBezTo>
                    <a:pt x="14196" y="16567"/>
                    <a:pt x="14169" y="16736"/>
                    <a:pt x="14142" y="16906"/>
                  </a:cubicBezTo>
                  <a:cubicBezTo>
                    <a:pt x="13208" y="21986"/>
                    <a:pt x="9510" y="26110"/>
                    <a:pt x="4687" y="27688"/>
                  </a:cubicBezTo>
                  <a:cubicBezTo>
                    <a:pt x="4572" y="27716"/>
                    <a:pt x="4464" y="27743"/>
                    <a:pt x="4376" y="27770"/>
                  </a:cubicBezTo>
                  <a:lnTo>
                    <a:pt x="4348" y="27770"/>
                  </a:lnTo>
                  <a:cubicBezTo>
                    <a:pt x="3136" y="28142"/>
                    <a:pt x="1809" y="28339"/>
                    <a:pt x="454" y="28339"/>
                  </a:cubicBezTo>
                  <a:lnTo>
                    <a:pt x="454" y="427"/>
                  </a:lnTo>
                  <a:close/>
                  <a:moveTo>
                    <a:pt x="0" y="0"/>
                  </a:moveTo>
                  <a:lnTo>
                    <a:pt x="0" y="28731"/>
                  </a:lnTo>
                  <a:lnTo>
                    <a:pt x="454" y="28731"/>
                  </a:lnTo>
                  <a:cubicBezTo>
                    <a:pt x="8358" y="28704"/>
                    <a:pt x="14759" y="22270"/>
                    <a:pt x="14759" y="14366"/>
                  </a:cubicBezTo>
                  <a:cubicBezTo>
                    <a:pt x="14759" y="6469"/>
                    <a:pt x="8358" y="61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8" name="Google Shape;1548;p46"/>
          <p:cNvGrpSpPr/>
          <p:nvPr/>
        </p:nvGrpSpPr>
        <p:grpSpPr>
          <a:xfrm flipH="1">
            <a:off x="192125" y="199200"/>
            <a:ext cx="8734575" cy="4745100"/>
            <a:chOff x="201225" y="195300"/>
            <a:chExt cx="8734575" cy="4745100"/>
          </a:xfrm>
        </p:grpSpPr>
        <p:sp>
          <p:nvSpPr>
            <p:cNvPr id="1549" name="Google Shape;1549;p46"/>
            <p:cNvSpPr/>
            <p:nvPr/>
          </p:nvSpPr>
          <p:spPr>
            <a:xfrm rot="5400000">
              <a:off x="2313750" y="-1681650"/>
              <a:ext cx="4509600" cy="87345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46"/>
            <p:cNvSpPr/>
            <p:nvPr/>
          </p:nvSpPr>
          <p:spPr>
            <a:xfrm rot="5400000">
              <a:off x="2198175" y="-1801650"/>
              <a:ext cx="4640100" cy="8634000"/>
            </a:xfrm>
            <a:prstGeom prst="round2SameRect">
              <a:avLst>
                <a:gd name="adj1" fmla="val 9329"/>
                <a:gd name="adj2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1" name="Google Shape;1551;p46"/>
          <p:cNvGrpSpPr/>
          <p:nvPr/>
        </p:nvGrpSpPr>
        <p:grpSpPr>
          <a:xfrm>
            <a:off x="3539854" y="3753688"/>
            <a:ext cx="2132454" cy="1095395"/>
            <a:chOff x="3539854" y="3753688"/>
            <a:chExt cx="2132454" cy="1095395"/>
          </a:xfrm>
        </p:grpSpPr>
        <p:sp>
          <p:nvSpPr>
            <p:cNvPr id="1552" name="Google Shape;1552;p46"/>
            <p:cNvSpPr/>
            <p:nvPr/>
          </p:nvSpPr>
          <p:spPr>
            <a:xfrm rot="-5400000">
              <a:off x="4074451" y="3248704"/>
              <a:ext cx="1063778" cy="2102841"/>
            </a:xfrm>
            <a:custGeom>
              <a:avLst/>
              <a:gdLst/>
              <a:ahLst/>
              <a:cxnLst/>
              <a:rect l="l" t="t" r="r" b="b"/>
              <a:pathLst>
                <a:path w="14333" h="28333" extrusionOk="0">
                  <a:moveTo>
                    <a:pt x="0" y="0"/>
                  </a:moveTo>
                  <a:lnTo>
                    <a:pt x="0" y="3522"/>
                  </a:lnTo>
                  <a:lnTo>
                    <a:pt x="0" y="4484"/>
                  </a:lnTo>
                  <a:lnTo>
                    <a:pt x="0" y="7478"/>
                  </a:lnTo>
                  <a:lnTo>
                    <a:pt x="0" y="8433"/>
                  </a:lnTo>
                  <a:lnTo>
                    <a:pt x="0" y="11684"/>
                  </a:lnTo>
                  <a:lnTo>
                    <a:pt x="0" y="12639"/>
                  </a:lnTo>
                  <a:lnTo>
                    <a:pt x="0" y="15917"/>
                  </a:lnTo>
                  <a:lnTo>
                    <a:pt x="0" y="16872"/>
                  </a:lnTo>
                  <a:lnTo>
                    <a:pt x="0" y="20116"/>
                  </a:lnTo>
                  <a:lnTo>
                    <a:pt x="0" y="21078"/>
                  </a:lnTo>
                  <a:lnTo>
                    <a:pt x="0" y="24350"/>
                  </a:lnTo>
                  <a:lnTo>
                    <a:pt x="0" y="25311"/>
                  </a:lnTo>
                  <a:lnTo>
                    <a:pt x="0" y="28136"/>
                  </a:lnTo>
                  <a:lnTo>
                    <a:pt x="0" y="28332"/>
                  </a:lnTo>
                  <a:lnTo>
                    <a:pt x="170" y="28332"/>
                  </a:lnTo>
                  <a:cubicBezTo>
                    <a:pt x="8013" y="28332"/>
                    <a:pt x="14332" y="22013"/>
                    <a:pt x="14332" y="14163"/>
                  </a:cubicBezTo>
                  <a:cubicBezTo>
                    <a:pt x="14332" y="8975"/>
                    <a:pt x="11542" y="4403"/>
                    <a:pt x="7336" y="1944"/>
                  </a:cubicBezTo>
                  <a:cubicBezTo>
                    <a:pt x="7139" y="1829"/>
                    <a:pt x="6909" y="1721"/>
                    <a:pt x="6713" y="1606"/>
                  </a:cubicBezTo>
                  <a:cubicBezTo>
                    <a:pt x="4742" y="590"/>
                    <a:pt x="2540" y="0"/>
                    <a:pt x="1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53" name="Google Shape;1553;p46"/>
            <p:cNvGrpSpPr/>
            <p:nvPr/>
          </p:nvGrpSpPr>
          <p:grpSpPr>
            <a:xfrm rot="-5400000">
              <a:off x="4152598" y="3310845"/>
              <a:ext cx="967724" cy="1928849"/>
              <a:chOff x="272886" y="2085053"/>
              <a:chExt cx="905027" cy="1803882"/>
            </a:xfrm>
          </p:grpSpPr>
          <p:sp>
            <p:nvSpPr>
              <p:cNvPr id="1554" name="Google Shape;1554;p46"/>
              <p:cNvSpPr/>
              <p:nvPr/>
            </p:nvSpPr>
            <p:spPr>
              <a:xfrm>
                <a:off x="272886" y="2359150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9"/>
                      <a:pt x="204" y="962"/>
                      <a:pt x="481" y="962"/>
                    </a:cubicBezTo>
                    <a:cubicBezTo>
                      <a:pt x="739" y="962"/>
                      <a:pt x="935" y="739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46"/>
              <p:cNvSpPr/>
              <p:nvPr/>
            </p:nvSpPr>
            <p:spPr>
              <a:xfrm>
                <a:off x="46091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2" y="739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6" name="Google Shape;1556;p46"/>
              <p:cNvSpPr/>
              <p:nvPr/>
            </p:nvSpPr>
            <p:spPr>
              <a:xfrm>
                <a:off x="648946" y="2359150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9"/>
                      <a:pt x="204" y="962"/>
                      <a:pt x="482" y="962"/>
                    </a:cubicBezTo>
                    <a:cubicBezTo>
                      <a:pt x="739" y="962"/>
                      <a:pt x="963" y="739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46"/>
              <p:cNvSpPr/>
              <p:nvPr/>
            </p:nvSpPr>
            <p:spPr>
              <a:xfrm>
                <a:off x="837045" y="2359150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9"/>
                      <a:pt x="203" y="962"/>
                      <a:pt x="481" y="962"/>
                    </a:cubicBezTo>
                    <a:cubicBezTo>
                      <a:pt x="738" y="962"/>
                      <a:pt x="962" y="739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46"/>
              <p:cNvSpPr/>
              <p:nvPr/>
            </p:nvSpPr>
            <p:spPr>
              <a:xfrm>
                <a:off x="35937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59" y="956"/>
                      <a:pt x="956" y="732"/>
                      <a:pt x="956" y="482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46"/>
              <p:cNvSpPr/>
              <p:nvPr/>
            </p:nvSpPr>
            <p:spPr>
              <a:xfrm>
                <a:off x="547400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82"/>
                    </a:cubicBezTo>
                    <a:cubicBezTo>
                      <a:pt x="1" y="732"/>
                      <a:pt x="224" y="956"/>
                      <a:pt x="482" y="956"/>
                    </a:cubicBezTo>
                    <a:cubicBezTo>
                      <a:pt x="760" y="956"/>
                      <a:pt x="956" y="732"/>
                      <a:pt x="956" y="482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46"/>
              <p:cNvSpPr/>
              <p:nvPr/>
            </p:nvSpPr>
            <p:spPr>
              <a:xfrm>
                <a:off x="735499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46"/>
              <p:cNvSpPr/>
              <p:nvPr/>
            </p:nvSpPr>
            <p:spPr>
              <a:xfrm>
                <a:off x="923528" y="2494499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82"/>
                    </a:cubicBezTo>
                    <a:cubicBezTo>
                      <a:pt x="0" y="732"/>
                      <a:pt x="224" y="956"/>
                      <a:pt x="481" y="956"/>
                    </a:cubicBezTo>
                    <a:cubicBezTo>
                      <a:pt x="759" y="956"/>
                      <a:pt x="955" y="732"/>
                      <a:pt x="955" y="482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46"/>
              <p:cNvSpPr/>
              <p:nvPr/>
            </p:nvSpPr>
            <p:spPr>
              <a:xfrm>
                <a:off x="272886" y="265108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35" y="766"/>
                      <a:pt x="935" y="481"/>
                    </a:cubicBezTo>
                    <a:cubicBezTo>
                      <a:pt x="935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46"/>
              <p:cNvSpPr/>
              <p:nvPr/>
            </p:nvSpPr>
            <p:spPr>
              <a:xfrm>
                <a:off x="46091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46"/>
              <p:cNvSpPr/>
              <p:nvPr/>
            </p:nvSpPr>
            <p:spPr>
              <a:xfrm>
                <a:off x="648946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224"/>
                      <a:pt x="1" y="481"/>
                    </a:cubicBezTo>
                    <a:cubicBezTo>
                      <a:pt x="1" y="766"/>
                      <a:pt x="204" y="962"/>
                      <a:pt x="482" y="962"/>
                    </a:cubicBezTo>
                    <a:cubicBezTo>
                      <a:pt x="739" y="962"/>
                      <a:pt x="963" y="766"/>
                      <a:pt x="963" y="481"/>
                    </a:cubicBezTo>
                    <a:cubicBezTo>
                      <a:pt x="963" y="224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46"/>
              <p:cNvSpPr/>
              <p:nvPr/>
            </p:nvSpPr>
            <p:spPr>
              <a:xfrm>
                <a:off x="837045" y="265108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224"/>
                      <a:pt x="0" y="481"/>
                    </a:cubicBezTo>
                    <a:cubicBezTo>
                      <a:pt x="0" y="766"/>
                      <a:pt x="203" y="962"/>
                      <a:pt x="481" y="962"/>
                    </a:cubicBezTo>
                    <a:cubicBezTo>
                      <a:pt x="738" y="962"/>
                      <a:pt x="962" y="766"/>
                      <a:pt x="962" y="481"/>
                    </a:cubicBezTo>
                    <a:cubicBezTo>
                      <a:pt x="962" y="224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46"/>
              <p:cNvSpPr/>
              <p:nvPr/>
            </p:nvSpPr>
            <p:spPr>
              <a:xfrm>
                <a:off x="1025074" y="265108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224"/>
                      <a:pt x="0" y="481"/>
                    </a:cubicBezTo>
                    <a:cubicBezTo>
                      <a:pt x="0" y="766"/>
                      <a:pt x="204" y="962"/>
                      <a:pt x="481" y="962"/>
                    </a:cubicBezTo>
                    <a:cubicBezTo>
                      <a:pt x="739" y="962"/>
                      <a:pt x="962" y="766"/>
                      <a:pt x="962" y="481"/>
                    </a:cubicBezTo>
                    <a:cubicBezTo>
                      <a:pt x="962" y="224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46"/>
              <p:cNvSpPr/>
              <p:nvPr/>
            </p:nvSpPr>
            <p:spPr>
              <a:xfrm>
                <a:off x="35937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59" y="956"/>
                      <a:pt x="956" y="760"/>
                      <a:pt x="956" y="475"/>
                    </a:cubicBezTo>
                    <a:cubicBezTo>
                      <a:pt x="956" y="22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46"/>
              <p:cNvSpPr/>
              <p:nvPr/>
            </p:nvSpPr>
            <p:spPr>
              <a:xfrm>
                <a:off x="547400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1"/>
                    </a:moveTo>
                    <a:cubicBezTo>
                      <a:pt x="224" y="1"/>
                      <a:pt x="1" y="224"/>
                      <a:pt x="1" y="475"/>
                    </a:cubicBezTo>
                    <a:cubicBezTo>
                      <a:pt x="1" y="760"/>
                      <a:pt x="224" y="956"/>
                      <a:pt x="482" y="956"/>
                    </a:cubicBezTo>
                    <a:cubicBezTo>
                      <a:pt x="760" y="956"/>
                      <a:pt x="956" y="760"/>
                      <a:pt x="956" y="475"/>
                    </a:cubicBezTo>
                    <a:cubicBezTo>
                      <a:pt x="956" y="22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46"/>
              <p:cNvSpPr/>
              <p:nvPr/>
            </p:nvSpPr>
            <p:spPr>
              <a:xfrm>
                <a:off x="735499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46"/>
              <p:cNvSpPr/>
              <p:nvPr/>
            </p:nvSpPr>
            <p:spPr>
              <a:xfrm>
                <a:off x="923528" y="2786435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1"/>
                    </a:moveTo>
                    <a:cubicBezTo>
                      <a:pt x="224" y="1"/>
                      <a:pt x="0" y="224"/>
                      <a:pt x="0" y="475"/>
                    </a:cubicBezTo>
                    <a:cubicBezTo>
                      <a:pt x="0" y="760"/>
                      <a:pt x="224" y="956"/>
                      <a:pt x="481" y="956"/>
                    </a:cubicBezTo>
                    <a:cubicBezTo>
                      <a:pt x="759" y="956"/>
                      <a:pt x="955" y="760"/>
                      <a:pt x="955" y="475"/>
                    </a:cubicBezTo>
                    <a:cubicBezTo>
                      <a:pt x="955" y="22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46"/>
              <p:cNvSpPr/>
              <p:nvPr/>
            </p:nvSpPr>
            <p:spPr>
              <a:xfrm>
                <a:off x="1113432" y="2786435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1"/>
                    </a:moveTo>
                    <a:cubicBezTo>
                      <a:pt x="197" y="1"/>
                      <a:pt x="1" y="224"/>
                      <a:pt x="1" y="475"/>
                    </a:cubicBezTo>
                    <a:cubicBezTo>
                      <a:pt x="1" y="760"/>
                      <a:pt x="197" y="956"/>
                      <a:pt x="455" y="956"/>
                    </a:cubicBezTo>
                    <a:cubicBezTo>
                      <a:pt x="732" y="956"/>
                      <a:pt x="929" y="760"/>
                      <a:pt x="929" y="475"/>
                    </a:cubicBezTo>
                    <a:cubicBezTo>
                      <a:pt x="929" y="224"/>
                      <a:pt x="732" y="1"/>
                      <a:pt x="4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46"/>
              <p:cNvSpPr/>
              <p:nvPr/>
            </p:nvSpPr>
            <p:spPr>
              <a:xfrm>
                <a:off x="272886" y="2944897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46"/>
              <p:cNvSpPr/>
              <p:nvPr/>
            </p:nvSpPr>
            <p:spPr>
              <a:xfrm>
                <a:off x="46091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46"/>
              <p:cNvSpPr/>
              <p:nvPr/>
            </p:nvSpPr>
            <p:spPr>
              <a:xfrm>
                <a:off x="648946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0"/>
                    </a:moveTo>
                    <a:cubicBezTo>
                      <a:pt x="204" y="0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46"/>
              <p:cNvSpPr/>
              <p:nvPr/>
            </p:nvSpPr>
            <p:spPr>
              <a:xfrm>
                <a:off x="837045" y="2944897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0"/>
                    </a:moveTo>
                    <a:cubicBezTo>
                      <a:pt x="203" y="0"/>
                      <a:pt x="0" y="197"/>
                      <a:pt x="0" y="481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1"/>
                    </a:cubicBezTo>
                    <a:cubicBezTo>
                      <a:pt x="962" y="197"/>
                      <a:pt x="738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46"/>
              <p:cNvSpPr/>
              <p:nvPr/>
            </p:nvSpPr>
            <p:spPr>
              <a:xfrm>
                <a:off x="1025074" y="2944897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0"/>
                    </a:moveTo>
                    <a:cubicBezTo>
                      <a:pt x="204" y="0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46"/>
              <p:cNvSpPr/>
              <p:nvPr/>
            </p:nvSpPr>
            <p:spPr>
              <a:xfrm>
                <a:off x="35937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59" y="955"/>
                      <a:pt x="956" y="732"/>
                      <a:pt x="956" y="474"/>
                    </a:cubicBezTo>
                    <a:cubicBezTo>
                      <a:pt x="956" y="22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46"/>
              <p:cNvSpPr/>
              <p:nvPr/>
            </p:nvSpPr>
            <p:spPr>
              <a:xfrm>
                <a:off x="547400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2" y="0"/>
                    </a:moveTo>
                    <a:cubicBezTo>
                      <a:pt x="224" y="0"/>
                      <a:pt x="1" y="224"/>
                      <a:pt x="1" y="474"/>
                    </a:cubicBezTo>
                    <a:cubicBezTo>
                      <a:pt x="1" y="732"/>
                      <a:pt x="224" y="955"/>
                      <a:pt x="482" y="955"/>
                    </a:cubicBezTo>
                    <a:cubicBezTo>
                      <a:pt x="760" y="955"/>
                      <a:pt x="956" y="732"/>
                      <a:pt x="956" y="474"/>
                    </a:cubicBezTo>
                    <a:cubicBezTo>
                      <a:pt x="956" y="22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46"/>
              <p:cNvSpPr/>
              <p:nvPr/>
            </p:nvSpPr>
            <p:spPr>
              <a:xfrm>
                <a:off x="735499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46"/>
              <p:cNvSpPr/>
              <p:nvPr/>
            </p:nvSpPr>
            <p:spPr>
              <a:xfrm>
                <a:off x="923528" y="3080314"/>
                <a:ext cx="66356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56" extrusionOk="0">
                    <a:moveTo>
                      <a:pt x="481" y="0"/>
                    </a:moveTo>
                    <a:cubicBezTo>
                      <a:pt x="224" y="0"/>
                      <a:pt x="0" y="224"/>
                      <a:pt x="0" y="474"/>
                    </a:cubicBezTo>
                    <a:cubicBezTo>
                      <a:pt x="0" y="732"/>
                      <a:pt x="224" y="955"/>
                      <a:pt x="481" y="955"/>
                    </a:cubicBezTo>
                    <a:cubicBezTo>
                      <a:pt x="759" y="955"/>
                      <a:pt x="955" y="732"/>
                      <a:pt x="955" y="474"/>
                    </a:cubicBezTo>
                    <a:cubicBezTo>
                      <a:pt x="955" y="22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46"/>
              <p:cNvSpPr/>
              <p:nvPr/>
            </p:nvSpPr>
            <p:spPr>
              <a:xfrm>
                <a:off x="1113432" y="3080314"/>
                <a:ext cx="6448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56" extrusionOk="0">
                    <a:moveTo>
                      <a:pt x="455" y="0"/>
                    </a:moveTo>
                    <a:cubicBezTo>
                      <a:pt x="197" y="0"/>
                      <a:pt x="1" y="224"/>
                      <a:pt x="1" y="474"/>
                    </a:cubicBezTo>
                    <a:cubicBezTo>
                      <a:pt x="1" y="732"/>
                      <a:pt x="197" y="955"/>
                      <a:pt x="455" y="955"/>
                    </a:cubicBezTo>
                    <a:cubicBezTo>
                      <a:pt x="732" y="955"/>
                      <a:pt x="929" y="732"/>
                      <a:pt x="929" y="474"/>
                    </a:cubicBezTo>
                    <a:cubicBezTo>
                      <a:pt x="929" y="224"/>
                      <a:pt x="732" y="0"/>
                      <a:pt x="4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46"/>
              <p:cNvSpPr/>
              <p:nvPr/>
            </p:nvSpPr>
            <p:spPr>
              <a:xfrm>
                <a:off x="272886" y="323683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35" y="759"/>
                      <a:pt x="935" y="481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46"/>
              <p:cNvSpPr/>
              <p:nvPr/>
            </p:nvSpPr>
            <p:spPr>
              <a:xfrm>
                <a:off x="46091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46"/>
              <p:cNvSpPr/>
              <p:nvPr/>
            </p:nvSpPr>
            <p:spPr>
              <a:xfrm>
                <a:off x="648946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1"/>
                    </a:cubicBezTo>
                    <a:cubicBezTo>
                      <a:pt x="1" y="759"/>
                      <a:pt x="204" y="962"/>
                      <a:pt x="482" y="962"/>
                    </a:cubicBezTo>
                    <a:cubicBezTo>
                      <a:pt x="739" y="962"/>
                      <a:pt x="963" y="759"/>
                      <a:pt x="963" y="481"/>
                    </a:cubicBezTo>
                    <a:cubicBezTo>
                      <a:pt x="963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46"/>
              <p:cNvSpPr/>
              <p:nvPr/>
            </p:nvSpPr>
            <p:spPr>
              <a:xfrm>
                <a:off x="837045" y="323683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224"/>
                      <a:pt x="0" y="481"/>
                    </a:cubicBezTo>
                    <a:cubicBezTo>
                      <a:pt x="0" y="759"/>
                      <a:pt x="203" y="962"/>
                      <a:pt x="481" y="962"/>
                    </a:cubicBezTo>
                    <a:cubicBezTo>
                      <a:pt x="738" y="962"/>
                      <a:pt x="962" y="759"/>
                      <a:pt x="962" y="481"/>
                    </a:cubicBezTo>
                    <a:cubicBezTo>
                      <a:pt x="962" y="224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46"/>
              <p:cNvSpPr/>
              <p:nvPr/>
            </p:nvSpPr>
            <p:spPr>
              <a:xfrm>
                <a:off x="1025074" y="323683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1"/>
                    </a:cubicBezTo>
                    <a:cubicBezTo>
                      <a:pt x="0" y="759"/>
                      <a:pt x="204" y="962"/>
                      <a:pt x="481" y="962"/>
                    </a:cubicBezTo>
                    <a:cubicBezTo>
                      <a:pt x="739" y="962"/>
                      <a:pt x="962" y="759"/>
                      <a:pt x="962" y="481"/>
                    </a:cubicBezTo>
                    <a:cubicBezTo>
                      <a:pt x="962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46"/>
              <p:cNvSpPr/>
              <p:nvPr/>
            </p:nvSpPr>
            <p:spPr>
              <a:xfrm>
                <a:off x="35937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59" y="962"/>
                      <a:pt x="956" y="766"/>
                      <a:pt x="956" y="481"/>
                    </a:cubicBezTo>
                    <a:cubicBezTo>
                      <a:pt x="956" y="231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46"/>
              <p:cNvSpPr/>
              <p:nvPr/>
            </p:nvSpPr>
            <p:spPr>
              <a:xfrm>
                <a:off x="547400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31"/>
                      <a:pt x="1" y="481"/>
                    </a:cubicBezTo>
                    <a:cubicBezTo>
                      <a:pt x="1" y="766"/>
                      <a:pt x="224" y="962"/>
                      <a:pt x="482" y="962"/>
                    </a:cubicBezTo>
                    <a:cubicBezTo>
                      <a:pt x="760" y="962"/>
                      <a:pt x="956" y="766"/>
                      <a:pt x="956" y="481"/>
                    </a:cubicBezTo>
                    <a:cubicBezTo>
                      <a:pt x="956" y="231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46"/>
              <p:cNvSpPr/>
              <p:nvPr/>
            </p:nvSpPr>
            <p:spPr>
              <a:xfrm>
                <a:off x="735499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46"/>
              <p:cNvSpPr/>
              <p:nvPr/>
            </p:nvSpPr>
            <p:spPr>
              <a:xfrm>
                <a:off x="923528" y="337176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31"/>
                      <a:pt x="0" y="481"/>
                    </a:cubicBezTo>
                    <a:cubicBezTo>
                      <a:pt x="0" y="766"/>
                      <a:pt x="224" y="962"/>
                      <a:pt x="481" y="962"/>
                    </a:cubicBezTo>
                    <a:cubicBezTo>
                      <a:pt x="759" y="962"/>
                      <a:pt x="955" y="766"/>
                      <a:pt x="955" y="481"/>
                    </a:cubicBezTo>
                    <a:cubicBezTo>
                      <a:pt x="955" y="231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46"/>
              <p:cNvSpPr/>
              <p:nvPr/>
            </p:nvSpPr>
            <p:spPr>
              <a:xfrm>
                <a:off x="272886" y="353064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2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2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46"/>
              <p:cNvSpPr/>
              <p:nvPr/>
            </p:nvSpPr>
            <p:spPr>
              <a:xfrm>
                <a:off x="46091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2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46"/>
              <p:cNvSpPr/>
              <p:nvPr/>
            </p:nvSpPr>
            <p:spPr>
              <a:xfrm>
                <a:off x="648946" y="353064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2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2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46"/>
              <p:cNvSpPr/>
              <p:nvPr/>
            </p:nvSpPr>
            <p:spPr>
              <a:xfrm>
                <a:off x="837045" y="3530643"/>
                <a:ext cx="6677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2" h="963" extrusionOk="0">
                    <a:moveTo>
                      <a:pt x="481" y="1"/>
                    </a:moveTo>
                    <a:cubicBezTo>
                      <a:pt x="203" y="1"/>
                      <a:pt x="0" y="197"/>
                      <a:pt x="0" y="482"/>
                    </a:cubicBezTo>
                    <a:cubicBezTo>
                      <a:pt x="0" y="732"/>
                      <a:pt x="203" y="962"/>
                      <a:pt x="481" y="962"/>
                    </a:cubicBezTo>
                    <a:cubicBezTo>
                      <a:pt x="738" y="962"/>
                      <a:pt x="962" y="732"/>
                      <a:pt x="962" y="482"/>
                    </a:cubicBezTo>
                    <a:cubicBezTo>
                      <a:pt x="962" y="197"/>
                      <a:pt x="738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46"/>
              <p:cNvSpPr/>
              <p:nvPr/>
            </p:nvSpPr>
            <p:spPr>
              <a:xfrm>
                <a:off x="35937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46"/>
              <p:cNvSpPr/>
              <p:nvPr/>
            </p:nvSpPr>
            <p:spPr>
              <a:xfrm>
                <a:off x="547400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1"/>
                    </a:moveTo>
                    <a:cubicBezTo>
                      <a:pt x="224" y="1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46"/>
              <p:cNvSpPr/>
              <p:nvPr/>
            </p:nvSpPr>
            <p:spPr>
              <a:xfrm>
                <a:off x="735499" y="366557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1"/>
                    </a:moveTo>
                    <a:cubicBezTo>
                      <a:pt x="224" y="1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46"/>
              <p:cNvSpPr/>
              <p:nvPr/>
            </p:nvSpPr>
            <p:spPr>
              <a:xfrm>
                <a:off x="272886" y="3822579"/>
                <a:ext cx="64968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56" extrusionOk="0">
                    <a:moveTo>
                      <a:pt x="481" y="1"/>
                    </a:moveTo>
                    <a:cubicBezTo>
                      <a:pt x="204" y="1"/>
                      <a:pt x="0" y="224"/>
                      <a:pt x="0" y="482"/>
                    </a:cubicBezTo>
                    <a:cubicBezTo>
                      <a:pt x="0" y="759"/>
                      <a:pt x="204" y="956"/>
                      <a:pt x="481" y="956"/>
                    </a:cubicBezTo>
                    <a:cubicBezTo>
                      <a:pt x="739" y="956"/>
                      <a:pt x="935" y="759"/>
                      <a:pt x="935" y="482"/>
                    </a:cubicBezTo>
                    <a:cubicBezTo>
                      <a:pt x="935" y="224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46"/>
              <p:cNvSpPr/>
              <p:nvPr/>
            </p:nvSpPr>
            <p:spPr>
              <a:xfrm>
                <a:off x="460916" y="3822579"/>
                <a:ext cx="66842" cy="66356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56" extrusionOk="0">
                    <a:moveTo>
                      <a:pt x="482" y="1"/>
                    </a:moveTo>
                    <a:cubicBezTo>
                      <a:pt x="204" y="1"/>
                      <a:pt x="1" y="224"/>
                      <a:pt x="1" y="482"/>
                    </a:cubicBezTo>
                    <a:cubicBezTo>
                      <a:pt x="1" y="759"/>
                      <a:pt x="204" y="956"/>
                      <a:pt x="482" y="956"/>
                    </a:cubicBezTo>
                    <a:cubicBezTo>
                      <a:pt x="739" y="956"/>
                      <a:pt x="962" y="759"/>
                      <a:pt x="962" y="482"/>
                    </a:cubicBezTo>
                    <a:cubicBezTo>
                      <a:pt x="962" y="224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46"/>
              <p:cNvSpPr/>
              <p:nvPr/>
            </p:nvSpPr>
            <p:spPr>
              <a:xfrm>
                <a:off x="272886" y="2085053"/>
                <a:ext cx="64968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36" h="963" extrusionOk="0">
                    <a:moveTo>
                      <a:pt x="481" y="1"/>
                    </a:moveTo>
                    <a:cubicBezTo>
                      <a:pt x="204" y="1"/>
                      <a:pt x="0" y="197"/>
                      <a:pt x="0" y="481"/>
                    </a:cubicBezTo>
                    <a:cubicBezTo>
                      <a:pt x="0" y="732"/>
                      <a:pt x="204" y="962"/>
                      <a:pt x="481" y="962"/>
                    </a:cubicBezTo>
                    <a:cubicBezTo>
                      <a:pt x="739" y="962"/>
                      <a:pt x="935" y="732"/>
                      <a:pt x="935" y="481"/>
                    </a:cubicBezTo>
                    <a:cubicBezTo>
                      <a:pt x="935" y="197"/>
                      <a:pt x="739" y="1"/>
                      <a:pt x="4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46"/>
              <p:cNvSpPr/>
              <p:nvPr/>
            </p:nvSpPr>
            <p:spPr>
              <a:xfrm>
                <a:off x="46091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2" y="732"/>
                      <a:pt x="962" y="481"/>
                    </a:cubicBezTo>
                    <a:cubicBezTo>
                      <a:pt x="962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46"/>
              <p:cNvSpPr/>
              <p:nvPr/>
            </p:nvSpPr>
            <p:spPr>
              <a:xfrm>
                <a:off x="648946" y="2085053"/>
                <a:ext cx="66842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63" h="963" extrusionOk="0">
                    <a:moveTo>
                      <a:pt x="482" y="1"/>
                    </a:moveTo>
                    <a:cubicBezTo>
                      <a:pt x="204" y="1"/>
                      <a:pt x="1" y="197"/>
                      <a:pt x="1" y="481"/>
                    </a:cubicBezTo>
                    <a:cubicBezTo>
                      <a:pt x="1" y="732"/>
                      <a:pt x="204" y="962"/>
                      <a:pt x="482" y="962"/>
                    </a:cubicBezTo>
                    <a:cubicBezTo>
                      <a:pt x="739" y="962"/>
                      <a:pt x="963" y="732"/>
                      <a:pt x="963" y="481"/>
                    </a:cubicBezTo>
                    <a:cubicBezTo>
                      <a:pt x="963" y="197"/>
                      <a:pt x="739" y="1"/>
                      <a:pt x="4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46"/>
              <p:cNvSpPr/>
              <p:nvPr/>
            </p:nvSpPr>
            <p:spPr>
              <a:xfrm>
                <a:off x="35937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59" y="962"/>
                      <a:pt x="956" y="739"/>
                      <a:pt x="956" y="481"/>
                    </a:cubicBezTo>
                    <a:cubicBezTo>
                      <a:pt x="956" y="204"/>
                      <a:pt x="759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46"/>
              <p:cNvSpPr/>
              <p:nvPr/>
            </p:nvSpPr>
            <p:spPr>
              <a:xfrm>
                <a:off x="547400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2" y="0"/>
                    </a:moveTo>
                    <a:cubicBezTo>
                      <a:pt x="224" y="0"/>
                      <a:pt x="1" y="204"/>
                      <a:pt x="1" y="481"/>
                    </a:cubicBezTo>
                    <a:cubicBezTo>
                      <a:pt x="1" y="739"/>
                      <a:pt x="224" y="962"/>
                      <a:pt x="482" y="962"/>
                    </a:cubicBezTo>
                    <a:cubicBezTo>
                      <a:pt x="760" y="962"/>
                      <a:pt x="956" y="739"/>
                      <a:pt x="956" y="481"/>
                    </a:cubicBezTo>
                    <a:cubicBezTo>
                      <a:pt x="956" y="204"/>
                      <a:pt x="760" y="0"/>
                      <a:pt x="48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46"/>
              <p:cNvSpPr/>
              <p:nvPr/>
            </p:nvSpPr>
            <p:spPr>
              <a:xfrm>
                <a:off x="735499" y="2219985"/>
                <a:ext cx="66356" cy="66842"/>
              </a:xfrm>
              <a:custGeom>
                <a:avLst/>
                <a:gdLst/>
                <a:ahLst/>
                <a:cxnLst/>
                <a:rect l="l" t="t" r="r" b="b"/>
                <a:pathLst>
                  <a:path w="956" h="963" extrusionOk="0">
                    <a:moveTo>
                      <a:pt x="481" y="0"/>
                    </a:moveTo>
                    <a:cubicBezTo>
                      <a:pt x="224" y="0"/>
                      <a:pt x="0" y="204"/>
                      <a:pt x="0" y="481"/>
                    </a:cubicBezTo>
                    <a:cubicBezTo>
                      <a:pt x="0" y="739"/>
                      <a:pt x="224" y="962"/>
                      <a:pt x="481" y="962"/>
                    </a:cubicBezTo>
                    <a:cubicBezTo>
                      <a:pt x="759" y="962"/>
                      <a:pt x="955" y="739"/>
                      <a:pt x="955" y="481"/>
                    </a:cubicBezTo>
                    <a:cubicBezTo>
                      <a:pt x="955" y="204"/>
                      <a:pt x="759" y="0"/>
                      <a:pt x="4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6" name="Google Shape;1606;p46"/>
            <p:cNvSpPr/>
            <p:nvPr/>
          </p:nvSpPr>
          <p:spPr>
            <a:xfrm rot="-5400000">
              <a:off x="4058383" y="3235159"/>
              <a:ext cx="1095395" cy="2132454"/>
            </a:xfrm>
            <a:custGeom>
              <a:avLst/>
              <a:gdLst/>
              <a:ahLst/>
              <a:cxnLst/>
              <a:rect l="l" t="t" r="r" b="b"/>
              <a:pathLst>
                <a:path w="14759" h="28732" extrusionOk="0">
                  <a:moveTo>
                    <a:pt x="454" y="427"/>
                  </a:moveTo>
                  <a:cubicBezTo>
                    <a:pt x="2709" y="427"/>
                    <a:pt x="4856" y="962"/>
                    <a:pt x="6746" y="1924"/>
                  </a:cubicBezTo>
                  <a:cubicBezTo>
                    <a:pt x="7031" y="2066"/>
                    <a:pt x="7281" y="2235"/>
                    <a:pt x="7566" y="2371"/>
                  </a:cubicBezTo>
                  <a:cubicBezTo>
                    <a:pt x="11006" y="4464"/>
                    <a:pt x="13519" y="7992"/>
                    <a:pt x="14196" y="12110"/>
                  </a:cubicBezTo>
                  <a:cubicBezTo>
                    <a:pt x="14196" y="12253"/>
                    <a:pt x="14224" y="12361"/>
                    <a:pt x="14251" y="12503"/>
                  </a:cubicBezTo>
                  <a:cubicBezTo>
                    <a:pt x="14339" y="13126"/>
                    <a:pt x="14366" y="13750"/>
                    <a:pt x="14366" y="14366"/>
                  </a:cubicBezTo>
                  <a:cubicBezTo>
                    <a:pt x="14366" y="15070"/>
                    <a:pt x="14312" y="15748"/>
                    <a:pt x="14224" y="16398"/>
                  </a:cubicBezTo>
                  <a:cubicBezTo>
                    <a:pt x="14196" y="16567"/>
                    <a:pt x="14169" y="16736"/>
                    <a:pt x="14142" y="16906"/>
                  </a:cubicBezTo>
                  <a:cubicBezTo>
                    <a:pt x="13208" y="21986"/>
                    <a:pt x="9510" y="26110"/>
                    <a:pt x="4687" y="27688"/>
                  </a:cubicBezTo>
                  <a:cubicBezTo>
                    <a:pt x="4572" y="27716"/>
                    <a:pt x="4464" y="27743"/>
                    <a:pt x="4376" y="27770"/>
                  </a:cubicBezTo>
                  <a:lnTo>
                    <a:pt x="4348" y="27770"/>
                  </a:lnTo>
                  <a:cubicBezTo>
                    <a:pt x="3136" y="28142"/>
                    <a:pt x="1809" y="28339"/>
                    <a:pt x="454" y="28339"/>
                  </a:cubicBezTo>
                  <a:lnTo>
                    <a:pt x="454" y="427"/>
                  </a:lnTo>
                  <a:close/>
                  <a:moveTo>
                    <a:pt x="0" y="0"/>
                  </a:moveTo>
                  <a:lnTo>
                    <a:pt x="0" y="28731"/>
                  </a:lnTo>
                  <a:lnTo>
                    <a:pt x="454" y="28731"/>
                  </a:lnTo>
                  <a:cubicBezTo>
                    <a:pt x="8358" y="28704"/>
                    <a:pt x="14759" y="22270"/>
                    <a:pt x="14759" y="14366"/>
                  </a:cubicBezTo>
                  <a:cubicBezTo>
                    <a:pt x="14759" y="6469"/>
                    <a:pt x="8358" y="61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7" name="Google Shape;1607;p46"/>
          <p:cNvGrpSpPr/>
          <p:nvPr/>
        </p:nvGrpSpPr>
        <p:grpSpPr>
          <a:xfrm flipH="1">
            <a:off x="285456" y="4297259"/>
            <a:ext cx="8641233" cy="551810"/>
            <a:chOff x="201225" y="4275215"/>
            <a:chExt cx="8632600" cy="551810"/>
          </a:xfrm>
        </p:grpSpPr>
        <p:sp>
          <p:nvSpPr>
            <p:cNvPr id="1608" name="Google Shape;1608;p46"/>
            <p:cNvSpPr/>
            <p:nvPr/>
          </p:nvSpPr>
          <p:spPr>
            <a:xfrm>
              <a:off x="214098" y="4580241"/>
              <a:ext cx="8498303" cy="233967"/>
            </a:xfrm>
            <a:custGeom>
              <a:avLst/>
              <a:gdLst/>
              <a:ahLst/>
              <a:cxnLst/>
              <a:rect l="l" t="t" r="r" b="b"/>
              <a:pathLst>
                <a:path w="151175" h="4162" extrusionOk="0">
                  <a:moveTo>
                    <a:pt x="5114" y="0"/>
                  </a:moveTo>
                  <a:cubicBezTo>
                    <a:pt x="3832" y="0"/>
                    <a:pt x="2550" y="407"/>
                    <a:pt x="1568" y="1221"/>
                  </a:cubicBezTo>
                  <a:cubicBezTo>
                    <a:pt x="1117" y="1611"/>
                    <a:pt x="559" y="1921"/>
                    <a:pt x="1" y="2116"/>
                  </a:cubicBezTo>
                  <a:lnTo>
                    <a:pt x="1" y="4161"/>
                  </a:lnTo>
                  <a:lnTo>
                    <a:pt x="145685" y="4161"/>
                  </a:lnTo>
                  <a:cubicBezTo>
                    <a:pt x="147844" y="4161"/>
                    <a:pt x="149802" y="3266"/>
                    <a:pt x="151174" y="1806"/>
                  </a:cubicBezTo>
                  <a:lnTo>
                    <a:pt x="150475" y="1221"/>
                  </a:lnTo>
                  <a:cubicBezTo>
                    <a:pt x="149496" y="407"/>
                    <a:pt x="148214" y="0"/>
                    <a:pt x="146932" y="0"/>
                  </a:cubicBezTo>
                  <a:cubicBezTo>
                    <a:pt x="145649" y="0"/>
                    <a:pt x="144366" y="407"/>
                    <a:pt x="143384" y="1221"/>
                  </a:cubicBezTo>
                  <a:cubicBezTo>
                    <a:pt x="142401" y="2032"/>
                    <a:pt x="141120" y="2437"/>
                    <a:pt x="139838" y="2437"/>
                  </a:cubicBezTo>
                  <a:cubicBezTo>
                    <a:pt x="138556" y="2437"/>
                    <a:pt x="137275" y="2032"/>
                    <a:pt x="136293" y="1221"/>
                  </a:cubicBezTo>
                  <a:cubicBezTo>
                    <a:pt x="135310" y="407"/>
                    <a:pt x="134027" y="0"/>
                    <a:pt x="132744" y="0"/>
                  </a:cubicBezTo>
                  <a:cubicBezTo>
                    <a:pt x="131462" y="0"/>
                    <a:pt x="130180" y="407"/>
                    <a:pt x="129201" y="1221"/>
                  </a:cubicBezTo>
                  <a:cubicBezTo>
                    <a:pt x="128233" y="2032"/>
                    <a:pt x="126949" y="2437"/>
                    <a:pt x="125663" y="2437"/>
                  </a:cubicBezTo>
                  <a:cubicBezTo>
                    <a:pt x="124378" y="2437"/>
                    <a:pt x="123089" y="2032"/>
                    <a:pt x="122110" y="1221"/>
                  </a:cubicBezTo>
                  <a:cubicBezTo>
                    <a:pt x="121141" y="407"/>
                    <a:pt x="119858" y="0"/>
                    <a:pt x="118571" y="0"/>
                  </a:cubicBezTo>
                  <a:cubicBezTo>
                    <a:pt x="117285" y="0"/>
                    <a:pt x="115995" y="407"/>
                    <a:pt x="115012" y="1221"/>
                  </a:cubicBezTo>
                  <a:cubicBezTo>
                    <a:pt x="114047" y="2032"/>
                    <a:pt x="112765" y="2437"/>
                    <a:pt x="111483" y="2437"/>
                  </a:cubicBezTo>
                  <a:cubicBezTo>
                    <a:pt x="110200" y="2437"/>
                    <a:pt x="108917" y="2032"/>
                    <a:pt x="107948" y="1221"/>
                  </a:cubicBezTo>
                  <a:cubicBezTo>
                    <a:pt x="106969" y="407"/>
                    <a:pt x="105681" y="0"/>
                    <a:pt x="104395" y="0"/>
                  </a:cubicBezTo>
                  <a:cubicBezTo>
                    <a:pt x="103109" y="0"/>
                    <a:pt x="101826" y="407"/>
                    <a:pt x="100857" y="1221"/>
                  </a:cubicBezTo>
                  <a:cubicBezTo>
                    <a:pt x="99878" y="2032"/>
                    <a:pt x="98597" y="2437"/>
                    <a:pt x="97314" y="2437"/>
                  </a:cubicBezTo>
                  <a:cubicBezTo>
                    <a:pt x="96032" y="2437"/>
                    <a:pt x="94748" y="2032"/>
                    <a:pt x="93766" y="1221"/>
                  </a:cubicBezTo>
                  <a:cubicBezTo>
                    <a:pt x="92784" y="407"/>
                    <a:pt x="91499" y="17"/>
                    <a:pt x="90207" y="17"/>
                  </a:cubicBezTo>
                  <a:cubicBezTo>
                    <a:pt x="88915" y="17"/>
                    <a:pt x="87657" y="407"/>
                    <a:pt x="86675" y="1221"/>
                  </a:cubicBezTo>
                  <a:cubicBezTo>
                    <a:pt x="85693" y="2032"/>
                    <a:pt x="84409" y="2437"/>
                    <a:pt x="83127" y="2437"/>
                  </a:cubicBezTo>
                  <a:cubicBezTo>
                    <a:pt x="81844" y="2437"/>
                    <a:pt x="80563" y="2032"/>
                    <a:pt x="79584" y="1221"/>
                  </a:cubicBezTo>
                  <a:cubicBezTo>
                    <a:pt x="78602" y="407"/>
                    <a:pt x="77310" y="17"/>
                    <a:pt x="76025" y="17"/>
                  </a:cubicBezTo>
                  <a:cubicBezTo>
                    <a:pt x="74760" y="17"/>
                    <a:pt x="73468" y="407"/>
                    <a:pt x="72493" y="1221"/>
                  </a:cubicBezTo>
                  <a:cubicBezTo>
                    <a:pt x="71510" y="2032"/>
                    <a:pt x="70227" y="2437"/>
                    <a:pt x="68944" y="2437"/>
                  </a:cubicBezTo>
                  <a:cubicBezTo>
                    <a:pt x="67660" y="2437"/>
                    <a:pt x="66377" y="2032"/>
                    <a:pt x="65395" y="1221"/>
                  </a:cubicBezTo>
                  <a:cubicBezTo>
                    <a:pt x="64416" y="407"/>
                    <a:pt x="63134" y="0"/>
                    <a:pt x="61852" y="0"/>
                  </a:cubicBezTo>
                  <a:cubicBezTo>
                    <a:pt x="60569" y="0"/>
                    <a:pt x="59286" y="407"/>
                    <a:pt x="58304" y="1221"/>
                  </a:cubicBezTo>
                  <a:cubicBezTo>
                    <a:pt x="57325" y="2032"/>
                    <a:pt x="56043" y="2437"/>
                    <a:pt x="54761" y="2437"/>
                  </a:cubicBezTo>
                  <a:cubicBezTo>
                    <a:pt x="53478" y="2437"/>
                    <a:pt x="52195" y="2032"/>
                    <a:pt x="51213" y="1221"/>
                  </a:cubicBezTo>
                  <a:cubicBezTo>
                    <a:pt x="50230" y="407"/>
                    <a:pt x="48949" y="0"/>
                    <a:pt x="47667" y="0"/>
                  </a:cubicBezTo>
                  <a:cubicBezTo>
                    <a:pt x="46386" y="0"/>
                    <a:pt x="45104" y="407"/>
                    <a:pt x="44122" y="1221"/>
                  </a:cubicBezTo>
                  <a:cubicBezTo>
                    <a:pt x="43139" y="2032"/>
                    <a:pt x="41856" y="2437"/>
                    <a:pt x="40574" y="2437"/>
                  </a:cubicBezTo>
                  <a:cubicBezTo>
                    <a:pt x="39291" y="2437"/>
                    <a:pt x="38009" y="2032"/>
                    <a:pt x="37030" y="1221"/>
                  </a:cubicBezTo>
                  <a:cubicBezTo>
                    <a:pt x="36048" y="407"/>
                    <a:pt x="34765" y="0"/>
                    <a:pt x="33482" y="0"/>
                  </a:cubicBezTo>
                  <a:cubicBezTo>
                    <a:pt x="32200" y="0"/>
                    <a:pt x="30918" y="407"/>
                    <a:pt x="29939" y="1221"/>
                  </a:cubicBezTo>
                  <a:cubicBezTo>
                    <a:pt x="28957" y="2032"/>
                    <a:pt x="27674" y="2437"/>
                    <a:pt x="26390" y="2437"/>
                  </a:cubicBezTo>
                  <a:cubicBezTo>
                    <a:pt x="25107" y="2437"/>
                    <a:pt x="23824" y="2032"/>
                    <a:pt x="22842" y="1221"/>
                  </a:cubicBezTo>
                  <a:cubicBezTo>
                    <a:pt x="21866" y="407"/>
                    <a:pt x="20574" y="17"/>
                    <a:pt x="19309" y="17"/>
                  </a:cubicBezTo>
                  <a:cubicBezTo>
                    <a:pt x="18024" y="17"/>
                    <a:pt x="16733" y="407"/>
                    <a:pt x="15750" y="1221"/>
                  </a:cubicBezTo>
                  <a:cubicBezTo>
                    <a:pt x="14772" y="2032"/>
                    <a:pt x="13490" y="2437"/>
                    <a:pt x="12207" y="2437"/>
                  </a:cubicBezTo>
                  <a:cubicBezTo>
                    <a:pt x="10925" y="2437"/>
                    <a:pt x="9642" y="2032"/>
                    <a:pt x="8659" y="1221"/>
                  </a:cubicBezTo>
                  <a:cubicBezTo>
                    <a:pt x="7677" y="407"/>
                    <a:pt x="6395" y="0"/>
                    <a:pt x="51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6"/>
            <p:cNvSpPr/>
            <p:nvPr/>
          </p:nvSpPr>
          <p:spPr>
            <a:xfrm>
              <a:off x="201225" y="4568323"/>
              <a:ext cx="8530064" cy="258701"/>
            </a:xfrm>
            <a:custGeom>
              <a:avLst/>
              <a:gdLst/>
              <a:ahLst/>
              <a:cxnLst/>
              <a:rect l="l" t="t" r="r" b="b"/>
              <a:pathLst>
                <a:path w="151740" h="4602" extrusionOk="0">
                  <a:moveTo>
                    <a:pt x="147158" y="446"/>
                  </a:moveTo>
                  <a:cubicBezTo>
                    <a:pt x="148391" y="446"/>
                    <a:pt x="149624" y="831"/>
                    <a:pt x="150562" y="1601"/>
                  </a:cubicBezTo>
                  <a:lnTo>
                    <a:pt x="151067" y="2045"/>
                  </a:lnTo>
                  <a:cubicBezTo>
                    <a:pt x="149695" y="3391"/>
                    <a:pt x="147871" y="4151"/>
                    <a:pt x="145914" y="4151"/>
                  </a:cubicBezTo>
                  <a:lnTo>
                    <a:pt x="452" y="4151"/>
                  </a:lnTo>
                  <a:lnTo>
                    <a:pt x="452" y="2469"/>
                  </a:lnTo>
                  <a:cubicBezTo>
                    <a:pt x="1010" y="2274"/>
                    <a:pt x="1515" y="1965"/>
                    <a:pt x="1939" y="1601"/>
                  </a:cubicBezTo>
                  <a:cubicBezTo>
                    <a:pt x="2877" y="831"/>
                    <a:pt x="4110" y="446"/>
                    <a:pt x="5343" y="446"/>
                  </a:cubicBezTo>
                  <a:cubicBezTo>
                    <a:pt x="6576" y="446"/>
                    <a:pt x="7809" y="831"/>
                    <a:pt x="8747" y="1601"/>
                  </a:cubicBezTo>
                  <a:cubicBezTo>
                    <a:pt x="9770" y="2456"/>
                    <a:pt x="11109" y="2883"/>
                    <a:pt x="12444" y="2883"/>
                  </a:cubicBezTo>
                  <a:cubicBezTo>
                    <a:pt x="13779" y="2883"/>
                    <a:pt x="15112" y="2456"/>
                    <a:pt x="16121" y="1601"/>
                  </a:cubicBezTo>
                  <a:cubicBezTo>
                    <a:pt x="17049" y="868"/>
                    <a:pt x="18253" y="451"/>
                    <a:pt x="19538" y="451"/>
                  </a:cubicBezTo>
                  <a:cubicBezTo>
                    <a:pt x="20830" y="451"/>
                    <a:pt x="22034" y="868"/>
                    <a:pt x="22936" y="1601"/>
                  </a:cubicBezTo>
                  <a:cubicBezTo>
                    <a:pt x="23959" y="2456"/>
                    <a:pt x="25296" y="2883"/>
                    <a:pt x="26630" y="2883"/>
                  </a:cubicBezTo>
                  <a:cubicBezTo>
                    <a:pt x="27963" y="2883"/>
                    <a:pt x="29294" y="2456"/>
                    <a:pt x="30303" y="1601"/>
                  </a:cubicBezTo>
                  <a:cubicBezTo>
                    <a:pt x="31245" y="831"/>
                    <a:pt x="32479" y="446"/>
                    <a:pt x="33713" y="446"/>
                  </a:cubicBezTo>
                  <a:cubicBezTo>
                    <a:pt x="34947" y="446"/>
                    <a:pt x="36180" y="831"/>
                    <a:pt x="37118" y="1601"/>
                  </a:cubicBezTo>
                  <a:cubicBezTo>
                    <a:pt x="38141" y="2456"/>
                    <a:pt x="39480" y="2883"/>
                    <a:pt x="40815" y="2883"/>
                  </a:cubicBezTo>
                  <a:cubicBezTo>
                    <a:pt x="42151" y="2883"/>
                    <a:pt x="43483" y="2456"/>
                    <a:pt x="44492" y="1601"/>
                  </a:cubicBezTo>
                  <a:cubicBezTo>
                    <a:pt x="45430" y="831"/>
                    <a:pt x="46663" y="446"/>
                    <a:pt x="47896" y="446"/>
                  </a:cubicBezTo>
                  <a:cubicBezTo>
                    <a:pt x="49129" y="446"/>
                    <a:pt x="50362" y="831"/>
                    <a:pt x="51300" y="1601"/>
                  </a:cubicBezTo>
                  <a:cubicBezTo>
                    <a:pt x="52310" y="2456"/>
                    <a:pt x="53642" y="2883"/>
                    <a:pt x="54977" y="2883"/>
                  </a:cubicBezTo>
                  <a:cubicBezTo>
                    <a:pt x="56313" y="2883"/>
                    <a:pt x="57651" y="2456"/>
                    <a:pt x="58674" y="1601"/>
                  </a:cubicBezTo>
                  <a:cubicBezTo>
                    <a:pt x="59613" y="831"/>
                    <a:pt x="60845" y="446"/>
                    <a:pt x="62079" y="446"/>
                  </a:cubicBezTo>
                  <a:cubicBezTo>
                    <a:pt x="63313" y="446"/>
                    <a:pt x="64547" y="831"/>
                    <a:pt x="65489" y="1601"/>
                  </a:cubicBezTo>
                  <a:cubicBezTo>
                    <a:pt x="66499" y="2456"/>
                    <a:pt x="67829" y="2883"/>
                    <a:pt x="69163" y="2883"/>
                  </a:cubicBezTo>
                  <a:cubicBezTo>
                    <a:pt x="70497" y="2883"/>
                    <a:pt x="71834" y="2456"/>
                    <a:pt x="72856" y="1601"/>
                  </a:cubicBezTo>
                  <a:cubicBezTo>
                    <a:pt x="73758" y="868"/>
                    <a:pt x="74962" y="451"/>
                    <a:pt x="76254" y="451"/>
                  </a:cubicBezTo>
                  <a:cubicBezTo>
                    <a:pt x="77539" y="451"/>
                    <a:pt x="78743" y="868"/>
                    <a:pt x="79672" y="1601"/>
                  </a:cubicBezTo>
                  <a:cubicBezTo>
                    <a:pt x="80681" y="2456"/>
                    <a:pt x="82013" y="2883"/>
                    <a:pt x="83348" y="2883"/>
                  </a:cubicBezTo>
                  <a:cubicBezTo>
                    <a:pt x="84684" y="2883"/>
                    <a:pt x="86023" y="2456"/>
                    <a:pt x="87045" y="1601"/>
                  </a:cubicBezTo>
                  <a:cubicBezTo>
                    <a:pt x="87940" y="868"/>
                    <a:pt x="89144" y="451"/>
                    <a:pt x="90436" y="451"/>
                  </a:cubicBezTo>
                  <a:cubicBezTo>
                    <a:pt x="91728" y="451"/>
                    <a:pt x="92932" y="868"/>
                    <a:pt x="93854" y="1601"/>
                  </a:cubicBezTo>
                  <a:cubicBezTo>
                    <a:pt x="94863" y="2456"/>
                    <a:pt x="96195" y="2883"/>
                    <a:pt x="97531" y="2883"/>
                  </a:cubicBezTo>
                  <a:cubicBezTo>
                    <a:pt x="98866" y="2883"/>
                    <a:pt x="100205" y="2456"/>
                    <a:pt x="101227" y="1601"/>
                  </a:cubicBezTo>
                  <a:cubicBezTo>
                    <a:pt x="102166" y="831"/>
                    <a:pt x="103399" y="446"/>
                    <a:pt x="104628" y="446"/>
                  </a:cubicBezTo>
                  <a:cubicBezTo>
                    <a:pt x="105858" y="446"/>
                    <a:pt x="107084" y="831"/>
                    <a:pt x="108009" y="1601"/>
                  </a:cubicBezTo>
                  <a:cubicBezTo>
                    <a:pt x="109035" y="2456"/>
                    <a:pt x="110374" y="2883"/>
                    <a:pt x="111712" y="2883"/>
                  </a:cubicBezTo>
                  <a:cubicBezTo>
                    <a:pt x="113050" y="2883"/>
                    <a:pt x="114387" y="2456"/>
                    <a:pt x="115410" y="1601"/>
                  </a:cubicBezTo>
                  <a:cubicBezTo>
                    <a:pt x="116352" y="831"/>
                    <a:pt x="117579" y="446"/>
                    <a:pt x="118806" y="446"/>
                  </a:cubicBezTo>
                  <a:cubicBezTo>
                    <a:pt x="120033" y="446"/>
                    <a:pt x="121259" y="831"/>
                    <a:pt x="122198" y="1601"/>
                  </a:cubicBezTo>
                  <a:cubicBezTo>
                    <a:pt x="123221" y="2456"/>
                    <a:pt x="124559" y="2883"/>
                    <a:pt x="125898" y="2883"/>
                  </a:cubicBezTo>
                  <a:cubicBezTo>
                    <a:pt x="127237" y="2883"/>
                    <a:pt x="128576" y="2456"/>
                    <a:pt x="129599" y="1601"/>
                  </a:cubicBezTo>
                  <a:cubicBezTo>
                    <a:pt x="130524" y="831"/>
                    <a:pt x="131750" y="446"/>
                    <a:pt x="132979" y="446"/>
                  </a:cubicBezTo>
                  <a:cubicBezTo>
                    <a:pt x="134209" y="446"/>
                    <a:pt x="135442" y="831"/>
                    <a:pt x="136380" y="1601"/>
                  </a:cubicBezTo>
                  <a:cubicBezTo>
                    <a:pt x="137403" y="2456"/>
                    <a:pt x="138742" y="2883"/>
                    <a:pt x="140077" y="2883"/>
                  </a:cubicBezTo>
                  <a:cubicBezTo>
                    <a:pt x="141413" y="2883"/>
                    <a:pt x="142745" y="2456"/>
                    <a:pt x="143754" y="1601"/>
                  </a:cubicBezTo>
                  <a:cubicBezTo>
                    <a:pt x="144692" y="831"/>
                    <a:pt x="145925" y="446"/>
                    <a:pt x="147158" y="446"/>
                  </a:cubicBezTo>
                  <a:close/>
                  <a:moveTo>
                    <a:pt x="19538" y="0"/>
                  </a:moveTo>
                  <a:cubicBezTo>
                    <a:pt x="18139" y="0"/>
                    <a:pt x="16820" y="451"/>
                    <a:pt x="15838" y="1265"/>
                  </a:cubicBezTo>
                  <a:cubicBezTo>
                    <a:pt x="14900" y="2049"/>
                    <a:pt x="13667" y="2441"/>
                    <a:pt x="12434" y="2441"/>
                  </a:cubicBezTo>
                  <a:cubicBezTo>
                    <a:pt x="11201" y="2441"/>
                    <a:pt x="9968" y="2049"/>
                    <a:pt x="9030" y="1265"/>
                  </a:cubicBezTo>
                  <a:cubicBezTo>
                    <a:pt x="8020" y="424"/>
                    <a:pt x="6688" y="3"/>
                    <a:pt x="5353" y="3"/>
                  </a:cubicBezTo>
                  <a:cubicBezTo>
                    <a:pt x="4017" y="3"/>
                    <a:pt x="2679" y="424"/>
                    <a:pt x="1656" y="1265"/>
                  </a:cubicBezTo>
                  <a:cubicBezTo>
                    <a:pt x="1239" y="1628"/>
                    <a:pt x="734" y="1911"/>
                    <a:pt x="142" y="2106"/>
                  </a:cubicBezTo>
                  <a:lnTo>
                    <a:pt x="1" y="2160"/>
                  </a:lnTo>
                  <a:lnTo>
                    <a:pt x="1" y="4602"/>
                  </a:lnTo>
                  <a:lnTo>
                    <a:pt x="145914" y="4602"/>
                  </a:lnTo>
                  <a:cubicBezTo>
                    <a:pt x="148073" y="4602"/>
                    <a:pt x="150091" y="3727"/>
                    <a:pt x="151572" y="2160"/>
                  </a:cubicBezTo>
                  <a:lnTo>
                    <a:pt x="151740" y="1992"/>
                  </a:lnTo>
                  <a:lnTo>
                    <a:pt x="150845" y="1265"/>
                  </a:lnTo>
                  <a:cubicBezTo>
                    <a:pt x="149836" y="424"/>
                    <a:pt x="148504" y="3"/>
                    <a:pt x="147168" y="3"/>
                  </a:cubicBezTo>
                  <a:cubicBezTo>
                    <a:pt x="145833" y="3"/>
                    <a:pt x="144494" y="424"/>
                    <a:pt x="143471" y="1265"/>
                  </a:cubicBezTo>
                  <a:cubicBezTo>
                    <a:pt x="142533" y="2049"/>
                    <a:pt x="141300" y="2441"/>
                    <a:pt x="140067" y="2441"/>
                  </a:cubicBezTo>
                  <a:cubicBezTo>
                    <a:pt x="138834" y="2441"/>
                    <a:pt x="137601" y="2049"/>
                    <a:pt x="136663" y="1265"/>
                  </a:cubicBezTo>
                  <a:cubicBezTo>
                    <a:pt x="135654" y="424"/>
                    <a:pt x="134322" y="3"/>
                    <a:pt x="132986" y="3"/>
                  </a:cubicBezTo>
                  <a:cubicBezTo>
                    <a:pt x="131651" y="3"/>
                    <a:pt x="130312" y="424"/>
                    <a:pt x="129289" y="1265"/>
                  </a:cubicBezTo>
                  <a:cubicBezTo>
                    <a:pt x="128351" y="2049"/>
                    <a:pt x="127118" y="2441"/>
                    <a:pt x="125888" y="2441"/>
                  </a:cubicBezTo>
                  <a:cubicBezTo>
                    <a:pt x="124659" y="2441"/>
                    <a:pt x="123433" y="2049"/>
                    <a:pt x="122507" y="1265"/>
                  </a:cubicBezTo>
                  <a:cubicBezTo>
                    <a:pt x="121481" y="424"/>
                    <a:pt x="120143" y="3"/>
                    <a:pt x="118805" y="3"/>
                  </a:cubicBezTo>
                  <a:cubicBezTo>
                    <a:pt x="117467" y="3"/>
                    <a:pt x="116130" y="424"/>
                    <a:pt x="115107" y="1265"/>
                  </a:cubicBezTo>
                  <a:cubicBezTo>
                    <a:pt x="114165" y="2049"/>
                    <a:pt x="112937" y="2441"/>
                    <a:pt x="111710" y="2441"/>
                  </a:cubicBezTo>
                  <a:cubicBezTo>
                    <a:pt x="110483" y="2441"/>
                    <a:pt x="109257" y="2049"/>
                    <a:pt x="108319" y="1265"/>
                  </a:cubicBezTo>
                  <a:cubicBezTo>
                    <a:pt x="107296" y="424"/>
                    <a:pt x="105957" y="3"/>
                    <a:pt x="104618" y="3"/>
                  </a:cubicBezTo>
                  <a:cubicBezTo>
                    <a:pt x="103279" y="3"/>
                    <a:pt x="101941" y="424"/>
                    <a:pt x="100918" y="1265"/>
                  </a:cubicBezTo>
                  <a:cubicBezTo>
                    <a:pt x="99993" y="2049"/>
                    <a:pt x="98767" y="2441"/>
                    <a:pt x="97537" y="2441"/>
                  </a:cubicBezTo>
                  <a:cubicBezTo>
                    <a:pt x="96308" y="2441"/>
                    <a:pt x="95075" y="2049"/>
                    <a:pt x="94136" y="1265"/>
                  </a:cubicBezTo>
                  <a:cubicBezTo>
                    <a:pt x="93154" y="451"/>
                    <a:pt x="91835" y="0"/>
                    <a:pt x="90436" y="0"/>
                  </a:cubicBezTo>
                  <a:cubicBezTo>
                    <a:pt x="89064" y="0"/>
                    <a:pt x="87745" y="451"/>
                    <a:pt x="86763" y="1265"/>
                  </a:cubicBezTo>
                  <a:cubicBezTo>
                    <a:pt x="85824" y="2049"/>
                    <a:pt x="84591" y="2441"/>
                    <a:pt x="83358" y="2441"/>
                  </a:cubicBezTo>
                  <a:cubicBezTo>
                    <a:pt x="82126" y="2441"/>
                    <a:pt x="80893" y="2049"/>
                    <a:pt x="79954" y="1265"/>
                  </a:cubicBezTo>
                  <a:cubicBezTo>
                    <a:pt x="78972" y="451"/>
                    <a:pt x="77653" y="0"/>
                    <a:pt x="76254" y="0"/>
                  </a:cubicBezTo>
                  <a:cubicBezTo>
                    <a:pt x="74875" y="0"/>
                    <a:pt x="73563" y="451"/>
                    <a:pt x="72580" y="1265"/>
                  </a:cubicBezTo>
                  <a:cubicBezTo>
                    <a:pt x="71642" y="2049"/>
                    <a:pt x="70407" y="2441"/>
                    <a:pt x="69173" y="2441"/>
                  </a:cubicBezTo>
                  <a:cubicBezTo>
                    <a:pt x="67938" y="2441"/>
                    <a:pt x="66704" y="2049"/>
                    <a:pt x="65765" y="1265"/>
                  </a:cubicBezTo>
                  <a:cubicBezTo>
                    <a:pt x="64743" y="424"/>
                    <a:pt x="63404" y="3"/>
                    <a:pt x="62068" y="3"/>
                  </a:cubicBezTo>
                  <a:cubicBezTo>
                    <a:pt x="60733" y="3"/>
                    <a:pt x="59401" y="424"/>
                    <a:pt x="58392" y="1265"/>
                  </a:cubicBezTo>
                  <a:cubicBezTo>
                    <a:pt x="57453" y="2049"/>
                    <a:pt x="56220" y="2441"/>
                    <a:pt x="54987" y="2441"/>
                  </a:cubicBezTo>
                  <a:cubicBezTo>
                    <a:pt x="53754" y="2441"/>
                    <a:pt x="52522" y="2049"/>
                    <a:pt x="51583" y="1265"/>
                  </a:cubicBezTo>
                  <a:cubicBezTo>
                    <a:pt x="50574" y="424"/>
                    <a:pt x="49235" y="3"/>
                    <a:pt x="47896" y="3"/>
                  </a:cubicBezTo>
                  <a:cubicBezTo>
                    <a:pt x="46557" y="3"/>
                    <a:pt x="45218" y="424"/>
                    <a:pt x="44209" y="1265"/>
                  </a:cubicBezTo>
                  <a:cubicBezTo>
                    <a:pt x="43271" y="2049"/>
                    <a:pt x="42038" y="2441"/>
                    <a:pt x="40805" y="2441"/>
                  </a:cubicBezTo>
                  <a:cubicBezTo>
                    <a:pt x="39572" y="2441"/>
                    <a:pt x="38339" y="2049"/>
                    <a:pt x="37401" y="1265"/>
                  </a:cubicBezTo>
                  <a:cubicBezTo>
                    <a:pt x="36392" y="424"/>
                    <a:pt x="35059" y="3"/>
                    <a:pt x="33724" y="3"/>
                  </a:cubicBezTo>
                  <a:cubicBezTo>
                    <a:pt x="32389" y="3"/>
                    <a:pt x="31050" y="424"/>
                    <a:pt x="30027" y="1265"/>
                  </a:cubicBezTo>
                  <a:cubicBezTo>
                    <a:pt x="29089" y="2049"/>
                    <a:pt x="27854" y="2441"/>
                    <a:pt x="26619" y="2441"/>
                  </a:cubicBezTo>
                  <a:cubicBezTo>
                    <a:pt x="25385" y="2441"/>
                    <a:pt x="24150" y="2049"/>
                    <a:pt x="23212" y="1265"/>
                  </a:cubicBezTo>
                  <a:cubicBezTo>
                    <a:pt x="22230" y="451"/>
                    <a:pt x="20918" y="0"/>
                    <a:pt x="195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6"/>
            <p:cNvSpPr/>
            <p:nvPr/>
          </p:nvSpPr>
          <p:spPr>
            <a:xfrm>
              <a:off x="214098" y="4287076"/>
              <a:ext cx="8605729" cy="303617"/>
            </a:xfrm>
            <a:custGeom>
              <a:avLst/>
              <a:gdLst/>
              <a:ahLst/>
              <a:cxnLst/>
              <a:rect l="l" t="t" r="r" b="b"/>
              <a:pathLst>
                <a:path w="153086" h="5401" extrusionOk="0">
                  <a:moveTo>
                    <a:pt x="5114" y="1"/>
                  </a:moveTo>
                  <a:cubicBezTo>
                    <a:pt x="3832" y="1"/>
                    <a:pt x="2550" y="408"/>
                    <a:pt x="1568" y="1222"/>
                  </a:cubicBezTo>
                  <a:cubicBezTo>
                    <a:pt x="1117" y="1612"/>
                    <a:pt x="559" y="1895"/>
                    <a:pt x="1" y="2117"/>
                  </a:cubicBezTo>
                  <a:lnTo>
                    <a:pt x="1" y="4727"/>
                  </a:lnTo>
                  <a:cubicBezTo>
                    <a:pt x="559" y="4525"/>
                    <a:pt x="1117" y="4223"/>
                    <a:pt x="1568" y="3826"/>
                  </a:cubicBezTo>
                  <a:cubicBezTo>
                    <a:pt x="2550" y="3015"/>
                    <a:pt x="3832" y="2610"/>
                    <a:pt x="5114" y="2610"/>
                  </a:cubicBezTo>
                  <a:cubicBezTo>
                    <a:pt x="6395" y="2610"/>
                    <a:pt x="7677" y="3015"/>
                    <a:pt x="8659" y="3826"/>
                  </a:cubicBezTo>
                  <a:cubicBezTo>
                    <a:pt x="9642" y="4640"/>
                    <a:pt x="10925" y="5047"/>
                    <a:pt x="12207" y="5047"/>
                  </a:cubicBezTo>
                  <a:cubicBezTo>
                    <a:pt x="13490" y="5047"/>
                    <a:pt x="14772" y="4640"/>
                    <a:pt x="15750" y="3826"/>
                  </a:cubicBezTo>
                  <a:cubicBezTo>
                    <a:pt x="16733" y="3015"/>
                    <a:pt x="18016" y="2610"/>
                    <a:pt x="19299" y="2610"/>
                  </a:cubicBezTo>
                  <a:cubicBezTo>
                    <a:pt x="20581" y="2610"/>
                    <a:pt x="21863" y="3015"/>
                    <a:pt x="22842" y="3826"/>
                  </a:cubicBezTo>
                  <a:cubicBezTo>
                    <a:pt x="23824" y="4640"/>
                    <a:pt x="25116" y="5064"/>
                    <a:pt x="26407" y="5064"/>
                  </a:cubicBezTo>
                  <a:cubicBezTo>
                    <a:pt x="27665" y="5064"/>
                    <a:pt x="28957" y="4640"/>
                    <a:pt x="29939" y="3826"/>
                  </a:cubicBezTo>
                  <a:cubicBezTo>
                    <a:pt x="30918" y="3015"/>
                    <a:pt x="32200" y="2610"/>
                    <a:pt x="33482" y="2610"/>
                  </a:cubicBezTo>
                  <a:cubicBezTo>
                    <a:pt x="34765" y="2610"/>
                    <a:pt x="36048" y="3015"/>
                    <a:pt x="37030" y="3826"/>
                  </a:cubicBezTo>
                  <a:cubicBezTo>
                    <a:pt x="38009" y="4640"/>
                    <a:pt x="39291" y="5047"/>
                    <a:pt x="40574" y="5047"/>
                  </a:cubicBezTo>
                  <a:cubicBezTo>
                    <a:pt x="41856" y="5047"/>
                    <a:pt x="43139" y="4640"/>
                    <a:pt x="44122" y="3826"/>
                  </a:cubicBezTo>
                  <a:cubicBezTo>
                    <a:pt x="45104" y="3015"/>
                    <a:pt x="46386" y="2610"/>
                    <a:pt x="47667" y="2610"/>
                  </a:cubicBezTo>
                  <a:cubicBezTo>
                    <a:pt x="48949" y="2610"/>
                    <a:pt x="50230" y="3015"/>
                    <a:pt x="51213" y="3826"/>
                  </a:cubicBezTo>
                  <a:cubicBezTo>
                    <a:pt x="52195" y="4640"/>
                    <a:pt x="53478" y="5047"/>
                    <a:pt x="54761" y="5047"/>
                  </a:cubicBezTo>
                  <a:cubicBezTo>
                    <a:pt x="56043" y="5047"/>
                    <a:pt x="57325" y="4640"/>
                    <a:pt x="58304" y="3826"/>
                  </a:cubicBezTo>
                  <a:cubicBezTo>
                    <a:pt x="59286" y="3015"/>
                    <a:pt x="60569" y="2610"/>
                    <a:pt x="61852" y="2610"/>
                  </a:cubicBezTo>
                  <a:cubicBezTo>
                    <a:pt x="63134" y="2610"/>
                    <a:pt x="64416" y="3015"/>
                    <a:pt x="65395" y="3826"/>
                  </a:cubicBezTo>
                  <a:cubicBezTo>
                    <a:pt x="66377" y="4640"/>
                    <a:pt x="67660" y="5047"/>
                    <a:pt x="68944" y="5047"/>
                  </a:cubicBezTo>
                  <a:cubicBezTo>
                    <a:pt x="70227" y="5047"/>
                    <a:pt x="71510" y="4640"/>
                    <a:pt x="72493" y="3826"/>
                  </a:cubicBezTo>
                  <a:cubicBezTo>
                    <a:pt x="73472" y="3015"/>
                    <a:pt x="74753" y="2610"/>
                    <a:pt x="76036" y="2610"/>
                  </a:cubicBezTo>
                  <a:cubicBezTo>
                    <a:pt x="77318" y="2610"/>
                    <a:pt x="78602" y="3015"/>
                    <a:pt x="79584" y="3826"/>
                  </a:cubicBezTo>
                  <a:cubicBezTo>
                    <a:pt x="80566" y="4640"/>
                    <a:pt x="81824" y="5064"/>
                    <a:pt x="83116" y="5064"/>
                  </a:cubicBezTo>
                  <a:cubicBezTo>
                    <a:pt x="84401" y="5064"/>
                    <a:pt x="85693" y="4640"/>
                    <a:pt x="86675" y="3826"/>
                  </a:cubicBezTo>
                  <a:cubicBezTo>
                    <a:pt x="87657" y="3015"/>
                    <a:pt x="88939" y="2610"/>
                    <a:pt x="90221" y="2610"/>
                  </a:cubicBezTo>
                  <a:cubicBezTo>
                    <a:pt x="91502" y="2610"/>
                    <a:pt x="92784" y="3015"/>
                    <a:pt x="93766" y="3826"/>
                  </a:cubicBezTo>
                  <a:cubicBezTo>
                    <a:pt x="94748" y="4640"/>
                    <a:pt x="96006" y="5064"/>
                    <a:pt x="97298" y="5064"/>
                  </a:cubicBezTo>
                  <a:cubicBezTo>
                    <a:pt x="98590" y="5064"/>
                    <a:pt x="99875" y="4640"/>
                    <a:pt x="100857" y="3826"/>
                  </a:cubicBezTo>
                  <a:cubicBezTo>
                    <a:pt x="101826" y="3015"/>
                    <a:pt x="103109" y="2610"/>
                    <a:pt x="104395" y="2610"/>
                  </a:cubicBezTo>
                  <a:cubicBezTo>
                    <a:pt x="105681" y="2610"/>
                    <a:pt x="106969" y="3015"/>
                    <a:pt x="107948" y="3826"/>
                  </a:cubicBezTo>
                  <a:cubicBezTo>
                    <a:pt x="108917" y="4640"/>
                    <a:pt x="110200" y="5047"/>
                    <a:pt x="111483" y="5047"/>
                  </a:cubicBezTo>
                  <a:cubicBezTo>
                    <a:pt x="112765" y="5047"/>
                    <a:pt x="114047" y="4640"/>
                    <a:pt x="115012" y="3826"/>
                  </a:cubicBezTo>
                  <a:cubicBezTo>
                    <a:pt x="115995" y="3015"/>
                    <a:pt x="117285" y="2610"/>
                    <a:pt x="118571" y="2610"/>
                  </a:cubicBezTo>
                  <a:cubicBezTo>
                    <a:pt x="119858" y="2610"/>
                    <a:pt x="121141" y="3015"/>
                    <a:pt x="122110" y="3826"/>
                  </a:cubicBezTo>
                  <a:cubicBezTo>
                    <a:pt x="123089" y="4640"/>
                    <a:pt x="124378" y="5047"/>
                    <a:pt x="125663" y="5047"/>
                  </a:cubicBezTo>
                  <a:cubicBezTo>
                    <a:pt x="126949" y="5047"/>
                    <a:pt x="128233" y="4640"/>
                    <a:pt x="129201" y="3826"/>
                  </a:cubicBezTo>
                  <a:cubicBezTo>
                    <a:pt x="130180" y="3015"/>
                    <a:pt x="131462" y="2610"/>
                    <a:pt x="132744" y="2610"/>
                  </a:cubicBezTo>
                  <a:cubicBezTo>
                    <a:pt x="134027" y="2610"/>
                    <a:pt x="135310" y="3015"/>
                    <a:pt x="136293" y="3826"/>
                  </a:cubicBezTo>
                  <a:cubicBezTo>
                    <a:pt x="137275" y="4640"/>
                    <a:pt x="138556" y="5047"/>
                    <a:pt x="139838" y="5047"/>
                  </a:cubicBezTo>
                  <a:cubicBezTo>
                    <a:pt x="141120" y="5047"/>
                    <a:pt x="142401" y="4640"/>
                    <a:pt x="143384" y="3826"/>
                  </a:cubicBezTo>
                  <a:cubicBezTo>
                    <a:pt x="144366" y="3015"/>
                    <a:pt x="145649" y="2610"/>
                    <a:pt x="146932" y="2610"/>
                  </a:cubicBezTo>
                  <a:cubicBezTo>
                    <a:pt x="148214" y="2610"/>
                    <a:pt x="149496" y="3015"/>
                    <a:pt x="150475" y="3826"/>
                  </a:cubicBezTo>
                  <a:lnTo>
                    <a:pt x="152352" y="5400"/>
                  </a:lnTo>
                  <a:cubicBezTo>
                    <a:pt x="152688" y="4781"/>
                    <a:pt x="152944" y="4108"/>
                    <a:pt x="153085" y="3382"/>
                  </a:cubicBezTo>
                  <a:lnTo>
                    <a:pt x="150475" y="1222"/>
                  </a:lnTo>
                  <a:cubicBezTo>
                    <a:pt x="149496" y="408"/>
                    <a:pt x="148214" y="1"/>
                    <a:pt x="146932" y="1"/>
                  </a:cubicBezTo>
                  <a:cubicBezTo>
                    <a:pt x="145649" y="1"/>
                    <a:pt x="144366" y="408"/>
                    <a:pt x="143384" y="1222"/>
                  </a:cubicBezTo>
                  <a:cubicBezTo>
                    <a:pt x="142401" y="2033"/>
                    <a:pt x="141120" y="2438"/>
                    <a:pt x="139838" y="2438"/>
                  </a:cubicBezTo>
                  <a:cubicBezTo>
                    <a:pt x="138556" y="2438"/>
                    <a:pt x="137275" y="2033"/>
                    <a:pt x="136293" y="1222"/>
                  </a:cubicBezTo>
                  <a:cubicBezTo>
                    <a:pt x="135310" y="408"/>
                    <a:pt x="134027" y="1"/>
                    <a:pt x="132744" y="1"/>
                  </a:cubicBezTo>
                  <a:cubicBezTo>
                    <a:pt x="131462" y="1"/>
                    <a:pt x="130180" y="408"/>
                    <a:pt x="129201" y="1222"/>
                  </a:cubicBezTo>
                  <a:cubicBezTo>
                    <a:pt x="128233" y="2033"/>
                    <a:pt x="126949" y="2438"/>
                    <a:pt x="125663" y="2438"/>
                  </a:cubicBezTo>
                  <a:cubicBezTo>
                    <a:pt x="124378" y="2438"/>
                    <a:pt x="123089" y="2033"/>
                    <a:pt x="122110" y="1222"/>
                  </a:cubicBezTo>
                  <a:cubicBezTo>
                    <a:pt x="121141" y="408"/>
                    <a:pt x="119858" y="1"/>
                    <a:pt x="118571" y="1"/>
                  </a:cubicBezTo>
                  <a:cubicBezTo>
                    <a:pt x="117285" y="1"/>
                    <a:pt x="115995" y="408"/>
                    <a:pt x="115012" y="1222"/>
                  </a:cubicBezTo>
                  <a:cubicBezTo>
                    <a:pt x="114047" y="2033"/>
                    <a:pt x="112765" y="2438"/>
                    <a:pt x="111483" y="2438"/>
                  </a:cubicBezTo>
                  <a:cubicBezTo>
                    <a:pt x="110200" y="2438"/>
                    <a:pt x="108917" y="2033"/>
                    <a:pt x="107948" y="1222"/>
                  </a:cubicBezTo>
                  <a:cubicBezTo>
                    <a:pt x="106969" y="408"/>
                    <a:pt x="105681" y="1"/>
                    <a:pt x="104395" y="1"/>
                  </a:cubicBezTo>
                  <a:cubicBezTo>
                    <a:pt x="103109" y="1"/>
                    <a:pt x="101826" y="408"/>
                    <a:pt x="100857" y="1222"/>
                  </a:cubicBezTo>
                  <a:cubicBezTo>
                    <a:pt x="99878" y="2033"/>
                    <a:pt x="98597" y="2438"/>
                    <a:pt x="97314" y="2438"/>
                  </a:cubicBezTo>
                  <a:cubicBezTo>
                    <a:pt x="96032" y="2438"/>
                    <a:pt x="94748" y="2033"/>
                    <a:pt x="93766" y="1222"/>
                  </a:cubicBezTo>
                  <a:cubicBezTo>
                    <a:pt x="92784" y="408"/>
                    <a:pt x="91499" y="18"/>
                    <a:pt x="90207" y="18"/>
                  </a:cubicBezTo>
                  <a:cubicBezTo>
                    <a:pt x="88915" y="18"/>
                    <a:pt x="87657" y="408"/>
                    <a:pt x="86675" y="1222"/>
                  </a:cubicBezTo>
                  <a:cubicBezTo>
                    <a:pt x="85693" y="2033"/>
                    <a:pt x="84409" y="2438"/>
                    <a:pt x="83127" y="2438"/>
                  </a:cubicBezTo>
                  <a:cubicBezTo>
                    <a:pt x="81844" y="2438"/>
                    <a:pt x="80563" y="2033"/>
                    <a:pt x="79584" y="1222"/>
                  </a:cubicBezTo>
                  <a:cubicBezTo>
                    <a:pt x="78602" y="408"/>
                    <a:pt x="77310" y="18"/>
                    <a:pt x="76025" y="18"/>
                  </a:cubicBezTo>
                  <a:cubicBezTo>
                    <a:pt x="74760" y="18"/>
                    <a:pt x="73468" y="408"/>
                    <a:pt x="72493" y="1222"/>
                  </a:cubicBezTo>
                  <a:cubicBezTo>
                    <a:pt x="71510" y="2033"/>
                    <a:pt x="70227" y="2438"/>
                    <a:pt x="68944" y="2438"/>
                  </a:cubicBezTo>
                  <a:cubicBezTo>
                    <a:pt x="67660" y="2438"/>
                    <a:pt x="66377" y="2033"/>
                    <a:pt x="65395" y="1222"/>
                  </a:cubicBezTo>
                  <a:cubicBezTo>
                    <a:pt x="64416" y="408"/>
                    <a:pt x="63134" y="1"/>
                    <a:pt x="61852" y="1"/>
                  </a:cubicBezTo>
                  <a:cubicBezTo>
                    <a:pt x="60569" y="1"/>
                    <a:pt x="59286" y="408"/>
                    <a:pt x="58304" y="1222"/>
                  </a:cubicBezTo>
                  <a:cubicBezTo>
                    <a:pt x="57325" y="2033"/>
                    <a:pt x="56043" y="2438"/>
                    <a:pt x="54761" y="2438"/>
                  </a:cubicBezTo>
                  <a:cubicBezTo>
                    <a:pt x="53478" y="2438"/>
                    <a:pt x="52195" y="2033"/>
                    <a:pt x="51213" y="1222"/>
                  </a:cubicBezTo>
                  <a:cubicBezTo>
                    <a:pt x="50230" y="408"/>
                    <a:pt x="48949" y="1"/>
                    <a:pt x="47667" y="1"/>
                  </a:cubicBezTo>
                  <a:cubicBezTo>
                    <a:pt x="46386" y="1"/>
                    <a:pt x="45104" y="408"/>
                    <a:pt x="44122" y="1222"/>
                  </a:cubicBezTo>
                  <a:cubicBezTo>
                    <a:pt x="43139" y="2033"/>
                    <a:pt x="41856" y="2438"/>
                    <a:pt x="40574" y="2438"/>
                  </a:cubicBezTo>
                  <a:cubicBezTo>
                    <a:pt x="39291" y="2438"/>
                    <a:pt x="38009" y="2033"/>
                    <a:pt x="37030" y="1222"/>
                  </a:cubicBezTo>
                  <a:cubicBezTo>
                    <a:pt x="36048" y="408"/>
                    <a:pt x="34765" y="1"/>
                    <a:pt x="33482" y="1"/>
                  </a:cubicBezTo>
                  <a:cubicBezTo>
                    <a:pt x="32200" y="1"/>
                    <a:pt x="30918" y="408"/>
                    <a:pt x="29939" y="1222"/>
                  </a:cubicBezTo>
                  <a:cubicBezTo>
                    <a:pt x="28957" y="2033"/>
                    <a:pt x="27674" y="2438"/>
                    <a:pt x="26390" y="2438"/>
                  </a:cubicBezTo>
                  <a:cubicBezTo>
                    <a:pt x="25107" y="2438"/>
                    <a:pt x="23824" y="2033"/>
                    <a:pt x="22842" y="1222"/>
                  </a:cubicBezTo>
                  <a:cubicBezTo>
                    <a:pt x="21866" y="408"/>
                    <a:pt x="20574" y="18"/>
                    <a:pt x="19309" y="18"/>
                  </a:cubicBezTo>
                  <a:cubicBezTo>
                    <a:pt x="18024" y="18"/>
                    <a:pt x="16733" y="408"/>
                    <a:pt x="15750" y="1222"/>
                  </a:cubicBezTo>
                  <a:cubicBezTo>
                    <a:pt x="14772" y="2033"/>
                    <a:pt x="13490" y="2438"/>
                    <a:pt x="12207" y="2438"/>
                  </a:cubicBezTo>
                  <a:cubicBezTo>
                    <a:pt x="10925" y="2438"/>
                    <a:pt x="9642" y="2033"/>
                    <a:pt x="8659" y="1222"/>
                  </a:cubicBezTo>
                  <a:cubicBezTo>
                    <a:pt x="7677" y="408"/>
                    <a:pt x="6395" y="1"/>
                    <a:pt x="5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6"/>
            <p:cNvSpPr/>
            <p:nvPr/>
          </p:nvSpPr>
          <p:spPr>
            <a:xfrm>
              <a:off x="201225" y="4275215"/>
              <a:ext cx="8632600" cy="334367"/>
            </a:xfrm>
            <a:custGeom>
              <a:avLst/>
              <a:gdLst/>
              <a:ahLst/>
              <a:cxnLst/>
              <a:rect l="l" t="t" r="r" b="b"/>
              <a:pathLst>
                <a:path w="153564" h="5948" extrusionOk="0">
                  <a:moveTo>
                    <a:pt x="147158" y="446"/>
                  </a:moveTo>
                  <a:cubicBezTo>
                    <a:pt x="148391" y="446"/>
                    <a:pt x="149624" y="831"/>
                    <a:pt x="150562" y="1601"/>
                  </a:cubicBezTo>
                  <a:lnTo>
                    <a:pt x="153058" y="3673"/>
                  </a:lnTo>
                  <a:cubicBezTo>
                    <a:pt x="152951" y="4232"/>
                    <a:pt x="152749" y="4736"/>
                    <a:pt x="152527" y="5241"/>
                  </a:cubicBezTo>
                  <a:lnTo>
                    <a:pt x="150845" y="3869"/>
                  </a:lnTo>
                  <a:cubicBezTo>
                    <a:pt x="149836" y="3028"/>
                    <a:pt x="148490" y="2610"/>
                    <a:pt x="147172" y="2610"/>
                  </a:cubicBezTo>
                  <a:cubicBezTo>
                    <a:pt x="145826" y="2610"/>
                    <a:pt x="144481" y="3028"/>
                    <a:pt x="143471" y="3869"/>
                  </a:cubicBezTo>
                  <a:cubicBezTo>
                    <a:pt x="142533" y="4656"/>
                    <a:pt x="141300" y="5049"/>
                    <a:pt x="140067" y="5049"/>
                  </a:cubicBezTo>
                  <a:cubicBezTo>
                    <a:pt x="138834" y="5049"/>
                    <a:pt x="137601" y="4656"/>
                    <a:pt x="136663" y="3869"/>
                  </a:cubicBezTo>
                  <a:cubicBezTo>
                    <a:pt x="135654" y="3028"/>
                    <a:pt x="134322" y="2607"/>
                    <a:pt x="132986" y="2607"/>
                  </a:cubicBezTo>
                  <a:cubicBezTo>
                    <a:pt x="131651" y="2607"/>
                    <a:pt x="130312" y="3028"/>
                    <a:pt x="129289" y="3869"/>
                  </a:cubicBezTo>
                  <a:cubicBezTo>
                    <a:pt x="128351" y="4656"/>
                    <a:pt x="127118" y="5049"/>
                    <a:pt x="125888" y="5049"/>
                  </a:cubicBezTo>
                  <a:cubicBezTo>
                    <a:pt x="124659" y="5049"/>
                    <a:pt x="123433" y="4656"/>
                    <a:pt x="122507" y="3869"/>
                  </a:cubicBezTo>
                  <a:cubicBezTo>
                    <a:pt x="121481" y="3028"/>
                    <a:pt x="120143" y="2607"/>
                    <a:pt x="118805" y="2607"/>
                  </a:cubicBezTo>
                  <a:cubicBezTo>
                    <a:pt x="117467" y="2607"/>
                    <a:pt x="116130" y="3028"/>
                    <a:pt x="115107" y="3869"/>
                  </a:cubicBezTo>
                  <a:cubicBezTo>
                    <a:pt x="114165" y="4656"/>
                    <a:pt x="112937" y="5049"/>
                    <a:pt x="111710" y="5049"/>
                  </a:cubicBezTo>
                  <a:cubicBezTo>
                    <a:pt x="110483" y="5049"/>
                    <a:pt x="109257" y="4656"/>
                    <a:pt x="108319" y="3869"/>
                  </a:cubicBezTo>
                  <a:cubicBezTo>
                    <a:pt x="107296" y="3028"/>
                    <a:pt x="105957" y="2607"/>
                    <a:pt x="104618" y="2607"/>
                  </a:cubicBezTo>
                  <a:cubicBezTo>
                    <a:pt x="103279" y="2607"/>
                    <a:pt x="101941" y="3028"/>
                    <a:pt x="100918" y="3869"/>
                  </a:cubicBezTo>
                  <a:cubicBezTo>
                    <a:pt x="100023" y="4629"/>
                    <a:pt x="98819" y="5046"/>
                    <a:pt x="97527" y="5046"/>
                  </a:cubicBezTo>
                  <a:cubicBezTo>
                    <a:pt x="96235" y="5046"/>
                    <a:pt x="95031" y="4629"/>
                    <a:pt x="94136" y="3869"/>
                  </a:cubicBezTo>
                  <a:cubicBezTo>
                    <a:pt x="93114" y="3028"/>
                    <a:pt x="91775" y="2607"/>
                    <a:pt x="90439" y="2607"/>
                  </a:cubicBezTo>
                  <a:cubicBezTo>
                    <a:pt x="89104" y="2607"/>
                    <a:pt x="87772" y="3028"/>
                    <a:pt x="86763" y="3869"/>
                  </a:cubicBezTo>
                  <a:cubicBezTo>
                    <a:pt x="85841" y="4629"/>
                    <a:pt x="84630" y="5046"/>
                    <a:pt x="83345" y="5046"/>
                  </a:cubicBezTo>
                  <a:cubicBezTo>
                    <a:pt x="82053" y="5046"/>
                    <a:pt x="80849" y="4629"/>
                    <a:pt x="79954" y="3869"/>
                  </a:cubicBezTo>
                  <a:cubicBezTo>
                    <a:pt x="78928" y="3028"/>
                    <a:pt x="77589" y="2607"/>
                    <a:pt x="76255" y="2607"/>
                  </a:cubicBezTo>
                  <a:cubicBezTo>
                    <a:pt x="74920" y="2607"/>
                    <a:pt x="73590" y="3028"/>
                    <a:pt x="72580" y="3869"/>
                  </a:cubicBezTo>
                  <a:cubicBezTo>
                    <a:pt x="71642" y="4656"/>
                    <a:pt x="70407" y="5049"/>
                    <a:pt x="69173" y="5049"/>
                  </a:cubicBezTo>
                  <a:cubicBezTo>
                    <a:pt x="67938" y="5049"/>
                    <a:pt x="66704" y="4656"/>
                    <a:pt x="65765" y="3869"/>
                  </a:cubicBezTo>
                  <a:cubicBezTo>
                    <a:pt x="64743" y="3028"/>
                    <a:pt x="63404" y="2607"/>
                    <a:pt x="62068" y="2607"/>
                  </a:cubicBezTo>
                  <a:cubicBezTo>
                    <a:pt x="60733" y="2607"/>
                    <a:pt x="59401" y="3028"/>
                    <a:pt x="58392" y="3869"/>
                  </a:cubicBezTo>
                  <a:cubicBezTo>
                    <a:pt x="57453" y="4656"/>
                    <a:pt x="56220" y="5049"/>
                    <a:pt x="54987" y="5049"/>
                  </a:cubicBezTo>
                  <a:cubicBezTo>
                    <a:pt x="53754" y="5049"/>
                    <a:pt x="52522" y="4656"/>
                    <a:pt x="51583" y="3869"/>
                  </a:cubicBezTo>
                  <a:cubicBezTo>
                    <a:pt x="50574" y="3028"/>
                    <a:pt x="49235" y="2607"/>
                    <a:pt x="47896" y="2607"/>
                  </a:cubicBezTo>
                  <a:cubicBezTo>
                    <a:pt x="46557" y="2607"/>
                    <a:pt x="45218" y="3028"/>
                    <a:pt x="44209" y="3869"/>
                  </a:cubicBezTo>
                  <a:cubicBezTo>
                    <a:pt x="43271" y="4656"/>
                    <a:pt x="42038" y="5049"/>
                    <a:pt x="40805" y="5049"/>
                  </a:cubicBezTo>
                  <a:cubicBezTo>
                    <a:pt x="39572" y="5049"/>
                    <a:pt x="38339" y="4656"/>
                    <a:pt x="37401" y="3869"/>
                  </a:cubicBezTo>
                  <a:cubicBezTo>
                    <a:pt x="36392" y="3028"/>
                    <a:pt x="35059" y="2607"/>
                    <a:pt x="33724" y="2607"/>
                  </a:cubicBezTo>
                  <a:cubicBezTo>
                    <a:pt x="32389" y="2607"/>
                    <a:pt x="31050" y="3028"/>
                    <a:pt x="30027" y="3869"/>
                  </a:cubicBezTo>
                  <a:cubicBezTo>
                    <a:pt x="29126" y="4629"/>
                    <a:pt x="27921" y="5046"/>
                    <a:pt x="26636" y="5046"/>
                  </a:cubicBezTo>
                  <a:cubicBezTo>
                    <a:pt x="25345" y="5046"/>
                    <a:pt x="24140" y="4629"/>
                    <a:pt x="23212" y="3869"/>
                  </a:cubicBezTo>
                  <a:cubicBezTo>
                    <a:pt x="22203" y="3028"/>
                    <a:pt x="20872" y="2607"/>
                    <a:pt x="19538" y="2607"/>
                  </a:cubicBezTo>
                  <a:cubicBezTo>
                    <a:pt x="18203" y="2607"/>
                    <a:pt x="16864" y="3028"/>
                    <a:pt x="15838" y="3869"/>
                  </a:cubicBezTo>
                  <a:cubicBezTo>
                    <a:pt x="14900" y="4656"/>
                    <a:pt x="13667" y="5049"/>
                    <a:pt x="12434" y="5049"/>
                  </a:cubicBezTo>
                  <a:cubicBezTo>
                    <a:pt x="11201" y="5049"/>
                    <a:pt x="9968" y="4656"/>
                    <a:pt x="9030" y="3869"/>
                  </a:cubicBezTo>
                  <a:cubicBezTo>
                    <a:pt x="8020" y="3028"/>
                    <a:pt x="6688" y="2607"/>
                    <a:pt x="5353" y="2607"/>
                  </a:cubicBezTo>
                  <a:cubicBezTo>
                    <a:pt x="4017" y="2607"/>
                    <a:pt x="2679" y="3028"/>
                    <a:pt x="1656" y="3869"/>
                  </a:cubicBezTo>
                  <a:cubicBezTo>
                    <a:pt x="1293" y="4178"/>
                    <a:pt x="902" y="4400"/>
                    <a:pt x="452" y="4602"/>
                  </a:cubicBezTo>
                  <a:lnTo>
                    <a:pt x="452" y="2469"/>
                  </a:lnTo>
                  <a:cubicBezTo>
                    <a:pt x="1010" y="2274"/>
                    <a:pt x="1515" y="1965"/>
                    <a:pt x="1939" y="1601"/>
                  </a:cubicBezTo>
                  <a:cubicBezTo>
                    <a:pt x="2877" y="831"/>
                    <a:pt x="4110" y="446"/>
                    <a:pt x="5343" y="446"/>
                  </a:cubicBezTo>
                  <a:cubicBezTo>
                    <a:pt x="6576" y="446"/>
                    <a:pt x="7809" y="831"/>
                    <a:pt x="8747" y="1601"/>
                  </a:cubicBezTo>
                  <a:cubicBezTo>
                    <a:pt x="9770" y="2442"/>
                    <a:pt x="11109" y="2863"/>
                    <a:pt x="12444" y="2863"/>
                  </a:cubicBezTo>
                  <a:cubicBezTo>
                    <a:pt x="13779" y="2863"/>
                    <a:pt x="15112" y="2442"/>
                    <a:pt x="16121" y="1601"/>
                  </a:cubicBezTo>
                  <a:cubicBezTo>
                    <a:pt x="17049" y="841"/>
                    <a:pt x="18253" y="451"/>
                    <a:pt x="19538" y="451"/>
                  </a:cubicBezTo>
                  <a:cubicBezTo>
                    <a:pt x="20830" y="451"/>
                    <a:pt x="22034" y="841"/>
                    <a:pt x="22936" y="1601"/>
                  </a:cubicBezTo>
                  <a:cubicBezTo>
                    <a:pt x="23959" y="2442"/>
                    <a:pt x="25296" y="2863"/>
                    <a:pt x="26630" y="2863"/>
                  </a:cubicBezTo>
                  <a:cubicBezTo>
                    <a:pt x="27963" y="2863"/>
                    <a:pt x="29294" y="2442"/>
                    <a:pt x="30303" y="1601"/>
                  </a:cubicBezTo>
                  <a:cubicBezTo>
                    <a:pt x="31245" y="831"/>
                    <a:pt x="32479" y="446"/>
                    <a:pt x="33713" y="446"/>
                  </a:cubicBezTo>
                  <a:cubicBezTo>
                    <a:pt x="34947" y="446"/>
                    <a:pt x="36180" y="831"/>
                    <a:pt x="37118" y="1601"/>
                  </a:cubicBezTo>
                  <a:cubicBezTo>
                    <a:pt x="38141" y="2442"/>
                    <a:pt x="39480" y="2863"/>
                    <a:pt x="40815" y="2863"/>
                  </a:cubicBezTo>
                  <a:cubicBezTo>
                    <a:pt x="42151" y="2863"/>
                    <a:pt x="43483" y="2442"/>
                    <a:pt x="44492" y="1601"/>
                  </a:cubicBezTo>
                  <a:cubicBezTo>
                    <a:pt x="45430" y="831"/>
                    <a:pt x="46663" y="446"/>
                    <a:pt x="47896" y="446"/>
                  </a:cubicBezTo>
                  <a:cubicBezTo>
                    <a:pt x="49129" y="446"/>
                    <a:pt x="50362" y="831"/>
                    <a:pt x="51300" y="1601"/>
                  </a:cubicBezTo>
                  <a:cubicBezTo>
                    <a:pt x="52310" y="2442"/>
                    <a:pt x="53642" y="2863"/>
                    <a:pt x="54977" y="2863"/>
                  </a:cubicBezTo>
                  <a:cubicBezTo>
                    <a:pt x="56313" y="2863"/>
                    <a:pt x="57651" y="2442"/>
                    <a:pt x="58674" y="1601"/>
                  </a:cubicBezTo>
                  <a:cubicBezTo>
                    <a:pt x="59613" y="831"/>
                    <a:pt x="60845" y="446"/>
                    <a:pt x="62079" y="446"/>
                  </a:cubicBezTo>
                  <a:cubicBezTo>
                    <a:pt x="63313" y="446"/>
                    <a:pt x="64547" y="831"/>
                    <a:pt x="65489" y="1601"/>
                  </a:cubicBezTo>
                  <a:cubicBezTo>
                    <a:pt x="66499" y="2442"/>
                    <a:pt x="67829" y="2863"/>
                    <a:pt x="69163" y="2863"/>
                  </a:cubicBezTo>
                  <a:cubicBezTo>
                    <a:pt x="70497" y="2863"/>
                    <a:pt x="71834" y="2442"/>
                    <a:pt x="72856" y="1601"/>
                  </a:cubicBezTo>
                  <a:cubicBezTo>
                    <a:pt x="73758" y="841"/>
                    <a:pt x="74962" y="451"/>
                    <a:pt x="76254" y="451"/>
                  </a:cubicBezTo>
                  <a:cubicBezTo>
                    <a:pt x="77539" y="451"/>
                    <a:pt x="78743" y="841"/>
                    <a:pt x="79672" y="1601"/>
                  </a:cubicBezTo>
                  <a:cubicBezTo>
                    <a:pt x="80681" y="2442"/>
                    <a:pt x="82013" y="2863"/>
                    <a:pt x="83348" y="2863"/>
                  </a:cubicBezTo>
                  <a:cubicBezTo>
                    <a:pt x="84684" y="2863"/>
                    <a:pt x="86023" y="2442"/>
                    <a:pt x="87045" y="1601"/>
                  </a:cubicBezTo>
                  <a:cubicBezTo>
                    <a:pt x="87940" y="841"/>
                    <a:pt x="89144" y="451"/>
                    <a:pt x="90436" y="451"/>
                  </a:cubicBezTo>
                  <a:cubicBezTo>
                    <a:pt x="91728" y="451"/>
                    <a:pt x="92932" y="841"/>
                    <a:pt x="93854" y="1601"/>
                  </a:cubicBezTo>
                  <a:cubicBezTo>
                    <a:pt x="94863" y="2442"/>
                    <a:pt x="96195" y="2863"/>
                    <a:pt x="97531" y="2863"/>
                  </a:cubicBezTo>
                  <a:cubicBezTo>
                    <a:pt x="98866" y="2863"/>
                    <a:pt x="100205" y="2442"/>
                    <a:pt x="101227" y="1601"/>
                  </a:cubicBezTo>
                  <a:cubicBezTo>
                    <a:pt x="102166" y="831"/>
                    <a:pt x="103399" y="446"/>
                    <a:pt x="104628" y="446"/>
                  </a:cubicBezTo>
                  <a:cubicBezTo>
                    <a:pt x="105858" y="446"/>
                    <a:pt x="107084" y="831"/>
                    <a:pt x="108009" y="1601"/>
                  </a:cubicBezTo>
                  <a:cubicBezTo>
                    <a:pt x="109035" y="2442"/>
                    <a:pt x="110374" y="2863"/>
                    <a:pt x="111712" y="2863"/>
                  </a:cubicBezTo>
                  <a:cubicBezTo>
                    <a:pt x="113050" y="2863"/>
                    <a:pt x="114387" y="2442"/>
                    <a:pt x="115410" y="1601"/>
                  </a:cubicBezTo>
                  <a:cubicBezTo>
                    <a:pt x="116352" y="831"/>
                    <a:pt x="117579" y="446"/>
                    <a:pt x="118806" y="446"/>
                  </a:cubicBezTo>
                  <a:cubicBezTo>
                    <a:pt x="120033" y="446"/>
                    <a:pt x="121259" y="831"/>
                    <a:pt x="122198" y="1601"/>
                  </a:cubicBezTo>
                  <a:cubicBezTo>
                    <a:pt x="123221" y="2442"/>
                    <a:pt x="124559" y="2863"/>
                    <a:pt x="125898" y="2863"/>
                  </a:cubicBezTo>
                  <a:cubicBezTo>
                    <a:pt x="127237" y="2863"/>
                    <a:pt x="128576" y="2442"/>
                    <a:pt x="129599" y="1601"/>
                  </a:cubicBezTo>
                  <a:cubicBezTo>
                    <a:pt x="130524" y="831"/>
                    <a:pt x="131750" y="446"/>
                    <a:pt x="132979" y="446"/>
                  </a:cubicBezTo>
                  <a:cubicBezTo>
                    <a:pt x="134209" y="446"/>
                    <a:pt x="135442" y="831"/>
                    <a:pt x="136380" y="1601"/>
                  </a:cubicBezTo>
                  <a:cubicBezTo>
                    <a:pt x="137403" y="2442"/>
                    <a:pt x="138742" y="2863"/>
                    <a:pt x="140077" y="2863"/>
                  </a:cubicBezTo>
                  <a:cubicBezTo>
                    <a:pt x="141413" y="2863"/>
                    <a:pt x="142745" y="2442"/>
                    <a:pt x="143754" y="1601"/>
                  </a:cubicBezTo>
                  <a:cubicBezTo>
                    <a:pt x="144692" y="831"/>
                    <a:pt x="145925" y="446"/>
                    <a:pt x="147158" y="446"/>
                  </a:cubicBezTo>
                  <a:close/>
                  <a:moveTo>
                    <a:pt x="19538" y="0"/>
                  </a:moveTo>
                  <a:cubicBezTo>
                    <a:pt x="18139" y="0"/>
                    <a:pt x="16820" y="451"/>
                    <a:pt x="15838" y="1265"/>
                  </a:cubicBezTo>
                  <a:cubicBezTo>
                    <a:pt x="14900" y="2035"/>
                    <a:pt x="13667" y="2420"/>
                    <a:pt x="12434" y="2420"/>
                  </a:cubicBezTo>
                  <a:cubicBezTo>
                    <a:pt x="11201" y="2420"/>
                    <a:pt x="9968" y="2035"/>
                    <a:pt x="9030" y="1265"/>
                  </a:cubicBezTo>
                  <a:cubicBezTo>
                    <a:pt x="8020" y="424"/>
                    <a:pt x="6688" y="3"/>
                    <a:pt x="5353" y="3"/>
                  </a:cubicBezTo>
                  <a:cubicBezTo>
                    <a:pt x="4017" y="3"/>
                    <a:pt x="2679" y="424"/>
                    <a:pt x="1656" y="1265"/>
                  </a:cubicBezTo>
                  <a:cubicBezTo>
                    <a:pt x="1239" y="1628"/>
                    <a:pt x="734" y="1911"/>
                    <a:pt x="142" y="2106"/>
                  </a:cubicBezTo>
                  <a:lnTo>
                    <a:pt x="1" y="2160"/>
                  </a:lnTo>
                  <a:lnTo>
                    <a:pt x="1" y="5241"/>
                  </a:lnTo>
                  <a:lnTo>
                    <a:pt x="310" y="5133"/>
                  </a:lnTo>
                  <a:cubicBezTo>
                    <a:pt x="929" y="4938"/>
                    <a:pt x="1461" y="4602"/>
                    <a:pt x="1939" y="4205"/>
                  </a:cubicBezTo>
                  <a:cubicBezTo>
                    <a:pt x="2877" y="3435"/>
                    <a:pt x="4110" y="3049"/>
                    <a:pt x="5343" y="3049"/>
                  </a:cubicBezTo>
                  <a:cubicBezTo>
                    <a:pt x="6576" y="3049"/>
                    <a:pt x="7809" y="3435"/>
                    <a:pt x="8747" y="4205"/>
                  </a:cubicBezTo>
                  <a:cubicBezTo>
                    <a:pt x="9770" y="5059"/>
                    <a:pt x="11109" y="5487"/>
                    <a:pt x="12444" y="5487"/>
                  </a:cubicBezTo>
                  <a:cubicBezTo>
                    <a:pt x="13779" y="5487"/>
                    <a:pt x="15112" y="5059"/>
                    <a:pt x="16121" y="4205"/>
                  </a:cubicBezTo>
                  <a:cubicBezTo>
                    <a:pt x="17059" y="3435"/>
                    <a:pt x="18292" y="3049"/>
                    <a:pt x="19526" y="3049"/>
                  </a:cubicBezTo>
                  <a:cubicBezTo>
                    <a:pt x="20760" y="3049"/>
                    <a:pt x="21994" y="3435"/>
                    <a:pt x="22936" y="4205"/>
                  </a:cubicBezTo>
                  <a:cubicBezTo>
                    <a:pt x="23912" y="5046"/>
                    <a:pt x="25230" y="5497"/>
                    <a:pt x="26636" y="5497"/>
                  </a:cubicBezTo>
                  <a:cubicBezTo>
                    <a:pt x="28009" y="5497"/>
                    <a:pt x="29327" y="5046"/>
                    <a:pt x="30303" y="4205"/>
                  </a:cubicBezTo>
                  <a:cubicBezTo>
                    <a:pt x="31245" y="3435"/>
                    <a:pt x="32479" y="3049"/>
                    <a:pt x="33713" y="3049"/>
                  </a:cubicBezTo>
                  <a:cubicBezTo>
                    <a:pt x="34947" y="3049"/>
                    <a:pt x="36180" y="3435"/>
                    <a:pt x="37118" y="4205"/>
                  </a:cubicBezTo>
                  <a:cubicBezTo>
                    <a:pt x="38141" y="5059"/>
                    <a:pt x="39480" y="5487"/>
                    <a:pt x="40815" y="5487"/>
                  </a:cubicBezTo>
                  <a:cubicBezTo>
                    <a:pt x="42151" y="5487"/>
                    <a:pt x="43483" y="5059"/>
                    <a:pt x="44492" y="4205"/>
                  </a:cubicBezTo>
                  <a:cubicBezTo>
                    <a:pt x="45430" y="3435"/>
                    <a:pt x="46663" y="3049"/>
                    <a:pt x="47896" y="3049"/>
                  </a:cubicBezTo>
                  <a:cubicBezTo>
                    <a:pt x="49129" y="3049"/>
                    <a:pt x="50362" y="3435"/>
                    <a:pt x="51300" y="4205"/>
                  </a:cubicBezTo>
                  <a:cubicBezTo>
                    <a:pt x="52310" y="5059"/>
                    <a:pt x="53642" y="5487"/>
                    <a:pt x="54977" y="5487"/>
                  </a:cubicBezTo>
                  <a:cubicBezTo>
                    <a:pt x="56313" y="5487"/>
                    <a:pt x="57651" y="5059"/>
                    <a:pt x="58674" y="4205"/>
                  </a:cubicBezTo>
                  <a:cubicBezTo>
                    <a:pt x="59613" y="3435"/>
                    <a:pt x="60845" y="3049"/>
                    <a:pt x="62079" y="3049"/>
                  </a:cubicBezTo>
                  <a:cubicBezTo>
                    <a:pt x="63313" y="3049"/>
                    <a:pt x="64547" y="3435"/>
                    <a:pt x="65489" y="4205"/>
                  </a:cubicBezTo>
                  <a:cubicBezTo>
                    <a:pt x="66499" y="5059"/>
                    <a:pt x="67829" y="5487"/>
                    <a:pt x="69163" y="5487"/>
                  </a:cubicBezTo>
                  <a:cubicBezTo>
                    <a:pt x="70497" y="5487"/>
                    <a:pt x="71834" y="5059"/>
                    <a:pt x="72856" y="4205"/>
                  </a:cubicBezTo>
                  <a:cubicBezTo>
                    <a:pt x="73798" y="3435"/>
                    <a:pt x="75033" y="3049"/>
                    <a:pt x="76266" y="3049"/>
                  </a:cubicBezTo>
                  <a:cubicBezTo>
                    <a:pt x="77500" y="3049"/>
                    <a:pt x="78733" y="3435"/>
                    <a:pt x="79672" y="4205"/>
                  </a:cubicBezTo>
                  <a:cubicBezTo>
                    <a:pt x="80654" y="5046"/>
                    <a:pt x="81972" y="5497"/>
                    <a:pt x="83345" y="5497"/>
                  </a:cubicBezTo>
                  <a:cubicBezTo>
                    <a:pt x="84744" y="5497"/>
                    <a:pt x="86063" y="5046"/>
                    <a:pt x="87045" y="4205"/>
                  </a:cubicBezTo>
                  <a:cubicBezTo>
                    <a:pt x="87984" y="3435"/>
                    <a:pt x="89217" y="3049"/>
                    <a:pt x="90450" y="3049"/>
                  </a:cubicBezTo>
                  <a:cubicBezTo>
                    <a:pt x="91682" y="3049"/>
                    <a:pt x="92915" y="3435"/>
                    <a:pt x="93854" y="4205"/>
                  </a:cubicBezTo>
                  <a:cubicBezTo>
                    <a:pt x="94836" y="5046"/>
                    <a:pt x="96128" y="5497"/>
                    <a:pt x="97527" y="5497"/>
                  </a:cubicBezTo>
                  <a:cubicBezTo>
                    <a:pt x="98927" y="5497"/>
                    <a:pt x="100245" y="5046"/>
                    <a:pt x="101227" y="4205"/>
                  </a:cubicBezTo>
                  <a:cubicBezTo>
                    <a:pt x="102166" y="3435"/>
                    <a:pt x="103399" y="3049"/>
                    <a:pt x="104628" y="3049"/>
                  </a:cubicBezTo>
                  <a:cubicBezTo>
                    <a:pt x="105858" y="3049"/>
                    <a:pt x="107084" y="3435"/>
                    <a:pt x="108009" y="4205"/>
                  </a:cubicBezTo>
                  <a:cubicBezTo>
                    <a:pt x="109035" y="5059"/>
                    <a:pt x="110374" y="5487"/>
                    <a:pt x="111712" y="5487"/>
                  </a:cubicBezTo>
                  <a:cubicBezTo>
                    <a:pt x="113050" y="5487"/>
                    <a:pt x="114387" y="5059"/>
                    <a:pt x="115410" y="4205"/>
                  </a:cubicBezTo>
                  <a:cubicBezTo>
                    <a:pt x="116352" y="3435"/>
                    <a:pt x="117579" y="3049"/>
                    <a:pt x="118806" y="3049"/>
                  </a:cubicBezTo>
                  <a:cubicBezTo>
                    <a:pt x="120033" y="3049"/>
                    <a:pt x="121259" y="3435"/>
                    <a:pt x="122198" y="4205"/>
                  </a:cubicBezTo>
                  <a:cubicBezTo>
                    <a:pt x="123221" y="5059"/>
                    <a:pt x="124559" y="5487"/>
                    <a:pt x="125898" y="5487"/>
                  </a:cubicBezTo>
                  <a:cubicBezTo>
                    <a:pt x="127237" y="5487"/>
                    <a:pt x="128576" y="5059"/>
                    <a:pt x="129599" y="4205"/>
                  </a:cubicBezTo>
                  <a:cubicBezTo>
                    <a:pt x="130524" y="3435"/>
                    <a:pt x="131750" y="3049"/>
                    <a:pt x="132979" y="3049"/>
                  </a:cubicBezTo>
                  <a:cubicBezTo>
                    <a:pt x="134209" y="3049"/>
                    <a:pt x="135442" y="3435"/>
                    <a:pt x="136380" y="4205"/>
                  </a:cubicBezTo>
                  <a:cubicBezTo>
                    <a:pt x="137403" y="5059"/>
                    <a:pt x="138742" y="5487"/>
                    <a:pt x="140077" y="5487"/>
                  </a:cubicBezTo>
                  <a:cubicBezTo>
                    <a:pt x="141413" y="5487"/>
                    <a:pt x="142745" y="5059"/>
                    <a:pt x="143754" y="4205"/>
                  </a:cubicBezTo>
                  <a:cubicBezTo>
                    <a:pt x="144692" y="3435"/>
                    <a:pt x="145925" y="3049"/>
                    <a:pt x="147158" y="3049"/>
                  </a:cubicBezTo>
                  <a:cubicBezTo>
                    <a:pt x="148391" y="3049"/>
                    <a:pt x="149624" y="3435"/>
                    <a:pt x="150562" y="4205"/>
                  </a:cubicBezTo>
                  <a:lnTo>
                    <a:pt x="152641" y="5947"/>
                  </a:lnTo>
                  <a:lnTo>
                    <a:pt x="152783" y="5692"/>
                  </a:lnTo>
                  <a:cubicBezTo>
                    <a:pt x="153146" y="5046"/>
                    <a:pt x="153395" y="4373"/>
                    <a:pt x="153536" y="3647"/>
                  </a:cubicBezTo>
                  <a:lnTo>
                    <a:pt x="153563" y="3505"/>
                  </a:lnTo>
                  <a:lnTo>
                    <a:pt x="150845" y="1265"/>
                  </a:lnTo>
                  <a:cubicBezTo>
                    <a:pt x="149836" y="424"/>
                    <a:pt x="148504" y="3"/>
                    <a:pt x="147168" y="3"/>
                  </a:cubicBezTo>
                  <a:cubicBezTo>
                    <a:pt x="145833" y="3"/>
                    <a:pt x="144494" y="424"/>
                    <a:pt x="143471" y="1265"/>
                  </a:cubicBezTo>
                  <a:cubicBezTo>
                    <a:pt x="142533" y="2035"/>
                    <a:pt x="141300" y="2420"/>
                    <a:pt x="140067" y="2420"/>
                  </a:cubicBezTo>
                  <a:cubicBezTo>
                    <a:pt x="138834" y="2420"/>
                    <a:pt x="137601" y="2035"/>
                    <a:pt x="136663" y="1265"/>
                  </a:cubicBezTo>
                  <a:cubicBezTo>
                    <a:pt x="135654" y="424"/>
                    <a:pt x="134322" y="3"/>
                    <a:pt x="132986" y="3"/>
                  </a:cubicBezTo>
                  <a:cubicBezTo>
                    <a:pt x="131651" y="3"/>
                    <a:pt x="130312" y="424"/>
                    <a:pt x="129289" y="1265"/>
                  </a:cubicBezTo>
                  <a:cubicBezTo>
                    <a:pt x="128351" y="2035"/>
                    <a:pt x="127118" y="2420"/>
                    <a:pt x="125888" y="2420"/>
                  </a:cubicBezTo>
                  <a:cubicBezTo>
                    <a:pt x="124659" y="2420"/>
                    <a:pt x="123433" y="2035"/>
                    <a:pt x="122507" y="1265"/>
                  </a:cubicBezTo>
                  <a:cubicBezTo>
                    <a:pt x="121481" y="424"/>
                    <a:pt x="120143" y="3"/>
                    <a:pt x="118805" y="3"/>
                  </a:cubicBezTo>
                  <a:cubicBezTo>
                    <a:pt x="117467" y="3"/>
                    <a:pt x="116130" y="424"/>
                    <a:pt x="115107" y="1265"/>
                  </a:cubicBezTo>
                  <a:cubicBezTo>
                    <a:pt x="114165" y="2035"/>
                    <a:pt x="112937" y="2420"/>
                    <a:pt x="111710" y="2420"/>
                  </a:cubicBezTo>
                  <a:cubicBezTo>
                    <a:pt x="110483" y="2420"/>
                    <a:pt x="109257" y="2035"/>
                    <a:pt x="108319" y="1265"/>
                  </a:cubicBezTo>
                  <a:cubicBezTo>
                    <a:pt x="107296" y="424"/>
                    <a:pt x="105957" y="3"/>
                    <a:pt x="104618" y="3"/>
                  </a:cubicBezTo>
                  <a:cubicBezTo>
                    <a:pt x="103279" y="3"/>
                    <a:pt x="101941" y="424"/>
                    <a:pt x="100918" y="1265"/>
                  </a:cubicBezTo>
                  <a:cubicBezTo>
                    <a:pt x="99993" y="2035"/>
                    <a:pt x="98767" y="2420"/>
                    <a:pt x="97537" y="2420"/>
                  </a:cubicBezTo>
                  <a:cubicBezTo>
                    <a:pt x="96308" y="2420"/>
                    <a:pt x="95075" y="2035"/>
                    <a:pt x="94136" y="1265"/>
                  </a:cubicBezTo>
                  <a:cubicBezTo>
                    <a:pt x="93154" y="451"/>
                    <a:pt x="91835" y="0"/>
                    <a:pt x="90436" y="0"/>
                  </a:cubicBezTo>
                  <a:cubicBezTo>
                    <a:pt x="89064" y="0"/>
                    <a:pt x="87745" y="451"/>
                    <a:pt x="86763" y="1265"/>
                  </a:cubicBezTo>
                  <a:cubicBezTo>
                    <a:pt x="85824" y="2035"/>
                    <a:pt x="84591" y="2420"/>
                    <a:pt x="83358" y="2420"/>
                  </a:cubicBezTo>
                  <a:cubicBezTo>
                    <a:pt x="82126" y="2420"/>
                    <a:pt x="80893" y="2035"/>
                    <a:pt x="79954" y="1265"/>
                  </a:cubicBezTo>
                  <a:cubicBezTo>
                    <a:pt x="78972" y="451"/>
                    <a:pt x="77653" y="0"/>
                    <a:pt x="76254" y="0"/>
                  </a:cubicBezTo>
                  <a:cubicBezTo>
                    <a:pt x="74875" y="0"/>
                    <a:pt x="73563" y="451"/>
                    <a:pt x="72580" y="1265"/>
                  </a:cubicBezTo>
                  <a:cubicBezTo>
                    <a:pt x="71642" y="2035"/>
                    <a:pt x="70407" y="2420"/>
                    <a:pt x="69173" y="2420"/>
                  </a:cubicBezTo>
                  <a:cubicBezTo>
                    <a:pt x="67938" y="2420"/>
                    <a:pt x="66704" y="2035"/>
                    <a:pt x="65765" y="1265"/>
                  </a:cubicBezTo>
                  <a:cubicBezTo>
                    <a:pt x="64743" y="424"/>
                    <a:pt x="63404" y="3"/>
                    <a:pt x="62068" y="3"/>
                  </a:cubicBezTo>
                  <a:cubicBezTo>
                    <a:pt x="60733" y="3"/>
                    <a:pt x="59401" y="424"/>
                    <a:pt x="58392" y="1265"/>
                  </a:cubicBezTo>
                  <a:cubicBezTo>
                    <a:pt x="57453" y="2035"/>
                    <a:pt x="56220" y="2420"/>
                    <a:pt x="54987" y="2420"/>
                  </a:cubicBezTo>
                  <a:cubicBezTo>
                    <a:pt x="53754" y="2420"/>
                    <a:pt x="52522" y="2035"/>
                    <a:pt x="51583" y="1265"/>
                  </a:cubicBezTo>
                  <a:cubicBezTo>
                    <a:pt x="50574" y="424"/>
                    <a:pt x="49235" y="3"/>
                    <a:pt x="47896" y="3"/>
                  </a:cubicBezTo>
                  <a:cubicBezTo>
                    <a:pt x="46557" y="3"/>
                    <a:pt x="45218" y="424"/>
                    <a:pt x="44209" y="1265"/>
                  </a:cubicBezTo>
                  <a:cubicBezTo>
                    <a:pt x="43271" y="2035"/>
                    <a:pt x="42038" y="2420"/>
                    <a:pt x="40805" y="2420"/>
                  </a:cubicBezTo>
                  <a:cubicBezTo>
                    <a:pt x="39572" y="2420"/>
                    <a:pt x="38339" y="2035"/>
                    <a:pt x="37401" y="1265"/>
                  </a:cubicBezTo>
                  <a:cubicBezTo>
                    <a:pt x="36392" y="424"/>
                    <a:pt x="35059" y="3"/>
                    <a:pt x="33724" y="3"/>
                  </a:cubicBezTo>
                  <a:cubicBezTo>
                    <a:pt x="32389" y="3"/>
                    <a:pt x="31050" y="424"/>
                    <a:pt x="30027" y="1265"/>
                  </a:cubicBezTo>
                  <a:cubicBezTo>
                    <a:pt x="29089" y="2035"/>
                    <a:pt x="27854" y="2420"/>
                    <a:pt x="26619" y="2420"/>
                  </a:cubicBezTo>
                  <a:cubicBezTo>
                    <a:pt x="25385" y="2420"/>
                    <a:pt x="24150" y="2035"/>
                    <a:pt x="23212" y="1265"/>
                  </a:cubicBezTo>
                  <a:cubicBezTo>
                    <a:pt x="22230" y="451"/>
                    <a:pt x="20918" y="0"/>
                    <a:pt x="1953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2" name="Google Shape;1612;p46"/>
          <p:cNvGrpSpPr/>
          <p:nvPr/>
        </p:nvGrpSpPr>
        <p:grpSpPr>
          <a:xfrm rot="-1458553">
            <a:off x="2022091" y="4466803"/>
            <a:ext cx="289198" cy="275190"/>
            <a:chOff x="631103" y="2799952"/>
            <a:chExt cx="83592" cy="79532"/>
          </a:xfrm>
        </p:grpSpPr>
        <p:sp>
          <p:nvSpPr>
            <p:cNvPr id="1613" name="Google Shape;1613;p46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6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5" name="Google Shape;1615;p46"/>
          <p:cNvGrpSpPr/>
          <p:nvPr/>
        </p:nvGrpSpPr>
        <p:grpSpPr>
          <a:xfrm rot="513241">
            <a:off x="6094394" y="4163787"/>
            <a:ext cx="289202" cy="275193"/>
            <a:chOff x="631103" y="2799952"/>
            <a:chExt cx="83592" cy="79532"/>
          </a:xfrm>
        </p:grpSpPr>
        <p:sp>
          <p:nvSpPr>
            <p:cNvPr id="1616" name="Google Shape;1616;p46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6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8" name="Google Shape;1618;p46"/>
          <p:cNvGrpSpPr/>
          <p:nvPr/>
        </p:nvGrpSpPr>
        <p:grpSpPr>
          <a:xfrm>
            <a:off x="3315915" y="4100392"/>
            <a:ext cx="223940" cy="401995"/>
            <a:chOff x="844318" y="2802435"/>
            <a:chExt cx="62008" cy="111310"/>
          </a:xfrm>
        </p:grpSpPr>
        <p:sp>
          <p:nvSpPr>
            <p:cNvPr id="1619" name="Google Shape;1619;p46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6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1" name="Google Shape;1621;p46"/>
          <p:cNvGrpSpPr/>
          <p:nvPr/>
        </p:nvGrpSpPr>
        <p:grpSpPr>
          <a:xfrm>
            <a:off x="877465" y="4130342"/>
            <a:ext cx="223940" cy="401995"/>
            <a:chOff x="844318" y="2802435"/>
            <a:chExt cx="62008" cy="111310"/>
          </a:xfrm>
        </p:grpSpPr>
        <p:sp>
          <p:nvSpPr>
            <p:cNvPr id="1622" name="Google Shape;1622;p46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6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46"/>
          <p:cNvGrpSpPr/>
          <p:nvPr/>
        </p:nvGrpSpPr>
        <p:grpSpPr>
          <a:xfrm>
            <a:off x="7327802" y="4403405"/>
            <a:ext cx="223940" cy="401995"/>
            <a:chOff x="844318" y="2802435"/>
            <a:chExt cx="62008" cy="111310"/>
          </a:xfrm>
        </p:grpSpPr>
        <p:sp>
          <p:nvSpPr>
            <p:cNvPr id="1625" name="Google Shape;1625;p46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6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7" name="Google Shape;1627;p46"/>
          <p:cNvGrpSpPr/>
          <p:nvPr/>
        </p:nvGrpSpPr>
        <p:grpSpPr>
          <a:xfrm rot="-1458553">
            <a:off x="8286179" y="4147728"/>
            <a:ext cx="289198" cy="275190"/>
            <a:chOff x="631103" y="2799952"/>
            <a:chExt cx="83592" cy="79532"/>
          </a:xfrm>
        </p:grpSpPr>
        <p:sp>
          <p:nvSpPr>
            <p:cNvPr id="1628" name="Google Shape;1628;p46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6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ungee"/>
              <a:buNone/>
              <a:defRPr sz="3500">
                <a:solidFill>
                  <a:schemeClr val="accent4"/>
                </a:solidFill>
                <a:latin typeface="Bungee"/>
                <a:ea typeface="Bungee"/>
                <a:cs typeface="Bungee"/>
                <a:sym typeface="Bunge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" tIns="36575" rIns="36575" bIns="3657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  <p:sldLayoutId id="2147483667" r:id="rId6"/>
    <p:sldLayoutId id="2147483668" r:id="rId7"/>
    <p:sldLayoutId id="2147483670" r:id="rId8"/>
    <p:sldLayoutId id="2147483692" r:id="rId9"/>
    <p:sldLayoutId id="2147483693" r:id="rId10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53"/>
          <p:cNvSpPr/>
          <p:nvPr/>
        </p:nvSpPr>
        <p:spPr>
          <a:xfrm>
            <a:off x="2274555" y="1158170"/>
            <a:ext cx="4204471" cy="1328029"/>
          </a:xfrm>
          <a:prstGeom prst="rect">
            <a:avLst/>
          </a:prstGeom>
        </p:spPr>
        <p:txBody>
          <a:bodyPr>
            <a:prstTxWarp prst="textPlain">
              <a:avLst>
                <a:gd name="adj" fmla="val 50512"/>
              </a:avLst>
            </a:prstTxWarp>
          </a:bodyPr>
          <a:lstStyle/>
          <a:p>
            <a:pPr lvl="0" algn="ctr"/>
            <a:r>
              <a:rPr lang="en-US" dirty="0" err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Bungee"/>
              </a:rPr>
              <a:t>Șiruri</a:t>
            </a:r>
            <a:r>
              <a:rPr lang="en-US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Bungee"/>
              </a:rPr>
              <a:t> de </a:t>
            </a:r>
            <a:r>
              <a:rPr lang="en-US" dirty="0" err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Bungee"/>
              </a:rPr>
              <a:t>caractere</a:t>
            </a:r>
            <a:r>
              <a:rPr lang="en-US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Bungee"/>
              </a:rPr>
              <a:t>, </a:t>
            </a:r>
            <a:r>
              <a:rPr lang="en-US" dirty="0" err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Bungee"/>
              </a:rPr>
              <a:t>funcția</a:t>
            </a:r>
            <a:r>
              <a:rPr lang="en-US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Bungee"/>
              </a:rPr>
              <a:t> input, </a:t>
            </a:r>
            <a:r>
              <a:rPr lang="en-US" dirty="0" err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Bungee"/>
              </a:rPr>
              <a:t>bucle</a:t>
            </a:r>
            <a:r>
              <a:rPr lang="en-US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Bungee"/>
              </a:rPr>
              <a:t> while, </a:t>
            </a:r>
            <a:r>
              <a:rPr lang="en-US" dirty="0" err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Bungee"/>
              </a:rPr>
              <a:t>conversia</a:t>
            </a:r>
            <a:r>
              <a:rPr lang="en-US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Bungee"/>
              </a:rPr>
              <a:t> la int, </a:t>
            </a:r>
            <a:r>
              <a:rPr lang="en-US" dirty="0" err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Bungee"/>
              </a:rPr>
              <a:t>operatorul</a:t>
            </a:r>
            <a:r>
              <a:rPr lang="en-US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Bungee"/>
              </a:rPr>
              <a:t> </a:t>
            </a:r>
            <a:r>
              <a:rPr lang="en-US" dirty="0" err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Bungee"/>
              </a:rPr>
              <a:t>boolean</a:t>
            </a:r>
            <a:r>
              <a:rPr lang="en-US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accent4"/>
                </a:solidFill>
                <a:latin typeface="Bungee"/>
              </a:rPr>
              <a:t> NOT </a:t>
            </a:r>
            <a:endParaRPr b="0" i="0" dirty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accent4"/>
              </a:solidFill>
              <a:latin typeface="Bungee"/>
            </a:endParaRPr>
          </a:p>
        </p:txBody>
      </p:sp>
      <p:sp>
        <p:nvSpPr>
          <p:cNvPr id="1694" name="Google Shape;1694;p53"/>
          <p:cNvSpPr/>
          <p:nvPr/>
        </p:nvSpPr>
        <p:spPr>
          <a:xfrm>
            <a:off x="3024681" y="3478100"/>
            <a:ext cx="3094800" cy="759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5" name="Google Shape;1695;p53"/>
          <p:cNvGrpSpPr/>
          <p:nvPr/>
        </p:nvGrpSpPr>
        <p:grpSpPr>
          <a:xfrm>
            <a:off x="449848" y="847494"/>
            <a:ext cx="640679" cy="694127"/>
            <a:chOff x="669306" y="2144390"/>
            <a:chExt cx="140663" cy="152405"/>
          </a:xfrm>
        </p:grpSpPr>
        <p:sp>
          <p:nvSpPr>
            <p:cNvPr id="1696" name="Google Shape;1696;p53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53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53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53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53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3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3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53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53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53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53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53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3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9" name="Google Shape;1709;p53"/>
          <p:cNvGrpSpPr/>
          <p:nvPr/>
        </p:nvGrpSpPr>
        <p:grpSpPr>
          <a:xfrm rot="10800000">
            <a:off x="4498499" y="3752261"/>
            <a:ext cx="2198782" cy="694116"/>
            <a:chOff x="618690" y="2441927"/>
            <a:chExt cx="695927" cy="219699"/>
          </a:xfrm>
        </p:grpSpPr>
        <p:sp>
          <p:nvSpPr>
            <p:cNvPr id="1710" name="Google Shape;1710;p53"/>
            <p:cNvSpPr/>
            <p:nvPr/>
          </p:nvSpPr>
          <p:spPr>
            <a:xfrm>
              <a:off x="621318" y="2444643"/>
              <a:ext cx="669173" cy="214325"/>
            </a:xfrm>
            <a:custGeom>
              <a:avLst/>
              <a:gdLst/>
              <a:ahLst/>
              <a:cxnLst/>
              <a:rect l="l" t="t" r="r" b="b"/>
              <a:pathLst>
                <a:path w="22911" h="7338" extrusionOk="0">
                  <a:moveTo>
                    <a:pt x="5735" y="1"/>
                  </a:moveTo>
                  <a:lnTo>
                    <a:pt x="0" y="7338"/>
                  </a:lnTo>
                  <a:lnTo>
                    <a:pt x="1100" y="7338"/>
                  </a:lnTo>
                  <a:lnTo>
                    <a:pt x="6095" y="917"/>
                  </a:lnTo>
                  <a:lnTo>
                    <a:pt x="22910" y="917"/>
                  </a:lnTo>
                  <a:lnTo>
                    <a:pt x="2291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3"/>
            <p:cNvSpPr/>
            <p:nvPr/>
          </p:nvSpPr>
          <p:spPr>
            <a:xfrm>
              <a:off x="618690" y="2441927"/>
              <a:ext cx="674430" cy="219699"/>
            </a:xfrm>
            <a:custGeom>
              <a:avLst/>
              <a:gdLst/>
              <a:ahLst/>
              <a:cxnLst/>
              <a:rect l="l" t="t" r="r" b="b"/>
              <a:pathLst>
                <a:path w="23091" h="7522" extrusionOk="0">
                  <a:moveTo>
                    <a:pt x="22910" y="196"/>
                  </a:moveTo>
                  <a:lnTo>
                    <a:pt x="22910" y="907"/>
                  </a:lnTo>
                  <a:lnTo>
                    <a:pt x="6185" y="907"/>
                  </a:lnTo>
                  <a:cubicBezTo>
                    <a:pt x="6160" y="907"/>
                    <a:pt x="6135" y="920"/>
                    <a:pt x="6120" y="948"/>
                  </a:cubicBezTo>
                  <a:lnTo>
                    <a:pt x="1149" y="7341"/>
                  </a:lnTo>
                  <a:lnTo>
                    <a:pt x="283" y="7341"/>
                  </a:lnTo>
                  <a:lnTo>
                    <a:pt x="5862" y="196"/>
                  </a:lnTo>
                  <a:close/>
                  <a:moveTo>
                    <a:pt x="5825" y="0"/>
                  </a:moveTo>
                  <a:cubicBezTo>
                    <a:pt x="5797" y="0"/>
                    <a:pt x="5772" y="16"/>
                    <a:pt x="5747" y="41"/>
                  </a:cubicBezTo>
                  <a:lnTo>
                    <a:pt x="25" y="7378"/>
                  </a:lnTo>
                  <a:cubicBezTo>
                    <a:pt x="0" y="7406"/>
                    <a:pt x="0" y="7443"/>
                    <a:pt x="12" y="7471"/>
                  </a:cubicBezTo>
                  <a:cubicBezTo>
                    <a:pt x="25" y="7509"/>
                    <a:pt x="50" y="7521"/>
                    <a:pt x="90" y="7521"/>
                  </a:cubicBezTo>
                  <a:lnTo>
                    <a:pt x="1190" y="7521"/>
                  </a:lnTo>
                  <a:cubicBezTo>
                    <a:pt x="1215" y="7521"/>
                    <a:pt x="1243" y="7509"/>
                    <a:pt x="1267" y="7496"/>
                  </a:cubicBezTo>
                  <a:lnTo>
                    <a:pt x="6238" y="1103"/>
                  </a:lnTo>
                  <a:lnTo>
                    <a:pt x="23000" y="1103"/>
                  </a:lnTo>
                  <a:cubicBezTo>
                    <a:pt x="23050" y="1103"/>
                    <a:pt x="23090" y="1050"/>
                    <a:pt x="23090" y="1010"/>
                  </a:cubicBezTo>
                  <a:lnTo>
                    <a:pt x="23090" y="94"/>
                  </a:lnTo>
                  <a:cubicBezTo>
                    <a:pt x="23090" y="53"/>
                    <a:pt x="23050" y="0"/>
                    <a:pt x="23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53"/>
            <p:cNvSpPr/>
            <p:nvPr/>
          </p:nvSpPr>
          <p:spPr>
            <a:xfrm>
              <a:off x="653417" y="2471397"/>
              <a:ext cx="648056" cy="187571"/>
            </a:xfrm>
            <a:custGeom>
              <a:avLst/>
              <a:gdLst/>
              <a:ahLst/>
              <a:cxnLst/>
              <a:rect l="l" t="t" r="r" b="b"/>
              <a:pathLst>
                <a:path w="22188" h="6422" extrusionOk="0">
                  <a:moveTo>
                    <a:pt x="5008" y="1"/>
                  </a:moveTo>
                  <a:lnTo>
                    <a:pt x="1" y="6422"/>
                  </a:lnTo>
                  <a:lnTo>
                    <a:pt x="1048" y="6422"/>
                  </a:lnTo>
                  <a:lnTo>
                    <a:pt x="5372" y="908"/>
                  </a:lnTo>
                  <a:lnTo>
                    <a:pt x="22187" y="908"/>
                  </a:lnTo>
                  <a:lnTo>
                    <a:pt x="221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3"/>
            <p:cNvSpPr/>
            <p:nvPr/>
          </p:nvSpPr>
          <p:spPr>
            <a:xfrm>
              <a:off x="650789" y="2468768"/>
              <a:ext cx="653313" cy="192857"/>
            </a:xfrm>
            <a:custGeom>
              <a:avLst/>
              <a:gdLst/>
              <a:ahLst/>
              <a:cxnLst/>
              <a:rect l="l" t="t" r="r" b="b"/>
              <a:pathLst>
                <a:path w="22368" h="6603" extrusionOk="0">
                  <a:moveTo>
                    <a:pt x="22184" y="184"/>
                  </a:moveTo>
                  <a:lnTo>
                    <a:pt x="22184" y="908"/>
                  </a:lnTo>
                  <a:lnTo>
                    <a:pt x="5462" y="908"/>
                  </a:lnTo>
                  <a:cubicBezTo>
                    <a:pt x="5437" y="908"/>
                    <a:pt x="5409" y="920"/>
                    <a:pt x="5384" y="945"/>
                  </a:cubicBezTo>
                  <a:lnTo>
                    <a:pt x="1088" y="6422"/>
                  </a:lnTo>
                  <a:lnTo>
                    <a:pt x="283" y="6422"/>
                  </a:lnTo>
                  <a:lnTo>
                    <a:pt x="5139" y="184"/>
                  </a:lnTo>
                  <a:close/>
                  <a:moveTo>
                    <a:pt x="5098" y="1"/>
                  </a:moveTo>
                  <a:cubicBezTo>
                    <a:pt x="5074" y="1"/>
                    <a:pt x="5036" y="13"/>
                    <a:pt x="5021" y="41"/>
                  </a:cubicBezTo>
                  <a:lnTo>
                    <a:pt x="26" y="6459"/>
                  </a:lnTo>
                  <a:cubicBezTo>
                    <a:pt x="1" y="6487"/>
                    <a:pt x="1" y="6524"/>
                    <a:pt x="13" y="6552"/>
                  </a:cubicBezTo>
                  <a:cubicBezTo>
                    <a:pt x="26" y="6590"/>
                    <a:pt x="50" y="6602"/>
                    <a:pt x="91" y="6602"/>
                  </a:cubicBezTo>
                  <a:lnTo>
                    <a:pt x="1138" y="6602"/>
                  </a:lnTo>
                  <a:cubicBezTo>
                    <a:pt x="1166" y="6602"/>
                    <a:pt x="1190" y="6590"/>
                    <a:pt x="1203" y="6577"/>
                  </a:cubicBezTo>
                  <a:lnTo>
                    <a:pt x="5502" y="1088"/>
                  </a:lnTo>
                  <a:lnTo>
                    <a:pt x="22277" y="1088"/>
                  </a:lnTo>
                  <a:cubicBezTo>
                    <a:pt x="22327" y="1088"/>
                    <a:pt x="22367" y="1051"/>
                    <a:pt x="22367" y="998"/>
                  </a:cubicBezTo>
                  <a:lnTo>
                    <a:pt x="22367" y="91"/>
                  </a:lnTo>
                  <a:cubicBezTo>
                    <a:pt x="22367" y="41"/>
                    <a:pt x="22327" y="1"/>
                    <a:pt x="222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3"/>
            <p:cNvSpPr/>
            <p:nvPr/>
          </p:nvSpPr>
          <p:spPr>
            <a:xfrm>
              <a:off x="683998" y="2497187"/>
              <a:ext cx="627990" cy="161780"/>
            </a:xfrm>
            <a:custGeom>
              <a:avLst/>
              <a:gdLst/>
              <a:ahLst/>
              <a:cxnLst/>
              <a:rect l="l" t="t" r="r" b="b"/>
              <a:pathLst>
                <a:path w="21501" h="5539" extrusionOk="0">
                  <a:moveTo>
                    <a:pt x="4325" y="0"/>
                  </a:moveTo>
                  <a:lnTo>
                    <a:pt x="1" y="5539"/>
                  </a:lnTo>
                  <a:lnTo>
                    <a:pt x="1166" y="5539"/>
                  </a:lnTo>
                  <a:lnTo>
                    <a:pt x="4688" y="904"/>
                  </a:lnTo>
                  <a:lnTo>
                    <a:pt x="21500" y="904"/>
                  </a:lnTo>
                  <a:lnTo>
                    <a:pt x="215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3"/>
            <p:cNvSpPr/>
            <p:nvPr/>
          </p:nvSpPr>
          <p:spPr>
            <a:xfrm>
              <a:off x="681019" y="2494559"/>
              <a:ext cx="633598" cy="167067"/>
            </a:xfrm>
            <a:custGeom>
              <a:avLst/>
              <a:gdLst/>
              <a:ahLst/>
              <a:cxnLst/>
              <a:rect l="l" t="t" r="r" b="b"/>
              <a:pathLst>
                <a:path w="21693" h="5720" extrusionOk="0">
                  <a:moveTo>
                    <a:pt x="21512" y="180"/>
                  </a:moveTo>
                  <a:lnTo>
                    <a:pt x="21512" y="904"/>
                  </a:lnTo>
                  <a:lnTo>
                    <a:pt x="4790" y="904"/>
                  </a:lnTo>
                  <a:cubicBezTo>
                    <a:pt x="4762" y="904"/>
                    <a:pt x="4737" y="916"/>
                    <a:pt x="4725" y="944"/>
                  </a:cubicBezTo>
                  <a:lnTo>
                    <a:pt x="1230" y="5539"/>
                  </a:lnTo>
                  <a:lnTo>
                    <a:pt x="286" y="5539"/>
                  </a:lnTo>
                  <a:lnTo>
                    <a:pt x="4467" y="180"/>
                  </a:lnTo>
                  <a:close/>
                  <a:moveTo>
                    <a:pt x="4427" y="0"/>
                  </a:moveTo>
                  <a:cubicBezTo>
                    <a:pt x="4402" y="0"/>
                    <a:pt x="4374" y="13"/>
                    <a:pt x="4349" y="25"/>
                  </a:cubicBezTo>
                  <a:lnTo>
                    <a:pt x="25" y="5576"/>
                  </a:lnTo>
                  <a:cubicBezTo>
                    <a:pt x="13" y="5604"/>
                    <a:pt x="0" y="5641"/>
                    <a:pt x="25" y="5669"/>
                  </a:cubicBezTo>
                  <a:cubicBezTo>
                    <a:pt x="41" y="5707"/>
                    <a:pt x="65" y="5719"/>
                    <a:pt x="103" y="5719"/>
                  </a:cubicBezTo>
                  <a:lnTo>
                    <a:pt x="1268" y="5719"/>
                  </a:lnTo>
                  <a:cubicBezTo>
                    <a:pt x="1308" y="5719"/>
                    <a:pt x="1333" y="5707"/>
                    <a:pt x="1345" y="5694"/>
                  </a:cubicBezTo>
                  <a:lnTo>
                    <a:pt x="4840" y="1087"/>
                  </a:lnTo>
                  <a:lnTo>
                    <a:pt x="21602" y="1087"/>
                  </a:lnTo>
                  <a:cubicBezTo>
                    <a:pt x="21655" y="1087"/>
                    <a:pt x="21692" y="1047"/>
                    <a:pt x="21692" y="994"/>
                  </a:cubicBezTo>
                  <a:lnTo>
                    <a:pt x="21692" y="90"/>
                  </a:lnTo>
                  <a:cubicBezTo>
                    <a:pt x="21692" y="37"/>
                    <a:pt x="21655" y="0"/>
                    <a:pt x="21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6" name="Google Shape;1716;p53"/>
          <p:cNvGrpSpPr/>
          <p:nvPr/>
        </p:nvGrpSpPr>
        <p:grpSpPr>
          <a:xfrm>
            <a:off x="5773148" y="3058119"/>
            <a:ext cx="640679" cy="694127"/>
            <a:chOff x="669306" y="2144390"/>
            <a:chExt cx="140663" cy="152405"/>
          </a:xfrm>
        </p:grpSpPr>
        <p:sp>
          <p:nvSpPr>
            <p:cNvPr id="1717" name="Google Shape;1717;p53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53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3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3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3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3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3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3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53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3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53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53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3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0" name="Google Shape;1730;p53"/>
          <p:cNvGrpSpPr/>
          <p:nvPr/>
        </p:nvGrpSpPr>
        <p:grpSpPr>
          <a:xfrm rot="6374226">
            <a:off x="1890899" y="3361540"/>
            <a:ext cx="743544" cy="1118463"/>
            <a:chOff x="6790234" y="1352867"/>
            <a:chExt cx="223145" cy="335653"/>
          </a:xfrm>
        </p:grpSpPr>
        <p:sp>
          <p:nvSpPr>
            <p:cNvPr id="1731" name="Google Shape;1731;p53"/>
            <p:cNvSpPr/>
            <p:nvPr/>
          </p:nvSpPr>
          <p:spPr>
            <a:xfrm>
              <a:off x="6790234" y="1621634"/>
              <a:ext cx="97203" cy="64665"/>
            </a:xfrm>
            <a:custGeom>
              <a:avLst/>
              <a:gdLst/>
              <a:ahLst/>
              <a:cxnLst/>
              <a:rect l="l" t="t" r="r" b="b"/>
              <a:pathLst>
                <a:path w="3328" h="2214" extrusionOk="0">
                  <a:moveTo>
                    <a:pt x="883" y="0"/>
                  </a:moveTo>
                  <a:lnTo>
                    <a:pt x="883" y="0"/>
                  </a:lnTo>
                  <a:cubicBezTo>
                    <a:pt x="883" y="0"/>
                    <a:pt x="1" y="1243"/>
                    <a:pt x="1374" y="1991"/>
                  </a:cubicBezTo>
                  <a:cubicBezTo>
                    <a:pt x="1665" y="2151"/>
                    <a:pt x="1920" y="2213"/>
                    <a:pt x="2142" y="2213"/>
                  </a:cubicBezTo>
                  <a:cubicBezTo>
                    <a:pt x="2967" y="2213"/>
                    <a:pt x="3328" y="1345"/>
                    <a:pt x="3328" y="1345"/>
                  </a:cubicBez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3"/>
            <p:cNvSpPr/>
            <p:nvPr/>
          </p:nvSpPr>
          <p:spPr>
            <a:xfrm>
              <a:off x="6802414" y="1618538"/>
              <a:ext cx="88119" cy="69981"/>
            </a:xfrm>
            <a:custGeom>
              <a:avLst/>
              <a:gdLst/>
              <a:ahLst/>
              <a:cxnLst/>
              <a:rect l="l" t="t" r="r" b="b"/>
              <a:pathLst>
                <a:path w="3017" h="2396" extrusionOk="0">
                  <a:moveTo>
                    <a:pt x="491" y="209"/>
                  </a:moveTo>
                  <a:lnTo>
                    <a:pt x="2808" y="1476"/>
                  </a:lnTo>
                  <a:cubicBezTo>
                    <a:pt x="2731" y="1631"/>
                    <a:pt x="2485" y="2035"/>
                    <a:pt x="2057" y="2191"/>
                  </a:cubicBezTo>
                  <a:cubicBezTo>
                    <a:pt x="1954" y="2224"/>
                    <a:pt x="1845" y="2241"/>
                    <a:pt x="1732" y="2241"/>
                  </a:cubicBezTo>
                  <a:cubicBezTo>
                    <a:pt x="1504" y="2241"/>
                    <a:pt x="1257" y="2172"/>
                    <a:pt x="997" y="2035"/>
                  </a:cubicBezTo>
                  <a:cubicBezTo>
                    <a:pt x="609" y="1815"/>
                    <a:pt x="360" y="1541"/>
                    <a:pt x="298" y="1218"/>
                  </a:cubicBezTo>
                  <a:cubicBezTo>
                    <a:pt x="193" y="777"/>
                    <a:pt x="401" y="364"/>
                    <a:pt x="491" y="209"/>
                  </a:cubicBezTo>
                  <a:close/>
                  <a:moveTo>
                    <a:pt x="438" y="0"/>
                  </a:moveTo>
                  <a:lnTo>
                    <a:pt x="401" y="53"/>
                  </a:lnTo>
                  <a:cubicBezTo>
                    <a:pt x="376" y="78"/>
                    <a:pt x="0" y="637"/>
                    <a:pt x="143" y="1243"/>
                  </a:cubicBezTo>
                  <a:cubicBezTo>
                    <a:pt x="221" y="1619"/>
                    <a:pt x="491" y="1930"/>
                    <a:pt x="920" y="2175"/>
                  </a:cubicBezTo>
                  <a:cubicBezTo>
                    <a:pt x="1202" y="2318"/>
                    <a:pt x="1476" y="2396"/>
                    <a:pt x="1721" y="2396"/>
                  </a:cubicBezTo>
                  <a:cubicBezTo>
                    <a:pt x="1864" y="2396"/>
                    <a:pt x="1991" y="2383"/>
                    <a:pt x="2109" y="2330"/>
                  </a:cubicBezTo>
                  <a:cubicBezTo>
                    <a:pt x="2706" y="2125"/>
                    <a:pt x="2976" y="1504"/>
                    <a:pt x="2976" y="1476"/>
                  </a:cubicBezTo>
                  <a:lnTo>
                    <a:pt x="3016" y="14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53"/>
            <p:cNvSpPr/>
            <p:nvPr/>
          </p:nvSpPr>
          <p:spPr>
            <a:xfrm>
              <a:off x="6939222" y="1355057"/>
              <a:ext cx="71529" cy="81314"/>
            </a:xfrm>
            <a:custGeom>
              <a:avLst/>
              <a:gdLst/>
              <a:ahLst/>
              <a:cxnLst/>
              <a:rect l="l" t="t" r="r" b="b"/>
              <a:pathLst>
                <a:path w="2449" h="2784" extrusionOk="0">
                  <a:moveTo>
                    <a:pt x="2371" y="0"/>
                  </a:moveTo>
                  <a:lnTo>
                    <a:pt x="1" y="1439"/>
                  </a:lnTo>
                  <a:lnTo>
                    <a:pt x="2448" y="2784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3"/>
            <p:cNvSpPr/>
            <p:nvPr/>
          </p:nvSpPr>
          <p:spPr>
            <a:xfrm>
              <a:off x="6936944" y="1352867"/>
              <a:ext cx="76086" cy="85782"/>
            </a:xfrm>
            <a:custGeom>
              <a:avLst/>
              <a:gdLst/>
              <a:ahLst/>
              <a:cxnLst/>
              <a:rect l="l" t="t" r="r" b="b"/>
              <a:pathLst>
                <a:path w="2605" h="2937" extrusionOk="0">
                  <a:moveTo>
                    <a:pt x="2384" y="218"/>
                  </a:moveTo>
                  <a:lnTo>
                    <a:pt x="2449" y="2716"/>
                  </a:lnTo>
                  <a:lnTo>
                    <a:pt x="234" y="1514"/>
                  </a:lnTo>
                  <a:lnTo>
                    <a:pt x="2384" y="218"/>
                  </a:lnTo>
                  <a:close/>
                  <a:moveTo>
                    <a:pt x="2452" y="1"/>
                  </a:moveTo>
                  <a:cubicBezTo>
                    <a:pt x="2437" y="1"/>
                    <a:pt x="2421" y="4"/>
                    <a:pt x="2408" y="10"/>
                  </a:cubicBezTo>
                  <a:lnTo>
                    <a:pt x="41" y="1448"/>
                  </a:lnTo>
                  <a:cubicBezTo>
                    <a:pt x="13" y="1461"/>
                    <a:pt x="1" y="1486"/>
                    <a:pt x="1" y="1514"/>
                  </a:cubicBezTo>
                  <a:cubicBezTo>
                    <a:pt x="1" y="1539"/>
                    <a:pt x="13" y="1563"/>
                    <a:pt x="41" y="1579"/>
                  </a:cubicBezTo>
                  <a:lnTo>
                    <a:pt x="2486" y="2924"/>
                  </a:lnTo>
                  <a:cubicBezTo>
                    <a:pt x="2499" y="2936"/>
                    <a:pt x="2511" y="2936"/>
                    <a:pt x="2526" y="2936"/>
                  </a:cubicBezTo>
                  <a:cubicBezTo>
                    <a:pt x="2539" y="2936"/>
                    <a:pt x="2551" y="2924"/>
                    <a:pt x="2564" y="2924"/>
                  </a:cubicBezTo>
                  <a:cubicBezTo>
                    <a:pt x="2589" y="2912"/>
                    <a:pt x="2604" y="2884"/>
                    <a:pt x="2604" y="2859"/>
                  </a:cubicBezTo>
                  <a:lnTo>
                    <a:pt x="2539" y="75"/>
                  </a:lnTo>
                  <a:cubicBezTo>
                    <a:pt x="2539" y="51"/>
                    <a:pt x="2511" y="26"/>
                    <a:pt x="2486" y="10"/>
                  </a:cubicBezTo>
                  <a:cubicBezTo>
                    <a:pt x="2480" y="4"/>
                    <a:pt x="2467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3"/>
            <p:cNvSpPr/>
            <p:nvPr/>
          </p:nvSpPr>
          <p:spPr>
            <a:xfrm>
              <a:off x="6979324" y="1355057"/>
              <a:ext cx="30259" cy="34406"/>
            </a:xfrm>
            <a:custGeom>
              <a:avLst/>
              <a:gdLst/>
              <a:ahLst/>
              <a:cxnLst/>
              <a:rect l="l" t="t" r="r" b="b"/>
              <a:pathLst>
                <a:path w="1036" h="1178" extrusionOk="0">
                  <a:moveTo>
                    <a:pt x="998" y="0"/>
                  </a:moveTo>
                  <a:lnTo>
                    <a:pt x="1" y="609"/>
                  </a:lnTo>
                  <a:lnTo>
                    <a:pt x="1035" y="1178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3"/>
            <p:cNvSpPr/>
            <p:nvPr/>
          </p:nvSpPr>
          <p:spPr>
            <a:xfrm>
              <a:off x="6977046" y="1352867"/>
              <a:ext cx="34786" cy="38875"/>
            </a:xfrm>
            <a:custGeom>
              <a:avLst/>
              <a:gdLst/>
              <a:ahLst/>
              <a:cxnLst/>
              <a:rect l="l" t="t" r="r" b="b"/>
              <a:pathLst>
                <a:path w="1191" h="1331" extrusionOk="0">
                  <a:moveTo>
                    <a:pt x="1011" y="218"/>
                  </a:moveTo>
                  <a:lnTo>
                    <a:pt x="1023" y="1113"/>
                  </a:lnTo>
                  <a:lnTo>
                    <a:pt x="234" y="684"/>
                  </a:lnTo>
                  <a:lnTo>
                    <a:pt x="1011" y="218"/>
                  </a:lnTo>
                  <a:close/>
                  <a:moveTo>
                    <a:pt x="1079" y="1"/>
                  </a:moveTo>
                  <a:cubicBezTo>
                    <a:pt x="1064" y="1"/>
                    <a:pt x="1048" y="4"/>
                    <a:pt x="1035" y="10"/>
                  </a:cubicBezTo>
                  <a:lnTo>
                    <a:pt x="38" y="619"/>
                  </a:lnTo>
                  <a:cubicBezTo>
                    <a:pt x="13" y="631"/>
                    <a:pt x="1" y="659"/>
                    <a:pt x="1" y="684"/>
                  </a:cubicBezTo>
                  <a:cubicBezTo>
                    <a:pt x="1" y="709"/>
                    <a:pt x="13" y="737"/>
                    <a:pt x="38" y="750"/>
                  </a:cubicBezTo>
                  <a:lnTo>
                    <a:pt x="1076" y="1318"/>
                  </a:lnTo>
                  <a:cubicBezTo>
                    <a:pt x="1088" y="1330"/>
                    <a:pt x="1101" y="1330"/>
                    <a:pt x="1113" y="1330"/>
                  </a:cubicBezTo>
                  <a:cubicBezTo>
                    <a:pt x="1126" y="1330"/>
                    <a:pt x="1138" y="1318"/>
                    <a:pt x="1153" y="1318"/>
                  </a:cubicBezTo>
                  <a:cubicBezTo>
                    <a:pt x="1178" y="1306"/>
                    <a:pt x="1191" y="1281"/>
                    <a:pt x="1191" y="1253"/>
                  </a:cubicBezTo>
                  <a:lnTo>
                    <a:pt x="1166" y="75"/>
                  </a:lnTo>
                  <a:cubicBezTo>
                    <a:pt x="1166" y="51"/>
                    <a:pt x="1138" y="26"/>
                    <a:pt x="1113" y="10"/>
                  </a:cubicBezTo>
                  <a:cubicBezTo>
                    <a:pt x="1107" y="4"/>
                    <a:pt x="1094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3"/>
            <p:cNvSpPr/>
            <p:nvPr/>
          </p:nvSpPr>
          <p:spPr>
            <a:xfrm>
              <a:off x="6816375" y="1397058"/>
              <a:ext cx="194376" cy="262342"/>
            </a:xfrm>
            <a:custGeom>
              <a:avLst/>
              <a:gdLst/>
              <a:ahLst/>
              <a:cxnLst/>
              <a:rect l="l" t="t" r="r" b="b"/>
              <a:pathLst>
                <a:path w="6655" h="8982" extrusionOk="0">
                  <a:moveTo>
                    <a:pt x="4207" y="1"/>
                  </a:moveTo>
                  <a:lnTo>
                    <a:pt x="0" y="7649"/>
                  </a:lnTo>
                  <a:lnTo>
                    <a:pt x="2461" y="8981"/>
                  </a:lnTo>
                  <a:lnTo>
                    <a:pt x="6654" y="1346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3"/>
            <p:cNvSpPr/>
            <p:nvPr/>
          </p:nvSpPr>
          <p:spPr>
            <a:xfrm>
              <a:off x="6814097" y="1394633"/>
              <a:ext cx="199283" cy="267044"/>
            </a:xfrm>
            <a:custGeom>
              <a:avLst/>
              <a:gdLst/>
              <a:ahLst/>
              <a:cxnLst/>
              <a:rect l="l" t="t" r="r" b="b"/>
              <a:pathLst>
                <a:path w="6823" h="9143" extrusionOk="0">
                  <a:moveTo>
                    <a:pt x="4309" y="186"/>
                  </a:moveTo>
                  <a:lnTo>
                    <a:pt x="6627" y="1454"/>
                  </a:lnTo>
                  <a:lnTo>
                    <a:pt x="2498" y="8962"/>
                  </a:lnTo>
                  <a:lnTo>
                    <a:pt x="193" y="7694"/>
                  </a:lnTo>
                  <a:lnTo>
                    <a:pt x="4309" y="186"/>
                  </a:lnTo>
                  <a:close/>
                  <a:moveTo>
                    <a:pt x="4282" y="1"/>
                  </a:moveTo>
                  <a:cubicBezTo>
                    <a:pt x="4275" y="1"/>
                    <a:pt x="4268" y="2"/>
                    <a:pt x="4260" y="6"/>
                  </a:cubicBezTo>
                  <a:cubicBezTo>
                    <a:pt x="4232" y="6"/>
                    <a:pt x="4219" y="18"/>
                    <a:pt x="4207" y="43"/>
                  </a:cubicBezTo>
                  <a:lnTo>
                    <a:pt x="13" y="7694"/>
                  </a:lnTo>
                  <a:cubicBezTo>
                    <a:pt x="1" y="7707"/>
                    <a:pt x="1" y="7732"/>
                    <a:pt x="13" y="7744"/>
                  </a:cubicBezTo>
                  <a:cubicBezTo>
                    <a:pt x="13" y="7772"/>
                    <a:pt x="26" y="7785"/>
                    <a:pt x="38" y="7797"/>
                  </a:cubicBezTo>
                  <a:lnTo>
                    <a:pt x="2498" y="9142"/>
                  </a:lnTo>
                  <a:lnTo>
                    <a:pt x="2539" y="9142"/>
                  </a:lnTo>
                  <a:cubicBezTo>
                    <a:pt x="2564" y="9142"/>
                    <a:pt x="2588" y="9130"/>
                    <a:pt x="2601" y="9105"/>
                  </a:cubicBezTo>
                  <a:lnTo>
                    <a:pt x="6795" y="1469"/>
                  </a:lnTo>
                  <a:cubicBezTo>
                    <a:pt x="6823" y="1429"/>
                    <a:pt x="6810" y="1376"/>
                    <a:pt x="6770" y="1351"/>
                  </a:cubicBezTo>
                  <a:lnTo>
                    <a:pt x="4325" y="6"/>
                  </a:lnTo>
                  <a:cubicBezTo>
                    <a:pt x="4306" y="6"/>
                    <a:pt x="4295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3"/>
            <p:cNvSpPr/>
            <p:nvPr/>
          </p:nvSpPr>
          <p:spPr>
            <a:xfrm>
              <a:off x="6862581" y="1403074"/>
              <a:ext cx="92821" cy="163036"/>
            </a:xfrm>
            <a:custGeom>
              <a:avLst/>
              <a:gdLst/>
              <a:ahLst/>
              <a:cxnLst/>
              <a:rect l="l" t="t" r="r" b="b"/>
              <a:pathLst>
                <a:path w="3178" h="5582" extrusionOk="0">
                  <a:moveTo>
                    <a:pt x="3077" y="0"/>
                  </a:moveTo>
                  <a:cubicBezTo>
                    <a:pt x="3053" y="0"/>
                    <a:pt x="3030" y="12"/>
                    <a:pt x="3013" y="40"/>
                  </a:cubicBezTo>
                  <a:cubicBezTo>
                    <a:pt x="2016" y="1851"/>
                    <a:pt x="1019" y="3650"/>
                    <a:pt x="37" y="5464"/>
                  </a:cubicBezTo>
                  <a:cubicBezTo>
                    <a:pt x="1" y="5526"/>
                    <a:pt x="51" y="5582"/>
                    <a:pt x="102" y="5582"/>
                  </a:cubicBezTo>
                  <a:cubicBezTo>
                    <a:pt x="125" y="5582"/>
                    <a:pt x="149" y="5570"/>
                    <a:pt x="164" y="5542"/>
                  </a:cubicBezTo>
                  <a:cubicBezTo>
                    <a:pt x="1161" y="3727"/>
                    <a:pt x="2159" y="1929"/>
                    <a:pt x="3143" y="118"/>
                  </a:cubicBezTo>
                  <a:cubicBezTo>
                    <a:pt x="3177" y="56"/>
                    <a:pt x="3128" y="0"/>
                    <a:pt x="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3"/>
            <p:cNvSpPr/>
            <p:nvPr/>
          </p:nvSpPr>
          <p:spPr>
            <a:xfrm>
              <a:off x="6878353" y="1411778"/>
              <a:ext cx="92938" cy="163036"/>
            </a:xfrm>
            <a:custGeom>
              <a:avLst/>
              <a:gdLst/>
              <a:ahLst/>
              <a:cxnLst/>
              <a:rect l="l" t="t" r="r" b="b"/>
              <a:pathLst>
                <a:path w="3182" h="5582" extrusionOk="0">
                  <a:moveTo>
                    <a:pt x="3071" y="0"/>
                  </a:moveTo>
                  <a:cubicBezTo>
                    <a:pt x="3046" y="0"/>
                    <a:pt x="3021" y="12"/>
                    <a:pt x="3004" y="40"/>
                  </a:cubicBezTo>
                  <a:cubicBezTo>
                    <a:pt x="2019" y="1839"/>
                    <a:pt x="1022" y="3650"/>
                    <a:pt x="28" y="5464"/>
                  </a:cubicBezTo>
                  <a:cubicBezTo>
                    <a:pt x="0" y="5526"/>
                    <a:pt x="53" y="5582"/>
                    <a:pt x="105" y="5582"/>
                  </a:cubicBezTo>
                  <a:cubicBezTo>
                    <a:pt x="129" y="5582"/>
                    <a:pt x="152" y="5570"/>
                    <a:pt x="168" y="5542"/>
                  </a:cubicBezTo>
                  <a:cubicBezTo>
                    <a:pt x="1165" y="3728"/>
                    <a:pt x="2150" y="1929"/>
                    <a:pt x="3147" y="118"/>
                  </a:cubicBezTo>
                  <a:cubicBezTo>
                    <a:pt x="3181" y="56"/>
                    <a:pt x="3126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3"/>
            <p:cNvSpPr/>
            <p:nvPr/>
          </p:nvSpPr>
          <p:spPr>
            <a:xfrm>
              <a:off x="6893980" y="1420424"/>
              <a:ext cx="92938" cy="163065"/>
            </a:xfrm>
            <a:custGeom>
              <a:avLst/>
              <a:gdLst/>
              <a:ahLst/>
              <a:cxnLst/>
              <a:rect l="l" t="t" r="r" b="b"/>
              <a:pathLst>
                <a:path w="3182" h="5583" extrusionOk="0">
                  <a:moveTo>
                    <a:pt x="3078" y="0"/>
                  </a:moveTo>
                  <a:cubicBezTo>
                    <a:pt x="3054" y="0"/>
                    <a:pt x="3030" y="13"/>
                    <a:pt x="3013" y="43"/>
                  </a:cubicBezTo>
                  <a:cubicBezTo>
                    <a:pt x="2016" y="1841"/>
                    <a:pt x="1031" y="3652"/>
                    <a:pt x="37" y="5463"/>
                  </a:cubicBezTo>
                  <a:cubicBezTo>
                    <a:pt x="1" y="5527"/>
                    <a:pt x="56" y="5583"/>
                    <a:pt x="110" y="5583"/>
                  </a:cubicBezTo>
                  <a:cubicBezTo>
                    <a:pt x="135" y="5583"/>
                    <a:pt x="161" y="5571"/>
                    <a:pt x="177" y="5541"/>
                  </a:cubicBezTo>
                  <a:cubicBezTo>
                    <a:pt x="1161" y="3730"/>
                    <a:pt x="2158" y="1919"/>
                    <a:pt x="3156" y="120"/>
                  </a:cubicBezTo>
                  <a:cubicBezTo>
                    <a:pt x="3181" y="57"/>
                    <a:pt x="3130" y="0"/>
                    <a:pt x="3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3"/>
            <p:cNvSpPr/>
            <p:nvPr/>
          </p:nvSpPr>
          <p:spPr>
            <a:xfrm>
              <a:off x="6909839" y="1428981"/>
              <a:ext cx="92880" cy="163095"/>
            </a:xfrm>
            <a:custGeom>
              <a:avLst/>
              <a:gdLst/>
              <a:ahLst/>
              <a:cxnLst/>
              <a:rect l="l" t="t" r="r" b="b"/>
              <a:pathLst>
                <a:path w="3180" h="5584" extrusionOk="0">
                  <a:moveTo>
                    <a:pt x="3065" y="0"/>
                  </a:moveTo>
                  <a:cubicBezTo>
                    <a:pt x="3044" y="0"/>
                    <a:pt x="3024" y="10"/>
                    <a:pt x="3013" y="32"/>
                  </a:cubicBezTo>
                  <a:cubicBezTo>
                    <a:pt x="2016" y="1846"/>
                    <a:pt x="1019" y="3657"/>
                    <a:pt x="37" y="5468"/>
                  </a:cubicBezTo>
                  <a:cubicBezTo>
                    <a:pt x="0" y="5523"/>
                    <a:pt x="54" y="5584"/>
                    <a:pt x="106" y="5584"/>
                  </a:cubicBezTo>
                  <a:cubicBezTo>
                    <a:pt x="128" y="5584"/>
                    <a:pt x="150" y="5573"/>
                    <a:pt x="165" y="5546"/>
                  </a:cubicBezTo>
                  <a:cubicBezTo>
                    <a:pt x="1162" y="3735"/>
                    <a:pt x="2159" y="1924"/>
                    <a:pt x="3144" y="122"/>
                  </a:cubicBezTo>
                  <a:cubicBezTo>
                    <a:pt x="3179" y="58"/>
                    <a:pt x="3117" y="0"/>
                    <a:pt x="3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3"/>
            <p:cNvSpPr/>
            <p:nvPr/>
          </p:nvSpPr>
          <p:spPr>
            <a:xfrm>
              <a:off x="6816025" y="1606826"/>
              <a:ext cx="79415" cy="54121"/>
            </a:xfrm>
            <a:custGeom>
              <a:avLst/>
              <a:gdLst/>
              <a:ahLst/>
              <a:cxnLst/>
              <a:rect l="l" t="t" r="r" b="b"/>
              <a:pathLst>
                <a:path w="2719" h="1853" extrusionOk="0">
                  <a:moveTo>
                    <a:pt x="270" y="1"/>
                  </a:moveTo>
                  <a:lnTo>
                    <a:pt x="0" y="507"/>
                  </a:lnTo>
                  <a:lnTo>
                    <a:pt x="2445" y="1852"/>
                  </a:lnTo>
                  <a:lnTo>
                    <a:pt x="2718" y="134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3"/>
            <p:cNvSpPr/>
            <p:nvPr/>
          </p:nvSpPr>
          <p:spPr>
            <a:xfrm>
              <a:off x="6813367" y="1604665"/>
              <a:ext cx="84702" cy="58532"/>
            </a:xfrm>
            <a:custGeom>
              <a:avLst/>
              <a:gdLst/>
              <a:ahLst/>
              <a:cxnLst/>
              <a:rect l="l" t="t" r="r" b="b"/>
              <a:pathLst>
                <a:path w="2900" h="2004" extrusionOk="0">
                  <a:moveTo>
                    <a:pt x="389" y="193"/>
                  </a:moveTo>
                  <a:lnTo>
                    <a:pt x="2704" y="1460"/>
                  </a:lnTo>
                  <a:lnTo>
                    <a:pt x="2499" y="1811"/>
                  </a:lnTo>
                  <a:lnTo>
                    <a:pt x="194" y="541"/>
                  </a:lnTo>
                  <a:lnTo>
                    <a:pt x="389" y="193"/>
                  </a:lnTo>
                  <a:close/>
                  <a:moveTo>
                    <a:pt x="368" y="0"/>
                  </a:moveTo>
                  <a:cubicBezTo>
                    <a:pt x="358" y="0"/>
                    <a:pt x="349" y="3"/>
                    <a:pt x="336" y="10"/>
                  </a:cubicBezTo>
                  <a:cubicBezTo>
                    <a:pt x="312" y="10"/>
                    <a:pt x="296" y="25"/>
                    <a:pt x="284" y="37"/>
                  </a:cubicBezTo>
                  <a:lnTo>
                    <a:pt x="13" y="541"/>
                  </a:lnTo>
                  <a:cubicBezTo>
                    <a:pt x="1" y="581"/>
                    <a:pt x="13" y="618"/>
                    <a:pt x="51" y="646"/>
                  </a:cubicBezTo>
                  <a:lnTo>
                    <a:pt x="2499" y="1991"/>
                  </a:lnTo>
                  <a:cubicBezTo>
                    <a:pt x="2511" y="1991"/>
                    <a:pt x="2523" y="2004"/>
                    <a:pt x="2536" y="2004"/>
                  </a:cubicBezTo>
                  <a:cubicBezTo>
                    <a:pt x="2536" y="2004"/>
                    <a:pt x="2548" y="2004"/>
                    <a:pt x="2564" y="1991"/>
                  </a:cubicBezTo>
                  <a:cubicBezTo>
                    <a:pt x="2576" y="1991"/>
                    <a:pt x="2589" y="1979"/>
                    <a:pt x="2601" y="1967"/>
                  </a:cubicBezTo>
                  <a:lnTo>
                    <a:pt x="2874" y="1460"/>
                  </a:lnTo>
                  <a:cubicBezTo>
                    <a:pt x="2899" y="1423"/>
                    <a:pt x="2887" y="1383"/>
                    <a:pt x="2846" y="1358"/>
                  </a:cubicBezTo>
                  <a:lnTo>
                    <a:pt x="402" y="10"/>
                  </a:lnTo>
                  <a:cubicBezTo>
                    <a:pt x="388" y="3"/>
                    <a:pt x="378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3"/>
            <p:cNvSpPr/>
            <p:nvPr/>
          </p:nvSpPr>
          <p:spPr>
            <a:xfrm>
              <a:off x="6830336" y="1580422"/>
              <a:ext cx="79795" cy="53654"/>
            </a:xfrm>
            <a:custGeom>
              <a:avLst/>
              <a:gdLst/>
              <a:ahLst/>
              <a:cxnLst/>
              <a:rect l="l" t="t" r="r" b="b"/>
              <a:pathLst>
                <a:path w="2732" h="1837" extrusionOk="0">
                  <a:moveTo>
                    <a:pt x="287" y="1"/>
                  </a:moveTo>
                  <a:lnTo>
                    <a:pt x="1" y="492"/>
                  </a:lnTo>
                  <a:lnTo>
                    <a:pt x="2461" y="1837"/>
                  </a:lnTo>
                  <a:lnTo>
                    <a:pt x="2731" y="1346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3"/>
            <p:cNvSpPr/>
            <p:nvPr/>
          </p:nvSpPr>
          <p:spPr>
            <a:xfrm>
              <a:off x="6828087" y="1577969"/>
              <a:ext cx="84322" cy="58386"/>
            </a:xfrm>
            <a:custGeom>
              <a:avLst/>
              <a:gdLst/>
              <a:ahLst/>
              <a:cxnLst/>
              <a:rect l="l" t="t" r="r" b="b"/>
              <a:pathLst>
                <a:path w="2887" h="1999" extrusionOk="0">
                  <a:moveTo>
                    <a:pt x="389" y="187"/>
                  </a:moveTo>
                  <a:lnTo>
                    <a:pt x="2693" y="1455"/>
                  </a:lnTo>
                  <a:lnTo>
                    <a:pt x="2498" y="1818"/>
                  </a:lnTo>
                  <a:lnTo>
                    <a:pt x="196" y="551"/>
                  </a:lnTo>
                  <a:lnTo>
                    <a:pt x="389" y="187"/>
                  </a:lnTo>
                  <a:close/>
                  <a:moveTo>
                    <a:pt x="354" y="0"/>
                  </a:moveTo>
                  <a:cubicBezTo>
                    <a:pt x="347" y="0"/>
                    <a:pt x="341" y="2"/>
                    <a:pt x="336" y="7"/>
                  </a:cubicBezTo>
                  <a:cubicBezTo>
                    <a:pt x="311" y="7"/>
                    <a:pt x="298" y="20"/>
                    <a:pt x="286" y="44"/>
                  </a:cubicBezTo>
                  <a:lnTo>
                    <a:pt x="13" y="535"/>
                  </a:lnTo>
                  <a:cubicBezTo>
                    <a:pt x="0" y="563"/>
                    <a:pt x="0" y="576"/>
                    <a:pt x="13" y="600"/>
                  </a:cubicBezTo>
                  <a:cubicBezTo>
                    <a:pt x="13" y="613"/>
                    <a:pt x="25" y="641"/>
                    <a:pt x="53" y="641"/>
                  </a:cubicBezTo>
                  <a:lnTo>
                    <a:pt x="2498" y="1986"/>
                  </a:lnTo>
                  <a:cubicBezTo>
                    <a:pt x="2510" y="1998"/>
                    <a:pt x="2526" y="1998"/>
                    <a:pt x="2538" y="1998"/>
                  </a:cubicBezTo>
                  <a:cubicBezTo>
                    <a:pt x="2563" y="1998"/>
                    <a:pt x="2588" y="1986"/>
                    <a:pt x="2603" y="1961"/>
                  </a:cubicBezTo>
                  <a:lnTo>
                    <a:pt x="2874" y="1455"/>
                  </a:lnTo>
                  <a:cubicBezTo>
                    <a:pt x="2886" y="1442"/>
                    <a:pt x="2886" y="1417"/>
                    <a:pt x="2886" y="1405"/>
                  </a:cubicBezTo>
                  <a:cubicBezTo>
                    <a:pt x="2874" y="1377"/>
                    <a:pt x="2861" y="1365"/>
                    <a:pt x="2849" y="1352"/>
                  </a:cubicBezTo>
                  <a:lnTo>
                    <a:pt x="389" y="7"/>
                  </a:lnTo>
                  <a:cubicBezTo>
                    <a:pt x="380" y="7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3"/>
            <p:cNvSpPr/>
            <p:nvPr/>
          </p:nvSpPr>
          <p:spPr>
            <a:xfrm>
              <a:off x="6845145" y="1553581"/>
              <a:ext cx="79766" cy="53654"/>
            </a:xfrm>
            <a:custGeom>
              <a:avLst/>
              <a:gdLst/>
              <a:ahLst/>
              <a:cxnLst/>
              <a:rect l="l" t="t" r="r" b="b"/>
              <a:pathLst>
                <a:path w="2731" h="1837" extrusionOk="0">
                  <a:moveTo>
                    <a:pt x="270" y="0"/>
                  </a:moveTo>
                  <a:lnTo>
                    <a:pt x="0" y="491"/>
                  </a:lnTo>
                  <a:lnTo>
                    <a:pt x="2445" y="1836"/>
                  </a:lnTo>
                  <a:lnTo>
                    <a:pt x="2731" y="134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3"/>
            <p:cNvSpPr/>
            <p:nvPr/>
          </p:nvSpPr>
          <p:spPr>
            <a:xfrm>
              <a:off x="6842866" y="1551302"/>
              <a:ext cx="84322" cy="58181"/>
            </a:xfrm>
            <a:custGeom>
              <a:avLst/>
              <a:gdLst/>
              <a:ahLst/>
              <a:cxnLst/>
              <a:rect l="l" t="t" r="r" b="b"/>
              <a:pathLst>
                <a:path w="2887" h="1992" extrusionOk="0">
                  <a:moveTo>
                    <a:pt x="389" y="181"/>
                  </a:moveTo>
                  <a:lnTo>
                    <a:pt x="2691" y="1448"/>
                  </a:lnTo>
                  <a:lnTo>
                    <a:pt x="2498" y="1812"/>
                  </a:lnTo>
                  <a:lnTo>
                    <a:pt x="193" y="544"/>
                  </a:lnTo>
                  <a:lnTo>
                    <a:pt x="389" y="181"/>
                  </a:lnTo>
                  <a:close/>
                  <a:moveTo>
                    <a:pt x="347" y="0"/>
                  </a:moveTo>
                  <a:cubicBezTo>
                    <a:pt x="323" y="0"/>
                    <a:pt x="301" y="14"/>
                    <a:pt x="283" y="38"/>
                  </a:cubicBezTo>
                  <a:lnTo>
                    <a:pt x="13" y="532"/>
                  </a:lnTo>
                  <a:cubicBezTo>
                    <a:pt x="1" y="557"/>
                    <a:pt x="1" y="569"/>
                    <a:pt x="1" y="594"/>
                  </a:cubicBezTo>
                  <a:cubicBezTo>
                    <a:pt x="13" y="622"/>
                    <a:pt x="25" y="634"/>
                    <a:pt x="38" y="647"/>
                  </a:cubicBezTo>
                  <a:lnTo>
                    <a:pt x="2498" y="1992"/>
                  </a:lnTo>
                  <a:lnTo>
                    <a:pt x="2523" y="1992"/>
                  </a:lnTo>
                  <a:cubicBezTo>
                    <a:pt x="2563" y="1992"/>
                    <a:pt x="2588" y="1979"/>
                    <a:pt x="2601" y="1955"/>
                  </a:cubicBezTo>
                  <a:lnTo>
                    <a:pt x="2874" y="1464"/>
                  </a:lnTo>
                  <a:cubicBezTo>
                    <a:pt x="2886" y="1436"/>
                    <a:pt x="2886" y="1423"/>
                    <a:pt x="2874" y="1399"/>
                  </a:cubicBezTo>
                  <a:cubicBezTo>
                    <a:pt x="2874" y="1386"/>
                    <a:pt x="2858" y="1358"/>
                    <a:pt x="2846" y="1346"/>
                  </a:cubicBezTo>
                  <a:lnTo>
                    <a:pt x="389" y="13"/>
                  </a:lnTo>
                  <a:cubicBezTo>
                    <a:pt x="375" y="4"/>
                    <a:pt x="361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9" name="Google Shape;1749;p53"/>
          <p:cNvGrpSpPr/>
          <p:nvPr/>
        </p:nvGrpSpPr>
        <p:grpSpPr>
          <a:xfrm rot="-2314923">
            <a:off x="2707239" y="2742069"/>
            <a:ext cx="455025" cy="433011"/>
            <a:chOff x="631103" y="2799952"/>
            <a:chExt cx="83592" cy="79532"/>
          </a:xfrm>
        </p:grpSpPr>
        <p:sp>
          <p:nvSpPr>
            <p:cNvPr id="1750" name="Google Shape;1750;p5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2" name="Google Shape;1752;p53"/>
          <p:cNvGrpSpPr/>
          <p:nvPr/>
        </p:nvGrpSpPr>
        <p:grpSpPr>
          <a:xfrm>
            <a:off x="1559599" y="2000997"/>
            <a:ext cx="320052" cy="574570"/>
            <a:chOff x="844318" y="2802435"/>
            <a:chExt cx="62008" cy="111310"/>
          </a:xfrm>
        </p:grpSpPr>
        <p:sp>
          <p:nvSpPr>
            <p:cNvPr id="1753" name="Google Shape;1753;p53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3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5" name="Google Shape;1755;p53"/>
          <p:cNvGrpSpPr/>
          <p:nvPr/>
        </p:nvGrpSpPr>
        <p:grpSpPr>
          <a:xfrm rot="-3257344">
            <a:off x="1841594" y="414498"/>
            <a:ext cx="455025" cy="433012"/>
            <a:chOff x="631103" y="2799952"/>
            <a:chExt cx="83592" cy="79532"/>
          </a:xfrm>
        </p:grpSpPr>
        <p:sp>
          <p:nvSpPr>
            <p:cNvPr id="1756" name="Google Shape;1756;p5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8" name="Google Shape;1758;p53"/>
          <p:cNvGrpSpPr/>
          <p:nvPr/>
        </p:nvGrpSpPr>
        <p:grpSpPr>
          <a:xfrm rot="1045661">
            <a:off x="7003223" y="4039729"/>
            <a:ext cx="455022" cy="433013"/>
            <a:chOff x="631103" y="2799952"/>
            <a:chExt cx="83592" cy="79532"/>
          </a:xfrm>
        </p:grpSpPr>
        <p:sp>
          <p:nvSpPr>
            <p:cNvPr id="1759" name="Google Shape;1759;p5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1" name="Google Shape;1761;p53"/>
          <p:cNvGrpSpPr/>
          <p:nvPr/>
        </p:nvGrpSpPr>
        <p:grpSpPr>
          <a:xfrm>
            <a:off x="6377211" y="1541622"/>
            <a:ext cx="320052" cy="574570"/>
            <a:chOff x="844318" y="2802435"/>
            <a:chExt cx="62008" cy="111310"/>
          </a:xfrm>
        </p:grpSpPr>
        <p:sp>
          <p:nvSpPr>
            <p:cNvPr id="1762" name="Google Shape;1762;p53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3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4" name="Google Shape;1764;p53"/>
          <p:cNvGrpSpPr/>
          <p:nvPr/>
        </p:nvGrpSpPr>
        <p:grpSpPr>
          <a:xfrm>
            <a:off x="7440423" y="1511994"/>
            <a:ext cx="640679" cy="694127"/>
            <a:chOff x="669306" y="2144390"/>
            <a:chExt cx="140663" cy="152405"/>
          </a:xfrm>
        </p:grpSpPr>
        <p:sp>
          <p:nvSpPr>
            <p:cNvPr id="1765" name="Google Shape;1765;p53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3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3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3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3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3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3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3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3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3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3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3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3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8" name="Google Shape;1778;p53"/>
          <p:cNvGrpSpPr/>
          <p:nvPr/>
        </p:nvGrpSpPr>
        <p:grpSpPr>
          <a:xfrm>
            <a:off x="7217176" y="2787110"/>
            <a:ext cx="1213595" cy="730696"/>
            <a:chOff x="7145281" y="1360607"/>
            <a:chExt cx="557308" cy="335536"/>
          </a:xfrm>
        </p:grpSpPr>
        <p:sp>
          <p:nvSpPr>
            <p:cNvPr id="1779" name="Google Shape;1779;p53"/>
            <p:cNvSpPr/>
            <p:nvPr/>
          </p:nvSpPr>
          <p:spPr>
            <a:xfrm>
              <a:off x="7434435" y="1530886"/>
              <a:ext cx="265409" cy="162978"/>
            </a:xfrm>
            <a:custGeom>
              <a:avLst/>
              <a:gdLst/>
              <a:ahLst/>
              <a:cxnLst/>
              <a:rect l="l" t="t" r="r" b="b"/>
              <a:pathLst>
                <a:path w="9087" h="5580" extrusionOk="0">
                  <a:moveTo>
                    <a:pt x="9087" y="1"/>
                  </a:moveTo>
                  <a:lnTo>
                    <a:pt x="262" y="2899"/>
                  </a:lnTo>
                  <a:lnTo>
                    <a:pt x="1" y="5580"/>
                  </a:lnTo>
                  <a:lnTo>
                    <a:pt x="1" y="5580"/>
                  </a:lnTo>
                  <a:lnTo>
                    <a:pt x="8842" y="2629"/>
                  </a:lnTo>
                  <a:lnTo>
                    <a:pt x="90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3"/>
            <p:cNvSpPr/>
            <p:nvPr/>
          </p:nvSpPr>
          <p:spPr>
            <a:xfrm>
              <a:off x="7432157" y="1528754"/>
              <a:ext cx="270432" cy="167388"/>
            </a:xfrm>
            <a:custGeom>
              <a:avLst/>
              <a:gdLst/>
              <a:ahLst/>
              <a:cxnLst/>
              <a:rect l="l" t="t" r="r" b="b"/>
              <a:pathLst>
                <a:path w="9259" h="5731" extrusionOk="0">
                  <a:moveTo>
                    <a:pt x="9075" y="189"/>
                  </a:moveTo>
                  <a:lnTo>
                    <a:pt x="8842" y="2636"/>
                  </a:lnTo>
                  <a:lnTo>
                    <a:pt x="172" y="5535"/>
                  </a:lnTo>
                  <a:lnTo>
                    <a:pt x="417" y="3025"/>
                  </a:lnTo>
                  <a:lnTo>
                    <a:pt x="9075" y="189"/>
                  </a:lnTo>
                  <a:close/>
                  <a:moveTo>
                    <a:pt x="9178" y="0"/>
                  </a:moveTo>
                  <a:cubicBezTo>
                    <a:pt x="9168" y="0"/>
                    <a:pt x="9158" y="3"/>
                    <a:pt x="9153" y="8"/>
                  </a:cubicBezTo>
                  <a:lnTo>
                    <a:pt x="312" y="2894"/>
                  </a:lnTo>
                  <a:cubicBezTo>
                    <a:pt x="287" y="2894"/>
                    <a:pt x="262" y="2935"/>
                    <a:pt x="262" y="2960"/>
                  </a:cubicBezTo>
                  <a:lnTo>
                    <a:pt x="1" y="5637"/>
                  </a:lnTo>
                  <a:cubicBezTo>
                    <a:pt x="1" y="5665"/>
                    <a:pt x="16" y="5690"/>
                    <a:pt x="29" y="5715"/>
                  </a:cubicBezTo>
                  <a:cubicBezTo>
                    <a:pt x="41" y="5715"/>
                    <a:pt x="66" y="5730"/>
                    <a:pt x="79" y="5730"/>
                  </a:cubicBezTo>
                  <a:lnTo>
                    <a:pt x="107" y="5730"/>
                  </a:lnTo>
                  <a:lnTo>
                    <a:pt x="8948" y="2764"/>
                  </a:lnTo>
                  <a:cubicBezTo>
                    <a:pt x="8972" y="2764"/>
                    <a:pt x="8997" y="2739"/>
                    <a:pt x="8997" y="2702"/>
                  </a:cubicBezTo>
                  <a:lnTo>
                    <a:pt x="9243" y="86"/>
                  </a:lnTo>
                  <a:cubicBezTo>
                    <a:pt x="9258" y="61"/>
                    <a:pt x="9243" y="33"/>
                    <a:pt x="9218" y="21"/>
                  </a:cubicBezTo>
                  <a:cubicBezTo>
                    <a:pt x="9211" y="6"/>
                    <a:pt x="9194" y="0"/>
                    <a:pt x="917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3"/>
            <p:cNvSpPr/>
            <p:nvPr/>
          </p:nvSpPr>
          <p:spPr>
            <a:xfrm>
              <a:off x="7458648" y="1560269"/>
              <a:ext cx="227030" cy="78188"/>
            </a:xfrm>
            <a:custGeom>
              <a:avLst/>
              <a:gdLst/>
              <a:ahLst/>
              <a:cxnLst/>
              <a:rect l="l" t="t" r="r" b="b"/>
              <a:pathLst>
                <a:path w="7773" h="2677" extrusionOk="0">
                  <a:moveTo>
                    <a:pt x="7661" y="1"/>
                  </a:moveTo>
                  <a:cubicBezTo>
                    <a:pt x="7654" y="1"/>
                    <a:pt x="7645" y="2"/>
                    <a:pt x="7637" y="4"/>
                  </a:cubicBezTo>
                  <a:cubicBezTo>
                    <a:pt x="6798" y="287"/>
                    <a:pt x="5944" y="573"/>
                    <a:pt x="5089" y="859"/>
                  </a:cubicBezTo>
                  <a:cubicBezTo>
                    <a:pt x="3741" y="1312"/>
                    <a:pt x="2384" y="1763"/>
                    <a:pt x="1023" y="2204"/>
                  </a:cubicBezTo>
                  <a:cubicBezTo>
                    <a:pt x="712" y="2306"/>
                    <a:pt x="402" y="2412"/>
                    <a:pt x="91" y="2527"/>
                  </a:cubicBezTo>
                  <a:cubicBezTo>
                    <a:pt x="0" y="2551"/>
                    <a:pt x="31" y="2676"/>
                    <a:pt x="102" y="2676"/>
                  </a:cubicBezTo>
                  <a:cubicBezTo>
                    <a:pt x="111" y="2676"/>
                    <a:pt x="121" y="2674"/>
                    <a:pt x="132" y="2670"/>
                  </a:cubicBezTo>
                  <a:cubicBezTo>
                    <a:pt x="986" y="2384"/>
                    <a:pt x="1828" y="2114"/>
                    <a:pt x="2682" y="1828"/>
                  </a:cubicBezTo>
                  <a:cubicBezTo>
                    <a:pt x="4039" y="1374"/>
                    <a:pt x="5385" y="924"/>
                    <a:pt x="6745" y="470"/>
                  </a:cubicBezTo>
                  <a:cubicBezTo>
                    <a:pt x="7056" y="365"/>
                    <a:pt x="7366" y="262"/>
                    <a:pt x="7690" y="160"/>
                  </a:cubicBezTo>
                  <a:cubicBezTo>
                    <a:pt x="7772" y="134"/>
                    <a:pt x="7748" y="1"/>
                    <a:pt x="7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3"/>
            <p:cNvSpPr/>
            <p:nvPr/>
          </p:nvSpPr>
          <p:spPr>
            <a:xfrm>
              <a:off x="7456750" y="1580685"/>
              <a:ext cx="226971" cy="78188"/>
            </a:xfrm>
            <a:custGeom>
              <a:avLst/>
              <a:gdLst/>
              <a:ahLst/>
              <a:cxnLst/>
              <a:rect l="l" t="t" r="r" b="b"/>
              <a:pathLst>
                <a:path w="7771" h="2677" extrusionOk="0">
                  <a:moveTo>
                    <a:pt x="7663" y="1"/>
                  </a:moveTo>
                  <a:cubicBezTo>
                    <a:pt x="7656" y="1"/>
                    <a:pt x="7648" y="2"/>
                    <a:pt x="7640" y="4"/>
                  </a:cubicBezTo>
                  <a:cubicBezTo>
                    <a:pt x="6798" y="287"/>
                    <a:pt x="5943" y="573"/>
                    <a:pt x="5089" y="858"/>
                  </a:cubicBezTo>
                  <a:cubicBezTo>
                    <a:pt x="3741" y="1312"/>
                    <a:pt x="2383" y="1762"/>
                    <a:pt x="1023" y="2204"/>
                  </a:cubicBezTo>
                  <a:cubicBezTo>
                    <a:pt x="712" y="2306"/>
                    <a:pt x="402" y="2424"/>
                    <a:pt x="91" y="2527"/>
                  </a:cubicBezTo>
                  <a:cubicBezTo>
                    <a:pt x="0" y="2551"/>
                    <a:pt x="21" y="2676"/>
                    <a:pt x="99" y="2676"/>
                  </a:cubicBezTo>
                  <a:cubicBezTo>
                    <a:pt x="109" y="2676"/>
                    <a:pt x="120" y="2674"/>
                    <a:pt x="131" y="2670"/>
                  </a:cubicBezTo>
                  <a:cubicBezTo>
                    <a:pt x="973" y="2384"/>
                    <a:pt x="1827" y="2113"/>
                    <a:pt x="2682" y="1828"/>
                  </a:cubicBezTo>
                  <a:cubicBezTo>
                    <a:pt x="4027" y="1374"/>
                    <a:pt x="5387" y="924"/>
                    <a:pt x="6745" y="470"/>
                  </a:cubicBezTo>
                  <a:cubicBezTo>
                    <a:pt x="7056" y="365"/>
                    <a:pt x="7366" y="262"/>
                    <a:pt x="7677" y="160"/>
                  </a:cubicBezTo>
                  <a:cubicBezTo>
                    <a:pt x="7771" y="134"/>
                    <a:pt x="7747" y="1"/>
                    <a:pt x="76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3"/>
            <p:cNvSpPr/>
            <p:nvPr/>
          </p:nvSpPr>
          <p:spPr>
            <a:xfrm>
              <a:off x="7434435" y="1530886"/>
              <a:ext cx="265409" cy="162978"/>
            </a:xfrm>
            <a:custGeom>
              <a:avLst/>
              <a:gdLst/>
              <a:ahLst/>
              <a:cxnLst/>
              <a:rect l="l" t="t" r="r" b="b"/>
              <a:pathLst>
                <a:path w="9087" h="5580" extrusionOk="0">
                  <a:moveTo>
                    <a:pt x="9087" y="1"/>
                  </a:moveTo>
                  <a:lnTo>
                    <a:pt x="262" y="2899"/>
                  </a:lnTo>
                  <a:lnTo>
                    <a:pt x="1" y="5580"/>
                  </a:lnTo>
                  <a:lnTo>
                    <a:pt x="1" y="5580"/>
                  </a:lnTo>
                  <a:lnTo>
                    <a:pt x="8842" y="2629"/>
                  </a:lnTo>
                  <a:lnTo>
                    <a:pt x="8882" y="2253"/>
                  </a:lnTo>
                  <a:lnTo>
                    <a:pt x="327" y="4983"/>
                  </a:lnTo>
                  <a:lnTo>
                    <a:pt x="327" y="4983"/>
                  </a:lnTo>
                  <a:lnTo>
                    <a:pt x="495" y="3197"/>
                  </a:lnTo>
                  <a:lnTo>
                    <a:pt x="9062" y="389"/>
                  </a:lnTo>
                  <a:lnTo>
                    <a:pt x="9087" y="1"/>
                  </a:lnTo>
                  <a:close/>
                </a:path>
              </a:pathLst>
            </a:custGeom>
            <a:solidFill>
              <a:srgbClr val="FF86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3"/>
            <p:cNvSpPr/>
            <p:nvPr/>
          </p:nvSpPr>
          <p:spPr>
            <a:xfrm>
              <a:off x="7432157" y="1528754"/>
              <a:ext cx="270432" cy="167388"/>
            </a:xfrm>
            <a:custGeom>
              <a:avLst/>
              <a:gdLst/>
              <a:ahLst/>
              <a:cxnLst/>
              <a:rect l="l" t="t" r="r" b="b"/>
              <a:pathLst>
                <a:path w="9259" h="5731" extrusionOk="0">
                  <a:moveTo>
                    <a:pt x="9075" y="189"/>
                  </a:moveTo>
                  <a:lnTo>
                    <a:pt x="9062" y="409"/>
                  </a:lnTo>
                  <a:lnTo>
                    <a:pt x="545" y="3193"/>
                  </a:lnTo>
                  <a:cubicBezTo>
                    <a:pt x="520" y="3205"/>
                    <a:pt x="507" y="3230"/>
                    <a:pt x="495" y="3258"/>
                  </a:cubicBezTo>
                  <a:lnTo>
                    <a:pt x="327" y="5056"/>
                  </a:lnTo>
                  <a:cubicBezTo>
                    <a:pt x="327" y="5081"/>
                    <a:pt x="340" y="5109"/>
                    <a:pt x="352" y="5122"/>
                  </a:cubicBezTo>
                  <a:cubicBezTo>
                    <a:pt x="370" y="5130"/>
                    <a:pt x="389" y="5139"/>
                    <a:pt x="407" y="5139"/>
                  </a:cubicBezTo>
                  <a:cubicBezTo>
                    <a:pt x="415" y="5139"/>
                    <a:pt x="422" y="5138"/>
                    <a:pt x="430" y="5134"/>
                  </a:cubicBezTo>
                  <a:lnTo>
                    <a:pt x="8870" y="2428"/>
                  </a:lnTo>
                  <a:lnTo>
                    <a:pt x="8842" y="2636"/>
                  </a:lnTo>
                  <a:lnTo>
                    <a:pt x="172" y="5535"/>
                  </a:lnTo>
                  <a:lnTo>
                    <a:pt x="417" y="3025"/>
                  </a:lnTo>
                  <a:lnTo>
                    <a:pt x="9075" y="189"/>
                  </a:lnTo>
                  <a:close/>
                  <a:moveTo>
                    <a:pt x="9178" y="0"/>
                  </a:moveTo>
                  <a:cubicBezTo>
                    <a:pt x="9168" y="0"/>
                    <a:pt x="9158" y="3"/>
                    <a:pt x="9153" y="8"/>
                  </a:cubicBezTo>
                  <a:lnTo>
                    <a:pt x="312" y="2894"/>
                  </a:lnTo>
                  <a:cubicBezTo>
                    <a:pt x="287" y="2894"/>
                    <a:pt x="262" y="2935"/>
                    <a:pt x="262" y="2960"/>
                  </a:cubicBezTo>
                  <a:lnTo>
                    <a:pt x="1" y="5637"/>
                  </a:lnTo>
                  <a:cubicBezTo>
                    <a:pt x="1" y="5665"/>
                    <a:pt x="16" y="5690"/>
                    <a:pt x="29" y="5715"/>
                  </a:cubicBezTo>
                  <a:cubicBezTo>
                    <a:pt x="41" y="5715"/>
                    <a:pt x="66" y="5730"/>
                    <a:pt x="79" y="5730"/>
                  </a:cubicBezTo>
                  <a:lnTo>
                    <a:pt x="107" y="5730"/>
                  </a:lnTo>
                  <a:lnTo>
                    <a:pt x="8948" y="2764"/>
                  </a:lnTo>
                  <a:cubicBezTo>
                    <a:pt x="8972" y="2764"/>
                    <a:pt x="8997" y="2739"/>
                    <a:pt x="8997" y="2702"/>
                  </a:cubicBezTo>
                  <a:lnTo>
                    <a:pt x="9038" y="2326"/>
                  </a:lnTo>
                  <a:cubicBezTo>
                    <a:pt x="9038" y="2298"/>
                    <a:pt x="9025" y="2273"/>
                    <a:pt x="9010" y="2261"/>
                  </a:cubicBezTo>
                  <a:cubicBezTo>
                    <a:pt x="8992" y="2252"/>
                    <a:pt x="8975" y="2243"/>
                    <a:pt x="8956" y="2243"/>
                  </a:cubicBezTo>
                  <a:cubicBezTo>
                    <a:pt x="8948" y="2243"/>
                    <a:pt x="8940" y="2245"/>
                    <a:pt x="8932" y="2248"/>
                  </a:cubicBezTo>
                  <a:lnTo>
                    <a:pt x="495" y="4954"/>
                  </a:lnTo>
                  <a:lnTo>
                    <a:pt x="650" y="3335"/>
                  </a:lnTo>
                  <a:lnTo>
                    <a:pt x="9153" y="540"/>
                  </a:lnTo>
                  <a:cubicBezTo>
                    <a:pt x="9193" y="527"/>
                    <a:pt x="9205" y="499"/>
                    <a:pt x="9218" y="474"/>
                  </a:cubicBezTo>
                  <a:lnTo>
                    <a:pt x="9243" y="86"/>
                  </a:lnTo>
                  <a:cubicBezTo>
                    <a:pt x="9258" y="61"/>
                    <a:pt x="9243" y="33"/>
                    <a:pt x="9218" y="21"/>
                  </a:cubicBezTo>
                  <a:cubicBezTo>
                    <a:pt x="9211" y="6"/>
                    <a:pt x="9194" y="0"/>
                    <a:pt x="9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3"/>
            <p:cNvSpPr/>
            <p:nvPr/>
          </p:nvSpPr>
          <p:spPr>
            <a:xfrm>
              <a:off x="7147910" y="1441599"/>
              <a:ext cx="294178" cy="252265"/>
            </a:xfrm>
            <a:custGeom>
              <a:avLst/>
              <a:gdLst/>
              <a:ahLst/>
              <a:cxnLst/>
              <a:rect l="l" t="t" r="r" b="b"/>
              <a:pathLst>
                <a:path w="10072" h="8637" extrusionOk="0">
                  <a:moveTo>
                    <a:pt x="274" y="1"/>
                  </a:moveTo>
                  <a:lnTo>
                    <a:pt x="0" y="2890"/>
                  </a:lnTo>
                  <a:lnTo>
                    <a:pt x="9811" y="8637"/>
                  </a:lnTo>
                  <a:lnTo>
                    <a:pt x="10072" y="5956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3"/>
            <p:cNvSpPr/>
            <p:nvPr/>
          </p:nvSpPr>
          <p:spPr>
            <a:xfrm>
              <a:off x="7145281" y="1439058"/>
              <a:ext cx="299085" cy="257084"/>
            </a:xfrm>
            <a:custGeom>
              <a:avLst/>
              <a:gdLst/>
              <a:ahLst/>
              <a:cxnLst/>
              <a:rect l="l" t="t" r="r" b="b"/>
              <a:pathLst>
                <a:path w="10240" h="8802" extrusionOk="0">
                  <a:moveTo>
                    <a:pt x="426" y="218"/>
                  </a:moveTo>
                  <a:lnTo>
                    <a:pt x="10084" y="6083"/>
                  </a:lnTo>
                  <a:lnTo>
                    <a:pt x="9838" y="8593"/>
                  </a:lnTo>
                  <a:lnTo>
                    <a:pt x="168" y="2924"/>
                  </a:lnTo>
                  <a:lnTo>
                    <a:pt x="426" y="218"/>
                  </a:lnTo>
                  <a:close/>
                  <a:moveTo>
                    <a:pt x="367" y="1"/>
                  </a:moveTo>
                  <a:cubicBezTo>
                    <a:pt x="352" y="1"/>
                    <a:pt x="336" y="4"/>
                    <a:pt x="323" y="10"/>
                  </a:cubicBezTo>
                  <a:cubicBezTo>
                    <a:pt x="311" y="26"/>
                    <a:pt x="286" y="51"/>
                    <a:pt x="286" y="76"/>
                  </a:cubicBezTo>
                  <a:lnTo>
                    <a:pt x="13" y="2961"/>
                  </a:lnTo>
                  <a:cubicBezTo>
                    <a:pt x="0" y="2989"/>
                    <a:pt x="25" y="3027"/>
                    <a:pt x="53" y="3039"/>
                  </a:cubicBezTo>
                  <a:lnTo>
                    <a:pt x="9863" y="8786"/>
                  </a:lnTo>
                  <a:cubicBezTo>
                    <a:pt x="9876" y="8801"/>
                    <a:pt x="9888" y="8801"/>
                    <a:pt x="9901" y="8801"/>
                  </a:cubicBezTo>
                  <a:cubicBezTo>
                    <a:pt x="9916" y="8801"/>
                    <a:pt x="9929" y="8801"/>
                    <a:pt x="9941" y="8786"/>
                  </a:cubicBezTo>
                  <a:cubicBezTo>
                    <a:pt x="9966" y="8774"/>
                    <a:pt x="9978" y="8749"/>
                    <a:pt x="9978" y="8724"/>
                  </a:cubicBezTo>
                  <a:lnTo>
                    <a:pt x="10239" y="6043"/>
                  </a:lnTo>
                  <a:cubicBezTo>
                    <a:pt x="10239" y="6018"/>
                    <a:pt x="10227" y="5990"/>
                    <a:pt x="10199" y="5965"/>
                  </a:cubicBezTo>
                  <a:lnTo>
                    <a:pt x="401" y="10"/>
                  </a:lnTo>
                  <a:cubicBezTo>
                    <a:pt x="395" y="4"/>
                    <a:pt x="382" y="1"/>
                    <a:pt x="367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3"/>
            <p:cNvSpPr/>
            <p:nvPr/>
          </p:nvSpPr>
          <p:spPr>
            <a:xfrm>
              <a:off x="7171538" y="1456787"/>
              <a:ext cx="12705" cy="86191"/>
            </a:xfrm>
            <a:custGeom>
              <a:avLst/>
              <a:gdLst/>
              <a:ahLst/>
              <a:cxnLst/>
              <a:rect l="l" t="t" r="r" b="b"/>
              <a:pathLst>
                <a:path w="435" h="2951" extrusionOk="0">
                  <a:moveTo>
                    <a:pt x="355" y="1"/>
                  </a:moveTo>
                  <a:cubicBezTo>
                    <a:pt x="314" y="1"/>
                    <a:pt x="272" y="26"/>
                    <a:pt x="266" y="77"/>
                  </a:cubicBezTo>
                  <a:cubicBezTo>
                    <a:pt x="176" y="1009"/>
                    <a:pt x="99" y="1941"/>
                    <a:pt x="8" y="2873"/>
                  </a:cubicBezTo>
                  <a:cubicBezTo>
                    <a:pt x="1" y="2924"/>
                    <a:pt x="36" y="2950"/>
                    <a:pt x="74" y="2950"/>
                  </a:cubicBezTo>
                  <a:cubicBezTo>
                    <a:pt x="113" y="2950"/>
                    <a:pt x="156" y="2924"/>
                    <a:pt x="164" y="2873"/>
                  </a:cubicBezTo>
                  <a:cubicBezTo>
                    <a:pt x="254" y="1941"/>
                    <a:pt x="344" y="1009"/>
                    <a:pt x="434" y="77"/>
                  </a:cubicBezTo>
                  <a:cubicBezTo>
                    <a:pt x="434" y="26"/>
                    <a:pt x="395" y="1"/>
                    <a:pt x="3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3"/>
            <p:cNvSpPr/>
            <p:nvPr/>
          </p:nvSpPr>
          <p:spPr>
            <a:xfrm>
              <a:off x="7399678" y="1594004"/>
              <a:ext cx="12326" cy="81693"/>
            </a:xfrm>
            <a:custGeom>
              <a:avLst/>
              <a:gdLst/>
              <a:ahLst/>
              <a:cxnLst/>
              <a:rect l="l" t="t" r="r" b="b"/>
              <a:pathLst>
                <a:path w="422" h="2797" extrusionOk="0">
                  <a:moveTo>
                    <a:pt x="348" y="0"/>
                  </a:moveTo>
                  <a:cubicBezTo>
                    <a:pt x="309" y="0"/>
                    <a:pt x="266" y="27"/>
                    <a:pt x="259" y="79"/>
                  </a:cubicBezTo>
                  <a:cubicBezTo>
                    <a:pt x="169" y="959"/>
                    <a:pt x="91" y="1838"/>
                    <a:pt x="1" y="2720"/>
                  </a:cubicBezTo>
                  <a:cubicBezTo>
                    <a:pt x="1" y="2771"/>
                    <a:pt x="40" y="2797"/>
                    <a:pt x="80" y="2797"/>
                  </a:cubicBezTo>
                  <a:cubicBezTo>
                    <a:pt x="120" y="2797"/>
                    <a:pt x="162" y="2771"/>
                    <a:pt x="169" y="2720"/>
                  </a:cubicBezTo>
                  <a:cubicBezTo>
                    <a:pt x="246" y="1838"/>
                    <a:pt x="336" y="959"/>
                    <a:pt x="414" y="79"/>
                  </a:cubicBezTo>
                  <a:cubicBezTo>
                    <a:pt x="422" y="27"/>
                    <a:pt x="387" y="0"/>
                    <a:pt x="3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3"/>
            <p:cNvSpPr/>
            <p:nvPr/>
          </p:nvSpPr>
          <p:spPr>
            <a:xfrm>
              <a:off x="7198760" y="1515728"/>
              <a:ext cx="178195" cy="113851"/>
            </a:xfrm>
            <a:custGeom>
              <a:avLst/>
              <a:gdLst/>
              <a:ahLst/>
              <a:cxnLst/>
              <a:rect l="l" t="t" r="r" b="b"/>
              <a:pathLst>
                <a:path w="6101" h="3898" extrusionOk="0">
                  <a:moveTo>
                    <a:pt x="711" y="1"/>
                  </a:moveTo>
                  <a:cubicBezTo>
                    <a:pt x="696" y="1"/>
                    <a:pt x="681" y="5"/>
                    <a:pt x="667" y="13"/>
                  </a:cubicBezTo>
                  <a:cubicBezTo>
                    <a:pt x="499" y="144"/>
                    <a:pt x="303" y="234"/>
                    <a:pt x="98" y="287"/>
                  </a:cubicBezTo>
                  <a:cubicBezTo>
                    <a:pt x="1" y="310"/>
                    <a:pt x="39" y="445"/>
                    <a:pt x="116" y="445"/>
                  </a:cubicBezTo>
                  <a:cubicBezTo>
                    <a:pt x="123" y="445"/>
                    <a:pt x="129" y="444"/>
                    <a:pt x="136" y="442"/>
                  </a:cubicBezTo>
                  <a:cubicBezTo>
                    <a:pt x="330" y="385"/>
                    <a:pt x="514" y="308"/>
                    <a:pt x="678" y="193"/>
                  </a:cubicBezTo>
                  <a:lnTo>
                    <a:pt x="678" y="193"/>
                  </a:lnTo>
                  <a:cubicBezTo>
                    <a:pt x="763" y="374"/>
                    <a:pt x="830" y="559"/>
                    <a:pt x="888" y="753"/>
                  </a:cubicBezTo>
                  <a:cubicBezTo>
                    <a:pt x="888" y="781"/>
                    <a:pt x="919" y="812"/>
                    <a:pt x="950" y="812"/>
                  </a:cubicBezTo>
                  <a:cubicBezTo>
                    <a:pt x="959" y="812"/>
                    <a:pt x="969" y="809"/>
                    <a:pt x="978" y="802"/>
                  </a:cubicBezTo>
                  <a:cubicBezTo>
                    <a:pt x="1141" y="738"/>
                    <a:pt x="1302" y="664"/>
                    <a:pt x="1449" y="567"/>
                  </a:cubicBezTo>
                  <a:lnTo>
                    <a:pt x="1449" y="567"/>
                  </a:lnTo>
                  <a:cubicBezTo>
                    <a:pt x="1503" y="751"/>
                    <a:pt x="1558" y="929"/>
                    <a:pt x="1624" y="1113"/>
                  </a:cubicBezTo>
                  <a:cubicBezTo>
                    <a:pt x="1634" y="1148"/>
                    <a:pt x="1660" y="1171"/>
                    <a:pt x="1688" y="1171"/>
                  </a:cubicBezTo>
                  <a:cubicBezTo>
                    <a:pt x="1702" y="1171"/>
                    <a:pt x="1716" y="1166"/>
                    <a:pt x="1729" y="1153"/>
                  </a:cubicBezTo>
                  <a:cubicBezTo>
                    <a:pt x="1858" y="1079"/>
                    <a:pt x="1987" y="1021"/>
                    <a:pt x="2124" y="973"/>
                  </a:cubicBezTo>
                  <a:lnTo>
                    <a:pt x="2124" y="973"/>
                  </a:lnTo>
                  <a:cubicBezTo>
                    <a:pt x="2178" y="1205"/>
                    <a:pt x="2227" y="1437"/>
                    <a:pt x="2285" y="1672"/>
                  </a:cubicBezTo>
                  <a:cubicBezTo>
                    <a:pt x="2294" y="1705"/>
                    <a:pt x="2320" y="1722"/>
                    <a:pt x="2351" y="1722"/>
                  </a:cubicBezTo>
                  <a:cubicBezTo>
                    <a:pt x="2367" y="1722"/>
                    <a:pt x="2384" y="1718"/>
                    <a:pt x="2400" y="1709"/>
                  </a:cubicBezTo>
                  <a:cubicBezTo>
                    <a:pt x="2530" y="1634"/>
                    <a:pt x="2671" y="1559"/>
                    <a:pt x="2804" y="1484"/>
                  </a:cubicBezTo>
                  <a:lnTo>
                    <a:pt x="2804" y="1484"/>
                  </a:lnTo>
                  <a:cubicBezTo>
                    <a:pt x="2891" y="1697"/>
                    <a:pt x="2973" y="1912"/>
                    <a:pt x="3062" y="2138"/>
                  </a:cubicBezTo>
                  <a:cubicBezTo>
                    <a:pt x="3071" y="2165"/>
                    <a:pt x="3101" y="2185"/>
                    <a:pt x="3136" y="2185"/>
                  </a:cubicBezTo>
                  <a:cubicBezTo>
                    <a:pt x="3149" y="2185"/>
                    <a:pt x="3163" y="2182"/>
                    <a:pt x="3177" y="2175"/>
                  </a:cubicBezTo>
                  <a:cubicBezTo>
                    <a:pt x="3325" y="2103"/>
                    <a:pt x="3471" y="2022"/>
                    <a:pt x="3610" y="1944"/>
                  </a:cubicBezTo>
                  <a:lnTo>
                    <a:pt x="3610" y="1944"/>
                  </a:lnTo>
                  <a:cubicBezTo>
                    <a:pt x="3648" y="2165"/>
                    <a:pt x="3706" y="2379"/>
                    <a:pt x="3773" y="2604"/>
                  </a:cubicBezTo>
                  <a:cubicBezTo>
                    <a:pt x="3782" y="2637"/>
                    <a:pt x="3808" y="2654"/>
                    <a:pt x="3840" y="2654"/>
                  </a:cubicBezTo>
                  <a:cubicBezTo>
                    <a:pt x="3856" y="2654"/>
                    <a:pt x="3874" y="2650"/>
                    <a:pt x="3891" y="2641"/>
                  </a:cubicBezTo>
                  <a:cubicBezTo>
                    <a:pt x="4052" y="2576"/>
                    <a:pt x="4215" y="2503"/>
                    <a:pt x="4377" y="2428"/>
                  </a:cubicBezTo>
                  <a:lnTo>
                    <a:pt x="4377" y="2428"/>
                  </a:lnTo>
                  <a:cubicBezTo>
                    <a:pt x="4424" y="2623"/>
                    <a:pt x="4479" y="2825"/>
                    <a:pt x="4525" y="3017"/>
                  </a:cubicBezTo>
                  <a:cubicBezTo>
                    <a:pt x="4535" y="3058"/>
                    <a:pt x="4575" y="3075"/>
                    <a:pt x="4611" y="3075"/>
                  </a:cubicBezTo>
                  <a:cubicBezTo>
                    <a:pt x="4621" y="3075"/>
                    <a:pt x="4631" y="3073"/>
                    <a:pt x="4640" y="3070"/>
                  </a:cubicBezTo>
                  <a:cubicBezTo>
                    <a:pt x="4795" y="2991"/>
                    <a:pt x="4948" y="2924"/>
                    <a:pt x="5100" y="2858"/>
                  </a:cubicBezTo>
                  <a:lnTo>
                    <a:pt x="5100" y="2858"/>
                  </a:lnTo>
                  <a:cubicBezTo>
                    <a:pt x="5170" y="3046"/>
                    <a:pt x="5247" y="3226"/>
                    <a:pt x="5314" y="3418"/>
                  </a:cubicBezTo>
                  <a:cubicBezTo>
                    <a:pt x="5323" y="3447"/>
                    <a:pt x="5353" y="3468"/>
                    <a:pt x="5388" y="3468"/>
                  </a:cubicBezTo>
                  <a:cubicBezTo>
                    <a:pt x="5401" y="3468"/>
                    <a:pt x="5415" y="3465"/>
                    <a:pt x="5429" y="3458"/>
                  </a:cubicBezTo>
                  <a:cubicBezTo>
                    <a:pt x="5547" y="3388"/>
                    <a:pt x="5674" y="3326"/>
                    <a:pt x="5796" y="3261"/>
                  </a:cubicBezTo>
                  <a:lnTo>
                    <a:pt x="5796" y="3261"/>
                  </a:lnTo>
                  <a:cubicBezTo>
                    <a:pt x="5809" y="3462"/>
                    <a:pt x="5851" y="3654"/>
                    <a:pt x="5935" y="3847"/>
                  </a:cubicBezTo>
                  <a:cubicBezTo>
                    <a:pt x="5950" y="3882"/>
                    <a:pt x="5981" y="3897"/>
                    <a:pt x="6011" y="3897"/>
                  </a:cubicBezTo>
                  <a:cubicBezTo>
                    <a:pt x="6057" y="3897"/>
                    <a:pt x="6101" y="3861"/>
                    <a:pt x="6078" y="3806"/>
                  </a:cubicBezTo>
                  <a:cubicBezTo>
                    <a:pt x="5988" y="3586"/>
                    <a:pt x="5948" y="3365"/>
                    <a:pt x="5948" y="3132"/>
                  </a:cubicBezTo>
                  <a:cubicBezTo>
                    <a:pt x="5948" y="3083"/>
                    <a:pt x="5907" y="3047"/>
                    <a:pt x="5865" y="3047"/>
                  </a:cubicBezTo>
                  <a:cubicBezTo>
                    <a:pt x="5854" y="3047"/>
                    <a:pt x="5843" y="3049"/>
                    <a:pt x="5833" y="3055"/>
                  </a:cubicBezTo>
                  <a:cubicBezTo>
                    <a:pt x="5704" y="3132"/>
                    <a:pt x="5565" y="3207"/>
                    <a:pt x="5426" y="3281"/>
                  </a:cubicBezTo>
                  <a:lnTo>
                    <a:pt x="5426" y="3281"/>
                  </a:lnTo>
                  <a:cubicBezTo>
                    <a:pt x="5358" y="3101"/>
                    <a:pt x="5291" y="2912"/>
                    <a:pt x="5224" y="2731"/>
                  </a:cubicBezTo>
                  <a:cubicBezTo>
                    <a:pt x="5215" y="2694"/>
                    <a:pt x="5182" y="2676"/>
                    <a:pt x="5145" y="2676"/>
                  </a:cubicBezTo>
                  <a:cubicBezTo>
                    <a:pt x="5132" y="2676"/>
                    <a:pt x="5119" y="2678"/>
                    <a:pt x="5106" y="2682"/>
                  </a:cubicBezTo>
                  <a:cubicBezTo>
                    <a:pt x="4958" y="2756"/>
                    <a:pt x="4809" y="2822"/>
                    <a:pt x="4659" y="2886"/>
                  </a:cubicBezTo>
                  <a:lnTo>
                    <a:pt x="4659" y="2886"/>
                  </a:lnTo>
                  <a:cubicBezTo>
                    <a:pt x="4611" y="2687"/>
                    <a:pt x="4554" y="2496"/>
                    <a:pt x="4497" y="2293"/>
                  </a:cubicBezTo>
                  <a:cubicBezTo>
                    <a:pt x="4489" y="2258"/>
                    <a:pt x="4464" y="2241"/>
                    <a:pt x="4432" y="2241"/>
                  </a:cubicBezTo>
                  <a:cubicBezTo>
                    <a:pt x="4417" y="2241"/>
                    <a:pt x="4400" y="2245"/>
                    <a:pt x="4382" y="2253"/>
                  </a:cubicBezTo>
                  <a:cubicBezTo>
                    <a:pt x="4213" y="2320"/>
                    <a:pt x="4055" y="2397"/>
                    <a:pt x="3890" y="2475"/>
                  </a:cubicBezTo>
                  <a:lnTo>
                    <a:pt x="3890" y="2475"/>
                  </a:lnTo>
                  <a:cubicBezTo>
                    <a:pt x="3827" y="2249"/>
                    <a:pt x="3782" y="2030"/>
                    <a:pt x="3749" y="1800"/>
                  </a:cubicBezTo>
                  <a:cubicBezTo>
                    <a:pt x="3749" y="1763"/>
                    <a:pt x="3707" y="1739"/>
                    <a:pt x="3670" y="1739"/>
                  </a:cubicBezTo>
                  <a:cubicBezTo>
                    <a:pt x="3655" y="1739"/>
                    <a:pt x="3642" y="1742"/>
                    <a:pt x="3630" y="1750"/>
                  </a:cubicBezTo>
                  <a:cubicBezTo>
                    <a:pt x="3478" y="1837"/>
                    <a:pt x="3334" y="1915"/>
                    <a:pt x="3182" y="1999"/>
                  </a:cubicBezTo>
                  <a:lnTo>
                    <a:pt x="3182" y="1999"/>
                  </a:lnTo>
                  <a:cubicBezTo>
                    <a:pt x="3093" y="1782"/>
                    <a:pt x="3010" y="1565"/>
                    <a:pt x="2919" y="1346"/>
                  </a:cubicBezTo>
                  <a:cubicBezTo>
                    <a:pt x="2910" y="1310"/>
                    <a:pt x="2880" y="1285"/>
                    <a:pt x="2845" y="1285"/>
                  </a:cubicBezTo>
                  <a:cubicBezTo>
                    <a:pt x="2832" y="1285"/>
                    <a:pt x="2818" y="1289"/>
                    <a:pt x="2804" y="1296"/>
                  </a:cubicBezTo>
                  <a:cubicBezTo>
                    <a:pt x="2678" y="1379"/>
                    <a:pt x="2543" y="1454"/>
                    <a:pt x="2406" y="1527"/>
                  </a:cubicBezTo>
                  <a:lnTo>
                    <a:pt x="2406" y="1527"/>
                  </a:lnTo>
                  <a:cubicBezTo>
                    <a:pt x="2358" y="1301"/>
                    <a:pt x="2304" y="1066"/>
                    <a:pt x="2261" y="843"/>
                  </a:cubicBezTo>
                  <a:cubicBezTo>
                    <a:pt x="2248" y="809"/>
                    <a:pt x="2212" y="787"/>
                    <a:pt x="2177" y="787"/>
                  </a:cubicBezTo>
                  <a:cubicBezTo>
                    <a:pt x="2169" y="787"/>
                    <a:pt x="2162" y="788"/>
                    <a:pt x="2155" y="790"/>
                  </a:cubicBezTo>
                  <a:cubicBezTo>
                    <a:pt x="2016" y="844"/>
                    <a:pt x="1876" y="898"/>
                    <a:pt x="1737" y="974"/>
                  </a:cubicBezTo>
                  <a:lnTo>
                    <a:pt x="1737" y="974"/>
                  </a:lnTo>
                  <a:cubicBezTo>
                    <a:pt x="1682" y="788"/>
                    <a:pt x="1629" y="603"/>
                    <a:pt x="1574" y="430"/>
                  </a:cubicBezTo>
                  <a:cubicBezTo>
                    <a:pt x="1565" y="391"/>
                    <a:pt x="1527" y="367"/>
                    <a:pt x="1492" y="367"/>
                  </a:cubicBezTo>
                  <a:cubicBezTo>
                    <a:pt x="1479" y="367"/>
                    <a:pt x="1467" y="370"/>
                    <a:pt x="1456" y="377"/>
                  </a:cubicBezTo>
                  <a:cubicBezTo>
                    <a:pt x="1310" y="477"/>
                    <a:pt x="1164" y="560"/>
                    <a:pt x="1010" y="631"/>
                  </a:cubicBezTo>
                  <a:lnTo>
                    <a:pt x="1010" y="631"/>
                  </a:lnTo>
                  <a:cubicBezTo>
                    <a:pt x="956" y="428"/>
                    <a:pt x="876" y="233"/>
                    <a:pt x="785" y="41"/>
                  </a:cubicBezTo>
                  <a:cubicBezTo>
                    <a:pt x="767" y="15"/>
                    <a:pt x="739" y="1"/>
                    <a:pt x="7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3"/>
            <p:cNvSpPr/>
            <p:nvPr/>
          </p:nvSpPr>
          <p:spPr>
            <a:xfrm>
              <a:off x="7155883" y="1363031"/>
              <a:ext cx="543960" cy="252528"/>
            </a:xfrm>
            <a:custGeom>
              <a:avLst/>
              <a:gdLst/>
              <a:ahLst/>
              <a:cxnLst/>
              <a:rect l="l" t="t" r="r" b="b"/>
              <a:pathLst>
                <a:path w="18624" h="8646" extrusionOk="0">
                  <a:moveTo>
                    <a:pt x="8491" y="1"/>
                  </a:moveTo>
                  <a:lnTo>
                    <a:pt x="1" y="2691"/>
                  </a:lnTo>
                  <a:lnTo>
                    <a:pt x="9799" y="8646"/>
                  </a:lnTo>
                  <a:lnTo>
                    <a:pt x="18624" y="5748"/>
                  </a:lnTo>
                  <a:lnTo>
                    <a:pt x="84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3"/>
            <p:cNvSpPr/>
            <p:nvPr/>
          </p:nvSpPr>
          <p:spPr>
            <a:xfrm>
              <a:off x="7153634" y="1360607"/>
              <a:ext cx="548955" cy="257230"/>
            </a:xfrm>
            <a:custGeom>
              <a:avLst/>
              <a:gdLst/>
              <a:ahLst/>
              <a:cxnLst/>
              <a:rect l="l" t="t" r="r" b="b"/>
              <a:pathLst>
                <a:path w="18795" h="8807" extrusionOk="0">
                  <a:moveTo>
                    <a:pt x="8555" y="161"/>
                  </a:moveTo>
                  <a:lnTo>
                    <a:pt x="18508" y="5818"/>
                  </a:lnTo>
                  <a:lnTo>
                    <a:pt x="9888" y="8639"/>
                  </a:lnTo>
                  <a:lnTo>
                    <a:pt x="270" y="2789"/>
                  </a:lnTo>
                  <a:lnTo>
                    <a:pt x="8555" y="161"/>
                  </a:lnTo>
                  <a:close/>
                  <a:moveTo>
                    <a:pt x="8559" y="1"/>
                  </a:moveTo>
                  <a:cubicBezTo>
                    <a:pt x="8553" y="1"/>
                    <a:pt x="8547" y="2"/>
                    <a:pt x="8543" y="6"/>
                  </a:cubicBezTo>
                  <a:lnTo>
                    <a:pt x="50" y="2696"/>
                  </a:lnTo>
                  <a:cubicBezTo>
                    <a:pt x="25" y="2712"/>
                    <a:pt x="0" y="2737"/>
                    <a:pt x="0" y="2762"/>
                  </a:cubicBezTo>
                  <a:cubicBezTo>
                    <a:pt x="0" y="2789"/>
                    <a:pt x="13" y="2827"/>
                    <a:pt x="37" y="2839"/>
                  </a:cubicBezTo>
                  <a:lnTo>
                    <a:pt x="9835" y="8794"/>
                  </a:lnTo>
                  <a:cubicBezTo>
                    <a:pt x="9848" y="8794"/>
                    <a:pt x="9863" y="8807"/>
                    <a:pt x="9876" y="8807"/>
                  </a:cubicBezTo>
                  <a:cubicBezTo>
                    <a:pt x="9888" y="8807"/>
                    <a:pt x="9888" y="8807"/>
                    <a:pt x="9900" y="8794"/>
                  </a:cubicBezTo>
                  <a:lnTo>
                    <a:pt x="18729" y="5908"/>
                  </a:lnTo>
                  <a:cubicBezTo>
                    <a:pt x="18766" y="5908"/>
                    <a:pt x="18779" y="5868"/>
                    <a:pt x="18779" y="5843"/>
                  </a:cubicBezTo>
                  <a:cubicBezTo>
                    <a:pt x="18794" y="5818"/>
                    <a:pt x="18779" y="5778"/>
                    <a:pt x="18741" y="5765"/>
                  </a:cubicBezTo>
                  <a:lnTo>
                    <a:pt x="8605" y="6"/>
                  </a:lnTo>
                  <a:cubicBezTo>
                    <a:pt x="8588" y="6"/>
                    <a:pt x="8572" y="1"/>
                    <a:pt x="855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3"/>
            <p:cNvSpPr/>
            <p:nvPr/>
          </p:nvSpPr>
          <p:spPr>
            <a:xfrm>
              <a:off x="7303702" y="1433625"/>
              <a:ext cx="335361" cy="150681"/>
            </a:xfrm>
            <a:custGeom>
              <a:avLst/>
              <a:gdLst/>
              <a:ahLst/>
              <a:cxnLst/>
              <a:rect l="l" t="t" r="r" b="b"/>
              <a:pathLst>
                <a:path w="11482" h="5159" extrusionOk="0">
                  <a:moveTo>
                    <a:pt x="5681" y="168"/>
                  </a:moveTo>
                  <a:lnTo>
                    <a:pt x="10652" y="2824"/>
                  </a:lnTo>
                  <a:cubicBezTo>
                    <a:pt x="10829" y="2914"/>
                    <a:pt x="11005" y="3008"/>
                    <a:pt x="11181" y="3100"/>
                  </a:cubicBezTo>
                  <a:lnTo>
                    <a:pt x="11181" y="3100"/>
                  </a:lnTo>
                  <a:cubicBezTo>
                    <a:pt x="9496" y="3613"/>
                    <a:pt x="7808" y="4126"/>
                    <a:pt x="6123" y="4638"/>
                  </a:cubicBezTo>
                  <a:cubicBezTo>
                    <a:pt x="5772" y="4741"/>
                    <a:pt x="5424" y="4856"/>
                    <a:pt x="5073" y="4962"/>
                  </a:cubicBezTo>
                  <a:cubicBezTo>
                    <a:pt x="5032" y="4971"/>
                    <a:pt x="4977" y="4981"/>
                    <a:pt x="4931" y="4996"/>
                  </a:cubicBezTo>
                  <a:lnTo>
                    <a:pt x="4931" y="4996"/>
                  </a:lnTo>
                  <a:cubicBezTo>
                    <a:pt x="4932" y="4996"/>
                    <a:pt x="4933" y="4996"/>
                    <a:pt x="4934" y="4996"/>
                  </a:cubicBezTo>
                  <a:cubicBezTo>
                    <a:pt x="4960" y="4996"/>
                    <a:pt x="4962" y="5022"/>
                    <a:pt x="4949" y="5022"/>
                  </a:cubicBezTo>
                  <a:cubicBezTo>
                    <a:pt x="4944" y="5022"/>
                    <a:pt x="4938" y="5019"/>
                    <a:pt x="4930" y="5011"/>
                  </a:cubicBezTo>
                  <a:cubicBezTo>
                    <a:pt x="4928" y="5007"/>
                    <a:pt x="4925" y="5003"/>
                    <a:pt x="4921" y="5000"/>
                  </a:cubicBezTo>
                  <a:lnTo>
                    <a:pt x="4921" y="5000"/>
                  </a:lnTo>
                  <a:cubicBezTo>
                    <a:pt x="4911" y="5003"/>
                    <a:pt x="4901" y="5007"/>
                    <a:pt x="4893" y="5011"/>
                  </a:cubicBezTo>
                  <a:cubicBezTo>
                    <a:pt x="4903" y="5005"/>
                    <a:pt x="4912" y="5001"/>
                    <a:pt x="4919" y="4998"/>
                  </a:cubicBezTo>
                  <a:lnTo>
                    <a:pt x="4919" y="4998"/>
                  </a:lnTo>
                  <a:cubicBezTo>
                    <a:pt x="4920" y="4999"/>
                    <a:pt x="4920" y="4999"/>
                    <a:pt x="4921" y="5000"/>
                  </a:cubicBezTo>
                  <a:lnTo>
                    <a:pt x="4921" y="5000"/>
                  </a:lnTo>
                  <a:cubicBezTo>
                    <a:pt x="4924" y="4998"/>
                    <a:pt x="4927" y="4997"/>
                    <a:pt x="4931" y="4996"/>
                  </a:cubicBezTo>
                  <a:lnTo>
                    <a:pt x="4931" y="4996"/>
                  </a:lnTo>
                  <a:cubicBezTo>
                    <a:pt x="4927" y="4996"/>
                    <a:pt x="4924" y="4997"/>
                    <a:pt x="4919" y="4998"/>
                  </a:cubicBezTo>
                  <a:lnTo>
                    <a:pt x="4919" y="4998"/>
                  </a:lnTo>
                  <a:cubicBezTo>
                    <a:pt x="4896" y="4978"/>
                    <a:pt x="4848" y="4959"/>
                    <a:pt x="4828" y="4949"/>
                  </a:cubicBezTo>
                  <a:cubicBezTo>
                    <a:pt x="4011" y="4430"/>
                    <a:pt x="3197" y="3912"/>
                    <a:pt x="2380" y="3396"/>
                  </a:cubicBezTo>
                  <a:cubicBezTo>
                    <a:pt x="1677" y="2944"/>
                    <a:pt x="982" y="2494"/>
                    <a:pt x="280" y="2055"/>
                  </a:cubicBezTo>
                  <a:lnTo>
                    <a:pt x="280" y="2055"/>
                  </a:lnTo>
                  <a:cubicBezTo>
                    <a:pt x="2062" y="1384"/>
                    <a:pt x="3877" y="805"/>
                    <a:pt x="5681" y="168"/>
                  </a:cubicBezTo>
                  <a:close/>
                  <a:moveTo>
                    <a:pt x="5681" y="1"/>
                  </a:moveTo>
                  <a:cubicBezTo>
                    <a:pt x="5673" y="1"/>
                    <a:pt x="5665" y="2"/>
                    <a:pt x="5657" y="4"/>
                  </a:cubicBezTo>
                  <a:cubicBezTo>
                    <a:pt x="3806" y="662"/>
                    <a:pt x="1929" y="1259"/>
                    <a:pt x="78" y="1958"/>
                  </a:cubicBezTo>
                  <a:cubicBezTo>
                    <a:pt x="25" y="1982"/>
                    <a:pt x="0" y="2060"/>
                    <a:pt x="65" y="2101"/>
                  </a:cubicBezTo>
                  <a:cubicBezTo>
                    <a:pt x="1578" y="3070"/>
                    <a:pt x="3094" y="4030"/>
                    <a:pt x="4607" y="4986"/>
                  </a:cubicBezTo>
                  <a:cubicBezTo>
                    <a:pt x="4713" y="5056"/>
                    <a:pt x="4816" y="5158"/>
                    <a:pt x="4940" y="5158"/>
                  </a:cubicBezTo>
                  <a:cubicBezTo>
                    <a:pt x="4954" y="5158"/>
                    <a:pt x="4968" y="5157"/>
                    <a:pt x="4983" y="5154"/>
                  </a:cubicBezTo>
                  <a:cubicBezTo>
                    <a:pt x="5269" y="5089"/>
                    <a:pt x="5551" y="4986"/>
                    <a:pt x="5825" y="4896"/>
                  </a:cubicBezTo>
                  <a:cubicBezTo>
                    <a:pt x="6900" y="4573"/>
                    <a:pt x="7987" y="4235"/>
                    <a:pt x="9059" y="3912"/>
                  </a:cubicBezTo>
                  <a:cubicBezTo>
                    <a:pt x="9851" y="3679"/>
                    <a:pt x="10627" y="3433"/>
                    <a:pt x="11404" y="3200"/>
                  </a:cubicBezTo>
                  <a:cubicBezTo>
                    <a:pt x="11466" y="3188"/>
                    <a:pt x="11482" y="3085"/>
                    <a:pt x="11429" y="3057"/>
                  </a:cubicBezTo>
                  <a:cubicBezTo>
                    <a:pt x="9758" y="2166"/>
                    <a:pt x="8089" y="1271"/>
                    <a:pt x="6418" y="392"/>
                  </a:cubicBezTo>
                  <a:cubicBezTo>
                    <a:pt x="6191" y="265"/>
                    <a:pt x="5965" y="153"/>
                    <a:pt x="5738" y="27"/>
                  </a:cubicBezTo>
                  <a:lnTo>
                    <a:pt x="5738" y="27"/>
                  </a:lnTo>
                  <a:cubicBezTo>
                    <a:pt x="5725" y="11"/>
                    <a:pt x="5705" y="1"/>
                    <a:pt x="56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3"/>
            <p:cNvSpPr/>
            <p:nvPr/>
          </p:nvSpPr>
          <p:spPr>
            <a:xfrm>
              <a:off x="7259716" y="1402987"/>
              <a:ext cx="164730" cy="58532"/>
            </a:xfrm>
            <a:custGeom>
              <a:avLst/>
              <a:gdLst/>
              <a:ahLst/>
              <a:cxnLst/>
              <a:rect l="l" t="t" r="r" b="b"/>
              <a:pathLst>
                <a:path w="5640" h="2004" extrusionOk="0">
                  <a:moveTo>
                    <a:pt x="5523" y="0"/>
                  </a:moveTo>
                  <a:cubicBezTo>
                    <a:pt x="5517" y="0"/>
                    <a:pt x="5511" y="1"/>
                    <a:pt x="5504" y="3"/>
                  </a:cubicBezTo>
                  <a:cubicBezTo>
                    <a:pt x="3668" y="546"/>
                    <a:pt x="1867" y="1155"/>
                    <a:pt x="80" y="1842"/>
                  </a:cubicBezTo>
                  <a:cubicBezTo>
                    <a:pt x="0" y="1878"/>
                    <a:pt x="23" y="2004"/>
                    <a:pt x="101" y="2004"/>
                  </a:cubicBezTo>
                  <a:cubicBezTo>
                    <a:pt x="111" y="2004"/>
                    <a:pt x="122" y="2002"/>
                    <a:pt x="133" y="1997"/>
                  </a:cubicBezTo>
                  <a:cubicBezTo>
                    <a:pt x="1907" y="1311"/>
                    <a:pt x="3718" y="689"/>
                    <a:pt x="5545" y="158"/>
                  </a:cubicBezTo>
                  <a:cubicBezTo>
                    <a:pt x="5640" y="135"/>
                    <a:pt x="5601" y="0"/>
                    <a:pt x="55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3"/>
            <p:cNvSpPr/>
            <p:nvPr/>
          </p:nvSpPr>
          <p:spPr>
            <a:xfrm>
              <a:off x="7277854" y="1416481"/>
              <a:ext cx="164321" cy="58269"/>
            </a:xfrm>
            <a:custGeom>
              <a:avLst/>
              <a:gdLst/>
              <a:ahLst/>
              <a:cxnLst/>
              <a:rect l="l" t="t" r="r" b="b"/>
              <a:pathLst>
                <a:path w="5626" h="1995" extrusionOk="0">
                  <a:moveTo>
                    <a:pt x="5531" y="1"/>
                  </a:moveTo>
                  <a:cubicBezTo>
                    <a:pt x="5523" y="1"/>
                    <a:pt x="5514" y="3"/>
                    <a:pt x="5505" y="7"/>
                  </a:cubicBezTo>
                  <a:cubicBezTo>
                    <a:pt x="3669" y="538"/>
                    <a:pt x="1854" y="1147"/>
                    <a:pt x="81" y="1846"/>
                  </a:cubicBezTo>
                  <a:cubicBezTo>
                    <a:pt x="1" y="1881"/>
                    <a:pt x="23" y="1995"/>
                    <a:pt x="92" y="1995"/>
                  </a:cubicBezTo>
                  <a:cubicBezTo>
                    <a:pt x="101" y="1995"/>
                    <a:pt x="111" y="1993"/>
                    <a:pt x="121" y="1989"/>
                  </a:cubicBezTo>
                  <a:cubicBezTo>
                    <a:pt x="1907" y="1302"/>
                    <a:pt x="3706" y="693"/>
                    <a:pt x="5545" y="150"/>
                  </a:cubicBezTo>
                  <a:cubicBezTo>
                    <a:pt x="5625" y="127"/>
                    <a:pt x="5602" y="1"/>
                    <a:pt x="55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3"/>
            <p:cNvSpPr/>
            <p:nvPr/>
          </p:nvSpPr>
          <p:spPr>
            <a:xfrm>
              <a:off x="7242746" y="1392063"/>
              <a:ext cx="166132" cy="56224"/>
            </a:xfrm>
            <a:custGeom>
              <a:avLst/>
              <a:gdLst/>
              <a:ahLst/>
              <a:cxnLst/>
              <a:rect l="l" t="t" r="r" b="b"/>
              <a:pathLst>
                <a:path w="5688" h="1925" extrusionOk="0">
                  <a:moveTo>
                    <a:pt x="5578" y="0"/>
                  </a:moveTo>
                  <a:cubicBezTo>
                    <a:pt x="5570" y="0"/>
                    <a:pt x="5562" y="1"/>
                    <a:pt x="5554" y="4"/>
                  </a:cubicBezTo>
                  <a:cubicBezTo>
                    <a:pt x="3706" y="520"/>
                    <a:pt x="1879" y="1104"/>
                    <a:pt x="80" y="1762"/>
                  </a:cubicBezTo>
                  <a:cubicBezTo>
                    <a:pt x="1" y="1798"/>
                    <a:pt x="21" y="1924"/>
                    <a:pt x="89" y="1924"/>
                  </a:cubicBezTo>
                  <a:cubicBezTo>
                    <a:pt x="98" y="1924"/>
                    <a:pt x="108" y="1922"/>
                    <a:pt x="118" y="1918"/>
                  </a:cubicBezTo>
                  <a:cubicBezTo>
                    <a:pt x="1932" y="1259"/>
                    <a:pt x="3743" y="675"/>
                    <a:pt x="5594" y="144"/>
                  </a:cubicBezTo>
                  <a:cubicBezTo>
                    <a:pt x="5688" y="121"/>
                    <a:pt x="5655" y="0"/>
                    <a:pt x="5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6" name="Google Shape;1796;p53"/>
          <p:cNvGrpSpPr/>
          <p:nvPr/>
        </p:nvGrpSpPr>
        <p:grpSpPr>
          <a:xfrm>
            <a:off x="4340979" y="282330"/>
            <a:ext cx="455041" cy="433028"/>
            <a:chOff x="631103" y="2799952"/>
            <a:chExt cx="83592" cy="79532"/>
          </a:xfrm>
        </p:grpSpPr>
        <p:sp>
          <p:nvSpPr>
            <p:cNvPr id="1797" name="Google Shape;1797;p5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9" name="Google Shape;1799;p53"/>
          <p:cNvSpPr txBox="1">
            <a:spLocks noGrp="1"/>
          </p:cNvSpPr>
          <p:nvPr>
            <p:ph type="subTitle" idx="1"/>
          </p:nvPr>
        </p:nvSpPr>
        <p:spPr>
          <a:xfrm>
            <a:off x="3121075" y="3601100"/>
            <a:ext cx="2905200" cy="5130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Mentor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</a:t>
            </a:r>
            <a:r>
              <a:rPr lang="ro-RO" dirty="0"/>
              <a:t>î</a:t>
            </a:r>
            <a:r>
              <a:rPr lang="en-US" dirty="0" err="1"/>
              <a:t>rjoleanu</a:t>
            </a:r>
            <a:r>
              <a:rPr lang="en-US" dirty="0"/>
              <a:t> Mihai Flavius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7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175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17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8" name="Google Shape;3318;p70"/>
          <p:cNvGrpSpPr/>
          <p:nvPr/>
        </p:nvGrpSpPr>
        <p:grpSpPr>
          <a:xfrm>
            <a:off x="2965290" y="3103071"/>
            <a:ext cx="3213431" cy="1744382"/>
            <a:chOff x="2522142" y="1609104"/>
            <a:chExt cx="476374" cy="258603"/>
          </a:xfrm>
        </p:grpSpPr>
        <p:sp>
          <p:nvSpPr>
            <p:cNvPr id="3319" name="Google Shape;3319;p70"/>
            <p:cNvSpPr/>
            <p:nvPr/>
          </p:nvSpPr>
          <p:spPr>
            <a:xfrm>
              <a:off x="2524771" y="1611733"/>
              <a:ext cx="471117" cy="253346"/>
            </a:xfrm>
            <a:custGeom>
              <a:avLst/>
              <a:gdLst/>
              <a:ahLst/>
              <a:cxnLst/>
              <a:rect l="l" t="t" r="r" b="b"/>
              <a:pathLst>
                <a:path w="16130" h="8674" extrusionOk="0">
                  <a:moveTo>
                    <a:pt x="8065" y="1"/>
                  </a:moveTo>
                  <a:cubicBezTo>
                    <a:pt x="3610" y="1"/>
                    <a:pt x="0" y="3613"/>
                    <a:pt x="0" y="8065"/>
                  </a:cubicBezTo>
                  <a:cubicBezTo>
                    <a:pt x="0" y="8261"/>
                    <a:pt x="13" y="8466"/>
                    <a:pt x="25" y="8674"/>
                  </a:cubicBezTo>
                  <a:lnTo>
                    <a:pt x="7325" y="8674"/>
                  </a:lnTo>
                  <a:cubicBezTo>
                    <a:pt x="6872" y="8118"/>
                    <a:pt x="7105" y="7030"/>
                    <a:pt x="8052" y="7030"/>
                  </a:cubicBezTo>
                  <a:cubicBezTo>
                    <a:pt x="8997" y="7030"/>
                    <a:pt x="9230" y="8118"/>
                    <a:pt x="8776" y="8674"/>
                  </a:cubicBezTo>
                  <a:lnTo>
                    <a:pt x="16101" y="8674"/>
                  </a:lnTo>
                  <a:cubicBezTo>
                    <a:pt x="16114" y="8466"/>
                    <a:pt x="16129" y="8261"/>
                    <a:pt x="16129" y="8065"/>
                  </a:cubicBezTo>
                  <a:cubicBezTo>
                    <a:pt x="16129" y="3613"/>
                    <a:pt x="12516" y="1"/>
                    <a:pt x="80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70"/>
            <p:cNvSpPr/>
            <p:nvPr/>
          </p:nvSpPr>
          <p:spPr>
            <a:xfrm>
              <a:off x="2522142" y="1609104"/>
              <a:ext cx="476374" cy="258603"/>
            </a:xfrm>
            <a:custGeom>
              <a:avLst/>
              <a:gdLst/>
              <a:ahLst/>
              <a:cxnLst/>
              <a:rect l="l" t="t" r="r" b="b"/>
              <a:pathLst>
                <a:path w="16310" h="8854" extrusionOk="0">
                  <a:moveTo>
                    <a:pt x="8155" y="184"/>
                  </a:moveTo>
                  <a:cubicBezTo>
                    <a:pt x="12553" y="184"/>
                    <a:pt x="16126" y="3756"/>
                    <a:pt x="16126" y="8155"/>
                  </a:cubicBezTo>
                  <a:cubicBezTo>
                    <a:pt x="16126" y="8323"/>
                    <a:pt x="16113" y="8493"/>
                    <a:pt x="16101" y="8674"/>
                  </a:cubicBezTo>
                  <a:lnTo>
                    <a:pt x="9034" y="8674"/>
                  </a:lnTo>
                  <a:cubicBezTo>
                    <a:pt x="9214" y="8351"/>
                    <a:pt x="9230" y="7934"/>
                    <a:pt x="9074" y="7599"/>
                  </a:cubicBezTo>
                  <a:cubicBezTo>
                    <a:pt x="8891" y="7235"/>
                    <a:pt x="8555" y="7030"/>
                    <a:pt x="8142" y="7030"/>
                  </a:cubicBezTo>
                  <a:cubicBezTo>
                    <a:pt x="7714" y="7030"/>
                    <a:pt x="7378" y="7235"/>
                    <a:pt x="7210" y="7599"/>
                  </a:cubicBezTo>
                  <a:cubicBezTo>
                    <a:pt x="7055" y="7934"/>
                    <a:pt x="7067" y="8351"/>
                    <a:pt x="7248" y="8674"/>
                  </a:cubicBezTo>
                  <a:lnTo>
                    <a:pt x="205" y="8674"/>
                  </a:lnTo>
                  <a:cubicBezTo>
                    <a:pt x="193" y="8493"/>
                    <a:pt x="180" y="8323"/>
                    <a:pt x="180" y="8155"/>
                  </a:cubicBezTo>
                  <a:cubicBezTo>
                    <a:pt x="180" y="3756"/>
                    <a:pt x="3765" y="184"/>
                    <a:pt x="8155" y="184"/>
                  </a:cubicBezTo>
                  <a:close/>
                  <a:moveTo>
                    <a:pt x="8155" y="0"/>
                  </a:moveTo>
                  <a:cubicBezTo>
                    <a:pt x="3663" y="0"/>
                    <a:pt x="0" y="3650"/>
                    <a:pt x="0" y="8155"/>
                  </a:cubicBezTo>
                  <a:cubicBezTo>
                    <a:pt x="0" y="8351"/>
                    <a:pt x="13" y="8556"/>
                    <a:pt x="25" y="8764"/>
                  </a:cubicBezTo>
                  <a:cubicBezTo>
                    <a:pt x="25" y="8816"/>
                    <a:pt x="65" y="8854"/>
                    <a:pt x="115" y="8854"/>
                  </a:cubicBezTo>
                  <a:lnTo>
                    <a:pt x="7415" y="8854"/>
                  </a:lnTo>
                  <a:cubicBezTo>
                    <a:pt x="7456" y="8854"/>
                    <a:pt x="7481" y="8829"/>
                    <a:pt x="7493" y="8804"/>
                  </a:cubicBezTo>
                  <a:cubicBezTo>
                    <a:pt x="7521" y="8764"/>
                    <a:pt x="7505" y="8726"/>
                    <a:pt x="7481" y="8698"/>
                  </a:cubicBezTo>
                  <a:cubicBezTo>
                    <a:pt x="7260" y="8428"/>
                    <a:pt x="7223" y="8012"/>
                    <a:pt x="7378" y="7676"/>
                  </a:cubicBezTo>
                  <a:cubicBezTo>
                    <a:pt x="7456" y="7496"/>
                    <a:pt x="7661" y="7210"/>
                    <a:pt x="8142" y="7210"/>
                  </a:cubicBezTo>
                  <a:cubicBezTo>
                    <a:pt x="8608" y="7210"/>
                    <a:pt x="8826" y="7496"/>
                    <a:pt x="8903" y="7676"/>
                  </a:cubicBezTo>
                  <a:cubicBezTo>
                    <a:pt x="9059" y="8012"/>
                    <a:pt x="9009" y="8428"/>
                    <a:pt x="8788" y="8698"/>
                  </a:cubicBezTo>
                  <a:cubicBezTo>
                    <a:pt x="8764" y="8726"/>
                    <a:pt x="8764" y="8764"/>
                    <a:pt x="8776" y="8804"/>
                  </a:cubicBezTo>
                  <a:cubicBezTo>
                    <a:pt x="8788" y="8829"/>
                    <a:pt x="8826" y="8854"/>
                    <a:pt x="8866" y="8854"/>
                  </a:cubicBezTo>
                  <a:lnTo>
                    <a:pt x="16191" y="8854"/>
                  </a:lnTo>
                  <a:cubicBezTo>
                    <a:pt x="16244" y="8854"/>
                    <a:pt x="16281" y="8816"/>
                    <a:pt x="16281" y="8764"/>
                  </a:cubicBezTo>
                  <a:cubicBezTo>
                    <a:pt x="16297" y="8556"/>
                    <a:pt x="16309" y="8351"/>
                    <a:pt x="16309" y="8155"/>
                  </a:cubicBezTo>
                  <a:cubicBezTo>
                    <a:pt x="16309" y="3650"/>
                    <a:pt x="12647" y="0"/>
                    <a:pt x="8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70"/>
            <p:cNvSpPr/>
            <p:nvPr/>
          </p:nvSpPr>
          <p:spPr>
            <a:xfrm>
              <a:off x="2559148" y="1645760"/>
              <a:ext cx="402713" cy="219319"/>
            </a:xfrm>
            <a:custGeom>
              <a:avLst/>
              <a:gdLst/>
              <a:ahLst/>
              <a:cxnLst/>
              <a:rect l="l" t="t" r="r" b="b"/>
              <a:pathLst>
                <a:path w="13788" h="7509" extrusionOk="0">
                  <a:moveTo>
                    <a:pt x="6888" y="0"/>
                  </a:moveTo>
                  <a:cubicBezTo>
                    <a:pt x="3082" y="0"/>
                    <a:pt x="1" y="3094"/>
                    <a:pt x="1" y="6900"/>
                  </a:cubicBezTo>
                  <a:cubicBezTo>
                    <a:pt x="1" y="7108"/>
                    <a:pt x="1" y="7301"/>
                    <a:pt x="26" y="7509"/>
                  </a:cubicBezTo>
                  <a:lnTo>
                    <a:pt x="6148" y="7509"/>
                  </a:lnTo>
                  <a:cubicBezTo>
                    <a:pt x="5695" y="6953"/>
                    <a:pt x="5928" y="5865"/>
                    <a:pt x="6875" y="5865"/>
                  </a:cubicBezTo>
                  <a:cubicBezTo>
                    <a:pt x="7820" y="5865"/>
                    <a:pt x="8053" y="6953"/>
                    <a:pt x="7599" y="7509"/>
                  </a:cubicBezTo>
                  <a:lnTo>
                    <a:pt x="13747" y="7509"/>
                  </a:lnTo>
                  <a:cubicBezTo>
                    <a:pt x="13772" y="7301"/>
                    <a:pt x="13787" y="7108"/>
                    <a:pt x="13787" y="6900"/>
                  </a:cubicBezTo>
                  <a:cubicBezTo>
                    <a:pt x="13787" y="3094"/>
                    <a:pt x="10693" y="0"/>
                    <a:pt x="688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70"/>
            <p:cNvSpPr/>
            <p:nvPr/>
          </p:nvSpPr>
          <p:spPr>
            <a:xfrm>
              <a:off x="2556520" y="1643131"/>
              <a:ext cx="407970" cy="224576"/>
            </a:xfrm>
            <a:custGeom>
              <a:avLst/>
              <a:gdLst/>
              <a:ahLst/>
              <a:cxnLst/>
              <a:rect l="l" t="t" r="r" b="b"/>
              <a:pathLst>
                <a:path w="13968" h="7689" extrusionOk="0">
                  <a:moveTo>
                    <a:pt x="6978" y="184"/>
                  </a:moveTo>
                  <a:cubicBezTo>
                    <a:pt x="10730" y="184"/>
                    <a:pt x="13771" y="3237"/>
                    <a:pt x="13771" y="6990"/>
                  </a:cubicBezTo>
                  <a:cubicBezTo>
                    <a:pt x="13771" y="7158"/>
                    <a:pt x="13771" y="7328"/>
                    <a:pt x="13759" y="7509"/>
                  </a:cubicBezTo>
                  <a:lnTo>
                    <a:pt x="7857" y="7509"/>
                  </a:lnTo>
                  <a:cubicBezTo>
                    <a:pt x="8037" y="7186"/>
                    <a:pt x="8053" y="6769"/>
                    <a:pt x="7897" y="6434"/>
                  </a:cubicBezTo>
                  <a:cubicBezTo>
                    <a:pt x="7714" y="6070"/>
                    <a:pt x="7378" y="5865"/>
                    <a:pt x="6965" y="5865"/>
                  </a:cubicBezTo>
                  <a:cubicBezTo>
                    <a:pt x="6537" y="5865"/>
                    <a:pt x="6201" y="6070"/>
                    <a:pt x="6033" y="6434"/>
                  </a:cubicBezTo>
                  <a:cubicBezTo>
                    <a:pt x="5878" y="6769"/>
                    <a:pt x="5890" y="7186"/>
                    <a:pt x="6071" y="7509"/>
                  </a:cubicBezTo>
                  <a:lnTo>
                    <a:pt x="193" y="7509"/>
                  </a:lnTo>
                  <a:cubicBezTo>
                    <a:pt x="181" y="7328"/>
                    <a:pt x="181" y="7158"/>
                    <a:pt x="181" y="6990"/>
                  </a:cubicBezTo>
                  <a:cubicBezTo>
                    <a:pt x="181" y="3237"/>
                    <a:pt x="3222" y="184"/>
                    <a:pt x="6978" y="184"/>
                  </a:cubicBezTo>
                  <a:close/>
                  <a:moveTo>
                    <a:pt x="6978" y="0"/>
                  </a:moveTo>
                  <a:cubicBezTo>
                    <a:pt x="3132" y="0"/>
                    <a:pt x="1" y="3135"/>
                    <a:pt x="1" y="6990"/>
                  </a:cubicBezTo>
                  <a:cubicBezTo>
                    <a:pt x="1" y="7186"/>
                    <a:pt x="1" y="7391"/>
                    <a:pt x="25" y="7599"/>
                  </a:cubicBezTo>
                  <a:cubicBezTo>
                    <a:pt x="25" y="7651"/>
                    <a:pt x="66" y="7689"/>
                    <a:pt x="116" y="7689"/>
                  </a:cubicBezTo>
                  <a:lnTo>
                    <a:pt x="6238" y="7689"/>
                  </a:lnTo>
                  <a:cubicBezTo>
                    <a:pt x="6279" y="7689"/>
                    <a:pt x="6304" y="7664"/>
                    <a:pt x="6316" y="7639"/>
                  </a:cubicBezTo>
                  <a:cubicBezTo>
                    <a:pt x="6344" y="7599"/>
                    <a:pt x="6328" y="7561"/>
                    <a:pt x="6304" y="7533"/>
                  </a:cubicBezTo>
                  <a:cubicBezTo>
                    <a:pt x="6083" y="7263"/>
                    <a:pt x="6046" y="6847"/>
                    <a:pt x="6201" y="6511"/>
                  </a:cubicBezTo>
                  <a:cubicBezTo>
                    <a:pt x="6279" y="6331"/>
                    <a:pt x="6484" y="6045"/>
                    <a:pt x="6965" y="6045"/>
                  </a:cubicBezTo>
                  <a:cubicBezTo>
                    <a:pt x="7431" y="6045"/>
                    <a:pt x="7649" y="6331"/>
                    <a:pt x="7726" y="6511"/>
                  </a:cubicBezTo>
                  <a:cubicBezTo>
                    <a:pt x="7882" y="6847"/>
                    <a:pt x="7832" y="7263"/>
                    <a:pt x="7611" y="7533"/>
                  </a:cubicBezTo>
                  <a:cubicBezTo>
                    <a:pt x="7587" y="7561"/>
                    <a:pt x="7587" y="7599"/>
                    <a:pt x="7599" y="7639"/>
                  </a:cubicBezTo>
                  <a:cubicBezTo>
                    <a:pt x="7611" y="7664"/>
                    <a:pt x="7649" y="7689"/>
                    <a:pt x="7689" y="7689"/>
                  </a:cubicBezTo>
                  <a:lnTo>
                    <a:pt x="13837" y="7689"/>
                  </a:lnTo>
                  <a:cubicBezTo>
                    <a:pt x="13890" y="7689"/>
                    <a:pt x="13927" y="7651"/>
                    <a:pt x="13927" y="7599"/>
                  </a:cubicBezTo>
                  <a:cubicBezTo>
                    <a:pt x="13955" y="7391"/>
                    <a:pt x="13967" y="7186"/>
                    <a:pt x="13967" y="6990"/>
                  </a:cubicBezTo>
                  <a:cubicBezTo>
                    <a:pt x="13967" y="3135"/>
                    <a:pt x="10833" y="0"/>
                    <a:pt x="69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70"/>
            <p:cNvSpPr/>
            <p:nvPr/>
          </p:nvSpPr>
          <p:spPr>
            <a:xfrm>
              <a:off x="2595804" y="1682503"/>
              <a:ext cx="329285" cy="182576"/>
            </a:xfrm>
            <a:custGeom>
              <a:avLst/>
              <a:gdLst/>
              <a:ahLst/>
              <a:cxnLst/>
              <a:rect l="l" t="t" r="r" b="b"/>
              <a:pathLst>
                <a:path w="11274" h="6251" extrusionOk="0">
                  <a:moveTo>
                    <a:pt x="5633" y="1"/>
                  </a:moveTo>
                  <a:cubicBezTo>
                    <a:pt x="2526" y="1"/>
                    <a:pt x="1" y="2523"/>
                    <a:pt x="1" y="5642"/>
                  </a:cubicBezTo>
                  <a:cubicBezTo>
                    <a:pt x="1" y="5850"/>
                    <a:pt x="1" y="6043"/>
                    <a:pt x="29" y="6251"/>
                  </a:cubicBezTo>
                  <a:lnTo>
                    <a:pt x="4893" y="6251"/>
                  </a:lnTo>
                  <a:cubicBezTo>
                    <a:pt x="4440" y="5695"/>
                    <a:pt x="4673" y="4607"/>
                    <a:pt x="5620" y="4607"/>
                  </a:cubicBezTo>
                  <a:cubicBezTo>
                    <a:pt x="6565" y="4607"/>
                    <a:pt x="6798" y="5695"/>
                    <a:pt x="6344" y="6251"/>
                  </a:cubicBezTo>
                  <a:lnTo>
                    <a:pt x="11237" y="6251"/>
                  </a:lnTo>
                  <a:cubicBezTo>
                    <a:pt x="11262" y="6043"/>
                    <a:pt x="11274" y="5850"/>
                    <a:pt x="11274" y="5642"/>
                  </a:cubicBezTo>
                  <a:cubicBezTo>
                    <a:pt x="11274" y="2523"/>
                    <a:pt x="8752" y="1"/>
                    <a:pt x="56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70"/>
            <p:cNvSpPr/>
            <p:nvPr/>
          </p:nvSpPr>
          <p:spPr>
            <a:xfrm>
              <a:off x="2592825" y="1679786"/>
              <a:ext cx="335010" cy="187921"/>
            </a:xfrm>
            <a:custGeom>
              <a:avLst/>
              <a:gdLst/>
              <a:ahLst/>
              <a:cxnLst/>
              <a:rect l="l" t="t" r="r" b="b"/>
              <a:pathLst>
                <a:path w="11470" h="6434" extrusionOk="0">
                  <a:moveTo>
                    <a:pt x="5735" y="184"/>
                  </a:moveTo>
                  <a:cubicBezTo>
                    <a:pt x="8788" y="184"/>
                    <a:pt x="11286" y="2669"/>
                    <a:pt x="11286" y="5735"/>
                  </a:cubicBezTo>
                  <a:cubicBezTo>
                    <a:pt x="11286" y="5903"/>
                    <a:pt x="11273" y="6073"/>
                    <a:pt x="11261" y="6254"/>
                  </a:cubicBezTo>
                  <a:lnTo>
                    <a:pt x="6614" y="6254"/>
                  </a:lnTo>
                  <a:cubicBezTo>
                    <a:pt x="6794" y="5931"/>
                    <a:pt x="6810" y="5514"/>
                    <a:pt x="6654" y="5179"/>
                  </a:cubicBezTo>
                  <a:cubicBezTo>
                    <a:pt x="6471" y="4815"/>
                    <a:pt x="6135" y="4610"/>
                    <a:pt x="5722" y="4610"/>
                  </a:cubicBezTo>
                  <a:cubicBezTo>
                    <a:pt x="5294" y="4610"/>
                    <a:pt x="4958" y="4815"/>
                    <a:pt x="4790" y="5179"/>
                  </a:cubicBezTo>
                  <a:cubicBezTo>
                    <a:pt x="4635" y="5514"/>
                    <a:pt x="4647" y="5931"/>
                    <a:pt x="4828" y="6254"/>
                  </a:cubicBezTo>
                  <a:lnTo>
                    <a:pt x="208" y="6254"/>
                  </a:lnTo>
                  <a:cubicBezTo>
                    <a:pt x="193" y="6073"/>
                    <a:pt x="193" y="5903"/>
                    <a:pt x="193" y="5735"/>
                  </a:cubicBezTo>
                  <a:cubicBezTo>
                    <a:pt x="193" y="2669"/>
                    <a:pt x="2678" y="184"/>
                    <a:pt x="5735" y="184"/>
                  </a:cubicBezTo>
                  <a:close/>
                  <a:moveTo>
                    <a:pt x="5735" y="0"/>
                  </a:moveTo>
                  <a:cubicBezTo>
                    <a:pt x="2575" y="0"/>
                    <a:pt x="0" y="2579"/>
                    <a:pt x="0" y="5735"/>
                  </a:cubicBezTo>
                  <a:cubicBezTo>
                    <a:pt x="0" y="5931"/>
                    <a:pt x="13" y="6136"/>
                    <a:pt x="37" y="6356"/>
                  </a:cubicBezTo>
                  <a:cubicBezTo>
                    <a:pt x="37" y="6396"/>
                    <a:pt x="78" y="6434"/>
                    <a:pt x="131" y="6434"/>
                  </a:cubicBezTo>
                  <a:lnTo>
                    <a:pt x="4995" y="6434"/>
                  </a:lnTo>
                  <a:cubicBezTo>
                    <a:pt x="5036" y="6434"/>
                    <a:pt x="5061" y="6409"/>
                    <a:pt x="5073" y="6384"/>
                  </a:cubicBezTo>
                  <a:cubicBezTo>
                    <a:pt x="5101" y="6344"/>
                    <a:pt x="5085" y="6306"/>
                    <a:pt x="5061" y="6278"/>
                  </a:cubicBezTo>
                  <a:cubicBezTo>
                    <a:pt x="4840" y="6008"/>
                    <a:pt x="4803" y="5592"/>
                    <a:pt x="4958" y="5256"/>
                  </a:cubicBezTo>
                  <a:cubicBezTo>
                    <a:pt x="5036" y="5076"/>
                    <a:pt x="5241" y="4790"/>
                    <a:pt x="5722" y="4790"/>
                  </a:cubicBezTo>
                  <a:cubicBezTo>
                    <a:pt x="6188" y="4790"/>
                    <a:pt x="6406" y="5076"/>
                    <a:pt x="6483" y="5256"/>
                  </a:cubicBezTo>
                  <a:cubicBezTo>
                    <a:pt x="6639" y="5592"/>
                    <a:pt x="6589" y="6008"/>
                    <a:pt x="6368" y="6278"/>
                  </a:cubicBezTo>
                  <a:cubicBezTo>
                    <a:pt x="6344" y="6306"/>
                    <a:pt x="6344" y="6344"/>
                    <a:pt x="6356" y="6384"/>
                  </a:cubicBezTo>
                  <a:cubicBezTo>
                    <a:pt x="6368" y="6409"/>
                    <a:pt x="6406" y="6434"/>
                    <a:pt x="6446" y="6434"/>
                  </a:cubicBezTo>
                  <a:lnTo>
                    <a:pt x="11339" y="6434"/>
                  </a:lnTo>
                  <a:cubicBezTo>
                    <a:pt x="11392" y="6434"/>
                    <a:pt x="11429" y="6396"/>
                    <a:pt x="11429" y="6356"/>
                  </a:cubicBezTo>
                  <a:cubicBezTo>
                    <a:pt x="11454" y="6136"/>
                    <a:pt x="11469" y="5931"/>
                    <a:pt x="11469" y="5735"/>
                  </a:cubicBezTo>
                  <a:cubicBezTo>
                    <a:pt x="11469" y="2579"/>
                    <a:pt x="8891" y="0"/>
                    <a:pt x="57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70"/>
            <p:cNvSpPr/>
            <p:nvPr/>
          </p:nvSpPr>
          <p:spPr>
            <a:xfrm>
              <a:off x="2629831" y="1716880"/>
              <a:ext cx="260881" cy="148199"/>
            </a:xfrm>
            <a:custGeom>
              <a:avLst/>
              <a:gdLst/>
              <a:ahLst/>
              <a:cxnLst/>
              <a:rect l="l" t="t" r="r" b="b"/>
              <a:pathLst>
                <a:path w="8932" h="5074" extrusionOk="0">
                  <a:moveTo>
                    <a:pt x="4468" y="1"/>
                  </a:moveTo>
                  <a:cubicBezTo>
                    <a:pt x="2007" y="1"/>
                    <a:pt x="1" y="1992"/>
                    <a:pt x="1" y="4465"/>
                  </a:cubicBezTo>
                  <a:cubicBezTo>
                    <a:pt x="1" y="4673"/>
                    <a:pt x="13" y="4866"/>
                    <a:pt x="41" y="5074"/>
                  </a:cubicBezTo>
                  <a:lnTo>
                    <a:pt x="3728" y="5074"/>
                  </a:lnTo>
                  <a:cubicBezTo>
                    <a:pt x="3275" y="4518"/>
                    <a:pt x="3508" y="3430"/>
                    <a:pt x="4455" y="3430"/>
                  </a:cubicBezTo>
                  <a:cubicBezTo>
                    <a:pt x="5400" y="3430"/>
                    <a:pt x="5633" y="4518"/>
                    <a:pt x="5179" y="5074"/>
                  </a:cubicBezTo>
                  <a:lnTo>
                    <a:pt x="8894" y="5074"/>
                  </a:lnTo>
                  <a:cubicBezTo>
                    <a:pt x="8919" y="4866"/>
                    <a:pt x="8932" y="4673"/>
                    <a:pt x="8932" y="4465"/>
                  </a:cubicBezTo>
                  <a:cubicBezTo>
                    <a:pt x="8932" y="1992"/>
                    <a:pt x="6940" y="1"/>
                    <a:pt x="4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70"/>
            <p:cNvSpPr/>
            <p:nvPr/>
          </p:nvSpPr>
          <p:spPr>
            <a:xfrm>
              <a:off x="2627202" y="1714251"/>
              <a:ext cx="266139" cy="153456"/>
            </a:xfrm>
            <a:custGeom>
              <a:avLst/>
              <a:gdLst/>
              <a:ahLst/>
              <a:cxnLst/>
              <a:rect l="l" t="t" r="r" b="b"/>
              <a:pathLst>
                <a:path w="9112" h="5254" extrusionOk="0">
                  <a:moveTo>
                    <a:pt x="4558" y="181"/>
                  </a:moveTo>
                  <a:cubicBezTo>
                    <a:pt x="6965" y="181"/>
                    <a:pt x="8932" y="2135"/>
                    <a:pt x="8932" y="4555"/>
                  </a:cubicBezTo>
                  <a:cubicBezTo>
                    <a:pt x="8932" y="4723"/>
                    <a:pt x="8919" y="4893"/>
                    <a:pt x="8907" y="5074"/>
                  </a:cubicBezTo>
                  <a:lnTo>
                    <a:pt x="5437" y="5074"/>
                  </a:lnTo>
                  <a:cubicBezTo>
                    <a:pt x="5617" y="4751"/>
                    <a:pt x="5633" y="4334"/>
                    <a:pt x="5477" y="3999"/>
                  </a:cubicBezTo>
                  <a:cubicBezTo>
                    <a:pt x="5294" y="3635"/>
                    <a:pt x="4958" y="3430"/>
                    <a:pt x="4545" y="3430"/>
                  </a:cubicBezTo>
                  <a:cubicBezTo>
                    <a:pt x="4117" y="3430"/>
                    <a:pt x="3781" y="3635"/>
                    <a:pt x="3613" y="3999"/>
                  </a:cubicBezTo>
                  <a:cubicBezTo>
                    <a:pt x="3458" y="4334"/>
                    <a:pt x="3470" y="4751"/>
                    <a:pt x="3651" y="5074"/>
                  </a:cubicBezTo>
                  <a:lnTo>
                    <a:pt x="221" y="5074"/>
                  </a:lnTo>
                  <a:cubicBezTo>
                    <a:pt x="196" y="4893"/>
                    <a:pt x="181" y="4723"/>
                    <a:pt x="181" y="4555"/>
                  </a:cubicBezTo>
                  <a:cubicBezTo>
                    <a:pt x="181" y="2135"/>
                    <a:pt x="2150" y="181"/>
                    <a:pt x="4558" y="181"/>
                  </a:cubicBezTo>
                  <a:close/>
                  <a:moveTo>
                    <a:pt x="4558" y="1"/>
                  </a:moveTo>
                  <a:cubicBezTo>
                    <a:pt x="2045" y="1"/>
                    <a:pt x="1" y="2032"/>
                    <a:pt x="1" y="4555"/>
                  </a:cubicBezTo>
                  <a:cubicBezTo>
                    <a:pt x="1" y="4751"/>
                    <a:pt x="13" y="4956"/>
                    <a:pt x="41" y="5176"/>
                  </a:cubicBezTo>
                  <a:cubicBezTo>
                    <a:pt x="53" y="5216"/>
                    <a:pt x="91" y="5254"/>
                    <a:pt x="131" y="5254"/>
                  </a:cubicBezTo>
                  <a:lnTo>
                    <a:pt x="3818" y="5254"/>
                  </a:lnTo>
                  <a:cubicBezTo>
                    <a:pt x="3859" y="5254"/>
                    <a:pt x="3884" y="5229"/>
                    <a:pt x="3896" y="5204"/>
                  </a:cubicBezTo>
                  <a:cubicBezTo>
                    <a:pt x="3924" y="5164"/>
                    <a:pt x="3908" y="5126"/>
                    <a:pt x="3884" y="5098"/>
                  </a:cubicBezTo>
                  <a:cubicBezTo>
                    <a:pt x="3663" y="4828"/>
                    <a:pt x="3626" y="4412"/>
                    <a:pt x="3781" y="4076"/>
                  </a:cubicBezTo>
                  <a:cubicBezTo>
                    <a:pt x="3859" y="3896"/>
                    <a:pt x="4064" y="3610"/>
                    <a:pt x="4545" y="3610"/>
                  </a:cubicBezTo>
                  <a:cubicBezTo>
                    <a:pt x="5011" y="3610"/>
                    <a:pt x="5229" y="3896"/>
                    <a:pt x="5306" y="4076"/>
                  </a:cubicBezTo>
                  <a:cubicBezTo>
                    <a:pt x="5462" y="4412"/>
                    <a:pt x="5412" y="4828"/>
                    <a:pt x="5191" y="5098"/>
                  </a:cubicBezTo>
                  <a:cubicBezTo>
                    <a:pt x="5167" y="5126"/>
                    <a:pt x="5167" y="5164"/>
                    <a:pt x="5179" y="5204"/>
                  </a:cubicBezTo>
                  <a:cubicBezTo>
                    <a:pt x="5191" y="5229"/>
                    <a:pt x="5229" y="5254"/>
                    <a:pt x="5269" y="5254"/>
                  </a:cubicBezTo>
                  <a:lnTo>
                    <a:pt x="8984" y="5254"/>
                  </a:lnTo>
                  <a:cubicBezTo>
                    <a:pt x="9022" y="5254"/>
                    <a:pt x="9062" y="5216"/>
                    <a:pt x="9074" y="5176"/>
                  </a:cubicBezTo>
                  <a:cubicBezTo>
                    <a:pt x="9099" y="4956"/>
                    <a:pt x="9112" y="4751"/>
                    <a:pt x="9112" y="4555"/>
                  </a:cubicBezTo>
                  <a:cubicBezTo>
                    <a:pt x="9112" y="2032"/>
                    <a:pt x="7068" y="1"/>
                    <a:pt x="45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70"/>
            <p:cNvSpPr/>
            <p:nvPr/>
          </p:nvSpPr>
          <p:spPr>
            <a:xfrm>
              <a:off x="2666135" y="1752834"/>
              <a:ext cx="188651" cy="112244"/>
            </a:xfrm>
            <a:custGeom>
              <a:avLst/>
              <a:gdLst/>
              <a:ahLst/>
              <a:cxnLst/>
              <a:rect l="l" t="t" r="r" b="b"/>
              <a:pathLst>
                <a:path w="6459" h="3843" extrusionOk="0">
                  <a:moveTo>
                    <a:pt x="3225" y="0"/>
                  </a:moveTo>
                  <a:cubicBezTo>
                    <a:pt x="1438" y="0"/>
                    <a:pt x="0" y="1448"/>
                    <a:pt x="0" y="3234"/>
                  </a:cubicBezTo>
                  <a:cubicBezTo>
                    <a:pt x="0" y="3442"/>
                    <a:pt x="13" y="3650"/>
                    <a:pt x="53" y="3843"/>
                  </a:cubicBezTo>
                  <a:lnTo>
                    <a:pt x="2485" y="3843"/>
                  </a:lnTo>
                  <a:cubicBezTo>
                    <a:pt x="2032" y="3287"/>
                    <a:pt x="2265" y="2199"/>
                    <a:pt x="3212" y="2199"/>
                  </a:cubicBezTo>
                  <a:cubicBezTo>
                    <a:pt x="4157" y="2199"/>
                    <a:pt x="4390" y="3287"/>
                    <a:pt x="3936" y="3843"/>
                  </a:cubicBezTo>
                  <a:lnTo>
                    <a:pt x="6396" y="3843"/>
                  </a:lnTo>
                  <a:cubicBezTo>
                    <a:pt x="6434" y="3650"/>
                    <a:pt x="6459" y="3442"/>
                    <a:pt x="6459" y="3234"/>
                  </a:cubicBezTo>
                  <a:cubicBezTo>
                    <a:pt x="6459" y="1448"/>
                    <a:pt x="5011" y="0"/>
                    <a:pt x="3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70"/>
            <p:cNvSpPr/>
            <p:nvPr/>
          </p:nvSpPr>
          <p:spPr>
            <a:xfrm>
              <a:off x="2663507" y="1750089"/>
              <a:ext cx="193996" cy="117619"/>
            </a:xfrm>
            <a:custGeom>
              <a:avLst/>
              <a:gdLst/>
              <a:ahLst/>
              <a:cxnLst/>
              <a:rect l="l" t="t" r="r" b="b"/>
              <a:pathLst>
                <a:path w="6642" h="4027" extrusionOk="0">
                  <a:moveTo>
                    <a:pt x="3315" y="184"/>
                  </a:moveTo>
                  <a:cubicBezTo>
                    <a:pt x="5048" y="184"/>
                    <a:pt x="6458" y="1594"/>
                    <a:pt x="6458" y="3328"/>
                  </a:cubicBezTo>
                  <a:cubicBezTo>
                    <a:pt x="6458" y="3496"/>
                    <a:pt x="6434" y="3666"/>
                    <a:pt x="6409" y="3847"/>
                  </a:cubicBezTo>
                  <a:lnTo>
                    <a:pt x="4194" y="3847"/>
                  </a:lnTo>
                  <a:cubicBezTo>
                    <a:pt x="4374" y="3524"/>
                    <a:pt x="4390" y="3107"/>
                    <a:pt x="4234" y="2772"/>
                  </a:cubicBezTo>
                  <a:cubicBezTo>
                    <a:pt x="4051" y="2408"/>
                    <a:pt x="3715" y="2203"/>
                    <a:pt x="3302" y="2203"/>
                  </a:cubicBezTo>
                  <a:cubicBezTo>
                    <a:pt x="2874" y="2203"/>
                    <a:pt x="2538" y="2408"/>
                    <a:pt x="2370" y="2772"/>
                  </a:cubicBezTo>
                  <a:cubicBezTo>
                    <a:pt x="2215" y="3107"/>
                    <a:pt x="2227" y="3524"/>
                    <a:pt x="2408" y="3847"/>
                  </a:cubicBezTo>
                  <a:lnTo>
                    <a:pt x="221" y="3847"/>
                  </a:lnTo>
                  <a:cubicBezTo>
                    <a:pt x="196" y="3666"/>
                    <a:pt x="180" y="3496"/>
                    <a:pt x="180" y="3328"/>
                  </a:cubicBezTo>
                  <a:cubicBezTo>
                    <a:pt x="180" y="1594"/>
                    <a:pt x="1578" y="184"/>
                    <a:pt x="3315" y="184"/>
                  </a:cubicBezTo>
                  <a:close/>
                  <a:moveTo>
                    <a:pt x="3315" y="1"/>
                  </a:moveTo>
                  <a:cubicBezTo>
                    <a:pt x="1488" y="1"/>
                    <a:pt x="0" y="1492"/>
                    <a:pt x="0" y="3328"/>
                  </a:cubicBezTo>
                  <a:cubicBezTo>
                    <a:pt x="0" y="3536"/>
                    <a:pt x="13" y="3744"/>
                    <a:pt x="53" y="3949"/>
                  </a:cubicBezTo>
                  <a:cubicBezTo>
                    <a:pt x="65" y="3989"/>
                    <a:pt x="103" y="4027"/>
                    <a:pt x="143" y="4027"/>
                  </a:cubicBezTo>
                  <a:lnTo>
                    <a:pt x="2575" y="4027"/>
                  </a:lnTo>
                  <a:cubicBezTo>
                    <a:pt x="2616" y="4027"/>
                    <a:pt x="2641" y="4002"/>
                    <a:pt x="2653" y="3977"/>
                  </a:cubicBezTo>
                  <a:cubicBezTo>
                    <a:pt x="2681" y="3937"/>
                    <a:pt x="2665" y="3899"/>
                    <a:pt x="2641" y="3871"/>
                  </a:cubicBezTo>
                  <a:cubicBezTo>
                    <a:pt x="2420" y="3601"/>
                    <a:pt x="2383" y="3185"/>
                    <a:pt x="2538" y="2849"/>
                  </a:cubicBezTo>
                  <a:cubicBezTo>
                    <a:pt x="2616" y="2669"/>
                    <a:pt x="2821" y="2383"/>
                    <a:pt x="3302" y="2383"/>
                  </a:cubicBezTo>
                  <a:cubicBezTo>
                    <a:pt x="3768" y="2383"/>
                    <a:pt x="3986" y="2669"/>
                    <a:pt x="4063" y="2849"/>
                  </a:cubicBezTo>
                  <a:cubicBezTo>
                    <a:pt x="4219" y="3185"/>
                    <a:pt x="4169" y="3601"/>
                    <a:pt x="3948" y="3871"/>
                  </a:cubicBezTo>
                  <a:cubicBezTo>
                    <a:pt x="3924" y="3899"/>
                    <a:pt x="3924" y="3937"/>
                    <a:pt x="3936" y="3977"/>
                  </a:cubicBezTo>
                  <a:cubicBezTo>
                    <a:pt x="3948" y="4002"/>
                    <a:pt x="3986" y="4027"/>
                    <a:pt x="4026" y="4027"/>
                  </a:cubicBezTo>
                  <a:lnTo>
                    <a:pt x="6486" y="4027"/>
                  </a:lnTo>
                  <a:cubicBezTo>
                    <a:pt x="6536" y="4027"/>
                    <a:pt x="6564" y="3989"/>
                    <a:pt x="6576" y="3949"/>
                  </a:cubicBezTo>
                  <a:cubicBezTo>
                    <a:pt x="6614" y="3744"/>
                    <a:pt x="6642" y="3536"/>
                    <a:pt x="6642" y="3328"/>
                  </a:cubicBezTo>
                  <a:cubicBezTo>
                    <a:pt x="6642" y="1492"/>
                    <a:pt x="5151" y="1"/>
                    <a:pt x="33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70"/>
            <p:cNvSpPr/>
            <p:nvPr/>
          </p:nvSpPr>
          <p:spPr>
            <a:xfrm>
              <a:off x="2699783" y="1786394"/>
              <a:ext cx="120977" cy="78685"/>
            </a:xfrm>
            <a:custGeom>
              <a:avLst/>
              <a:gdLst/>
              <a:ahLst/>
              <a:cxnLst/>
              <a:rect l="l" t="t" r="r" b="b"/>
              <a:pathLst>
                <a:path w="4142" h="2694" extrusionOk="0">
                  <a:moveTo>
                    <a:pt x="2073" y="0"/>
                  </a:moveTo>
                  <a:cubicBezTo>
                    <a:pt x="933" y="0"/>
                    <a:pt x="1" y="932"/>
                    <a:pt x="1" y="2085"/>
                  </a:cubicBezTo>
                  <a:cubicBezTo>
                    <a:pt x="1" y="2293"/>
                    <a:pt x="26" y="2501"/>
                    <a:pt x="91" y="2694"/>
                  </a:cubicBezTo>
                  <a:lnTo>
                    <a:pt x="1333" y="2694"/>
                  </a:lnTo>
                  <a:cubicBezTo>
                    <a:pt x="880" y="2138"/>
                    <a:pt x="1113" y="1050"/>
                    <a:pt x="2060" y="1050"/>
                  </a:cubicBezTo>
                  <a:cubicBezTo>
                    <a:pt x="3005" y="1050"/>
                    <a:pt x="3238" y="2138"/>
                    <a:pt x="2784" y="2694"/>
                  </a:cubicBezTo>
                  <a:lnTo>
                    <a:pt x="4051" y="2694"/>
                  </a:lnTo>
                  <a:cubicBezTo>
                    <a:pt x="4117" y="2501"/>
                    <a:pt x="4142" y="2293"/>
                    <a:pt x="4142" y="2085"/>
                  </a:cubicBezTo>
                  <a:cubicBezTo>
                    <a:pt x="4142" y="932"/>
                    <a:pt x="3225" y="0"/>
                    <a:pt x="20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70"/>
            <p:cNvSpPr/>
            <p:nvPr/>
          </p:nvSpPr>
          <p:spPr>
            <a:xfrm>
              <a:off x="2697154" y="1783765"/>
              <a:ext cx="126322" cy="83942"/>
            </a:xfrm>
            <a:custGeom>
              <a:avLst/>
              <a:gdLst/>
              <a:ahLst/>
              <a:cxnLst/>
              <a:rect l="l" t="t" r="r" b="b"/>
              <a:pathLst>
                <a:path w="4325" h="2874" extrusionOk="0">
                  <a:moveTo>
                    <a:pt x="2163" y="196"/>
                  </a:moveTo>
                  <a:cubicBezTo>
                    <a:pt x="3262" y="196"/>
                    <a:pt x="4141" y="1075"/>
                    <a:pt x="4141" y="2175"/>
                  </a:cubicBezTo>
                  <a:cubicBezTo>
                    <a:pt x="4141" y="2343"/>
                    <a:pt x="4117" y="2526"/>
                    <a:pt x="4076" y="2694"/>
                  </a:cubicBezTo>
                  <a:lnTo>
                    <a:pt x="3042" y="2694"/>
                  </a:lnTo>
                  <a:cubicBezTo>
                    <a:pt x="3222" y="2371"/>
                    <a:pt x="3238" y="1954"/>
                    <a:pt x="3082" y="1619"/>
                  </a:cubicBezTo>
                  <a:cubicBezTo>
                    <a:pt x="2899" y="1255"/>
                    <a:pt x="2563" y="1050"/>
                    <a:pt x="2150" y="1050"/>
                  </a:cubicBezTo>
                  <a:cubicBezTo>
                    <a:pt x="1722" y="1050"/>
                    <a:pt x="1386" y="1255"/>
                    <a:pt x="1218" y="1619"/>
                  </a:cubicBezTo>
                  <a:cubicBezTo>
                    <a:pt x="1063" y="1954"/>
                    <a:pt x="1075" y="2371"/>
                    <a:pt x="1256" y="2694"/>
                  </a:cubicBezTo>
                  <a:lnTo>
                    <a:pt x="246" y="2694"/>
                  </a:lnTo>
                  <a:cubicBezTo>
                    <a:pt x="209" y="2526"/>
                    <a:pt x="181" y="2343"/>
                    <a:pt x="181" y="2175"/>
                  </a:cubicBezTo>
                  <a:cubicBezTo>
                    <a:pt x="181" y="1075"/>
                    <a:pt x="1075" y="196"/>
                    <a:pt x="2163" y="196"/>
                  </a:cubicBezTo>
                  <a:close/>
                  <a:moveTo>
                    <a:pt x="2163" y="0"/>
                  </a:moveTo>
                  <a:cubicBezTo>
                    <a:pt x="970" y="0"/>
                    <a:pt x="1" y="973"/>
                    <a:pt x="1" y="2175"/>
                  </a:cubicBezTo>
                  <a:cubicBezTo>
                    <a:pt x="1" y="2383"/>
                    <a:pt x="25" y="2603"/>
                    <a:pt x="91" y="2809"/>
                  </a:cubicBezTo>
                  <a:cubicBezTo>
                    <a:pt x="103" y="2849"/>
                    <a:pt x="143" y="2874"/>
                    <a:pt x="181" y="2874"/>
                  </a:cubicBezTo>
                  <a:lnTo>
                    <a:pt x="1423" y="2874"/>
                  </a:lnTo>
                  <a:cubicBezTo>
                    <a:pt x="1464" y="2874"/>
                    <a:pt x="1489" y="2849"/>
                    <a:pt x="1501" y="2824"/>
                  </a:cubicBezTo>
                  <a:cubicBezTo>
                    <a:pt x="1529" y="2784"/>
                    <a:pt x="1513" y="2746"/>
                    <a:pt x="1489" y="2718"/>
                  </a:cubicBezTo>
                  <a:cubicBezTo>
                    <a:pt x="1268" y="2448"/>
                    <a:pt x="1231" y="2032"/>
                    <a:pt x="1386" y="1696"/>
                  </a:cubicBezTo>
                  <a:cubicBezTo>
                    <a:pt x="1464" y="1516"/>
                    <a:pt x="1669" y="1230"/>
                    <a:pt x="2150" y="1230"/>
                  </a:cubicBezTo>
                  <a:cubicBezTo>
                    <a:pt x="2616" y="1230"/>
                    <a:pt x="2834" y="1516"/>
                    <a:pt x="2911" y="1696"/>
                  </a:cubicBezTo>
                  <a:cubicBezTo>
                    <a:pt x="3067" y="2032"/>
                    <a:pt x="3017" y="2448"/>
                    <a:pt x="2796" y="2718"/>
                  </a:cubicBezTo>
                  <a:cubicBezTo>
                    <a:pt x="2772" y="2746"/>
                    <a:pt x="2772" y="2784"/>
                    <a:pt x="2784" y="2824"/>
                  </a:cubicBezTo>
                  <a:cubicBezTo>
                    <a:pt x="2796" y="2849"/>
                    <a:pt x="2834" y="2874"/>
                    <a:pt x="2874" y="2874"/>
                  </a:cubicBezTo>
                  <a:lnTo>
                    <a:pt x="4141" y="2874"/>
                  </a:lnTo>
                  <a:cubicBezTo>
                    <a:pt x="4182" y="2874"/>
                    <a:pt x="4219" y="2849"/>
                    <a:pt x="4232" y="2809"/>
                  </a:cubicBezTo>
                  <a:cubicBezTo>
                    <a:pt x="4297" y="2603"/>
                    <a:pt x="4325" y="2383"/>
                    <a:pt x="4325" y="2175"/>
                  </a:cubicBezTo>
                  <a:cubicBezTo>
                    <a:pt x="4325" y="973"/>
                    <a:pt x="3352" y="0"/>
                    <a:pt x="2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1" name="Google Shape;3331;p70"/>
          <p:cNvSpPr/>
          <p:nvPr/>
        </p:nvSpPr>
        <p:spPr>
          <a:xfrm>
            <a:off x="1445389" y="1409528"/>
            <a:ext cx="6748500" cy="704136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0" i="0" dirty="0" err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ungee"/>
              </a:rPr>
              <a:t>Multumesc</a:t>
            </a:r>
            <a:r>
              <a:rPr lang="en-US" b="0" i="0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ungee"/>
              </a:rPr>
              <a:t> </a:t>
            </a:r>
            <a:r>
              <a:rPr lang="en-US" b="0" i="0" dirty="0" err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ungee"/>
              </a:rPr>
              <a:t>pentru</a:t>
            </a:r>
            <a:r>
              <a:rPr lang="en-US" b="0" i="0" dirty="0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ungee"/>
              </a:rPr>
              <a:t> </a:t>
            </a:r>
            <a:r>
              <a:rPr lang="en-US" b="0" i="0" dirty="0" err="1"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Bungee"/>
              </a:rPr>
              <a:t>atentie</a:t>
            </a:r>
            <a:endParaRPr b="0" i="0" dirty="0"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solidFill>
                <a:schemeClr val="lt1"/>
              </a:solidFill>
              <a:latin typeface="Bungee"/>
            </a:endParaRPr>
          </a:p>
        </p:txBody>
      </p:sp>
      <p:grpSp>
        <p:nvGrpSpPr>
          <p:cNvPr id="3332" name="Google Shape;3332;p70"/>
          <p:cNvGrpSpPr/>
          <p:nvPr/>
        </p:nvGrpSpPr>
        <p:grpSpPr>
          <a:xfrm rot="-1458667">
            <a:off x="1548613" y="4110702"/>
            <a:ext cx="455024" cy="433014"/>
            <a:chOff x="631103" y="2799952"/>
            <a:chExt cx="83592" cy="79532"/>
          </a:xfrm>
        </p:grpSpPr>
        <p:sp>
          <p:nvSpPr>
            <p:cNvPr id="3333" name="Google Shape;3333;p70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70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5" name="Google Shape;3335;p70"/>
          <p:cNvGrpSpPr/>
          <p:nvPr/>
        </p:nvGrpSpPr>
        <p:grpSpPr>
          <a:xfrm>
            <a:off x="7657589" y="495077"/>
            <a:ext cx="592952" cy="642432"/>
            <a:chOff x="669306" y="2144390"/>
            <a:chExt cx="140663" cy="152405"/>
          </a:xfrm>
        </p:grpSpPr>
        <p:sp>
          <p:nvSpPr>
            <p:cNvPr id="3336" name="Google Shape;3336;p70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70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70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70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70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70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70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70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70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70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70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70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70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9" name="Google Shape;3349;p70"/>
          <p:cNvGrpSpPr/>
          <p:nvPr/>
        </p:nvGrpSpPr>
        <p:grpSpPr>
          <a:xfrm>
            <a:off x="1292301" y="624402"/>
            <a:ext cx="316245" cy="567747"/>
            <a:chOff x="844318" y="2802435"/>
            <a:chExt cx="62008" cy="111310"/>
          </a:xfrm>
        </p:grpSpPr>
        <p:sp>
          <p:nvSpPr>
            <p:cNvPr id="3350" name="Google Shape;3350;p70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70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2" name="Google Shape;3352;p70"/>
          <p:cNvGrpSpPr/>
          <p:nvPr/>
        </p:nvGrpSpPr>
        <p:grpSpPr>
          <a:xfrm>
            <a:off x="574861" y="2150816"/>
            <a:ext cx="592952" cy="642432"/>
            <a:chOff x="669306" y="2144390"/>
            <a:chExt cx="140663" cy="152405"/>
          </a:xfrm>
        </p:grpSpPr>
        <p:sp>
          <p:nvSpPr>
            <p:cNvPr id="3353" name="Google Shape;3353;p70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70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70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70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70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70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70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70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70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70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70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70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70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6" name="Google Shape;3366;p70"/>
          <p:cNvGrpSpPr/>
          <p:nvPr/>
        </p:nvGrpSpPr>
        <p:grpSpPr>
          <a:xfrm>
            <a:off x="851589" y="3395302"/>
            <a:ext cx="316245" cy="567747"/>
            <a:chOff x="844318" y="2802435"/>
            <a:chExt cx="62008" cy="111310"/>
          </a:xfrm>
        </p:grpSpPr>
        <p:sp>
          <p:nvSpPr>
            <p:cNvPr id="3367" name="Google Shape;3367;p70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70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9" name="Google Shape;3369;p70"/>
          <p:cNvGrpSpPr/>
          <p:nvPr/>
        </p:nvGrpSpPr>
        <p:grpSpPr>
          <a:xfrm rot="964982">
            <a:off x="8151632" y="2477246"/>
            <a:ext cx="455028" cy="433009"/>
            <a:chOff x="631103" y="2799952"/>
            <a:chExt cx="83592" cy="79532"/>
          </a:xfrm>
        </p:grpSpPr>
        <p:sp>
          <p:nvSpPr>
            <p:cNvPr id="3370" name="Google Shape;3370;p70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70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2" name="Google Shape;3372;p70"/>
          <p:cNvGrpSpPr/>
          <p:nvPr/>
        </p:nvGrpSpPr>
        <p:grpSpPr>
          <a:xfrm>
            <a:off x="7531314" y="3103077"/>
            <a:ext cx="316245" cy="567747"/>
            <a:chOff x="844318" y="2802435"/>
            <a:chExt cx="62008" cy="111310"/>
          </a:xfrm>
        </p:grpSpPr>
        <p:sp>
          <p:nvSpPr>
            <p:cNvPr id="3373" name="Google Shape;3373;p70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70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5" name="Google Shape;3375;p70"/>
          <p:cNvGrpSpPr/>
          <p:nvPr/>
        </p:nvGrpSpPr>
        <p:grpSpPr>
          <a:xfrm rot="713970">
            <a:off x="3606643" y="433012"/>
            <a:ext cx="455022" cy="433011"/>
            <a:chOff x="631103" y="2799952"/>
            <a:chExt cx="83592" cy="79532"/>
          </a:xfrm>
        </p:grpSpPr>
        <p:sp>
          <p:nvSpPr>
            <p:cNvPr id="3376" name="Google Shape;3376;p70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70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8" name="Google Shape;3378;p70"/>
          <p:cNvGrpSpPr/>
          <p:nvPr/>
        </p:nvGrpSpPr>
        <p:grpSpPr>
          <a:xfrm>
            <a:off x="6642714" y="390752"/>
            <a:ext cx="316245" cy="567747"/>
            <a:chOff x="844318" y="2802435"/>
            <a:chExt cx="62008" cy="111310"/>
          </a:xfrm>
        </p:grpSpPr>
        <p:sp>
          <p:nvSpPr>
            <p:cNvPr id="3379" name="Google Shape;3379;p70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70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81" name="Google Shape;3381;p70"/>
          <p:cNvGrpSpPr/>
          <p:nvPr/>
        </p:nvGrpSpPr>
        <p:grpSpPr>
          <a:xfrm>
            <a:off x="7985936" y="4005991"/>
            <a:ext cx="592952" cy="642432"/>
            <a:chOff x="669306" y="2144390"/>
            <a:chExt cx="140663" cy="152405"/>
          </a:xfrm>
        </p:grpSpPr>
        <p:sp>
          <p:nvSpPr>
            <p:cNvPr id="3382" name="Google Shape;3382;p70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70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70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70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70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70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70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70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70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70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70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70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70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3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33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3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3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3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3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3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3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3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3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/>
                                        <p:tgtEl>
                                          <p:spTgt spid="33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/>
                                        <p:tgtEl>
                                          <p:spTgt spid="33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2" dur="1000" fill="hold"/>
                                        <p:tgtEl>
                                          <p:spTgt spid="33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4" dur="1000" fill="hold"/>
                                        <p:tgtEl>
                                          <p:spTgt spid="33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6" dur="1000" fill="hold"/>
                                        <p:tgtEl>
                                          <p:spTgt spid="33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8" dur="1000" fill="hold"/>
                                        <p:tgtEl>
                                          <p:spTgt spid="33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5" name="Google Shape;1805;p54"/>
          <p:cNvGrpSpPr/>
          <p:nvPr/>
        </p:nvGrpSpPr>
        <p:grpSpPr>
          <a:xfrm>
            <a:off x="530870" y="3174276"/>
            <a:ext cx="665323" cy="720798"/>
            <a:chOff x="669306" y="2144390"/>
            <a:chExt cx="140663" cy="152405"/>
          </a:xfrm>
        </p:grpSpPr>
        <p:sp>
          <p:nvSpPr>
            <p:cNvPr id="1806" name="Google Shape;1806;p54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4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4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4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4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4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4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4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4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4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4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4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4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9" name="Google Shape;1819;p54"/>
          <p:cNvGrpSpPr/>
          <p:nvPr/>
        </p:nvGrpSpPr>
        <p:grpSpPr>
          <a:xfrm rot="-7484874">
            <a:off x="7554809" y="3960050"/>
            <a:ext cx="743548" cy="1118464"/>
            <a:chOff x="6790234" y="1352867"/>
            <a:chExt cx="223145" cy="335653"/>
          </a:xfrm>
        </p:grpSpPr>
        <p:sp>
          <p:nvSpPr>
            <p:cNvPr id="1820" name="Google Shape;1820;p54"/>
            <p:cNvSpPr/>
            <p:nvPr/>
          </p:nvSpPr>
          <p:spPr>
            <a:xfrm>
              <a:off x="6790234" y="1621634"/>
              <a:ext cx="97203" cy="64665"/>
            </a:xfrm>
            <a:custGeom>
              <a:avLst/>
              <a:gdLst/>
              <a:ahLst/>
              <a:cxnLst/>
              <a:rect l="l" t="t" r="r" b="b"/>
              <a:pathLst>
                <a:path w="3328" h="2214" extrusionOk="0">
                  <a:moveTo>
                    <a:pt x="883" y="0"/>
                  </a:moveTo>
                  <a:lnTo>
                    <a:pt x="883" y="0"/>
                  </a:lnTo>
                  <a:cubicBezTo>
                    <a:pt x="883" y="0"/>
                    <a:pt x="1" y="1243"/>
                    <a:pt x="1374" y="1991"/>
                  </a:cubicBezTo>
                  <a:cubicBezTo>
                    <a:pt x="1665" y="2151"/>
                    <a:pt x="1920" y="2213"/>
                    <a:pt x="2142" y="2213"/>
                  </a:cubicBezTo>
                  <a:cubicBezTo>
                    <a:pt x="2967" y="2213"/>
                    <a:pt x="3328" y="1345"/>
                    <a:pt x="3328" y="1345"/>
                  </a:cubicBez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4"/>
            <p:cNvSpPr/>
            <p:nvPr/>
          </p:nvSpPr>
          <p:spPr>
            <a:xfrm>
              <a:off x="6802414" y="1618538"/>
              <a:ext cx="88119" cy="69981"/>
            </a:xfrm>
            <a:custGeom>
              <a:avLst/>
              <a:gdLst/>
              <a:ahLst/>
              <a:cxnLst/>
              <a:rect l="l" t="t" r="r" b="b"/>
              <a:pathLst>
                <a:path w="3017" h="2396" extrusionOk="0">
                  <a:moveTo>
                    <a:pt x="491" y="209"/>
                  </a:moveTo>
                  <a:lnTo>
                    <a:pt x="2808" y="1476"/>
                  </a:lnTo>
                  <a:cubicBezTo>
                    <a:pt x="2731" y="1631"/>
                    <a:pt x="2485" y="2035"/>
                    <a:pt x="2057" y="2191"/>
                  </a:cubicBezTo>
                  <a:cubicBezTo>
                    <a:pt x="1954" y="2224"/>
                    <a:pt x="1845" y="2241"/>
                    <a:pt x="1732" y="2241"/>
                  </a:cubicBezTo>
                  <a:cubicBezTo>
                    <a:pt x="1504" y="2241"/>
                    <a:pt x="1257" y="2172"/>
                    <a:pt x="997" y="2035"/>
                  </a:cubicBezTo>
                  <a:cubicBezTo>
                    <a:pt x="609" y="1815"/>
                    <a:pt x="360" y="1541"/>
                    <a:pt x="298" y="1218"/>
                  </a:cubicBezTo>
                  <a:cubicBezTo>
                    <a:pt x="193" y="777"/>
                    <a:pt x="401" y="364"/>
                    <a:pt x="491" y="209"/>
                  </a:cubicBezTo>
                  <a:close/>
                  <a:moveTo>
                    <a:pt x="438" y="0"/>
                  </a:moveTo>
                  <a:lnTo>
                    <a:pt x="401" y="53"/>
                  </a:lnTo>
                  <a:cubicBezTo>
                    <a:pt x="376" y="78"/>
                    <a:pt x="0" y="637"/>
                    <a:pt x="143" y="1243"/>
                  </a:cubicBezTo>
                  <a:cubicBezTo>
                    <a:pt x="221" y="1619"/>
                    <a:pt x="491" y="1930"/>
                    <a:pt x="920" y="2175"/>
                  </a:cubicBezTo>
                  <a:cubicBezTo>
                    <a:pt x="1202" y="2318"/>
                    <a:pt x="1476" y="2396"/>
                    <a:pt x="1721" y="2396"/>
                  </a:cubicBezTo>
                  <a:cubicBezTo>
                    <a:pt x="1864" y="2396"/>
                    <a:pt x="1991" y="2383"/>
                    <a:pt x="2109" y="2330"/>
                  </a:cubicBezTo>
                  <a:cubicBezTo>
                    <a:pt x="2706" y="2125"/>
                    <a:pt x="2976" y="1504"/>
                    <a:pt x="2976" y="1476"/>
                  </a:cubicBezTo>
                  <a:lnTo>
                    <a:pt x="3016" y="14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4"/>
            <p:cNvSpPr/>
            <p:nvPr/>
          </p:nvSpPr>
          <p:spPr>
            <a:xfrm>
              <a:off x="6939222" y="1355057"/>
              <a:ext cx="71529" cy="81314"/>
            </a:xfrm>
            <a:custGeom>
              <a:avLst/>
              <a:gdLst/>
              <a:ahLst/>
              <a:cxnLst/>
              <a:rect l="l" t="t" r="r" b="b"/>
              <a:pathLst>
                <a:path w="2449" h="2784" extrusionOk="0">
                  <a:moveTo>
                    <a:pt x="2371" y="0"/>
                  </a:moveTo>
                  <a:lnTo>
                    <a:pt x="1" y="1439"/>
                  </a:lnTo>
                  <a:lnTo>
                    <a:pt x="2448" y="2784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4"/>
            <p:cNvSpPr/>
            <p:nvPr/>
          </p:nvSpPr>
          <p:spPr>
            <a:xfrm>
              <a:off x="6936944" y="1352867"/>
              <a:ext cx="76086" cy="85782"/>
            </a:xfrm>
            <a:custGeom>
              <a:avLst/>
              <a:gdLst/>
              <a:ahLst/>
              <a:cxnLst/>
              <a:rect l="l" t="t" r="r" b="b"/>
              <a:pathLst>
                <a:path w="2605" h="2937" extrusionOk="0">
                  <a:moveTo>
                    <a:pt x="2384" y="218"/>
                  </a:moveTo>
                  <a:lnTo>
                    <a:pt x="2449" y="2716"/>
                  </a:lnTo>
                  <a:lnTo>
                    <a:pt x="234" y="1514"/>
                  </a:lnTo>
                  <a:lnTo>
                    <a:pt x="2384" y="218"/>
                  </a:lnTo>
                  <a:close/>
                  <a:moveTo>
                    <a:pt x="2452" y="1"/>
                  </a:moveTo>
                  <a:cubicBezTo>
                    <a:pt x="2437" y="1"/>
                    <a:pt x="2421" y="4"/>
                    <a:pt x="2408" y="10"/>
                  </a:cubicBezTo>
                  <a:lnTo>
                    <a:pt x="41" y="1448"/>
                  </a:lnTo>
                  <a:cubicBezTo>
                    <a:pt x="13" y="1461"/>
                    <a:pt x="1" y="1486"/>
                    <a:pt x="1" y="1514"/>
                  </a:cubicBezTo>
                  <a:cubicBezTo>
                    <a:pt x="1" y="1539"/>
                    <a:pt x="13" y="1563"/>
                    <a:pt x="41" y="1579"/>
                  </a:cubicBezTo>
                  <a:lnTo>
                    <a:pt x="2486" y="2924"/>
                  </a:lnTo>
                  <a:cubicBezTo>
                    <a:pt x="2499" y="2936"/>
                    <a:pt x="2511" y="2936"/>
                    <a:pt x="2526" y="2936"/>
                  </a:cubicBezTo>
                  <a:cubicBezTo>
                    <a:pt x="2539" y="2936"/>
                    <a:pt x="2551" y="2924"/>
                    <a:pt x="2564" y="2924"/>
                  </a:cubicBezTo>
                  <a:cubicBezTo>
                    <a:pt x="2589" y="2912"/>
                    <a:pt x="2604" y="2884"/>
                    <a:pt x="2604" y="2859"/>
                  </a:cubicBezTo>
                  <a:lnTo>
                    <a:pt x="2539" y="75"/>
                  </a:lnTo>
                  <a:cubicBezTo>
                    <a:pt x="2539" y="51"/>
                    <a:pt x="2511" y="26"/>
                    <a:pt x="2486" y="10"/>
                  </a:cubicBezTo>
                  <a:cubicBezTo>
                    <a:pt x="2480" y="4"/>
                    <a:pt x="2467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4"/>
            <p:cNvSpPr/>
            <p:nvPr/>
          </p:nvSpPr>
          <p:spPr>
            <a:xfrm>
              <a:off x="6979324" y="1355057"/>
              <a:ext cx="30259" cy="34406"/>
            </a:xfrm>
            <a:custGeom>
              <a:avLst/>
              <a:gdLst/>
              <a:ahLst/>
              <a:cxnLst/>
              <a:rect l="l" t="t" r="r" b="b"/>
              <a:pathLst>
                <a:path w="1036" h="1178" extrusionOk="0">
                  <a:moveTo>
                    <a:pt x="998" y="0"/>
                  </a:moveTo>
                  <a:lnTo>
                    <a:pt x="1" y="609"/>
                  </a:lnTo>
                  <a:lnTo>
                    <a:pt x="1035" y="1178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4"/>
            <p:cNvSpPr/>
            <p:nvPr/>
          </p:nvSpPr>
          <p:spPr>
            <a:xfrm>
              <a:off x="6977046" y="1352867"/>
              <a:ext cx="34786" cy="38875"/>
            </a:xfrm>
            <a:custGeom>
              <a:avLst/>
              <a:gdLst/>
              <a:ahLst/>
              <a:cxnLst/>
              <a:rect l="l" t="t" r="r" b="b"/>
              <a:pathLst>
                <a:path w="1191" h="1331" extrusionOk="0">
                  <a:moveTo>
                    <a:pt x="1011" y="218"/>
                  </a:moveTo>
                  <a:lnTo>
                    <a:pt x="1023" y="1113"/>
                  </a:lnTo>
                  <a:lnTo>
                    <a:pt x="234" y="684"/>
                  </a:lnTo>
                  <a:lnTo>
                    <a:pt x="1011" y="218"/>
                  </a:lnTo>
                  <a:close/>
                  <a:moveTo>
                    <a:pt x="1079" y="1"/>
                  </a:moveTo>
                  <a:cubicBezTo>
                    <a:pt x="1064" y="1"/>
                    <a:pt x="1048" y="4"/>
                    <a:pt x="1035" y="10"/>
                  </a:cubicBezTo>
                  <a:lnTo>
                    <a:pt x="38" y="619"/>
                  </a:lnTo>
                  <a:cubicBezTo>
                    <a:pt x="13" y="631"/>
                    <a:pt x="1" y="659"/>
                    <a:pt x="1" y="684"/>
                  </a:cubicBezTo>
                  <a:cubicBezTo>
                    <a:pt x="1" y="709"/>
                    <a:pt x="13" y="737"/>
                    <a:pt x="38" y="750"/>
                  </a:cubicBezTo>
                  <a:lnTo>
                    <a:pt x="1076" y="1318"/>
                  </a:lnTo>
                  <a:cubicBezTo>
                    <a:pt x="1088" y="1330"/>
                    <a:pt x="1101" y="1330"/>
                    <a:pt x="1113" y="1330"/>
                  </a:cubicBezTo>
                  <a:cubicBezTo>
                    <a:pt x="1126" y="1330"/>
                    <a:pt x="1138" y="1318"/>
                    <a:pt x="1153" y="1318"/>
                  </a:cubicBezTo>
                  <a:cubicBezTo>
                    <a:pt x="1178" y="1306"/>
                    <a:pt x="1191" y="1281"/>
                    <a:pt x="1191" y="1253"/>
                  </a:cubicBezTo>
                  <a:lnTo>
                    <a:pt x="1166" y="75"/>
                  </a:lnTo>
                  <a:cubicBezTo>
                    <a:pt x="1166" y="51"/>
                    <a:pt x="1138" y="26"/>
                    <a:pt x="1113" y="10"/>
                  </a:cubicBezTo>
                  <a:cubicBezTo>
                    <a:pt x="1107" y="4"/>
                    <a:pt x="1094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4"/>
            <p:cNvSpPr/>
            <p:nvPr/>
          </p:nvSpPr>
          <p:spPr>
            <a:xfrm>
              <a:off x="6816375" y="1397058"/>
              <a:ext cx="194376" cy="262342"/>
            </a:xfrm>
            <a:custGeom>
              <a:avLst/>
              <a:gdLst/>
              <a:ahLst/>
              <a:cxnLst/>
              <a:rect l="l" t="t" r="r" b="b"/>
              <a:pathLst>
                <a:path w="6655" h="8982" extrusionOk="0">
                  <a:moveTo>
                    <a:pt x="4207" y="1"/>
                  </a:moveTo>
                  <a:lnTo>
                    <a:pt x="0" y="7649"/>
                  </a:lnTo>
                  <a:lnTo>
                    <a:pt x="2461" y="8981"/>
                  </a:lnTo>
                  <a:lnTo>
                    <a:pt x="6654" y="1346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4"/>
            <p:cNvSpPr/>
            <p:nvPr/>
          </p:nvSpPr>
          <p:spPr>
            <a:xfrm>
              <a:off x="6814097" y="1394633"/>
              <a:ext cx="199283" cy="267044"/>
            </a:xfrm>
            <a:custGeom>
              <a:avLst/>
              <a:gdLst/>
              <a:ahLst/>
              <a:cxnLst/>
              <a:rect l="l" t="t" r="r" b="b"/>
              <a:pathLst>
                <a:path w="6823" h="9143" extrusionOk="0">
                  <a:moveTo>
                    <a:pt x="4309" y="186"/>
                  </a:moveTo>
                  <a:lnTo>
                    <a:pt x="6627" y="1454"/>
                  </a:lnTo>
                  <a:lnTo>
                    <a:pt x="2498" y="8962"/>
                  </a:lnTo>
                  <a:lnTo>
                    <a:pt x="193" y="7694"/>
                  </a:lnTo>
                  <a:lnTo>
                    <a:pt x="4309" y="186"/>
                  </a:lnTo>
                  <a:close/>
                  <a:moveTo>
                    <a:pt x="4282" y="1"/>
                  </a:moveTo>
                  <a:cubicBezTo>
                    <a:pt x="4275" y="1"/>
                    <a:pt x="4268" y="2"/>
                    <a:pt x="4260" y="6"/>
                  </a:cubicBezTo>
                  <a:cubicBezTo>
                    <a:pt x="4232" y="6"/>
                    <a:pt x="4219" y="18"/>
                    <a:pt x="4207" y="43"/>
                  </a:cubicBezTo>
                  <a:lnTo>
                    <a:pt x="13" y="7694"/>
                  </a:lnTo>
                  <a:cubicBezTo>
                    <a:pt x="1" y="7707"/>
                    <a:pt x="1" y="7732"/>
                    <a:pt x="13" y="7744"/>
                  </a:cubicBezTo>
                  <a:cubicBezTo>
                    <a:pt x="13" y="7772"/>
                    <a:pt x="26" y="7785"/>
                    <a:pt x="38" y="7797"/>
                  </a:cubicBezTo>
                  <a:lnTo>
                    <a:pt x="2498" y="9142"/>
                  </a:lnTo>
                  <a:lnTo>
                    <a:pt x="2539" y="9142"/>
                  </a:lnTo>
                  <a:cubicBezTo>
                    <a:pt x="2564" y="9142"/>
                    <a:pt x="2588" y="9130"/>
                    <a:pt x="2601" y="9105"/>
                  </a:cubicBezTo>
                  <a:lnTo>
                    <a:pt x="6795" y="1469"/>
                  </a:lnTo>
                  <a:cubicBezTo>
                    <a:pt x="6823" y="1429"/>
                    <a:pt x="6810" y="1376"/>
                    <a:pt x="6770" y="1351"/>
                  </a:cubicBezTo>
                  <a:lnTo>
                    <a:pt x="4325" y="6"/>
                  </a:lnTo>
                  <a:cubicBezTo>
                    <a:pt x="4306" y="6"/>
                    <a:pt x="4295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4"/>
            <p:cNvSpPr/>
            <p:nvPr/>
          </p:nvSpPr>
          <p:spPr>
            <a:xfrm>
              <a:off x="6862581" y="1403074"/>
              <a:ext cx="92821" cy="163036"/>
            </a:xfrm>
            <a:custGeom>
              <a:avLst/>
              <a:gdLst/>
              <a:ahLst/>
              <a:cxnLst/>
              <a:rect l="l" t="t" r="r" b="b"/>
              <a:pathLst>
                <a:path w="3178" h="5582" extrusionOk="0">
                  <a:moveTo>
                    <a:pt x="3077" y="0"/>
                  </a:moveTo>
                  <a:cubicBezTo>
                    <a:pt x="3053" y="0"/>
                    <a:pt x="3030" y="12"/>
                    <a:pt x="3013" y="40"/>
                  </a:cubicBezTo>
                  <a:cubicBezTo>
                    <a:pt x="2016" y="1851"/>
                    <a:pt x="1019" y="3650"/>
                    <a:pt x="37" y="5464"/>
                  </a:cubicBezTo>
                  <a:cubicBezTo>
                    <a:pt x="1" y="5526"/>
                    <a:pt x="51" y="5582"/>
                    <a:pt x="102" y="5582"/>
                  </a:cubicBezTo>
                  <a:cubicBezTo>
                    <a:pt x="125" y="5582"/>
                    <a:pt x="149" y="5570"/>
                    <a:pt x="164" y="5542"/>
                  </a:cubicBezTo>
                  <a:cubicBezTo>
                    <a:pt x="1161" y="3727"/>
                    <a:pt x="2159" y="1929"/>
                    <a:pt x="3143" y="118"/>
                  </a:cubicBezTo>
                  <a:cubicBezTo>
                    <a:pt x="3177" y="56"/>
                    <a:pt x="3128" y="0"/>
                    <a:pt x="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4"/>
            <p:cNvSpPr/>
            <p:nvPr/>
          </p:nvSpPr>
          <p:spPr>
            <a:xfrm>
              <a:off x="6878353" y="1411778"/>
              <a:ext cx="92938" cy="163036"/>
            </a:xfrm>
            <a:custGeom>
              <a:avLst/>
              <a:gdLst/>
              <a:ahLst/>
              <a:cxnLst/>
              <a:rect l="l" t="t" r="r" b="b"/>
              <a:pathLst>
                <a:path w="3182" h="5582" extrusionOk="0">
                  <a:moveTo>
                    <a:pt x="3071" y="0"/>
                  </a:moveTo>
                  <a:cubicBezTo>
                    <a:pt x="3046" y="0"/>
                    <a:pt x="3021" y="12"/>
                    <a:pt x="3004" y="40"/>
                  </a:cubicBezTo>
                  <a:cubicBezTo>
                    <a:pt x="2019" y="1839"/>
                    <a:pt x="1022" y="3650"/>
                    <a:pt x="28" y="5464"/>
                  </a:cubicBezTo>
                  <a:cubicBezTo>
                    <a:pt x="0" y="5526"/>
                    <a:pt x="53" y="5582"/>
                    <a:pt x="105" y="5582"/>
                  </a:cubicBezTo>
                  <a:cubicBezTo>
                    <a:pt x="129" y="5582"/>
                    <a:pt x="152" y="5570"/>
                    <a:pt x="168" y="5542"/>
                  </a:cubicBezTo>
                  <a:cubicBezTo>
                    <a:pt x="1165" y="3728"/>
                    <a:pt x="2150" y="1929"/>
                    <a:pt x="3147" y="118"/>
                  </a:cubicBezTo>
                  <a:cubicBezTo>
                    <a:pt x="3181" y="56"/>
                    <a:pt x="3126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4"/>
            <p:cNvSpPr/>
            <p:nvPr/>
          </p:nvSpPr>
          <p:spPr>
            <a:xfrm>
              <a:off x="6893980" y="1420424"/>
              <a:ext cx="92938" cy="163065"/>
            </a:xfrm>
            <a:custGeom>
              <a:avLst/>
              <a:gdLst/>
              <a:ahLst/>
              <a:cxnLst/>
              <a:rect l="l" t="t" r="r" b="b"/>
              <a:pathLst>
                <a:path w="3182" h="5583" extrusionOk="0">
                  <a:moveTo>
                    <a:pt x="3078" y="0"/>
                  </a:moveTo>
                  <a:cubicBezTo>
                    <a:pt x="3054" y="0"/>
                    <a:pt x="3030" y="13"/>
                    <a:pt x="3013" y="43"/>
                  </a:cubicBezTo>
                  <a:cubicBezTo>
                    <a:pt x="2016" y="1841"/>
                    <a:pt x="1031" y="3652"/>
                    <a:pt x="37" y="5463"/>
                  </a:cubicBezTo>
                  <a:cubicBezTo>
                    <a:pt x="1" y="5527"/>
                    <a:pt x="56" y="5583"/>
                    <a:pt x="110" y="5583"/>
                  </a:cubicBezTo>
                  <a:cubicBezTo>
                    <a:pt x="135" y="5583"/>
                    <a:pt x="161" y="5571"/>
                    <a:pt x="177" y="5541"/>
                  </a:cubicBezTo>
                  <a:cubicBezTo>
                    <a:pt x="1161" y="3730"/>
                    <a:pt x="2158" y="1919"/>
                    <a:pt x="3156" y="120"/>
                  </a:cubicBezTo>
                  <a:cubicBezTo>
                    <a:pt x="3181" y="57"/>
                    <a:pt x="3130" y="0"/>
                    <a:pt x="3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4"/>
            <p:cNvSpPr/>
            <p:nvPr/>
          </p:nvSpPr>
          <p:spPr>
            <a:xfrm>
              <a:off x="6909839" y="1428981"/>
              <a:ext cx="92880" cy="163095"/>
            </a:xfrm>
            <a:custGeom>
              <a:avLst/>
              <a:gdLst/>
              <a:ahLst/>
              <a:cxnLst/>
              <a:rect l="l" t="t" r="r" b="b"/>
              <a:pathLst>
                <a:path w="3180" h="5584" extrusionOk="0">
                  <a:moveTo>
                    <a:pt x="3065" y="0"/>
                  </a:moveTo>
                  <a:cubicBezTo>
                    <a:pt x="3044" y="0"/>
                    <a:pt x="3024" y="10"/>
                    <a:pt x="3013" y="32"/>
                  </a:cubicBezTo>
                  <a:cubicBezTo>
                    <a:pt x="2016" y="1846"/>
                    <a:pt x="1019" y="3657"/>
                    <a:pt x="37" y="5468"/>
                  </a:cubicBezTo>
                  <a:cubicBezTo>
                    <a:pt x="0" y="5523"/>
                    <a:pt x="54" y="5584"/>
                    <a:pt x="106" y="5584"/>
                  </a:cubicBezTo>
                  <a:cubicBezTo>
                    <a:pt x="128" y="5584"/>
                    <a:pt x="150" y="5573"/>
                    <a:pt x="165" y="5546"/>
                  </a:cubicBezTo>
                  <a:cubicBezTo>
                    <a:pt x="1162" y="3735"/>
                    <a:pt x="2159" y="1924"/>
                    <a:pt x="3144" y="122"/>
                  </a:cubicBezTo>
                  <a:cubicBezTo>
                    <a:pt x="3179" y="58"/>
                    <a:pt x="3117" y="0"/>
                    <a:pt x="3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4"/>
            <p:cNvSpPr/>
            <p:nvPr/>
          </p:nvSpPr>
          <p:spPr>
            <a:xfrm>
              <a:off x="6816025" y="1606826"/>
              <a:ext cx="79415" cy="54121"/>
            </a:xfrm>
            <a:custGeom>
              <a:avLst/>
              <a:gdLst/>
              <a:ahLst/>
              <a:cxnLst/>
              <a:rect l="l" t="t" r="r" b="b"/>
              <a:pathLst>
                <a:path w="2719" h="1853" extrusionOk="0">
                  <a:moveTo>
                    <a:pt x="270" y="1"/>
                  </a:moveTo>
                  <a:lnTo>
                    <a:pt x="0" y="507"/>
                  </a:lnTo>
                  <a:lnTo>
                    <a:pt x="2445" y="1852"/>
                  </a:lnTo>
                  <a:lnTo>
                    <a:pt x="2718" y="134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4"/>
            <p:cNvSpPr/>
            <p:nvPr/>
          </p:nvSpPr>
          <p:spPr>
            <a:xfrm>
              <a:off x="6813367" y="1604665"/>
              <a:ext cx="84702" cy="58532"/>
            </a:xfrm>
            <a:custGeom>
              <a:avLst/>
              <a:gdLst/>
              <a:ahLst/>
              <a:cxnLst/>
              <a:rect l="l" t="t" r="r" b="b"/>
              <a:pathLst>
                <a:path w="2900" h="2004" extrusionOk="0">
                  <a:moveTo>
                    <a:pt x="389" y="193"/>
                  </a:moveTo>
                  <a:lnTo>
                    <a:pt x="2704" y="1460"/>
                  </a:lnTo>
                  <a:lnTo>
                    <a:pt x="2499" y="1811"/>
                  </a:lnTo>
                  <a:lnTo>
                    <a:pt x="194" y="541"/>
                  </a:lnTo>
                  <a:lnTo>
                    <a:pt x="389" y="193"/>
                  </a:lnTo>
                  <a:close/>
                  <a:moveTo>
                    <a:pt x="368" y="0"/>
                  </a:moveTo>
                  <a:cubicBezTo>
                    <a:pt x="358" y="0"/>
                    <a:pt x="349" y="3"/>
                    <a:pt x="336" y="10"/>
                  </a:cubicBezTo>
                  <a:cubicBezTo>
                    <a:pt x="312" y="10"/>
                    <a:pt x="296" y="25"/>
                    <a:pt x="284" y="37"/>
                  </a:cubicBezTo>
                  <a:lnTo>
                    <a:pt x="13" y="541"/>
                  </a:lnTo>
                  <a:cubicBezTo>
                    <a:pt x="1" y="581"/>
                    <a:pt x="13" y="618"/>
                    <a:pt x="51" y="646"/>
                  </a:cubicBezTo>
                  <a:lnTo>
                    <a:pt x="2499" y="1991"/>
                  </a:lnTo>
                  <a:cubicBezTo>
                    <a:pt x="2511" y="1991"/>
                    <a:pt x="2523" y="2004"/>
                    <a:pt x="2536" y="2004"/>
                  </a:cubicBezTo>
                  <a:cubicBezTo>
                    <a:pt x="2536" y="2004"/>
                    <a:pt x="2548" y="2004"/>
                    <a:pt x="2564" y="1991"/>
                  </a:cubicBezTo>
                  <a:cubicBezTo>
                    <a:pt x="2576" y="1991"/>
                    <a:pt x="2589" y="1979"/>
                    <a:pt x="2601" y="1967"/>
                  </a:cubicBezTo>
                  <a:lnTo>
                    <a:pt x="2874" y="1460"/>
                  </a:lnTo>
                  <a:cubicBezTo>
                    <a:pt x="2899" y="1423"/>
                    <a:pt x="2887" y="1383"/>
                    <a:pt x="2846" y="1358"/>
                  </a:cubicBezTo>
                  <a:lnTo>
                    <a:pt x="402" y="10"/>
                  </a:lnTo>
                  <a:cubicBezTo>
                    <a:pt x="388" y="3"/>
                    <a:pt x="378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4"/>
            <p:cNvSpPr/>
            <p:nvPr/>
          </p:nvSpPr>
          <p:spPr>
            <a:xfrm>
              <a:off x="6830336" y="1580422"/>
              <a:ext cx="79795" cy="53654"/>
            </a:xfrm>
            <a:custGeom>
              <a:avLst/>
              <a:gdLst/>
              <a:ahLst/>
              <a:cxnLst/>
              <a:rect l="l" t="t" r="r" b="b"/>
              <a:pathLst>
                <a:path w="2732" h="1837" extrusionOk="0">
                  <a:moveTo>
                    <a:pt x="287" y="1"/>
                  </a:moveTo>
                  <a:lnTo>
                    <a:pt x="1" y="492"/>
                  </a:lnTo>
                  <a:lnTo>
                    <a:pt x="2461" y="1837"/>
                  </a:lnTo>
                  <a:lnTo>
                    <a:pt x="2731" y="1346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4"/>
            <p:cNvSpPr/>
            <p:nvPr/>
          </p:nvSpPr>
          <p:spPr>
            <a:xfrm>
              <a:off x="6828087" y="1577969"/>
              <a:ext cx="84322" cy="58386"/>
            </a:xfrm>
            <a:custGeom>
              <a:avLst/>
              <a:gdLst/>
              <a:ahLst/>
              <a:cxnLst/>
              <a:rect l="l" t="t" r="r" b="b"/>
              <a:pathLst>
                <a:path w="2887" h="1999" extrusionOk="0">
                  <a:moveTo>
                    <a:pt x="389" y="187"/>
                  </a:moveTo>
                  <a:lnTo>
                    <a:pt x="2693" y="1455"/>
                  </a:lnTo>
                  <a:lnTo>
                    <a:pt x="2498" y="1818"/>
                  </a:lnTo>
                  <a:lnTo>
                    <a:pt x="196" y="551"/>
                  </a:lnTo>
                  <a:lnTo>
                    <a:pt x="389" y="187"/>
                  </a:lnTo>
                  <a:close/>
                  <a:moveTo>
                    <a:pt x="354" y="0"/>
                  </a:moveTo>
                  <a:cubicBezTo>
                    <a:pt x="347" y="0"/>
                    <a:pt x="341" y="2"/>
                    <a:pt x="336" y="7"/>
                  </a:cubicBezTo>
                  <a:cubicBezTo>
                    <a:pt x="311" y="7"/>
                    <a:pt x="298" y="20"/>
                    <a:pt x="286" y="44"/>
                  </a:cubicBezTo>
                  <a:lnTo>
                    <a:pt x="13" y="535"/>
                  </a:lnTo>
                  <a:cubicBezTo>
                    <a:pt x="0" y="563"/>
                    <a:pt x="0" y="576"/>
                    <a:pt x="13" y="600"/>
                  </a:cubicBezTo>
                  <a:cubicBezTo>
                    <a:pt x="13" y="613"/>
                    <a:pt x="25" y="641"/>
                    <a:pt x="53" y="641"/>
                  </a:cubicBezTo>
                  <a:lnTo>
                    <a:pt x="2498" y="1986"/>
                  </a:lnTo>
                  <a:cubicBezTo>
                    <a:pt x="2510" y="1998"/>
                    <a:pt x="2526" y="1998"/>
                    <a:pt x="2538" y="1998"/>
                  </a:cubicBezTo>
                  <a:cubicBezTo>
                    <a:pt x="2563" y="1998"/>
                    <a:pt x="2588" y="1986"/>
                    <a:pt x="2603" y="1961"/>
                  </a:cubicBezTo>
                  <a:lnTo>
                    <a:pt x="2874" y="1455"/>
                  </a:lnTo>
                  <a:cubicBezTo>
                    <a:pt x="2886" y="1442"/>
                    <a:pt x="2886" y="1417"/>
                    <a:pt x="2886" y="1405"/>
                  </a:cubicBezTo>
                  <a:cubicBezTo>
                    <a:pt x="2874" y="1377"/>
                    <a:pt x="2861" y="1365"/>
                    <a:pt x="2849" y="1352"/>
                  </a:cubicBezTo>
                  <a:lnTo>
                    <a:pt x="389" y="7"/>
                  </a:lnTo>
                  <a:cubicBezTo>
                    <a:pt x="380" y="7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4"/>
            <p:cNvSpPr/>
            <p:nvPr/>
          </p:nvSpPr>
          <p:spPr>
            <a:xfrm>
              <a:off x="6845145" y="1553581"/>
              <a:ext cx="79766" cy="53654"/>
            </a:xfrm>
            <a:custGeom>
              <a:avLst/>
              <a:gdLst/>
              <a:ahLst/>
              <a:cxnLst/>
              <a:rect l="l" t="t" r="r" b="b"/>
              <a:pathLst>
                <a:path w="2731" h="1837" extrusionOk="0">
                  <a:moveTo>
                    <a:pt x="270" y="0"/>
                  </a:moveTo>
                  <a:lnTo>
                    <a:pt x="0" y="491"/>
                  </a:lnTo>
                  <a:lnTo>
                    <a:pt x="2445" y="1836"/>
                  </a:lnTo>
                  <a:lnTo>
                    <a:pt x="2731" y="134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4"/>
            <p:cNvSpPr/>
            <p:nvPr/>
          </p:nvSpPr>
          <p:spPr>
            <a:xfrm>
              <a:off x="6842866" y="1551302"/>
              <a:ext cx="84322" cy="58181"/>
            </a:xfrm>
            <a:custGeom>
              <a:avLst/>
              <a:gdLst/>
              <a:ahLst/>
              <a:cxnLst/>
              <a:rect l="l" t="t" r="r" b="b"/>
              <a:pathLst>
                <a:path w="2887" h="1992" extrusionOk="0">
                  <a:moveTo>
                    <a:pt x="389" y="181"/>
                  </a:moveTo>
                  <a:lnTo>
                    <a:pt x="2691" y="1448"/>
                  </a:lnTo>
                  <a:lnTo>
                    <a:pt x="2498" y="1812"/>
                  </a:lnTo>
                  <a:lnTo>
                    <a:pt x="193" y="544"/>
                  </a:lnTo>
                  <a:lnTo>
                    <a:pt x="389" y="181"/>
                  </a:lnTo>
                  <a:close/>
                  <a:moveTo>
                    <a:pt x="347" y="0"/>
                  </a:moveTo>
                  <a:cubicBezTo>
                    <a:pt x="323" y="0"/>
                    <a:pt x="301" y="14"/>
                    <a:pt x="283" y="38"/>
                  </a:cubicBezTo>
                  <a:lnTo>
                    <a:pt x="13" y="532"/>
                  </a:lnTo>
                  <a:cubicBezTo>
                    <a:pt x="1" y="557"/>
                    <a:pt x="1" y="569"/>
                    <a:pt x="1" y="594"/>
                  </a:cubicBezTo>
                  <a:cubicBezTo>
                    <a:pt x="13" y="622"/>
                    <a:pt x="25" y="634"/>
                    <a:pt x="38" y="647"/>
                  </a:cubicBezTo>
                  <a:lnTo>
                    <a:pt x="2498" y="1992"/>
                  </a:lnTo>
                  <a:lnTo>
                    <a:pt x="2523" y="1992"/>
                  </a:lnTo>
                  <a:cubicBezTo>
                    <a:pt x="2563" y="1992"/>
                    <a:pt x="2588" y="1979"/>
                    <a:pt x="2601" y="1955"/>
                  </a:cubicBezTo>
                  <a:lnTo>
                    <a:pt x="2874" y="1464"/>
                  </a:lnTo>
                  <a:cubicBezTo>
                    <a:pt x="2886" y="1436"/>
                    <a:pt x="2886" y="1423"/>
                    <a:pt x="2874" y="1399"/>
                  </a:cubicBezTo>
                  <a:cubicBezTo>
                    <a:pt x="2874" y="1386"/>
                    <a:pt x="2858" y="1358"/>
                    <a:pt x="2846" y="1346"/>
                  </a:cubicBezTo>
                  <a:lnTo>
                    <a:pt x="389" y="13"/>
                  </a:lnTo>
                  <a:cubicBezTo>
                    <a:pt x="375" y="4"/>
                    <a:pt x="361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8" name="Google Shape;1838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1.Conceptul input()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4DF0E8-6555-4444-ACBE-F11D361CE117}"/>
              </a:ext>
            </a:extLst>
          </p:cNvPr>
          <p:cNvSpPr txBox="1"/>
          <p:nvPr/>
        </p:nvSpPr>
        <p:spPr>
          <a:xfrm>
            <a:off x="677587" y="1572935"/>
            <a:ext cx="58549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este</a:t>
            </a:r>
            <a:r>
              <a:rPr lang="en-US" dirty="0"/>
              <a:t> o alt</a:t>
            </a:r>
            <a:r>
              <a:rPr lang="ro-RO" dirty="0"/>
              <a:t>ă funcție, la fel ca si </a:t>
            </a:r>
            <a:r>
              <a:rPr lang="en-US" dirty="0"/>
              <a:t>“</a:t>
            </a:r>
            <a:r>
              <a:rPr lang="ro-RO" dirty="0"/>
              <a:t>print()</a:t>
            </a:r>
            <a:r>
              <a:rPr lang="en-US" dirty="0"/>
              <a:t>”</a:t>
            </a:r>
          </a:p>
          <a:p>
            <a:r>
              <a:rPr lang="it-IT" dirty="0"/>
              <a:t>- este modul în care îi rugăm pe utilizatori să introducă date de la tastatură 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B637D-EEFC-4CA0-B683-642005E8A9AC}"/>
              </a:ext>
            </a:extLst>
          </p:cNvPr>
          <p:cNvSpPr txBox="1"/>
          <p:nvPr/>
        </p:nvSpPr>
        <p:spPr>
          <a:xfrm>
            <a:off x="631073" y="1162332"/>
            <a:ext cx="6788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Func</a:t>
            </a:r>
            <a:r>
              <a:rPr lang="ro-RO" dirty="0"/>
              <a:t>ția </a:t>
            </a:r>
            <a:r>
              <a:rPr lang="en-US" dirty="0"/>
              <a:t>input()</a:t>
            </a:r>
            <a:r>
              <a:rPr lang="ro-RO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funcție</a:t>
            </a:r>
            <a:r>
              <a:rPr lang="en-US" dirty="0"/>
              <a:t> </a:t>
            </a:r>
            <a:r>
              <a:rPr lang="en-US" dirty="0" err="1"/>
              <a:t>predefinită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Python, </a:t>
            </a:r>
            <a:r>
              <a:rPr lang="en-US" dirty="0" err="1"/>
              <a:t>similară</a:t>
            </a:r>
            <a:r>
              <a:rPr lang="en-US" dirty="0"/>
              <a:t> cu `print()`.”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CC18E9-0473-42A9-A17D-8C0C30EF44F0}"/>
              </a:ext>
            </a:extLst>
          </p:cNvPr>
          <p:cNvSpPr txBox="1"/>
          <p:nvPr/>
        </p:nvSpPr>
        <p:spPr>
          <a:xfrm>
            <a:off x="1782305" y="2709877"/>
            <a:ext cx="48664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Exemplu cod:</a:t>
            </a:r>
          </a:p>
          <a:p>
            <a:endParaRPr lang="ro-RO" dirty="0"/>
          </a:p>
          <a:p>
            <a:r>
              <a:rPr lang="en-US" dirty="0"/>
              <a:t>a = input()</a:t>
            </a:r>
          </a:p>
          <a:p>
            <a:r>
              <a:rPr lang="en-US" dirty="0"/>
              <a:t>b = input("</a:t>
            </a:r>
            <a:r>
              <a:rPr lang="en-US" dirty="0" err="1"/>
              <a:t>Introduceți</a:t>
            </a:r>
            <a:r>
              <a:rPr lang="en-US" dirty="0"/>
              <a:t> un </a:t>
            </a:r>
            <a:r>
              <a:rPr lang="en-US" dirty="0" err="1"/>
              <a:t>număr</a:t>
            </a:r>
            <a:r>
              <a:rPr lang="en-US" dirty="0"/>
              <a:t>: ")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18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55"/>
          <p:cNvSpPr txBox="1">
            <a:spLocks noGrp="1"/>
          </p:cNvSpPr>
          <p:nvPr>
            <p:ph type="title"/>
          </p:nvPr>
        </p:nvSpPr>
        <p:spPr>
          <a:xfrm>
            <a:off x="741137" y="287595"/>
            <a:ext cx="5142452" cy="2825563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lvl="0"/>
            <a:r>
              <a:rPr lang="ro-RO" sz="2800" dirty="0"/>
              <a:t>2.</a:t>
            </a:r>
            <a:r>
              <a:rPr lang="en-US" sz="2800" dirty="0" err="1"/>
              <a:t>Conceptul</a:t>
            </a:r>
            <a:r>
              <a:rPr lang="en-US" sz="2800" dirty="0"/>
              <a:t> </a:t>
            </a:r>
            <a:r>
              <a:rPr lang="en-US" sz="2800" dirty="0" err="1"/>
              <a:t>Șirurilor</a:t>
            </a:r>
            <a:r>
              <a:rPr lang="en-US" sz="2800" dirty="0"/>
              <a:t> de </a:t>
            </a:r>
            <a:r>
              <a:rPr lang="en-US" sz="2800" dirty="0" err="1"/>
              <a:t>caractere</a:t>
            </a:r>
            <a:r>
              <a:rPr lang="en-US" sz="2800" dirty="0"/>
              <a:t> (</a:t>
            </a:r>
            <a:r>
              <a:rPr lang="en-US" sz="2800" dirty="0" err="1"/>
              <a:t>Stringuri</a:t>
            </a:r>
            <a:r>
              <a:rPr lang="en-US" sz="2800" dirty="0"/>
              <a:t>)</a:t>
            </a:r>
            <a:endParaRPr sz="2800" dirty="0"/>
          </a:p>
        </p:txBody>
      </p:sp>
      <p:sp>
        <p:nvSpPr>
          <p:cNvPr id="1844" name="Google Shape;1844;p55"/>
          <p:cNvSpPr txBox="1">
            <a:spLocks noGrp="1"/>
          </p:cNvSpPr>
          <p:nvPr>
            <p:ph type="subTitle" idx="1"/>
          </p:nvPr>
        </p:nvSpPr>
        <p:spPr>
          <a:xfrm>
            <a:off x="579323" y="2135176"/>
            <a:ext cx="4181700" cy="17826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fontAlgn="base"/>
            <a:r>
              <a:rPr lang="en-US" dirty="0"/>
              <a:t>- un tip de date pe care le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folosi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atribui</a:t>
            </a:r>
            <a:r>
              <a:rPr lang="en-US" dirty="0"/>
              <a:t> </a:t>
            </a:r>
            <a:r>
              <a:rPr lang="en-US" dirty="0" err="1"/>
              <a:t>variabilelor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face </a:t>
            </a:r>
            <a:r>
              <a:rPr lang="en-US" dirty="0" err="1"/>
              <a:t>lucruri</a:t>
            </a:r>
            <a:r>
              <a:rPr lang="en-US" dirty="0"/>
              <a:t> distractive</a:t>
            </a:r>
          </a:p>
          <a:p>
            <a:pPr fontAlgn="base"/>
            <a:r>
              <a:rPr lang="en-US" dirty="0"/>
              <a:t>- cum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lor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funcții</a:t>
            </a:r>
            <a:r>
              <a:rPr lang="en-US" dirty="0"/>
              <a:t> precum </a:t>
            </a:r>
            <a:r>
              <a:rPr lang="en-US" b="1" dirty="0"/>
              <a:t>print()</a:t>
            </a:r>
            <a:r>
              <a:rPr lang="en-US" dirty="0"/>
              <a:t> </a:t>
            </a:r>
            <a:r>
              <a:rPr lang="en-US" dirty="0" err="1"/>
              <a:t>și</a:t>
            </a:r>
            <a:r>
              <a:rPr lang="en-US" b="1" dirty="0"/>
              <a:t> input()</a:t>
            </a:r>
            <a:endParaRPr lang="en-US" dirty="0"/>
          </a:p>
        </p:txBody>
      </p:sp>
      <p:grpSp>
        <p:nvGrpSpPr>
          <p:cNvPr id="1846" name="Google Shape;1846;p55"/>
          <p:cNvGrpSpPr/>
          <p:nvPr/>
        </p:nvGrpSpPr>
        <p:grpSpPr>
          <a:xfrm>
            <a:off x="5442309" y="817933"/>
            <a:ext cx="882561" cy="882444"/>
            <a:chOff x="1051457" y="2784443"/>
            <a:chExt cx="186052" cy="186023"/>
          </a:xfrm>
        </p:grpSpPr>
        <p:sp>
          <p:nvSpPr>
            <p:cNvPr id="1847" name="Google Shape;1847;p55"/>
            <p:cNvSpPr/>
            <p:nvPr/>
          </p:nvSpPr>
          <p:spPr>
            <a:xfrm>
              <a:off x="1052275" y="2787393"/>
              <a:ext cx="184504" cy="180473"/>
            </a:xfrm>
            <a:custGeom>
              <a:avLst/>
              <a:gdLst/>
              <a:ahLst/>
              <a:cxnLst/>
              <a:rect l="l" t="t" r="r" b="b"/>
              <a:pathLst>
                <a:path w="6317" h="6179" extrusionOk="0">
                  <a:moveTo>
                    <a:pt x="3158" y="1"/>
                  </a:moveTo>
                  <a:cubicBezTo>
                    <a:pt x="3035" y="1"/>
                    <a:pt x="2911" y="62"/>
                    <a:pt x="2846" y="185"/>
                  </a:cubicBezTo>
                  <a:lnTo>
                    <a:pt x="2498" y="909"/>
                  </a:lnTo>
                  <a:cubicBezTo>
                    <a:pt x="2438" y="1030"/>
                    <a:pt x="2315" y="1096"/>
                    <a:pt x="2191" y="1096"/>
                  </a:cubicBezTo>
                  <a:cubicBezTo>
                    <a:pt x="2155" y="1096"/>
                    <a:pt x="2120" y="1091"/>
                    <a:pt x="2085" y="1080"/>
                  </a:cubicBezTo>
                  <a:lnTo>
                    <a:pt x="1321" y="819"/>
                  </a:lnTo>
                  <a:cubicBezTo>
                    <a:pt x="1283" y="806"/>
                    <a:pt x="1245" y="800"/>
                    <a:pt x="1209" y="800"/>
                  </a:cubicBezTo>
                  <a:cubicBezTo>
                    <a:pt x="983" y="800"/>
                    <a:pt x="804" y="1024"/>
                    <a:pt x="892" y="1260"/>
                  </a:cubicBezTo>
                  <a:lnTo>
                    <a:pt x="1153" y="2012"/>
                  </a:lnTo>
                  <a:cubicBezTo>
                    <a:pt x="1203" y="2179"/>
                    <a:pt x="1125" y="2359"/>
                    <a:pt x="970" y="2425"/>
                  </a:cubicBezTo>
                  <a:lnTo>
                    <a:pt x="259" y="2788"/>
                  </a:lnTo>
                  <a:cubicBezTo>
                    <a:pt x="1" y="2903"/>
                    <a:pt x="1" y="3267"/>
                    <a:pt x="259" y="3394"/>
                  </a:cubicBezTo>
                  <a:lnTo>
                    <a:pt x="970" y="3745"/>
                  </a:lnTo>
                  <a:cubicBezTo>
                    <a:pt x="1125" y="3823"/>
                    <a:pt x="1203" y="4003"/>
                    <a:pt x="1153" y="4170"/>
                  </a:cubicBezTo>
                  <a:lnTo>
                    <a:pt x="892" y="4922"/>
                  </a:lnTo>
                  <a:cubicBezTo>
                    <a:pt x="806" y="5154"/>
                    <a:pt x="977" y="5374"/>
                    <a:pt x="1197" y="5374"/>
                  </a:cubicBezTo>
                  <a:cubicBezTo>
                    <a:pt x="1237" y="5374"/>
                    <a:pt x="1279" y="5367"/>
                    <a:pt x="1321" y="5351"/>
                  </a:cubicBezTo>
                  <a:lnTo>
                    <a:pt x="2085" y="5090"/>
                  </a:lnTo>
                  <a:cubicBezTo>
                    <a:pt x="2117" y="5080"/>
                    <a:pt x="2149" y="5075"/>
                    <a:pt x="2182" y="5075"/>
                  </a:cubicBezTo>
                  <a:cubicBezTo>
                    <a:pt x="2309" y="5075"/>
                    <a:pt x="2436" y="5150"/>
                    <a:pt x="2498" y="5273"/>
                  </a:cubicBezTo>
                  <a:lnTo>
                    <a:pt x="2846" y="5985"/>
                  </a:lnTo>
                  <a:cubicBezTo>
                    <a:pt x="2911" y="6114"/>
                    <a:pt x="3035" y="6178"/>
                    <a:pt x="3158" y="6178"/>
                  </a:cubicBezTo>
                  <a:cubicBezTo>
                    <a:pt x="3281" y="6178"/>
                    <a:pt x="3404" y="6114"/>
                    <a:pt x="3468" y="5985"/>
                  </a:cubicBezTo>
                  <a:lnTo>
                    <a:pt x="3819" y="5273"/>
                  </a:lnTo>
                  <a:cubicBezTo>
                    <a:pt x="3880" y="5150"/>
                    <a:pt x="4000" y="5075"/>
                    <a:pt x="4130" y="5075"/>
                  </a:cubicBezTo>
                  <a:cubicBezTo>
                    <a:pt x="4164" y="5075"/>
                    <a:pt x="4198" y="5080"/>
                    <a:pt x="4232" y="5090"/>
                  </a:cubicBezTo>
                  <a:lnTo>
                    <a:pt x="4983" y="5351"/>
                  </a:lnTo>
                  <a:cubicBezTo>
                    <a:pt x="5025" y="5367"/>
                    <a:pt x="5066" y="5374"/>
                    <a:pt x="5106" y="5374"/>
                  </a:cubicBezTo>
                  <a:cubicBezTo>
                    <a:pt x="5326" y="5374"/>
                    <a:pt x="5501" y="5154"/>
                    <a:pt x="5425" y="4922"/>
                  </a:cubicBezTo>
                  <a:lnTo>
                    <a:pt x="5164" y="4170"/>
                  </a:lnTo>
                  <a:cubicBezTo>
                    <a:pt x="5114" y="4003"/>
                    <a:pt x="5176" y="3823"/>
                    <a:pt x="5331" y="3745"/>
                  </a:cubicBezTo>
                  <a:lnTo>
                    <a:pt x="6058" y="3394"/>
                  </a:lnTo>
                  <a:cubicBezTo>
                    <a:pt x="6316" y="3267"/>
                    <a:pt x="6316" y="2903"/>
                    <a:pt x="6058" y="2788"/>
                  </a:cubicBezTo>
                  <a:lnTo>
                    <a:pt x="5331" y="2425"/>
                  </a:lnTo>
                  <a:cubicBezTo>
                    <a:pt x="5176" y="2359"/>
                    <a:pt x="5114" y="2179"/>
                    <a:pt x="5164" y="2012"/>
                  </a:cubicBezTo>
                  <a:lnTo>
                    <a:pt x="5425" y="1260"/>
                  </a:lnTo>
                  <a:cubicBezTo>
                    <a:pt x="5502" y="1024"/>
                    <a:pt x="5319" y="800"/>
                    <a:pt x="5094" y="800"/>
                  </a:cubicBezTo>
                  <a:cubicBezTo>
                    <a:pt x="5058" y="800"/>
                    <a:pt x="5021" y="806"/>
                    <a:pt x="4983" y="819"/>
                  </a:cubicBezTo>
                  <a:lnTo>
                    <a:pt x="4232" y="1080"/>
                  </a:lnTo>
                  <a:cubicBezTo>
                    <a:pt x="4195" y="1091"/>
                    <a:pt x="4157" y="1096"/>
                    <a:pt x="4121" y="1096"/>
                  </a:cubicBezTo>
                  <a:cubicBezTo>
                    <a:pt x="3994" y="1096"/>
                    <a:pt x="3879" y="1030"/>
                    <a:pt x="3819" y="909"/>
                  </a:cubicBezTo>
                  <a:lnTo>
                    <a:pt x="3468" y="185"/>
                  </a:lnTo>
                  <a:cubicBezTo>
                    <a:pt x="3404" y="62"/>
                    <a:pt x="3281" y="1"/>
                    <a:pt x="31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55"/>
            <p:cNvSpPr/>
            <p:nvPr/>
          </p:nvSpPr>
          <p:spPr>
            <a:xfrm>
              <a:off x="1051457" y="2784443"/>
              <a:ext cx="186052" cy="186023"/>
            </a:xfrm>
            <a:custGeom>
              <a:avLst/>
              <a:gdLst/>
              <a:ahLst/>
              <a:cxnLst/>
              <a:rect l="l" t="t" r="r" b="b"/>
              <a:pathLst>
                <a:path w="6370" h="6369" extrusionOk="0">
                  <a:moveTo>
                    <a:pt x="3185" y="196"/>
                  </a:moveTo>
                  <a:cubicBezTo>
                    <a:pt x="3278" y="196"/>
                    <a:pt x="3368" y="249"/>
                    <a:pt x="3405" y="326"/>
                  </a:cubicBezTo>
                  <a:lnTo>
                    <a:pt x="3756" y="1050"/>
                  </a:lnTo>
                  <a:cubicBezTo>
                    <a:pt x="3837" y="1201"/>
                    <a:pt x="3990" y="1291"/>
                    <a:pt x="4153" y="1291"/>
                  </a:cubicBezTo>
                  <a:cubicBezTo>
                    <a:pt x="4198" y="1291"/>
                    <a:pt x="4243" y="1285"/>
                    <a:pt x="4288" y="1271"/>
                  </a:cubicBezTo>
                  <a:lnTo>
                    <a:pt x="5049" y="1010"/>
                  </a:lnTo>
                  <a:cubicBezTo>
                    <a:pt x="5078" y="998"/>
                    <a:pt x="5108" y="992"/>
                    <a:pt x="5136" y="992"/>
                  </a:cubicBezTo>
                  <a:cubicBezTo>
                    <a:pt x="5198" y="992"/>
                    <a:pt x="5257" y="1018"/>
                    <a:pt x="5310" y="1063"/>
                  </a:cubicBezTo>
                  <a:cubicBezTo>
                    <a:pt x="5375" y="1140"/>
                    <a:pt x="5400" y="1230"/>
                    <a:pt x="5359" y="1320"/>
                  </a:cubicBezTo>
                  <a:lnTo>
                    <a:pt x="5102" y="2085"/>
                  </a:lnTo>
                  <a:cubicBezTo>
                    <a:pt x="5036" y="2293"/>
                    <a:pt x="5126" y="2513"/>
                    <a:pt x="5322" y="2616"/>
                  </a:cubicBezTo>
                  <a:lnTo>
                    <a:pt x="6046" y="2967"/>
                  </a:lnTo>
                  <a:cubicBezTo>
                    <a:pt x="6124" y="3004"/>
                    <a:pt x="6189" y="3094"/>
                    <a:pt x="6189" y="3184"/>
                  </a:cubicBezTo>
                  <a:cubicBezTo>
                    <a:pt x="6189" y="3290"/>
                    <a:pt x="6124" y="3368"/>
                    <a:pt x="6046" y="3417"/>
                  </a:cubicBezTo>
                  <a:lnTo>
                    <a:pt x="5322" y="3768"/>
                  </a:lnTo>
                  <a:cubicBezTo>
                    <a:pt x="5126" y="3858"/>
                    <a:pt x="5036" y="4091"/>
                    <a:pt x="5102" y="4299"/>
                  </a:cubicBezTo>
                  <a:lnTo>
                    <a:pt x="5359" y="5048"/>
                  </a:lnTo>
                  <a:cubicBezTo>
                    <a:pt x="5400" y="5141"/>
                    <a:pt x="5375" y="5244"/>
                    <a:pt x="5310" y="5309"/>
                  </a:cubicBezTo>
                  <a:cubicBezTo>
                    <a:pt x="5255" y="5363"/>
                    <a:pt x="5195" y="5386"/>
                    <a:pt x="5131" y="5386"/>
                  </a:cubicBezTo>
                  <a:cubicBezTo>
                    <a:pt x="5104" y="5386"/>
                    <a:pt x="5077" y="5382"/>
                    <a:pt x="5049" y="5374"/>
                  </a:cubicBezTo>
                  <a:lnTo>
                    <a:pt x="4288" y="5113"/>
                  </a:lnTo>
                  <a:cubicBezTo>
                    <a:pt x="4241" y="5096"/>
                    <a:pt x="4193" y="5088"/>
                    <a:pt x="4147" y="5088"/>
                  </a:cubicBezTo>
                  <a:cubicBezTo>
                    <a:pt x="3986" y="5088"/>
                    <a:pt x="3836" y="5185"/>
                    <a:pt x="3756" y="5334"/>
                  </a:cubicBezTo>
                  <a:lnTo>
                    <a:pt x="3405" y="6045"/>
                  </a:lnTo>
                  <a:cubicBezTo>
                    <a:pt x="3368" y="6135"/>
                    <a:pt x="3278" y="6188"/>
                    <a:pt x="3185" y="6188"/>
                  </a:cubicBezTo>
                  <a:cubicBezTo>
                    <a:pt x="3082" y="6188"/>
                    <a:pt x="3005" y="6135"/>
                    <a:pt x="2952" y="6045"/>
                  </a:cubicBezTo>
                  <a:lnTo>
                    <a:pt x="2604" y="5334"/>
                  </a:lnTo>
                  <a:cubicBezTo>
                    <a:pt x="2539" y="5179"/>
                    <a:pt x="2383" y="5088"/>
                    <a:pt x="2216" y="5088"/>
                  </a:cubicBezTo>
                  <a:cubicBezTo>
                    <a:pt x="2175" y="5088"/>
                    <a:pt x="2126" y="5101"/>
                    <a:pt x="2073" y="5113"/>
                  </a:cubicBezTo>
                  <a:lnTo>
                    <a:pt x="1321" y="5374"/>
                  </a:lnTo>
                  <a:cubicBezTo>
                    <a:pt x="1294" y="5382"/>
                    <a:pt x="1266" y="5386"/>
                    <a:pt x="1238" y="5386"/>
                  </a:cubicBezTo>
                  <a:cubicBezTo>
                    <a:pt x="1173" y="5386"/>
                    <a:pt x="1109" y="5363"/>
                    <a:pt x="1063" y="5309"/>
                  </a:cubicBezTo>
                  <a:cubicBezTo>
                    <a:pt x="998" y="5244"/>
                    <a:pt x="973" y="5141"/>
                    <a:pt x="998" y="5048"/>
                  </a:cubicBezTo>
                  <a:lnTo>
                    <a:pt x="1259" y="4299"/>
                  </a:lnTo>
                  <a:cubicBezTo>
                    <a:pt x="1337" y="4091"/>
                    <a:pt x="1231" y="3858"/>
                    <a:pt x="1038" y="3768"/>
                  </a:cubicBezTo>
                  <a:lnTo>
                    <a:pt x="327" y="3417"/>
                  </a:lnTo>
                  <a:cubicBezTo>
                    <a:pt x="234" y="3368"/>
                    <a:pt x="184" y="3290"/>
                    <a:pt x="184" y="3184"/>
                  </a:cubicBezTo>
                  <a:cubicBezTo>
                    <a:pt x="184" y="3094"/>
                    <a:pt x="234" y="3004"/>
                    <a:pt x="327" y="2967"/>
                  </a:cubicBezTo>
                  <a:lnTo>
                    <a:pt x="1038" y="2616"/>
                  </a:lnTo>
                  <a:cubicBezTo>
                    <a:pt x="1231" y="2513"/>
                    <a:pt x="1337" y="2293"/>
                    <a:pt x="1259" y="2085"/>
                  </a:cubicBezTo>
                  <a:lnTo>
                    <a:pt x="998" y="1320"/>
                  </a:lnTo>
                  <a:cubicBezTo>
                    <a:pt x="973" y="1230"/>
                    <a:pt x="998" y="1140"/>
                    <a:pt x="1063" y="1063"/>
                  </a:cubicBezTo>
                  <a:cubicBezTo>
                    <a:pt x="1108" y="1018"/>
                    <a:pt x="1170" y="992"/>
                    <a:pt x="1233" y="992"/>
                  </a:cubicBezTo>
                  <a:cubicBezTo>
                    <a:pt x="1263" y="992"/>
                    <a:pt x="1292" y="998"/>
                    <a:pt x="1321" y="1010"/>
                  </a:cubicBezTo>
                  <a:lnTo>
                    <a:pt x="2073" y="1271"/>
                  </a:lnTo>
                  <a:cubicBezTo>
                    <a:pt x="2117" y="1285"/>
                    <a:pt x="2163" y="1291"/>
                    <a:pt x="2208" y="1291"/>
                  </a:cubicBezTo>
                  <a:cubicBezTo>
                    <a:pt x="2374" y="1291"/>
                    <a:pt x="2533" y="1201"/>
                    <a:pt x="2604" y="1050"/>
                  </a:cubicBezTo>
                  <a:lnTo>
                    <a:pt x="2952" y="326"/>
                  </a:lnTo>
                  <a:cubicBezTo>
                    <a:pt x="3005" y="249"/>
                    <a:pt x="3082" y="196"/>
                    <a:pt x="3185" y="196"/>
                  </a:cubicBezTo>
                  <a:close/>
                  <a:moveTo>
                    <a:pt x="3185" y="0"/>
                  </a:moveTo>
                  <a:cubicBezTo>
                    <a:pt x="3017" y="0"/>
                    <a:pt x="2862" y="106"/>
                    <a:pt x="2797" y="249"/>
                  </a:cubicBezTo>
                  <a:lnTo>
                    <a:pt x="2449" y="972"/>
                  </a:lnTo>
                  <a:cubicBezTo>
                    <a:pt x="2399" y="1050"/>
                    <a:pt x="2313" y="1106"/>
                    <a:pt x="2224" y="1106"/>
                  </a:cubicBezTo>
                  <a:cubicBezTo>
                    <a:pt x="2195" y="1106"/>
                    <a:pt x="2166" y="1100"/>
                    <a:pt x="2138" y="1087"/>
                  </a:cubicBezTo>
                  <a:lnTo>
                    <a:pt x="1386" y="830"/>
                  </a:lnTo>
                  <a:cubicBezTo>
                    <a:pt x="1337" y="814"/>
                    <a:pt x="1288" y="807"/>
                    <a:pt x="1241" y="807"/>
                  </a:cubicBezTo>
                  <a:cubicBezTo>
                    <a:pt x="1125" y="807"/>
                    <a:pt x="1016" y="851"/>
                    <a:pt x="933" y="932"/>
                  </a:cubicBezTo>
                  <a:cubicBezTo>
                    <a:pt x="818" y="1063"/>
                    <a:pt x="777" y="1230"/>
                    <a:pt x="830" y="1386"/>
                  </a:cubicBezTo>
                  <a:lnTo>
                    <a:pt x="1088" y="2137"/>
                  </a:lnTo>
                  <a:cubicBezTo>
                    <a:pt x="1128" y="2268"/>
                    <a:pt x="1076" y="2395"/>
                    <a:pt x="961" y="2448"/>
                  </a:cubicBezTo>
                  <a:lnTo>
                    <a:pt x="249" y="2796"/>
                  </a:lnTo>
                  <a:cubicBezTo>
                    <a:pt x="94" y="2874"/>
                    <a:pt x="1" y="3016"/>
                    <a:pt x="1" y="3184"/>
                  </a:cubicBezTo>
                  <a:cubicBezTo>
                    <a:pt x="1" y="3355"/>
                    <a:pt x="94" y="3510"/>
                    <a:pt x="249" y="3573"/>
                  </a:cubicBezTo>
                  <a:lnTo>
                    <a:pt x="961" y="3924"/>
                  </a:lnTo>
                  <a:cubicBezTo>
                    <a:pt x="1076" y="3989"/>
                    <a:pt x="1128" y="4116"/>
                    <a:pt x="1088" y="4234"/>
                  </a:cubicBezTo>
                  <a:lnTo>
                    <a:pt x="830" y="4998"/>
                  </a:lnTo>
                  <a:cubicBezTo>
                    <a:pt x="777" y="5154"/>
                    <a:pt x="818" y="5321"/>
                    <a:pt x="933" y="5436"/>
                  </a:cubicBezTo>
                  <a:cubicBezTo>
                    <a:pt x="1017" y="5520"/>
                    <a:pt x="1126" y="5563"/>
                    <a:pt x="1242" y="5563"/>
                  </a:cubicBezTo>
                  <a:cubicBezTo>
                    <a:pt x="1289" y="5563"/>
                    <a:pt x="1338" y="5556"/>
                    <a:pt x="1386" y="5542"/>
                  </a:cubicBezTo>
                  <a:lnTo>
                    <a:pt x="2138" y="5281"/>
                  </a:lnTo>
                  <a:cubicBezTo>
                    <a:pt x="2163" y="5273"/>
                    <a:pt x="2188" y="5269"/>
                    <a:pt x="2213" y="5269"/>
                  </a:cubicBezTo>
                  <a:cubicBezTo>
                    <a:pt x="2306" y="5269"/>
                    <a:pt x="2397" y="5321"/>
                    <a:pt x="2449" y="5412"/>
                  </a:cubicBezTo>
                  <a:lnTo>
                    <a:pt x="2797" y="6123"/>
                  </a:lnTo>
                  <a:cubicBezTo>
                    <a:pt x="2862" y="6278"/>
                    <a:pt x="3017" y="6368"/>
                    <a:pt x="3185" y="6368"/>
                  </a:cubicBezTo>
                  <a:cubicBezTo>
                    <a:pt x="3356" y="6368"/>
                    <a:pt x="3496" y="6278"/>
                    <a:pt x="3573" y="6123"/>
                  </a:cubicBezTo>
                  <a:lnTo>
                    <a:pt x="3924" y="5412"/>
                  </a:lnTo>
                  <a:cubicBezTo>
                    <a:pt x="3966" y="5321"/>
                    <a:pt x="4061" y="5269"/>
                    <a:pt x="4157" y="5269"/>
                  </a:cubicBezTo>
                  <a:cubicBezTo>
                    <a:pt x="4183" y="5269"/>
                    <a:pt x="4210" y="5273"/>
                    <a:pt x="4235" y="5281"/>
                  </a:cubicBezTo>
                  <a:lnTo>
                    <a:pt x="4987" y="5542"/>
                  </a:lnTo>
                  <a:cubicBezTo>
                    <a:pt x="5031" y="5556"/>
                    <a:pt x="5078" y="5563"/>
                    <a:pt x="5125" y="5563"/>
                  </a:cubicBezTo>
                  <a:cubicBezTo>
                    <a:pt x="5241" y="5563"/>
                    <a:pt x="5355" y="5520"/>
                    <a:pt x="5437" y="5436"/>
                  </a:cubicBezTo>
                  <a:cubicBezTo>
                    <a:pt x="5555" y="5321"/>
                    <a:pt x="5592" y="5154"/>
                    <a:pt x="5543" y="4998"/>
                  </a:cubicBezTo>
                  <a:lnTo>
                    <a:pt x="5282" y="4234"/>
                  </a:lnTo>
                  <a:cubicBezTo>
                    <a:pt x="5232" y="4116"/>
                    <a:pt x="5297" y="3989"/>
                    <a:pt x="5400" y="3924"/>
                  </a:cubicBezTo>
                  <a:lnTo>
                    <a:pt x="6124" y="3573"/>
                  </a:lnTo>
                  <a:cubicBezTo>
                    <a:pt x="6266" y="3510"/>
                    <a:pt x="6369" y="3355"/>
                    <a:pt x="6369" y="3184"/>
                  </a:cubicBezTo>
                  <a:cubicBezTo>
                    <a:pt x="6369" y="3016"/>
                    <a:pt x="6266" y="2874"/>
                    <a:pt x="6124" y="2796"/>
                  </a:cubicBezTo>
                  <a:lnTo>
                    <a:pt x="5400" y="2448"/>
                  </a:lnTo>
                  <a:cubicBezTo>
                    <a:pt x="5297" y="2395"/>
                    <a:pt x="5232" y="2268"/>
                    <a:pt x="5282" y="2137"/>
                  </a:cubicBezTo>
                  <a:lnTo>
                    <a:pt x="5543" y="1386"/>
                  </a:lnTo>
                  <a:cubicBezTo>
                    <a:pt x="5592" y="1230"/>
                    <a:pt x="5555" y="1063"/>
                    <a:pt x="5437" y="932"/>
                  </a:cubicBezTo>
                  <a:cubicBezTo>
                    <a:pt x="5356" y="851"/>
                    <a:pt x="5242" y="807"/>
                    <a:pt x="5127" y="807"/>
                  </a:cubicBezTo>
                  <a:cubicBezTo>
                    <a:pt x="5079" y="807"/>
                    <a:pt x="5032" y="814"/>
                    <a:pt x="4987" y="830"/>
                  </a:cubicBezTo>
                  <a:lnTo>
                    <a:pt x="4235" y="1087"/>
                  </a:lnTo>
                  <a:cubicBezTo>
                    <a:pt x="4206" y="1100"/>
                    <a:pt x="4176" y="1106"/>
                    <a:pt x="4146" y="1106"/>
                  </a:cubicBezTo>
                  <a:cubicBezTo>
                    <a:pt x="4054" y="1106"/>
                    <a:pt x="3964" y="1050"/>
                    <a:pt x="3924" y="972"/>
                  </a:cubicBezTo>
                  <a:lnTo>
                    <a:pt x="3573" y="249"/>
                  </a:lnTo>
                  <a:cubicBezTo>
                    <a:pt x="3496" y="106"/>
                    <a:pt x="3356" y="0"/>
                    <a:pt x="3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D76019C-B35A-4717-9FFA-9AE59BE3CD74}"/>
              </a:ext>
            </a:extLst>
          </p:cNvPr>
          <p:cNvSpPr txBox="1"/>
          <p:nvPr/>
        </p:nvSpPr>
        <p:spPr>
          <a:xfrm>
            <a:off x="4922837" y="2090244"/>
            <a:ext cx="383344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a = "</a:t>
            </a:r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un sir de </a:t>
            </a:r>
            <a:r>
              <a:rPr lang="en-US" dirty="0" err="1"/>
              <a:t>caractere</a:t>
            </a:r>
            <a:r>
              <a:rPr lang="en-US" dirty="0"/>
              <a:t>"</a:t>
            </a:r>
          </a:p>
          <a:p>
            <a:pPr fontAlgn="base"/>
            <a:r>
              <a:rPr lang="en-US" dirty="0"/>
              <a:t>b = 'un alt sir de </a:t>
            </a:r>
            <a:r>
              <a:rPr lang="en-US" dirty="0" err="1"/>
              <a:t>caractere</a:t>
            </a:r>
            <a:r>
              <a:rPr lang="en-US" dirty="0"/>
              <a:t>'</a:t>
            </a:r>
          </a:p>
          <a:p>
            <a:pPr fontAlgn="base"/>
            <a:r>
              <a:rPr lang="en-US" dirty="0"/>
              <a:t>print(a)</a:t>
            </a:r>
          </a:p>
          <a:p>
            <a:pPr fontAlgn="base"/>
            <a:r>
              <a:rPr lang="en-US" dirty="0"/>
              <a:t>print(b)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5" name="Google Shape;1805;p54"/>
          <p:cNvGrpSpPr/>
          <p:nvPr/>
        </p:nvGrpSpPr>
        <p:grpSpPr>
          <a:xfrm>
            <a:off x="530870" y="3174276"/>
            <a:ext cx="665323" cy="720798"/>
            <a:chOff x="669306" y="2144390"/>
            <a:chExt cx="140663" cy="152405"/>
          </a:xfrm>
        </p:grpSpPr>
        <p:sp>
          <p:nvSpPr>
            <p:cNvPr id="1806" name="Google Shape;1806;p54"/>
            <p:cNvSpPr/>
            <p:nvPr/>
          </p:nvSpPr>
          <p:spPr>
            <a:xfrm>
              <a:off x="671935" y="2147019"/>
              <a:ext cx="135406" cy="147147"/>
            </a:xfrm>
            <a:custGeom>
              <a:avLst/>
              <a:gdLst/>
              <a:ahLst/>
              <a:cxnLst/>
              <a:rect l="l" t="t" r="r" b="b"/>
              <a:pathLst>
                <a:path w="4636" h="5038" extrusionOk="0">
                  <a:moveTo>
                    <a:pt x="2311" y="0"/>
                  </a:moveTo>
                  <a:cubicBezTo>
                    <a:pt x="1827" y="0"/>
                    <a:pt x="1423" y="392"/>
                    <a:pt x="1398" y="884"/>
                  </a:cubicBezTo>
                  <a:lnTo>
                    <a:pt x="1398" y="999"/>
                  </a:lnTo>
                  <a:cubicBezTo>
                    <a:pt x="1283" y="921"/>
                    <a:pt x="1128" y="871"/>
                    <a:pt x="973" y="856"/>
                  </a:cubicBezTo>
                  <a:cubicBezTo>
                    <a:pt x="965" y="856"/>
                    <a:pt x="957" y="855"/>
                    <a:pt x="949" y="855"/>
                  </a:cubicBezTo>
                  <a:cubicBezTo>
                    <a:pt x="453" y="855"/>
                    <a:pt x="40" y="1239"/>
                    <a:pt x="13" y="1738"/>
                  </a:cubicBezTo>
                  <a:cubicBezTo>
                    <a:pt x="0" y="2126"/>
                    <a:pt x="258" y="2449"/>
                    <a:pt x="454" y="2617"/>
                  </a:cubicBezTo>
                  <a:cubicBezTo>
                    <a:pt x="221" y="2772"/>
                    <a:pt x="53" y="3030"/>
                    <a:pt x="41" y="3341"/>
                  </a:cubicBezTo>
                  <a:cubicBezTo>
                    <a:pt x="13" y="3847"/>
                    <a:pt x="414" y="4273"/>
                    <a:pt x="920" y="4301"/>
                  </a:cubicBezTo>
                  <a:cubicBezTo>
                    <a:pt x="1088" y="4301"/>
                    <a:pt x="1256" y="4260"/>
                    <a:pt x="1398" y="4183"/>
                  </a:cubicBezTo>
                  <a:cubicBezTo>
                    <a:pt x="1423" y="4636"/>
                    <a:pt x="1799" y="5012"/>
                    <a:pt x="2278" y="5037"/>
                  </a:cubicBezTo>
                  <a:cubicBezTo>
                    <a:pt x="2285" y="5037"/>
                    <a:pt x="2293" y="5037"/>
                    <a:pt x="2301" y="5037"/>
                  </a:cubicBezTo>
                  <a:cubicBezTo>
                    <a:pt x="2785" y="5037"/>
                    <a:pt x="3197" y="4653"/>
                    <a:pt x="3225" y="4170"/>
                  </a:cubicBezTo>
                  <a:cubicBezTo>
                    <a:pt x="3352" y="4248"/>
                    <a:pt x="3495" y="4288"/>
                    <a:pt x="3663" y="4301"/>
                  </a:cubicBezTo>
                  <a:cubicBezTo>
                    <a:pt x="3671" y="4301"/>
                    <a:pt x="3679" y="4301"/>
                    <a:pt x="3687" y="4301"/>
                  </a:cubicBezTo>
                  <a:cubicBezTo>
                    <a:pt x="4183" y="4301"/>
                    <a:pt x="4595" y="3917"/>
                    <a:pt x="4607" y="3419"/>
                  </a:cubicBezTo>
                  <a:cubicBezTo>
                    <a:pt x="4635" y="3030"/>
                    <a:pt x="4402" y="2695"/>
                    <a:pt x="4064" y="2552"/>
                  </a:cubicBezTo>
                  <a:cubicBezTo>
                    <a:pt x="4312" y="2384"/>
                    <a:pt x="4583" y="2126"/>
                    <a:pt x="4595" y="1816"/>
                  </a:cubicBezTo>
                  <a:cubicBezTo>
                    <a:pt x="4607" y="1309"/>
                    <a:pt x="4219" y="884"/>
                    <a:pt x="3716" y="856"/>
                  </a:cubicBezTo>
                  <a:cubicBezTo>
                    <a:pt x="3536" y="856"/>
                    <a:pt x="3365" y="896"/>
                    <a:pt x="3225" y="974"/>
                  </a:cubicBezTo>
                  <a:lnTo>
                    <a:pt x="3237" y="961"/>
                  </a:lnTo>
                  <a:cubicBezTo>
                    <a:pt x="3250" y="455"/>
                    <a:pt x="2862" y="29"/>
                    <a:pt x="2355" y="1"/>
                  </a:cubicBezTo>
                  <a:cubicBezTo>
                    <a:pt x="2340" y="1"/>
                    <a:pt x="2326" y="0"/>
                    <a:pt x="23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4"/>
            <p:cNvSpPr/>
            <p:nvPr/>
          </p:nvSpPr>
          <p:spPr>
            <a:xfrm>
              <a:off x="669306" y="2144390"/>
              <a:ext cx="140663" cy="152405"/>
            </a:xfrm>
            <a:custGeom>
              <a:avLst/>
              <a:gdLst/>
              <a:ahLst/>
              <a:cxnLst/>
              <a:rect l="l" t="t" r="r" b="b"/>
              <a:pathLst>
                <a:path w="4816" h="5218" extrusionOk="0">
                  <a:moveTo>
                    <a:pt x="2416" y="184"/>
                  </a:moveTo>
                  <a:cubicBezTo>
                    <a:pt x="2426" y="184"/>
                    <a:pt x="2436" y="184"/>
                    <a:pt x="2445" y="185"/>
                  </a:cubicBezTo>
                  <a:cubicBezTo>
                    <a:pt x="2899" y="210"/>
                    <a:pt x="3250" y="585"/>
                    <a:pt x="3222" y="1051"/>
                  </a:cubicBezTo>
                  <a:lnTo>
                    <a:pt x="3222" y="1064"/>
                  </a:lnTo>
                  <a:cubicBezTo>
                    <a:pt x="3222" y="1089"/>
                    <a:pt x="3237" y="1129"/>
                    <a:pt x="3275" y="1141"/>
                  </a:cubicBezTo>
                  <a:cubicBezTo>
                    <a:pt x="3289" y="1156"/>
                    <a:pt x="3309" y="1162"/>
                    <a:pt x="3328" y="1162"/>
                  </a:cubicBezTo>
                  <a:cubicBezTo>
                    <a:pt x="3341" y="1162"/>
                    <a:pt x="3354" y="1159"/>
                    <a:pt x="3365" y="1154"/>
                  </a:cubicBezTo>
                  <a:cubicBezTo>
                    <a:pt x="3495" y="1076"/>
                    <a:pt x="3650" y="1039"/>
                    <a:pt x="3806" y="1039"/>
                  </a:cubicBezTo>
                  <a:cubicBezTo>
                    <a:pt x="4026" y="1051"/>
                    <a:pt x="4219" y="1141"/>
                    <a:pt x="4374" y="1309"/>
                  </a:cubicBezTo>
                  <a:cubicBezTo>
                    <a:pt x="4517" y="1465"/>
                    <a:pt x="4595" y="1685"/>
                    <a:pt x="4595" y="1906"/>
                  </a:cubicBezTo>
                  <a:cubicBezTo>
                    <a:pt x="4570" y="2241"/>
                    <a:pt x="4219" y="2487"/>
                    <a:pt x="4116" y="2564"/>
                  </a:cubicBezTo>
                  <a:cubicBezTo>
                    <a:pt x="4076" y="2577"/>
                    <a:pt x="4064" y="2605"/>
                    <a:pt x="4064" y="2642"/>
                  </a:cubicBezTo>
                  <a:cubicBezTo>
                    <a:pt x="4076" y="2682"/>
                    <a:pt x="4092" y="2707"/>
                    <a:pt x="4129" y="2719"/>
                  </a:cubicBezTo>
                  <a:cubicBezTo>
                    <a:pt x="4440" y="2862"/>
                    <a:pt x="4620" y="3173"/>
                    <a:pt x="4607" y="3509"/>
                  </a:cubicBezTo>
                  <a:cubicBezTo>
                    <a:pt x="4607" y="3729"/>
                    <a:pt x="4505" y="3925"/>
                    <a:pt x="4349" y="4080"/>
                  </a:cubicBezTo>
                  <a:cubicBezTo>
                    <a:pt x="4182" y="4223"/>
                    <a:pt x="3974" y="4301"/>
                    <a:pt x="3753" y="4301"/>
                  </a:cubicBezTo>
                  <a:cubicBezTo>
                    <a:pt x="3610" y="4285"/>
                    <a:pt x="3483" y="4248"/>
                    <a:pt x="3365" y="4183"/>
                  </a:cubicBezTo>
                  <a:cubicBezTo>
                    <a:pt x="3350" y="4168"/>
                    <a:pt x="3330" y="4162"/>
                    <a:pt x="3311" y="4162"/>
                  </a:cubicBezTo>
                  <a:cubicBezTo>
                    <a:pt x="3298" y="4162"/>
                    <a:pt x="3285" y="4165"/>
                    <a:pt x="3275" y="4170"/>
                  </a:cubicBezTo>
                  <a:cubicBezTo>
                    <a:pt x="3250" y="4195"/>
                    <a:pt x="3222" y="4223"/>
                    <a:pt x="3222" y="4248"/>
                  </a:cubicBezTo>
                  <a:cubicBezTo>
                    <a:pt x="3197" y="4694"/>
                    <a:pt x="2834" y="5037"/>
                    <a:pt x="2391" y="5037"/>
                  </a:cubicBezTo>
                  <a:cubicBezTo>
                    <a:pt x="2383" y="5037"/>
                    <a:pt x="2375" y="5037"/>
                    <a:pt x="2368" y="5037"/>
                  </a:cubicBezTo>
                  <a:cubicBezTo>
                    <a:pt x="1942" y="5012"/>
                    <a:pt x="1606" y="4689"/>
                    <a:pt x="1578" y="4260"/>
                  </a:cubicBezTo>
                  <a:cubicBezTo>
                    <a:pt x="1578" y="4235"/>
                    <a:pt x="1554" y="4207"/>
                    <a:pt x="1529" y="4195"/>
                  </a:cubicBezTo>
                  <a:cubicBezTo>
                    <a:pt x="1513" y="4183"/>
                    <a:pt x="1501" y="4183"/>
                    <a:pt x="1488" y="4183"/>
                  </a:cubicBezTo>
                  <a:cubicBezTo>
                    <a:pt x="1476" y="4183"/>
                    <a:pt x="1464" y="4183"/>
                    <a:pt x="1451" y="4195"/>
                  </a:cubicBezTo>
                  <a:cubicBezTo>
                    <a:pt x="1308" y="4260"/>
                    <a:pt x="1165" y="4301"/>
                    <a:pt x="1010" y="4301"/>
                  </a:cubicBezTo>
                  <a:cubicBezTo>
                    <a:pt x="789" y="4285"/>
                    <a:pt x="581" y="4195"/>
                    <a:pt x="442" y="4027"/>
                  </a:cubicBezTo>
                  <a:cubicBezTo>
                    <a:pt x="286" y="3872"/>
                    <a:pt x="209" y="3651"/>
                    <a:pt x="221" y="3431"/>
                  </a:cubicBezTo>
                  <a:cubicBezTo>
                    <a:pt x="233" y="3173"/>
                    <a:pt x="376" y="2928"/>
                    <a:pt x="597" y="2785"/>
                  </a:cubicBezTo>
                  <a:cubicBezTo>
                    <a:pt x="622" y="2760"/>
                    <a:pt x="634" y="2732"/>
                    <a:pt x="647" y="2707"/>
                  </a:cubicBezTo>
                  <a:cubicBezTo>
                    <a:pt x="647" y="2682"/>
                    <a:pt x="634" y="2654"/>
                    <a:pt x="609" y="2629"/>
                  </a:cubicBezTo>
                  <a:cubicBezTo>
                    <a:pt x="401" y="2462"/>
                    <a:pt x="181" y="2163"/>
                    <a:pt x="193" y="1828"/>
                  </a:cubicBezTo>
                  <a:cubicBezTo>
                    <a:pt x="220" y="1384"/>
                    <a:pt x="593" y="1038"/>
                    <a:pt x="1034" y="1038"/>
                  </a:cubicBezTo>
                  <a:cubicBezTo>
                    <a:pt x="1043" y="1038"/>
                    <a:pt x="1053" y="1039"/>
                    <a:pt x="1063" y="1039"/>
                  </a:cubicBezTo>
                  <a:cubicBezTo>
                    <a:pt x="1190" y="1051"/>
                    <a:pt x="1333" y="1089"/>
                    <a:pt x="1451" y="1166"/>
                  </a:cubicBezTo>
                  <a:cubicBezTo>
                    <a:pt x="1464" y="1172"/>
                    <a:pt x="1479" y="1176"/>
                    <a:pt x="1495" y="1176"/>
                  </a:cubicBezTo>
                  <a:cubicBezTo>
                    <a:pt x="1511" y="1176"/>
                    <a:pt x="1527" y="1172"/>
                    <a:pt x="1541" y="1166"/>
                  </a:cubicBezTo>
                  <a:cubicBezTo>
                    <a:pt x="1566" y="1141"/>
                    <a:pt x="1591" y="1117"/>
                    <a:pt x="1591" y="1076"/>
                  </a:cubicBezTo>
                  <a:cubicBezTo>
                    <a:pt x="1578" y="1039"/>
                    <a:pt x="1578" y="999"/>
                    <a:pt x="1578" y="974"/>
                  </a:cubicBezTo>
                  <a:cubicBezTo>
                    <a:pt x="1606" y="530"/>
                    <a:pt x="1978" y="184"/>
                    <a:pt x="2416" y="184"/>
                  </a:cubicBezTo>
                  <a:close/>
                  <a:moveTo>
                    <a:pt x="2399" y="0"/>
                  </a:moveTo>
                  <a:cubicBezTo>
                    <a:pt x="1875" y="0"/>
                    <a:pt x="1435" y="405"/>
                    <a:pt x="1398" y="933"/>
                  </a:cubicBezTo>
                  <a:cubicBezTo>
                    <a:pt x="1296" y="896"/>
                    <a:pt x="1178" y="868"/>
                    <a:pt x="1063" y="856"/>
                  </a:cubicBezTo>
                  <a:cubicBezTo>
                    <a:pt x="1048" y="855"/>
                    <a:pt x="1033" y="855"/>
                    <a:pt x="1018" y="855"/>
                  </a:cubicBezTo>
                  <a:cubicBezTo>
                    <a:pt x="479" y="855"/>
                    <a:pt x="37" y="1287"/>
                    <a:pt x="13" y="1828"/>
                  </a:cubicBezTo>
                  <a:cubicBezTo>
                    <a:pt x="0" y="2176"/>
                    <a:pt x="193" y="2487"/>
                    <a:pt x="401" y="2695"/>
                  </a:cubicBezTo>
                  <a:cubicBezTo>
                    <a:pt x="181" y="2875"/>
                    <a:pt x="53" y="3148"/>
                    <a:pt x="38" y="3431"/>
                  </a:cubicBezTo>
                  <a:cubicBezTo>
                    <a:pt x="25" y="3704"/>
                    <a:pt x="115" y="3950"/>
                    <a:pt x="299" y="4158"/>
                  </a:cubicBezTo>
                  <a:cubicBezTo>
                    <a:pt x="479" y="4350"/>
                    <a:pt x="737" y="4468"/>
                    <a:pt x="998" y="4481"/>
                  </a:cubicBezTo>
                  <a:cubicBezTo>
                    <a:pt x="1140" y="4481"/>
                    <a:pt x="1280" y="4456"/>
                    <a:pt x="1411" y="4403"/>
                  </a:cubicBezTo>
                  <a:cubicBezTo>
                    <a:pt x="1501" y="4857"/>
                    <a:pt x="1889" y="5192"/>
                    <a:pt x="2355" y="5217"/>
                  </a:cubicBezTo>
                  <a:lnTo>
                    <a:pt x="2408" y="5217"/>
                  </a:lnTo>
                  <a:cubicBezTo>
                    <a:pt x="2886" y="5217"/>
                    <a:pt x="3299" y="4869"/>
                    <a:pt x="3393" y="4403"/>
                  </a:cubicBezTo>
                  <a:cubicBezTo>
                    <a:pt x="3508" y="4440"/>
                    <a:pt x="3626" y="4468"/>
                    <a:pt x="3741" y="4481"/>
                  </a:cubicBezTo>
                  <a:cubicBezTo>
                    <a:pt x="3755" y="4482"/>
                    <a:pt x="3770" y="4482"/>
                    <a:pt x="3785" y="4482"/>
                  </a:cubicBezTo>
                  <a:cubicBezTo>
                    <a:pt x="4042" y="4482"/>
                    <a:pt x="4282" y="4381"/>
                    <a:pt x="4464" y="4207"/>
                  </a:cubicBezTo>
                  <a:cubicBezTo>
                    <a:pt x="4673" y="4027"/>
                    <a:pt x="4791" y="3782"/>
                    <a:pt x="4791" y="3509"/>
                  </a:cubicBezTo>
                  <a:cubicBezTo>
                    <a:pt x="4815" y="3148"/>
                    <a:pt x="4635" y="2810"/>
                    <a:pt x="4337" y="2629"/>
                  </a:cubicBezTo>
                  <a:cubicBezTo>
                    <a:pt x="4505" y="2487"/>
                    <a:pt x="4763" y="2241"/>
                    <a:pt x="4775" y="1906"/>
                  </a:cubicBezTo>
                  <a:cubicBezTo>
                    <a:pt x="4791" y="1632"/>
                    <a:pt x="4685" y="1387"/>
                    <a:pt x="4505" y="1179"/>
                  </a:cubicBezTo>
                  <a:cubicBezTo>
                    <a:pt x="4325" y="986"/>
                    <a:pt x="4076" y="868"/>
                    <a:pt x="3806" y="856"/>
                  </a:cubicBezTo>
                  <a:cubicBezTo>
                    <a:pt x="3675" y="856"/>
                    <a:pt x="3532" y="884"/>
                    <a:pt x="3405" y="921"/>
                  </a:cubicBezTo>
                  <a:cubicBezTo>
                    <a:pt x="3365" y="430"/>
                    <a:pt x="2964" y="29"/>
                    <a:pt x="2445" y="1"/>
                  </a:cubicBezTo>
                  <a:cubicBezTo>
                    <a:pt x="2430" y="1"/>
                    <a:pt x="2414" y="0"/>
                    <a:pt x="23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4"/>
            <p:cNvSpPr/>
            <p:nvPr/>
          </p:nvSpPr>
          <p:spPr>
            <a:xfrm>
              <a:off x="700325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101" y="1"/>
                  </a:moveTo>
                  <a:cubicBezTo>
                    <a:pt x="74" y="1"/>
                    <a:pt x="47" y="14"/>
                    <a:pt x="26" y="36"/>
                  </a:cubicBezTo>
                  <a:cubicBezTo>
                    <a:pt x="1" y="76"/>
                    <a:pt x="1" y="126"/>
                    <a:pt x="38" y="166"/>
                  </a:cubicBezTo>
                  <a:lnTo>
                    <a:pt x="582" y="607"/>
                  </a:lnTo>
                  <a:cubicBezTo>
                    <a:pt x="594" y="620"/>
                    <a:pt x="607" y="620"/>
                    <a:pt x="635" y="620"/>
                  </a:cubicBezTo>
                  <a:cubicBezTo>
                    <a:pt x="659" y="620"/>
                    <a:pt x="684" y="620"/>
                    <a:pt x="712" y="592"/>
                  </a:cubicBezTo>
                  <a:cubicBezTo>
                    <a:pt x="737" y="555"/>
                    <a:pt x="737" y="489"/>
                    <a:pt x="700" y="465"/>
                  </a:cubicBezTo>
                  <a:lnTo>
                    <a:pt x="156" y="23"/>
                  </a:lnTo>
                  <a:cubicBezTo>
                    <a:pt x="139" y="8"/>
                    <a:pt x="120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4"/>
            <p:cNvSpPr/>
            <p:nvPr/>
          </p:nvSpPr>
          <p:spPr>
            <a:xfrm>
              <a:off x="710138" y="2183732"/>
              <a:ext cx="16999" cy="22315"/>
            </a:xfrm>
            <a:custGeom>
              <a:avLst/>
              <a:gdLst/>
              <a:ahLst/>
              <a:cxnLst/>
              <a:rect l="l" t="t" r="r" b="b"/>
              <a:pathLst>
                <a:path w="582" h="764" extrusionOk="0">
                  <a:moveTo>
                    <a:pt x="105" y="1"/>
                  </a:moveTo>
                  <a:cubicBezTo>
                    <a:pt x="89" y="1"/>
                    <a:pt x="71" y="5"/>
                    <a:pt x="53" y="15"/>
                  </a:cubicBezTo>
                  <a:cubicBezTo>
                    <a:pt x="13" y="40"/>
                    <a:pt x="0" y="93"/>
                    <a:pt x="25" y="142"/>
                  </a:cubicBezTo>
                  <a:lnTo>
                    <a:pt x="401" y="726"/>
                  </a:lnTo>
                  <a:cubicBezTo>
                    <a:pt x="413" y="751"/>
                    <a:pt x="441" y="764"/>
                    <a:pt x="479" y="764"/>
                  </a:cubicBezTo>
                  <a:cubicBezTo>
                    <a:pt x="491" y="764"/>
                    <a:pt x="504" y="764"/>
                    <a:pt x="519" y="751"/>
                  </a:cubicBezTo>
                  <a:cubicBezTo>
                    <a:pt x="569" y="726"/>
                    <a:pt x="581" y="674"/>
                    <a:pt x="556" y="636"/>
                  </a:cubicBezTo>
                  <a:lnTo>
                    <a:pt x="180" y="40"/>
                  </a:lnTo>
                  <a:cubicBezTo>
                    <a:pt x="164" y="16"/>
                    <a:pt x="137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4"/>
            <p:cNvSpPr/>
            <p:nvPr/>
          </p:nvSpPr>
          <p:spPr>
            <a:xfrm>
              <a:off x="723369" y="2178709"/>
              <a:ext cx="10193" cy="25060"/>
            </a:xfrm>
            <a:custGeom>
              <a:avLst/>
              <a:gdLst/>
              <a:ahLst/>
              <a:cxnLst/>
              <a:rect l="l" t="t" r="r" b="b"/>
              <a:pathLst>
                <a:path w="349" h="858" extrusionOk="0">
                  <a:moveTo>
                    <a:pt x="102" y="1"/>
                  </a:moveTo>
                  <a:cubicBezTo>
                    <a:pt x="94" y="1"/>
                    <a:pt x="86" y="2"/>
                    <a:pt x="79" y="4"/>
                  </a:cubicBezTo>
                  <a:cubicBezTo>
                    <a:pt x="26" y="19"/>
                    <a:pt x="1" y="69"/>
                    <a:pt x="13" y="109"/>
                  </a:cubicBezTo>
                  <a:lnTo>
                    <a:pt x="169" y="796"/>
                  </a:lnTo>
                  <a:cubicBezTo>
                    <a:pt x="169" y="833"/>
                    <a:pt x="206" y="858"/>
                    <a:pt x="246" y="858"/>
                  </a:cubicBezTo>
                  <a:lnTo>
                    <a:pt x="271" y="858"/>
                  </a:lnTo>
                  <a:cubicBezTo>
                    <a:pt x="324" y="846"/>
                    <a:pt x="349" y="796"/>
                    <a:pt x="336" y="755"/>
                  </a:cubicBezTo>
                  <a:lnTo>
                    <a:pt x="181" y="69"/>
                  </a:lnTo>
                  <a:cubicBezTo>
                    <a:pt x="171" y="27"/>
                    <a:pt x="140" y="1"/>
                    <a:pt x="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4"/>
            <p:cNvSpPr/>
            <p:nvPr/>
          </p:nvSpPr>
          <p:spPr>
            <a:xfrm>
              <a:off x="757396" y="2193283"/>
              <a:ext cx="21555" cy="18109"/>
            </a:xfrm>
            <a:custGeom>
              <a:avLst/>
              <a:gdLst/>
              <a:ahLst/>
              <a:cxnLst/>
              <a:rect l="l" t="t" r="r" b="b"/>
              <a:pathLst>
                <a:path w="738" h="620" extrusionOk="0">
                  <a:moveTo>
                    <a:pt x="636" y="1"/>
                  </a:moveTo>
                  <a:cubicBezTo>
                    <a:pt x="617" y="1"/>
                    <a:pt x="599" y="8"/>
                    <a:pt x="582" y="23"/>
                  </a:cubicBezTo>
                  <a:lnTo>
                    <a:pt x="38" y="465"/>
                  </a:lnTo>
                  <a:cubicBezTo>
                    <a:pt x="1" y="489"/>
                    <a:pt x="1" y="555"/>
                    <a:pt x="26" y="592"/>
                  </a:cubicBezTo>
                  <a:cubicBezTo>
                    <a:pt x="50" y="620"/>
                    <a:pt x="78" y="620"/>
                    <a:pt x="103" y="620"/>
                  </a:cubicBezTo>
                  <a:cubicBezTo>
                    <a:pt x="116" y="620"/>
                    <a:pt x="144" y="620"/>
                    <a:pt x="156" y="607"/>
                  </a:cubicBezTo>
                  <a:lnTo>
                    <a:pt x="700" y="166"/>
                  </a:lnTo>
                  <a:cubicBezTo>
                    <a:pt x="737" y="126"/>
                    <a:pt x="737" y="76"/>
                    <a:pt x="712" y="36"/>
                  </a:cubicBezTo>
                  <a:cubicBezTo>
                    <a:pt x="689" y="14"/>
                    <a:pt x="662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4"/>
            <p:cNvSpPr/>
            <p:nvPr/>
          </p:nvSpPr>
          <p:spPr>
            <a:xfrm>
              <a:off x="752051" y="2183732"/>
              <a:ext cx="17086" cy="22315"/>
            </a:xfrm>
            <a:custGeom>
              <a:avLst/>
              <a:gdLst/>
              <a:ahLst/>
              <a:cxnLst/>
              <a:rect l="l" t="t" r="r" b="b"/>
              <a:pathLst>
                <a:path w="585" h="764" extrusionOk="0">
                  <a:moveTo>
                    <a:pt x="476" y="1"/>
                  </a:moveTo>
                  <a:cubicBezTo>
                    <a:pt x="448" y="1"/>
                    <a:pt x="420" y="16"/>
                    <a:pt x="404" y="40"/>
                  </a:cubicBezTo>
                  <a:lnTo>
                    <a:pt x="28" y="636"/>
                  </a:lnTo>
                  <a:cubicBezTo>
                    <a:pt x="0" y="674"/>
                    <a:pt x="16" y="726"/>
                    <a:pt x="53" y="751"/>
                  </a:cubicBezTo>
                  <a:cubicBezTo>
                    <a:pt x="78" y="764"/>
                    <a:pt x="94" y="764"/>
                    <a:pt x="106" y="764"/>
                  </a:cubicBezTo>
                  <a:cubicBezTo>
                    <a:pt x="131" y="764"/>
                    <a:pt x="171" y="751"/>
                    <a:pt x="184" y="726"/>
                  </a:cubicBezTo>
                  <a:lnTo>
                    <a:pt x="560" y="142"/>
                  </a:lnTo>
                  <a:cubicBezTo>
                    <a:pt x="585" y="93"/>
                    <a:pt x="572" y="40"/>
                    <a:pt x="519" y="15"/>
                  </a:cubicBezTo>
                  <a:cubicBezTo>
                    <a:pt x="506" y="5"/>
                    <a:pt x="491" y="1"/>
                    <a:pt x="4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4"/>
            <p:cNvSpPr/>
            <p:nvPr/>
          </p:nvSpPr>
          <p:spPr>
            <a:xfrm>
              <a:off x="745713" y="2178709"/>
              <a:ext cx="10164" cy="25060"/>
            </a:xfrm>
            <a:custGeom>
              <a:avLst/>
              <a:gdLst/>
              <a:ahLst/>
              <a:cxnLst/>
              <a:rect l="l" t="t" r="r" b="b"/>
              <a:pathLst>
                <a:path w="348" h="858" extrusionOk="0">
                  <a:moveTo>
                    <a:pt x="245" y="1"/>
                  </a:moveTo>
                  <a:cubicBezTo>
                    <a:pt x="203" y="1"/>
                    <a:pt x="166" y="27"/>
                    <a:pt x="155" y="69"/>
                  </a:cubicBezTo>
                  <a:lnTo>
                    <a:pt x="0" y="755"/>
                  </a:lnTo>
                  <a:cubicBezTo>
                    <a:pt x="0" y="796"/>
                    <a:pt x="25" y="846"/>
                    <a:pt x="78" y="858"/>
                  </a:cubicBezTo>
                  <a:lnTo>
                    <a:pt x="90" y="858"/>
                  </a:lnTo>
                  <a:cubicBezTo>
                    <a:pt x="140" y="858"/>
                    <a:pt x="168" y="833"/>
                    <a:pt x="180" y="796"/>
                  </a:cubicBezTo>
                  <a:lnTo>
                    <a:pt x="336" y="109"/>
                  </a:lnTo>
                  <a:cubicBezTo>
                    <a:pt x="348" y="69"/>
                    <a:pt x="323" y="19"/>
                    <a:pt x="270" y="4"/>
                  </a:cubicBezTo>
                  <a:cubicBezTo>
                    <a:pt x="262" y="2"/>
                    <a:pt x="254" y="1"/>
                    <a:pt x="2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4"/>
            <p:cNvSpPr/>
            <p:nvPr/>
          </p:nvSpPr>
          <p:spPr>
            <a:xfrm>
              <a:off x="736980" y="2176986"/>
              <a:ext cx="6017" cy="25703"/>
            </a:xfrm>
            <a:custGeom>
              <a:avLst/>
              <a:gdLst/>
              <a:ahLst/>
              <a:cxnLst/>
              <a:rect l="l" t="t" r="r" b="b"/>
              <a:pathLst>
                <a:path w="206" h="880" extrusionOk="0">
                  <a:moveTo>
                    <a:pt x="116" y="1"/>
                  </a:moveTo>
                  <a:cubicBezTo>
                    <a:pt x="66" y="1"/>
                    <a:pt x="26" y="38"/>
                    <a:pt x="13" y="91"/>
                  </a:cubicBezTo>
                  <a:lnTo>
                    <a:pt x="1" y="790"/>
                  </a:lnTo>
                  <a:cubicBezTo>
                    <a:pt x="1" y="839"/>
                    <a:pt x="38" y="880"/>
                    <a:pt x="91" y="880"/>
                  </a:cubicBezTo>
                  <a:cubicBezTo>
                    <a:pt x="144" y="880"/>
                    <a:pt x="181" y="839"/>
                    <a:pt x="193" y="790"/>
                  </a:cubicBezTo>
                  <a:lnTo>
                    <a:pt x="206" y="103"/>
                  </a:lnTo>
                  <a:cubicBezTo>
                    <a:pt x="206" y="50"/>
                    <a:pt x="16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4"/>
            <p:cNvSpPr/>
            <p:nvPr/>
          </p:nvSpPr>
          <p:spPr>
            <a:xfrm>
              <a:off x="707860" y="2193955"/>
              <a:ext cx="64286" cy="64256"/>
            </a:xfrm>
            <a:custGeom>
              <a:avLst/>
              <a:gdLst/>
              <a:ahLst/>
              <a:cxnLst/>
              <a:rect l="l" t="t" r="r" b="b"/>
              <a:pathLst>
                <a:path w="2201" h="2200" extrusionOk="0">
                  <a:moveTo>
                    <a:pt x="1100" y="0"/>
                  </a:moveTo>
                  <a:cubicBezTo>
                    <a:pt x="491" y="0"/>
                    <a:pt x="1" y="491"/>
                    <a:pt x="1" y="1100"/>
                  </a:cubicBezTo>
                  <a:cubicBezTo>
                    <a:pt x="1" y="1709"/>
                    <a:pt x="491" y="2200"/>
                    <a:pt x="1100" y="2200"/>
                  </a:cubicBezTo>
                  <a:cubicBezTo>
                    <a:pt x="1709" y="2200"/>
                    <a:pt x="2200" y="1709"/>
                    <a:pt x="2200" y="1100"/>
                  </a:cubicBezTo>
                  <a:cubicBezTo>
                    <a:pt x="2200" y="491"/>
                    <a:pt x="1709" y="0"/>
                    <a:pt x="11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4"/>
            <p:cNvSpPr/>
            <p:nvPr/>
          </p:nvSpPr>
          <p:spPr>
            <a:xfrm>
              <a:off x="705232" y="2191326"/>
              <a:ext cx="69543" cy="69631"/>
            </a:xfrm>
            <a:custGeom>
              <a:avLst/>
              <a:gdLst/>
              <a:ahLst/>
              <a:cxnLst/>
              <a:rect l="l" t="t" r="r" b="b"/>
              <a:pathLst>
                <a:path w="2381" h="2384" extrusionOk="0">
                  <a:moveTo>
                    <a:pt x="1190" y="193"/>
                  </a:moveTo>
                  <a:cubicBezTo>
                    <a:pt x="1746" y="193"/>
                    <a:pt x="2200" y="634"/>
                    <a:pt x="2200" y="1190"/>
                  </a:cubicBezTo>
                  <a:cubicBezTo>
                    <a:pt x="2200" y="1746"/>
                    <a:pt x="1746" y="2200"/>
                    <a:pt x="1190" y="2200"/>
                  </a:cubicBezTo>
                  <a:cubicBezTo>
                    <a:pt x="634" y="2200"/>
                    <a:pt x="181" y="1746"/>
                    <a:pt x="181" y="1190"/>
                  </a:cubicBezTo>
                  <a:cubicBezTo>
                    <a:pt x="181" y="634"/>
                    <a:pt x="634" y="193"/>
                    <a:pt x="1190" y="193"/>
                  </a:cubicBezTo>
                  <a:close/>
                  <a:moveTo>
                    <a:pt x="1190" y="0"/>
                  </a:moveTo>
                  <a:cubicBezTo>
                    <a:pt x="532" y="0"/>
                    <a:pt x="1" y="544"/>
                    <a:pt x="1" y="1190"/>
                  </a:cubicBezTo>
                  <a:cubicBezTo>
                    <a:pt x="1" y="1852"/>
                    <a:pt x="532" y="2383"/>
                    <a:pt x="1190" y="2383"/>
                  </a:cubicBezTo>
                  <a:cubicBezTo>
                    <a:pt x="1836" y="2383"/>
                    <a:pt x="2380" y="1852"/>
                    <a:pt x="2380" y="1190"/>
                  </a:cubicBezTo>
                  <a:cubicBezTo>
                    <a:pt x="2380" y="544"/>
                    <a:pt x="1836" y="0"/>
                    <a:pt x="1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4"/>
            <p:cNvSpPr/>
            <p:nvPr/>
          </p:nvSpPr>
          <p:spPr>
            <a:xfrm>
              <a:off x="724100" y="2209844"/>
              <a:ext cx="29879" cy="32508"/>
            </a:xfrm>
            <a:custGeom>
              <a:avLst/>
              <a:gdLst/>
              <a:ahLst/>
              <a:cxnLst/>
              <a:rect l="l" t="t" r="r" b="b"/>
              <a:pathLst>
                <a:path w="1023" h="1113" extrusionOk="0">
                  <a:moveTo>
                    <a:pt x="557" y="0"/>
                  </a:moveTo>
                  <a:cubicBezTo>
                    <a:pt x="246" y="0"/>
                    <a:pt x="1" y="246"/>
                    <a:pt x="1" y="556"/>
                  </a:cubicBezTo>
                  <a:cubicBezTo>
                    <a:pt x="1" y="867"/>
                    <a:pt x="246" y="1112"/>
                    <a:pt x="557" y="1112"/>
                  </a:cubicBezTo>
                  <a:cubicBezTo>
                    <a:pt x="752" y="1112"/>
                    <a:pt x="920" y="1010"/>
                    <a:pt x="1023" y="867"/>
                  </a:cubicBezTo>
                  <a:lnTo>
                    <a:pt x="507" y="556"/>
                  </a:lnTo>
                  <a:lnTo>
                    <a:pt x="1010" y="233"/>
                  </a:lnTo>
                  <a:cubicBezTo>
                    <a:pt x="920" y="90"/>
                    <a:pt x="752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4"/>
            <p:cNvSpPr/>
            <p:nvPr/>
          </p:nvSpPr>
          <p:spPr>
            <a:xfrm>
              <a:off x="720303" y="2207916"/>
              <a:ext cx="15889" cy="15568"/>
            </a:xfrm>
            <a:custGeom>
              <a:avLst/>
              <a:gdLst/>
              <a:ahLst/>
              <a:cxnLst/>
              <a:rect l="l" t="t" r="r" b="b"/>
              <a:pathLst>
                <a:path w="544" h="533" extrusionOk="0">
                  <a:moveTo>
                    <a:pt x="274" y="1"/>
                  </a:moveTo>
                  <a:cubicBezTo>
                    <a:pt x="131" y="1"/>
                    <a:pt x="0" y="119"/>
                    <a:pt x="0" y="262"/>
                  </a:cubicBezTo>
                  <a:cubicBezTo>
                    <a:pt x="0" y="417"/>
                    <a:pt x="131" y="532"/>
                    <a:pt x="274" y="532"/>
                  </a:cubicBezTo>
                  <a:cubicBezTo>
                    <a:pt x="429" y="532"/>
                    <a:pt x="544" y="417"/>
                    <a:pt x="544" y="262"/>
                  </a:cubicBezTo>
                  <a:cubicBezTo>
                    <a:pt x="544" y="119"/>
                    <a:pt x="429" y="1"/>
                    <a:pt x="2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9" name="Google Shape;1819;p54"/>
          <p:cNvGrpSpPr/>
          <p:nvPr/>
        </p:nvGrpSpPr>
        <p:grpSpPr>
          <a:xfrm rot="-7484874">
            <a:off x="7554809" y="3960050"/>
            <a:ext cx="743548" cy="1118464"/>
            <a:chOff x="6790234" y="1352867"/>
            <a:chExt cx="223145" cy="335653"/>
          </a:xfrm>
        </p:grpSpPr>
        <p:sp>
          <p:nvSpPr>
            <p:cNvPr id="1820" name="Google Shape;1820;p54"/>
            <p:cNvSpPr/>
            <p:nvPr/>
          </p:nvSpPr>
          <p:spPr>
            <a:xfrm>
              <a:off x="6790234" y="1621634"/>
              <a:ext cx="97203" cy="64665"/>
            </a:xfrm>
            <a:custGeom>
              <a:avLst/>
              <a:gdLst/>
              <a:ahLst/>
              <a:cxnLst/>
              <a:rect l="l" t="t" r="r" b="b"/>
              <a:pathLst>
                <a:path w="3328" h="2214" extrusionOk="0">
                  <a:moveTo>
                    <a:pt x="883" y="0"/>
                  </a:moveTo>
                  <a:lnTo>
                    <a:pt x="883" y="0"/>
                  </a:lnTo>
                  <a:cubicBezTo>
                    <a:pt x="883" y="0"/>
                    <a:pt x="1" y="1243"/>
                    <a:pt x="1374" y="1991"/>
                  </a:cubicBezTo>
                  <a:cubicBezTo>
                    <a:pt x="1665" y="2151"/>
                    <a:pt x="1920" y="2213"/>
                    <a:pt x="2142" y="2213"/>
                  </a:cubicBezTo>
                  <a:cubicBezTo>
                    <a:pt x="2967" y="2213"/>
                    <a:pt x="3328" y="1345"/>
                    <a:pt x="3328" y="1345"/>
                  </a:cubicBezTo>
                  <a:lnTo>
                    <a:pt x="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4"/>
            <p:cNvSpPr/>
            <p:nvPr/>
          </p:nvSpPr>
          <p:spPr>
            <a:xfrm>
              <a:off x="6802414" y="1618538"/>
              <a:ext cx="88119" cy="69981"/>
            </a:xfrm>
            <a:custGeom>
              <a:avLst/>
              <a:gdLst/>
              <a:ahLst/>
              <a:cxnLst/>
              <a:rect l="l" t="t" r="r" b="b"/>
              <a:pathLst>
                <a:path w="3017" h="2396" extrusionOk="0">
                  <a:moveTo>
                    <a:pt x="491" y="209"/>
                  </a:moveTo>
                  <a:lnTo>
                    <a:pt x="2808" y="1476"/>
                  </a:lnTo>
                  <a:cubicBezTo>
                    <a:pt x="2731" y="1631"/>
                    <a:pt x="2485" y="2035"/>
                    <a:pt x="2057" y="2191"/>
                  </a:cubicBezTo>
                  <a:cubicBezTo>
                    <a:pt x="1954" y="2224"/>
                    <a:pt x="1845" y="2241"/>
                    <a:pt x="1732" y="2241"/>
                  </a:cubicBezTo>
                  <a:cubicBezTo>
                    <a:pt x="1504" y="2241"/>
                    <a:pt x="1257" y="2172"/>
                    <a:pt x="997" y="2035"/>
                  </a:cubicBezTo>
                  <a:cubicBezTo>
                    <a:pt x="609" y="1815"/>
                    <a:pt x="360" y="1541"/>
                    <a:pt x="298" y="1218"/>
                  </a:cubicBezTo>
                  <a:cubicBezTo>
                    <a:pt x="193" y="777"/>
                    <a:pt x="401" y="364"/>
                    <a:pt x="491" y="209"/>
                  </a:cubicBezTo>
                  <a:close/>
                  <a:moveTo>
                    <a:pt x="438" y="0"/>
                  </a:moveTo>
                  <a:lnTo>
                    <a:pt x="401" y="53"/>
                  </a:lnTo>
                  <a:cubicBezTo>
                    <a:pt x="376" y="78"/>
                    <a:pt x="0" y="637"/>
                    <a:pt x="143" y="1243"/>
                  </a:cubicBezTo>
                  <a:cubicBezTo>
                    <a:pt x="221" y="1619"/>
                    <a:pt x="491" y="1930"/>
                    <a:pt x="920" y="2175"/>
                  </a:cubicBezTo>
                  <a:cubicBezTo>
                    <a:pt x="1202" y="2318"/>
                    <a:pt x="1476" y="2396"/>
                    <a:pt x="1721" y="2396"/>
                  </a:cubicBezTo>
                  <a:cubicBezTo>
                    <a:pt x="1864" y="2396"/>
                    <a:pt x="1991" y="2383"/>
                    <a:pt x="2109" y="2330"/>
                  </a:cubicBezTo>
                  <a:cubicBezTo>
                    <a:pt x="2706" y="2125"/>
                    <a:pt x="2976" y="1504"/>
                    <a:pt x="2976" y="1476"/>
                  </a:cubicBezTo>
                  <a:lnTo>
                    <a:pt x="3016" y="1414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4"/>
            <p:cNvSpPr/>
            <p:nvPr/>
          </p:nvSpPr>
          <p:spPr>
            <a:xfrm>
              <a:off x="6939222" y="1355057"/>
              <a:ext cx="71529" cy="81314"/>
            </a:xfrm>
            <a:custGeom>
              <a:avLst/>
              <a:gdLst/>
              <a:ahLst/>
              <a:cxnLst/>
              <a:rect l="l" t="t" r="r" b="b"/>
              <a:pathLst>
                <a:path w="2449" h="2784" extrusionOk="0">
                  <a:moveTo>
                    <a:pt x="2371" y="0"/>
                  </a:moveTo>
                  <a:lnTo>
                    <a:pt x="1" y="1439"/>
                  </a:lnTo>
                  <a:lnTo>
                    <a:pt x="2448" y="2784"/>
                  </a:lnTo>
                  <a:lnTo>
                    <a:pt x="23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4"/>
            <p:cNvSpPr/>
            <p:nvPr/>
          </p:nvSpPr>
          <p:spPr>
            <a:xfrm>
              <a:off x="6936944" y="1352867"/>
              <a:ext cx="76086" cy="85782"/>
            </a:xfrm>
            <a:custGeom>
              <a:avLst/>
              <a:gdLst/>
              <a:ahLst/>
              <a:cxnLst/>
              <a:rect l="l" t="t" r="r" b="b"/>
              <a:pathLst>
                <a:path w="2605" h="2937" extrusionOk="0">
                  <a:moveTo>
                    <a:pt x="2384" y="218"/>
                  </a:moveTo>
                  <a:lnTo>
                    <a:pt x="2449" y="2716"/>
                  </a:lnTo>
                  <a:lnTo>
                    <a:pt x="234" y="1514"/>
                  </a:lnTo>
                  <a:lnTo>
                    <a:pt x="2384" y="218"/>
                  </a:lnTo>
                  <a:close/>
                  <a:moveTo>
                    <a:pt x="2452" y="1"/>
                  </a:moveTo>
                  <a:cubicBezTo>
                    <a:pt x="2437" y="1"/>
                    <a:pt x="2421" y="4"/>
                    <a:pt x="2408" y="10"/>
                  </a:cubicBezTo>
                  <a:lnTo>
                    <a:pt x="41" y="1448"/>
                  </a:lnTo>
                  <a:cubicBezTo>
                    <a:pt x="13" y="1461"/>
                    <a:pt x="1" y="1486"/>
                    <a:pt x="1" y="1514"/>
                  </a:cubicBezTo>
                  <a:cubicBezTo>
                    <a:pt x="1" y="1539"/>
                    <a:pt x="13" y="1563"/>
                    <a:pt x="41" y="1579"/>
                  </a:cubicBezTo>
                  <a:lnTo>
                    <a:pt x="2486" y="2924"/>
                  </a:lnTo>
                  <a:cubicBezTo>
                    <a:pt x="2499" y="2936"/>
                    <a:pt x="2511" y="2936"/>
                    <a:pt x="2526" y="2936"/>
                  </a:cubicBezTo>
                  <a:cubicBezTo>
                    <a:pt x="2539" y="2936"/>
                    <a:pt x="2551" y="2924"/>
                    <a:pt x="2564" y="2924"/>
                  </a:cubicBezTo>
                  <a:cubicBezTo>
                    <a:pt x="2589" y="2912"/>
                    <a:pt x="2604" y="2884"/>
                    <a:pt x="2604" y="2859"/>
                  </a:cubicBezTo>
                  <a:lnTo>
                    <a:pt x="2539" y="75"/>
                  </a:lnTo>
                  <a:cubicBezTo>
                    <a:pt x="2539" y="51"/>
                    <a:pt x="2511" y="26"/>
                    <a:pt x="2486" y="10"/>
                  </a:cubicBezTo>
                  <a:cubicBezTo>
                    <a:pt x="2480" y="4"/>
                    <a:pt x="2467" y="1"/>
                    <a:pt x="24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4"/>
            <p:cNvSpPr/>
            <p:nvPr/>
          </p:nvSpPr>
          <p:spPr>
            <a:xfrm>
              <a:off x="6979324" y="1355057"/>
              <a:ext cx="30259" cy="34406"/>
            </a:xfrm>
            <a:custGeom>
              <a:avLst/>
              <a:gdLst/>
              <a:ahLst/>
              <a:cxnLst/>
              <a:rect l="l" t="t" r="r" b="b"/>
              <a:pathLst>
                <a:path w="1036" h="1178" extrusionOk="0">
                  <a:moveTo>
                    <a:pt x="998" y="0"/>
                  </a:moveTo>
                  <a:lnTo>
                    <a:pt x="1" y="609"/>
                  </a:lnTo>
                  <a:lnTo>
                    <a:pt x="1035" y="1178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4"/>
            <p:cNvSpPr/>
            <p:nvPr/>
          </p:nvSpPr>
          <p:spPr>
            <a:xfrm>
              <a:off x="6977046" y="1352867"/>
              <a:ext cx="34786" cy="38875"/>
            </a:xfrm>
            <a:custGeom>
              <a:avLst/>
              <a:gdLst/>
              <a:ahLst/>
              <a:cxnLst/>
              <a:rect l="l" t="t" r="r" b="b"/>
              <a:pathLst>
                <a:path w="1191" h="1331" extrusionOk="0">
                  <a:moveTo>
                    <a:pt x="1011" y="218"/>
                  </a:moveTo>
                  <a:lnTo>
                    <a:pt x="1023" y="1113"/>
                  </a:lnTo>
                  <a:lnTo>
                    <a:pt x="234" y="684"/>
                  </a:lnTo>
                  <a:lnTo>
                    <a:pt x="1011" y="218"/>
                  </a:lnTo>
                  <a:close/>
                  <a:moveTo>
                    <a:pt x="1079" y="1"/>
                  </a:moveTo>
                  <a:cubicBezTo>
                    <a:pt x="1064" y="1"/>
                    <a:pt x="1048" y="4"/>
                    <a:pt x="1035" y="10"/>
                  </a:cubicBezTo>
                  <a:lnTo>
                    <a:pt x="38" y="619"/>
                  </a:lnTo>
                  <a:cubicBezTo>
                    <a:pt x="13" y="631"/>
                    <a:pt x="1" y="659"/>
                    <a:pt x="1" y="684"/>
                  </a:cubicBezTo>
                  <a:cubicBezTo>
                    <a:pt x="1" y="709"/>
                    <a:pt x="13" y="737"/>
                    <a:pt x="38" y="750"/>
                  </a:cubicBezTo>
                  <a:lnTo>
                    <a:pt x="1076" y="1318"/>
                  </a:lnTo>
                  <a:cubicBezTo>
                    <a:pt x="1088" y="1330"/>
                    <a:pt x="1101" y="1330"/>
                    <a:pt x="1113" y="1330"/>
                  </a:cubicBezTo>
                  <a:cubicBezTo>
                    <a:pt x="1126" y="1330"/>
                    <a:pt x="1138" y="1318"/>
                    <a:pt x="1153" y="1318"/>
                  </a:cubicBezTo>
                  <a:cubicBezTo>
                    <a:pt x="1178" y="1306"/>
                    <a:pt x="1191" y="1281"/>
                    <a:pt x="1191" y="1253"/>
                  </a:cubicBezTo>
                  <a:lnTo>
                    <a:pt x="1166" y="75"/>
                  </a:lnTo>
                  <a:cubicBezTo>
                    <a:pt x="1166" y="51"/>
                    <a:pt x="1138" y="26"/>
                    <a:pt x="1113" y="10"/>
                  </a:cubicBezTo>
                  <a:cubicBezTo>
                    <a:pt x="1107" y="4"/>
                    <a:pt x="1094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4"/>
            <p:cNvSpPr/>
            <p:nvPr/>
          </p:nvSpPr>
          <p:spPr>
            <a:xfrm>
              <a:off x="6816375" y="1397058"/>
              <a:ext cx="194376" cy="262342"/>
            </a:xfrm>
            <a:custGeom>
              <a:avLst/>
              <a:gdLst/>
              <a:ahLst/>
              <a:cxnLst/>
              <a:rect l="l" t="t" r="r" b="b"/>
              <a:pathLst>
                <a:path w="6655" h="8982" extrusionOk="0">
                  <a:moveTo>
                    <a:pt x="4207" y="1"/>
                  </a:moveTo>
                  <a:lnTo>
                    <a:pt x="0" y="7649"/>
                  </a:lnTo>
                  <a:lnTo>
                    <a:pt x="2461" y="8981"/>
                  </a:lnTo>
                  <a:lnTo>
                    <a:pt x="6654" y="1346"/>
                  </a:lnTo>
                  <a:lnTo>
                    <a:pt x="42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4"/>
            <p:cNvSpPr/>
            <p:nvPr/>
          </p:nvSpPr>
          <p:spPr>
            <a:xfrm>
              <a:off x="6814097" y="1394633"/>
              <a:ext cx="199283" cy="267044"/>
            </a:xfrm>
            <a:custGeom>
              <a:avLst/>
              <a:gdLst/>
              <a:ahLst/>
              <a:cxnLst/>
              <a:rect l="l" t="t" r="r" b="b"/>
              <a:pathLst>
                <a:path w="6823" h="9143" extrusionOk="0">
                  <a:moveTo>
                    <a:pt x="4309" y="186"/>
                  </a:moveTo>
                  <a:lnTo>
                    <a:pt x="6627" y="1454"/>
                  </a:lnTo>
                  <a:lnTo>
                    <a:pt x="2498" y="8962"/>
                  </a:lnTo>
                  <a:lnTo>
                    <a:pt x="193" y="7694"/>
                  </a:lnTo>
                  <a:lnTo>
                    <a:pt x="4309" y="186"/>
                  </a:lnTo>
                  <a:close/>
                  <a:moveTo>
                    <a:pt x="4282" y="1"/>
                  </a:moveTo>
                  <a:cubicBezTo>
                    <a:pt x="4275" y="1"/>
                    <a:pt x="4268" y="2"/>
                    <a:pt x="4260" y="6"/>
                  </a:cubicBezTo>
                  <a:cubicBezTo>
                    <a:pt x="4232" y="6"/>
                    <a:pt x="4219" y="18"/>
                    <a:pt x="4207" y="43"/>
                  </a:cubicBezTo>
                  <a:lnTo>
                    <a:pt x="13" y="7694"/>
                  </a:lnTo>
                  <a:cubicBezTo>
                    <a:pt x="1" y="7707"/>
                    <a:pt x="1" y="7732"/>
                    <a:pt x="13" y="7744"/>
                  </a:cubicBezTo>
                  <a:cubicBezTo>
                    <a:pt x="13" y="7772"/>
                    <a:pt x="26" y="7785"/>
                    <a:pt x="38" y="7797"/>
                  </a:cubicBezTo>
                  <a:lnTo>
                    <a:pt x="2498" y="9142"/>
                  </a:lnTo>
                  <a:lnTo>
                    <a:pt x="2539" y="9142"/>
                  </a:lnTo>
                  <a:cubicBezTo>
                    <a:pt x="2564" y="9142"/>
                    <a:pt x="2588" y="9130"/>
                    <a:pt x="2601" y="9105"/>
                  </a:cubicBezTo>
                  <a:lnTo>
                    <a:pt x="6795" y="1469"/>
                  </a:lnTo>
                  <a:cubicBezTo>
                    <a:pt x="6823" y="1429"/>
                    <a:pt x="6810" y="1376"/>
                    <a:pt x="6770" y="1351"/>
                  </a:cubicBezTo>
                  <a:lnTo>
                    <a:pt x="4325" y="6"/>
                  </a:lnTo>
                  <a:cubicBezTo>
                    <a:pt x="4306" y="6"/>
                    <a:pt x="4295" y="1"/>
                    <a:pt x="4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4"/>
            <p:cNvSpPr/>
            <p:nvPr/>
          </p:nvSpPr>
          <p:spPr>
            <a:xfrm>
              <a:off x="6862581" y="1403074"/>
              <a:ext cx="92821" cy="163036"/>
            </a:xfrm>
            <a:custGeom>
              <a:avLst/>
              <a:gdLst/>
              <a:ahLst/>
              <a:cxnLst/>
              <a:rect l="l" t="t" r="r" b="b"/>
              <a:pathLst>
                <a:path w="3178" h="5582" extrusionOk="0">
                  <a:moveTo>
                    <a:pt x="3077" y="0"/>
                  </a:moveTo>
                  <a:cubicBezTo>
                    <a:pt x="3053" y="0"/>
                    <a:pt x="3030" y="12"/>
                    <a:pt x="3013" y="40"/>
                  </a:cubicBezTo>
                  <a:cubicBezTo>
                    <a:pt x="2016" y="1851"/>
                    <a:pt x="1019" y="3650"/>
                    <a:pt x="37" y="5464"/>
                  </a:cubicBezTo>
                  <a:cubicBezTo>
                    <a:pt x="1" y="5526"/>
                    <a:pt x="51" y="5582"/>
                    <a:pt x="102" y="5582"/>
                  </a:cubicBezTo>
                  <a:cubicBezTo>
                    <a:pt x="125" y="5582"/>
                    <a:pt x="149" y="5570"/>
                    <a:pt x="164" y="5542"/>
                  </a:cubicBezTo>
                  <a:cubicBezTo>
                    <a:pt x="1161" y="3727"/>
                    <a:pt x="2159" y="1929"/>
                    <a:pt x="3143" y="118"/>
                  </a:cubicBezTo>
                  <a:cubicBezTo>
                    <a:pt x="3177" y="56"/>
                    <a:pt x="3128" y="0"/>
                    <a:pt x="3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4"/>
            <p:cNvSpPr/>
            <p:nvPr/>
          </p:nvSpPr>
          <p:spPr>
            <a:xfrm>
              <a:off x="6878353" y="1411778"/>
              <a:ext cx="92938" cy="163036"/>
            </a:xfrm>
            <a:custGeom>
              <a:avLst/>
              <a:gdLst/>
              <a:ahLst/>
              <a:cxnLst/>
              <a:rect l="l" t="t" r="r" b="b"/>
              <a:pathLst>
                <a:path w="3182" h="5582" extrusionOk="0">
                  <a:moveTo>
                    <a:pt x="3071" y="0"/>
                  </a:moveTo>
                  <a:cubicBezTo>
                    <a:pt x="3046" y="0"/>
                    <a:pt x="3021" y="12"/>
                    <a:pt x="3004" y="40"/>
                  </a:cubicBezTo>
                  <a:cubicBezTo>
                    <a:pt x="2019" y="1839"/>
                    <a:pt x="1022" y="3650"/>
                    <a:pt x="28" y="5464"/>
                  </a:cubicBezTo>
                  <a:cubicBezTo>
                    <a:pt x="0" y="5526"/>
                    <a:pt x="53" y="5582"/>
                    <a:pt x="105" y="5582"/>
                  </a:cubicBezTo>
                  <a:cubicBezTo>
                    <a:pt x="129" y="5582"/>
                    <a:pt x="152" y="5570"/>
                    <a:pt x="168" y="5542"/>
                  </a:cubicBezTo>
                  <a:cubicBezTo>
                    <a:pt x="1165" y="3728"/>
                    <a:pt x="2150" y="1929"/>
                    <a:pt x="3147" y="118"/>
                  </a:cubicBezTo>
                  <a:cubicBezTo>
                    <a:pt x="3181" y="56"/>
                    <a:pt x="3126" y="0"/>
                    <a:pt x="30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4"/>
            <p:cNvSpPr/>
            <p:nvPr/>
          </p:nvSpPr>
          <p:spPr>
            <a:xfrm>
              <a:off x="6893980" y="1420424"/>
              <a:ext cx="92938" cy="163065"/>
            </a:xfrm>
            <a:custGeom>
              <a:avLst/>
              <a:gdLst/>
              <a:ahLst/>
              <a:cxnLst/>
              <a:rect l="l" t="t" r="r" b="b"/>
              <a:pathLst>
                <a:path w="3182" h="5583" extrusionOk="0">
                  <a:moveTo>
                    <a:pt x="3078" y="0"/>
                  </a:moveTo>
                  <a:cubicBezTo>
                    <a:pt x="3054" y="0"/>
                    <a:pt x="3030" y="13"/>
                    <a:pt x="3013" y="43"/>
                  </a:cubicBezTo>
                  <a:cubicBezTo>
                    <a:pt x="2016" y="1841"/>
                    <a:pt x="1031" y="3652"/>
                    <a:pt x="37" y="5463"/>
                  </a:cubicBezTo>
                  <a:cubicBezTo>
                    <a:pt x="1" y="5527"/>
                    <a:pt x="56" y="5583"/>
                    <a:pt x="110" y="5583"/>
                  </a:cubicBezTo>
                  <a:cubicBezTo>
                    <a:pt x="135" y="5583"/>
                    <a:pt x="161" y="5571"/>
                    <a:pt x="177" y="5541"/>
                  </a:cubicBezTo>
                  <a:cubicBezTo>
                    <a:pt x="1161" y="3730"/>
                    <a:pt x="2158" y="1919"/>
                    <a:pt x="3156" y="120"/>
                  </a:cubicBezTo>
                  <a:cubicBezTo>
                    <a:pt x="3181" y="57"/>
                    <a:pt x="3130" y="0"/>
                    <a:pt x="3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4"/>
            <p:cNvSpPr/>
            <p:nvPr/>
          </p:nvSpPr>
          <p:spPr>
            <a:xfrm>
              <a:off x="6909839" y="1428981"/>
              <a:ext cx="92880" cy="163095"/>
            </a:xfrm>
            <a:custGeom>
              <a:avLst/>
              <a:gdLst/>
              <a:ahLst/>
              <a:cxnLst/>
              <a:rect l="l" t="t" r="r" b="b"/>
              <a:pathLst>
                <a:path w="3180" h="5584" extrusionOk="0">
                  <a:moveTo>
                    <a:pt x="3065" y="0"/>
                  </a:moveTo>
                  <a:cubicBezTo>
                    <a:pt x="3044" y="0"/>
                    <a:pt x="3024" y="10"/>
                    <a:pt x="3013" y="32"/>
                  </a:cubicBezTo>
                  <a:cubicBezTo>
                    <a:pt x="2016" y="1846"/>
                    <a:pt x="1019" y="3657"/>
                    <a:pt x="37" y="5468"/>
                  </a:cubicBezTo>
                  <a:cubicBezTo>
                    <a:pt x="0" y="5523"/>
                    <a:pt x="54" y="5584"/>
                    <a:pt x="106" y="5584"/>
                  </a:cubicBezTo>
                  <a:cubicBezTo>
                    <a:pt x="128" y="5584"/>
                    <a:pt x="150" y="5573"/>
                    <a:pt x="165" y="5546"/>
                  </a:cubicBezTo>
                  <a:cubicBezTo>
                    <a:pt x="1162" y="3735"/>
                    <a:pt x="2159" y="1924"/>
                    <a:pt x="3144" y="122"/>
                  </a:cubicBezTo>
                  <a:cubicBezTo>
                    <a:pt x="3179" y="58"/>
                    <a:pt x="3117" y="0"/>
                    <a:pt x="3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54"/>
            <p:cNvSpPr/>
            <p:nvPr/>
          </p:nvSpPr>
          <p:spPr>
            <a:xfrm>
              <a:off x="6816025" y="1606826"/>
              <a:ext cx="79415" cy="54121"/>
            </a:xfrm>
            <a:custGeom>
              <a:avLst/>
              <a:gdLst/>
              <a:ahLst/>
              <a:cxnLst/>
              <a:rect l="l" t="t" r="r" b="b"/>
              <a:pathLst>
                <a:path w="2719" h="1853" extrusionOk="0">
                  <a:moveTo>
                    <a:pt x="270" y="1"/>
                  </a:moveTo>
                  <a:lnTo>
                    <a:pt x="0" y="507"/>
                  </a:lnTo>
                  <a:lnTo>
                    <a:pt x="2445" y="1852"/>
                  </a:lnTo>
                  <a:lnTo>
                    <a:pt x="2718" y="1349"/>
                  </a:lnTo>
                  <a:lnTo>
                    <a:pt x="2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54"/>
            <p:cNvSpPr/>
            <p:nvPr/>
          </p:nvSpPr>
          <p:spPr>
            <a:xfrm>
              <a:off x="6813367" y="1604665"/>
              <a:ext cx="84702" cy="58532"/>
            </a:xfrm>
            <a:custGeom>
              <a:avLst/>
              <a:gdLst/>
              <a:ahLst/>
              <a:cxnLst/>
              <a:rect l="l" t="t" r="r" b="b"/>
              <a:pathLst>
                <a:path w="2900" h="2004" extrusionOk="0">
                  <a:moveTo>
                    <a:pt x="389" y="193"/>
                  </a:moveTo>
                  <a:lnTo>
                    <a:pt x="2704" y="1460"/>
                  </a:lnTo>
                  <a:lnTo>
                    <a:pt x="2499" y="1811"/>
                  </a:lnTo>
                  <a:lnTo>
                    <a:pt x="194" y="541"/>
                  </a:lnTo>
                  <a:lnTo>
                    <a:pt x="389" y="193"/>
                  </a:lnTo>
                  <a:close/>
                  <a:moveTo>
                    <a:pt x="368" y="0"/>
                  </a:moveTo>
                  <a:cubicBezTo>
                    <a:pt x="358" y="0"/>
                    <a:pt x="349" y="3"/>
                    <a:pt x="336" y="10"/>
                  </a:cubicBezTo>
                  <a:cubicBezTo>
                    <a:pt x="312" y="10"/>
                    <a:pt x="296" y="25"/>
                    <a:pt x="284" y="37"/>
                  </a:cubicBezTo>
                  <a:lnTo>
                    <a:pt x="13" y="541"/>
                  </a:lnTo>
                  <a:cubicBezTo>
                    <a:pt x="1" y="581"/>
                    <a:pt x="13" y="618"/>
                    <a:pt x="51" y="646"/>
                  </a:cubicBezTo>
                  <a:lnTo>
                    <a:pt x="2499" y="1991"/>
                  </a:lnTo>
                  <a:cubicBezTo>
                    <a:pt x="2511" y="1991"/>
                    <a:pt x="2523" y="2004"/>
                    <a:pt x="2536" y="2004"/>
                  </a:cubicBezTo>
                  <a:cubicBezTo>
                    <a:pt x="2536" y="2004"/>
                    <a:pt x="2548" y="2004"/>
                    <a:pt x="2564" y="1991"/>
                  </a:cubicBezTo>
                  <a:cubicBezTo>
                    <a:pt x="2576" y="1991"/>
                    <a:pt x="2589" y="1979"/>
                    <a:pt x="2601" y="1967"/>
                  </a:cubicBezTo>
                  <a:lnTo>
                    <a:pt x="2874" y="1460"/>
                  </a:lnTo>
                  <a:cubicBezTo>
                    <a:pt x="2899" y="1423"/>
                    <a:pt x="2887" y="1383"/>
                    <a:pt x="2846" y="1358"/>
                  </a:cubicBezTo>
                  <a:lnTo>
                    <a:pt x="402" y="10"/>
                  </a:lnTo>
                  <a:cubicBezTo>
                    <a:pt x="388" y="3"/>
                    <a:pt x="378" y="0"/>
                    <a:pt x="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54"/>
            <p:cNvSpPr/>
            <p:nvPr/>
          </p:nvSpPr>
          <p:spPr>
            <a:xfrm>
              <a:off x="6830336" y="1580422"/>
              <a:ext cx="79795" cy="53654"/>
            </a:xfrm>
            <a:custGeom>
              <a:avLst/>
              <a:gdLst/>
              <a:ahLst/>
              <a:cxnLst/>
              <a:rect l="l" t="t" r="r" b="b"/>
              <a:pathLst>
                <a:path w="2732" h="1837" extrusionOk="0">
                  <a:moveTo>
                    <a:pt x="287" y="1"/>
                  </a:moveTo>
                  <a:lnTo>
                    <a:pt x="1" y="492"/>
                  </a:lnTo>
                  <a:lnTo>
                    <a:pt x="2461" y="1837"/>
                  </a:lnTo>
                  <a:lnTo>
                    <a:pt x="2731" y="1346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54"/>
            <p:cNvSpPr/>
            <p:nvPr/>
          </p:nvSpPr>
          <p:spPr>
            <a:xfrm>
              <a:off x="6828087" y="1577969"/>
              <a:ext cx="84322" cy="58386"/>
            </a:xfrm>
            <a:custGeom>
              <a:avLst/>
              <a:gdLst/>
              <a:ahLst/>
              <a:cxnLst/>
              <a:rect l="l" t="t" r="r" b="b"/>
              <a:pathLst>
                <a:path w="2887" h="1999" extrusionOk="0">
                  <a:moveTo>
                    <a:pt x="389" y="187"/>
                  </a:moveTo>
                  <a:lnTo>
                    <a:pt x="2693" y="1455"/>
                  </a:lnTo>
                  <a:lnTo>
                    <a:pt x="2498" y="1818"/>
                  </a:lnTo>
                  <a:lnTo>
                    <a:pt x="196" y="551"/>
                  </a:lnTo>
                  <a:lnTo>
                    <a:pt x="389" y="187"/>
                  </a:lnTo>
                  <a:close/>
                  <a:moveTo>
                    <a:pt x="354" y="0"/>
                  </a:moveTo>
                  <a:cubicBezTo>
                    <a:pt x="347" y="0"/>
                    <a:pt x="341" y="2"/>
                    <a:pt x="336" y="7"/>
                  </a:cubicBezTo>
                  <a:cubicBezTo>
                    <a:pt x="311" y="7"/>
                    <a:pt x="298" y="20"/>
                    <a:pt x="286" y="44"/>
                  </a:cubicBezTo>
                  <a:lnTo>
                    <a:pt x="13" y="535"/>
                  </a:lnTo>
                  <a:cubicBezTo>
                    <a:pt x="0" y="563"/>
                    <a:pt x="0" y="576"/>
                    <a:pt x="13" y="600"/>
                  </a:cubicBezTo>
                  <a:cubicBezTo>
                    <a:pt x="13" y="613"/>
                    <a:pt x="25" y="641"/>
                    <a:pt x="53" y="641"/>
                  </a:cubicBezTo>
                  <a:lnTo>
                    <a:pt x="2498" y="1986"/>
                  </a:lnTo>
                  <a:cubicBezTo>
                    <a:pt x="2510" y="1998"/>
                    <a:pt x="2526" y="1998"/>
                    <a:pt x="2538" y="1998"/>
                  </a:cubicBezTo>
                  <a:cubicBezTo>
                    <a:pt x="2563" y="1998"/>
                    <a:pt x="2588" y="1986"/>
                    <a:pt x="2603" y="1961"/>
                  </a:cubicBezTo>
                  <a:lnTo>
                    <a:pt x="2874" y="1455"/>
                  </a:lnTo>
                  <a:cubicBezTo>
                    <a:pt x="2886" y="1442"/>
                    <a:pt x="2886" y="1417"/>
                    <a:pt x="2886" y="1405"/>
                  </a:cubicBezTo>
                  <a:cubicBezTo>
                    <a:pt x="2874" y="1377"/>
                    <a:pt x="2861" y="1365"/>
                    <a:pt x="2849" y="1352"/>
                  </a:cubicBezTo>
                  <a:lnTo>
                    <a:pt x="389" y="7"/>
                  </a:lnTo>
                  <a:cubicBezTo>
                    <a:pt x="380" y="7"/>
                    <a:pt x="366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54"/>
            <p:cNvSpPr/>
            <p:nvPr/>
          </p:nvSpPr>
          <p:spPr>
            <a:xfrm>
              <a:off x="6845145" y="1553581"/>
              <a:ext cx="79766" cy="53654"/>
            </a:xfrm>
            <a:custGeom>
              <a:avLst/>
              <a:gdLst/>
              <a:ahLst/>
              <a:cxnLst/>
              <a:rect l="l" t="t" r="r" b="b"/>
              <a:pathLst>
                <a:path w="2731" h="1837" extrusionOk="0">
                  <a:moveTo>
                    <a:pt x="270" y="0"/>
                  </a:moveTo>
                  <a:lnTo>
                    <a:pt x="0" y="491"/>
                  </a:lnTo>
                  <a:lnTo>
                    <a:pt x="2445" y="1836"/>
                  </a:lnTo>
                  <a:lnTo>
                    <a:pt x="2731" y="1345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54"/>
            <p:cNvSpPr/>
            <p:nvPr/>
          </p:nvSpPr>
          <p:spPr>
            <a:xfrm>
              <a:off x="6842866" y="1551302"/>
              <a:ext cx="84322" cy="58181"/>
            </a:xfrm>
            <a:custGeom>
              <a:avLst/>
              <a:gdLst/>
              <a:ahLst/>
              <a:cxnLst/>
              <a:rect l="l" t="t" r="r" b="b"/>
              <a:pathLst>
                <a:path w="2887" h="1992" extrusionOk="0">
                  <a:moveTo>
                    <a:pt x="389" y="181"/>
                  </a:moveTo>
                  <a:lnTo>
                    <a:pt x="2691" y="1448"/>
                  </a:lnTo>
                  <a:lnTo>
                    <a:pt x="2498" y="1812"/>
                  </a:lnTo>
                  <a:lnTo>
                    <a:pt x="193" y="544"/>
                  </a:lnTo>
                  <a:lnTo>
                    <a:pt x="389" y="181"/>
                  </a:lnTo>
                  <a:close/>
                  <a:moveTo>
                    <a:pt x="347" y="0"/>
                  </a:moveTo>
                  <a:cubicBezTo>
                    <a:pt x="323" y="0"/>
                    <a:pt x="301" y="14"/>
                    <a:pt x="283" y="38"/>
                  </a:cubicBezTo>
                  <a:lnTo>
                    <a:pt x="13" y="532"/>
                  </a:lnTo>
                  <a:cubicBezTo>
                    <a:pt x="1" y="557"/>
                    <a:pt x="1" y="569"/>
                    <a:pt x="1" y="594"/>
                  </a:cubicBezTo>
                  <a:cubicBezTo>
                    <a:pt x="13" y="622"/>
                    <a:pt x="25" y="634"/>
                    <a:pt x="38" y="647"/>
                  </a:cubicBezTo>
                  <a:lnTo>
                    <a:pt x="2498" y="1992"/>
                  </a:lnTo>
                  <a:lnTo>
                    <a:pt x="2523" y="1992"/>
                  </a:lnTo>
                  <a:cubicBezTo>
                    <a:pt x="2563" y="1992"/>
                    <a:pt x="2588" y="1979"/>
                    <a:pt x="2601" y="1955"/>
                  </a:cubicBezTo>
                  <a:lnTo>
                    <a:pt x="2874" y="1464"/>
                  </a:lnTo>
                  <a:cubicBezTo>
                    <a:pt x="2886" y="1436"/>
                    <a:pt x="2886" y="1423"/>
                    <a:pt x="2874" y="1399"/>
                  </a:cubicBezTo>
                  <a:cubicBezTo>
                    <a:pt x="2874" y="1386"/>
                    <a:pt x="2858" y="1358"/>
                    <a:pt x="2846" y="1346"/>
                  </a:cubicBezTo>
                  <a:lnTo>
                    <a:pt x="389" y="13"/>
                  </a:lnTo>
                  <a:cubicBezTo>
                    <a:pt x="375" y="4"/>
                    <a:pt x="361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8" name="Google Shape;1838;p5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3.Conceptul </a:t>
            </a:r>
            <a:r>
              <a:rPr lang="ro-RO" dirty="0"/>
              <a:t>de Bucla while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B637D-EEFC-4CA0-B683-642005E8A9AC}"/>
              </a:ext>
            </a:extLst>
          </p:cNvPr>
          <p:cNvSpPr txBox="1"/>
          <p:nvPr/>
        </p:nvSpPr>
        <p:spPr>
          <a:xfrm>
            <a:off x="731250" y="1091114"/>
            <a:ext cx="67889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err="1"/>
              <a:t>Gândiți-vă</a:t>
            </a:r>
            <a:r>
              <a:rPr lang="en-US" dirty="0"/>
              <a:t> la o </a:t>
            </a:r>
            <a:r>
              <a:rPr lang="en-US" dirty="0" err="1"/>
              <a:t>buclă</a:t>
            </a:r>
            <a:r>
              <a:rPr lang="en-US" dirty="0"/>
              <a:t> while ca un </a:t>
            </a:r>
            <a:r>
              <a:rPr lang="en-US" dirty="0" err="1"/>
              <a:t>joc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aveți</a:t>
            </a:r>
            <a:r>
              <a:rPr lang="en-US" dirty="0"/>
              <a:t> o </a:t>
            </a:r>
            <a:r>
              <a:rPr lang="en-US" dirty="0" err="1"/>
              <a:t>sarcină</a:t>
            </a:r>
            <a:r>
              <a:rPr lang="en-US" dirty="0"/>
              <a:t> de </a:t>
            </a:r>
            <a:r>
              <a:rPr lang="en-US" dirty="0" err="1"/>
              <a:t>finalizat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De </a:t>
            </a:r>
            <a:r>
              <a:rPr lang="en-US" dirty="0" err="1"/>
              <a:t>exemplu</a:t>
            </a:r>
            <a:r>
              <a:rPr lang="en-US" dirty="0"/>
              <a:t>, </a:t>
            </a:r>
            <a:r>
              <a:rPr lang="en-US" dirty="0" err="1"/>
              <a:t>imaginați-vă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scoateți</a:t>
            </a:r>
            <a:r>
              <a:rPr lang="en-US" dirty="0"/>
              <a:t> 5 mere </a:t>
            </a:r>
            <a:r>
              <a:rPr lang="en-US" dirty="0" err="1"/>
              <a:t>dintr</a:t>
            </a:r>
            <a:r>
              <a:rPr lang="en-US" dirty="0"/>
              <a:t>-un </a:t>
            </a:r>
            <a:r>
              <a:rPr lang="en-US" dirty="0" err="1"/>
              <a:t>butoi</a:t>
            </a:r>
            <a:r>
              <a:rPr lang="en-US" dirty="0"/>
              <a:t> mare.</a:t>
            </a:r>
          </a:p>
          <a:p>
            <a:pPr fontAlgn="base"/>
            <a:r>
              <a:rPr lang="en-US" dirty="0" err="1"/>
              <a:t>Începeți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a </a:t>
            </a:r>
            <a:r>
              <a:rPr lang="en-US" dirty="0" err="1"/>
              <a:t>scoate</a:t>
            </a:r>
            <a:r>
              <a:rPr lang="en-US" dirty="0"/>
              <a:t> un </a:t>
            </a:r>
            <a:r>
              <a:rPr lang="en-US" dirty="0" err="1"/>
              <a:t>măr</a:t>
            </a:r>
            <a:r>
              <a:rPr lang="en-US" dirty="0"/>
              <a:t> din </a:t>
            </a:r>
            <a:r>
              <a:rPr lang="en-US" dirty="0" err="1"/>
              <a:t>coș</a:t>
            </a:r>
            <a:r>
              <a:rPr lang="en-US" dirty="0"/>
              <a:t>, </a:t>
            </a:r>
            <a:r>
              <a:rPr lang="en-US" dirty="0" err="1"/>
              <a:t>îl</a:t>
            </a:r>
            <a:r>
              <a:rPr lang="en-US" dirty="0"/>
              <a:t> </a:t>
            </a:r>
            <a:r>
              <a:rPr lang="en-US" dirty="0" err="1"/>
              <a:t>numărați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îl</a:t>
            </a:r>
            <a:r>
              <a:rPr lang="en-US" dirty="0"/>
              <a:t> </a:t>
            </a:r>
            <a:r>
              <a:rPr lang="en-US" dirty="0" err="1"/>
              <a:t>lăsați</a:t>
            </a:r>
            <a:r>
              <a:rPr lang="en-US" dirty="0"/>
              <a:t> </a:t>
            </a:r>
            <a:r>
              <a:rPr lang="en-US" dirty="0" err="1"/>
              <a:t>deoparte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Apoi</a:t>
            </a:r>
            <a:r>
              <a:rPr lang="en-US" dirty="0"/>
              <a:t>, </a:t>
            </a:r>
            <a:r>
              <a:rPr lang="en-US" dirty="0" err="1"/>
              <a:t>luați</a:t>
            </a:r>
            <a:r>
              <a:rPr lang="en-US" dirty="0"/>
              <a:t> </a:t>
            </a:r>
            <a:r>
              <a:rPr lang="en-US" dirty="0" err="1"/>
              <a:t>încă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, </a:t>
            </a:r>
            <a:r>
              <a:rPr lang="en-US" dirty="0" err="1"/>
              <a:t>numărați</a:t>
            </a:r>
            <a:r>
              <a:rPr lang="en-US" dirty="0"/>
              <a:t>-l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lăsați</a:t>
            </a:r>
            <a:r>
              <a:rPr lang="en-US" dirty="0"/>
              <a:t>-l </a:t>
            </a:r>
            <a:r>
              <a:rPr lang="en-US" dirty="0" err="1"/>
              <a:t>deoparte</a:t>
            </a:r>
            <a:r>
              <a:rPr lang="en-US" dirty="0"/>
              <a:t>.</a:t>
            </a:r>
          </a:p>
          <a:p>
            <a:pPr fontAlgn="base"/>
            <a:r>
              <a:rPr lang="en-US" dirty="0" err="1"/>
              <a:t>Vei</a:t>
            </a:r>
            <a:r>
              <a:rPr lang="en-US" dirty="0"/>
              <a:t> continua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faci</a:t>
            </a:r>
            <a:r>
              <a:rPr lang="en-US" dirty="0"/>
              <a:t> </a:t>
            </a:r>
            <a:r>
              <a:rPr lang="en-US" dirty="0" err="1"/>
              <a:t>asta</a:t>
            </a:r>
            <a:r>
              <a:rPr lang="en-US" dirty="0"/>
              <a:t> </a:t>
            </a:r>
            <a:r>
              <a:rPr lang="en-US" dirty="0" err="1"/>
              <a:t>până</a:t>
            </a:r>
            <a:r>
              <a:rPr lang="en-US" dirty="0"/>
              <a:t> </a:t>
            </a:r>
            <a:r>
              <a:rPr lang="en-US" dirty="0" err="1"/>
              <a:t>scoți</a:t>
            </a:r>
            <a:r>
              <a:rPr lang="en-US" dirty="0"/>
              <a:t> 5 mere.</a:t>
            </a:r>
          </a:p>
          <a:p>
            <a:pPr fontAlgn="base"/>
            <a:r>
              <a:rPr lang="en-US" dirty="0"/>
              <a:t>Cum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arăta</a:t>
            </a:r>
            <a:r>
              <a:rPr lang="en-US" dirty="0"/>
              <a:t> </a:t>
            </a:r>
            <a:r>
              <a:rPr lang="en-US" dirty="0" err="1"/>
              <a:t>asta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cod.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CC18E9-0473-42A9-A17D-8C0C30EF44F0}"/>
              </a:ext>
            </a:extLst>
          </p:cNvPr>
          <p:cNvSpPr txBox="1"/>
          <p:nvPr/>
        </p:nvSpPr>
        <p:spPr>
          <a:xfrm>
            <a:off x="1692508" y="2501824"/>
            <a:ext cx="5232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Exemplu cod:</a:t>
            </a:r>
          </a:p>
          <a:p>
            <a:endParaRPr lang="ro-RO" dirty="0"/>
          </a:p>
          <a:p>
            <a:pPr fontAlgn="base"/>
            <a:r>
              <a:rPr lang="en-US" dirty="0"/>
              <a:t>b = int(input("number of apples in the barrel"))</a:t>
            </a:r>
          </a:p>
          <a:p>
            <a:pPr fontAlgn="base"/>
            <a:r>
              <a:rPr lang="en-US" dirty="0"/>
              <a:t>a = 0</a:t>
            </a:r>
          </a:p>
          <a:p>
            <a:pPr fontAlgn="base"/>
            <a:r>
              <a:rPr lang="en-US" dirty="0"/>
              <a:t>while a &lt; 5 :</a:t>
            </a:r>
          </a:p>
          <a:p>
            <a:pPr fontAlgn="base"/>
            <a:r>
              <a:rPr lang="en-US" dirty="0"/>
              <a:t>    b = b - 1 # taking apple out of barrel </a:t>
            </a:r>
          </a:p>
          <a:p>
            <a:pPr fontAlgn="base"/>
            <a:r>
              <a:rPr lang="en-US" dirty="0"/>
              <a:t>    a = a + 1 # counting and setting aside</a:t>
            </a:r>
          </a:p>
          <a:p>
            <a:pPr fontAlgn="base"/>
            <a:r>
              <a:rPr lang="en-US" dirty="0"/>
              <a:t>    print(" took out one apple ")</a:t>
            </a:r>
          </a:p>
          <a:p>
            <a:pPr fontAlgn="base"/>
            <a:r>
              <a:rPr lang="en-US" dirty="0"/>
              <a:t>print(" we got 5 apples”)</a:t>
            </a:r>
          </a:p>
        </p:txBody>
      </p:sp>
    </p:spTree>
    <p:extLst>
      <p:ext uri="{BB962C8B-B14F-4D97-AF65-F5344CB8AC3E}">
        <p14:creationId xmlns:p14="http://schemas.microsoft.com/office/powerpoint/2010/main" val="189388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18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63"/>
          <p:cNvSpPr txBox="1">
            <a:spLocks noGrp="1"/>
          </p:cNvSpPr>
          <p:nvPr>
            <p:ph type="body" idx="1"/>
          </p:nvPr>
        </p:nvSpPr>
        <p:spPr>
          <a:xfrm>
            <a:off x="737612" y="1268663"/>
            <a:ext cx="3705300" cy="22071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fontAlgn="base"/>
            <a:r>
              <a:rPr lang="en-US" dirty="0"/>
              <a:t>Ce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afișa</a:t>
            </a:r>
            <a:r>
              <a:rPr lang="en-US" dirty="0"/>
              <a:t> </a:t>
            </a:r>
            <a:r>
              <a:rPr lang="en-US" dirty="0" err="1"/>
              <a:t>următorul</a:t>
            </a:r>
            <a:r>
              <a:rPr lang="en-US" dirty="0"/>
              <a:t> program </a:t>
            </a:r>
            <a:r>
              <a:rPr lang="en-US" dirty="0" err="1"/>
              <a:t>și</a:t>
            </a:r>
            <a:r>
              <a:rPr lang="en-US" dirty="0"/>
              <a:t> de </a:t>
            </a:r>
            <a:r>
              <a:rPr lang="en-US" dirty="0" err="1"/>
              <a:t>ce</a:t>
            </a:r>
            <a:r>
              <a:rPr lang="en-US" dirty="0"/>
              <a:t>.</a:t>
            </a:r>
          </a:p>
          <a:p>
            <a:pPr marL="127000" indent="0" fontAlgn="base">
              <a:buNone/>
            </a:pPr>
            <a:br>
              <a:rPr lang="en-US" dirty="0"/>
            </a:br>
            <a:r>
              <a:rPr lang="en-US" dirty="0"/>
              <a:t>a = input("insert a number")</a:t>
            </a:r>
          </a:p>
          <a:p>
            <a:pPr marL="127000" indent="0" fontAlgn="base">
              <a:buNone/>
            </a:pPr>
            <a:r>
              <a:rPr lang="en-US" dirty="0"/>
              <a:t>b = input("insert another number")</a:t>
            </a:r>
          </a:p>
          <a:p>
            <a:pPr marL="127000" indent="0" fontAlgn="base">
              <a:buNone/>
            </a:pPr>
            <a:r>
              <a:rPr lang="en-US" dirty="0"/>
              <a:t>print(a == b)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397" name="Google Shape;2397;p63"/>
          <p:cNvSpPr txBox="1">
            <a:spLocks noGrp="1"/>
          </p:cNvSpPr>
          <p:nvPr>
            <p:ph type="title"/>
          </p:nvPr>
        </p:nvSpPr>
        <p:spPr>
          <a:xfrm>
            <a:off x="720000" y="447350"/>
            <a:ext cx="4294800" cy="11391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Sa exersam</a:t>
            </a:r>
            <a:endParaRPr dirty="0"/>
          </a:p>
        </p:txBody>
      </p:sp>
      <p:grpSp>
        <p:nvGrpSpPr>
          <p:cNvPr id="2398" name="Google Shape;2398;p63"/>
          <p:cNvGrpSpPr/>
          <p:nvPr/>
        </p:nvGrpSpPr>
        <p:grpSpPr>
          <a:xfrm>
            <a:off x="5175750" y="899629"/>
            <a:ext cx="3666695" cy="3344228"/>
            <a:chOff x="5256890" y="1157663"/>
            <a:chExt cx="3231707" cy="2947496"/>
          </a:xfrm>
        </p:grpSpPr>
        <p:sp>
          <p:nvSpPr>
            <p:cNvPr id="2399" name="Google Shape;2399;p63"/>
            <p:cNvSpPr/>
            <p:nvPr/>
          </p:nvSpPr>
          <p:spPr>
            <a:xfrm>
              <a:off x="5892570" y="1164914"/>
              <a:ext cx="1432656" cy="1620069"/>
            </a:xfrm>
            <a:custGeom>
              <a:avLst/>
              <a:gdLst/>
              <a:ahLst/>
              <a:cxnLst/>
              <a:rect l="l" t="t" r="r" b="b"/>
              <a:pathLst>
                <a:path w="34178" h="38649" extrusionOk="0">
                  <a:moveTo>
                    <a:pt x="12183" y="0"/>
                  </a:moveTo>
                  <a:cubicBezTo>
                    <a:pt x="11700" y="0"/>
                    <a:pt x="11192" y="36"/>
                    <a:pt x="10580" y="97"/>
                  </a:cubicBezTo>
                  <a:cubicBezTo>
                    <a:pt x="7986" y="381"/>
                    <a:pt x="5589" y="2379"/>
                    <a:pt x="4288" y="4642"/>
                  </a:cubicBezTo>
                  <a:cubicBezTo>
                    <a:pt x="3638" y="5766"/>
                    <a:pt x="3611" y="6924"/>
                    <a:pt x="3584" y="8170"/>
                  </a:cubicBezTo>
                  <a:cubicBezTo>
                    <a:pt x="3557" y="9241"/>
                    <a:pt x="3360" y="10311"/>
                    <a:pt x="3022" y="11327"/>
                  </a:cubicBezTo>
                  <a:cubicBezTo>
                    <a:pt x="2426" y="13047"/>
                    <a:pt x="1383" y="14605"/>
                    <a:pt x="847" y="16325"/>
                  </a:cubicBezTo>
                  <a:cubicBezTo>
                    <a:pt x="1" y="19034"/>
                    <a:pt x="455" y="22109"/>
                    <a:pt x="2033" y="24480"/>
                  </a:cubicBezTo>
                  <a:cubicBezTo>
                    <a:pt x="2426" y="25042"/>
                    <a:pt x="2879" y="25611"/>
                    <a:pt x="3164" y="26254"/>
                  </a:cubicBezTo>
                  <a:cubicBezTo>
                    <a:pt x="3726" y="27555"/>
                    <a:pt x="3469" y="29052"/>
                    <a:pt x="3103" y="30406"/>
                  </a:cubicBezTo>
                  <a:cubicBezTo>
                    <a:pt x="2737" y="31761"/>
                    <a:pt x="2283" y="33143"/>
                    <a:pt x="2426" y="34551"/>
                  </a:cubicBezTo>
                  <a:cubicBezTo>
                    <a:pt x="2568" y="35967"/>
                    <a:pt x="3584" y="37403"/>
                    <a:pt x="4965" y="37491"/>
                  </a:cubicBezTo>
                  <a:cubicBezTo>
                    <a:pt x="4965" y="37491"/>
                    <a:pt x="5306" y="37572"/>
                    <a:pt x="5847" y="37572"/>
                  </a:cubicBezTo>
                  <a:cubicBezTo>
                    <a:pt x="6629" y="37572"/>
                    <a:pt x="7829" y="37404"/>
                    <a:pt x="9029" y="36583"/>
                  </a:cubicBezTo>
                  <a:cubicBezTo>
                    <a:pt x="9545" y="36228"/>
                    <a:pt x="10025" y="36087"/>
                    <a:pt x="10476" y="36087"/>
                  </a:cubicBezTo>
                  <a:cubicBezTo>
                    <a:pt x="11777" y="36087"/>
                    <a:pt x="12830" y="37261"/>
                    <a:pt x="13771" y="37830"/>
                  </a:cubicBezTo>
                  <a:cubicBezTo>
                    <a:pt x="14424" y="38242"/>
                    <a:pt x="15667" y="38648"/>
                    <a:pt x="17080" y="38648"/>
                  </a:cubicBezTo>
                  <a:cubicBezTo>
                    <a:pt x="18360" y="38648"/>
                    <a:pt x="19778" y="38315"/>
                    <a:pt x="21024" y="37349"/>
                  </a:cubicBezTo>
                  <a:cubicBezTo>
                    <a:pt x="21853" y="36723"/>
                    <a:pt x="22753" y="36510"/>
                    <a:pt x="23664" y="36510"/>
                  </a:cubicBezTo>
                  <a:cubicBezTo>
                    <a:pt x="25619" y="36510"/>
                    <a:pt x="27626" y="37493"/>
                    <a:pt x="29089" y="37493"/>
                  </a:cubicBezTo>
                  <a:cubicBezTo>
                    <a:pt x="29129" y="37493"/>
                    <a:pt x="29168" y="37492"/>
                    <a:pt x="29206" y="37491"/>
                  </a:cubicBezTo>
                  <a:cubicBezTo>
                    <a:pt x="30622" y="37430"/>
                    <a:pt x="31611" y="35967"/>
                    <a:pt x="31746" y="34551"/>
                  </a:cubicBezTo>
                  <a:cubicBezTo>
                    <a:pt x="31889" y="33143"/>
                    <a:pt x="31442" y="31761"/>
                    <a:pt x="31069" y="30406"/>
                  </a:cubicBezTo>
                  <a:cubicBezTo>
                    <a:pt x="30703" y="29052"/>
                    <a:pt x="30453" y="27555"/>
                    <a:pt x="31015" y="26254"/>
                  </a:cubicBezTo>
                  <a:cubicBezTo>
                    <a:pt x="31299" y="25611"/>
                    <a:pt x="31746" y="25042"/>
                    <a:pt x="32146" y="24480"/>
                  </a:cubicBezTo>
                  <a:cubicBezTo>
                    <a:pt x="33751" y="22109"/>
                    <a:pt x="34178" y="19034"/>
                    <a:pt x="33331" y="16325"/>
                  </a:cubicBezTo>
                  <a:cubicBezTo>
                    <a:pt x="32796" y="14605"/>
                    <a:pt x="31780" y="13047"/>
                    <a:pt x="31184" y="11327"/>
                  </a:cubicBezTo>
                  <a:cubicBezTo>
                    <a:pt x="30818" y="10311"/>
                    <a:pt x="30649" y="9241"/>
                    <a:pt x="30622" y="8170"/>
                  </a:cubicBezTo>
                  <a:cubicBezTo>
                    <a:pt x="30595" y="6924"/>
                    <a:pt x="30534" y="5766"/>
                    <a:pt x="29884" y="4642"/>
                  </a:cubicBezTo>
                  <a:cubicBezTo>
                    <a:pt x="28590" y="2379"/>
                    <a:pt x="26192" y="381"/>
                    <a:pt x="23591" y="97"/>
                  </a:cubicBezTo>
                  <a:cubicBezTo>
                    <a:pt x="22982" y="36"/>
                    <a:pt x="22475" y="0"/>
                    <a:pt x="21993" y="0"/>
                  </a:cubicBezTo>
                  <a:cubicBezTo>
                    <a:pt x="20693" y="0"/>
                    <a:pt x="19574" y="264"/>
                    <a:pt x="17103" y="1025"/>
                  </a:cubicBezTo>
                  <a:cubicBezTo>
                    <a:pt x="14612" y="264"/>
                    <a:pt x="13488" y="0"/>
                    <a:pt x="121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3"/>
            <p:cNvSpPr/>
            <p:nvPr/>
          </p:nvSpPr>
          <p:spPr>
            <a:xfrm>
              <a:off x="5893702" y="1157663"/>
              <a:ext cx="1423309" cy="1634657"/>
            </a:xfrm>
            <a:custGeom>
              <a:avLst/>
              <a:gdLst/>
              <a:ahLst/>
              <a:cxnLst/>
              <a:rect l="l" t="t" r="r" b="b"/>
              <a:pathLst>
                <a:path w="33955" h="38997" extrusionOk="0">
                  <a:moveTo>
                    <a:pt x="11929" y="352"/>
                  </a:moveTo>
                  <a:cubicBezTo>
                    <a:pt x="12312" y="352"/>
                    <a:pt x="12693" y="373"/>
                    <a:pt x="13066" y="412"/>
                  </a:cubicBezTo>
                  <a:cubicBezTo>
                    <a:pt x="13886" y="493"/>
                    <a:pt x="14678" y="690"/>
                    <a:pt x="15437" y="893"/>
                  </a:cubicBezTo>
                  <a:cubicBezTo>
                    <a:pt x="15721" y="974"/>
                    <a:pt x="15972" y="1062"/>
                    <a:pt x="16256" y="1116"/>
                  </a:cubicBezTo>
                  <a:cubicBezTo>
                    <a:pt x="16480" y="1198"/>
                    <a:pt x="16791" y="1340"/>
                    <a:pt x="17022" y="1340"/>
                  </a:cubicBezTo>
                  <a:cubicBezTo>
                    <a:pt x="17042" y="1342"/>
                    <a:pt x="17062" y="1344"/>
                    <a:pt x="17082" y="1344"/>
                  </a:cubicBezTo>
                  <a:cubicBezTo>
                    <a:pt x="17290" y="1344"/>
                    <a:pt x="17516" y="1226"/>
                    <a:pt x="17726" y="1171"/>
                  </a:cubicBezTo>
                  <a:cubicBezTo>
                    <a:pt x="18004" y="1089"/>
                    <a:pt x="18288" y="1001"/>
                    <a:pt x="18546" y="947"/>
                  </a:cubicBezTo>
                  <a:cubicBezTo>
                    <a:pt x="19751" y="602"/>
                    <a:pt x="20908" y="372"/>
                    <a:pt x="22126" y="372"/>
                  </a:cubicBezTo>
                  <a:cubicBezTo>
                    <a:pt x="22414" y="372"/>
                    <a:pt x="22706" y="385"/>
                    <a:pt x="23002" y="412"/>
                  </a:cubicBezTo>
                  <a:cubicBezTo>
                    <a:pt x="25149" y="581"/>
                    <a:pt x="26978" y="1570"/>
                    <a:pt x="28421" y="3148"/>
                  </a:cubicBezTo>
                  <a:cubicBezTo>
                    <a:pt x="29152" y="3941"/>
                    <a:pt x="29857" y="4896"/>
                    <a:pt x="30141" y="5939"/>
                  </a:cubicBezTo>
                  <a:cubicBezTo>
                    <a:pt x="30480" y="7097"/>
                    <a:pt x="30338" y="8282"/>
                    <a:pt x="30507" y="9468"/>
                  </a:cubicBezTo>
                  <a:cubicBezTo>
                    <a:pt x="30649" y="10599"/>
                    <a:pt x="30988" y="11669"/>
                    <a:pt x="31442" y="12712"/>
                  </a:cubicBezTo>
                  <a:cubicBezTo>
                    <a:pt x="31950" y="13816"/>
                    <a:pt x="32539" y="14859"/>
                    <a:pt x="32966" y="15990"/>
                  </a:cubicBezTo>
                  <a:cubicBezTo>
                    <a:pt x="33751" y="18103"/>
                    <a:pt x="33751" y="20474"/>
                    <a:pt x="32966" y="22621"/>
                  </a:cubicBezTo>
                  <a:cubicBezTo>
                    <a:pt x="32566" y="23718"/>
                    <a:pt x="31922" y="24599"/>
                    <a:pt x="31272" y="25554"/>
                  </a:cubicBezTo>
                  <a:cubicBezTo>
                    <a:pt x="30676" y="26488"/>
                    <a:pt x="30426" y="27504"/>
                    <a:pt x="30507" y="28629"/>
                  </a:cubicBezTo>
                  <a:cubicBezTo>
                    <a:pt x="30676" y="30918"/>
                    <a:pt x="32200" y="33316"/>
                    <a:pt x="31326" y="35605"/>
                  </a:cubicBezTo>
                  <a:cubicBezTo>
                    <a:pt x="30988" y="36560"/>
                    <a:pt x="30229" y="37407"/>
                    <a:pt x="29179" y="37495"/>
                  </a:cubicBezTo>
                  <a:cubicBezTo>
                    <a:pt x="29179" y="37495"/>
                    <a:pt x="29179" y="37495"/>
                    <a:pt x="29179" y="37495"/>
                  </a:cubicBezTo>
                  <a:lnTo>
                    <a:pt x="29179" y="37495"/>
                  </a:lnTo>
                  <a:cubicBezTo>
                    <a:pt x="29140" y="37496"/>
                    <a:pt x="29101" y="37496"/>
                    <a:pt x="29062" y="37496"/>
                  </a:cubicBezTo>
                  <a:cubicBezTo>
                    <a:pt x="28230" y="37496"/>
                    <a:pt x="27421" y="37227"/>
                    <a:pt x="26612" y="37014"/>
                  </a:cubicBezTo>
                  <a:cubicBezTo>
                    <a:pt x="25739" y="36790"/>
                    <a:pt x="24865" y="36560"/>
                    <a:pt x="23930" y="36506"/>
                  </a:cubicBezTo>
                  <a:cubicBezTo>
                    <a:pt x="23862" y="36504"/>
                    <a:pt x="23794" y="36503"/>
                    <a:pt x="23726" y="36503"/>
                  </a:cubicBezTo>
                  <a:cubicBezTo>
                    <a:pt x="22917" y="36503"/>
                    <a:pt x="22094" y="36656"/>
                    <a:pt x="21363" y="37068"/>
                  </a:cubicBezTo>
                  <a:cubicBezTo>
                    <a:pt x="20943" y="37325"/>
                    <a:pt x="20544" y="37664"/>
                    <a:pt x="20124" y="37915"/>
                  </a:cubicBezTo>
                  <a:cubicBezTo>
                    <a:pt x="19643" y="38172"/>
                    <a:pt x="19135" y="38368"/>
                    <a:pt x="18600" y="38484"/>
                  </a:cubicBezTo>
                  <a:cubicBezTo>
                    <a:pt x="18093" y="38596"/>
                    <a:pt x="17552" y="38656"/>
                    <a:pt x="17005" y="38656"/>
                  </a:cubicBezTo>
                  <a:cubicBezTo>
                    <a:pt x="15908" y="38656"/>
                    <a:pt x="14790" y="38416"/>
                    <a:pt x="13886" y="37888"/>
                  </a:cubicBezTo>
                  <a:cubicBezTo>
                    <a:pt x="12767" y="37233"/>
                    <a:pt x="11745" y="36079"/>
                    <a:pt x="10439" y="36079"/>
                  </a:cubicBezTo>
                  <a:cubicBezTo>
                    <a:pt x="10163" y="36079"/>
                    <a:pt x="9875" y="36131"/>
                    <a:pt x="9571" y="36248"/>
                  </a:cubicBezTo>
                  <a:cubicBezTo>
                    <a:pt x="9090" y="36452"/>
                    <a:pt x="8664" y="36790"/>
                    <a:pt x="8217" y="37014"/>
                  </a:cubicBezTo>
                  <a:cubicBezTo>
                    <a:pt x="7675" y="37264"/>
                    <a:pt x="7086" y="37468"/>
                    <a:pt x="6490" y="37522"/>
                  </a:cubicBezTo>
                  <a:cubicBezTo>
                    <a:pt x="6261" y="37546"/>
                    <a:pt x="6040" y="37560"/>
                    <a:pt x="5819" y="37560"/>
                  </a:cubicBezTo>
                  <a:cubicBezTo>
                    <a:pt x="5548" y="37560"/>
                    <a:pt x="5279" y="37539"/>
                    <a:pt x="4999" y="37495"/>
                  </a:cubicBezTo>
                  <a:cubicBezTo>
                    <a:pt x="3983" y="37352"/>
                    <a:pt x="3272" y="36702"/>
                    <a:pt x="2852" y="35801"/>
                  </a:cubicBezTo>
                  <a:cubicBezTo>
                    <a:pt x="2371" y="34643"/>
                    <a:pt x="2541" y="33370"/>
                    <a:pt x="2825" y="32218"/>
                  </a:cubicBezTo>
                  <a:cubicBezTo>
                    <a:pt x="3360" y="29983"/>
                    <a:pt x="4234" y="27701"/>
                    <a:pt x="2879" y="25615"/>
                  </a:cubicBezTo>
                  <a:cubicBezTo>
                    <a:pt x="2229" y="24626"/>
                    <a:pt x="1552" y="23752"/>
                    <a:pt x="1159" y="22621"/>
                  </a:cubicBezTo>
                  <a:cubicBezTo>
                    <a:pt x="766" y="21578"/>
                    <a:pt x="563" y="20474"/>
                    <a:pt x="563" y="19377"/>
                  </a:cubicBezTo>
                  <a:cubicBezTo>
                    <a:pt x="563" y="18273"/>
                    <a:pt x="732" y="17175"/>
                    <a:pt x="1132" y="16132"/>
                  </a:cubicBezTo>
                  <a:cubicBezTo>
                    <a:pt x="1525" y="15001"/>
                    <a:pt x="2121" y="13931"/>
                    <a:pt x="2629" y="12854"/>
                  </a:cubicBezTo>
                  <a:cubicBezTo>
                    <a:pt x="3103" y="11784"/>
                    <a:pt x="3475" y="10680"/>
                    <a:pt x="3611" y="9495"/>
                  </a:cubicBezTo>
                  <a:cubicBezTo>
                    <a:pt x="3780" y="8370"/>
                    <a:pt x="3672" y="7212"/>
                    <a:pt x="3950" y="6081"/>
                  </a:cubicBezTo>
                  <a:cubicBezTo>
                    <a:pt x="4207" y="4984"/>
                    <a:pt x="4911" y="4022"/>
                    <a:pt x="5677" y="3175"/>
                  </a:cubicBezTo>
                  <a:cubicBezTo>
                    <a:pt x="6381" y="2383"/>
                    <a:pt x="7228" y="1706"/>
                    <a:pt x="8183" y="1198"/>
                  </a:cubicBezTo>
                  <a:cubicBezTo>
                    <a:pt x="9317" y="592"/>
                    <a:pt x="10636" y="352"/>
                    <a:pt x="11929" y="352"/>
                  </a:cubicBezTo>
                  <a:close/>
                  <a:moveTo>
                    <a:pt x="22088" y="0"/>
                  </a:moveTo>
                  <a:cubicBezTo>
                    <a:pt x="21912" y="0"/>
                    <a:pt x="21736" y="4"/>
                    <a:pt x="21560" y="12"/>
                  </a:cubicBezTo>
                  <a:cubicBezTo>
                    <a:pt x="20801" y="46"/>
                    <a:pt x="20036" y="182"/>
                    <a:pt x="19304" y="385"/>
                  </a:cubicBezTo>
                  <a:cubicBezTo>
                    <a:pt x="18823" y="493"/>
                    <a:pt x="18376" y="636"/>
                    <a:pt x="17923" y="751"/>
                  </a:cubicBezTo>
                  <a:cubicBezTo>
                    <a:pt x="17634" y="826"/>
                    <a:pt x="17321" y="977"/>
                    <a:pt x="17029" y="977"/>
                  </a:cubicBezTo>
                  <a:cubicBezTo>
                    <a:pt x="17006" y="977"/>
                    <a:pt x="16983" y="976"/>
                    <a:pt x="16961" y="974"/>
                  </a:cubicBezTo>
                  <a:cubicBezTo>
                    <a:pt x="16622" y="920"/>
                    <a:pt x="16256" y="778"/>
                    <a:pt x="15918" y="663"/>
                  </a:cubicBezTo>
                  <a:cubicBezTo>
                    <a:pt x="14611" y="303"/>
                    <a:pt x="13304" y="22"/>
                    <a:pt x="11946" y="22"/>
                  </a:cubicBezTo>
                  <a:cubicBezTo>
                    <a:pt x="11720" y="22"/>
                    <a:pt x="11493" y="30"/>
                    <a:pt x="11265" y="46"/>
                  </a:cubicBezTo>
                  <a:cubicBezTo>
                    <a:pt x="10357" y="101"/>
                    <a:pt x="9456" y="270"/>
                    <a:pt x="8610" y="609"/>
                  </a:cubicBezTo>
                  <a:cubicBezTo>
                    <a:pt x="7648" y="1028"/>
                    <a:pt x="6801" y="1624"/>
                    <a:pt x="6043" y="2329"/>
                  </a:cubicBezTo>
                  <a:cubicBezTo>
                    <a:pt x="5250" y="3033"/>
                    <a:pt x="4546" y="3907"/>
                    <a:pt x="4038" y="4869"/>
                  </a:cubicBezTo>
                  <a:cubicBezTo>
                    <a:pt x="3530" y="5858"/>
                    <a:pt x="3415" y="6955"/>
                    <a:pt x="3387" y="8032"/>
                  </a:cubicBezTo>
                  <a:cubicBezTo>
                    <a:pt x="3333" y="9359"/>
                    <a:pt x="3137" y="10626"/>
                    <a:pt x="2656" y="11865"/>
                  </a:cubicBezTo>
                  <a:cubicBezTo>
                    <a:pt x="2175" y="13085"/>
                    <a:pt x="1525" y="14209"/>
                    <a:pt x="1017" y="15421"/>
                  </a:cubicBezTo>
                  <a:cubicBezTo>
                    <a:pt x="197" y="17426"/>
                    <a:pt x="1" y="19654"/>
                    <a:pt x="536" y="21774"/>
                  </a:cubicBezTo>
                  <a:cubicBezTo>
                    <a:pt x="820" y="22872"/>
                    <a:pt x="1301" y="23921"/>
                    <a:pt x="1952" y="24849"/>
                  </a:cubicBezTo>
                  <a:cubicBezTo>
                    <a:pt x="2256" y="25303"/>
                    <a:pt x="2595" y="25750"/>
                    <a:pt x="2852" y="26231"/>
                  </a:cubicBezTo>
                  <a:cubicBezTo>
                    <a:pt x="3191" y="26881"/>
                    <a:pt x="3306" y="27613"/>
                    <a:pt x="3306" y="28324"/>
                  </a:cubicBezTo>
                  <a:cubicBezTo>
                    <a:pt x="3218" y="30749"/>
                    <a:pt x="1613" y="33173"/>
                    <a:pt x="2426" y="35571"/>
                  </a:cubicBezTo>
                  <a:cubicBezTo>
                    <a:pt x="2683" y="36391"/>
                    <a:pt x="3218" y="37156"/>
                    <a:pt x="4011" y="37576"/>
                  </a:cubicBezTo>
                  <a:cubicBezTo>
                    <a:pt x="4458" y="37806"/>
                    <a:pt x="5027" y="37888"/>
                    <a:pt x="5535" y="37915"/>
                  </a:cubicBezTo>
                  <a:cubicBezTo>
                    <a:pt x="5598" y="37916"/>
                    <a:pt x="5662" y="37917"/>
                    <a:pt x="5726" y="37917"/>
                  </a:cubicBezTo>
                  <a:cubicBezTo>
                    <a:pt x="6590" y="37917"/>
                    <a:pt x="7455" y="37745"/>
                    <a:pt x="8244" y="37380"/>
                  </a:cubicBezTo>
                  <a:cubicBezTo>
                    <a:pt x="8779" y="37129"/>
                    <a:pt x="9233" y="36729"/>
                    <a:pt x="9768" y="36533"/>
                  </a:cubicBezTo>
                  <a:cubicBezTo>
                    <a:pt x="9974" y="36464"/>
                    <a:pt x="10185" y="36432"/>
                    <a:pt x="10397" y="36432"/>
                  </a:cubicBezTo>
                  <a:cubicBezTo>
                    <a:pt x="10706" y="36432"/>
                    <a:pt x="11017" y="36500"/>
                    <a:pt x="11319" y="36621"/>
                  </a:cubicBezTo>
                  <a:cubicBezTo>
                    <a:pt x="12138" y="36926"/>
                    <a:pt x="12755" y="37576"/>
                    <a:pt x="13493" y="38057"/>
                  </a:cubicBezTo>
                  <a:cubicBezTo>
                    <a:pt x="14055" y="38423"/>
                    <a:pt x="14732" y="38680"/>
                    <a:pt x="15410" y="38822"/>
                  </a:cubicBezTo>
                  <a:cubicBezTo>
                    <a:pt x="15940" y="38937"/>
                    <a:pt x="16484" y="38997"/>
                    <a:pt x="17027" y="38997"/>
                  </a:cubicBezTo>
                  <a:cubicBezTo>
                    <a:pt x="18338" y="38997"/>
                    <a:pt x="19646" y="38652"/>
                    <a:pt x="20747" y="37915"/>
                  </a:cubicBezTo>
                  <a:cubicBezTo>
                    <a:pt x="21221" y="37603"/>
                    <a:pt x="21648" y="37264"/>
                    <a:pt x="22183" y="37068"/>
                  </a:cubicBezTo>
                  <a:cubicBezTo>
                    <a:pt x="22718" y="36899"/>
                    <a:pt x="23253" y="36844"/>
                    <a:pt x="23822" y="36844"/>
                  </a:cubicBezTo>
                  <a:cubicBezTo>
                    <a:pt x="24838" y="36899"/>
                    <a:pt x="25793" y="37156"/>
                    <a:pt x="26755" y="37407"/>
                  </a:cubicBezTo>
                  <a:cubicBezTo>
                    <a:pt x="27503" y="37624"/>
                    <a:pt x="28276" y="37836"/>
                    <a:pt x="29044" y="37836"/>
                  </a:cubicBezTo>
                  <a:cubicBezTo>
                    <a:pt x="29076" y="37836"/>
                    <a:pt x="29109" y="37835"/>
                    <a:pt x="29142" y="37834"/>
                  </a:cubicBezTo>
                  <a:lnTo>
                    <a:pt x="29142" y="37834"/>
                  </a:lnTo>
                  <a:cubicBezTo>
                    <a:pt x="29146" y="37835"/>
                    <a:pt x="29150" y="37835"/>
                    <a:pt x="29155" y="37835"/>
                  </a:cubicBezTo>
                  <a:cubicBezTo>
                    <a:pt x="29163" y="37835"/>
                    <a:pt x="29171" y="37834"/>
                    <a:pt x="29179" y="37833"/>
                  </a:cubicBezTo>
                  <a:lnTo>
                    <a:pt x="29179" y="37833"/>
                  </a:lnTo>
                  <a:cubicBezTo>
                    <a:pt x="29179" y="37833"/>
                    <a:pt x="29179" y="37833"/>
                    <a:pt x="29179" y="37833"/>
                  </a:cubicBezTo>
                  <a:cubicBezTo>
                    <a:pt x="29191" y="37833"/>
                    <a:pt x="29202" y="37832"/>
                    <a:pt x="29212" y="37831"/>
                  </a:cubicBezTo>
                  <a:lnTo>
                    <a:pt x="29212" y="37831"/>
                  </a:lnTo>
                  <a:cubicBezTo>
                    <a:pt x="31254" y="37667"/>
                    <a:pt x="32057" y="35365"/>
                    <a:pt x="31889" y="33600"/>
                  </a:cubicBezTo>
                  <a:cubicBezTo>
                    <a:pt x="31665" y="31087"/>
                    <a:pt x="29972" y="28405"/>
                    <a:pt x="31415" y="25980"/>
                  </a:cubicBezTo>
                  <a:cubicBezTo>
                    <a:pt x="32004" y="24992"/>
                    <a:pt x="32708" y="24172"/>
                    <a:pt x="33162" y="23102"/>
                  </a:cubicBezTo>
                  <a:cubicBezTo>
                    <a:pt x="33582" y="22059"/>
                    <a:pt x="33839" y="20928"/>
                    <a:pt x="33893" y="19797"/>
                  </a:cubicBezTo>
                  <a:cubicBezTo>
                    <a:pt x="33954" y="18726"/>
                    <a:pt x="33839" y="17622"/>
                    <a:pt x="33528" y="16579"/>
                  </a:cubicBezTo>
                  <a:cubicBezTo>
                    <a:pt x="33189" y="15455"/>
                    <a:pt x="32654" y="14405"/>
                    <a:pt x="32119" y="13362"/>
                  </a:cubicBezTo>
                  <a:cubicBezTo>
                    <a:pt x="31550" y="12150"/>
                    <a:pt x="31042" y="10910"/>
                    <a:pt x="30846" y="9583"/>
                  </a:cubicBezTo>
                  <a:cubicBezTo>
                    <a:pt x="30676" y="8398"/>
                    <a:pt x="30818" y="7158"/>
                    <a:pt x="30507" y="6000"/>
                  </a:cubicBezTo>
                  <a:cubicBezTo>
                    <a:pt x="30026" y="3995"/>
                    <a:pt x="28279" y="2214"/>
                    <a:pt x="26558" y="1171"/>
                  </a:cubicBezTo>
                  <a:cubicBezTo>
                    <a:pt x="25212" y="336"/>
                    <a:pt x="23663" y="0"/>
                    <a:pt x="2208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3"/>
            <p:cNvSpPr/>
            <p:nvPr/>
          </p:nvSpPr>
          <p:spPr>
            <a:xfrm>
              <a:off x="6000466" y="2076788"/>
              <a:ext cx="142855" cy="605163"/>
            </a:xfrm>
            <a:custGeom>
              <a:avLst/>
              <a:gdLst/>
              <a:ahLst/>
              <a:cxnLst/>
              <a:rect l="l" t="t" r="r" b="b"/>
              <a:pathLst>
                <a:path w="3408" h="14437" extrusionOk="0">
                  <a:moveTo>
                    <a:pt x="255" y="1"/>
                  </a:moveTo>
                  <a:cubicBezTo>
                    <a:pt x="132" y="1"/>
                    <a:pt x="0" y="120"/>
                    <a:pt x="82" y="240"/>
                  </a:cubicBezTo>
                  <a:cubicBezTo>
                    <a:pt x="840" y="1425"/>
                    <a:pt x="1606" y="2611"/>
                    <a:pt x="2249" y="3823"/>
                  </a:cubicBezTo>
                  <a:cubicBezTo>
                    <a:pt x="2622" y="4500"/>
                    <a:pt x="2899" y="5178"/>
                    <a:pt x="2899" y="5970"/>
                  </a:cubicBezTo>
                  <a:cubicBezTo>
                    <a:pt x="2927" y="6702"/>
                    <a:pt x="2757" y="7440"/>
                    <a:pt x="2534" y="8144"/>
                  </a:cubicBezTo>
                  <a:cubicBezTo>
                    <a:pt x="1944" y="10122"/>
                    <a:pt x="895" y="12967"/>
                    <a:pt x="3096" y="14409"/>
                  </a:cubicBezTo>
                  <a:cubicBezTo>
                    <a:pt x="3123" y="14428"/>
                    <a:pt x="3151" y="14436"/>
                    <a:pt x="3177" y="14436"/>
                  </a:cubicBezTo>
                  <a:cubicBezTo>
                    <a:pt x="3311" y="14436"/>
                    <a:pt x="3407" y="14217"/>
                    <a:pt x="3265" y="14098"/>
                  </a:cubicBezTo>
                  <a:cubicBezTo>
                    <a:pt x="2195" y="13394"/>
                    <a:pt x="1972" y="12039"/>
                    <a:pt x="2141" y="10854"/>
                  </a:cubicBezTo>
                  <a:cubicBezTo>
                    <a:pt x="2337" y="9526"/>
                    <a:pt x="2960" y="8287"/>
                    <a:pt x="3184" y="6959"/>
                  </a:cubicBezTo>
                  <a:cubicBezTo>
                    <a:pt x="3380" y="5686"/>
                    <a:pt x="3096" y="4616"/>
                    <a:pt x="2480" y="3518"/>
                  </a:cubicBezTo>
                  <a:cubicBezTo>
                    <a:pt x="1829" y="2360"/>
                    <a:pt x="1125" y="1202"/>
                    <a:pt x="387" y="71"/>
                  </a:cubicBezTo>
                  <a:cubicBezTo>
                    <a:pt x="355" y="21"/>
                    <a:pt x="306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3"/>
            <p:cNvSpPr/>
            <p:nvPr/>
          </p:nvSpPr>
          <p:spPr>
            <a:xfrm>
              <a:off x="6175555" y="2231882"/>
              <a:ext cx="46990" cy="156017"/>
            </a:xfrm>
            <a:custGeom>
              <a:avLst/>
              <a:gdLst/>
              <a:ahLst/>
              <a:cxnLst/>
              <a:rect l="l" t="t" r="r" b="b"/>
              <a:pathLst>
                <a:path w="1121" h="3722" extrusionOk="0">
                  <a:moveTo>
                    <a:pt x="218" y="1"/>
                  </a:moveTo>
                  <a:cubicBezTo>
                    <a:pt x="108" y="1"/>
                    <a:pt x="0" y="91"/>
                    <a:pt x="50" y="211"/>
                  </a:cubicBezTo>
                  <a:cubicBezTo>
                    <a:pt x="416" y="1281"/>
                    <a:pt x="754" y="2412"/>
                    <a:pt x="307" y="3510"/>
                  </a:cubicBezTo>
                  <a:cubicBezTo>
                    <a:pt x="254" y="3633"/>
                    <a:pt x="358" y="3722"/>
                    <a:pt x="468" y="3722"/>
                  </a:cubicBezTo>
                  <a:cubicBezTo>
                    <a:pt x="539" y="3722"/>
                    <a:pt x="612" y="3685"/>
                    <a:pt x="646" y="3598"/>
                  </a:cubicBezTo>
                  <a:cubicBezTo>
                    <a:pt x="1120" y="2440"/>
                    <a:pt x="754" y="1254"/>
                    <a:pt x="389" y="123"/>
                  </a:cubicBezTo>
                  <a:cubicBezTo>
                    <a:pt x="357" y="37"/>
                    <a:pt x="287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3"/>
            <p:cNvSpPr/>
            <p:nvPr/>
          </p:nvSpPr>
          <p:spPr>
            <a:xfrm>
              <a:off x="6252306" y="2094351"/>
              <a:ext cx="66188" cy="423744"/>
            </a:xfrm>
            <a:custGeom>
              <a:avLst/>
              <a:gdLst/>
              <a:ahLst/>
              <a:cxnLst/>
              <a:rect l="l" t="t" r="r" b="b"/>
              <a:pathLst>
                <a:path w="1579" h="10109" extrusionOk="0">
                  <a:moveTo>
                    <a:pt x="428" y="1"/>
                  </a:moveTo>
                  <a:cubicBezTo>
                    <a:pt x="328" y="1"/>
                    <a:pt x="230" y="85"/>
                    <a:pt x="278" y="221"/>
                  </a:cubicBezTo>
                  <a:cubicBezTo>
                    <a:pt x="1213" y="3377"/>
                    <a:pt x="1152" y="6764"/>
                    <a:pt x="55" y="9900"/>
                  </a:cubicBezTo>
                  <a:cubicBezTo>
                    <a:pt x="1" y="10019"/>
                    <a:pt x="105" y="10108"/>
                    <a:pt x="215" y="10108"/>
                  </a:cubicBezTo>
                  <a:cubicBezTo>
                    <a:pt x="286" y="10108"/>
                    <a:pt x="359" y="10071"/>
                    <a:pt x="393" y="9981"/>
                  </a:cubicBezTo>
                  <a:cubicBezTo>
                    <a:pt x="1490" y="6825"/>
                    <a:pt x="1578" y="3350"/>
                    <a:pt x="590" y="133"/>
                  </a:cubicBezTo>
                  <a:cubicBezTo>
                    <a:pt x="567" y="41"/>
                    <a:pt x="497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3"/>
            <p:cNvSpPr/>
            <p:nvPr/>
          </p:nvSpPr>
          <p:spPr>
            <a:xfrm>
              <a:off x="6338405" y="2160245"/>
              <a:ext cx="47367" cy="398342"/>
            </a:xfrm>
            <a:custGeom>
              <a:avLst/>
              <a:gdLst/>
              <a:ahLst/>
              <a:cxnLst/>
              <a:rect l="l" t="t" r="r" b="b"/>
              <a:pathLst>
                <a:path w="1130" h="9503" extrusionOk="0">
                  <a:moveTo>
                    <a:pt x="630" y="0"/>
                  </a:moveTo>
                  <a:cubicBezTo>
                    <a:pt x="545" y="0"/>
                    <a:pt x="469" y="58"/>
                    <a:pt x="486" y="173"/>
                  </a:cubicBezTo>
                  <a:cubicBezTo>
                    <a:pt x="791" y="3221"/>
                    <a:pt x="622" y="6296"/>
                    <a:pt x="32" y="9283"/>
                  </a:cubicBezTo>
                  <a:cubicBezTo>
                    <a:pt x="0" y="9419"/>
                    <a:pt x="105" y="9503"/>
                    <a:pt x="208" y="9503"/>
                  </a:cubicBezTo>
                  <a:cubicBezTo>
                    <a:pt x="279" y="9503"/>
                    <a:pt x="349" y="9462"/>
                    <a:pt x="371" y="9371"/>
                  </a:cubicBezTo>
                  <a:cubicBezTo>
                    <a:pt x="960" y="6350"/>
                    <a:pt x="1130" y="3248"/>
                    <a:pt x="825" y="173"/>
                  </a:cubicBezTo>
                  <a:cubicBezTo>
                    <a:pt x="808" y="58"/>
                    <a:pt x="715" y="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3"/>
            <p:cNvSpPr/>
            <p:nvPr/>
          </p:nvSpPr>
          <p:spPr>
            <a:xfrm>
              <a:off x="6420521" y="2286794"/>
              <a:ext cx="18653" cy="53151"/>
            </a:xfrm>
            <a:custGeom>
              <a:avLst/>
              <a:gdLst/>
              <a:ahLst/>
              <a:cxnLst/>
              <a:rect l="l" t="t" r="r" b="b"/>
              <a:pathLst>
                <a:path w="445" h="1268" extrusionOk="0">
                  <a:moveTo>
                    <a:pt x="248" y="0"/>
                  </a:moveTo>
                  <a:cubicBezTo>
                    <a:pt x="163" y="0"/>
                    <a:pt x="78" y="56"/>
                    <a:pt x="78" y="168"/>
                  </a:cubicBezTo>
                  <a:cubicBezTo>
                    <a:pt x="105" y="479"/>
                    <a:pt x="78" y="764"/>
                    <a:pt x="17" y="1048"/>
                  </a:cubicBezTo>
                  <a:cubicBezTo>
                    <a:pt x="1" y="1184"/>
                    <a:pt x="120" y="1268"/>
                    <a:pt x="222" y="1268"/>
                  </a:cubicBezTo>
                  <a:cubicBezTo>
                    <a:pt x="287" y="1268"/>
                    <a:pt x="345" y="1233"/>
                    <a:pt x="356" y="1157"/>
                  </a:cubicBezTo>
                  <a:cubicBezTo>
                    <a:pt x="417" y="818"/>
                    <a:pt x="444" y="506"/>
                    <a:pt x="417" y="168"/>
                  </a:cubicBezTo>
                  <a:cubicBezTo>
                    <a:pt x="417" y="56"/>
                    <a:pt x="332" y="0"/>
                    <a:pt x="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3"/>
            <p:cNvSpPr/>
            <p:nvPr/>
          </p:nvSpPr>
          <p:spPr>
            <a:xfrm>
              <a:off x="6106643" y="2098836"/>
              <a:ext cx="54702" cy="66775"/>
            </a:xfrm>
            <a:custGeom>
              <a:avLst/>
              <a:gdLst/>
              <a:ahLst/>
              <a:cxnLst/>
              <a:rect l="l" t="t" r="r" b="b"/>
              <a:pathLst>
                <a:path w="1305" h="1593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cubicBezTo>
                    <a:pt x="28" y="757"/>
                    <a:pt x="394" y="1326"/>
                    <a:pt x="963" y="1577"/>
                  </a:cubicBezTo>
                  <a:cubicBezTo>
                    <a:pt x="986" y="1588"/>
                    <a:pt x="1010" y="1592"/>
                    <a:pt x="1032" y="1592"/>
                  </a:cubicBezTo>
                  <a:cubicBezTo>
                    <a:pt x="1195" y="1592"/>
                    <a:pt x="1304" y="1343"/>
                    <a:pt x="1132" y="1265"/>
                  </a:cubicBezTo>
                  <a:cubicBezTo>
                    <a:pt x="678" y="1069"/>
                    <a:pt x="366" y="649"/>
                    <a:pt x="339" y="168"/>
                  </a:cubicBez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3"/>
            <p:cNvSpPr/>
            <p:nvPr/>
          </p:nvSpPr>
          <p:spPr>
            <a:xfrm>
              <a:off x="5949369" y="1874661"/>
              <a:ext cx="26282" cy="129399"/>
            </a:xfrm>
            <a:custGeom>
              <a:avLst/>
              <a:gdLst/>
              <a:ahLst/>
              <a:cxnLst/>
              <a:rect l="l" t="t" r="r" b="b"/>
              <a:pathLst>
                <a:path w="627" h="3087" extrusionOk="0">
                  <a:moveTo>
                    <a:pt x="410" y="0"/>
                  </a:moveTo>
                  <a:cubicBezTo>
                    <a:pt x="341" y="0"/>
                    <a:pt x="275" y="37"/>
                    <a:pt x="251" y="125"/>
                  </a:cubicBezTo>
                  <a:cubicBezTo>
                    <a:pt x="0" y="1059"/>
                    <a:pt x="0" y="2014"/>
                    <a:pt x="197" y="2976"/>
                  </a:cubicBezTo>
                  <a:cubicBezTo>
                    <a:pt x="218" y="3052"/>
                    <a:pt x="278" y="3087"/>
                    <a:pt x="342" y="3087"/>
                  </a:cubicBezTo>
                  <a:cubicBezTo>
                    <a:pt x="442" y="3087"/>
                    <a:pt x="552" y="3002"/>
                    <a:pt x="536" y="2861"/>
                  </a:cubicBezTo>
                  <a:cubicBezTo>
                    <a:pt x="339" y="1987"/>
                    <a:pt x="366" y="1086"/>
                    <a:pt x="590" y="213"/>
                  </a:cubicBezTo>
                  <a:cubicBezTo>
                    <a:pt x="627" y="89"/>
                    <a:pt x="516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3"/>
            <p:cNvSpPr/>
            <p:nvPr/>
          </p:nvSpPr>
          <p:spPr>
            <a:xfrm>
              <a:off x="5995268" y="1771083"/>
              <a:ext cx="35672" cy="46990"/>
            </a:xfrm>
            <a:custGeom>
              <a:avLst/>
              <a:gdLst/>
              <a:ahLst/>
              <a:cxnLst/>
              <a:rect l="l" t="t" r="r" b="b"/>
              <a:pathLst>
                <a:path w="851" h="1121" extrusionOk="0">
                  <a:moveTo>
                    <a:pt x="617" y="0"/>
                  </a:moveTo>
                  <a:cubicBezTo>
                    <a:pt x="581" y="0"/>
                    <a:pt x="543" y="17"/>
                    <a:pt x="511" y="56"/>
                  </a:cubicBezTo>
                  <a:cubicBezTo>
                    <a:pt x="314" y="313"/>
                    <a:pt x="145" y="591"/>
                    <a:pt x="37" y="902"/>
                  </a:cubicBezTo>
                  <a:cubicBezTo>
                    <a:pt x="0" y="1035"/>
                    <a:pt x="96" y="1120"/>
                    <a:pt x="198" y="1120"/>
                  </a:cubicBezTo>
                  <a:cubicBezTo>
                    <a:pt x="267" y="1120"/>
                    <a:pt x="340" y="1081"/>
                    <a:pt x="375" y="990"/>
                  </a:cubicBezTo>
                  <a:cubicBezTo>
                    <a:pt x="456" y="760"/>
                    <a:pt x="599" y="510"/>
                    <a:pt x="741" y="313"/>
                  </a:cubicBezTo>
                  <a:cubicBezTo>
                    <a:pt x="850" y="183"/>
                    <a:pt x="73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3"/>
            <p:cNvSpPr/>
            <p:nvPr/>
          </p:nvSpPr>
          <p:spPr>
            <a:xfrm>
              <a:off x="7036415" y="1968724"/>
              <a:ext cx="157358" cy="753509"/>
            </a:xfrm>
            <a:custGeom>
              <a:avLst/>
              <a:gdLst/>
              <a:ahLst/>
              <a:cxnLst/>
              <a:rect l="l" t="t" r="r" b="b"/>
              <a:pathLst>
                <a:path w="3754" h="17976" extrusionOk="0">
                  <a:moveTo>
                    <a:pt x="2703" y="0"/>
                  </a:moveTo>
                  <a:cubicBezTo>
                    <a:pt x="2597" y="0"/>
                    <a:pt x="2481" y="86"/>
                    <a:pt x="2514" y="224"/>
                  </a:cubicBezTo>
                  <a:cubicBezTo>
                    <a:pt x="3388" y="3326"/>
                    <a:pt x="225" y="5839"/>
                    <a:pt x="313" y="8914"/>
                  </a:cubicBezTo>
                  <a:cubicBezTo>
                    <a:pt x="367" y="10411"/>
                    <a:pt x="1072" y="11793"/>
                    <a:pt x="1160" y="13289"/>
                  </a:cubicBezTo>
                  <a:cubicBezTo>
                    <a:pt x="1214" y="14840"/>
                    <a:pt x="848" y="16364"/>
                    <a:pt x="56" y="17719"/>
                  </a:cubicBezTo>
                  <a:cubicBezTo>
                    <a:pt x="0" y="17854"/>
                    <a:pt x="116" y="17976"/>
                    <a:pt x="230" y="17976"/>
                  </a:cubicBezTo>
                  <a:cubicBezTo>
                    <a:pt x="282" y="17976"/>
                    <a:pt x="333" y="17950"/>
                    <a:pt x="367" y="17888"/>
                  </a:cubicBezTo>
                  <a:cubicBezTo>
                    <a:pt x="1106" y="16622"/>
                    <a:pt x="1498" y="15206"/>
                    <a:pt x="1498" y="13743"/>
                  </a:cubicBezTo>
                  <a:cubicBezTo>
                    <a:pt x="1526" y="12978"/>
                    <a:pt x="1383" y="12219"/>
                    <a:pt x="1214" y="11481"/>
                  </a:cubicBezTo>
                  <a:cubicBezTo>
                    <a:pt x="990" y="10695"/>
                    <a:pt x="733" y="9876"/>
                    <a:pt x="679" y="9056"/>
                  </a:cubicBezTo>
                  <a:cubicBezTo>
                    <a:pt x="482" y="5866"/>
                    <a:pt x="3754" y="3387"/>
                    <a:pt x="2853" y="109"/>
                  </a:cubicBezTo>
                  <a:cubicBezTo>
                    <a:pt x="2832" y="34"/>
                    <a:pt x="2770" y="0"/>
                    <a:pt x="2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3"/>
            <p:cNvSpPr/>
            <p:nvPr/>
          </p:nvSpPr>
          <p:spPr>
            <a:xfrm>
              <a:off x="7102603" y="2236074"/>
              <a:ext cx="54619" cy="244840"/>
            </a:xfrm>
            <a:custGeom>
              <a:avLst/>
              <a:gdLst/>
              <a:ahLst/>
              <a:cxnLst/>
              <a:rect l="l" t="t" r="r" b="b"/>
              <a:pathLst>
                <a:path w="1303" h="5841" extrusionOk="0">
                  <a:moveTo>
                    <a:pt x="685" y="0"/>
                  </a:moveTo>
                  <a:cubicBezTo>
                    <a:pt x="624" y="0"/>
                    <a:pt x="564" y="35"/>
                    <a:pt x="543" y="111"/>
                  </a:cubicBezTo>
                  <a:cubicBezTo>
                    <a:pt x="1" y="2001"/>
                    <a:pt x="170" y="3979"/>
                    <a:pt x="963" y="5753"/>
                  </a:cubicBezTo>
                  <a:cubicBezTo>
                    <a:pt x="990" y="5815"/>
                    <a:pt x="1037" y="5841"/>
                    <a:pt x="1085" y="5841"/>
                  </a:cubicBezTo>
                  <a:cubicBezTo>
                    <a:pt x="1190" y="5841"/>
                    <a:pt x="1303" y="5719"/>
                    <a:pt x="1247" y="5584"/>
                  </a:cubicBezTo>
                  <a:cubicBezTo>
                    <a:pt x="482" y="3891"/>
                    <a:pt x="373" y="2001"/>
                    <a:pt x="847" y="226"/>
                  </a:cubicBezTo>
                  <a:cubicBezTo>
                    <a:pt x="885" y="86"/>
                    <a:pt x="783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3"/>
            <p:cNvSpPr/>
            <p:nvPr/>
          </p:nvSpPr>
          <p:spPr>
            <a:xfrm>
              <a:off x="7162838" y="1714327"/>
              <a:ext cx="70966" cy="140633"/>
            </a:xfrm>
            <a:custGeom>
              <a:avLst/>
              <a:gdLst/>
              <a:ahLst/>
              <a:cxnLst/>
              <a:rect l="l" t="t" r="r" b="b"/>
              <a:pathLst>
                <a:path w="1693" h="3355" extrusionOk="0">
                  <a:moveTo>
                    <a:pt x="204" y="0"/>
                  </a:moveTo>
                  <a:cubicBezTo>
                    <a:pt x="106" y="0"/>
                    <a:pt x="0" y="87"/>
                    <a:pt x="33" y="224"/>
                  </a:cubicBezTo>
                  <a:cubicBezTo>
                    <a:pt x="318" y="1295"/>
                    <a:pt x="765" y="2311"/>
                    <a:pt x="1334" y="3272"/>
                  </a:cubicBezTo>
                  <a:cubicBezTo>
                    <a:pt x="1366" y="3331"/>
                    <a:pt x="1414" y="3354"/>
                    <a:pt x="1462" y="3354"/>
                  </a:cubicBezTo>
                  <a:cubicBezTo>
                    <a:pt x="1576" y="3354"/>
                    <a:pt x="1693" y="3222"/>
                    <a:pt x="1612" y="3103"/>
                  </a:cubicBezTo>
                  <a:cubicBezTo>
                    <a:pt x="1077" y="2175"/>
                    <a:pt x="657" y="1186"/>
                    <a:pt x="345" y="109"/>
                  </a:cubicBezTo>
                  <a:cubicBezTo>
                    <a:pt x="324" y="34"/>
                    <a:pt x="266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3"/>
            <p:cNvSpPr/>
            <p:nvPr/>
          </p:nvSpPr>
          <p:spPr>
            <a:xfrm>
              <a:off x="7181072" y="2070123"/>
              <a:ext cx="47912" cy="65559"/>
            </a:xfrm>
            <a:custGeom>
              <a:avLst/>
              <a:gdLst/>
              <a:ahLst/>
              <a:cxnLst/>
              <a:rect l="l" t="t" r="r" b="b"/>
              <a:pathLst>
                <a:path w="1143" h="1564" extrusionOk="0">
                  <a:moveTo>
                    <a:pt x="911" y="0"/>
                  </a:moveTo>
                  <a:cubicBezTo>
                    <a:pt x="861" y="0"/>
                    <a:pt x="811" y="26"/>
                    <a:pt x="784" y="88"/>
                  </a:cubicBezTo>
                  <a:cubicBezTo>
                    <a:pt x="533" y="487"/>
                    <a:pt x="303" y="907"/>
                    <a:pt x="79" y="1307"/>
                  </a:cubicBezTo>
                  <a:cubicBezTo>
                    <a:pt x="0" y="1441"/>
                    <a:pt x="122" y="1563"/>
                    <a:pt x="244" y="1563"/>
                  </a:cubicBezTo>
                  <a:cubicBezTo>
                    <a:pt x="299" y="1563"/>
                    <a:pt x="355" y="1538"/>
                    <a:pt x="391" y="1476"/>
                  </a:cubicBezTo>
                  <a:cubicBezTo>
                    <a:pt x="614" y="1077"/>
                    <a:pt x="838" y="657"/>
                    <a:pt x="1068" y="257"/>
                  </a:cubicBezTo>
                  <a:cubicBezTo>
                    <a:pt x="1143" y="122"/>
                    <a:pt x="1023" y="0"/>
                    <a:pt x="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3"/>
            <p:cNvSpPr/>
            <p:nvPr/>
          </p:nvSpPr>
          <p:spPr>
            <a:xfrm>
              <a:off x="6927723" y="2054446"/>
              <a:ext cx="70715" cy="495004"/>
            </a:xfrm>
            <a:custGeom>
              <a:avLst/>
              <a:gdLst/>
              <a:ahLst/>
              <a:cxnLst/>
              <a:rect l="l" t="t" r="r" b="b"/>
              <a:pathLst>
                <a:path w="1687" h="11809" extrusionOk="0">
                  <a:moveTo>
                    <a:pt x="1371" y="1"/>
                  </a:moveTo>
                  <a:cubicBezTo>
                    <a:pt x="1308" y="1"/>
                    <a:pt x="1250" y="37"/>
                    <a:pt x="1240" y="123"/>
                  </a:cubicBezTo>
                  <a:cubicBezTo>
                    <a:pt x="874" y="2047"/>
                    <a:pt x="143" y="3882"/>
                    <a:pt x="82" y="5853"/>
                  </a:cubicBezTo>
                  <a:cubicBezTo>
                    <a:pt x="1" y="7858"/>
                    <a:pt x="651" y="9808"/>
                    <a:pt x="1294" y="11698"/>
                  </a:cubicBezTo>
                  <a:cubicBezTo>
                    <a:pt x="1329" y="11775"/>
                    <a:pt x="1402" y="11809"/>
                    <a:pt x="1473" y="11809"/>
                  </a:cubicBezTo>
                  <a:cubicBezTo>
                    <a:pt x="1583" y="11809"/>
                    <a:pt x="1686" y="11729"/>
                    <a:pt x="1633" y="11610"/>
                  </a:cubicBezTo>
                  <a:cubicBezTo>
                    <a:pt x="1016" y="9748"/>
                    <a:pt x="339" y="7831"/>
                    <a:pt x="420" y="5853"/>
                  </a:cubicBezTo>
                  <a:cubicBezTo>
                    <a:pt x="481" y="3909"/>
                    <a:pt x="1213" y="2101"/>
                    <a:pt x="1552" y="211"/>
                  </a:cubicBezTo>
                  <a:cubicBezTo>
                    <a:pt x="1585" y="91"/>
                    <a:pt x="1470" y="1"/>
                    <a:pt x="1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3"/>
            <p:cNvSpPr/>
            <p:nvPr/>
          </p:nvSpPr>
          <p:spPr>
            <a:xfrm>
              <a:off x="6992150" y="2187534"/>
              <a:ext cx="40660" cy="120639"/>
            </a:xfrm>
            <a:custGeom>
              <a:avLst/>
              <a:gdLst/>
              <a:ahLst/>
              <a:cxnLst/>
              <a:rect l="l" t="t" r="r" b="b"/>
              <a:pathLst>
                <a:path w="970" h="2878" extrusionOk="0">
                  <a:moveTo>
                    <a:pt x="753" y="0"/>
                  </a:moveTo>
                  <a:cubicBezTo>
                    <a:pt x="683" y="0"/>
                    <a:pt x="611" y="35"/>
                    <a:pt x="577" y="111"/>
                  </a:cubicBezTo>
                  <a:cubicBezTo>
                    <a:pt x="265" y="958"/>
                    <a:pt x="69" y="1804"/>
                    <a:pt x="15" y="2705"/>
                  </a:cubicBezTo>
                  <a:cubicBezTo>
                    <a:pt x="1" y="2820"/>
                    <a:pt x="86" y="2878"/>
                    <a:pt x="174" y="2878"/>
                  </a:cubicBezTo>
                  <a:cubicBezTo>
                    <a:pt x="262" y="2878"/>
                    <a:pt x="353" y="2820"/>
                    <a:pt x="353" y="2705"/>
                  </a:cubicBezTo>
                  <a:cubicBezTo>
                    <a:pt x="407" y="1831"/>
                    <a:pt x="604" y="1012"/>
                    <a:pt x="915" y="226"/>
                  </a:cubicBezTo>
                  <a:cubicBezTo>
                    <a:pt x="969" y="85"/>
                    <a:pt x="864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6845942" y="2139622"/>
              <a:ext cx="68535" cy="341208"/>
            </a:xfrm>
            <a:custGeom>
              <a:avLst/>
              <a:gdLst/>
              <a:ahLst/>
              <a:cxnLst/>
              <a:rect l="l" t="t" r="r" b="b"/>
              <a:pathLst>
                <a:path w="1635" h="8140" extrusionOk="0">
                  <a:moveTo>
                    <a:pt x="802" y="1"/>
                  </a:moveTo>
                  <a:cubicBezTo>
                    <a:pt x="736" y="1"/>
                    <a:pt x="672" y="36"/>
                    <a:pt x="651" y="123"/>
                  </a:cubicBezTo>
                  <a:cubicBezTo>
                    <a:pt x="1" y="2751"/>
                    <a:pt x="231" y="5514"/>
                    <a:pt x="1274" y="8027"/>
                  </a:cubicBezTo>
                  <a:cubicBezTo>
                    <a:pt x="1296" y="8106"/>
                    <a:pt x="1363" y="8140"/>
                    <a:pt x="1431" y="8140"/>
                  </a:cubicBezTo>
                  <a:cubicBezTo>
                    <a:pt x="1532" y="8140"/>
                    <a:pt x="1634" y="8064"/>
                    <a:pt x="1586" y="7946"/>
                  </a:cubicBezTo>
                  <a:cubicBezTo>
                    <a:pt x="570" y="5487"/>
                    <a:pt x="340" y="2778"/>
                    <a:pt x="990" y="211"/>
                  </a:cubicBezTo>
                  <a:cubicBezTo>
                    <a:pt x="1023" y="91"/>
                    <a:pt x="908" y="1"/>
                    <a:pt x="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3"/>
            <p:cNvSpPr/>
            <p:nvPr/>
          </p:nvSpPr>
          <p:spPr>
            <a:xfrm>
              <a:off x="6754813" y="2222619"/>
              <a:ext cx="43049" cy="220360"/>
            </a:xfrm>
            <a:custGeom>
              <a:avLst/>
              <a:gdLst/>
              <a:ahLst/>
              <a:cxnLst/>
              <a:rect l="l" t="t" r="r" b="b"/>
              <a:pathLst>
                <a:path w="1027" h="5257" extrusionOk="0">
                  <a:moveTo>
                    <a:pt x="322" y="0"/>
                  </a:moveTo>
                  <a:cubicBezTo>
                    <a:pt x="234" y="0"/>
                    <a:pt x="143" y="50"/>
                    <a:pt x="143" y="148"/>
                  </a:cubicBezTo>
                  <a:cubicBezTo>
                    <a:pt x="1" y="1841"/>
                    <a:pt x="204" y="3507"/>
                    <a:pt x="651" y="5146"/>
                  </a:cubicBezTo>
                  <a:cubicBezTo>
                    <a:pt x="675" y="5223"/>
                    <a:pt x="742" y="5257"/>
                    <a:pt x="810" y="5257"/>
                  </a:cubicBezTo>
                  <a:cubicBezTo>
                    <a:pt x="916" y="5257"/>
                    <a:pt x="1027" y="5177"/>
                    <a:pt x="990" y="5058"/>
                  </a:cubicBezTo>
                  <a:cubicBezTo>
                    <a:pt x="543" y="3453"/>
                    <a:pt x="373" y="1814"/>
                    <a:pt x="482" y="148"/>
                  </a:cubicBezTo>
                  <a:cubicBezTo>
                    <a:pt x="495" y="50"/>
                    <a:pt x="410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3"/>
            <p:cNvSpPr/>
            <p:nvPr/>
          </p:nvSpPr>
          <p:spPr>
            <a:xfrm>
              <a:off x="5256891" y="3129080"/>
              <a:ext cx="3217730" cy="969007"/>
            </a:xfrm>
            <a:custGeom>
              <a:avLst/>
              <a:gdLst/>
              <a:ahLst/>
              <a:cxnLst/>
              <a:rect l="l" t="t" r="r" b="b"/>
              <a:pathLst>
                <a:path w="49641" h="23117" extrusionOk="0">
                  <a:moveTo>
                    <a:pt x="0" y="0"/>
                  </a:moveTo>
                  <a:lnTo>
                    <a:pt x="0" y="23117"/>
                  </a:lnTo>
                  <a:lnTo>
                    <a:pt x="49640" y="23117"/>
                  </a:lnTo>
                  <a:lnTo>
                    <a:pt x="496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3"/>
            <p:cNvSpPr/>
            <p:nvPr/>
          </p:nvSpPr>
          <p:spPr>
            <a:xfrm>
              <a:off x="5256890" y="3121941"/>
              <a:ext cx="3231707" cy="983217"/>
            </a:xfrm>
            <a:custGeom>
              <a:avLst/>
              <a:gdLst/>
              <a:ahLst/>
              <a:cxnLst/>
              <a:rect l="l" t="t" r="r" b="b"/>
              <a:pathLst>
                <a:path w="49980" h="23456" extrusionOk="0">
                  <a:moveTo>
                    <a:pt x="49641" y="367"/>
                  </a:moveTo>
                  <a:lnTo>
                    <a:pt x="49641" y="23117"/>
                  </a:lnTo>
                  <a:lnTo>
                    <a:pt x="340" y="23117"/>
                  </a:lnTo>
                  <a:lnTo>
                    <a:pt x="340" y="367"/>
                  </a:lnTo>
                  <a:close/>
                  <a:moveTo>
                    <a:pt x="1" y="1"/>
                  </a:moveTo>
                  <a:lnTo>
                    <a:pt x="1" y="23456"/>
                  </a:lnTo>
                  <a:lnTo>
                    <a:pt x="49980" y="23456"/>
                  </a:lnTo>
                  <a:lnTo>
                    <a:pt x="49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63"/>
            <p:cNvGrpSpPr/>
            <p:nvPr/>
          </p:nvGrpSpPr>
          <p:grpSpPr>
            <a:xfrm>
              <a:off x="5654518" y="3183785"/>
              <a:ext cx="2088526" cy="605133"/>
              <a:chOff x="5710313" y="3170541"/>
              <a:chExt cx="2020633" cy="585462"/>
            </a:xfrm>
          </p:grpSpPr>
          <p:sp>
            <p:nvSpPr>
              <p:cNvPr id="2420" name="Google Shape;2420;p63"/>
              <p:cNvSpPr/>
              <p:nvPr/>
            </p:nvSpPr>
            <p:spPr>
              <a:xfrm>
                <a:off x="5986005" y="3741751"/>
                <a:ext cx="473290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11291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11094" y="339"/>
                    </a:lnTo>
                    <a:cubicBezTo>
                      <a:pt x="11291" y="339"/>
                      <a:pt x="11291" y="0"/>
                      <a:pt x="110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63"/>
              <p:cNvSpPr/>
              <p:nvPr/>
            </p:nvSpPr>
            <p:spPr>
              <a:xfrm>
                <a:off x="6488805" y="3741751"/>
                <a:ext cx="19072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cubicBezTo>
                      <a:pt x="454" y="339"/>
                      <a:pt x="454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63"/>
              <p:cNvSpPr/>
              <p:nvPr/>
            </p:nvSpPr>
            <p:spPr>
              <a:xfrm>
                <a:off x="6342010" y="3665084"/>
                <a:ext cx="87775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340" extrusionOk="0">
                    <a:moveTo>
                      <a:pt x="231" y="1"/>
                    </a:moveTo>
                    <a:cubicBezTo>
                      <a:pt x="1" y="1"/>
                      <a:pt x="1" y="339"/>
                      <a:pt x="231" y="339"/>
                    </a:cubicBezTo>
                    <a:lnTo>
                      <a:pt x="1863" y="339"/>
                    </a:lnTo>
                    <a:cubicBezTo>
                      <a:pt x="2094" y="339"/>
                      <a:pt x="2094" y="1"/>
                      <a:pt x="18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63"/>
              <p:cNvSpPr/>
              <p:nvPr/>
            </p:nvSpPr>
            <p:spPr>
              <a:xfrm>
                <a:off x="5710313" y="3287491"/>
                <a:ext cx="261523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340" extrusionOk="0">
                    <a:moveTo>
                      <a:pt x="231" y="1"/>
                    </a:moveTo>
                    <a:cubicBezTo>
                      <a:pt x="0" y="1"/>
                      <a:pt x="0" y="339"/>
                      <a:pt x="231" y="339"/>
                    </a:cubicBezTo>
                    <a:lnTo>
                      <a:pt x="6015" y="339"/>
                    </a:lnTo>
                    <a:cubicBezTo>
                      <a:pt x="6239" y="339"/>
                      <a:pt x="6239" y="1"/>
                      <a:pt x="60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63"/>
              <p:cNvSpPr/>
              <p:nvPr/>
            </p:nvSpPr>
            <p:spPr>
              <a:xfrm>
                <a:off x="5884355" y="3344289"/>
                <a:ext cx="102824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339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2229" y="339"/>
                    </a:lnTo>
                    <a:cubicBezTo>
                      <a:pt x="2452" y="339"/>
                      <a:pt x="2452" y="0"/>
                      <a:pt x="2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63"/>
              <p:cNvSpPr/>
              <p:nvPr/>
            </p:nvSpPr>
            <p:spPr>
              <a:xfrm>
                <a:off x="7184384" y="3170541"/>
                <a:ext cx="495758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11827" h="339" extrusionOk="0">
                    <a:moveTo>
                      <a:pt x="197" y="0"/>
                    </a:moveTo>
                    <a:cubicBezTo>
                      <a:pt x="0" y="0"/>
                      <a:pt x="0" y="339"/>
                      <a:pt x="197" y="339"/>
                    </a:cubicBezTo>
                    <a:lnTo>
                      <a:pt x="11596" y="339"/>
                    </a:lnTo>
                    <a:cubicBezTo>
                      <a:pt x="11826" y="339"/>
                      <a:pt x="11826" y="0"/>
                      <a:pt x="115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63"/>
              <p:cNvSpPr/>
              <p:nvPr/>
            </p:nvSpPr>
            <p:spPr>
              <a:xfrm>
                <a:off x="7399588" y="3211955"/>
                <a:ext cx="138579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3306" h="340" extrusionOk="0">
                    <a:moveTo>
                      <a:pt x="231" y="1"/>
                    </a:moveTo>
                    <a:cubicBezTo>
                      <a:pt x="0" y="1"/>
                      <a:pt x="0" y="340"/>
                      <a:pt x="231" y="340"/>
                    </a:cubicBezTo>
                    <a:lnTo>
                      <a:pt x="3075" y="340"/>
                    </a:lnTo>
                    <a:cubicBezTo>
                      <a:pt x="3306" y="340"/>
                      <a:pt x="3306" y="1"/>
                      <a:pt x="30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63"/>
              <p:cNvSpPr/>
              <p:nvPr/>
            </p:nvSpPr>
            <p:spPr>
              <a:xfrm>
                <a:off x="7462339" y="3250855"/>
                <a:ext cx="21336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509" h="340" extrusionOk="0">
                    <a:moveTo>
                      <a:pt x="224" y="1"/>
                    </a:moveTo>
                    <a:cubicBezTo>
                      <a:pt x="0" y="1"/>
                      <a:pt x="0" y="339"/>
                      <a:pt x="224" y="339"/>
                    </a:cubicBezTo>
                    <a:lnTo>
                      <a:pt x="285" y="339"/>
                    </a:lnTo>
                    <a:cubicBezTo>
                      <a:pt x="508" y="339"/>
                      <a:pt x="508" y="1"/>
                      <a:pt x="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63"/>
              <p:cNvSpPr/>
              <p:nvPr/>
            </p:nvSpPr>
            <p:spPr>
              <a:xfrm>
                <a:off x="7402145" y="3406997"/>
                <a:ext cx="32880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7844" h="340" extrusionOk="0">
                    <a:moveTo>
                      <a:pt x="224" y="1"/>
                    </a:moveTo>
                    <a:cubicBezTo>
                      <a:pt x="0" y="1"/>
                      <a:pt x="0" y="340"/>
                      <a:pt x="224" y="340"/>
                    </a:cubicBezTo>
                    <a:lnTo>
                      <a:pt x="7620" y="340"/>
                    </a:lnTo>
                    <a:cubicBezTo>
                      <a:pt x="7844" y="340"/>
                      <a:pt x="7844" y="1"/>
                      <a:pt x="7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63"/>
              <p:cNvSpPr/>
              <p:nvPr/>
            </p:nvSpPr>
            <p:spPr>
              <a:xfrm>
                <a:off x="7000953" y="3682689"/>
                <a:ext cx="16813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340" extrusionOk="0">
                    <a:moveTo>
                      <a:pt x="224" y="1"/>
                    </a:moveTo>
                    <a:cubicBezTo>
                      <a:pt x="1" y="1"/>
                      <a:pt x="1" y="339"/>
                      <a:pt x="224" y="339"/>
                    </a:cubicBezTo>
                    <a:lnTo>
                      <a:pt x="3814" y="339"/>
                    </a:lnTo>
                    <a:cubicBezTo>
                      <a:pt x="4011" y="339"/>
                      <a:pt x="4011" y="1"/>
                      <a:pt x="38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0" name="Google Shape;2430;p63"/>
            <p:cNvSpPr/>
            <p:nvPr/>
          </p:nvSpPr>
          <p:spPr>
            <a:xfrm>
              <a:off x="7105160" y="2147293"/>
              <a:ext cx="521579" cy="898753"/>
            </a:xfrm>
            <a:custGeom>
              <a:avLst/>
              <a:gdLst/>
              <a:ahLst/>
              <a:cxnLst/>
              <a:rect l="l" t="t" r="r" b="b"/>
              <a:pathLst>
                <a:path w="12443" h="21441" extrusionOk="0">
                  <a:moveTo>
                    <a:pt x="8022" y="1"/>
                  </a:moveTo>
                  <a:cubicBezTo>
                    <a:pt x="8019" y="1"/>
                    <a:pt x="8016" y="1"/>
                    <a:pt x="8013" y="1"/>
                  </a:cubicBezTo>
                  <a:cubicBezTo>
                    <a:pt x="7051" y="28"/>
                    <a:pt x="7363" y="4458"/>
                    <a:pt x="7363" y="4458"/>
                  </a:cubicBezTo>
                  <a:cubicBezTo>
                    <a:pt x="7363" y="4458"/>
                    <a:pt x="6612" y="869"/>
                    <a:pt x="5913" y="869"/>
                  </a:cubicBezTo>
                  <a:cubicBezTo>
                    <a:pt x="5898" y="869"/>
                    <a:pt x="5882" y="871"/>
                    <a:pt x="5866" y="875"/>
                  </a:cubicBezTo>
                  <a:cubicBezTo>
                    <a:pt x="5162" y="1044"/>
                    <a:pt x="5954" y="4850"/>
                    <a:pt x="5954" y="4850"/>
                  </a:cubicBezTo>
                  <a:cubicBezTo>
                    <a:pt x="5954" y="4850"/>
                    <a:pt x="4841" y="3620"/>
                    <a:pt x="4185" y="3620"/>
                  </a:cubicBezTo>
                  <a:cubicBezTo>
                    <a:pt x="4005" y="3620"/>
                    <a:pt x="3859" y="3713"/>
                    <a:pt x="3780" y="3950"/>
                  </a:cubicBezTo>
                  <a:cubicBezTo>
                    <a:pt x="3557" y="4600"/>
                    <a:pt x="5866" y="7221"/>
                    <a:pt x="5866" y="7221"/>
                  </a:cubicBezTo>
                  <a:cubicBezTo>
                    <a:pt x="5731" y="9537"/>
                    <a:pt x="5331" y="14671"/>
                    <a:pt x="5331" y="14671"/>
                  </a:cubicBezTo>
                  <a:cubicBezTo>
                    <a:pt x="3780" y="13378"/>
                    <a:pt x="3157" y="13147"/>
                    <a:pt x="1667" y="11854"/>
                  </a:cubicBezTo>
                  <a:lnTo>
                    <a:pt x="1" y="18342"/>
                  </a:lnTo>
                  <a:cubicBezTo>
                    <a:pt x="1" y="18342"/>
                    <a:pt x="2568" y="21194"/>
                    <a:pt x="5250" y="21417"/>
                  </a:cubicBezTo>
                  <a:cubicBezTo>
                    <a:pt x="5429" y="21433"/>
                    <a:pt x="5606" y="21440"/>
                    <a:pt x="5778" y="21440"/>
                  </a:cubicBezTo>
                  <a:cubicBezTo>
                    <a:pt x="8834" y="21440"/>
                    <a:pt x="10760" y="19028"/>
                    <a:pt x="10472" y="13181"/>
                  </a:cubicBezTo>
                  <a:lnTo>
                    <a:pt x="10187" y="7282"/>
                  </a:lnTo>
                  <a:cubicBezTo>
                    <a:pt x="10946" y="6605"/>
                    <a:pt x="12443" y="2399"/>
                    <a:pt x="11711" y="2229"/>
                  </a:cubicBezTo>
                  <a:cubicBezTo>
                    <a:pt x="11691" y="2224"/>
                    <a:pt x="11670" y="2222"/>
                    <a:pt x="11649" y="2222"/>
                  </a:cubicBezTo>
                  <a:cubicBezTo>
                    <a:pt x="10920" y="2222"/>
                    <a:pt x="9903" y="4993"/>
                    <a:pt x="9903" y="4993"/>
                  </a:cubicBezTo>
                  <a:cubicBezTo>
                    <a:pt x="9903" y="4993"/>
                    <a:pt x="11007" y="956"/>
                    <a:pt x="10303" y="787"/>
                  </a:cubicBezTo>
                  <a:cubicBezTo>
                    <a:pt x="10287" y="783"/>
                    <a:pt x="10272" y="781"/>
                    <a:pt x="10257" y="781"/>
                  </a:cubicBezTo>
                  <a:cubicBezTo>
                    <a:pt x="9554" y="781"/>
                    <a:pt x="8718" y="4485"/>
                    <a:pt x="8718" y="4485"/>
                  </a:cubicBezTo>
                  <a:cubicBezTo>
                    <a:pt x="8718" y="4485"/>
                    <a:pt x="8947" y="1"/>
                    <a:pt x="8022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3"/>
            <p:cNvSpPr/>
            <p:nvPr/>
          </p:nvSpPr>
          <p:spPr>
            <a:xfrm>
              <a:off x="7096944" y="2140167"/>
              <a:ext cx="521579" cy="913843"/>
            </a:xfrm>
            <a:custGeom>
              <a:avLst/>
              <a:gdLst/>
              <a:ahLst/>
              <a:cxnLst/>
              <a:rect l="l" t="t" r="r" b="b"/>
              <a:pathLst>
                <a:path w="12443" h="21801" extrusionOk="0">
                  <a:moveTo>
                    <a:pt x="8228" y="333"/>
                  </a:moveTo>
                  <a:cubicBezTo>
                    <a:pt x="8393" y="333"/>
                    <a:pt x="8471" y="629"/>
                    <a:pt x="8521" y="760"/>
                  </a:cubicBezTo>
                  <a:cubicBezTo>
                    <a:pt x="8744" y="1465"/>
                    <a:pt x="8744" y="2284"/>
                    <a:pt x="8771" y="3022"/>
                  </a:cubicBezTo>
                  <a:cubicBezTo>
                    <a:pt x="8771" y="3535"/>
                    <a:pt x="8771" y="4072"/>
                    <a:pt x="8748" y="4587"/>
                  </a:cubicBezTo>
                  <a:lnTo>
                    <a:pt x="8748" y="4587"/>
                  </a:lnTo>
                  <a:cubicBezTo>
                    <a:pt x="8747" y="4591"/>
                    <a:pt x="8745" y="4596"/>
                    <a:pt x="8744" y="4600"/>
                  </a:cubicBezTo>
                  <a:cubicBezTo>
                    <a:pt x="8745" y="4601"/>
                    <a:pt x="8746" y="4601"/>
                    <a:pt x="8747" y="4601"/>
                  </a:cubicBezTo>
                  <a:lnTo>
                    <a:pt x="8747" y="4601"/>
                  </a:lnTo>
                  <a:cubicBezTo>
                    <a:pt x="8746" y="4619"/>
                    <a:pt x="8745" y="4637"/>
                    <a:pt x="8744" y="4655"/>
                  </a:cubicBezTo>
                  <a:cubicBezTo>
                    <a:pt x="8729" y="4765"/>
                    <a:pt x="8822" y="4825"/>
                    <a:pt x="8915" y="4825"/>
                  </a:cubicBezTo>
                  <a:cubicBezTo>
                    <a:pt x="8987" y="4825"/>
                    <a:pt x="9059" y="4789"/>
                    <a:pt x="9083" y="4716"/>
                  </a:cubicBezTo>
                  <a:cubicBezTo>
                    <a:pt x="9313" y="3666"/>
                    <a:pt x="9591" y="2541"/>
                    <a:pt x="10072" y="1580"/>
                  </a:cubicBezTo>
                  <a:cubicBezTo>
                    <a:pt x="10124" y="1501"/>
                    <a:pt x="10316" y="1125"/>
                    <a:pt x="10427" y="1125"/>
                  </a:cubicBezTo>
                  <a:cubicBezTo>
                    <a:pt x="10430" y="1125"/>
                    <a:pt x="10434" y="1125"/>
                    <a:pt x="10438" y="1126"/>
                  </a:cubicBezTo>
                  <a:cubicBezTo>
                    <a:pt x="10580" y="1160"/>
                    <a:pt x="10553" y="1553"/>
                    <a:pt x="10553" y="1634"/>
                  </a:cubicBezTo>
                  <a:cubicBezTo>
                    <a:pt x="10580" y="2345"/>
                    <a:pt x="10411" y="3022"/>
                    <a:pt x="10268" y="3700"/>
                  </a:cubicBezTo>
                  <a:cubicBezTo>
                    <a:pt x="10160" y="4174"/>
                    <a:pt x="10045" y="4628"/>
                    <a:pt x="9930" y="5108"/>
                  </a:cubicBezTo>
                  <a:cubicBezTo>
                    <a:pt x="9898" y="5238"/>
                    <a:pt x="9990" y="5313"/>
                    <a:pt x="10089" y="5313"/>
                  </a:cubicBezTo>
                  <a:cubicBezTo>
                    <a:pt x="10160" y="5313"/>
                    <a:pt x="10234" y="5275"/>
                    <a:pt x="10268" y="5190"/>
                  </a:cubicBezTo>
                  <a:cubicBezTo>
                    <a:pt x="10553" y="4404"/>
                    <a:pt x="10891" y="3496"/>
                    <a:pt x="11454" y="2853"/>
                  </a:cubicBezTo>
                  <a:cubicBezTo>
                    <a:pt x="11509" y="2773"/>
                    <a:pt x="11697" y="2561"/>
                    <a:pt x="11817" y="2561"/>
                  </a:cubicBezTo>
                  <a:cubicBezTo>
                    <a:pt x="11830" y="2561"/>
                    <a:pt x="11842" y="2563"/>
                    <a:pt x="11853" y="2569"/>
                  </a:cubicBezTo>
                  <a:cubicBezTo>
                    <a:pt x="11934" y="2623"/>
                    <a:pt x="11907" y="2880"/>
                    <a:pt x="11907" y="2961"/>
                  </a:cubicBezTo>
                  <a:cubicBezTo>
                    <a:pt x="11907" y="3469"/>
                    <a:pt x="11738" y="4004"/>
                    <a:pt x="11596" y="4512"/>
                  </a:cubicBezTo>
                  <a:cubicBezTo>
                    <a:pt x="11399" y="5108"/>
                    <a:pt x="11176" y="5698"/>
                    <a:pt x="10918" y="6267"/>
                  </a:cubicBezTo>
                  <a:cubicBezTo>
                    <a:pt x="10803" y="6490"/>
                    <a:pt x="10695" y="6714"/>
                    <a:pt x="10580" y="6917"/>
                  </a:cubicBezTo>
                  <a:cubicBezTo>
                    <a:pt x="10465" y="7052"/>
                    <a:pt x="10295" y="7195"/>
                    <a:pt x="10241" y="7364"/>
                  </a:cubicBezTo>
                  <a:cubicBezTo>
                    <a:pt x="10160" y="7506"/>
                    <a:pt x="10214" y="7763"/>
                    <a:pt x="10241" y="7899"/>
                  </a:cubicBezTo>
                  <a:cubicBezTo>
                    <a:pt x="10241" y="8353"/>
                    <a:pt x="10268" y="8807"/>
                    <a:pt x="10295" y="9226"/>
                  </a:cubicBezTo>
                  <a:cubicBezTo>
                    <a:pt x="10383" y="11231"/>
                    <a:pt x="10580" y="13263"/>
                    <a:pt x="10499" y="15268"/>
                  </a:cubicBezTo>
                  <a:cubicBezTo>
                    <a:pt x="10411" y="17551"/>
                    <a:pt x="9821" y="20517"/>
                    <a:pt x="7281" y="21276"/>
                  </a:cubicBezTo>
                  <a:cubicBezTo>
                    <a:pt x="6857" y="21401"/>
                    <a:pt x="6431" y="21458"/>
                    <a:pt x="6007" y="21458"/>
                  </a:cubicBezTo>
                  <a:cubicBezTo>
                    <a:pt x="3873" y="21458"/>
                    <a:pt x="1803" y="20013"/>
                    <a:pt x="387" y="18486"/>
                  </a:cubicBezTo>
                  <a:lnTo>
                    <a:pt x="387" y="18486"/>
                  </a:lnTo>
                  <a:cubicBezTo>
                    <a:pt x="918" y="16434"/>
                    <a:pt x="1427" y="14376"/>
                    <a:pt x="1963" y="12317"/>
                  </a:cubicBezTo>
                  <a:lnTo>
                    <a:pt x="1963" y="12317"/>
                  </a:lnTo>
                  <a:cubicBezTo>
                    <a:pt x="3065" y="13249"/>
                    <a:pt x="4274" y="14028"/>
                    <a:pt x="5419" y="14956"/>
                  </a:cubicBezTo>
                  <a:cubicBezTo>
                    <a:pt x="5453" y="14985"/>
                    <a:pt x="5494" y="14997"/>
                    <a:pt x="5533" y="14997"/>
                  </a:cubicBezTo>
                  <a:cubicBezTo>
                    <a:pt x="5618" y="14997"/>
                    <a:pt x="5696" y="14938"/>
                    <a:pt x="5696" y="14841"/>
                  </a:cubicBezTo>
                  <a:cubicBezTo>
                    <a:pt x="5893" y="12362"/>
                    <a:pt x="6096" y="9877"/>
                    <a:pt x="6232" y="7391"/>
                  </a:cubicBezTo>
                  <a:cubicBezTo>
                    <a:pt x="6232" y="7315"/>
                    <a:pt x="6193" y="7265"/>
                    <a:pt x="6141" y="7241"/>
                  </a:cubicBezTo>
                  <a:lnTo>
                    <a:pt x="6141" y="7241"/>
                  </a:lnTo>
                  <a:cubicBezTo>
                    <a:pt x="5445" y="6432"/>
                    <a:pt x="4646" y="5545"/>
                    <a:pt x="4233" y="4573"/>
                  </a:cubicBezTo>
                  <a:cubicBezTo>
                    <a:pt x="4145" y="4377"/>
                    <a:pt x="4030" y="4092"/>
                    <a:pt x="4288" y="3977"/>
                  </a:cubicBezTo>
                  <a:cubicBezTo>
                    <a:pt x="4326" y="3959"/>
                    <a:pt x="4367" y="3951"/>
                    <a:pt x="4411" y="3951"/>
                  </a:cubicBezTo>
                  <a:cubicBezTo>
                    <a:pt x="4622" y="3951"/>
                    <a:pt x="4879" y="4139"/>
                    <a:pt x="5019" y="4235"/>
                  </a:cubicBezTo>
                  <a:cubicBezTo>
                    <a:pt x="5385" y="4485"/>
                    <a:pt x="5724" y="4824"/>
                    <a:pt x="6008" y="5136"/>
                  </a:cubicBezTo>
                  <a:cubicBezTo>
                    <a:pt x="6049" y="5176"/>
                    <a:pt x="6094" y="5194"/>
                    <a:pt x="6137" y="5194"/>
                  </a:cubicBezTo>
                  <a:cubicBezTo>
                    <a:pt x="6245" y="5194"/>
                    <a:pt x="6339" y="5087"/>
                    <a:pt x="6320" y="4966"/>
                  </a:cubicBezTo>
                  <a:cubicBezTo>
                    <a:pt x="6204" y="4431"/>
                    <a:pt x="6096" y="3869"/>
                    <a:pt x="6035" y="3300"/>
                  </a:cubicBezTo>
                  <a:cubicBezTo>
                    <a:pt x="5981" y="2880"/>
                    <a:pt x="5954" y="2426"/>
                    <a:pt x="5954" y="2006"/>
                  </a:cubicBezTo>
                  <a:cubicBezTo>
                    <a:pt x="5954" y="1864"/>
                    <a:pt x="5927" y="1241"/>
                    <a:pt x="6123" y="1214"/>
                  </a:cubicBezTo>
                  <a:cubicBezTo>
                    <a:pt x="6134" y="1210"/>
                    <a:pt x="6145" y="1208"/>
                    <a:pt x="6157" y="1208"/>
                  </a:cubicBezTo>
                  <a:cubicBezTo>
                    <a:pt x="6491" y="1208"/>
                    <a:pt x="6911" y="2800"/>
                    <a:pt x="6970" y="3022"/>
                  </a:cubicBezTo>
                  <a:cubicBezTo>
                    <a:pt x="7139" y="3557"/>
                    <a:pt x="7281" y="4120"/>
                    <a:pt x="7390" y="4682"/>
                  </a:cubicBezTo>
                  <a:cubicBezTo>
                    <a:pt x="7417" y="4757"/>
                    <a:pt x="7492" y="4793"/>
                    <a:pt x="7565" y="4793"/>
                  </a:cubicBezTo>
                  <a:cubicBezTo>
                    <a:pt x="7656" y="4793"/>
                    <a:pt x="7743" y="4737"/>
                    <a:pt x="7728" y="4628"/>
                  </a:cubicBezTo>
                  <a:cubicBezTo>
                    <a:pt x="7727" y="4610"/>
                    <a:pt x="7726" y="4592"/>
                    <a:pt x="7725" y="4574"/>
                  </a:cubicBezTo>
                  <a:lnTo>
                    <a:pt x="7725" y="4574"/>
                  </a:lnTo>
                  <a:cubicBezTo>
                    <a:pt x="7726" y="4574"/>
                    <a:pt x="7727" y="4574"/>
                    <a:pt x="7728" y="4573"/>
                  </a:cubicBezTo>
                  <a:cubicBezTo>
                    <a:pt x="7727" y="4566"/>
                    <a:pt x="7725" y="4558"/>
                    <a:pt x="7723" y="4550"/>
                  </a:cubicBezTo>
                  <a:lnTo>
                    <a:pt x="7723" y="4550"/>
                  </a:lnTo>
                  <a:cubicBezTo>
                    <a:pt x="7645" y="3386"/>
                    <a:pt x="7592" y="2117"/>
                    <a:pt x="7844" y="990"/>
                  </a:cubicBezTo>
                  <a:cubicBezTo>
                    <a:pt x="7898" y="821"/>
                    <a:pt x="7959" y="394"/>
                    <a:pt x="8182" y="340"/>
                  </a:cubicBezTo>
                  <a:cubicBezTo>
                    <a:pt x="8198" y="335"/>
                    <a:pt x="8213" y="333"/>
                    <a:pt x="8228" y="333"/>
                  </a:cubicBezTo>
                  <a:close/>
                  <a:moveTo>
                    <a:pt x="8189" y="0"/>
                  </a:moveTo>
                  <a:cubicBezTo>
                    <a:pt x="8039" y="0"/>
                    <a:pt x="7887" y="82"/>
                    <a:pt x="7755" y="279"/>
                  </a:cubicBezTo>
                  <a:cubicBezTo>
                    <a:pt x="7336" y="875"/>
                    <a:pt x="7363" y="1864"/>
                    <a:pt x="7363" y="2569"/>
                  </a:cubicBezTo>
                  <a:cubicBezTo>
                    <a:pt x="7356" y="2736"/>
                    <a:pt x="7351" y="2905"/>
                    <a:pt x="7348" y="3074"/>
                  </a:cubicBezTo>
                  <a:lnTo>
                    <a:pt x="7348" y="3074"/>
                  </a:lnTo>
                  <a:cubicBezTo>
                    <a:pt x="7182" y="2435"/>
                    <a:pt x="6985" y="1679"/>
                    <a:pt x="6570" y="1160"/>
                  </a:cubicBezTo>
                  <a:cubicBezTo>
                    <a:pt x="6434" y="977"/>
                    <a:pt x="6261" y="877"/>
                    <a:pt x="6101" y="877"/>
                  </a:cubicBezTo>
                  <a:cubicBezTo>
                    <a:pt x="5935" y="877"/>
                    <a:pt x="5782" y="983"/>
                    <a:pt x="5696" y="1214"/>
                  </a:cubicBezTo>
                  <a:cubicBezTo>
                    <a:pt x="5473" y="1864"/>
                    <a:pt x="5615" y="2650"/>
                    <a:pt x="5696" y="3300"/>
                  </a:cubicBezTo>
                  <a:cubicBezTo>
                    <a:pt x="5737" y="3700"/>
                    <a:pt x="5800" y="4097"/>
                    <a:pt x="5871" y="4495"/>
                  </a:cubicBezTo>
                  <a:lnTo>
                    <a:pt x="5871" y="4495"/>
                  </a:lnTo>
                  <a:cubicBezTo>
                    <a:pt x="5592" y="4224"/>
                    <a:pt x="5286" y="3980"/>
                    <a:pt x="4965" y="3808"/>
                  </a:cubicBezTo>
                  <a:cubicBezTo>
                    <a:pt x="4789" y="3711"/>
                    <a:pt x="4570" y="3647"/>
                    <a:pt x="4369" y="3647"/>
                  </a:cubicBezTo>
                  <a:cubicBezTo>
                    <a:pt x="4053" y="3647"/>
                    <a:pt x="3780" y="3804"/>
                    <a:pt x="3780" y="4235"/>
                  </a:cubicBezTo>
                  <a:cubicBezTo>
                    <a:pt x="3780" y="4912"/>
                    <a:pt x="4457" y="5671"/>
                    <a:pt x="4823" y="6151"/>
                  </a:cubicBezTo>
                  <a:cubicBezTo>
                    <a:pt x="5176" y="6616"/>
                    <a:pt x="5529" y="7055"/>
                    <a:pt x="5889" y="7463"/>
                  </a:cubicBezTo>
                  <a:lnTo>
                    <a:pt x="5889" y="7463"/>
                  </a:lnTo>
                  <a:cubicBezTo>
                    <a:pt x="5760" y="9811"/>
                    <a:pt x="5571" y="12159"/>
                    <a:pt x="5385" y="14500"/>
                  </a:cubicBezTo>
                  <a:lnTo>
                    <a:pt x="5385" y="14500"/>
                  </a:lnTo>
                  <a:cubicBezTo>
                    <a:pt x="4271" y="13625"/>
                    <a:pt x="3073" y="12850"/>
                    <a:pt x="1998" y="11882"/>
                  </a:cubicBezTo>
                  <a:cubicBezTo>
                    <a:pt x="1962" y="11863"/>
                    <a:pt x="1922" y="11854"/>
                    <a:pt x="1883" y="11854"/>
                  </a:cubicBezTo>
                  <a:cubicBezTo>
                    <a:pt x="1805" y="11854"/>
                    <a:pt x="1730" y="11891"/>
                    <a:pt x="1694" y="11963"/>
                  </a:cubicBezTo>
                  <a:cubicBezTo>
                    <a:pt x="1436" y="12979"/>
                    <a:pt x="1186" y="13968"/>
                    <a:pt x="928" y="14984"/>
                  </a:cubicBezTo>
                  <a:cubicBezTo>
                    <a:pt x="732" y="15722"/>
                    <a:pt x="562" y="16426"/>
                    <a:pt x="366" y="17158"/>
                  </a:cubicBezTo>
                  <a:cubicBezTo>
                    <a:pt x="251" y="17584"/>
                    <a:pt x="82" y="18004"/>
                    <a:pt x="54" y="18431"/>
                  </a:cubicBezTo>
                  <a:cubicBezTo>
                    <a:pt x="0" y="18709"/>
                    <a:pt x="366" y="18939"/>
                    <a:pt x="562" y="19135"/>
                  </a:cubicBezTo>
                  <a:cubicBezTo>
                    <a:pt x="1213" y="19752"/>
                    <a:pt x="1917" y="20321"/>
                    <a:pt x="2710" y="20802"/>
                  </a:cubicBezTo>
                  <a:cubicBezTo>
                    <a:pt x="3714" y="21402"/>
                    <a:pt x="4869" y="21801"/>
                    <a:pt x="6034" y="21801"/>
                  </a:cubicBezTo>
                  <a:cubicBezTo>
                    <a:pt x="6565" y="21801"/>
                    <a:pt x="7098" y="21718"/>
                    <a:pt x="7620" y="21533"/>
                  </a:cubicBezTo>
                  <a:cubicBezTo>
                    <a:pt x="10891" y="20321"/>
                    <a:pt x="10946" y="15972"/>
                    <a:pt x="10803" y="13121"/>
                  </a:cubicBezTo>
                  <a:cubicBezTo>
                    <a:pt x="10749" y="11766"/>
                    <a:pt x="10695" y="10412"/>
                    <a:pt x="10634" y="9030"/>
                  </a:cubicBezTo>
                  <a:cubicBezTo>
                    <a:pt x="10607" y="8549"/>
                    <a:pt x="10668" y="7987"/>
                    <a:pt x="10553" y="7533"/>
                  </a:cubicBezTo>
                  <a:lnTo>
                    <a:pt x="10553" y="7510"/>
                  </a:lnTo>
                  <a:lnTo>
                    <a:pt x="10553" y="7510"/>
                  </a:lnTo>
                  <a:cubicBezTo>
                    <a:pt x="10555" y="7517"/>
                    <a:pt x="10559" y="7520"/>
                    <a:pt x="10564" y="7520"/>
                  </a:cubicBezTo>
                  <a:cubicBezTo>
                    <a:pt x="10601" y="7520"/>
                    <a:pt x="10702" y="7344"/>
                    <a:pt x="10722" y="7283"/>
                  </a:cubicBezTo>
                  <a:cubicBezTo>
                    <a:pt x="10918" y="7025"/>
                    <a:pt x="11061" y="6748"/>
                    <a:pt x="11203" y="6436"/>
                  </a:cubicBezTo>
                  <a:cubicBezTo>
                    <a:pt x="11569" y="5698"/>
                    <a:pt x="11853" y="4912"/>
                    <a:pt x="12077" y="4092"/>
                  </a:cubicBezTo>
                  <a:cubicBezTo>
                    <a:pt x="12192" y="3639"/>
                    <a:pt x="12442" y="2880"/>
                    <a:pt x="12158" y="2426"/>
                  </a:cubicBezTo>
                  <a:cubicBezTo>
                    <a:pt x="12064" y="2263"/>
                    <a:pt x="11953" y="2193"/>
                    <a:pt x="11834" y="2193"/>
                  </a:cubicBezTo>
                  <a:cubicBezTo>
                    <a:pt x="11466" y="2193"/>
                    <a:pt x="11009" y="2854"/>
                    <a:pt x="10655" y="3492"/>
                  </a:cubicBezTo>
                  <a:lnTo>
                    <a:pt x="10655" y="3492"/>
                  </a:lnTo>
                  <a:cubicBezTo>
                    <a:pt x="10810" y="2815"/>
                    <a:pt x="10965" y="2105"/>
                    <a:pt x="10891" y="1410"/>
                  </a:cubicBezTo>
                  <a:cubicBezTo>
                    <a:pt x="10872" y="1102"/>
                    <a:pt x="10699" y="791"/>
                    <a:pt x="10453" y="791"/>
                  </a:cubicBezTo>
                  <a:cubicBezTo>
                    <a:pt x="10364" y="791"/>
                    <a:pt x="10265" y="832"/>
                    <a:pt x="10160" y="929"/>
                  </a:cubicBezTo>
                  <a:cubicBezTo>
                    <a:pt x="9652" y="1329"/>
                    <a:pt x="9422" y="2203"/>
                    <a:pt x="9252" y="2792"/>
                  </a:cubicBezTo>
                  <a:cubicBezTo>
                    <a:pt x="9203" y="2941"/>
                    <a:pt x="9156" y="3092"/>
                    <a:pt x="9110" y="3243"/>
                  </a:cubicBezTo>
                  <a:lnTo>
                    <a:pt x="9110" y="3243"/>
                  </a:lnTo>
                  <a:cubicBezTo>
                    <a:pt x="9110" y="3139"/>
                    <a:pt x="9110" y="3036"/>
                    <a:pt x="9110" y="2934"/>
                  </a:cubicBezTo>
                  <a:cubicBezTo>
                    <a:pt x="9083" y="2142"/>
                    <a:pt x="9083" y="1241"/>
                    <a:pt x="8771" y="482"/>
                  </a:cubicBezTo>
                  <a:cubicBezTo>
                    <a:pt x="8651" y="205"/>
                    <a:pt x="8424" y="0"/>
                    <a:pt x="81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3"/>
            <p:cNvSpPr/>
            <p:nvPr/>
          </p:nvSpPr>
          <p:spPr>
            <a:xfrm>
              <a:off x="7315041" y="2748809"/>
              <a:ext cx="68116" cy="173245"/>
            </a:xfrm>
            <a:custGeom>
              <a:avLst/>
              <a:gdLst/>
              <a:ahLst/>
              <a:cxnLst/>
              <a:rect l="l" t="t" r="r" b="b"/>
              <a:pathLst>
                <a:path w="1625" h="4133" extrusionOk="0">
                  <a:moveTo>
                    <a:pt x="250" y="1"/>
                  </a:moveTo>
                  <a:cubicBezTo>
                    <a:pt x="126" y="1"/>
                    <a:pt x="0" y="120"/>
                    <a:pt x="101" y="240"/>
                  </a:cubicBezTo>
                  <a:cubicBezTo>
                    <a:pt x="920" y="1310"/>
                    <a:pt x="1286" y="2638"/>
                    <a:pt x="1144" y="3965"/>
                  </a:cubicBezTo>
                  <a:cubicBezTo>
                    <a:pt x="1130" y="4077"/>
                    <a:pt x="1208" y="4133"/>
                    <a:pt x="1293" y="4133"/>
                  </a:cubicBezTo>
                  <a:cubicBezTo>
                    <a:pt x="1377" y="4133"/>
                    <a:pt x="1469" y="4077"/>
                    <a:pt x="1482" y="3965"/>
                  </a:cubicBezTo>
                  <a:cubicBezTo>
                    <a:pt x="1625" y="2584"/>
                    <a:pt x="1232" y="1202"/>
                    <a:pt x="385" y="71"/>
                  </a:cubicBezTo>
                  <a:cubicBezTo>
                    <a:pt x="351" y="21"/>
                    <a:pt x="301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3"/>
            <p:cNvSpPr/>
            <p:nvPr/>
          </p:nvSpPr>
          <p:spPr>
            <a:xfrm>
              <a:off x="6844810" y="2468968"/>
              <a:ext cx="399809" cy="530131"/>
            </a:xfrm>
            <a:custGeom>
              <a:avLst/>
              <a:gdLst/>
              <a:ahLst/>
              <a:cxnLst/>
              <a:rect l="l" t="t" r="r" b="b"/>
              <a:pathLst>
                <a:path w="9538" h="12647" extrusionOk="0">
                  <a:moveTo>
                    <a:pt x="3814" y="1"/>
                  </a:moveTo>
                  <a:lnTo>
                    <a:pt x="1579" y="482"/>
                  </a:lnTo>
                  <a:cubicBezTo>
                    <a:pt x="1579" y="482"/>
                    <a:pt x="1" y="5223"/>
                    <a:pt x="1301" y="7112"/>
                  </a:cubicBezTo>
                  <a:cubicBezTo>
                    <a:pt x="2994" y="9652"/>
                    <a:pt x="7593" y="12646"/>
                    <a:pt x="7593" y="12646"/>
                  </a:cubicBezTo>
                  <a:cubicBezTo>
                    <a:pt x="7593" y="12646"/>
                    <a:pt x="8440" y="11657"/>
                    <a:pt x="9002" y="9314"/>
                  </a:cubicBezTo>
                  <a:cubicBezTo>
                    <a:pt x="9483" y="7397"/>
                    <a:pt x="9537" y="5108"/>
                    <a:pt x="9537" y="5108"/>
                  </a:cubicBezTo>
                  <a:cubicBezTo>
                    <a:pt x="7790" y="3272"/>
                    <a:pt x="5758" y="1579"/>
                    <a:pt x="3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3"/>
            <p:cNvSpPr/>
            <p:nvPr/>
          </p:nvSpPr>
          <p:spPr>
            <a:xfrm>
              <a:off x="6863841" y="2462512"/>
              <a:ext cx="387863" cy="543251"/>
            </a:xfrm>
            <a:custGeom>
              <a:avLst/>
              <a:gdLst/>
              <a:ahLst/>
              <a:cxnLst/>
              <a:rect l="l" t="t" r="r" b="b"/>
              <a:pathLst>
                <a:path w="9253" h="12960" extrusionOk="0">
                  <a:moveTo>
                    <a:pt x="1294" y="717"/>
                  </a:moveTo>
                  <a:cubicBezTo>
                    <a:pt x="1312" y="734"/>
                    <a:pt x="1303" y="747"/>
                    <a:pt x="1285" y="756"/>
                  </a:cubicBezTo>
                  <a:lnTo>
                    <a:pt x="1285" y="756"/>
                  </a:lnTo>
                  <a:lnTo>
                    <a:pt x="1294" y="717"/>
                  </a:lnTo>
                  <a:close/>
                  <a:moveTo>
                    <a:pt x="3311" y="349"/>
                  </a:moveTo>
                  <a:lnTo>
                    <a:pt x="3311" y="349"/>
                  </a:lnTo>
                  <a:cubicBezTo>
                    <a:pt x="4331" y="1152"/>
                    <a:pt x="5325" y="1982"/>
                    <a:pt x="6293" y="2837"/>
                  </a:cubicBezTo>
                  <a:cubicBezTo>
                    <a:pt x="6801" y="3291"/>
                    <a:pt x="7309" y="3738"/>
                    <a:pt x="7790" y="4192"/>
                  </a:cubicBezTo>
                  <a:cubicBezTo>
                    <a:pt x="8013" y="4415"/>
                    <a:pt x="8237" y="4645"/>
                    <a:pt x="8467" y="4869"/>
                  </a:cubicBezTo>
                  <a:cubicBezTo>
                    <a:pt x="8548" y="4984"/>
                    <a:pt x="8860" y="5207"/>
                    <a:pt x="8887" y="5289"/>
                  </a:cubicBezTo>
                  <a:cubicBezTo>
                    <a:pt x="8975" y="5492"/>
                    <a:pt x="8887" y="5885"/>
                    <a:pt x="8860" y="6081"/>
                  </a:cubicBezTo>
                  <a:cubicBezTo>
                    <a:pt x="8833" y="6643"/>
                    <a:pt x="8778" y="7185"/>
                    <a:pt x="8690" y="7720"/>
                  </a:cubicBezTo>
                  <a:cubicBezTo>
                    <a:pt x="8521" y="8906"/>
                    <a:pt x="8271" y="10091"/>
                    <a:pt x="7817" y="11215"/>
                  </a:cubicBezTo>
                  <a:cubicBezTo>
                    <a:pt x="7635" y="11660"/>
                    <a:pt x="7378" y="12204"/>
                    <a:pt x="7093" y="12573"/>
                  </a:cubicBezTo>
                  <a:lnTo>
                    <a:pt x="7093" y="12573"/>
                  </a:lnTo>
                  <a:cubicBezTo>
                    <a:pt x="5135" y="11264"/>
                    <a:pt x="3123" y="9740"/>
                    <a:pt x="1579" y="7944"/>
                  </a:cubicBezTo>
                  <a:cubicBezTo>
                    <a:pt x="1125" y="7409"/>
                    <a:pt x="732" y="6901"/>
                    <a:pt x="590" y="6196"/>
                  </a:cubicBezTo>
                  <a:cubicBezTo>
                    <a:pt x="448" y="5519"/>
                    <a:pt x="481" y="4781"/>
                    <a:pt x="563" y="4103"/>
                  </a:cubicBezTo>
                  <a:cubicBezTo>
                    <a:pt x="617" y="3399"/>
                    <a:pt x="759" y="2722"/>
                    <a:pt x="928" y="2072"/>
                  </a:cubicBezTo>
                  <a:cubicBezTo>
                    <a:pt x="1017" y="1652"/>
                    <a:pt x="1186" y="1259"/>
                    <a:pt x="1267" y="832"/>
                  </a:cubicBezTo>
                  <a:lnTo>
                    <a:pt x="1273" y="808"/>
                  </a:lnTo>
                  <a:lnTo>
                    <a:pt x="1273" y="808"/>
                  </a:lnTo>
                  <a:cubicBezTo>
                    <a:pt x="1280" y="808"/>
                    <a:pt x="1286" y="808"/>
                    <a:pt x="1293" y="808"/>
                  </a:cubicBezTo>
                  <a:cubicBezTo>
                    <a:pt x="1493" y="808"/>
                    <a:pt x="1792" y="685"/>
                    <a:pt x="1972" y="636"/>
                  </a:cubicBezTo>
                  <a:cubicBezTo>
                    <a:pt x="2418" y="554"/>
                    <a:pt x="2864" y="455"/>
                    <a:pt x="3311" y="349"/>
                  </a:cubicBezTo>
                  <a:close/>
                  <a:moveTo>
                    <a:pt x="3363" y="1"/>
                  </a:moveTo>
                  <a:cubicBezTo>
                    <a:pt x="3344" y="1"/>
                    <a:pt x="3325" y="4"/>
                    <a:pt x="3307" y="11"/>
                  </a:cubicBezTo>
                  <a:lnTo>
                    <a:pt x="3307" y="11"/>
                  </a:lnTo>
                  <a:cubicBezTo>
                    <a:pt x="3304" y="11"/>
                    <a:pt x="3302" y="12"/>
                    <a:pt x="3299" y="13"/>
                  </a:cubicBezTo>
                  <a:cubicBezTo>
                    <a:pt x="2852" y="101"/>
                    <a:pt x="2398" y="209"/>
                    <a:pt x="1944" y="297"/>
                  </a:cubicBezTo>
                  <a:cubicBezTo>
                    <a:pt x="1694" y="351"/>
                    <a:pt x="1125" y="351"/>
                    <a:pt x="956" y="609"/>
                  </a:cubicBezTo>
                  <a:cubicBezTo>
                    <a:pt x="820" y="859"/>
                    <a:pt x="786" y="1225"/>
                    <a:pt x="705" y="1509"/>
                  </a:cubicBezTo>
                  <a:cubicBezTo>
                    <a:pt x="536" y="2187"/>
                    <a:pt x="393" y="2864"/>
                    <a:pt x="278" y="3541"/>
                  </a:cubicBezTo>
                  <a:cubicBezTo>
                    <a:pt x="82" y="4842"/>
                    <a:pt x="1" y="6393"/>
                    <a:pt x="786" y="7524"/>
                  </a:cubicBezTo>
                  <a:cubicBezTo>
                    <a:pt x="1748" y="8845"/>
                    <a:pt x="3048" y="9949"/>
                    <a:pt x="4342" y="10965"/>
                  </a:cubicBezTo>
                  <a:cubicBezTo>
                    <a:pt x="5223" y="11669"/>
                    <a:pt x="6123" y="12319"/>
                    <a:pt x="7051" y="12942"/>
                  </a:cubicBezTo>
                  <a:cubicBezTo>
                    <a:pt x="7076" y="12953"/>
                    <a:pt x="7108" y="12960"/>
                    <a:pt x="7141" y="12960"/>
                  </a:cubicBezTo>
                  <a:cubicBezTo>
                    <a:pt x="7191" y="12960"/>
                    <a:pt x="7245" y="12945"/>
                    <a:pt x="7282" y="12908"/>
                  </a:cubicBezTo>
                  <a:cubicBezTo>
                    <a:pt x="7559" y="12570"/>
                    <a:pt x="7763" y="12177"/>
                    <a:pt x="7932" y="11784"/>
                  </a:cubicBezTo>
                  <a:cubicBezTo>
                    <a:pt x="8440" y="10707"/>
                    <a:pt x="8745" y="9522"/>
                    <a:pt x="8948" y="8370"/>
                  </a:cubicBezTo>
                  <a:cubicBezTo>
                    <a:pt x="9117" y="7409"/>
                    <a:pt x="9198" y="6420"/>
                    <a:pt x="9226" y="5431"/>
                  </a:cubicBezTo>
                  <a:cubicBezTo>
                    <a:pt x="9253" y="5092"/>
                    <a:pt x="9056" y="4984"/>
                    <a:pt x="8806" y="4727"/>
                  </a:cubicBezTo>
                  <a:cubicBezTo>
                    <a:pt x="8325" y="4219"/>
                    <a:pt x="7790" y="3738"/>
                    <a:pt x="7255" y="3230"/>
                  </a:cubicBezTo>
                  <a:cubicBezTo>
                    <a:pt x="6035" y="2132"/>
                    <a:pt x="4769" y="1089"/>
                    <a:pt x="3468" y="40"/>
                  </a:cubicBezTo>
                  <a:cubicBezTo>
                    <a:pt x="3434" y="12"/>
                    <a:pt x="3398" y="1"/>
                    <a:pt x="33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3"/>
            <p:cNvSpPr/>
            <p:nvPr/>
          </p:nvSpPr>
          <p:spPr>
            <a:xfrm>
              <a:off x="7068524" y="2607379"/>
              <a:ext cx="111081" cy="334166"/>
            </a:xfrm>
            <a:custGeom>
              <a:avLst/>
              <a:gdLst/>
              <a:ahLst/>
              <a:cxnLst/>
              <a:rect l="l" t="t" r="r" b="b"/>
              <a:pathLst>
                <a:path w="2650" h="7972" extrusionOk="0">
                  <a:moveTo>
                    <a:pt x="2477" y="1"/>
                  </a:moveTo>
                  <a:cubicBezTo>
                    <a:pt x="2388" y="1"/>
                    <a:pt x="2297" y="58"/>
                    <a:pt x="2283" y="173"/>
                  </a:cubicBezTo>
                  <a:cubicBezTo>
                    <a:pt x="2033" y="2795"/>
                    <a:pt x="1552" y="5477"/>
                    <a:pt x="82" y="7732"/>
                  </a:cubicBezTo>
                  <a:cubicBezTo>
                    <a:pt x="1" y="7852"/>
                    <a:pt x="119" y="7972"/>
                    <a:pt x="246" y="7972"/>
                  </a:cubicBezTo>
                  <a:cubicBezTo>
                    <a:pt x="298" y="7972"/>
                    <a:pt x="352" y="7951"/>
                    <a:pt x="394" y="7901"/>
                  </a:cubicBezTo>
                  <a:cubicBezTo>
                    <a:pt x="1891" y="5592"/>
                    <a:pt x="2372" y="2849"/>
                    <a:pt x="2649" y="173"/>
                  </a:cubicBezTo>
                  <a:cubicBezTo>
                    <a:pt x="2649" y="58"/>
                    <a:pt x="2565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3"/>
            <p:cNvSpPr/>
            <p:nvPr/>
          </p:nvSpPr>
          <p:spPr>
            <a:xfrm>
              <a:off x="7109855" y="2904113"/>
              <a:ext cx="48289" cy="37181"/>
            </a:xfrm>
            <a:custGeom>
              <a:avLst/>
              <a:gdLst/>
              <a:ahLst/>
              <a:cxnLst/>
              <a:rect l="l" t="t" r="r" b="b"/>
              <a:pathLst>
                <a:path w="1152" h="887" extrusionOk="0">
                  <a:moveTo>
                    <a:pt x="219" y="0"/>
                  </a:moveTo>
                  <a:cubicBezTo>
                    <a:pt x="89" y="0"/>
                    <a:pt x="0" y="226"/>
                    <a:pt x="139" y="314"/>
                  </a:cubicBezTo>
                  <a:cubicBezTo>
                    <a:pt x="370" y="511"/>
                    <a:pt x="620" y="680"/>
                    <a:pt x="844" y="850"/>
                  </a:cubicBezTo>
                  <a:cubicBezTo>
                    <a:pt x="874" y="875"/>
                    <a:pt x="905" y="886"/>
                    <a:pt x="933" y="886"/>
                  </a:cubicBezTo>
                  <a:cubicBezTo>
                    <a:pt x="1063" y="886"/>
                    <a:pt x="1152" y="661"/>
                    <a:pt x="1013" y="572"/>
                  </a:cubicBezTo>
                  <a:cubicBezTo>
                    <a:pt x="790" y="375"/>
                    <a:pt x="566" y="206"/>
                    <a:pt x="309" y="37"/>
                  </a:cubicBezTo>
                  <a:cubicBezTo>
                    <a:pt x="278" y="11"/>
                    <a:pt x="248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3"/>
            <p:cNvSpPr/>
            <p:nvPr/>
          </p:nvSpPr>
          <p:spPr>
            <a:xfrm>
              <a:off x="7141880" y="2845345"/>
              <a:ext cx="49505" cy="30432"/>
            </a:xfrm>
            <a:custGeom>
              <a:avLst/>
              <a:gdLst/>
              <a:ahLst/>
              <a:cxnLst/>
              <a:rect l="l" t="t" r="r" b="b"/>
              <a:pathLst>
                <a:path w="1181" h="726" extrusionOk="0">
                  <a:moveTo>
                    <a:pt x="253" y="0"/>
                  </a:moveTo>
                  <a:cubicBezTo>
                    <a:pt x="99" y="0"/>
                    <a:pt x="0" y="237"/>
                    <a:pt x="168" y="335"/>
                  </a:cubicBezTo>
                  <a:cubicBezTo>
                    <a:pt x="364" y="477"/>
                    <a:pt x="588" y="592"/>
                    <a:pt x="845" y="700"/>
                  </a:cubicBezTo>
                  <a:cubicBezTo>
                    <a:pt x="875" y="718"/>
                    <a:pt x="904" y="726"/>
                    <a:pt x="932" y="726"/>
                  </a:cubicBezTo>
                  <a:cubicBezTo>
                    <a:pt x="1085" y="726"/>
                    <a:pt x="1181" y="492"/>
                    <a:pt x="1014" y="423"/>
                  </a:cubicBezTo>
                  <a:cubicBezTo>
                    <a:pt x="757" y="308"/>
                    <a:pt x="533" y="165"/>
                    <a:pt x="337" y="23"/>
                  </a:cubicBezTo>
                  <a:cubicBezTo>
                    <a:pt x="308" y="7"/>
                    <a:pt x="280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3"/>
            <p:cNvSpPr/>
            <p:nvPr/>
          </p:nvSpPr>
          <p:spPr>
            <a:xfrm>
              <a:off x="7163090" y="2771486"/>
              <a:ext cx="47576" cy="28336"/>
            </a:xfrm>
            <a:custGeom>
              <a:avLst/>
              <a:gdLst/>
              <a:ahLst/>
              <a:cxnLst/>
              <a:rect l="l" t="t" r="r" b="b"/>
              <a:pathLst>
                <a:path w="1135" h="676" extrusionOk="0">
                  <a:moveTo>
                    <a:pt x="189" y="0"/>
                  </a:moveTo>
                  <a:cubicBezTo>
                    <a:pt x="128" y="0"/>
                    <a:pt x="68" y="31"/>
                    <a:pt x="27" y="92"/>
                  </a:cubicBezTo>
                  <a:cubicBezTo>
                    <a:pt x="0" y="153"/>
                    <a:pt x="0" y="288"/>
                    <a:pt x="82" y="322"/>
                  </a:cubicBezTo>
                  <a:cubicBezTo>
                    <a:pt x="339" y="431"/>
                    <a:pt x="563" y="519"/>
                    <a:pt x="793" y="661"/>
                  </a:cubicBezTo>
                  <a:cubicBezTo>
                    <a:pt x="817" y="671"/>
                    <a:pt x="840" y="675"/>
                    <a:pt x="863" y="675"/>
                  </a:cubicBezTo>
                  <a:cubicBezTo>
                    <a:pt x="1025" y="675"/>
                    <a:pt x="1135" y="444"/>
                    <a:pt x="962" y="349"/>
                  </a:cubicBezTo>
                  <a:cubicBezTo>
                    <a:pt x="732" y="234"/>
                    <a:pt x="508" y="119"/>
                    <a:pt x="251" y="11"/>
                  </a:cubicBezTo>
                  <a:cubicBezTo>
                    <a:pt x="231" y="4"/>
                    <a:pt x="210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3"/>
            <p:cNvSpPr/>
            <p:nvPr/>
          </p:nvSpPr>
          <p:spPr>
            <a:xfrm>
              <a:off x="7171473" y="2690250"/>
              <a:ext cx="53319" cy="34205"/>
            </a:xfrm>
            <a:custGeom>
              <a:avLst/>
              <a:gdLst/>
              <a:ahLst/>
              <a:cxnLst/>
              <a:rect l="l" t="t" r="r" b="b"/>
              <a:pathLst>
                <a:path w="1272" h="816" extrusionOk="0">
                  <a:moveTo>
                    <a:pt x="246" y="0"/>
                  </a:moveTo>
                  <a:cubicBezTo>
                    <a:pt x="95" y="0"/>
                    <a:pt x="1" y="213"/>
                    <a:pt x="166" y="310"/>
                  </a:cubicBezTo>
                  <a:cubicBezTo>
                    <a:pt x="424" y="479"/>
                    <a:pt x="674" y="621"/>
                    <a:pt x="932" y="790"/>
                  </a:cubicBezTo>
                  <a:cubicBezTo>
                    <a:pt x="961" y="808"/>
                    <a:pt x="990" y="816"/>
                    <a:pt x="1018" y="816"/>
                  </a:cubicBezTo>
                  <a:cubicBezTo>
                    <a:pt x="1172" y="816"/>
                    <a:pt x="1272" y="577"/>
                    <a:pt x="1128" y="479"/>
                  </a:cubicBezTo>
                  <a:cubicBezTo>
                    <a:pt x="843" y="337"/>
                    <a:pt x="593" y="167"/>
                    <a:pt x="335" y="25"/>
                  </a:cubicBezTo>
                  <a:cubicBezTo>
                    <a:pt x="304" y="8"/>
                    <a:pt x="274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3"/>
            <p:cNvSpPr/>
            <p:nvPr/>
          </p:nvSpPr>
          <p:spPr>
            <a:xfrm>
              <a:off x="6183604" y="2384462"/>
              <a:ext cx="851764" cy="909023"/>
            </a:xfrm>
            <a:custGeom>
              <a:avLst/>
              <a:gdLst/>
              <a:ahLst/>
              <a:cxnLst/>
              <a:rect l="l" t="t" r="r" b="b"/>
              <a:pathLst>
                <a:path w="20320" h="21686" extrusionOk="0">
                  <a:moveTo>
                    <a:pt x="7606" y="0"/>
                  </a:moveTo>
                  <a:cubicBezTo>
                    <a:pt x="6755" y="0"/>
                    <a:pt x="6211" y="12"/>
                    <a:pt x="6211" y="12"/>
                  </a:cubicBezTo>
                  <a:cubicBezTo>
                    <a:pt x="4992" y="378"/>
                    <a:pt x="3075" y="974"/>
                    <a:pt x="1436" y="1651"/>
                  </a:cubicBezTo>
                  <a:lnTo>
                    <a:pt x="0" y="21686"/>
                  </a:lnTo>
                  <a:lnTo>
                    <a:pt x="20320" y="21686"/>
                  </a:lnTo>
                  <a:lnTo>
                    <a:pt x="19588" y="2017"/>
                  </a:lnTo>
                  <a:cubicBezTo>
                    <a:pt x="19588" y="2017"/>
                    <a:pt x="17922" y="974"/>
                    <a:pt x="16059" y="581"/>
                  </a:cubicBezTo>
                  <a:cubicBezTo>
                    <a:pt x="13781" y="73"/>
                    <a:pt x="9733" y="0"/>
                    <a:pt x="7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3"/>
            <p:cNvSpPr/>
            <p:nvPr/>
          </p:nvSpPr>
          <p:spPr>
            <a:xfrm>
              <a:off x="6175346" y="2376833"/>
              <a:ext cx="867105" cy="923778"/>
            </a:xfrm>
            <a:custGeom>
              <a:avLst/>
              <a:gdLst/>
              <a:ahLst/>
              <a:cxnLst/>
              <a:rect l="l" t="t" r="r" b="b"/>
              <a:pathLst>
                <a:path w="20686" h="22038" extrusionOk="0">
                  <a:moveTo>
                    <a:pt x="8200" y="344"/>
                  </a:moveTo>
                  <a:cubicBezTo>
                    <a:pt x="10234" y="344"/>
                    <a:pt x="12274" y="422"/>
                    <a:pt x="14278" y="621"/>
                  </a:cubicBezTo>
                  <a:cubicBezTo>
                    <a:pt x="16141" y="817"/>
                    <a:pt x="17861" y="1298"/>
                    <a:pt x="19501" y="2226"/>
                  </a:cubicBezTo>
                  <a:cubicBezTo>
                    <a:pt x="19501" y="2242"/>
                    <a:pt x="19561" y="2290"/>
                    <a:pt x="19616" y="2320"/>
                  </a:cubicBezTo>
                  <a:lnTo>
                    <a:pt x="19616" y="2320"/>
                  </a:lnTo>
                  <a:lnTo>
                    <a:pt x="19616" y="2341"/>
                  </a:lnTo>
                  <a:cubicBezTo>
                    <a:pt x="19616" y="2565"/>
                    <a:pt x="19643" y="2761"/>
                    <a:pt x="19643" y="2991"/>
                  </a:cubicBezTo>
                  <a:cubicBezTo>
                    <a:pt x="19812" y="7732"/>
                    <a:pt x="19981" y="12474"/>
                    <a:pt x="20151" y="17188"/>
                  </a:cubicBezTo>
                  <a:cubicBezTo>
                    <a:pt x="20203" y="18708"/>
                    <a:pt x="20255" y="20204"/>
                    <a:pt x="20313" y="21698"/>
                  </a:cubicBezTo>
                  <a:lnTo>
                    <a:pt x="379" y="21698"/>
                  </a:lnTo>
                  <a:cubicBezTo>
                    <a:pt x="543" y="19499"/>
                    <a:pt x="682" y="17300"/>
                    <a:pt x="847" y="15095"/>
                  </a:cubicBezTo>
                  <a:cubicBezTo>
                    <a:pt x="1098" y="11485"/>
                    <a:pt x="1355" y="7902"/>
                    <a:pt x="1633" y="4285"/>
                  </a:cubicBezTo>
                  <a:cubicBezTo>
                    <a:pt x="1691" y="3515"/>
                    <a:pt x="1743" y="2739"/>
                    <a:pt x="1794" y="1962"/>
                  </a:cubicBezTo>
                  <a:lnTo>
                    <a:pt x="1794" y="1962"/>
                  </a:lnTo>
                  <a:cubicBezTo>
                    <a:pt x="3313" y="1356"/>
                    <a:pt x="4858" y="834"/>
                    <a:pt x="6435" y="363"/>
                  </a:cubicBezTo>
                  <a:cubicBezTo>
                    <a:pt x="6436" y="363"/>
                    <a:pt x="6437" y="363"/>
                    <a:pt x="6438" y="363"/>
                  </a:cubicBezTo>
                  <a:lnTo>
                    <a:pt x="6438" y="363"/>
                  </a:lnTo>
                  <a:cubicBezTo>
                    <a:pt x="7024" y="351"/>
                    <a:pt x="7612" y="344"/>
                    <a:pt x="8200" y="344"/>
                  </a:cubicBezTo>
                  <a:close/>
                  <a:moveTo>
                    <a:pt x="8718" y="1"/>
                  </a:moveTo>
                  <a:cubicBezTo>
                    <a:pt x="7952" y="1"/>
                    <a:pt x="7188" y="11"/>
                    <a:pt x="6429" y="24"/>
                  </a:cubicBezTo>
                  <a:lnTo>
                    <a:pt x="6429" y="24"/>
                  </a:lnTo>
                  <a:cubicBezTo>
                    <a:pt x="6416" y="21"/>
                    <a:pt x="6403" y="19"/>
                    <a:pt x="6389" y="19"/>
                  </a:cubicBezTo>
                  <a:cubicBezTo>
                    <a:pt x="6376" y="19"/>
                    <a:pt x="6362" y="21"/>
                    <a:pt x="6347" y="25"/>
                  </a:cubicBezTo>
                  <a:cubicBezTo>
                    <a:pt x="4742" y="505"/>
                    <a:pt x="3130" y="1041"/>
                    <a:pt x="1579" y="1664"/>
                  </a:cubicBezTo>
                  <a:cubicBezTo>
                    <a:pt x="1525" y="1691"/>
                    <a:pt x="1464" y="1745"/>
                    <a:pt x="1464" y="1833"/>
                  </a:cubicBezTo>
                  <a:lnTo>
                    <a:pt x="956" y="8606"/>
                  </a:lnTo>
                  <a:cubicBezTo>
                    <a:pt x="705" y="12189"/>
                    <a:pt x="448" y="15799"/>
                    <a:pt x="197" y="19389"/>
                  </a:cubicBezTo>
                  <a:cubicBezTo>
                    <a:pt x="143" y="20235"/>
                    <a:pt x="82" y="21048"/>
                    <a:pt x="28" y="21868"/>
                  </a:cubicBezTo>
                  <a:cubicBezTo>
                    <a:pt x="1" y="21956"/>
                    <a:pt x="109" y="22037"/>
                    <a:pt x="197" y="22037"/>
                  </a:cubicBezTo>
                  <a:lnTo>
                    <a:pt x="20517" y="22037"/>
                  </a:lnTo>
                  <a:cubicBezTo>
                    <a:pt x="20598" y="22037"/>
                    <a:pt x="20686" y="21956"/>
                    <a:pt x="20686" y="21868"/>
                  </a:cubicBezTo>
                  <a:cubicBezTo>
                    <a:pt x="20517" y="17865"/>
                    <a:pt x="20374" y="13855"/>
                    <a:pt x="20232" y="9818"/>
                  </a:cubicBezTo>
                  <a:cubicBezTo>
                    <a:pt x="20151" y="7644"/>
                    <a:pt x="20063" y="5443"/>
                    <a:pt x="20009" y="3242"/>
                  </a:cubicBezTo>
                  <a:cubicBezTo>
                    <a:pt x="19981" y="2991"/>
                    <a:pt x="19981" y="2734"/>
                    <a:pt x="19954" y="2456"/>
                  </a:cubicBezTo>
                  <a:cubicBezTo>
                    <a:pt x="19954" y="2368"/>
                    <a:pt x="19981" y="2199"/>
                    <a:pt x="19920" y="2117"/>
                  </a:cubicBezTo>
                  <a:cubicBezTo>
                    <a:pt x="19866" y="2002"/>
                    <a:pt x="19670" y="1948"/>
                    <a:pt x="19555" y="1887"/>
                  </a:cubicBezTo>
                  <a:cubicBezTo>
                    <a:pt x="19216" y="1691"/>
                    <a:pt x="18850" y="1494"/>
                    <a:pt x="18485" y="1325"/>
                  </a:cubicBezTo>
                  <a:cubicBezTo>
                    <a:pt x="17550" y="932"/>
                    <a:pt x="16622" y="621"/>
                    <a:pt x="15606" y="451"/>
                  </a:cubicBezTo>
                  <a:cubicBezTo>
                    <a:pt x="13344" y="91"/>
                    <a:pt x="11022" y="1"/>
                    <a:pt x="8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3"/>
            <p:cNvSpPr/>
            <p:nvPr/>
          </p:nvSpPr>
          <p:spPr>
            <a:xfrm>
              <a:off x="6303404" y="2429817"/>
              <a:ext cx="635721" cy="182844"/>
            </a:xfrm>
            <a:custGeom>
              <a:avLst/>
              <a:gdLst/>
              <a:ahLst/>
              <a:cxnLst/>
              <a:rect l="l" t="t" r="r" b="b"/>
              <a:pathLst>
                <a:path w="15166" h="4362" extrusionOk="0">
                  <a:moveTo>
                    <a:pt x="220" y="1"/>
                  </a:moveTo>
                  <a:cubicBezTo>
                    <a:pt x="108" y="1"/>
                    <a:pt x="1" y="123"/>
                    <a:pt x="75" y="257"/>
                  </a:cubicBezTo>
                  <a:cubicBezTo>
                    <a:pt x="1321" y="2262"/>
                    <a:pt x="3184" y="3671"/>
                    <a:pt x="5521" y="4179"/>
                  </a:cubicBezTo>
                  <a:cubicBezTo>
                    <a:pt x="6136" y="4301"/>
                    <a:pt x="6763" y="4362"/>
                    <a:pt x="7390" y="4362"/>
                  </a:cubicBezTo>
                  <a:cubicBezTo>
                    <a:pt x="9094" y="4362"/>
                    <a:pt x="10793" y="3912"/>
                    <a:pt x="12239" y="3021"/>
                  </a:cubicBezTo>
                  <a:cubicBezTo>
                    <a:pt x="13343" y="2316"/>
                    <a:pt x="14359" y="1389"/>
                    <a:pt x="15064" y="312"/>
                  </a:cubicBezTo>
                  <a:cubicBezTo>
                    <a:pt x="15165" y="172"/>
                    <a:pt x="15036" y="46"/>
                    <a:pt x="14912" y="46"/>
                  </a:cubicBezTo>
                  <a:cubicBezTo>
                    <a:pt x="14862" y="46"/>
                    <a:pt x="14813" y="66"/>
                    <a:pt x="14779" y="115"/>
                  </a:cubicBezTo>
                  <a:cubicBezTo>
                    <a:pt x="13228" y="2547"/>
                    <a:pt x="10323" y="4010"/>
                    <a:pt x="7498" y="4010"/>
                  </a:cubicBezTo>
                  <a:cubicBezTo>
                    <a:pt x="7441" y="4011"/>
                    <a:pt x="7383" y="4011"/>
                    <a:pt x="7326" y="4011"/>
                  </a:cubicBezTo>
                  <a:cubicBezTo>
                    <a:pt x="5977" y="4011"/>
                    <a:pt x="4657" y="3706"/>
                    <a:pt x="3462" y="3082"/>
                  </a:cubicBezTo>
                  <a:cubicBezTo>
                    <a:pt x="2168" y="2405"/>
                    <a:pt x="1152" y="1328"/>
                    <a:pt x="359" y="88"/>
                  </a:cubicBezTo>
                  <a:cubicBezTo>
                    <a:pt x="323" y="26"/>
                    <a:pt x="271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3"/>
            <p:cNvSpPr/>
            <p:nvPr/>
          </p:nvSpPr>
          <p:spPr>
            <a:xfrm>
              <a:off x="6361166" y="2446626"/>
              <a:ext cx="41414" cy="24606"/>
            </a:xfrm>
            <a:custGeom>
              <a:avLst/>
              <a:gdLst/>
              <a:ahLst/>
              <a:cxnLst/>
              <a:rect l="l" t="t" r="r" b="b"/>
              <a:pathLst>
                <a:path w="988" h="587" extrusionOk="0">
                  <a:moveTo>
                    <a:pt x="735" y="1"/>
                  </a:moveTo>
                  <a:cubicBezTo>
                    <a:pt x="707" y="1"/>
                    <a:pt x="678" y="8"/>
                    <a:pt x="648" y="26"/>
                  </a:cubicBezTo>
                  <a:cubicBezTo>
                    <a:pt x="478" y="114"/>
                    <a:pt x="336" y="195"/>
                    <a:pt x="167" y="283"/>
                  </a:cubicBezTo>
                  <a:cubicBezTo>
                    <a:pt x="0" y="352"/>
                    <a:pt x="96" y="586"/>
                    <a:pt x="249" y="586"/>
                  </a:cubicBezTo>
                  <a:cubicBezTo>
                    <a:pt x="277" y="586"/>
                    <a:pt x="306" y="578"/>
                    <a:pt x="336" y="561"/>
                  </a:cubicBezTo>
                  <a:lnTo>
                    <a:pt x="844" y="310"/>
                  </a:lnTo>
                  <a:cubicBezTo>
                    <a:pt x="988" y="236"/>
                    <a:pt x="888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3"/>
            <p:cNvSpPr/>
            <p:nvPr/>
          </p:nvSpPr>
          <p:spPr>
            <a:xfrm>
              <a:off x="6412976" y="2492735"/>
              <a:ext cx="35546" cy="29007"/>
            </a:xfrm>
            <a:custGeom>
              <a:avLst/>
              <a:gdLst/>
              <a:ahLst/>
              <a:cxnLst/>
              <a:rect l="l" t="t" r="r" b="b"/>
              <a:pathLst>
                <a:path w="848" h="692" extrusionOk="0">
                  <a:moveTo>
                    <a:pt x="660" y="1"/>
                  </a:moveTo>
                  <a:cubicBezTo>
                    <a:pt x="611" y="1"/>
                    <a:pt x="557" y="24"/>
                    <a:pt x="509" y="57"/>
                  </a:cubicBezTo>
                  <a:cubicBezTo>
                    <a:pt x="367" y="165"/>
                    <a:pt x="231" y="280"/>
                    <a:pt x="89" y="396"/>
                  </a:cubicBezTo>
                  <a:cubicBezTo>
                    <a:pt x="1" y="450"/>
                    <a:pt x="28" y="592"/>
                    <a:pt x="89" y="646"/>
                  </a:cubicBezTo>
                  <a:cubicBezTo>
                    <a:pt x="116" y="677"/>
                    <a:pt x="158" y="692"/>
                    <a:pt x="201" y="692"/>
                  </a:cubicBezTo>
                  <a:cubicBezTo>
                    <a:pt x="243" y="692"/>
                    <a:pt x="285" y="677"/>
                    <a:pt x="312" y="646"/>
                  </a:cubicBezTo>
                  <a:cubicBezTo>
                    <a:pt x="482" y="538"/>
                    <a:pt x="624" y="423"/>
                    <a:pt x="766" y="280"/>
                  </a:cubicBezTo>
                  <a:cubicBezTo>
                    <a:pt x="848" y="226"/>
                    <a:pt x="820" y="111"/>
                    <a:pt x="766" y="57"/>
                  </a:cubicBezTo>
                  <a:cubicBezTo>
                    <a:pt x="738" y="17"/>
                    <a:pt x="701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3"/>
            <p:cNvSpPr/>
            <p:nvPr/>
          </p:nvSpPr>
          <p:spPr>
            <a:xfrm>
              <a:off x="6485158" y="2519227"/>
              <a:ext cx="29803" cy="33995"/>
            </a:xfrm>
            <a:custGeom>
              <a:avLst/>
              <a:gdLst/>
              <a:ahLst/>
              <a:cxnLst/>
              <a:rect l="l" t="t" r="r" b="b"/>
              <a:pathLst>
                <a:path w="711" h="811" extrusionOk="0">
                  <a:moveTo>
                    <a:pt x="534" y="1"/>
                  </a:moveTo>
                  <a:cubicBezTo>
                    <a:pt x="489" y="1"/>
                    <a:pt x="440" y="14"/>
                    <a:pt x="399" y="41"/>
                  </a:cubicBezTo>
                  <a:cubicBezTo>
                    <a:pt x="284" y="211"/>
                    <a:pt x="169" y="380"/>
                    <a:pt x="60" y="549"/>
                  </a:cubicBezTo>
                  <a:cubicBezTo>
                    <a:pt x="0" y="688"/>
                    <a:pt x="113" y="810"/>
                    <a:pt x="227" y="810"/>
                  </a:cubicBezTo>
                  <a:cubicBezTo>
                    <a:pt x="281" y="810"/>
                    <a:pt x="335" y="783"/>
                    <a:pt x="372" y="719"/>
                  </a:cubicBezTo>
                  <a:cubicBezTo>
                    <a:pt x="453" y="583"/>
                    <a:pt x="541" y="441"/>
                    <a:pt x="649" y="299"/>
                  </a:cubicBezTo>
                  <a:cubicBezTo>
                    <a:pt x="710" y="244"/>
                    <a:pt x="710" y="129"/>
                    <a:pt x="649" y="41"/>
                  </a:cubicBezTo>
                  <a:cubicBezTo>
                    <a:pt x="622" y="14"/>
                    <a:pt x="580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3"/>
            <p:cNvSpPr/>
            <p:nvPr/>
          </p:nvSpPr>
          <p:spPr>
            <a:xfrm>
              <a:off x="6571718" y="2538593"/>
              <a:ext cx="24731" cy="33744"/>
            </a:xfrm>
            <a:custGeom>
              <a:avLst/>
              <a:gdLst/>
              <a:ahLst/>
              <a:cxnLst/>
              <a:rect l="l" t="t" r="r" b="b"/>
              <a:pathLst>
                <a:path w="590" h="805" extrusionOk="0">
                  <a:moveTo>
                    <a:pt x="387" y="1"/>
                  </a:moveTo>
                  <a:cubicBezTo>
                    <a:pt x="316" y="1"/>
                    <a:pt x="247" y="72"/>
                    <a:pt x="224" y="148"/>
                  </a:cubicBezTo>
                  <a:cubicBezTo>
                    <a:pt x="169" y="290"/>
                    <a:pt x="81" y="426"/>
                    <a:pt x="27" y="568"/>
                  </a:cubicBezTo>
                  <a:cubicBezTo>
                    <a:pt x="0" y="656"/>
                    <a:pt x="81" y="765"/>
                    <a:pt x="169" y="798"/>
                  </a:cubicBezTo>
                  <a:cubicBezTo>
                    <a:pt x="183" y="803"/>
                    <a:pt x="196" y="805"/>
                    <a:pt x="210" y="805"/>
                  </a:cubicBezTo>
                  <a:cubicBezTo>
                    <a:pt x="278" y="805"/>
                    <a:pt x="343" y="751"/>
                    <a:pt x="366" y="683"/>
                  </a:cubicBezTo>
                  <a:cubicBezTo>
                    <a:pt x="420" y="514"/>
                    <a:pt x="474" y="372"/>
                    <a:pt x="535" y="229"/>
                  </a:cubicBezTo>
                  <a:cubicBezTo>
                    <a:pt x="589" y="148"/>
                    <a:pt x="508" y="33"/>
                    <a:pt x="420" y="6"/>
                  </a:cubicBezTo>
                  <a:cubicBezTo>
                    <a:pt x="409" y="2"/>
                    <a:pt x="398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3"/>
            <p:cNvSpPr/>
            <p:nvPr/>
          </p:nvSpPr>
          <p:spPr>
            <a:xfrm>
              <a:off x="6659996" y="2537670"/>
              <a:ext cx="21881" cy="30097"/>
            </a:xfrm>
            <a:custGeom>
              <a:avLst/>
              <a:gdLst/>
              <a:ahLst/>
              <a:cxnLst/>
              <a:rect l="l" t="t" r="r" b="b"/>
              <a:pathLst>
                <a:path w="522" h="718" extrusionOk="0">
                  <a:moveTo>
                    <a:pt x="223" y="0"/>
                  </a:moveTo>
                  <a:cubicBezTo>
                    <a:pt x="117" y="0"/>
                    <a:pt x="1" y="87"/>
                    <a:pt x="34" y="224"/>
                  </a:cubicBezTo>
                  <a:cubicBezTo>
                    <a:pt x="61" y="339"/>
                    <a:pt x="122" y="482"/>
                    <a:pt x="149" y="590"/>
                  </a:cubicBezTo>
                  <a:cubicBezTo>
                    <a:pt x="171" y="680"/>
                    <a:pt x="236" y="718"/>
                    <a:pt x="304" y="718"/>
                  </a:cubicBezTo>
                  <a:cubicBezTo>
                    <a:pt x="409" y="718"/>
                    <a:pt x="521" y="628"/>
                    <a:pt x="488" y="509"/>
                  </a:cubicBezTo>
                  <a:cubicBezTo>
                    <a:pt x="434" y="367"/>
                    <a:pt x="400" y="251"/>
                    <a:pt x="373" y="109"/>
                  </a:cubicBezTo>
                  <a:cubicBezTo>
                    <a:pt x="352" y="34"/>
                    <a:pt x="289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3"/>
            <p:cNvSpPr/>
            <p:nvPr/>
          </p:nvSpPr>
          <p:spPr>
            <a:xfrm>
              <a:off x="6738340" y="2511262"/>
              <a:ext cx="25737" cy="32235"/>
            </a:xfrm>
            <a:custGeom>
              <a:avLst/>
              <a:gdLst/>
              <a:ahLst/>
              <a:cxnLst/>
              <a:rect l="l" t="t" r="r" b="b"/>
              <a:pathLst>
                <a:path w="614" h="769" extrusionOk="0">
                  <a:moveTo>
                    <a:pt x="201" y="1"/>
                  </a:moveTo>
                  <a:cubicBezTo>
                    <a:pt x="158" y="1"/>
                    <a:pt x="116" y="21"/>
                    <a:pt x="89" y="62"/>
                  </a:cubicBezTo>
                  <a:cubicBezTo>
                    <a:pt x="1" y="123"/>
                    <a:pt x="1" y="231"/>
                    <a:pt x="89" y="292"/>
                  </a:cubicBezTo>
                  <a:cubicBezTo>
                    <a:pt x="170" y="401"/>
                    <a:pt x="224" y="516"/>
                    <a:pt x="258" y="658"/>
                  </a:cubicBezTo>
                  <a:cubicBezTo>
                    <a:pt x="279" y="734"/>
                    <a:pt x="339" y="769"/>
                    <a:pt x="403" y="769"/>
                  </a:cubicBezTo>
                  <a:cubicBezTo>
                    <a:pt x="503" y="769"/>
                    <a:pt x="613" y="684"/>
                    <a:pt x="597" y="543"/>
                  </a:cubicBezTo>
                  <a:cubicBezTo>
                    <a:pt x="536" y="373"/>
                    <a:pt x="455" y="204"/>
                    <a:pt x="312" y="62"/>
                  </a:cubicBezTo>
                  <a:cubicBezTo>
                    <a:pt x="285" y="21"/>
                    <a:pt x="243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3"/>
            <p:cNvSpPr/>
            <p:nvPr/>
          </p:nvSpPr>
          <p:spPr>
            <a:xfrm>
              <a:off x="6820121" y="2461842"/>
              <a:ext cx="31899" cy="36971"/>
            </a:xfrm>
            <a:custGeom>
              <a:avLst/>
              <a:gdLst/>
              <a:ahLst/>
              <a:cxnLst/>
              <a:rect l="l" t="t" r="r" b="b"/>
              <a:pathLst>
                <a:path w="761" h="882" extrusionOk="0">
                  <a:moveTo>
                    <a:pt x="225" y="1"/>
                  </a:moveTo>
                  <a:cubicBezTo>
                    <a:pt x="197" y="1"/>
                    <a:pt x="167" y="10"/>
                    <a:pt x="136" y="29"/>
                  </a:cubicBezTo>
                  <a:cubicBezTo>
                    <a:pt x="55" y="56"/>
                    <a:pt x="1" y="171"/>
                    <a:pt x="55" y="259"/>
                  </a:cubicBezTo>
                  <a:cubicBezTo>
                    <a:pt x="197" y="428"/>
                    <a:pt x="305" y="625"/>
                    <a:pt x="393" y="794"/>
                  </a:cubicBezTo>
                  <a:cubicBezTo>
                    <a:pt x="430" y="856"/>
                    <a:pt x="482" y="881"/>
                    <a:pt x="534" y="881"/>
                  </a:cubicBezTo>
                  <a:cubicBezTo>
                    <a:pt x="648" y="881"/>
                    <a:pt x="761" y="759"/>
                    <a:pt x="705" y="625"/>
                  </a:cubicBezTo>
                  <a:cubicBezTo>
                    <a:pt x="590" y="455"/>
                    <a:pt x="475" y="259"/>
                    <a:pt x="366" y="89"/>
                  </a:cubicBezTo>
                  <a:cubicBezTo>
                    <a:pt x="327" y="32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3"/>
            <p:cNvSpPr/>
            <p:nvPr/>
          </p:nvSpPr>
          <p:spPr>
            <a:xfrm>
              <a:off x="6183604" y="2418164"/>
              <a:ext cx="851764" cy="875321"/>
            </a:xfrm>
            <a:custGeom>
              <a:avLst/>
              <a:gdLst/>
              <a:ahLst/>
              <a:cxnLst/>
              <a:rect l="l" t="t" r="r" b="b"/>
              <a:pathLst>
                <a:path w="20320" h="20882" extrusionOk="0">
                  <a:moveTo>
                    <a:pt x="3698" y="0"/>
                  </a:moveTo>
                  <a:lnTo>
                    <a:pt x="1436" y="847"/>
                  </a:lnTo>
                  <a:lnTo>
                    <a:pt x="0" y="20882"/>
                  </a:lnTo>
                  <a:lnTo>
                    <a:pt x="20320" y="20882"/>
                  </a:lnTo>
                  <a:lnTo>
                    <a:pt x="19588" y="1213"/>
                  </a:lnTo>
                  <a:cubicBezTo>
                    <a:pt x="19588" y="1213"/>
                    <a:pt x="18511" y="535"/>
                    <a:pt x="17353" y="170"/>
                  </a:cubicBezTo>
                  <a:lnTo>
                    <a:pt x="17353" y="170"/>
                  </a:lnTo>
                  <a:lnTo>
                    <a:pt x="17468" y="9821"/>
                  </a:lnTo>
                  <a:lnTo>
                    <a:pt x="3610" y="9821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3"/>
            <p:cNvSpPr/>
            <p:nvPr/>
          </p:nvSpPr>
          <p:spPr>
            <a:xfrm>
              <a:off x="6175346" y="2408774"/>
              <a:ext cx="867105" cy="891837"/>
            </a:xfrm>
            <a:custGeom>
              <a:avLst/>
              <a:gdLst/>
              <a:ahLst/>
              <a:cxnLst/>
              <a:rect l="l" t="t" r="r" b="b"/>
              <a:pathLst>
                <a:path w="20686" h="21276" extrusionOk="0">
                  <a:moveTo>
                    <a:pt x="3726" y="475"/>
                  </a:moveTo>
                  <a:lnTo>
                    <a:pt x="3638" y="10215"/>
                  </a:lnTo>
                  <a:lnTo>
                    <a:pt x="17861" y="10215"/>
                  </a:lnTo>
                  <a:lnTo>
                    <a:pt x="17753" y="617"/>
                  </a:lnTo>
                  <a:lnTo>
                    <a:pt x="17753" y="617"/>
                  </a:lnTo>
                  <a:cubicBezTo>
                    <a:pt x="18600" y="929"/>
                    <a:pt x="19385" y="1410"/>
                    <a:pt x="19616" y="1552"/>
                  </a:cubicBezTo>
                  <a:lnTo>
                    <a:pt x="20320" y="20936"/>
                  </a:lnTo>
                  <a:lnTo>
                    <a:pt x="367" y="20936"/>
                  </a:lnTo>
                  <a:lnTo>
                    <a:pt x="1802" y="1186"/>
                  </a:lnTo>
                  <a:lnTo>
                    <a:pt x="3726" y="475"/>
                  </a:lnTo>
                  <a:close/>
                  <a:moveTo>
                    <a:pt x="4065" y="1"/>
                  </a:moveTo>
                  <a:lnTo>
                    <a:pt x="1464" y="929"/>
                  </a:lnTo>
                  <a:lnTo>
                    <a:pt x="28" y="21079"/>
                  </a:lnTo>
                  <a:lnTo>
                    <a:pt x="1" y="21275"/>
                  </a:lnTo>
                  <a:lnTo>
                    <a:pt x="20686" y="21275"/>
                  </a:lnTo>
                  <a:lnTo>
                    <a:pt x="19954" y="1437"/>
                  </a:lnTo>
                  <a:lnTo>
                    <a:pt x="19954" y="1355"/>
                  </a:lnTo>
                  <a:lnTo>
                    <a:pt x="19866" y="1295"/>
                  </a:lnTo>
                  <a:cubicBezTo>
                    <a:pt x="19839" y="1267"/>
                    <a:pt x="18769" y="590"/>
                    <a:pt x="17611" y="224"/>
                  </a:cubicBezTo>
                  <a:lnTo>
                    <a:pt x="17381" y="170"/>
                  </a:lnTo>
                  <a:lnTo>
                    <a:pt x="17496" y="9876"/>
                  </a:lnTo>
                  <a:lnTo>
                    <a:pt x="3977" y="9876"/>
                  </a:lnTo>
                  <a:lnTo>
                    <a:pt x="406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3"/>
            <p:cNvSpPr/>
            <p:nvPr/>
          </p:nvSpPr>
          <p:spPr>
            <a:xfrm>
              <a:off x="6286385" y="2919832"/>
              <a:ext cx="641380" cy="268314"/>
            </a:xfrm>
            <a:custGeom>
              <a:avLst/>
              <a:gdLst/>
              <a:ahLst/>
              <a:cxnLst/>
              <a:rect l="l" t="t" r="r" b="b"/>
              <a:pathLst>
                <a:path w="15301" h="6401" extrusionOk="0">
                  <a:moveTo>
                    <a:pt x="14962" y="339"/>
                  </a:moveTo>
                  <a:lnTo>
                    <a:pt x="14962" y="6035"/>
                  </a:lnTo>
                  <a:lnTo>
                    <a:pt x="345" y="6035"/>
                  </a:lnTo>
                  <a:cubicBezTo>
                    <a:pt x="402" y="4127"/>
                    <a:pt x="454" y="2247"/>
                    <a:pt x="535" y="339"/>
                  </a:cubicBezTo>
                  <a:close/>
                  <a:moveTo>
                    <a:pt x="339" y="0"/>
                  </a:moveTo>
                  <a:cubicBezTo>
                    <a:pt x="257" y="0"/>
                    <a:pt x="169" y="82"/>
                    <a:pt x="169" y="170"/>
                  </a:cubicBezTo>
                  <a:cubicBezTo>
                    <a:pt x="115" y="2202"/>
                    <a:pt x="61" y="4200"/>
                    <a:pt x="0" y="6232"/>
                  </a:cubicBezTo>
                  <a:cubicBezTo>
                    <a:pt x="0" y="6320"/>
                    <a:pt x="88" y="6401"/>
                    <a:pt x="169" y="6401"/>
                  </a:cubicBezTo>
                  <a:lnTo>
                    <a:pt x="15131" y="6401"/>
                  </a:lnTo>
                  <a:cubicBezTo>
                    <a:pt x="15212" y="6401"/>
                    <a:pt x="15301" y="6320"/>
                    <a:pt x="15301" y="6232"/>
                  </a:cubicBezTo>
                  <a:lnTo>
                    <a:pt x="15301" y="170"/>
                  </a:lnTo>
                  <a:cubicBezTo>
                    <a:pt x="15301" y="148"/>
                    <a:pt x="15297" y="128"/>
                    <a:pt x="15290" y="111"/>
                  </a:cubicBezTo>
                  <a:lnTo>
                    <a:pt x="15290" y="111"/>
                  </a:lnTo>
                  <a:cubicBezTo>
                    <a:pt x="15269" y="50"/>
                    <a:pt x="15217" y="0"/>
                    <a:pt x="15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3" name="Google Shape;2453;p63"/>
            <p:cNvGrpSpPr/>
            <p:nvPr/>
          </p:nvGrpSpPr>
          <p:grpSpPr>
            <a:xfrm>
              <a:off x="6319584" y="2945653"/>
              <a:ext cx="579803" cy="123196"/>
              <a:chOff x="6319584" y="2945653"/>
              <a:chExt cx="579803" cy="123196"/>
            </a:xfrm>
          </p:grpSpPr>
          <p:grpSp>
            <p:nvGrpSpPr>
              <p:cNvPr id="2454" name="Google Shape;2454;p63"/>
              <p:cNvGrpSpPr/>
              <p:nvPr/>
            </p:nvGrpSpPr>
            <p:grpSpPr>
              <a:xfrm>
                <a:off x="6319584" y="2945653"/>
                <a:ext cx="579803" cy="65224"/>
                <a:chOff x="6319584" y="2945653"/>
                <a:chExt cx="579803" cy="65224"/>
              </a:xfrm>
            </p:grpSpPr>
            <p:sp>
              <p:nvSpPr>
                <p:cNvPr id="2455" name="Google Shape;2455;p63"/>
                <p:cNvSpPr/>
                <p:nvPr/>
              </p:nvSpPr>
              <p:spPr>
                <a:xfrm>
                  <a:off x="6320716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63"/>
                <p:cNvSpPr/>
                <p:nvPr/>
              </p:nvSpPr>
              <p:spPr>
                <a:xfrm>
                  <a:off x="6385730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63"/>
                <p:cNvSpPr/>
                <p:nvPr/>
              </p:nvSpPr>
              <p:spPr>
                <a:xfrm>
                  <a:off x="645216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63"/>
                <p:cNvSpPr/>
                <p:nvPr/>
              </p:nvSpPr>
              <p:spPr>
                <a:xfrm>
                  <a:off x="6518315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197" y="1"/>
                      </a:moveTo>
                      <a:cubicBezTo>
                        <a:pt x="1" y="1"/>
                        <a:pt x="1" y="339"/>
                        <a:pt x="197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63"/>
                <p:cNvSpPr/>
                <p:nvPr/>
              </p:nvSpPr>
              <p:spPr>
                <a:xfrm>
                  <a:off x="658332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63"/>
                <p:cNvSpPr/>
                <p:nvPr/>
              </p:nvSpPr>
              <p:spPr>
                <a:xfrm>
                  <a:off x="664976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63"/>
                <p:cNvSpPr/>
                <p:nvPr/>
              </p:nvSpPr>
              <p:spPr>
                <a:xfrm>
                  <a:off x="671478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63"/>
                <p:cNvSpPr/>
                <p:nvPr/>
              </p:nvSpPr>
              <p:spPr>
                <a:xfrm>
                  <a:off x="678092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63"/>
                <p:cNvSpPr/>
                <p:nvPr/>
              </p:nvSpPr>
              <p:spPr>
                <a:xfrm>
                  <a:off x="684594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63"/>
                <p:cNvSpPr/>
                <p:nvPr/>
              </p:nvSpPr>
              <p:spPr>
                <a:xfrm>
                  <a:off x="6885135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63"/>
                <p:cNvSpPr/>
                <p:nvPr/>
              </p:nvSpPr>
              <p:spPr>
                <a:xfrm>
                  <a:off x="6319584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66" name="Google Shape;2466;p63"/>
              <p:cNvSpPr/>
              <p:nvPr/>
            </p:nvSpPr>
            <p:spPr>
              <a:xfrm>
                <a:off x="6885135" y="3030914"/>
                <a:ext cx="14252" cy="3793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90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737"/>
                    </a:lnTo>
                    <a:cubicBezTo>
                      <a:pt x="1" y="849"/>
                      <a:pt x="85" y="905"/>
                      <a:pt x="170" y="905"/>
                    </a:cubicBezTo>
                    <a:cubicBezTo>
                      <a:pt x="255" y="905"/>
                      <a:pt x="339" y="849"/>
                      <a:pt x="339" y="737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7" name="Google Shape;2467;p63"/>
            <p:cNvSpPr/>
            <p:nvPr/>
          </p:nvSpPr>
          <p:spPr>
            <a:xfrm>
              <a:off x="6885135" y="3088844"/>
              <a:ext cx="14252" cy="37935"/>
            </a:xfrm>
            <a:custGeom>
              <a:avLst/>
              <a:gdLst/>
              <a:ahLst/>
              <a:cxnLst/>
              <a:rect l="l" t="t" r="r" b="b"/>
              <a:pathLst>
                <a:path w="340" h="905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lnTo>
                    <a:pt x="1" y="737"/>
                  </a:lnTo>
                  <a:cubicBezTo>
                    <a:pt x="1" y="848"/>
                    <a:pt x="85" y="904"/>
                    <a:pt x="170" y="904"/>
                  </a:cubicBezTo>
                  <a:cubicBezTo>
                    <a:pt x="255" y="904"/>
                    <a:pt x="339" y="848"/>
                    <a:pt x="339" y="737"/>
                  </a:cubicBezTo>
                  <a:lnTo>
                    <a:pt x="339" y="168"/>
                  </a:ln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3"/>
            <p:cNvSpPr/>
            <p:nvPr/>
          </p:nvSpPr>
          <p:spPr>
            <a:xfrm>
              <a:off x="5919859" y="2828704"/>
              <a:ext cx="293297" cy="418756"/>
            </a:xfrm>
            <a:custGeom>
              <a:avLst/>
              <a:gdLst/>
              <a:ahLst/>
              <a:cxnLst/>
              <a:rect l="l" t="t" r="r" b="b"/>
              <a:pathLst>
                <a:path w="6997" h="9990" extrusionOk="0">
                  <a:moveTo>
                    <a:pt x="1971" y="0"/>
                  </a:moveTo>
                  <a:cubicBezTo>
                    <a:pt x="1267" y="1213"/>
                    <a:pt x="732" y="2513"/>
                    <a:pt x="366" y="3868"/>
                  </a:cubicBezTo>
                  <a:cubicBezTo>
                    <a:pt x="142" y="4599"/>
                    <a:pt x="0" y="5331"/>
                    <a:pt x="27" y="6096"/>
                  </a:cubicBezTo>
                  <a:cubicBezTo>
                    <a:pt x="54" y="6855"/>
                    <a:pt x="312" y="7647"/>
                    <a:pt x="820" y="8209"/>
                  </a:cubicBezTo>
                  <a:cubicBezTo>
                    <a:pt x="1378" y="8821"/>
                    <a:pt x="2856" y="9989"/>
                    <a:pt x="5324" y="9989"/>
                  </a:cubicBezTo>
                  <a:cubicBezTo>
                    <a:pt x="5699" y="9989"/>
                    <a:pt x="6096" y="9962"/>
                    <a:pt x="6516" y="9902"/>
                  </a:cubicBezTo>
                  <a:lnTo>
                    <a:pt x="6997" y="2960"/>
                  </a:lnTo>
                  <a:lnTo>
                    <a:pt x="1971" y="0"/>
                  </a:ln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3"/>
            <p:cNvSpPr/>
            <p:nvPr/>
          </p:nvSpPr>
          <p:spPr>
            <a:xfrm>
              <a:off x="5983699" y="1836852"/>
              <a:ext cx="198815" cy="194665"/>
            </a:xfrm>
            <a:custGeom>
              <a:avLst/>
              <a:gdLst/>
              <a:ahLst/>
              <a:cxnLst/>
              <a:rect l="l" t="t" r="r" b="b"/>
              <a:pathLst>
                <a:path w="4743" h="4644" extrusionOk="0">
                  <a:moveTo>
                    <a:pt x="1911" y="1"/>
                  </a:moveTo>
                  <a:cubicBezTo>
                    <a:pt x="1677" y="1"/>
                    <a:pt x="1449" y="48"/>
                    <a:pt x="1240" y="153"/>
                  </a:cubicBezTo>
                  <a:cubicBezTo>
                    <a:pt x="1017" y="234"/>
                    <a:pt x="821" y="404"/>
                    <a:pt x="651" y="607"/>
                  </a:cubicBezTo>
                  <a:cubicBezTo>
                    <a:pt x="82" y="1250"/>
                    <a:pt x="1" y="2239"/>
                    <a:pt x="252" y="3086"/>
                  </a:cubicBezTo>
                  <a:cubicBezTo>
                    <a:pt x="340" y="3397"/>
                    <a:pt x="482" y="3709"/>
                    <a:pt x="705" y="3959"/>
                  </a:cubicBezTo>
                  <a:cubicBezTo>
                    <a:pt x="902" y="4163"/>
                    <a:pt x="1186" y="4332"/>
                    <a:pt x="1437" y="4440"/>
                  </a:cubicBezTo>
                  <a:cubicBezTo>
                    <a:pt x="1791" y="4577"/>
                    <a:pt x="2172" y="4644"/>
                    <a:pt x="2553" y="4644"/>
                  </a:cubicBezTo>
                  <a:cubicBezTo>
                    <a:pt x="3358" y="4644"/>
                    <a:pt x="4167" y="4346"/>
                    <a:pt x="4742" y="3790"/>
                  </a:cubicBezTo>
                  <a:lnTo>
                    <a:pt x="4458" y="1623"/>
                  </a:lnTo>
                  <a:cubicBezTo>
                    <a:pt x="4038" y="1142"/>
                    <a:pt x="3611" y="661"/>
                    <a:pt x="3076" y="349"/>
                  </a:cubicBezTo>
                  <a:cubicBezTo>
                    <a:pt x="2722" y="136"/>
                    <a:pt x="2309" y="1"/>
                    <a:pt x="1911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3"/>
            <p:cNvSpPr/>
            <p:nvPr/>
          </p:nvSpPr>
          <p:spPr>
            <a:xfrm>
              <a:off x="5972926" y="1830648"/>
              <a:ext cx="217175" cy="207366"/>
            </a:xfrm>
            <a:custGeom>
              <a:avLst/>
              <a:gdLst/>
              <a:ahLst/>
              <a:cxnLst/>
              <a:rect l="l" t="t" r="r" b="b"/>
              <a:pathLst>
                <a:path w="5181" h="4947" extrusionOk="0">
                  <a:moveTo>
                    <a:pt x="2204" y="324"/>
                  </a:moveTo>
                  <a:cubicBezTo>
                    <a:pt x="2943" y="324"/>
                    <a:pt x="3582" y="834"/>
                    <a:pt x="4092" y="1344"/>
                  </a:cubicBezTo>
                  <a:cubicBezTo>
                    <a:pt x="4207" y="1486"/>
                    <a:pt x="4491" y="1710"/>
                    <a:pt x="4545" y="1825"/>
                  </a:cubicBezTo>
                  <a:cubicBezTo>
                    <a:pt x="4572" y="1906"/>
                    <a:pt x="4572" y="2048"/>
                    <a:pt x="4600" y="2136"/>
                  </a:cubicBezTo>
                  <a:cubicBezTo>
                    <a:pt x="4659" y="2707"/>
                    <a:pt x="4737" y="3310"/>
                    <a:pt x="4822" y="3883"/>
                  </a:cubicBezTo>
                  <a:lnTo>
                    <a:pt x="4822" y="3883"/>
                  </a:lnTo>
                  <a:cubicBezTo>
                    <a:pt x="4278" y="4331"/>
                    <a:pt x="3473" y="4632"/>
                    <a:pt x="2704" y="4632"/>
                  </a:cubicBezTo>
                  <a:cubicBezTo>
                    <a:pt x="2087" y="4632"/>
                    <a:pt x="1494" y="4438"/>
                    <a:pt x="1078" y="3972"/>
                  </a:cubicBezTo>
                  <a:cubicBezTo>
                    <a:pt x="143" y="2922"/>
                    <a:pt x="400" y="416"/>
                    <a:pt x="2093" y="328"/>
                  </a:cubicBezTo>
                  <a:cubicBezTo>
                    <a:pt x="2130" y="325"/>
                    <a:pt x="2167" y="324"/>
                    <a:pt x="2204" y="324"/>
                  </a:cubicBezTo>
                  <a:close/>
                  <a:moveTo>
                    <a:pt x="2211" y="0"/>
                  </a:moveTo>
                  <a:cubicBezTo>
                    <a:pt x="1318" y="0"/>
                    <a:pt x="559" y="603"/>
                    <a:pt x="312" y="1540"/>
                  </a:cubicBezTo>
                  <a:cubicBezTo>
                    <a:pt x="1" y="2699"/>
                    <a:pt x="366" y="4168"/>
                    <a:pt x="1497" y="4676"/>
                  </a:cubicBezTo>
                  <a:cubicBezTo>
                    <a:pt x="1913" y="4860"/>
                    <a:pt x="2356" y="4947"/>
                    <a:pt x="2797" y="4947"/>
                  </a:cubicBezTo>
                  <a:cubicBezTo>
                    <a:pt x="3614" y="4947"/>
                    <a:pt x="4425" y="4648"/>
                    <a:pt x="5045" y="4109"/>
                  </a:cubicBezTo>
                  <a:lnTo>
                    <a:pt x="5045" y="4109"/>
                  </a:lnTo>
                  <a:cubicBezTo>
                    <a:pt x="5119" y="4098"/>
                    <a:pt x="5181" y="4041"/>
                    <a:pt x="5168" y="3938"/>
                  </a:cubicBezTo>
                  <a:lnTo>
                    <a:pt x="4911" y="2075"/>
                  </a:lnTo>
                  <a:cubicBezTo>
                    <a:pt x="4884" y="1683"/>
                    <a:pt x="4769" y="1567"/>
                    <a:pt x="4491" y="1263"/>
                  </a:cubicBezTo>
                  <a:cubicBezTo>
                    <a:pt x="4037" y="782"/>
                    <a:pt x="3556" y="328"/>
                    <a:pt x="2940" y="132"/>
                  </a:cubicBezTo>
                  <a:cubicBezTo>
                    <a:pt x="2692" y="42"/>
                    <a:pt x="2447" y="0"/>
                    <a:pt x="22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3"/>
            <p:cNvSpPr/>
            <p:nvPr/>
          </p:nvSpPr>
          <p:spPr>
            <a:xfrm>
              <a:off x="6010987" y="1872565"/>
              <a:ext cx="149939" cy="81571"/>
            </a:xfrm>
            <a:custGeom>
              <a:avLst/>
              <a:gdLst/>
              <a:ahLst/>
              <a:cxnLst/>
              <a:rect l="l" t="t" r="r" b="b"/>
              <a:pathLst>
                <a:path w="3577" h="1946" extrusionOk="0">
                  <a:moveTo>
                    <a:pt x="1419" y="1"/>
                  </a:moveTo>
                  <a:cubicBezTo>
                    <a:pt x="1322" y="1"/>
                    <a:pt x="1224" y="11"/>
                    <a:pt x="1125" y="32"/>
                  </a:cubicBezTo>
                  <a:cubicBezTo>
                    <a:pt x="278" y="202"/>
                    <a:pt x="0" y="1075"/>
                    <a:pt x="109" y="1814"/>
                  </a:cubicBezTo>
                  <a:cubicBezTo>
                    <a:pt x="134" y="1905"/>
                    <a:pt x="199" y="1946"/>
                    <a:pt x="267" y="1946"/>
                  </a:cubicBezTo>
                  <a:cubicBezTo>
                    <a:pt x="363" y="1946"/>
                    <a:pt x="463" y="1862"/>
                    <a:pt x="447" y="1726"/>
                  </a:cubicBezTo>
                  <a:cubicBezTo>
                    <a:pt x="350" y="1047"/>
                    <a:pt x="698" y="341"/>
                    <a:pt x="1399" y="341"/>
                  </a:cubicBezTo>
                  <a:cubicBezTo>
                    <a:pt x="1481" y="341"/>
                    <a:pt x="1568" y="350"/>
                    <a:pt x="1660" y="371"/>
                  </a:cubicBezTo>
                  <a:cubicBezTo>
                    <a:pt x="2283" y="513"/>
                    <a:pt x="2764" y="967"/>
                    <a:pt x="3217" y="1387"/>
                  </a:cubicBezTo>
                  <a:cubicBezTo>
                    <a:pt x="3258" y="1427"/>
                    <a:pt x="3301" y="1444"/>
                    <a:pt x="3341" y="1444"/>
                  </a:cubicBezTo>
                  <a:cubicBezTo>
                    <a:pt x="3472" y="1444"/>
                    <a:pt x="3577" y="1272"/>
                    <a:pt x="3468" y="1163"/>
                  </a:cubicBezTo>
                  <a:cubicBezTo>
                    <a:pt x="2913" y="663"/>
                    <a:pt x="2208" y="1"/>
                    <a:pt x="1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3"/>
            <p:cNvSpPr/>
            <p:nvPr/>
          </p:nvSpPr>
          <p:spPr>
            <a:xfrm>
              <a:off x="6054707" y="1879691"/>
              <a:ext cx="45900" cy="101105"/>
            </a:xfrm>
            <a:custGeom>
              <a:avLst/>
              <a:gdLst/>
              <a:ahLst/>
              <a:cxnLst/>
              <a:rect l="l" t="t" r="r" b="b"/>
              <a:pathLst>
                <a:path w="1095" h="2412" extrusionOk="0">
                  <a:moveTo>
                    <a:pt x="767" y="1"/>
                  </a:moveTo>
                  <a:cubicBezTo>
                    <a:pt x="710" y="1"/>
                    <a:pt x="653" y="28"/>
                    <a:pt x="617" y="93"/>
                  </a:cubicBezTo>
                  <a:cubicBezTo>
                    <a:pt x="170" y="824"/>
                    <a:pt x="0" y="1813"/>
                    <a:pt x="786" y="2375"/>
                  </a:cubicBezTo>
                  <a:cubicBezTo>
                    <a:pt x="816" y="2401"/>
                    <a:pt x="847" y="2412"/>
                    <a:pt x="875" y="2412"/>
                  </a:cubicBezTo>
                  <a:cubicBezTo>
                    <a:pt x="1005" y="2412"/>
                    <a:pt x="1094" y="2185"/>
                    <a:pt x="955" y="2091"/>
                  </a:cubicBezTo>
                  <a:cubicBezTo>
                    <a:pt x="339" y="1617"/>
                    <a:pt x="590" y="824"/>
                    <a:pt x="928" y="262"/>
                  </a:cubicBezTo>
                  <a:cubicBezTo>
                    <a:pt x="1007" y="124"/>
                    <a:pt x="887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3"/>
            <p:cNvSpPr/>
            <p:nvPr/>
          </p:nvSpPr>
          <p:spPr>
            <a:xfrm>
              <a:off x="6043934" y="1982934"/>
              <a:ext cx="60487" cy="23600"/>
            </a:xfrm>
            <a:custGeom>
              <a:avLst/>
              <a:gdLst/>
              <a:ahLst/>
              <a:cxnLst/>
              <a:rect l="l" t="t" r="r" b="b"/>
              <a:pathLst>
                <a:path w="1443" h="563" extrusionOk="0">
                  <a:moveTo>
                    <a:pt x="231" y="1"/>
                  </a:moveTo>
                  <a:cubicBezTo>
                    <a:pt x="96" y="1"/>
                    <a:pt x="0" y="220"/>
                    <a:pt x="142" y="339"/>
                  </a:cubicBezTo>
                  <a:cubicBezTo>
                    <a:pt x="454" y="562"/>
                    <a:pt x="847" y="562"/>
                    <a:pt x="1212" y="562"/>
                  </a:cubicBezTo>
                  <a:cubicBezTo>
                    <a:pt x="1434" y="562"/>
                    <a:pt x="1442" y="222"/>
                    <a:pt x="1236" y="222"/>
                  </a:cubicBezTo>
                  <a:cubicBezTo>
                    <a:pt x="1228" y="222"/>
                    <a:pt x="1220" y="223"/>
                    <a:pt x="1212" y="224"/>
                  </a:cubicBezTo>
                  <a:cubicBezTo>
                    <a:pt x="907" y="224"/>
                    <a:pt x="569" y="224"/>
                    <a:pt x="311" y="27"/>
                  </a:cubicBezTo>
                  <a:cubicBezTo>
                    <a:pt x="284" y="9"/>
                    <a:pt x="257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3"/>
            <p:cNvSpPr/>
            <p:nvPr/>
          </p:nvSpPr>
          <p:spPr>
            <a:xfrm>
              <a:off x="7036457" y="1841002"/>
              <a:ext cx="197641" cy="194078"/>
            </a:xfrm>
            <a:custGeom>
              <a:avLst/>
              <a:gdLst/>
              <a:ahLst/>
              <a:cxnLst/>
              <a:rect l="l" t="t" r="r" b="b"/>
              <a:pathLst>
                <a:path w="4715" h="4630" extrusionOk="0">
                  <a:moveTo>
                    <a:pt x="2819" y="0"/>
                  </a:moveTo>
                  <a:cubicBezTo>
                    <a:pt x="2422" y="0"/>
                    <a:pt x="2021" y="125"/>
                    <a:pt x="1667" y="338"/>
                  </a:cubicBezTo>
                  <a:cubicBezTo>
                    <a:pt x="1132" y="643"/>
                    <a:pt x="705" y="1151"/>
                    <a:pt x="285" y="1632"/>
                  </a:cubicBezTo>
                  <a:lnTo>
                    <a:pt x="1" y="3779"/>
                  </a:lnTo>
                  <a:cubicBezTo>
                    <a:pt x="576" y="4336"/>
                    <a:pt x="1372" y="4630"/>
                    <a:pt x="2168" y="4630"/>
                  </a:cubicBezTo>
                  <a:cubicBezTo>
                    <a:pt x="2544" y="4630"/>
                    <a:pt x="2920" y="4564"/>
                    <a:pt x="3272" y="4429"/>
                  </a:cubicBezTo>
                  <a:cubicBezTo>
                    <a:pt x="3556" y="4314"/>
                    <a:pt x="3841" y="4172"/>
                    <a:pt x="4037" y="3948"/>
                  </a:cubicBezTo>
                  <a:cubicBezTo>
                    <a:pt x="4261" y="3691"/>
                    <a:pt x="4403" y="3386"/>
                    <a:pt x="4491" y="3075"/>
                  </a:cubicBezTo>
                  <a:cubicBezTo>
                    <a:pt x="4715" y="2228"/>
                    <a:pt x="4660" y="1239"/>
                    <a:pt x="4092" y="589"/>
                  </a:cubicBezTo>
                  <a:cubicBezTo>
                    <a:pt x="3922" y="393"/>
                    <a:pt x="3726" y="223"/>
                    <a:pt x="3502" y="135"/>
                  </a:cubicBezTo>
                  <a:cubicBezTo>
                    <a:pt x="3282" y="43"/>
                    <a:pt x="3051" y="0"/>
                    <a:pt x="281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3"/>
            <p:cNvSpPr/>
            <p:nvPr/>
          </p:nvSpPr>
          <p:spPr>
            <a:xfrm>
              <a:off x="7028996" y="1834211"/>
              <a:ext cx="213360" cy="207995"/>
            </a:xfrm>
            <a:custGeom>
              <a:avLst/>
              <a:gdLst/>
              <a:ahLst/>
              <a:cxnLst/>
              <a:rect l="l" t="t" r="r" b="b"/>
              <a:pathLst>
                <a:path w="5090" h="4962" extrusionOk="0">
                  <a:moveTo>
                    <a:pt x="3007" y="329"/>
                  </a:moveTo>
                  <a:cubicBezTo>
                    <a:pt x="3032" y="329"/>
                    <a:pt x="3058" y="330"/>
                    <a:pt x="3084" y="331"/>
                  </a:cubicBezTo>
                  <a:cubicBezTo>
                    <a:pt x="4778" y="412"/>
                    <a:pt x="5035" y="2952"/>
                    <a:pt x="4100" y="3968"/>
                  </a:cubicBezTo>
                  <a:cubicBezTo>
                    <a:pt x="3669" y="4435"/>
                    <a:pt x="3072" y="4628"/>
                    <a:pt x="2457" y="4628"/>
                  </a:cubicBezTo>
                  <a:cubicBezTo>
                    <a:pt x="1691" y="4628"/>
                    <a:pt x="896" y="4328"/>
                    <a:pt x="357" y="3880"/>
                  </a:cubicBezTo>
                  <a:lnTo>
                    <a:pt x="357" y="3880"/>
                  </a:lnTo>
                  <a:cubicBezTo>
                    <a:pt x="440" y="3303"/>
                    <a:pt x="493" y="2708"/>
                    <a:pt x="571" y="2133"/>
                  </a:cubicBezTo>
                  <a:cubicBezTo>
                    <a:pt x="605" y="2051"/>
                    <a:pt x="571" y="1909"/>
                    <a:pt x="632" y="1821"/>
                  </a:cubicBezTo>
                  <a:cubicBezTo>
                    <a:pt x="659" y="1713"/>
                    <a:pt x="971" y="1455"/>
                    <a:pt x="1079" y="1347"/>
                  </a:cubicBezTo>
                  <a:cubicBezTo>
                    <a:pt x="1571" y="822"/>
                    <a:pt x="2222" y="329"/>
                    <a:pt x="3007" y="329"/>
                  </a:cubicBezTo>
                  <a:close/>
                  <a:moveTo>
                    <a:pt x="2993" y="1"/>
                  </a:moveTo>
                  <a:cubicBezTo>
                    <a:pt x="2904" y="1"/>
                    <a:pt x="2812" y="7"/>
                    <a:pt x="2719" y="19"/>
                  </a:cubicBezTo>
                  <a:cubicBezTo>
                    <a:pt x="2095" y="101"/>
                    <a:pt x="1560" y="439"/>
                    <a:pt x="1079" y="866"/>
                  </a:cubicBezTo>
                  <a:cubicBezTo>
                    <a:pt x="802" y="1117"/>
                    <a:pt x="348" y="1482"/>
                    <a:pt x="267" y="1882"/>
                  </a:cubicBezTo>
                  <a:cubicBezTo>
                    <a:pt x="155" y="2541"/>
                    <a:pt x="100" y="3225"/>
                    <a:pt x="16" y="3885"/>
                  </a:cubicBezTo>
                  <a:lnTo>
                    <a:pt x="16" y="3885"/>
                  </a:lnTo>
                  <a:cubicBezTo>
                    <a:pt x="4" y="3912"/>
                    <a:pt x="1" y="3942"/>
                    <a:pt x="8" y="3972"/>
                  </a:cubicBezTo>
                  <a:lnTo>
                    <a:pt x="8" y="3972"/>
                  </a:lnTo>
                  <a:cubicBezTo>
                    <a:pt x="10" y="4046"/>
                    <a:pt x="57" y="4090"/>
                    <a:pt x="116" y="4104"/>
                  </a:cubicBezTo>
                  <a:lnTo>
                    <a:pt x="116" y="4104"/>
                  </a:lnTo>
                  <a:cubicBezTo>
                    <a:pt x="738" y="4657"/>
                    <a:pt x="1563" y="4961"/>
                    <a:pt x="2384" y="4961"/>
                  </a:cubicBezTo>
                  <a:cubicBezTo>
                    <a:pt x="2678" y="4961"/>
                    <a:pt x="2971" y="4922"/>
                    <a:pt x="3254" y="4842"/>
                  </a:cubicBezTo>
                  <a:cubicBezTo>
                    <a:pt x="4527" y="4449"/>
                    <a:pt x="5089" y="3264"/>
                    <a:pt x="4947" y="1990"/>
                  </a:cubicBezTo>
                  <a:cubicBezTo>
                    <a:pt x="4847" y="926"/>
                    <a:pt x="4087" y="1"/>
                    <a:pt x="29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3"/>
            <p:cNvSpPr/>
            <p:nvPr/>
          </p:nvSpPr>
          <p:spPr>
            <a:xfrm>
              <a:off x="7057122" y="1876254"/>
              <a:ext cx="150861" cy="81446"/>
            </a:xfrm>
            <a:custGeom>
              <a:avLst/>
              <a:gdLst/>
              <a:ahLst/>
              <a:cxnLst/>
              <a:rect l="l" t="t" r="r" b="b"/>
              <a:pathLst>
                <a:path w="3599" h="1943" extrusionOk="0">
                  <a:moveTo>
                    <a:pt x="2178" y="1"/>
                  </a:moveTo>
                  <a:cubicBezTo>
                    <a:pt x="1389" y="1"/>
                    <a:pt x="679" y="657"/>
                    <a:pt x="131" y="1157"/>
                  </a:cubicBezTo>
                  <a:cubicBezTo>
                    <a:pt x="1" y="1266"/>
                    <a:pt x="118" y="1443"/>
                    <a:pt x="256" y="1443"/>
                  </a:cubicBezTo>
                  <a:cubicBezTo>
                    <a:pt x="298" y="1443"/>
                    <a:pt x="342" y="1426"/>
                    <a:pt x="381" y="1387"/>
                  </a:cubicBezTo>
                  <a:cubicBezTo>
                    <a:pt x="835" y="987"/>
                    <a:pt x="1316" y="513"/>
                    <a:pt x="1932" y="371"/>
                  </a:cubicBezTo>
                  <a:cubicBezTo>
                    <a:pt x="2013" y="355"/>
                    <a:pt x="2091" y="347"/>
                    <a:pt x="2165" y="347"/>
                  </a:cubicBezTo>
                  <a:cubicBezTo>
                    <a:pt x="2866" y="347"/>
                    <a:pt x="3250" y="1034"/>
                    <a:pt x="3152" y="1726"/>
                  </a:cubicBezTo>
                  <a:cubicBezTo>
                    <a:pt x="3116" y="1858"/>
                    <a:pt x="3219" y="1942"/>
                    <a:pt x="3315" y="1942"/>
                  </a:cubicBezTo>
                  <a:cubicBezTo>
                    <a:pt x="3382" y="1942"/>
                    <a:pt x="3445" y="1901"/>
                    <a:pt x="3456" y="1807"/>
                  </a:cubicBezTo>
                  <a:cubicBezTo>
                    <a:pt x="3599" y="1075"/>
                    <a:pt x="3287" y="202"/>
                    <a:pt x="2474" y="32"/>
                  </a:cubicBezTo>
                  <a:cubicBezTo>
                    <a:pt x="2374" y="11"/>
                    <a:pt x="2275" y="1"/>
                    <a:pt x="2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3"/>
            <p:cNvSpPr/>
            <p:nvPr/>
          </p:nvSpPr>
          <p:spPr>
            <a:xfrm>
              <a:off x="7118154" y="1884009"/>
              <a:ext cx="44977" cy="100476"/>
            </a:xfrm>
            <a:custGeom>
              <a:avLst/>
              <a:gdLst/>
              <a:ahLst/>
              <a:cxnLst/>
              <a:rect l="l" t="t" r="r" b="b"/>
              <a:pathLst>
                <a:path w="1073" h="2397" extrusionOk="0">
                  <a:moveTo>
                    <a:pt x="345" y="1"/>
                  </a:moveTo>
                  <a:cubicBezTo>
                    <a:pt x="222" y="1"/>
                    <a:pt x="90" y="121"/>
                    <a:pt x="172" y="240"/>
                  </a:cubicBezTo>
                  <a:cubicBezTo>
                    <a:pt x="510" y="802"/>
                    <a:pt x="761" y="1622"/>
                    <a:pt x="138" y="2076"/>
                  </a:cubicBezTo>
                  <a:cubicBezTo>
                    <a:pt x="0" y="2191"/>
                    <a:pt x="86" y="2396"/>
                    <a:pt x="214" y="2396"/>
                  </a:cubicBezTo>
                  <a:cubicBezTo>
                    <a:pt x="244" y="2396"/>
                    <a:pt x="275" y="2386"/>
                    <a:pt x="307" y="2360"/>
                  </a:cubicBezTo>
                  <a:cubicBezTo>
                    <a:pt x="1072" y="1791"/>
                    <a:pt x="903" y="802"/>
                    <a:pt x="476" y="71"/>
                  </a:cubicBezTo>
                  <a:cubicBezTo>
                    <a:pt x="445" y="21"/>
                    <a:pt x="395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3"/>
            <p:cNvSpPr/>
            <p:nvPr/>
          </p:nvSpPr>
          <p:spPr>
            <a:xfrm>
              <a:off x="7114549" y="1986455"/>
              <a:ext cx="60529" cy="23935"/>
            </a:xfrm>
            <a:custGeom>
              <a:avLst/>
              <a:gdLst/>
              <a:ahLst/>
              <a:cxnLst/>
              <a:rect l="l" t="t" r="r" b="b"/>
              <a:pathLst>
                <a:path w="1444" h="571" extrusionOk="0">
                  <a:moveTo>
                    <a:pt x="1210" y="0"/>
                  </a:moveTo>
                  <a:cubicBezTo>
                    <a:pt x="1184" y="0"/>
                    <a:pt x="1158" y="8"/>
                    <a:pt x="1131" y="25"/>
                  </a:cubicBezTo>
                  <a:cubicBezTo>
                    <a:pt x="911" y="203"/>
                    <a:pt x="675" y="223"/>
                    <a:pt x="436" y="223"/>
                  </a:cubicBezTo>
                  <a:cubicBezTo>
                    <a:pt x="365" y="223"/>
                    <a:pt x="295" y="221"/>
                    <a:pt x="224" y="221"/>
                  </a:cubicBezTo>
                  <a:cubicBezTo>
                    <a:pt x="0" y="221"/>
                    <a:pt x="0" y="560"/>
                    <a:pt x="224" y="560"/>
                  </a:cubicBezTo>
                  <a:cubicBezTo>
                    <a:pt x="302" y="567"/>
                    <a:pt x="381" y="571"/>
                    <a:pt x="460" y="571"/>
                  </a:cubicBezTo>
                  <a:cubicBezTo>
                    <a:pt x="758" y="571"/>
                    <a:pt x="1055" y="513"/>
                    <a:pt x="1301" y="336"/>
                  </a:cubicBezTo>
                  <a:cubicBezTo>
                    <a:pt x="1443" y="216"/>
                    <a:pt x="1345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3"/>
            <p:cNvSpPr/>
            <p:nvPr/>
          </p:nvSpPr>
          <p:spPr>
            <a:xfrm>
              <a:off x="6385730" y="2199270"/>
              <a:ext cx="471069" cy="319453"/>
            </a:xfrm>
            <a:custGeom>
              <a:avLst/>
              <a:gdLst/>
              <a:ahLst/>
              <a:cxnLst/>
              <a:rect l="l" t="t" r="r" b="b"/>
              <a:pathLst>
                <a:path w="11238" h="7621" extrusionOk="0">
                  <a:moveTo>
                    <a:pt x="4999" y="0"/>
                  </a:moveTo>
                  <a:cubicBezTo>
                    <a:pt x="3387" y="0"/>
                    <a:pt x="3049" y="1159"/>
                    <a:pt x="3049" y="1159"/>
                  </a:cubicBezTo>
                  <a:lnTo>
                    <a:pt x="3049" y="3922"/>
                  </a:lnTo>
                  <a:lnTo>
                    <a:pt x="1" y="4884"/>
                  </a:lnTo>
                  <a:cubicBezTo>
                    <a:pt x="1" y="4884"/>
                    <a:pt x="1755" y="7620"/>
                    <a:pt x="5480" y="7620"/>
                  </a:cubicBezTo>
                  <a:cubicBezTo>
                    <a:pt x="9232" y="7620"/>
                    <a:pt x="11237" y="4999"/>
                    <a:pt x="11237" y="4999"/>
                  </a:cubicBezTo>
                  <a:lnTo>
                    <a:pt x="7397" y="3922"/>
                  </a:lnTo>
                  <a:lnTo>
                    <a:pt x="7397" y="1131"/>
                  </a:lnTo>
                  <a:cubicBezTo>
                    <a:pt x="7397" y="1131"/>
                    <a:pt x="6604" y="0"/>
                    <a:pt x="499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3"/>
            <p:cNvSpPr/>
            <p:nvPr/>
          </p:nvSpPr>
          <p:spPr>
            <a:xfrm>
              <a:off x="6377514" y="2191893"/>
              <a:ext cx="487501" cy="333538"/>
            </a:xfrm>
            <a:custGeom>
              <a:avLst/>
              <a:gdLst/>
              <a:ahLst/>
              <a:cxnLst/>
              <a:rect l="l" t="t" r="r" b="b"/>
              <a:pathLst>
                <a:path w="11630" h="7957" extrusionOk="0">
                  <a:moveTo>
                    <a:pt x="5216" y="327"/>
                  </a:moveTo>
                  <a:cubicBezTo>
                    <a:pt x="6055" y="327"/>
                    <a:pt x="6931" y="707"/>
                    <a:pt x="7424" y="1352"/>
                  </a:cubicBezTo>
                  <a:lnTo>
                    <a:pt x="7424" y="1352"/>
                  </a:lnTo>
                  <a:lnTo>
                    <a:pt x="7424" y="4098"/>
                  </a:lnTo>
                  <a:cubicBezTo>
                    <a:pt x="7424" y="4159"/>
                    <a:pt x="7478" y="4240"/>
                    <a:pt x="7539" y="4240"/>
                  </a:cubicBezTo>
                  <a:cubicBezTo>
                    <a:pt x="8740" y="4580"/>
                    <a:pt x="9924" y="4920"/>
                    <a:pt x="11129" y="5265"/>
                  </a:cubicBezTo>
                  <a:lnTo>
                    <a:pt x="11129" y="5265"/>
                  </a:lnTo>
                  <a:cubicBezTo>
                    <a:pt x="10303" y="6217"/>
                    <a:pt x="9078" y="6924"/>
                    <a:pt x="7904" y="7288"/>
                  </a:cubicBezTo>
                  <a:cubicBezTo>
                    <a:pt x="7200" y="7500"/>
                    <a:pt x="6467" y="7607"/>
                    <a:pt x="5739" y="7607"/>
                  </a:cubicBezTo>
                  <a:cubicBezTo>
                    <a:pt x="4136" y="7607"/>
                    <a:pt x="2553" y="7088"/>
                    <a:pt x="1328" y="6022"/>
                  </a:cubicBezTo>
                  <a:cubicBezTo>
                    <a:pt x="1020" y="5759"/>
                    <a:pt x="731" y="5477"/>
                    <a:pt x="477" y="5156"/>
                  </a:cubicBezTo>
                  <a:lnTo>
                    <a:pt x="477" y="5156"/>
                  </a:lnTo>
                  <a:cubicBezTo>
                    <a:pt x="1417" y="4845"/>
                    <a:pt x="2336" y="4556"/>
                    <a:pt x="3278" y="4267"/>
                  </a:cubicBezTo>
                  <a:cubicBezTo>
                    <a:pt x="3360" y="4240"/>
                    <a:pt x="3414" y="4186"/>
                    <a:pt x="3414" y="4098"/>
                  </a:cubicBezTo>
                  <a:lnTo>
                    <a:pt x="3414" y="2547"/>
                  </a:lnTo>
                  <a:cubicBezTo>
                    <a:pt x="3414" y="2181"/>
                    <a:pt x="3306" y="1700"/>
                    <a:pt x="3414" y="1335"/>
                  </a:cubicBezTo>
                  <a:cubicBezTo>
                    <a:pt x="3502" y="969"/>
                    <a:pt x="3922" y="657"/>
                    <a:pt x="4261" y="515"/>
                  </a:cubicBezTo>
                  <a:cubicBezTo>
                    <a:pt x="4555" y="388"/>
                    <a:pt x="4883" y="327"/>
                    <a:pt x="5216" y="327"/>
                  </a:cubicBezTo>
                  <a:close/>
                  <a:moveTo>
                    <a:pt x="5203" y="1"/>
                  </a:moveTo>
                  <a:cubicBezTo>
                    <a:pt x="4857" y="1"/>
                    <a:pt x="4517" y="57"/>
                    <a:pt x="4206" y="176"/>
                  </a:cubicBezTo>
                  <a:cubicBezTo>
                    <a:pt x="3753" y="346"/>
                    <a:pt x="3306" y="711"/>
                    <a:pt x="3109" y="1165"/>
                  </a:cubicBezTo>
                  <a:cubicBezTo>
                    <a:pt x="2994" y="1450"/>
                    <a:pt x="3048" y="1754"/>
                    <a:pt x="3048" y="2066"/>
                  </a:cubicBezTo>
                  <a:lnTo>
                    <a:pt x="3048" y="3972"/>
                  </a:lnTo>
                  <a:lnTo>
                    <a:pt x="3048" y="3972"/>
                  </a:lnTo>
                  <a:cubicBezTo>
                    <a:pt x="2080" y="4272"/>
                    <a:pt x="1112" y="4593"/>
                    <a:pt x="170" y="4890"/>
                  </a:cubicBezTo>
                  <a:cubicBezTo>
                    <a:pt x="61" y="4917"/>
                    <a:pt x="0" y="5060"/>
                    <a:pt x="61" y="5141"/>
                  </a:cubicBezTo>
                  <a:cubicBezTo>
                    <a:pt x="793" y="6299"/>
                    <a:pt x="2120" y="7146"/>
                    <a:pt x="3387" y="7600"/>
                  </a:cubicBezTo>
                  <a:cubicBezTo>
                    <a:pt x="4122" y="7840"/>
                    <a:pt x="4891" y="7957"/>
                    <a:pt x="5662" y="7957"/>
                  </a:cubicBezTo>
                  <a:cubicBezTo>
                    <a:pt x="7320" y="7957"/>
                    <a:pt x="8984" y="7418"/>
                    <a:pt x="10329" y="6414"/>
                  </a:cubicBezTo>
                  <a:cubicBezTo>
                    <a:pt x="10783" y="6103"/>
                    <a:pt x="11203" y="5737"/>
                    <a:pt x="11575" y="5283"/>
                  </a:cubicBezTo>
                  <a:cubicBezTo>
                    <a:pt x="11630" y="5202"/>
                    <a:pt x="11630" y="5033"/>
                    <a:pt x="11487" y="5006"/>
                  </a:cubicBezTo>
                  <a:cubicBezTo>
                    <a:pt x="10234" y="4647"/>
                    <a:pt x="9013" y="4294"/>
                    <a:pt x="7762" y="3966"/>
                  </a:cubicBezTo>
                  <a:lnTo>
                    <a:pt x="7762" y="3966"/>
                  </a:lnTo>
                  <a:lnTo>
                    <a:pt x="7762" y="1370"/>
                  </a:lnTo>
                  <a:lnTo>
                    <a:pt x="7762" y="1370"/>
                  </a:lnTo>
                  <a:cubicBezTo>
                    <a:pt x="7776" y="1336"/>
                    <a:pt x="7776" y="1295"/>
                    <a:pt x="7755" y="1252"/>
                  </a:cubicBezTo>
                  <a:lnTo>
                    <a:pt x="7755" y="1252"/>
                  </a:lnTo>
                  <a:cubicBezTo>
                    <a:pt x="7745" y="1216"/>
                    <a:pt x="7724" y="1189"/>
                    <a:pt x="7699" y="1169"/>
                  </a:cubicBezTo>
                  <a:lnTo>
                    <a:pt x="7699" y="1169"/>
                  </a:lnTo>
                  <a:cubicBezTo>
                    <a:pt x="7151" y="430"/>
                    <a:pt x="6155" y="1"/>
                    <a:pt x="52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3"/>
            <p:cNvSpPr/>
            <p:nvPr/>
          </p:nvSpPr>
          <p:spPr>
            <a:xfrm>
              <a:off x="6121985" y="1515973"/>
              <a:ext cx="970181" cy="765078"/>
            </a:xfrm>
            <a:custGeom>
              <a:avLst/>
              <a:gdLst/>
              <a:ahLst/>
              <a:cxnLst/>
              <a:rect l="l" t="t" r="r" b="b"/>
              <a:pathLst>
                <a:path w="23145" h="18252" extrusionOk="0">
                  <a:moveTo>
                    <a:pt x="16227" y="1"/>
                  </a:moveTo>
                  <a:cubicBezTo>
                    <a:pt x="12440" y="1"/>
                    <a:pt x="6383" y="100"/>
                    <a:pt x="4125" y="100"/>
                  </a:cubicBezTo>
                  <a:cubicBezTo>
                    <a:pt x="739" y="100"/>
                    <a:pt x="143" y="4225"/>
                    <a:pt x="143" y="4225"/>
                  </a:cubicBezTo>
                  <a:cubicBezTo>
                    <a:pt x="0" y="5519"/>
                    <a:pt x="0" y="6819"/>
                    <a:pt x="89" y="8119"/>
                  </a:cubicBezTo>
                  <a:cubicBezTo>
                    <a:pt x="116" y="8709"/>
                    <a:pt x="197" y="9332"/>
                    <a:pt x="312" y="9921"/>
                  </a:cubicBezTo>
                  <a:cubicBezTo>
                    <a:pt x="705" y="11818"/>
                    <a:pt x="1782" y="17995"/>
                    <a:pt x="11576" y="18252"/>
                  </a:cubicBezTo>
                  <a:cubicBezTo>
                    <a:pt x="21363" y="17995"/>
                    <a:pt x="22440" y="11818"/>
                    <a:pt x="22833" y="9921"/>
                  </a:cubicBezTo>
                  <a:cubicBezTo>
                    <a:pt x="22948" y="9332"/>
                    <a:pt x="23029" y="8709"/>
                    <a:pt x="23056" y="8119"/>
                  </a:cubicBezTo>
                  <a:cubicBezTo>
                    <a:pt x="23144" y="6819"/>
                    <a:pt x="23029" y="5519"/>
                    <a:pt x="23002" y="4225"/>
                  </a:cubicBezTo>
                  <a:cubicBezTo>
                    <a:pt x="22948" y="330"/>
                    <a:pt x="19446" y="303"/>
                    <a:pt x="19446" y="100"/>
                  </a:cubicBezTo>
                  <a:cubicBezTo>
                    <a:pt x="19446" y="26"/>
                    <a:pt x="18120" y="1"/>
                    <a:pt x="16227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3"/>
            <p:cNvSpPr/>
            <p:nvPr/>
          </p:nvSpPr>
          <p:spPr>
            <a:xfrm>
              <a:off x="6114901" y="1508512"/>
              <a:ext cx="984307" cy="779624"/>
            </a:xfrm>
            <a:custGeom>
              <a:avLst/>
              <a:gdLst/>
              <a:ahLst/>
              <a:cxnLst/>
              <a:rect l="l" t="t" r="r" b="b"/>
              <a:pathLst>
                <a:path w="23482" h="18599" extrusionOk="0">
                  <a:moveTo>
                    <a:pt x="17081" y="314"/>
                  </a:moveTo>
                  <a:cubicBezTo>
                    <a:pt x="17864" y="314"/>
                    <a:pt x="18646" y="333"/>
                    <a:pt x="19419" y="393"/>
                  </a:cubicBezTo>
                  <a:cubicBezTo>
                    <a:pt x="19442" y="393"/>
                    <a:pt x="19487" y="414"/>
                    <a:pt x="19538" y="419"/>
                  </a:cubicBezTo>
                  <a:lnTo>
                    <a:pt x="19538" y="419"/>
                  </a:lnTo>
                  <a:cubicBezTo>
                    <a:pt x="19553" y="429"/>
                    <a:pt x="19569" y="438"/>
                    <a:pt x="19588" y="447"/>
                  </a:cubicBezTo>
                  <a:cubicBezTo>
                    <a:pt x="19757" y="563"/>
                    <a:pt x="20042" y="590"/>
                    <a:pt x="20238" y="651"/>
                  </a:cubicBezTo>
                  <a:cubicBezTo>
                    <a:pt x="21166" y="928"/>
                    <a:pt x="22013" y="1436"/>
                    <a:pt x="22494" y="2283"/>
                  </a:cubicBezTo>
                  <a:cubicBezTo>
                    <a:pt x="22859" y="2933"/>
                    <a:pt x="23002" y="3665"/>
                    <a:pt x="23002" y="4403"/>
                  </a:cubicBezTo>
                  <a:cubicBezTo>
                    <a:pt x="23002" y="4403"/>
                    <a:pt x="23002" y="4403"/>
                    <a:pt x="23002" y="4403"/>
                  </a:cubicBezTo>
                  <a:lnTo>
                    <a:pt x="23002" y="4403"/>
                  </a:lnTo>
                  <a:cubicBezTo>
                    <a:pt x="23002" y="4405"/>
                    <a:pt x="23002" y="4407"/>
                    <a:pt x="23002" y="4408"/>
                  </a:cubicBezTo>
                  <a:lnTo>
                    <a:pt x="23002" y="4408"/>
                  </a:lnTo>
                  <a:cubicBezTo>
                    <a:pt x="23029" y="6411"/>
                    <a:pt x="23198" y="8353"/>
                    <a:pt x="22778" y="10329"/>
                  </a:cubicBezTo>
                  <a:cubicBezTo>
                    <a:pt x="22663" y="10919"/>
                    <a:pt x="22494" y="11515"/>
                    <a:pt x="22297" y="12077"/>
                  </a:cubicBezTo>
                  <a:cubicBezTo>
                    <a:pt x="21647" y="13858"/>
                    <a:pt x="20462" y="15382"/>
                    <a:pt x="18856" y="16425"/>
                  </a:cubicBezTo>
                  <a:cubicBezTo>
                    <a:pt x="16814" y="17706"/>
                    <a:pt x="14307" y="18236"/>
                    <a:pt x="11856" y="18236"/>
                  </a:cubicBezTo>
                  <a:cubicBezTo>
                    <a:pt x="11015" y="18236"/>
                    <a:pt x="10181" y="18173"/>
                    <a:pt x="9374" y="18057"/>
                  </a:cubicBezTo>
                  <a:cubicBezTo>
                    <a:pt x="6861" y="17692"/>
                    <a:pt x="4348" y="16703"/>
                    <a:pt x="2655" y="14705"/>
                  </a:cubicBezTo>
                  <a:cubicBezTo>
                    <a:pt x="1666" y="13520"/>
                    <a:pt x="1104" y="12077"/>
                    <a:pt x="766" y="10580"/>
                  </a:cubicBezTo>
                  <a:cubicBezTo>
                    <a:pt x="400" y="9002"/>
                    <a:pt x="312" y="7363"/>
                    <a:pt x="400" y="5758"/>
                  </a:cubicBezTo>
                  <a:cubicBezTo>
                    <a:pt x="427" y="4823"/>
                    <a:pt x="481" y="4037"/>
                    <a:pt x="820" y="3191"/>
                  </a:cubicBezTo>
                  <a:cubicBezTo>
                    <a:pt x="1213" y="2141"/>
                    <a:pt x="1924" y="1125"/>
                    <a:pt x="2994" y="678"/>
                  </a:cubicBezTo>
                  <a:cubicBezTo>
                    <a:pt x="3566" y="452"/>
                    <a:pt x="4226" y="417"/>
                    <a:pt x="4880" y="417"/>
                  </a:cubicBezTo>
                  <a:cubicBezTo>
                    <a:pt x="5173" y="417"/>
                    <a:pt x="5465" y="424"/>
                    <a:pt x="5748" y="424"/>
                  </a:cubicBezTo>
                  <a:cubicBezTo>
                    <a:pt x="5856" y="424"/>
                    <a:pt x="5964" y="423"/>
                    <a:pt x="6069" y="420"/>
                  </a:cubicBezTo>
                  <a:cubicBezTo>
                    <a:pt x="8663" y="420"/>
                    <a:pt x="11264" y="366"/>
                    <a:pt x="13858" y="366"/>
                  </a:cubicBezTo>
                  <a:cubicBezTo>
                    <a:pt x="14921" y="351"/>
                    <a:pt x="16002" y="314"/>
                    <a:pt x="17081" y="314"/>
                  </a:cubicBezTo>
                  <a:close/>
                  <a:moveTo>
                    <a:pt x="15775" y="0"/>
                  </a:moveTo>
                  <a:cubicBezTo>
                    <a:pt x="13011" y="0"/>
                    <a:pt x="10248" y="55"/>
                    <a:pt x="7451" y="82"/>
                  </a:cubicBezTo>
                  <a:cubicBezTo>
                    <a:pt x="6435" y="82"/>
                    <a:pt x="5419" y="82"/>
                    <a:pt x="4376" y="109"/>
                  </a:cubicBezTo>
                  <a:cubicBezTo>
                    <a:pt x="3109" y="109"/>
                    <a:pt x="2032" y="651"/>
                    <a:pt x="1246" y="1667"/>
                  </a:cubicBezTo>
                  <a:cubicBezTo>
                    <a:pt x="738" y="2371"/>
                    <a:pt x="366" y="3245"/>
                    <a:pt x="169" y="4091"/>
                  </a:cubicBezTo>
                  <a:cubicBezTo>
                    <a:pt x="88" y="4572"/>
                    <a:pt x="61" y="5080"/>
                    <a:pt x="61" y="5588"/>
                  </a:cubicBezTo>
                  <a:cubicBezTo>
                    <a:pt x="0" y="6801"/>
                    <a:pt x="27" y="8040"/>
                    <a:pt x="169" y="9286"/>
                  </a:cubicBezTo>
                  <a:cubicBezTo>
                    <a:pt x="366" y="10837"/>
                    <a:pt x="793" y="12443"/>
                    <a:pt x="1612" y="13797"/>
                  </a:cubicBezTo>
                  <a:cubicBezTo>
                    <a:pt x="2797" y="15802"/>
                    <a:pt x="4768" y="17157"/>
                    <a:pt x="6970" y="17861"/>
                  </a:cubicBezTo>
                  <a:cubicBezTo>
                    <a:pt x="8495" y="18350"/>
                    <a:pt x="10137" y="18598"/>
                    <a:pt x="11779" y="18598"/>
                  </a:cubicBezTo>
                  <a:cubicBezTo>
                    <a:pt x="13638" y="18598"/>
                    <a:pt x="15497" y="18281"/>
                    <a:pt x="17190" y="17638"/>
                  </a:cubicBezTo>
                  <a:cubicBezTo>
                    <a:pt x="19276" y="16818"/>
                    <a:pt x="21058" y="15382"/>
                    <a:pt x="22101" y="13377"/>
                  </a:cubicBezTo>
                  <a:cubicBezTo>
                    <a:pt x="22947" y="11738"/>
                    <a:pt x="23340" y="9794"/>
                    <a:pt x="23428" y="7959"/>
                  </a:cubicBezTo>
                  <a:cubicBezTo>
                    <a:pt x="23482" y="6786"/>
                    <a:pt x="23370" y="5613"/>
                    <a:pt x="23341" y="4440"/>
                  </a:cubicBezTo>
                  <a:lnTo>
                    <a:pt x="23341" y="4440"/>
                  </a:lnTo>
                  <a:cubicBezTo>
                    <a:pt x="23342" y="4428"/>
                    <a:pt x="23342" y="4416"/>
                    <a:pt x="23340" y="4403"/>
                  </a:cubicBezTo>
                  <a:lnTo>
                    <a:pt x="23340" y="4403"/>
                  </a:lnTo>
                  <a:cubicBezTo>
                    <a:pt x="23340" y="4403"/>
                    <a:pt x="23340" y="4403"/>
                    <a:pt x="23340" y="4403"/>
                  </a:cubicBezTo>
                  <a:cubicBezTo>
                    <a:pt x="23340" y="4400"/>
                    <a:pt x="23340" y="4396"/>
                    <a:pt x="23340" y="4393"/>
                  </a:cubicBezTo>
                  <a:lnTo>
                    <a:pt x="23340" y="4393"/>
                  </a:lnTo>
                  <a:cubicBezTo>
                    <a:pt x="23311" y="3069"/>
                    <a:pt x="22884" y="1834"/>
                    <a:pt x="21816" y="1044"/>
                  </a:cubicBezTo>
                  <a:cubicBezTo>
                    <a:pt x="21227" y="590"/>
                    <a:pt x="20489" y="339"/>
                    <a:pt x="19757" y="170"/>
                  </a:cubicBezTo>
                  <a:cubicBezTo>
                    <a:pt x="19756" y="170"/>
                    <a:pt x="19755" y="170"/>
                    <a:pt x="19754" y="170"/>
                  </a:cubicBezTo>
                  <a:lnTo>
                    <a:pt x="19754" y="170"/>
                  </a:lnTo>
                  <a:cubicBezTo>
                    <a:pt x="19744" y="148"/>
                    <a:pt x="19731" y="126"/>
                    <a:pt x="19703" y="109"/>
                  </a:cubicBezTo>
                  <a:cubicBezTo>
                    <a:pt x="19642" y="82"/>
                    <a:pt x="19615" y="82"/>
                    <a:pt x="19561" y="82"/>
                  </a:cubicBezTo>
                  <a:cubicBezTo>
                    <a:pt x="19303" y="28"/>
                    <a:pt x="19053" y="28"/>
                    <a:pt x="18795" y="28"/>
                  </a:cubicBezTo>
                  <a:cubicBezTo>
                    <a:pt x="17807" y="0"/>
                    <a:pt x="16791" y="0"/>
                    <a:pt x="157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3"/>
            <p:cNvSpPr/>
            <p:nvPr/>
          </p:nvSpPr>
          <p:spPr>
            <a:xfrm>
              <a:off x="6567149" y="1961640"/>
              <a:ext cx="89745" cy="47409"/>
            </a:xfrm>
            <a:custGeom>
              <a:avLst/>
              <a:gdLst/>
              <a:ahLst/>
              <a:cxnLst/>
              <a:rect l="l" t="t" r="r" b="b"/>
              <a:pathLst>
                <a:path w="2141" h="1131" extrusionOk="0">
                  <a:moveTo>
                    <a:pt x="1037" y="0"/>
                  </a:moveTo>
                  <a:cubicBezTo>
                    <a:pt x="529" y="0"/>
                    <a:pt x="245" y="447"/>
                    <a:pt x="75" y="847"/>
                  </a:cubicBezTo>
                  <a:cubicBezTo>
                    <a:pt x="1" y="982"/>
                    <a:pt x="124" y="1104"/>
                    <a:pt x="235" y="1104"/>
                  </a:cubicBezTo>
                  <a:cubicBezTo>
                    <a:pt x="286" y="1104"/>
                    <a:pt x="334" y="1078"/>
                    <a:pt x="360" y="1016"/>
                  </a:cubicBezTo>
                  <a:cubicBezTo>
                    <a:pt x="502" y="732"/>
                    <a:pt x="671" y="339"/>
                    <a:pt x="1064" y="339"/>
                  </a:cubicBezTo>
                  <a:cubicBezTo>
                    <a:pt x="1430" y="366"/>
                    <a:pt x="1633" y="759"/>
                    <a:pt x="1768" y="1043"/>
                  </a:cubicBezTo>
                  <a:cubicBezTo>
                    <a:pt x="1805" y="1105"/>
                    <a:pt x="1858" y="1131"/>
                    <a:pt x="1910" y="1131"/>
                  </a:cubicBezTo>
                  <a:cubicBezTo>
                    <a:pt x="2026" y="1131"/>
                    <a:pt x="2140" y="1009"/>
                    <a:pt x="2080" y="874"/>
                  </a:cubicBezTo>
                  <a:cubicBezTo>
                    <a:pt x="1857" y="447"/>
                    <a:pt x="1572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3"/>
            <p:cNvSpPr/>
            <p:nvPr/>
          </p:nvSpPr>
          <p:spPr>
            <a:xfrm>
              <a:off x="6252306" y="1856301"/>
              <a:ext cx="244756" cy="168131"/>
            </a:xfrm>
            <a:custGeom>
              <a:avLst/>
              <a:gdLst/>
              <a:ahLst/>
              <a:cxnLst/>
              <a:rect l="l" t="t" r="r" b="b"/>
              <a:pathLst>
                <a:path w="5839" h="4011" extrusionOk="0">
                  <a:moveTo>
                    <a:pt x="2619" y="1"/>
                  </a:moveTo>
                  <a:cubicBezTo>
                    <a:pt x="2492" y="1"/>
                    <a:pt x="2362" y="9"/>
                    <a:pt x="2229" y="28"/>
                  </a:cubicBezTo>
                  <a:cubicBezTo>
                    <a:pt x="1355" y="170"/>
                    <a:pt x="562" y="678"/>
                    <a:pt x="0" y="1328"/>
                  </a:cubicBezTo>
                  <a:cubicBezTo>
                    <a:pt x="0" y="1328"/>
                    <a:pt x="136" y="3360"/>
                    <a:pt x="2337" y="3895"/>
                  </a:cubicBezTo>
                  <a:cubicBezTo>
                    <a:pt x="2676" y="3976"/>
                    <a:pt x="2993" y="4011"/>
                    <a:pt x="3286" y="4011"/>
                  </a:cubicBezTo>
                  <a:cubicBezTo>
                    <a:pt x="4927" y="4011"/>
                    <a:pt x="5839" y="2933"/>
                    <a:pt x="5839" y="2933"/>
                  </a:cubicBezTo>
                  <a:cubicBezTo>
                    <a:pt x="5669" y="2452"/>
                    <a:pt x="5249" y="1267"/>
                    <a:pt x="4484" y="705"/>
                  </a:cubicBezTo>
                  <a:cubicBezTo>
                    <a:pt x="3891" y="254"/>
                    <a:pt x="3297" y="1"/>
                    <a:pt x="2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5" name="Google Shape;2485;p63"/>
            <p:cNvGrpSpPr/>
            <p:nvPr/>
          </p:nvGrpSpPr>
          <p:grpSpPr>
            <a:xfrm>
              <a:off x="6229042" y="1810108"/>
              <a:ext cx="277368" cy="175634"/>
              <a:chOff x="6229042" y="1810108"/>
              <a:chExt cx="277368" cy="175634"/>
            </a:xfrm>
          </p:grpSpPr>
          <p:sp>
            <p:nvSpPr>
              <p:cNvPr id="2486" name="Google Shape;2486;p63"/>
              <p:cNvSpPr/>
              <p:nvPr/>
            </p:nvSpPr>
            <p:spPr>
              <a:xfrm>
                <a:off x="6241785" y="1849427"/>
                <a:ext cx="26462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313" h="3252" extrusionOk="0">
                    <a:moveTo>
                      <a:pt x="2899" y="0"/>
                    </a:moveTo>
                    <a:cubicBezTo>
                      <a:pt x="1848" y="0"/>
                      <a:pt x="821" y="580"/>
                      <a:pt x="109" y="1377"/>
                    </a:cubicBezTo>
                    <a:cubicBezTo>
                      <a:pt x="0" y="1506"/>
                      <a:pt x="122" y="1684"/>
                      <a:pt x="248" y="1684"/>
                    </a:cubicBezTo>
                    <a:cubicBezTo>
                      <a:pt x="287" y="1684"/>
                      <a:pt x="326" y="1667"/>
                      <a:pt x="360" y="1627"/>
                    </a:cubicBezTo>
                    <a:cubicBezTo>
                      <a:pt x="1012" y="878"/>
                      <a:pt x="1936" y="349"/>
                      <a:pt x="2888" y="349"/>
                    </a:cubicBezTo>
                    <a:cubicBezTo>
                      <a:pt x="3260" y="349"/>
                      <a:pt x="3637" y="430"/>
                      <a:pt x="4004" y="611"/>
                    </a:cubicBezTo>
                    <a:cubicBezTo>
                      <a:pt x="5047" y="1119"/>
                      <a:pt x="5528" y="2081"/>
                      <a:pt x="5920" y="3124"/>
                    </a:cubicBezTo>
                    <a:cubicBezTo>
                      <a:pt x="5955" y="3215"/>
                      <a:pt x="6028" y="3252"/>
                      <a:pt x="6099" y="3252"/>
                    </a:cubicBezTo>
                    <a:cubicBezTo>
                      <a:pt x="6208" y="3252"/>
                      <a:pt x="6313" y="3162"/>
                      <a:pt x="6259" y="3043"/>
                    </a:cubicBezTo>
                    <a:cubicBezTo>
                      <a:pt x="5805" y="1858"/>
                      <a:pt x="5216" y="754"/>
                      <a:pt x="3977" y="219"/>
                    </a:cubicBezTo>
                    <a:cubicBezTo>
                      <a:pt x="3622" y="68"/>
                      <a:pt x="3259" y="0"/>
                      <a:pt x="28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63"/>
              <p:cNvSpPr/>
              <p:nvPr/>
            </p:nvSpPr>
            <p:spPr>
              <a:xfrm>
                <a:off x="6229042" y="1855631"/>
                <a:ext cx="43971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130" extrusionOk="0">
                    <a:moveTo>
                      <a:pt x="251" y="1"/>
                    </a:moveTo>
                    <a:cubicBezTo>
                      <a:pt x="127" y="1"/>
                      <a:pt x="1" y="120"/>
                      <a:pt x="102" y="240"/>
                    </a:cubicBezTo>
                    <a:cubicBezTo>
                      <a:pt x="271" y="524"/>
                      <a:pt x="467" y="775"/>
                      <a:pt x="664" y="1060"/>
                    </a:cubicBezTo>
                    <a:cubicBezTo>
                      <a:pt x="697" y="1109"/>
                      <a:pt x="748" y="1130"/>
                      <a:pt x="799" y="1130"/>
                    </a:cubicBezTo>
                    <a:cubicBezTo>
                      <a:pt x="922" y="1130"/>
                      <a:pt x="1049" y="1010"/>
                      <a:pt x="948" y="890"/>
                    </a:cubicBezTo>
                    <a:cubicBezTo>
                      <a:pt x="779" y="606"/>
                      <a:pt x="582" y="355"/>
                      <a:pt x="386" y="71"/>
                    </a:cubicBezTo>
                    <a:cubicBezTo>
                      <a:pt x="352" y="21"/>
                      <a:pt x="302" y="1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63"/>
              <p:cNvSpPr/>
              <p:nvPr/>
            </p:nvSpPr>
            <p:spPr>
              <a:xfrm>
                <a:off x="6267942" y="1830732"/>
                <a:ext cx="34833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191" extrusionOk="0">
                    <a:moveTo>
                      <a:pt x="230" y="0"/>
                    </a:moveTo>
                    <a:cubicBezTo>
                      <a:pt x="119" y="0"/>
                      <a:pt x="0" y="138"/>
                      <a:pt x="74" y="272"/>
                    </a:cubicBezTo>
                    <a:cubicBezTo>
                      <a:pt x="189" y="550"/>
                      <a:pt x="332" y="834"/>
                      <a:pt x="474" y="1091"/>
                    </a:cubicBezTo>
                    <a:cubicBezTo>
                      <a:pt x="500" y="1162"/>
                      <a:pt x="548" y="1191"/>
                      <a:pt x="599" y="1191"/>
                    </a:cubicBezTo>
                    <a:cubicBezTo>
                      <a:pt x="710" y="1191"/>
                      <a:pt x="830" y="1056"/>
                      <a:pt x="752" y="922"/>
                    </a:cubicBezTo>
                    <a:cubicBezTo>
                      <a:pt x="643" y="638"/>
                      <a:pt x="501" y="353"/>
                      <a:pt x="359" y="102"/>
                    </a:cubicBezTo>
                    <a:cubicBezTo>
                      <a:pt x="331" y="30"/>
                      <a:pt x="281" y="0"/>
                      <a:pt x="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63"/>
              <p:cNvSpPr/>
              <p:nvPr/>
            </p:nvSpPr>
            <p:spPr>
              <a:xfrm>
                <a:off x="6309985" y="1816103"/>
                <a:ext cx="26115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1210" extrusionOk="0">
                    <a:moveTo>
                      <a:pt x="318" y="871"/>
                    </a:moveTo>
                    <a:cubicBezTo>
                      <a:pt x="315" y="873"/>
                      <a:pt x="313" y="875"/>
                      <a:pt x="311" y="877"/>
                    </a:cubicBezTo>
                    <a:lnTo>
                      <a:pt x="311" y="877"/>
                    </a:lnTo>
                    <a:cubicBezTo>
                      <a:pt x="313" y="875"/>
                      <a:pt x="315" y="873"/>
                      <a:pt x="318" y="871"/>
                    </a:cubicBezTo>
                    <a:close/>
                    <a:moveTo>
                      <a:pt x="193" y="0"/>
                    </a:moveTo>
                    <a:cubicBezTo>
                      <a:pt x="97" y="0"/>
                      <a:pt x="1" y="76"/>
                      <a:pt x="33" y="194"/>
                    </a:cubicBezTo>
                    <a:cubicBezTo>
                      <a:pt x="60" y="336"/>
                      <a:pt x="87" y="479"/>
                      <a:pt x="148" y="621"/>
                    </a:cubicBezTo>
                    <a:cubicBezTo>
                      <a:pt x="175" y="729"/>
                      <a:pt x="230" y="899"/>
                      <a:pt x="230" y="1014"/>
                    </a:cubicBezTo>
                    <a:cubicBezTo>
                      <a:pt x="239" y="995"/>
                      <a:pt x="248" y="976"/>
                      <a:pt x="258" y="957"/>
                    </a:cubicBezTo>
                    <a:lnTo>
                      <a:pt x="258" y="957"/>
                    </a:lnTo>
                    <a:cubicBezTo>
                      <a:pt x="218" y="1073"/>
                      <a:pt x="300" y="1210"/>
                      <a:pt x="406" y="1210"/>
                    </a:cubicBezTo>
                    <a:cubicBezTo>
                      <a:pt x="432" y="1210"/>
                      <a:pt x="460" y="1202"/>
                      <a:pt x="487" y="1183"/>
                    </a:cubicBezTo>
                    <a:cubicBezTo>
                      <a:pt x="622" y="1041"/>
                      <a:pt x="568" y="899"/>
                      <a:pt x="541" y="763"/>
                    </a:cubicBezTo>
                    <a:cubicBezTo>
                      <a:pt x="453" y="533"/>
                      <a:pt x="399" y="336"/>
                      <a:pt x="345" y="113"/>
                    </a:cubicBezTo>
                    <a:cubicBezTo>
                      <a:pt x="320" y="34"/>
                      <a:pt x="257" y="0"/>
                      <a:pt x="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63"/>
              <p:cNvSpPr/>
              <p:nvPr/>
            </p:nvSpPr>
            <p:spPr>
              <a:xfrm>
                <a:off x="6353956" y="1810108"/>
                <a:ext cx="1534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15" extrusionOk="0">
                    <a:moveTo>
                      <a:pt x="197" y="0"/>
                    </a:moveTo>
                    <a:cubicBezTo>
                      <a:pt x="112" y="0"/>
                      <a:pt x="27" y="56"/>
                      <a:pt x="27" y="168"/>
                    </a:cubicBezTo>
                    <a:cubicBezTo>
                      <a:pt x="27" y="452"/>
                      <a:pt x="0" y="764"/>
                      <a:pt x="0" y="1042"/>
                    </a:cubicBezTo>
                    <a:cubicBezTo>
                      <a:pt x="0" y="1157"/>
                      <a:pt x="85" y="1214"/>
                      <a:pt x="169" y="1214"/>
                    </a:cubicBezTo>
                    <a:cubicBezTo>
                      <a:pt x="254" y="1214"/>
                      <a:pt x="339" y="1157"/>
                      <a:pt x="339" y="1042"/>
                    </a:cubicBezTo>
                    <a:cubicBezTo>
                      <a:pt x="366" y="764"/>
                      <a:pt x="366" y="452"/>
                      <a:pt x="366" y="168"/>
                    </a:cubicBezTo>
                    <a:cubicBezTo>
                      <a:pt x="366" y="56"/>
                      <a:pt x="281" y="0"/>
                      <a:pt x="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91" name="Google Shape;2491;p63"/>
            <p:cNvSpPr/>
            <p:nvPr/>
          </p:nvSpPr>
          <p:spPr>
            <a:xfrm>
              <a:off x="6309063" y="1882123"/>
              <a:ext cx="120722" cy="120722"/>
            </a:xfrm>
            <a:custGeom>
              <a:avLst/>
              <a:gdLst/>
              <a:ahLst/>
              <a:cxnLst/>
              <a:rect l="l" t="t" r="r" b="b"/>
              <a:pathLst>
                <a:path w="2880" h="2880" extrusionOk="0">
                  <a:moveTo>
                    <a:pt x="1437" y="1"/>
                  </a:moveTo>
                  <a:cubicBezTo>
                    <a:pt x="644" y="1"/>
                    <a:pt x="1" y="651"/>
                    <a:pt x="1" y="1443"/>
                  </a:cubicBezTo>
                  <a:cubicBezTo>
                    <a:pt x="1" y="2236"/>
                    <a:pt x="644" y="2879"/>
                    <a:pt x="1437" y="2879"/>
                  </a:cubicBezTo>
                  <a:cubicBezTo>
                    <a:pt x="2229" y="2879"/>
                    <a:pt x="2880" y="2236"/>
                    <a:pt x="2880" y="1443"/>
                  </a:cubicBezTo>
                  <a:cubicBezTo>
                    <a:pt x="2880" y="651"/>
                    <a:pt x="2229" y="1"/>
                    <a:pt x="1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3"/>
            <p:cNvSpPr/>
            <p:nvPr/>
          </p:nvSpPr>
          <p:spPr>
            <a:xfrm>
              <a:off x="6343142" y="1872775"/>
              <a:ext cx="52271" cy="53403"/>
            </a:xfrm>
            <a:custGeom>
              <a:avLst/>
              <a:gdLst/>
              <a:ahLst/>
              <a:cxnLst/>
              <a:rect l="l" t="t" r="r" b="b"/>
              <a:pathLst>
                <a:path w="1247" h="1274" extrusionOk="0">
                  <a:moveTo>
                    <a:pt x="624" y="0"/>
                  </a:moveTo>
                  <a:cubicBezTo>
                    <a:pt x="285" y="0"/>
                    <a:pt x="1" y="285"/>
                    <a:pt x="1" y="651"/>
                  </a:cubicBezTo>
                  <a:cubicBezTo>
                    <a:pt x="1" y="989"/>
                    <a:pt x="285" y="1274"/>
                    <a:pt x="624" y="1274"/>
                  </a:cubicBezTo>
                  <a:cubicBezTo>
                    <a:pt x="962" y="1274"/>
                    <a:pt x="1247" y="989"/>
                    <a:pt x="1247" y="651"/>
                  </a:cubicBezTo>
                  <a:cubicBezTo>
                    <a:pt x="1247" y="285"/>
                    <a:pt x="962" y="0"/>
                    <a:pt x="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3"/>
            <p:cNvSpPr/>
            <p:nvPr/>
          </p:nvSpPr>
          <p:spPr>
            <a:xfrm>
              <a:off x="6736076" y="1856301"/>
              <a:ext cx="244798" cy="168131"/>
            </a:xfrm>
            <a:custGeom>
              <a:avLst/>
              <a:gdLst/>
              <a:ahLst/>
              <a:cxnLst/>
              <a:rect l="l" t="t" r="r" b="b"/>
              <a:pathLst>
                <a:path w="5840" h="4011" extrusionOk="0">
                  <a:moveTo>
                    <a:pt x="3209" y="1"/>
                  </a:moveTo>
                  <a:cubicBezTo>
                    <a:pt x="2515" y="1"/>
                    <a:pt x="1922" y="254"/>
                    <a:pt x="1328" y="705"/>
                  </a:cubicBezTo>
                  <a:cubicBezTo>
                    <a:pt x="590" y="1267"/>
                    <a:pt x="170" y="2452"/>
                    <a:pt x="1" y="2933"/>
                  </a:cubicBezTo>
                  <a:cubicBezTo>
                    <a:pt x="1" y="2933"/>
                    <a:pt x="912" y="4011"/>
                    <a:pt x="2533" y="4011"/>
                  </a:cubicBezTo>
                  <a:cubicBezTo>
                    <a:pt x="2822" y="4011"/>
                    <a:pt x="3135" y="3976"/>
                    <a:pt x="3468" y="3895"/>
                  </a:cubicBezTo>
                  <a:cubicBezTo>
                    <a:pt x="5670" y="3360"/>
                    <a:pt x="5839" y="1328"/>
                    <a:pt x="5839" y="1328"/>
                  </a:cubicBezTo>
                  <a:cubicBezTo>
                    <a:pt x="5277" y="678"/>
                    <a:pt x="4484" y="170"/>
                    <a:pt x="3611" y="28"/>
                  </a:cubicBezTo>
                  <a:cubicBezTo>
                    <a:pt x="3473" y="9"/>
                    <a:pt x="3339" y="1"/>
                    <a:pt x="3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4" name="Google Shape;2494;p63"/>
            <p:cNvGrpSpPr/>
            <p:nvPr/>
          </p:nvGrpSpPr>
          <p:grpSpPr>
            <a:xfrm>
              <a:off x="6726729" y="1810108"/>
              <a:ext cx="276572" cy="175634"/>
              <a:chOff x="6726729" y="1810108"/>
              <a:chExt cx="276572" cy="175634"/>
            </a:xfrm>
          </p:grpSpPr>
          <p:sp>
            <p:nvSpPr>
              <p:cNvPr id="2495" name="Google Shape;2495;p63"/>
              <p:cNvSpPr/>
              <p:nvPr/>
            </p:nvSpPr>
            <p:spPr>
              <a:xfrm>
                <a:off x="6726729" y="1849427"/>
                <a:ext cx="26353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287" h="3252" extrusionOk="0">
                    <a:moveTo>
                      <a:pt x="3399" y="0"/>
                    </a:moveTo>
                    <a:cubicBezTo>
                      <a:pt x="3036" y="0"/>
                      <a:pt x="2669" y="68"/>
                      <a:pt x="2310" y="219"/>
                    </a:cubicBezTo>
                    <a:cubicBezTo>
                      <a:pt x="1070" y="754"/>
                      <a:pt x="501" y="1858"/>
                      <a:pt x="54" y="3043"/>
                    </a:cubicBezTo>
                    <a:cubicBezTo>
                      <a:pt x="1" y="3162"/>
                      <a:pt x="105" y="3252"/>
                      <a:pt x="209" y="3252"/>
                    </a:cubicBezTo>
                    <a:cubicBezTo>
                      <a:pt x="275" y="3252"/>
                      <a:pt x="342" y="3215"/>
                      <a:pt x="366" y="3124"/>
                    </a:cubicBezTo>
                    <a:cubicBezTo>
                      <a:pt x="759" y="2081"/>
                      <a:pt x="1240" y="1119"/>
                      <a:pt x="2283" y="611"/>
                    </a:cubicBezTo>
                    <a:cubicBezTo>
                      <a:pt x="2657" y="430"/>
                      <a:pt x="3039" y="349"/>
                      <a:pt x="3416" y="349"/>
                    </a:cubicBezTo>
                    <a:cubicBezTo>
                      <a:pt x="4377" y="349"/>
                      <a:pt x="5302" y="878"/>
                      <a:pt x="5954" y="1627"/>
                    </a:cubicBezTo>
                    <a:cubicBezTo>
                      <a:pt x="5985" y="1667"/>
                      <a:pt x="6022" y="1684"/>
                      <a:pt x="6059" y="1684"/>
                    </a:cubicBezTo>
                    <a:cubicBezTo>
                      <a:pt x="6177" y="1684"/>
                      <a:pt x="6286" y="1506"/>
                      <a:pt x="6177" y="1377"/>
                    </a:cubicBezTo>
                    <a:cubicBezTo>
                      <a:pt x="5481" y="580"/>
                      <a:pt x="4458" y="0"/>
                      <a:pt x="3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63"/>
              <p:cNvSpPr/>
              <p:nvPr/>
            </p:nvSpPr>
            <p:spPr>
              <a:xfrm>
                <a:off x="6959790" y="1855631"/>
                <a:ext cx="43510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1130" extrusionOk="0">
                    <a:moveTo>
                      <a:pt x="792" y="1"/>
                    </a:moveTo>
                    <a:cubicBezTo>
                      <a:pt x="740" y="1"/>
                      <a:pt x="686" y="21"/>
                      <a:pt x="644" y="71"/>
                    </a:cubicBezTo>
                    <a:cubicBezTo>
                      <a:pt x="475" y="355"/>
                      <a:pt x="279" y="606"/>
                      <a:pt x="82" y="890"/>
                    </a:cubicBezTo>
                    <a:cubicBezTo>
                      <a:pt x="1" y="1010"/>
                      <a:pt x="119" y="1130"/>
                      <a:pt x="246" y="1130"/>
                    </a:cubicBezTo>
                    <a:cubicBezTo>
                      <a:pt x="298" y="1130"/>
                      <a:pt x="352" y="1109"/>
                      <a:pt x="394" y="1060"/>
                    </a:cubicBezTo>
                    <a:cubicBezTo>
                      <a:pt x="563" y="775"/>
                      <a:pt x="759" y="524"/>
                      <a:pt x="956" y="240"/>
                    </a:cubicBezTo>
                    <a:cubicBezTo>
                      <a:pt x="1037" y="120"/>
                      <a:pt x="919" y="1"/>
                      <a:pt x="7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63"/>
              <p:cNvSpPr/>
              <p:nvPr/>
            </p:nvSpPr>
            <p:spPr>
              <a:xfrm>
                <a:off x="6929945" y="1830732"/>
                <a:ext cx="34498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191" extrusionOk="0">
                    <a:moveTo>
                      <a:pt x="594" y="0"/>
                    </a:moveTo>
                    <a:cubicBezTo>
                      <a:pt x="542" y="0"/>
                      <a:pt x="490" y="30"/>
                      <a:pt x="455" y="102"/>
                    </a:cubicBezTo>
                    <a:cubicBezTo>
                      <a:pt x="340" y="353"/>
                      <a:pt x="198" y="638"/>
                      <a:pt x="56" y="922"/>
                    </a:cubicBezTo>
                    <a:cubicBezTo>
                      <a:pt x="0" y="1056"/>
                      <a:pt x="116" y="1191"/>
                      <a:pt x="229" y="1191"/>
                    </a:cubicBezTo>
                    <a:cubicBezTo>
                      <a:pt x="281" y="1191"/>
                      <a:pt x="333" y="1162"/>
                      <a:pt x="367" y="1091"/>
                    </a:cubicBezTo>
                    <a:cubicBezTo>
                      <a:pt x="483" y="834"/>
                      <a:pt x="625" y="550"/>
                      <a:pt x="767" y="272"/>
                    </a:cubicBezTo>
                    <a:cubicBezTo>
                      <a:pt x="823" y="138"/>
                      <a:pt x="707" y="0"/>
                      <a:pt x="5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63"/>
              <p:cNvSpPr/>
              <p:nvPr/>
            </p:nvSpPr>
            <p:spPr>
              <a:xfrm>
                <a:off x="6895656" y="1816103"/>
                <a:ext cx="27498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210" extrusionOk="0">
                    <a:moveTo>
                      <a:pt x="443" y="0"/>
                    </a:moveTo>
                    <a:cubicBezTo>
                      <a:pt x="374" y="0"/>
                      <a:pt x="306" y="34"/>
                      <a:pt x="285" y="113"/>
                    </a:cubicBezTo>
                    <a:cubicBezTo>
                      <a:pt x="230" y="336"/>
                      <a:pt x="169" y="533"/>
                      <a:pt x="115" y="763"/>
                    </a:cubicBezTo>
                    <a:cubicBezTo>
                      <a:pt x="61" y="899"/>
                      <a:pt x="0" y="1041"/>
                      <a:pt x="142" y="1183"/>
                    </a:cubicBezTo>
                    <a:cubicBezTo>
                      <a:pt x="170" y="1202"/>
                      <a:pt x="198" y="1210"/>
                      <a:pt x="225" y="1210"/>
                    </a:cubicBezTo>
                    <a:cubicBezTo>
                      <a:pt x="321" y="1210"/>
                      <a:pt x="404" y="1106"/>
                      <a:pt x="393" y="1002"/>
                    </a:cubicBezTo>
                    <a:lnTo>
                      <a:pt x="393" y="1002"/>
                    </a:lnTo>
                    <a:cubicBezTo>
                      <a:pt x="395" y="1006"/>
                      <a:pt x="397" y="1010"/>
                      <a:pt x="400" y="1014"/>
                    </a:cubicBezTo>
                    <a:cubicBezTo>
                      <a:pt x="400" y="899"/>
                      <a:pt x="481" y="729"/>
                      <a:pt x="508" y="621"/>
                    </a:cubicBezTo>
                    <a:cubicBezTo>
                      <a:pt x="535" y="479"/>
                      <a:pt x="596" y="336"/>
                      <a:pt x="623" y="194"/>
                    </a:cubicBezTo>
                    <a:cubicBezTo>
                      <a:pt x="656" y="76"/>
                      <a:pt x="547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63"/>
              <p:cNvSpPr/>
              <p:nvPr/>
            </p:nvSpPr>
            <p:spPr>
              <a:xfrm>
                <a:off x="6863841" y="1810108"/>
                <a:ext cx="1425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21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1042"/>
                    </a:lnTo>
                    <a:cubicBezTo>
                      <a:pt x="1" y="1157"/>
                      <a:pt x="85" y="1214"/>
                      <a:pt x="170" y="1214"/>
                    </a:cubicBezTo>
                    <a:cubicBezTo>
                      <a:pt x="255" y="1214"/>
                      <a:pt x="339" y="1157"/>
                      <a:pt x="339" y="1042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0" name="Google Shape;2500;p63"/>
            <p:cNvSpPr/>
            <p:nvPr/>
          </p:nvSpPr>
          <p:spPr>
            <a:xfrm>
              <a:off x="6802222" y="1882123"/>
              <a:ext cx="121854" cy="120722"/>
            </a:xfrm>
            <a:custGeom>
              <a:avLst/>
              <a:gdLst/>
              <a:ahLst/>
              <a:cxnLst/>
              <a:rect l="l" t="t" r="r" b="b"/>
              <a:pathLst>
                <a:path w="2907" h="2880" extrusionOk="0">
                  <a:moveTo>
                    <a:pt x="1443" y="1"/>
                  </a:moveTo>
                  <a:cubicBezTo>
                    <a:pt x="651" y="1"/>
                    <a:pt x="1" y="651"/>
                    <a:pt x="1" y="1443"/>
                  </a:cubicBezTo>
                  <a:cubicBezTo>
                    <a:pt x="1" y="2236"/>
                    <a:pt x="651" y="2879"/>
                    <a:pt x="1443" y="2879"/>
                  </a:cubicBezTo>
                  <a:cubicBezTo>
                    <a:pt x="2256" y="2879"/>
                    <a:pt x="2906" y="2236"/>
                    <a:pt x="2906" y="1443"/>
                  </a:cubicBezTo>
                  <a:cubicBezTo>
                    <a:pt x="2906" y="651"/>
                    <a:pt x="2256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3"/>
            <p:cNvSpPr/>
            <p:nvPr/>
          </p:nvSpPr>
          <p:spPr>
            <a:xfrm>
              <a:off x="6836594" y="1872775"/>
              <a:ext cx="53109" cy="53403"/>
            </a:xfrm>
            <a:custGeom>
              <a:avLst/>
              <a:gdLst/>
              <a:ahLst/>
              <a:cxnLst/>
              <a:rect l="l" t="t" r="r" b="b"/>
              <a:pathLst>
                <a:path w="1267" h="1274" extrusionOk="0">
                  <a:moveTo>
                    <a:pt x="623" y="0"/>
                  </a:moveTo>
                  <a:cubicBezTo>
                    <a:pt x="285" y="0"/>
                    <a:pt x="0" y="285"/>
                    <a:pt x="0" y="651"/>
                  </a:cubicBezTo>
                  <a:cubicBezTo>
                    <a:pt x="0" y="989"/>
                    <a:pt x="285" y="1274"/>
                    <a:pt x="623" y="1274"/>
                  </a:cubicBezTo>
                  <a:cubicBezTo>
                    <a:pt x="989" y="1274"/>
                    <a:pt x="1267" y="989"/>
                    <a:pt x="1267" y="651"/>
                  </a:cubicBezTo>
                  <a:cubicBezTo>
                    <a:pt x="1267" y="285"/>
                    <a:pt x="989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3"/>
            <p:cNvSpPr/>
            <p:nvPr/>
          </p:nvSpPr>
          <p:spPr>
            <a:xfrm>
              <a:off x="6492200" y="2039691"/>
              <a:ext cx="237966" cy="139460"/>
            </a:xfrm>
            <a:custGeom>
              <a:avLst/>
              <a:gdLst/>
              <a:ahLst/>
              <a:cxnLst/>
              <a:rect l="l" t="t" r="r" b="b"/>
              <a:pathLst>
                <a:path w="5677" h="3327" extrusionOk="0">
                  <a:moveTo>
                    <a:pt x="400" y="1"/>
                  </a:moveTo>
                  <a:cubicBezTo>
                    <a:pt x="170" y="1"/>
                    <a:pt x="1" y="197"/>
                    <a:pt x="34" y="421"/>
                  </a:cubicBezTo>
                  <a:cubicBezTo>
                    <a:pt x="204" y="1322"/>
                    <a:pt x="766" y="3326"/>
                    <a:pt x="2825" y="3326"/>
                  </a:cubicBezTo>
                  <a:cubicBezTo>
                    <a:pt x="4911" y="3326"/>
                    <a:pt x="5480" y="1322"/>
                    <a:pt x="5622" y="421"/>
                  </a:cubicBezTo>
                  <a:cubicBezTo>
                    <a:pt x="5676" y="197"/>
                    <a:pt x="5507" y="1"/>
                    <a:pt x="5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3"/>
            <p:cNvSpPr/>
            <p:nvPr/>
          </p:nvSpPr>
          <p:spPr>
            <a:xfrm>
              <a:off x="6525441" y="2076871"/>
              <a:ext cx="169221" cy="109656"/>
            </a:xfrm>
            <a:custGeom>
              <a:avLst/>
              <a:gdLst/>
              <a:ahLst/>
              <a:cxnLst/>
              <a:rect l="l" t="t" r="r" b="b"/>
              <a:pathLst>
                <a:path w="4037" h="2616" extrusionOk="0">
                  <a:moveTo>
                    <a:pt x="2839" y="0"/>
                  </a:moveTo>
                  <a:cubicBezTo>
                    <a:pt x="2805" y="0"/>
                    <a:pt x="2771" y="5"/>
                    <a:pt x="2736" y="15"/>
                  </a:cubicBezTo>
                  <a:cubicBezTo>
                    <a:pt x="2540" y="69"/>
                    <a:pt x="2398" y="238"/>
                    <a:pt x="2289" y="380"/>
                  </a:cubicBezTo>
                  <a:cubicBezTo>
                    <a:pt x="2147" y="523"/>
                    <a:pt x="2005" y="719"/>
                    <a:pt x="1917" y="888"/>
                  </a:cubicBezTo>
                  <a:cubicBezTo>
                    <a:pt x="1808" y="692"/>
                    <a:pt x="1720" y="380"/>
                    <a:pt x="1551" y="211"/>
                  </a:cubicBezTo>
                  <a:cubicBezTo>
                    <a:pt x="1497" y="130"/>
                    <a:pt x="1409" y="69"/>
                    <a:pt x="1328" y="42"/>
                  </a:cubicBezTo>
                  <a:cubicBezTo>
                    <a:pt x="1283" y="29"/>
                    <a:pt x="1238" y="23"/>
                    <a:pt x="1194" y="23"/>
                  </a:cubicBezTo>
                  <a:cubicBezTo>
                    <a:pt x="852" y="23"/>
                    <a:pt x="543" y="389"/>
                    <a:pt x="393" y="665"/>
                  </a:cubicBezTo>
                  <a:cubicBezTo>
                    <a:pt x="312" y="861"/>
                    <a:pt x="224" y="1058"/>
                    <a:pt x="169" y="1254"/>
                  </a:cubicBezTo>
                  <a:cubicBezTo>
                    <a:pt x="142" y="1281"/>
                    <a:pt x="142" y="1315"/>
                    <a:pt x="142" y="1315"/>
                  </a:cubicBezTo>
                  <a:cubicBezTo>
                    <a:pt x="115" y="1396"/>
                    <a:pt x="88" y="1484"/>
                    <a:pt x="54" y="1539"/>
                  </a:cubicBezTo>
                  <a:cubicBezTo>
                    <a:pt x="54" y="1566"/>
                    <a:pt x="27" y="1654"/>
                    <a:pt x="0" y="1708"/>
                  </a:cubicBezTo>
                  <a:cubicBezTo>
                    <a:pt x="27" y="1735"/>
                    <a:pt x="27" y="1735"/>
                    <a:pt x="54" y="1762"/>
                  </a:cubicBezTo>
                  <a:cubicBezTo>
                    <a:pt x="561" y="2329"/>
                    <a:pt x="1303" y="2616"/>
                    <a:pt x="2047" y="2616"/>
                  </a:cubicBezTo>
                  <a:cubicBezTo>
                    <a:pt x="2636" y="2616"/>
                    <a:pt x="3225" y="2436"/>
                    <a:pt x="3698" y="2074"/>
                  </a:cubicBezTo>
                  <a:cubicBezTo>
                    <a:pt x="3813" y="1959"/>
                    <a:pt x="3922" y="1877"/>
                    <a:pt x="4037" y="1762"/>
                  </a:cubicBezTo>
                  <a:cubicBezTo>
                    <a:pt x="3983" y="1654"/>
                    <a:pt x="3922" y="1512"/>
                    <a:pt x="3895" y="1396"/>
                  </a:cubicBezTo>
                  <a:cubicBezTo>
                    <a:pt x="3867" y="1369"/>
                    <a:pt x="3840" y="1315"/>
                    <a:pt x="3840" y="1281"/>
                  </a:cubicBezTo>
                  <a:cubicBezTo>
                    <a:pt x="3725" y="1004"/>
                    <a:pt x="3610" y="746"/>
                    <a:pt x="3475" y="496"/>
                  </a:cubicBezTo>
                  <a:cubicBezTo>
                    <a:pt x="3348" y="291"/>
                    <a:pt x="3109" y="0"/>
                    <a:pt x="2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3"/>
            <p:cNvSpPr/>
            <p:nvPr/>
          </p:nvSpPr>
          <p:spPr>
            <a:xfrm>
              <a:off x="6479415" y="2031475"/>
              <a:ext cx="267224" cy="155053"/>
            </a:xfrm>
            <a:custGeom>
              <a:avLst/>
              <a:gdLst/>
              <a:ahLst/>
              <a:cxnLst/>
              <a:rect l="l" t="t" r="r" b="b"/>
              <a:pathLst>
                <a:path w="6375" h="3699" extrusionOk="0">
                  <a:moveTo>
                    <a:pt x="803" y="351"/>
                  </a:moveTo>
                  <a:cubicBezTo>
                    <a:pt x="859" y="351"/>
                    <a:pt x="929" y="366"/>
                    <a:pt x="983" y="366"/>
                  </a:cubicBezTo>
                  <a:lnTo>
                    <a:pt x="5555" y="366"/>
                  </a:lnTo>
                  <a:cubicBezTo>
                    <a:pt x="6009" y="447"/>
                    <a:pt x="5528" y="1551"/>
                    <a:pt x="5419" y="1748"/>
                  </a:cubicBezTo>
                  <a:cubicBezTo>
                    <a:pt x="5189" y="2256"/>
                    <a:pt x="4877" y="2703"/>
                    <a:pt x="4403" y="3014"/>
                  </a:cubicBezTo>
                  <a:cubicBezTo>
                    <a:pt x="4024" y="3251"/>
                    <a:pt x="3604" y="3360"/>
                    <a:pt x="3187" y="3360"/>
                  </a:cubicBezTo>
                  <a:cubicBezTo>
                    <a:pt x="2361" y="3360"/>
                    <a:pt x="1548" y="2929"/>
                    <a:pt x="1098" y="2195"/>
                  </a:cubicBezTo>
                  <a:cubicBezTo>
                    <a:pt x="847" y="1802"/>
                    <a:pt x="705" y="1382"/>
                    <a:pt x="590" y="928"/>
                  </a:cubicBezTo>
                  <a:cubicBezTo>
                    <a:pt x="536" y="732"/>
                    <a:pt x="421" y="447"/>
                    <a:pt x="732" y="366"/>
                  </a:cubicBezTo>
                  <a:cubicBezTo>
                    <a:pt x="750" y="355"/>
                    <a:pt x="775" y="351"/>
                    <a:pt x="803" y="351"/>
                  </a:cubicBezTo>
                  <a:close/>
                  <a:moveTo>
                    <a:pt x="830" y="0"/>
                  </a:moveTo>
                  <a:cubicBezTo>
                    <a:pt x="737" y="0"/>
                    <a:pt x="646" y="7"/>
                    <a:pt x="563" y="28"/>
                  </a:cubicBezTo>
                  <a:cubicBezTo>
                    <a:pt x="1" y="224"/>
                    <a:pt x="197" y="901"/>
                    <a:pt x="339" y="1294"/>
                  </a:cubicBezTo>
                  <a:cubicBezTo>
                    <a:pt x="475" y="1856"/>
                    <a:pt x="759" y="2398"/>
                    <a:pt x="1152" y="2845"/>
                  </a:cubicBezTo>
                  <a:cubicBezTo>
                    <a:pt x="1659" y="3412"/>
                    <a:pt x="2401" y="3699"/>
                    <a:pt x="3145" y="3699"/>
                  </a:cubicBezTo>
                  <a:cubicBezTo>
                    <a:pt x="3734" y="3699"/>
                    <a:pt x="4323" y="3519"/>
                    <a:pt x="4796" y="3157"/>
                  </a:cubicBezTo>
                  <a:cubicBezTo>
                    <a:pt x="5331" y="2737"/>
                    <a:pt x="5670" y="2141"/>
                    <a:pt x="5893" y="1518"/>
                  </a:cubicBezTo>
                  <a:cubicBezTo>
                    <a:pt x="6036" y="1044"/>
                    <a:pt x="6374" y="136"/>
                    <a:pt x="5616" y="28"/>
                  </a:cubicBezTo>
                  <a:lnTo>
                    <a:pt x="1383" y="28"/>
                  </a:lnTo>
                  <a:cubicBezTo>
                    <a:pt x="1211" y="28"/>
                    <a:pt x="1015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3"/>
            <p:cNvSpPr/>
            <p:nvPr/>
          </p:nvSpPr>
          <p:spPr>
            <a:xfrm>
              <a:off x="5909044" y="2821578"/>
              <a:ext cx="311196" cy="432337"/>
            </a:xfrm>
            <a:custGeom>
              <a:avLst/>
              <a:gdLst/>
              <a:ahLst/>
              <a:cxnLst/>
              <a:rect l="l" t="t" r="r" b="b"/>
              <a:pathLst>
                <a:path w="7424" h="10314" extrusionOk="0">
                  <a:moveTo>
                    <a:pt x="2279" y="417"/>
                  </a:moveTo>
                  <a:cubicBezTo>
                    <a:pt x="3814" y="1319"/>
                    <a:pt x="5355" y="2227"/>
                    <a:pt x="6889" y="3103"/>
                  </a:cubicBezTo>
                  <a:cubicBezTo>
                    <a:pt x="6908" y="3122"/>
                    <a:pt x="7007" y="3196"/>
                    <a:pt x="7076" y="3239"/>
                  </a:cubicBezTo>
                  <a:lnTo>
                    <a:pt x="7076" y="3239"/>
                  </a:lnTo>
                  <a:cubicBezTo>
                    <a:pt x="6973" y="3492"/>
                    <a:pt x="7031" y="3902"/>
                    <a:pt x="7031" y="4146"/>
                  </a:cubicBezTo>
                  <a:lnTo>
                    <a:pt x="6774" y="7621"/>
                  </a:lnTo>
                  <a:cubicBezTo>
                    <a:pt x="6723" y="8390"/>
                    <a:pt x="6672" y="9154"/>
                    <a:pt x="6615" y="9923"/>
                  </a:cubicBezTo>
                  <a:lnTo>
                    <a:pt x="6615" y="9923"/>
                  </a:lnTo>
                  <a:cubicBezTo>
                    <a:pt x="6286" y="9961"/>
                    <a:pt x="5949" y="9982"/>
                    <a:pt x="5611" y="9982"/>
                  </a:cubicBezTo>
                  <a:cubicBezTo>
                    <a:pt x="4025" y="9982"/>
                    <a:pt x="2403" y="9530"/>
                    <a:pt x="1274" y="8352"/>
                  </a:cubicBezTo>
                  <a:cubicBezTo>
                    <a:pt x="258" y="7282"/>
                    <a:pt x="366" y="5697"/>
                    <a:pt x="705" y="4376"/>
                  </a:cubicBezTo>
                  <a:cubicBezTo>
                    <a:pt x="1062" y="2995"/>
                    <a:pt x="1593" y="1669"/>
                    <a:pt x="2279" y="417"/>
                  </a:cubicBezTo>
                  <a:close/>
                  <a:moveTo>
                    <a:pt x="2222" y="0"/>
                  </a:moveTo>
                  <a:cubicBezTo>
                    <a:pt x="2174" y="0"/>
                    <a:pt x="2126" y="24"/>
                    <a:pt x="2094" y="82"/>
                  </a:cubicBezTo>
                  <a:cubicBezTo>
                    <a:pt x="1274" y="1498"/>
                    <a:pt x="651" y="3022"/>
                    <a:pt x="285" y="4600"/>
                  </a:cubicBezTo>
                  <a:cubicBezTo>
                    <a:pt x="1" y="5954"/>
                    <a:pt x="1" y="7451"/>
                    <a:pt x="962" y="8521"/>
                  </a:cubicBezTo>
                  <a:cubicBezTo>
                    <a:pt x="2136" y="9811"/>
                    <a:pt x="3934" y="10314"/>
                    <a:pt x="5647" y="10314"/>
                  </a:cubicBezTo>
                  <a:cubicBezTo>
                    <a:pt x="6029" y="10314"/>
                    <a:pt x="6408" y="10289"/>
                    <a:pt x="6774" y="10242"/>
                  </a:cubicBezTo>
                  <a:cubicBezTo>
                    <a:pt x="6889" y="10215"/>
                    <a:pt x="6943" y="10188"/>
                    <a:pt x="6943" y="10072"/>
                  </a:cubicBezTo>
                  <a:cubicBezTo>
                    <a:pt x="7112" y="7763"/>
                    <a:pt x="7282" y="5446"/>
                    <a:pt x="7424" y="3130"/>
                  </a:cubicBezTo>
                  <a:cubicBezTo>
                    <a:pt x="7424" y="3076"/>
                    <a:pt x="7397" y="3022"/>
                    <a:pt x="7343" y="2988"/>
                  </a:cubicBezTo>
                  <a:cubicBezTo>
                    <a:pt x="5677" y="2006"/>
                    <a:pt x="4010" y="1017"/>
                    <a:pt x="2317" y="28"/>
                  </a:cubicBezTo>
                  <a:cubicBezTo>
                    <a:pt x="2303" y="20"/>
                    <a:pt x="2290" y="14"/>
                    <a:pt x="2276" y="10"/>
                  </a:cubicBezTo>
                  <a:lnTo>
                    <a:pt x="2276" y="10"/>
                  </a:lnTo>
                  <a:cubicBezTo>
                    <a:pt x="2259" y="4"/>
                    <a:pt x="22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3"/>
            <p:cNvSpPr/>
            <p:nvPr/>
          </p:nvSpPr>
          <p:spPr>
            <a:xfrm>
              <a:off x="5847719" y="3454406"/>
              <a:ext cx="1740121" cy="253349"/>
            </a:xfrm>
            <a:custGeom>
              <a:avLst/>
              <a:gdLst/>
              <a:ahLst/>
              <a:cxnLst/>
              <a:rect l="l" t="t" r="r" b="b"/>
              <a:pathLst>
                <a:path w="41513" h="6044" extrusionOk="0">
                  <a:moveTo>
                    <a:pt x="13862" y="1"/>
                  </a:moveTo>
                  <a:cubicBezTo>
                    <a:pt x="13050" y="1"/>
                    <a:pt x="12195" y="74"/>
                    <a:pt x="11312" y="252"/>
                  </a:cubicBezTo>
                  <a:cubicBezTo>
                    <a:pt x="6151" y="1302"/>
                    <a:pt x="1437" y="3469"/>
                    <a:pt x="1437" y="3469"/>
                  </a:cubicBezTo>
                  <a:lnTo>
                    <a:pt x="1044" y="3469"/>
                  </a:lnTo>
                  <a:cubicBezTo>
                    <a:pt x="448" y="3469"/>
                    <a:pt x="1" y="3923"/>
                    <a:pt x="1" y="4485"/>
                  </a:cubicBezTo>
                  <a:lnTo>
                    <a:pt x="1" y="4939"/>
                  </a:lnTo>
                  <a:cubicBezTo>
                    <a:pt x="1" y="5546"/>
                    <a:pt x="509" y="6044"/>
                    <a:pt x="1136" y="6044"/>
                  </a:cubicBezTo>
                  <a:cubicBezTo>
                    <a:pt x="1153" y="6044"/>
                    <a:pt x="1169" y="6043"/>
                    <a:pt x="1186" y="6043"/>
                  </a:cubicBezTo>
                  <a:cubicBezTo>
                    <a:pt x="2676" y="5982"/>
                    <a:pt x="5528" y="5900"/>
                    <a:pt x="8298" y="4769"/>
                  </a:cubicBezTo>
                  <a:cubicBezTo>
                    <a:pt x="9835" y="4138"/>
                    <a:pt x="11376" y="3902"/>
                    <a:pt x="12825" y="3902"/>
                  </a:cubicBezTo>
                  <a:cubicBezTo>
                    <a:pt x="15652" y="3902"/>
                    <a:pt x="18126" y="4802"/>
                    <a:pt x="19527" y="5420"/>
                  </a:cubicBezTo>
                  <a:cubicBezTo>
                    <a:pt x="19907" y="5602"/>
                    <a:pt x="20317" y="5694"/>
                    <a:pt x="20726" y="5694"/>
                  </a:cubicBezTo>
                  <a:cubicBezTo>
                    <a:pt x="21136" y="5694"/>
                    <a:pt x="21546" y="5602"/>
                    <a:pt x="21925" y="5420"/>
                  </a:cubicBezTo>
                  <a:cubicBezTo>
                    <a:pt x="23238" y="4822"/>
                    <a:pt x="25556" y="3985"/>
                    <a:pt x="28436" y="3985"/>
                  </a:cubicBezTo>
                  <a:cubicBezTo>
                    <a:pt x="29895" y="3985"/>
                    <a:pt x="31499" y="4200"/>
                    <a:pt x="33189" y="4769"/>
                  </a:cubicBezTo>
                  <a:cubicBezTo>
                    <a:pt x="36034" y="5731"/>
                    <a:pt x="38831" y="5982"/>
                    <a:pt x="40328" y="6043"/>
                  </a:cubicBezTo>
                  <a:cubicBezTo>
                    <a:pt x="40344" y="6043"/>
                    <a:pt x="40361" y="6044"/>
                    <a:pt x="40377" y="6044"/>
                  </a:cubicBezTo>
                  <a:cubicBezTo>
                    <a:pt x="41005" y="6044"/>
                    <a:pt x="41513" y="5546"/>
                    <a:pt x="41513" y="4939"/>
                  </a:cubicBezTo>
                  <a:lnTo>
                    <a:pt x="41513" y="4485"/>
                  </a:lnTo>
                  <a:cubicBezTo>
                    <a:pt x="41513" y="3923"/>
                    <a:pt x="41032" y="3469"/>
                    <a:pt x="40470" y="3469"/>
                  </a:cubicBezTo>
                  <a:lnTo>
                    <a:pt x="40070" y="3469"/>
                  </a:lnTo>
                  <a:cubicBezTo>
                    <a:pt x="40070" y="3469"/>
                    <a:pt x="35356" y="1302"/>
                    <a:pt x="30168" y="252"/>
                  </a:cubicBezTo>
                  <a:cubicBezTo>
                    <a:pt x="29289" y="74"/>
                    <a:pt x="28438" y="1"/>
                    <a:pt x="27630" y="1"/>
                  </a:cubicBezTo>
                  <a:cubicBezTo>
                    <a:pt x="23683" y="1"/>
                    <a:pt x="20767" y="1759"/>
                    <a:pt x="20767" y="1810"/>
                  </a:cubicBezTo>
                  <a:lnTo>
                    <a:pt x="20740" y="1810"/>
                  </a:lnTo>
                  <a:cubicBezTo>
                    <a:pt x="20740" y="1759"/>
                    <a:pt x="17824" y="1"/>
                    <a:pt x="13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3"/>
            <p:cNvSpPr/>
            <p:nvPr/>
          </p:nvSpPr>
          <p:spPr>
            <a:xfrm>
              <a:off x="5840635" y="3447448"/>
              <a:ext cx="1754331" cy="267517"/>
            </a:xfrm>
            <a:custGeom>
              <a:avLst/>
              <a:gdLst/>
              <a:ahLst/>
              <a:cxnLst/>
              <a:rect l="l" t="t" r="r" b="b"/>
              <a:pathLst>
                <a:path w="41852" h="6382" extrusionOk="0">
                  <a:moveTo>
                    <a:pt x="14042" y="341"/>
                  </a:moveTo>
                  <a:cubicBezTo>
                    <a:pt x="17615" y="341"/>
                    <a:pt x="20302" y="1802"/>
                    <a:pt x="20740" y="2057"/>
                  </a:cubicBezTo>
                  <a:lnTo>
                    <a:pt x="20740" y="2253"/>
                  </a:lnTo>
                  <a:lnTo>
                    <a:pt x="20997" y="2111"/>
                  </a:lnTo>
                  <a:cubicBezTo>
                    <a:pt x="20997" y="2111"/>
                    <a:pt x="21024" y="2111"/>
                    <a:pt x="21051" y="2084"/>
                  </a:cubicBezTo>
                  <a:cubicBezTo>
                    <a:pt x="21147" y="2039"/>
                    <a:pt x="23956" y="341"/>
                    <a:pt x="27809" y="341"/>
                  </a:cubicBezTo>
                  <a:cubicBezTo>
                    <a:pt x="28603" y="341"/>
                    <a:pt x="29442" y="413"/>
                    <a:pt x="30310" y="587"/>
                  </a:cubicBezTo>
                  <a:cubicBezTo>
                    <a:pt x="35417" y="1637"/>
                    <a:pt x="40131" y="3750"/>
                    <a:pt x="40185" y="3777"/>
                  </a:cubicBezTo>
                  <a:lnTo>
                    <a:pt x="40212" y="3804"/>
                  </a:lnTo>
                  <a:lnTo>
                    <a:pt x="40639" y="3804"/>
                  </a:lnTo>
                  <a:cubicBezTo>
                    <a:pt x="41113" y="3804"/>
                    <a:pt x="41513" y="4177"/>
                    <a:pt x="41513" y="4651"/>
                  </a:cubicBezTo>
                  <a:lnTo>
                    <a:pt x="41513" y="5105"/>
                  </a:lnTo>
                  <a:cubicBezTo>
                    <a:pt x="41513" y="5362"/>
                    <a:pt x="41397" y="5613"/>
                    <a:pt x="41201" y="5782"/>
                  </a:cubicBezTo>
                  <a:cubicBezTo>
                    <a:pt x="41048" y="5935"/>
                    <a:pt x="40824" y="6043"/>
                    <a:pt x="40578" y="6043"/>
                  </a:cubicBezTo>
                  <a:cubicBezTo>
                    <a:pt x="40551" y="6043"/>
                    <a:pt x="40524" y="6042"/>
                    <a:pt x="40497" y="6039"/>
                  </a:cubicBezTo>
                  <a:cubicBezTo>
                    <a:pt x="39115" y="5978"/>
                    <a:pt x="36318" y="5755"/>
                    <a:pt x="33412" y="4766"/>
                  </a:cubicBezTo>
                  <a:cubicBezTo>
                    <a:pt x="31699" y="4189"/>
                    <a:pt x="30075" y="3969"/>
                    <a:pt x="28595" y="3969"/>
                  </a:cubicBezTo>
                  <a:cubicBezTo>
                    <a:pt x="25732" y="3969"/>
                    <a:pt x="23406" y="4791"/>
                    <a:pt x="22013" y="5443"/>
                  </a:cubicBezTo>
                  <a:cubicBezTo>
                    <a:pt x="21657" y="5599"/>
                    <a:pt x="21276" y="5677"/>
                    <a:pt x="20892" y="5677"/>
                  </a:cubicBezTo>
                  <a:cubicBezTo>
                    <a:pt x="20508" y="5677"/>
                    <a:pt x="20120" y="5599"/>
                    <a:pt x="19751" y="5443"/>
                  </a:cubicBezTo>
                  <a:cubicBezTo>
                    <a:pt x="18255" y="4760"/>
                    <a:pt x="15788" y="3893"/>
                    <a:pt x="12994" y="3893"/>
                  </a:cubicBezTo>
                  <a:cubicBezTo>
                    <a:pt x="11524" y="3893"/>
                    <a:pt x="9963" y="4133"/>
                    <a:pt x="8406" y="4766"/>
                  </a:cubicBezTo>
                  <a:cubicBezTo>
                    <a:pt x="5724" y="5870"/>
                    <a:pt x="2960" y="5978"/>
                    <a:pt x="1463" y="6039"/>
                  </a:cubicBezTo>
                  <a:lnTo>
                    <a:pt x="1321" y="6039"/>
                  </a:lnTo>
                  <a:cubicBezTo>
                    <a:pt x="1296" y="6042"/>
                    <a:pt x="1272" y="6043"/>
                    <a:pt x="1247" y="6043"/>
                  </a:cubicBezTo>
                  <a:cubicBezTo>
                    <a:pt x="1021" y="6043"/>
                    <a:pt x="796" y="5935"/>
                    <a:pt x="644" y="5782"/>
                  </a:cubicBezTo>
                  <a:cubicBezTo>
                    <a:pt x="447" y="5613"/>
                    <a:pt x="339" y="5362"/>
                    <a:pt x="339" y="5105"/>
                  </a:cubicBezTo>
                  <a:lnTo>
                    <a:pt x="339" y="4651"/>
                  </a:lnTo>
                  <a:cubicBezTo>
                    <a:pt x="339" y="4177"/>
                    <a:pt x="732" y="3804"/>
                    <a:pt x="1213" y="3804"/>
                  </a:cubicBezTo>
                  <a:lnTo>
                    <a:pt x="1633" y="3804"/>
                  </a:lnTo>
                  <a:lnTo>
                    <a:pt x="1660" y="3777"/>
                  </a:lnTo>
                  <a:cubicBezTo>
                    <a:pt x="1721" y="3750"/>
                    <a:pt x="6435" y="1637"/>
                    <a:pt x="11542" y="587"/>
                  </a:cubicBezTo>
                  <a:cubicBezTo>
                    <a:pt x="12409" y="413"/>
                    <a:pt x="13247" y="341"/>
                    <a:pt x="14042" y="341"/>
                  </a:cubicBezTo>
                  <a:close/>
                  <a:moveTo>
                    <a:pt x="14015" y="1"/>
                  </a:moveTo>
                  <a:cubicBezTo>
                    <a:pt x="13202" y="1"/>
                    <a:pt x="12343" y="73"/>
                    <a:pt x="11454" y="248"/>
                  </a:cubicBezTo>
                  <a:cubicBezTo>
                    <a:pt x="6543" y="1237"/>
                    <a:pt x="1998" y="3269"/>
                    <a:pt x="1551" y="3466"/>
                  </a:cubicBezTo>
                  <a:lnTo>
                    <a:pt x="1213" y="3466"/>
                  </a:lnTo>
                  <a:cubicBezTo>
                    <a:pt x="535" y="3466"/>
                    <a:pt x="0" y="4007"/>
                    <a:pt x="0" y="4651"/>
                  </a:cubicBezTo>
                  <a:lnTo>
                    <a:pt x="0" y="5105"/>
                  </a:lnTo>
                  <a:cubicBezTo>
                    <a:pt x="0" y="5443"/>
                    <a:pt x="136" y="5782"/>
                    <a:pt x="393" y="6039"/>
                  </a:cubicBezTo>
                  <a:cubicBezTo>
                    <a:pt x="644" y="6263"/>
                    <a:pt x="955" y="6378"/>
                    <a:pt x="1294" y="6378"/>
                  </a:cubicBezTo>
                  <a:lnTo>
                    <a:pt x="1463" y="6378"/>
                  </a:lnTo>
                  <a:cubicBezTo>
                    <a:pt x="2987" y="6317"/>
                    <a:pt x="5812" y="6209"/>
                    <a:pt x="8548" y="5078"/>
                  </a:cubicBezTo>
                  <a:cubicBezTo>
                    <a:pt x="10048" y="4467"/>
                    <a:pt x="11557" y="4235"/>
                    <a:pt x="12983" y="4235"/>
                  </a:cubicBezTo>
                  <a:cubicBezTo>
                    <a:pt x="15717" y="4235"/>
                    <a:pt x="18144" y="5087"/>
                    <a:pt x="19608" y="5755"/>
                  </a:cubicBezTo>
                  <a:cubicBezTo>
                    <a:pt x="20018" y="5938"/>
                    <a:pt x="20457" y="6029"/>
                    <a:pt x="20891" y="6029"/>
                  </a:cubicBezTo>
                  <a:cubicBezTo>
                    <a:pt x="21325" y="6029"/>
                    <a:pt x="21756" y="5938"/>
                    <a:pt x="22148" y="5755"/>
                  </a:cubicBezTo>
                  <a:cubicBezTo>
                    <a:pt x="23515" y="5119"/>
                    <a:pt x="25802" y="4311"/>
                    <a:pt x="28616" y="4311"/>
                  </a:cubicBezTo>
                  <a:cubicBezTo>
                    <a:pt x="30056" y="4311"/>
                    <a:pt x="31634" y="4523"/>
                    <a:pt x="33297" y="5078"/>
                  </a:cubicBezTo>
                  <a:cubicBezTo>
                    <a:pt x="36236" y="6094"/>
                    <a:pt x="39054" y="6317"/>
                    <a:pt x="40497" y="6378"/>
                  </a:cubicBezTo>
                  <a:cubicBezTo>
                    <a:pt x="40524" y="6380"/>
                    <a:pt x="40552" y="6381"/>
                    <a:pt x="40580" y="6381"/>
                  </a:cubicBezTo>
                  <a:cubicBezTo>
                    <a:pt x="40890" y="6381"/>
                    <a:pt x="41197" y="6245"/>
                    <a:pt x="41452" y="6039"/>
                  </a:cubicBezTo>
                  <a:cubicBezTo>
                    <a:pt x="41709" y="5782"/>
                    <a:pt x="41851" y="5443"/>
                    <a:pt x="41851" y="5105"/>
                  </a:cubicBezTo>
                  <a:lnTo>
                    <a:pt x="41851" y="4651"/>
                  </a:lnTo>
                  <a:cubicBezTo>
                    <a:pt x="41851" y="4007"/>
                    <a:pt x="41316" y="3466"/>
                    <a:pt x="40639" y="3466"/>
                  </a:cubicBezTo>
                  <a:lnTo>
                    <a:pt x="40266" y="3466"/>
                  </a:lnTo>
                  <a:cubicBezTo>
                    <a:pt x="39846" y="3269"/>
                    <a:pt x="35275" y="1237"/>
                    <a:pt x="30364" y="248"/>
                  </a:cubicBezTo>
                  <a:cubicBezTo>
                    <a:pt x="29475" y="73"/>
                    <a:pt x="28616" y="1"/>
                    <a:pt x="27802" y="1"/>
                  </a:cubicBezTo>
                  <a:cubicBezTo>
                    <a:pt x="24172" y="1"/>
                    <a:pt x="21440" y="1451"/>
                    <a:pt x="20909" y="1772"/>
                  </a:cubicBezTo>
                  <a:cubicBezTo>
                    <a:pt x="20378" y="1451"/>
                    <a:pt x="17645" y="1"/>
                    <a:pt x="140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3"/>
            <p:cNvSpPr/>
            <p:nvPr/>
          </p:nvSpPr>
          <p:spPr>
            <a:xfrm>
              <a:off x="6649852" y="3578775"/>
              <a:ext cx="125249" cy="94566"/>
            </a:xfrm>
            <a:custGeom>
              <a:avLst/>
              <a:gdLst/>
              <a:ahLst/>
              <a:cxnLst/>
              <a:rect l="l" t="t" r="r" b="b"/>
              <a:pathLst>
                <a:path w="2988" h="2256" extrusionOk="0">
                  <a:moveTo>
                    <a:pt x="1506" y="1"/>
                  </a:moveTo>
                  <a:cubicBezTo>
                    <a:pt x="1445" y="1"/>
                    <a:pt x="1384" y="31"/>
                    <a:pt x="1353" y="82"/>
                  </a:cubicBezTo>
                  <a:cubicBezTo>
                    <a:pt x="927" y="705"/>
                    <a:pt x="507" y="1321"/>
                    <a:pt x="80" y="1945"/>
                  </a:cubicBezTo>
                  <a:cubicBezTo>
                    <a:pt x="1" y="2079"/>
                    <a:pt x="110" y="2201"/>
                    <a:pt x="232" y="2201"/>
                  </a:cubicBezTo>
                  <a:cubicBezTo>
                    <a:pt x="288" y="2201"/>
                    <a:pt x="347" y="2176"/>
                    <a:pt x="391" y="2114"/>
                  </a:cubicBezTo>
                  <a:cubicBezTo>
                    <a:pt x="745" y="1553"/>
                    <a:pt x="1127" y="997"/>
                    <a:pt x="1526" y="436"/>
                  </a:cubicBezTo>
                  <a:lnTo>
                    <a:pt x="1526" y="436"/>
                  </a:lnTo>
                  <a:cubicBezTo>
                    <a:pt x="1988" y="957"/>
                    <a:pt x="2340" y="1529"/>
                    <a:pt x="2647" y="2168"/>
                  </a:cubicBezTo>
                  <a:cubicBezTo>
                    <a:pt x="2675" y="2230"/>
                    <a:pt x="2721" y="2255"/>
                    <a:pt x="2769" y="2255"/>
                  </a:cubicBezTo>
                  <a:cubicBezTo>
                    <a:pt x="2874" y="2255"/>
                    <a:pt x="2987" y="2133"/>
                    <a:pt x="2931" y="1999"/>
                  </a:cubicBezTo>
                  <a:cubicBezTo>
                    <a:pt x="2593" y="1267"/>
                    <a:pt x="2166" y="617"/>
                    <a:pt x="1631" y="55"/>
                  </a:cubicBezTo>
                  <a:cubicBezTo>
                    <a:pt x="1596" y="17"/>
                    <a:pt x="1551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3"/>
            <p:cNvSpPr/>
            <p:nvPr/>
          </p:nvSpPr>
          <p:spPr>
            <a:xfrm>
              <a:off x="5838790" y="3579698"/>
              <a:ext cx="813158" cy="107393"/>
            </a:xfrm>
            <a:custGeom>
              <a:avLst/>
              <a:gdLst/>
              <a:ahLst/>
              <a:cxnLst/>
              <a:rect l="l" t="t" r="r" b="b"/>
              <a:pathLst>
                <a:path w="19399" h="2562" extrusionOk="0">
                  <a:moveTo>
                    <a:pt x="12711" y="0"/>
                  </a:moveTo>
                  <a:cubicBezTo>
                    <a:pt x="12308" y="0"/>
                    <a:pt x="11903" y="19"/>
                    <a:pt x="11498" y="60"/>
                  </a:cubicBezTo>
                  <a:cubicBezTo>
                    <a:pt x="10400" y="175"/>
                    <a:pt x="9357" y="426"/>
                    <a:pt x="8341" y="819"/>
                  </a:cubicBezTo>
                  <a:cubicBezTo>
                    <a:pt x="6560" y="1442"/>
                    <a:pt x="4752" y="1895"/>
                    <a:pt x="2889" y="2092"/>
                  </a:cubicBezTo>
                  <a:cubicBezTo>
                    <a:pt x="2396" y="2135"/>
                    <a:pt x="1916" y="2183"/>
                    <a:pt x="1428" y="2183"/>
                  </a:cubicBezTo>
                  <a:cubicBezTo>
                    <a:pt x="1306" y="2183"/>
                    <a:pt x="1184" y="2180"/>
                    <a:pt x="1060" y="2173"/>
                  </a:cubicBezTo>
                  <a:cubicBezTo>
                    <a:pt x="939" y="2173"/>
                    <a:pt x="795" y="2183"/>
                    <a:pt x="654" y="2183"/>
                  </a:cubicBezTo>
                  <a:cubicBezTo>
                    <a:pt x="526" y="2183"/>
                    <a:pt x="401" y="2175"/>
                    <a:pt x="295" y="2146"/>
                  </a:cubicBezTo>
                  <a:cubicBezTo>
                    <a:pt x="280" y="2142"/>
                    <a:pt x="266" y="2140"/>
                    <a:pt x="253" y="2140"/>
                  </a:cubicBezTo>
                  <a:cubicBezTo>
                    <a:pt x="83" y="2140"/>
                    <a:pt x="0" y="2433"/>
                    <a:pt x="214" y="2458"/>
                  </a:cubicBezTo>
                  <a:cubicBezTo>
                    <a:pt x="490" y="2537"/>
                    <a:pt x="797" y="2561"/>
                    <a:pt x="1109" y="2561"/>
                  </a:cubicBezTo>
                  <a:cubicBezTo>
                    <a:pt x="1464" y="2561"/>
                    <a:pt x="1826" y="2530"/>
                    <a:pt x="2158" y="2512"/>
                  </a:cubicBezTo>
                  <a:cubicBezTo>
                    <a:pt x="3770" y="2403"/>
                    <a:pt x="5402" y="2065"/>
                    <a:pt x="6953" y="1611"/>
                  </a:cubicBezTo>
                  <a:cubicBezTo>
                    <a:pt x="8111" y="1272"/>
                    <a:pt x="9242" y="791"/>
                    <a:pt x="10427" y="568"/>
                  </a:cubicBezTo>
                  <a:cubicBezTo>
                    <a:pt x="11184" y="420"/>
                    <a:pt x="11937" y="355"/>
                    <a:pt x="12686" y="355"/>
                  </a:cubicBezTo>
                  <a:cubicBezTo>
                    <a:pt x="13922" y="355"/>
                    <a:pt x="15150" y="530"/>
                    <a:pt x="16381" y="791"/>
                  </a:cubicBezTo>
                  <a:cubicBezTo>
                    <a:pt x="17255" y="988"/>
                    <a:pt x="18271" y="1191"/>
                    <a:pt x="19063" y="1611"/>
                  </a:cubicBezTo>
                  <a:cubicBezTo>
                    <a:pt x="19093" y="1629"/>
                    <a:pt x="19123" y="1636"/>
                    <a:pt x="19150" y="1636"/>
                  </a:cubicBezTo>
                  <a:cubicBezTo>
                    <a:pt x="19303" y="1636"/>
                    <a:pt x="19399" y="1401"/>
                    <a:pt x="19233" y="1327"/>
                  </a:cubicBezTo>
                  <a:cubicBezTo>
                    <a:pt x="18636" y="988"/>
                    <a:pt x="17905" y="819"/>
                    <a:pt x="17228" y="649"/>
                  </a:cubicBezTo>
                  <a:cubicBezTo>
                    <a:pt x="15753" y="274"/>
                    <a:pt x="14244" y="0"/>
                    <a:pt x="12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3"/>
            <p:cNvSpPr/>
            <p:nvPr/>
          </p:nvSpPr>
          <p:spPr>
            <a:xfrm>
              <a:off x="6777197" y="3579572"/>
              <a:ext cx="812319" cy="107770"/>
            </a:xfrm>
            <a:custGeom>
              <a:avLst/>
              <a:gdLst/>
              <a:ahLst/>
              <a:cxnLst/>
              <a:rect l="l" t="t" r="r" b="b"/>
              <a:pathLst>
                <a:path w="19379" h="2571" extrusionOk="0">
                  <a:moveTo>
                    <a:pt x="6774" y="0"/>
                  </a:moveTo>
                  <a:cubicBezTo>
                    <a:pt x="5424" y="0"/>
                    <a:pt x="4085" y="214"/>
                    <a:pt x="2745" y="517"/>
                  </a:cubicBezTo>
                  <a:cubicBezTo>
                    <a:pt x="1871" y="713"/>
                    <a:pt x="936" y="910"/>
                    <a:pt x="144" y="1330"/>
                  </a:cubicBezTo>
                  <a:cubicBezTo>
                    <a:pt x="1" y="1404"/>
                    <a:pt x="100" y="1639"/>
                    <a:pt x="258" y="1639"/>
                  </a:cubicBezTo>
                  <a:cubicBezTo>
                    <a:pt x="286" y="1639"/>
                    <a:pt x="316" y="1632"/>
                    <a:pt x="347" y="1614"/>
                  </a:cubicBezTo>
                  <a:cubicBezTo>
                    <a:pt x="936" y="1275"/>
                    <a:pt x="1702" y="1106"/>
                    <a:pt x="2379" y="937"/>
                  </a:cubicBezTo>
                  <a:cubicBezTo>
                    <a:pt x="3811" y="587"/>
                    <a:pt x="5274" y="345"/>
                    <a:pt x="6746" y="345"/>
                  </a:cubicBezTo>
                  <a:cubicBezTo>
                    <a:pt x="7301" y="345"/>
                    <a:pt x="7858" y="380"/>
                    <a:pt x="8414" y="456"/>
                  </a:cubicBezTo>
                  <a:cubicBezTo>
                    <a:pt x="9572" y="652"/>
                    <a:pt x="10588" y="1025"/>
                    <a:pt x="11692" y="1391"/>
                  </a:cubicBezTo>
                  <a:cubicBezTo>
                    <a:pt x="13324" y="1926"/>
                    <a:pt x="15018" y="2318"/>
                    <a:pt x="16772" y="2461"/>
                  </a:cubicBezTo>
                  <a:cubicBezTo>
                    <a:pt x="17201" y="2512"/>
                    <a:pt x="17698" y="2571"/>
                    <a:pt x="18190" y="2571"/>
                  </a:cubicBezTo>
                  <a:cubicBezTo>
                    <a:pt x="18536" y="2571"/>
                    <a:pt x="18880" y="2542"/>
                    <a:pt x="19197" y="2461"/>
                  </a:cubicBezTo>
                  <a:cubicBezTo>
                    <a:pt x="19379" y="2436"/>
                    <a:pt x="19322" y="2143"/>
                    <a:pt x="19130" y="2143"/>
                  </a:cubicBezTo>
                  <a:cubicBezTo>
                    <a:pt x="19115" y="2143"/>
                    <a:pt x="19099" y="2145"/>
                    <a:pt x="19082" y="2149"/>
                  </a:cubicBezTo>
                  <a:cubicBezTo>
                    <a:pt x="18829" y="2207"/>
                    <a:pt x="18542" y="2228"/>
                    <a:pt x="18247" y="2228"/>
                  </a:cubicBezTo>
                  <a:cubicBezTo>
                    <a:pt x="17822" y="2228"/>
                    <a:pt x="17379" y="2185"/>
                    <a:pt x="16995" y="2149"/>
                  </a:cubicBezTo>
                  <a:cubicBezTo>
                    <a:pt x="15248" y="2007"/>
                    <a:pt x="13521" y="1614"/>
                    <a:pt x="11861" y="1079"/>
                  </a:cubicBezTo>
                  <a:cubicBezTo>
                    <a:pt x="10703" y="713"/>
                    <a:pt x="9660" y="314"/>
                    <a:pt x="8441" y="117"/>
                  </a:cubicBezTo>
                  <a:cubicBezTo>
                    <a:pt x="7883" y="36"/>
                    <a:pt x="7328" y="0"/>
                    <a:pt x="6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1" name="Google Shape;2511;p63"/>
            <p:cNvGrpSpPr/>
            <p:nvPr/>
          </p:nvGrpSpPr>
          <p:grpSpPr>
            <a:xfrm>
              <a:off x="5898565" y="3180140"/>
              <a:ext cx="1638471" cy="426846"/>
              <a:chOff x="5898565" y="3180140"/>
              <a:chExt cx="1638471" cy="426846"/>
            </a:xfrm>
          </p:grpSpPr>
          <p:sp>
            <p:nvSpPr>
              <p:cNvPr id="2512" name="Google Shape;2512;p63"/>
              <p:cNvSpPr/>
              <p:nvPr/>
            </p:nvSpPr>
            <p:spPr>
              <a:xfrm>
                <a:off x="5907912" y="3187098"/>
                <a:ext cx="809175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4" h="9848" extrusionOk="0">
                    <a:moveTo>
                      <a:pt x="14053" y="1"/>
                    </a:moveTo>
                    <a:cubicBezTo>
                      <a:pt x="13069" y="1"/>
                      <a:pt x="12062" y="127"/>
                      <a:pt x="11061" y="337"/>
                    </a:cubicBezTo>
                    <a:cubicBezTo>
                      <a:pt x="8607" y="886"/>
                      <a:pt x="7259" y="1980"/>
                      <a:pt x="4807" y="1980"/>
                    </a:cubicBezTo>
                    <a:cubicBezTo>
                      <a:pt x="4721" y="1980"/>
                      <a:pt x="4634" y="1978"/>
                      <a:pt x="4545" y="1976"/>
                    </a:cubicBezTo>
                    <a:lnTo>
                      <a:pt x="1" y="9846"/>
                    </a:lnTo>
                    <a:cubicBezTo>
                      <a:pt x="51" y="9847"/>
                      <a:pt x="102" y="9848"/>
                      <a:pt x="154" y="9848"/>
                    </a:cubicBezTo>
                    <a:cubicBezTo>
                      <a:pt x="2740" y="9848"/>
                      <a:pt x="6370" y="8372"/>
                      <a:pt x="8894" y="7814"/>
                    </a:cubicBezTo>
                    <a:cubicBezTo>
                      <a:pt x="9746" y="7633"/>
                      <a:pt x="10711" y="7535"/>
                      <a:pt x="11731" y="7535"/>
                    </a:cubicBezTo>
                    <a:cubicBezTo>
                      <a:pt x="14189" y="7535"/>
                      <a:pt x="16973" y="8107"/>
                      <a:pt x="19304" y="9480"/>
                    </a:cubicBezTo>
                    <a:lnTo>
                      <a:pt x="19304" y="1718"/>
                    </a:lnTo>
                    <a:cubicBezTo>
                      <a:pt x="17777" y="472"/>
                      <a:pt x="15958" y="1"/>
                      <a:pt x="140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63"/>
              <p:cNvSpPr/>
              <p:nvPr/>
            </p:nvSpPr>
            <p:spPr>
              <a:xfrm>
                <a:off x="6718177" y="3187098"/>
                <a:ext cx="809217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5" h="9848" extrusionOk="0">
                    <a:moveTo>
                      <a:pt x="5247" y="1"/>
                    </a:moveTo>
                    <a:cubicBezTo>
                      <a:pt x="3350" y="1"/>
                      <a:pt x="1528" y="472"/>
                      <a:pt x="1" y="1718"/>
                    </a:cubicBezTo>
                    <a:lnTo>
                      <a:pt x="1" y="9480"/>
                    </a:lnTo>
                    <a:cubicBezTo>
                      <a:pt x="2336" y="8107"/>
                      <a:pt x="5122" y="7535"/>
                      <a:pt x="7580" y="7535"/>
                    </a:cubicBezTo>
                    <a:cubicBezTo>
                      <a:pt x="8601" y="7535"/>
                      <a:pt x="9565" y="7633"/>
                      <a:pt x="10418" y="7814"/>
                    </a:cubicBezTo>
                    <a:cubicBezTo>
                      <a:pt x="12935" y="8372"/>
                      <a:pt x="16539" y="9848"/>
                      <a:pt x="19149" y="9848"/>
                    </a:cubicBezTo>
                    <a:cubicBezTo>
                      <a:pt x="19201" y="9848"/>
                      <a:pt x="19253" y="9847"/>
                      <a:pt x="19304" y="9846"/>
                    </a:cubicBezTo>
                    <a:lnTo>
                      <a:pt x="14760" y="1976"/>
                    </a:lnTo>
                    <a:cubicBezTo>
                      <a:pt x="14671" y="1978"/>
                      <a:pt x="14584" y="1980"/>
                      <a:pt x="14498" y="1980"/>
                    </a:cubicBezTo>
                    <a:cubicBezTo>
                      <a:pt x="12045" y="1980"/>
                      <a:pt x="10697" y="886"/>
                      <a:pt x="8217" y="337"/>
                    </a:cubicBezTo>
                    <a:cubicBezTo>
                      <a:pt x="7227" y="127"/>
                      <a:pt x="6227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63"/>
              <p:cNvSpPr/>
              <p:nvPr/>
            </p:nvSpPr>
            <p:spPr>
              <a:xfrm>
                <a:off x="5898565" y="3180140"/>
                <a:ext cx="826781" cy="426846"/>
              </a:xfrm>
              <a:custGeom>
                <a:avLst/>
                <a:gdLst/>
                <a:ahLst/>
                <a:cxnLst/>
                <a:rect l="l" t="t" r="r" b="b"/>
                <a:pathLst>
                  <a:path w="19724" h="10183" extrusionOk="0">
                    <a:moveTo>
                      <a:pt x="14286" y="340"/>
                    </a:moveTo>
                    <a:cubicBezTo>
                      <a:pt x="15407" y="340"/>
                      <a:pt x="16516" y="510"/>
                      <a:pt x="17549" y="929"/>
                    </a:cubicBezTo>
                    <a:cubicBezTo>
                      <a:pt x="18118" y="1153"/>
                      <a:pt x="18599" y="1491"/>
                      <a:pt x="19107" y="1776"/>
                    </a:cubicBezTo>
                    <a:cubicBezTo>
                      <a:pt x="19358" y="1918"/>
                      <a:pt x="19330" y="1803"/>
                      <a:pt x="19358" y="2026"/>
                    </a:cubicBezTo>
                    <a:cubicBezTo>
                      <a:pt x="19412" y="2365"/>
                      <a:pt x="19358" y="2792"/>
                      <a:pt x="19358" y="3158"/>
                    </a:cubicBezTo>
                    <a:lnTo>
                      <a:pt x="19358" y="6937"/>
                    </a:lnTo>
                    <a:lnTo>
                      <a:pt x="19358" y="9359"/>
                    </a:lnTo>
                    <a:lnTo>
                      <a:pt x="19358" y="9359"/>
                    </a:lnTo>
                    <a:cubicBezTo>
                      <a:pt x="17120" y="8130"/>
                      <a:pt x="14548" y="7532"/>
                      <a:pt x="12015" y="7532"/>
                    </a:cubicBezTo>
                    <a:cubicBezTo>
                      <a:pt x="11961" y="7532"/>
                      <a:pt x="11907" y="7532"/>
                      <a:pt x="11853" y="7533"/>
                    </a:cubicBezTo>
                    <a:cubicBezTo>
                      <a:pt x="9313" y="7560"/>
                      <a:pt x="6970" y="8407"/>
                      <a:pt x="4572" y="9084"/>
                    </a:cubicBezTo>
                    <a:cubicBezTo>
                      <a:pt x="3250" y="9451"/>
                      <a:pt x="1887" y="9794"/>
                      <a:pt x="516" y="9838"/>
                    </a:cubicBezTo>
                    <a:lnTo>
                      <a:pt x="516" y="9838"/>
                    </a:lnTo>
                    <a:cubicBezTo>
                      <a:pt x="1794" y="7611"/>
                      <a:pt x="3071" y="5415"/>
                      <a:pt x="4342" y="3212"/>
                    </a:cubicBezTo>
                    <a:cubicBezTo>
                      <a:pt x="4527" y="2903"/>
                      <a:pt x="4684" y="2617"/>
                      <a:pt x="4859" y="2313"/>
                    </a:cubicBezTo>
                    <a:lnTo>
                      <a:pt x="4859" y="2313"/>
                    </a:lnTo>
                    <a:cubicBezTo>
                      <a:pt x="4894" y="2313"/>
                      <a:pt x="4929" y="2313"/>
                      <a:pt x="4964" y="2313"/>
                    </a:cubicBezTo>
                    <a:cubicBezTo>
                      <a:pt x="5963" y="2313"/>
                      <a:pt x="6917" y="2121"/>
                      <a:pt x="7870" y="1803"/>
                    </a:cubicBezTo>
                    <a:cubicBezTo>
                      <a:pt x="8859" y="1464"/>
                      <a:pt x="9848" y="1038"/>
                      <a:pt x="10891" y="787"/>
                    </a:cubicBezTo>
                    <a:cubicBezTo>
                      <a:pt x="11989" y="517"/>
                      <a:pt x="13144" y="340"/>
                      <a:pt x="14286" y="340"/>
                    </a:cubicBezTo>
                    <a:close/>
                    <a:moveTo>
                      <a:pt x="14249" y="0"/>
                    </a:moveTo>
                    <a:cubicBezTo>
                      <a:pt x="13576" y="0"/>
                      <a:pt x="12903" y="59"/>
                      <a:pt x="12246" y="164"/>
                    </a:cubicBezTo>
                    <a:cubicBezTo>
                      <a:pt x="10945" y="360"/>
                      <a:pt x="9706" y="787"/>
                      <a:pt x="8494" y="1241"/>
                    </a:cubicBezTo>
                    <a:cubicBezTo>
                      <a:pt x="7330" y="1670"/>
                      <a:pt x="6167" y="1974"/>
                      <a:pt x="4926" y="1974"/>
                    </a:cubicBezTo>
                    <a:cubicBezTo>
                      <a:pt x="4875" y="1974"/>
                      <a:pt x="4825" y="1973"/>
                      <a:pt x="4774" y="1972"/>
                    </a:cubicBezTo>
                    <a:lnTo>
                      <a:pt x="4774" y="1972"/>
                    </a:lnTo>
                    <a:cubicBezTo>
                      <a:pt x="4768" y="1972"/>
                      <a:pt x="4763" y="1971"/>
                      <a:pt x="4757" y="1971"/>
                    </a:cubicBezTo>
                    <a:cubicBezTo>
                      <a:pt x="4732" y="1971"/>
                      <a:pt x="4706" y="1978"/>
                      <a:pt x="4682" y="1993"/>
                    </a:cubicBezTo>
                    <a:lnTo>
                      <a:pt x="4682" y="1993"/>
                    </a:lnTo>
                    <a:cubicBezTo>
                      <a:pt x="4648" y="2013"/>
                      <a:pt x="4624" y="2043"/>
                      <a:pt x="4611" y="2079"/>
                    </a:cubicBezTo>
                    <a:lnTo>
                      <a:pt x="4611" y="2079"/>
                    </a:lnTo>
                    <a:cubicBezTo>
                      <a:pt x="3262" y="4386"/>
                      <a:pt x="1939" y="6667"/>
                      <a:pt x="616" y="8942"/>
                    </a:cubicBezTo>
                    <a:cubicBezTo>
                      <a:pt x="447" y="9280"/>
                      <a:pt x="251" y="9592"/>
                      <a:pt x="54" y="9931"/>
                    </a:cubicBezTo>
                    <a:cubicBezTo>
                      <a:pt x="0" y="10046"/>
                      <a:pt x="81" y="10181"/>
                      <a:pt x="224" y="10181"/>
                    </a:cubicBezTo>
                    <a:cubicBezTo>
                      <a:pt x="266" y="10182"/>
                      <a:pt x="308" y="10182"/>
                      <a:pt x="350" y="10182"/>
                    </a:cubicBezTo>
                    <a:cubicBezTo>
                      <a:pt x="2818" y="10182"/>
                      <a:pt x="5228" y="9215"/>
                      <a:pt x="7593" y="8549"/>
                    </a:cubicBezTo>
                    <a:cubicBezTo>
                      <a:pt x="8717" y="8237"/>
                      <a:pt x="9848" y="7980"/>
                      <a:pt x="11033" y="7899"/>
                    </a:cubicBezTo>
                    <a:cubicBezTo>
                      <a:pt x="11331" y="7879"/>
                      <a:pt x="11630" y="7869"/>
                      <a:pt x="11929" y="7869"/>
                    </a:cubicBezTo>
                    <a:cubicBezTo>
                      <a:pt x="12965" y="7869"/>
                      <a:pt x="14006" y="7984"/>
                      <a:pt x="15009" y="8183"/>
                    </a:cubicBezTo>
                    <a:cubicBezTo>
                      <a:pt x="16567" y="8461"/>
                      <a:pt x="18057" y="8996"/>
                      <a:pt x="19446" y="9788"/>
                    </a:cubicBezTo>
                    <a:cubicBezTo>
                      <a:pt x="19476" y="9813"/>
                      <a:pt x="19508" y="9824"/>
                      <a:pt x="19540" y="9824"/>
                    </a:cubicBezTo>
                    <a:cubicBezTo>
                      <a:pt x="19622" y="9824"/>
                      <a:pt x="19696" y="9749"/>
                      <a:pt x="19696" y="9646"/>
                    </a:cubicBezTo>
                    <a:lnTo>
                      <a:pt x="19696" y="3300"/>
                    </a:lnTo>
                    <a:lnTo>
                      <a:pt x="19696" y="2054"/>
                    </a:lnTo>
                    <a:cubicBezTo>
                      <a:pt x="19696" y="1999"/>
                      <a:pt x="19723" y="1945"/>
                      <a:pt x="19696" y="1884"/>
                    </a:cubicBezTo>
                    <a:cubicBezTo>
                      <a:pt x="19669" y="1715"/>
                      <a:pt x="19527" y="1661"/>
                      <a:pt x="19385" y="1546"/>
                    </a:cubicBezTo>
                    <a:cubicBezTo>
                      <a:pt x="19134" y="1349"/>
                      <a:pt x="18850" y="1180"/>
                      <a:pt x="18565" y="1010"/>
                    </a:cubicBezTo>
                    <a:cubicBezTo>
                      <a:pt x="17243" y="291"/>
                      <a:pt x="15746" y="0"/>
                      <a:pt x="14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63"/>
              <p:cNvSpPr/>
              <p:nvPr/>
            </p:nvSpPr>
            <p:spPr>
              <a:xfrm>
                <a:off x="6708830" y="3180224"/>
                <a:ext cx="828206" cy="426720"/>
              </a:xfrm>
              <a:custGeom>
                <a:avLst/>
                <a:gdLst/>
                <a:ahLst/>
                <a:cxnLst/>
                <a:rect l="l" t="t" r="r" b="b"/>
                <a:pathLst>
                  <a:path w="19758" h="10180" extrusionOk="0">
                    <a:moveTo>
                      <a:pt x="5462" y="334"/>
                    </a:moveTo>
                    <a:cubicBezTo>
                      <a:pt x="6308" y="334"/>
                      <a:pt x="7158" y="430"/>
                      <a:pt x="7986" y="589"/>
                    </a:cubicBezTo>
                    <a:cubicBezTo>
                      <a:pt x="10309" y="1027"/>
                      <a:pt x="12418" y="2311"/>
                      <a:pt x="14835" y="2311"/>
                    </a:cubicBezTo>
                    <a:cubicBezTo>
                      <a:pt x="14856" y="2311"/>
                      <a:pt x="14877" y="2310"/>
                      <a:pt x="14898" y="2310"/>
                    </a:cubicBezTo>
                    <a:lnTo>
                      <a:pt x="14898" y="2310"/>
                    </a:lnTo>
                    <a:cubicBezTo>
                      <a:pt x="16202" y="4596"/>
                      <a:pt x="17512" y="6856"/>
                      <a:pt x="18823" y="9109"/>
                    </a:cubicBezTo>
                    <a:cubicBezTo>
                      <a:pt x="18969" y="9360"/>
                      <a:pt x="19099" y="9596"/>
                      <a:pt x="19237" y="9840"/>
                    </a:cubicBezTo>
                    <a:lnTo>
                      <a:pt x="19237" y="9840"/>
                    </a:lnTo>
                    <a:cubicBezTo>
                      <a:pt x="16717" y="9795"/>
                      <a:pt x="14246" y="8772"/>
                      <a:pt x="11826" y="8093"/>
                    </a:cubicBezTo>
                    <a:cubicBezTo>
                      <a:pt x="10470" y="7725"/>
                      <a:pt x="9085" y="7540"/>
                      <a:pt x="7700" y="7540"/>
                    </a:cubicBezTo>
                    <a:cubicBezTo>
                      <a:pt x="6636" y="7540"/>
                      <a:pt x="5571" y="7649"/>
                      <a:pt x="4518" y="7870"/>
                    </a:cubicBezTo>
                    <a:cubicBezTo>
                      <a:pt x="3056" y="8162"/>
                      <a:pt x="1677" y="8651"/>
                      <a:pt x="393" y="9360"/>
                    </a:cubicBezTo>
                    <a:lnTo>
                      <a:pt x="393" y="9360"/>
                    </a:lnTo>
                    <a:lnTo>
                      <a:pt x="393" y="3575"/>
                    </a:lnTo>
                    <a:lnTo>
                      <a:pt x="393" y="2221"/>
                    </a:lnTo>
                    <a:cubicBezTo>
                      <a:pt x="393" y="2148"/>
                      <a:pt x="372" y="2006"/>
                      <a:pt x="386" y="1938"/>
                    </a:cubicBezTo>
                    <a:lnTo>
                      <a:pt x="386" y="1938"/>
                    </a:lnTo>
                    <a:cubicBezTo>
                      <a:pt x="428" y="1915"/>
                      <a:pt x="477" y="1888"/>
                      <a:pt x="536" y="1855"/>
                    </a:cubicBezTo>
                    <a:cubicBezTo>
                      <a:pt x="820" y="1686"/>
                      <a:pt x="1071" y="1489"/>
                      <a:pt x="1355" y="1320"/>
                    </a:cubicBezTo>
                    <a:cubicBezTo>
                      <a:pt x="2615" y="609"/>
                      <a:pt x="4031" y="334"/>
                      <a:pt x="5462" y="334"/>
                    </a:cubicBezTo>
                    <a:close/>
                    <a:moveTo>
                      <a:pt x="5422" y="1"/>
                    </a:moveTo>
                    <a:cubicBezTo>
                      <a:pt x="4224" y="1"/>
                      <a:pt x="3032" y="191"/>
                      <a:pt x="1917" y="670"/>
                    </a:cubicBezTo>
                    <a:cubicBezTo>
                      <a:pt x="1409" y="866"/>
                      <a:pt x="928" y="1151"/>
                      <a:pt x="481" y="1462"/>
                    </a:cubicBezTo>
                    <a:cubicBezTo>
                      <a:pt x="285" y="1605"/>
                      <a:pt x="82" y="1686"/>
                      <a:pt x="55" y="1916"/>
                    </a:cubicBezTo>
                    <a:cubicBezTo>
                      <a:pt x="0" y="2221"/>
                      <a:pt x="55" y="2593"/>
                      <a:pt x="55" y="2898"/>
                    </a:cubicBezTo>
                    <a:lnTo>
                      <a:pt x="55" y="6793"/>
                    </a:lnTo>
                    <a:lnTo>
                      <a:pt x="55" y="9644"/>
                    </a:lnTo>
                    <a:cubicBezTo>
                      <a:pt x="55" y="9747"/>
                      <a:pt x="129" y="9822"/>
                      <a:pt x="214" y="9822"/>
                    </a:cubicBezTo>
                    <a:cubicBezTo>
                      <a:pt x="246" y="9822"/>
                      <a:pt x="280" y="9811"/>
                      <a:pt x="312" y="9786"/>
                    </a:cubicBezTo>
                    <a:cubicBezTo>
                      <a:pt x="2577" y="8492"/>
                      <a:pt x="5226" y="7866"/>
                      <a:pt x="7844" y="7866"/>
                    </a:cubicBezTo>
                    <a:cubicBezTo>
                      <a:pt x="7966" y="7866"/>
                      <a:pt x="8088" y="7867"/>
                      <a:pt x="8209" y="7870"/>
                    </a:cubicBezTo>
                    <a:cubicBezTo>
                      <a:pt x="10722" y="7951"/>
                      <a:pt x="13066" y="8886"/>
                      <a:pt x="15491" y="9536"/>
                    </a:cubicBezTo>
                    <a:cubicBezTo>
                      <a:pt x="16791" y="9874"/>
                      <a:pt x="18173" y="10179"/>
                      <a:pt x="19527" y="10179"/>
                    </a:cubicBezTo>
                    <a:cubicBezTo>
                      <a:pt x="19670" y="10179"/>
                      <a:pt x="19758" y="10044"/>
                      <a:pt x="19670" y="9929"/>
                    </a:cubicBezTo>
                    <a:cubicBezTo>
                      <a:pt x="18342" y="7612"/>
                      <a:pt x="17014" y="5330"/>
                      <a:pt x="15694" y="3040"/>
                    </a:cubicBezTo>
                    <a:cubicBezTo>
                      <a:pt x="15499" y="2716"/>
                      <a:pt x="15336" y="2417"/>
                      <a:pt x="15150" y="2095"/>
                    </a:cubicBezTo>
                    <a:lnTo>
                      <a:pt x="15150" y="2095"/>
                    </a:lnTo>
                    <a:cubicBezTo>
                      <a:pt x="15139" y="2051"/>
                      <a:pt x="15112" y="2012"/>
                      <a:pt x="15068" y="1990"/>
                    </a:cubicBezTo>
                    <a:lnTo>
                      <a:pt x="15068" y="1990"/>
                    </a:lnTo>
                    <a:cubicBezTo>
                      <a:pt x="15046" y="1976"/>
                      <a:pt x="15021" y="1969"/>
                      <a:pt x="14997" y="1969"/>
                    </a:cubicBezTo>
                    <a:cubicBezTo>
                      <a:pt x="14991" y="1969"/>
                      <a:pt x="14986" y="1970"/>
                      <a:pt x="14981" y="1970"/>
                    </a:cubicBezTo>
                    <a:lnTo>
                      <a:pt x="14981" y="1970"/>
                    </a:lnTo>
                    <a:cubicBezTo>
                      <a:pt x="14931" y="1971"/>
                      <a:pt x="14881" y="1972"/>
                      <a:pt x="14832" y="1972"/>
                    </a:cubicBezTo>
                    <a:cubicBezTo>
                      <a:pt x="12527" y="1972"/>
                      <a:pt x="10566" y="775"/>
                      <a:pt x="8352" y="331"/>
                    </a:cubicBezTo>
                    <a:cubicBezTo>
                      <a:pt x="7398" y="129"/>
                      <a:pt x="6408" y="1"/>
                      <a:pt x="54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6" name="Google Shape;2516;p63"/>
              <p:cNvGrpSpPr/>
              <p:nvPr/>
            </p:nvGrpSpPr>
            <p:grpSpPr>
              <a:xfrm>
                <a:off x="6027461" y="3244190"/>
                <a:ext cx="1373301" cy="261146"/>
                <a:chOff x="6027461" y="3244190"/>
                <a:chExt cx="1373301" cy="261146"/>
              </a:xfrm>
            </p:grpSpPr>
            <p:sp>
              <p:nvSpPr>
                <p:cNvPr id="2517" name="Google Shape;2517;p63"/>
                <p:cNvSpPr/>
                <p:nvPr/>
              </p:nvSpPr>
              <p:spPr>
                <a:xfrm>
                  <a:off x="6132800" y="3244190"/>
                  <a:ext cx="516340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8" h="2051" extrusionOk="0">
                      <a:moveTo>
                        <a:pt x="8668" y="1"/>
                      </a:moveTo>
                      <a:cubicBezTo>
                        <a:pt x="7834" y="1"/>
                        <a:pt x="6999" y="102"/>
                        <a:pt x="6177" y="302"/>
                      </a:cubicBezTo>
                      <a:cubicBezTo>
                        <a:pt x="4241" y="801"/>
                        <a:pt x="2351" y="1712"/>
                        <a:pt x="307" y="1712"/>
                      </a:cubicBezTo>
                      <a:cubicBezTo>
                        <a:pt x="270" y="1712"/>
                        <a:pt x="233" y="1711"/>
                        <a:pt x="196" y="1711"/>
                      </a:cubicBezTo>
                      <a:cubicBezTo>
                        <a:pt x="189" y="1710"/>
                        <a:pt x="182" y="1709"/>
                        <a:pt x="176" y="1709"/>
                      </a:cubicBezTo>
                      <a:cubicBezTo>
                        <a:pt x="0" y="1709"/>
                        <a:pt x="7" y="2049"/>
                        <a:pt x="196" y="2049"/>
                      </a:cubicBezTo>
                      <a:cubicBezTo>
                        <a:pt x="237" y="2050"/>
                        <a:pt x="278" y="2051"/>
                        <a:pt x="319" y="2051"/>
                      </a:cubicBezTo>
                      <a:cubicBezTo>
                        <a:pt x="2249" y="2051"/>
                        <a:pt x="4014" y="1280"/>
                        <a:pt x="5838" y="756"/>
                      </a:cubicBezTo>
                      <a:cubicBezTo>
                        <a:pt x="6792" y="492"/>
                        <a:pt x="7758" y="351"/>
                        <a:pt x="8723" y="351"/>
                      </a:cubicBezTo>
                      <a:cubicBezTo>
                        <a:pt x="9841" y="351"/>
                        <a:pt x="10958" y="541"/>
                        <a:pt x="12049" y="952"/>
                      </a:cubicBezTo>
                      <a:cubicBezTo>
                        <a:pt x="12065" y="957"/>
                        <a:pt x="12080" y="959"/>
                        <a:pt x="12094" y="959"/>
                      </a:cubicBezTo>
                      <a:cubicBezTo>
                        <a:pt x="12258" y="959"/>
                        <a:pt x="12318" y="688"/>
                        <a:pt x="12130" y="614"/>
                      </a:cubicBezTo>
                      <a:cubicBezTo>
                        <a:pt x="11010" y="202"/>
                        <a:pt x="9841" y="1"/>
                        <a:pt x="8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8" name="Google Shape;2518;p63"/>
                <p:cNvSpPr/>
                <p:nvPr/>
              </p:nvSpPr>
              <p:spPr>
                <a:xfrm>
                  <a:off x="6106643" y="3289461"/>
                  <a:ext cx="542412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0" h="2048" extrusionOk="0">
                      <a:moveTo>
                        <a:pt x="9177" y="0"/>
                      </a:moveTo>
                      <a:cubicBezTo>
                        <a:pt x="8280" y="0"/>
                        <a:pt x="7381" y="110"/>
                        <a:pt x="6489" y="326"/>
                      </a:cubicBezTo>
                      <a:cubicBezTo>
                        <a:pt x="4434" y="827"/>
                        <a:pt x="2458" y="1708"/>
                        <a:pt x="320" y="1708"/>
                      </a:cubicBezTo>
                      <a:cubicBezTo>
                        <a:pt x="288" y="1708"/>
                        <a:pt x="256" y="1708"/>
                        <a:pt x="224" y="1708"/>
                      </a:cubicBezTo>
                      <a:cubicBezTo>
                        <a:pt x="1" y="1708"/>
                        <a:pt x="1" y="2046"/>
                        <a:pt x="224" y="2046"/>
                      </a:cubicBezTo>
                      <a:cubicBezTo>
                        <a:pt x="258" y="2047"/>
                        <a:pt x="292" y="2047"/>
                        <a:pt x="326" y="2047"/>
                      </a:cubicBezTo>
                      <a:cubicBezTo>
                        <a:pt x="2320" y="2047"/>
                        <a:pt x="4212" y="1273"/>
                        <a:pt x="6124" y="773"/>
                      </a:cubicBezTo>
                      <a:cubicBezTo>
                        <a:pt x="7142" y="497"/>
                        <a:pt x="8173" y="350"/>
                        <a:pt x="9201" y="350"/>
                      </a:cubicBezTo>
                      <a:cubicBezTo>
                        <a:pt x="10368" y="350"/>
                        <a:pt x="11532" y="539"/>
                        <a:pt x="12673" y="942"/>
                      </a:cubicBezTo>
                      <a:cubicBezTo>
                        <a:pt x="12690" y="948"/>
                        <a:pt x="12707" y="950"/>
                        <a:pt x="12722" y="950"/>
                      </a:cubicBezTo>
                      <a:cubicBezTo>
                        <a:pt x="12883" y="950"/>
                        <a:pt x="12940" y="684"/>
                        <a:pt x="12754" y="604"/>
                      </a:cubicBezTo>
                      <a:cubicBezTo>
                        <a:pt x="11588" y="199"/>
                        <a:pt x="10385" y="0"/>
                        <a:pt x="9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9" name="Google Shape;2519;p63"/>
                <p:cNvSpPr/>
                <p:nvPr/>
              </p:nvSpPr>
              <p:spPr>
                <a:xfrm>
                  <a:off x="6079397" y="3332971"/>
                  <a:ext cx="569701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1" h="2053" extrusionOk="0">
                      <a:moveTo>
                        <a:pt x="9616" y="0"/>
                      </a:moveTo>
                      <a:cubicBezTo>
                        <a:pt x="8694" y="0"/>
                        <a:pt x="7771" y="103"/>
                        <a:pt x="6862" y="304"/>
                      </a:cubicBezTo>
                      <a:cubicBezTo>
                        <a:pt x="4692" y="805"/>
                        <a:pt x="2575" y="1713"/>
                        <a:pt x="329" y="1713"/>
                      </a:cubicBezTo>
                      <a:cubicBezTo>
                        <a:pt x="296" y="1713"/>
                        <a:pt x="264" y="1713"/>
                        <a:pt x="231" y="1713"/>
                      </a:cubicBezTo>
                      <a:cubicBezTo>
                        <a:pt x="223" y="1712"/>
                        <a:pt x="215" y="1711"/>
                        <a:pt x="207" y="1711"/>
                      </a:cubicBezTo>
                      <a:cubicBezTo>
                        <a:pt x="1" y="1711"/>
                        <a:pt x="9" y="2051"/>
                        <a:pt x="231" y="2051"/>
                      </a:cubicBezTo>
                      <a:cubicBezTo>
                        <a:pt x="266" y="2052"/>
                        <a:pt x="301" y="2052"/>
                        <a:pt x="336" y="2052"/>
                      </a:cubicBezTo>
                      <a:cubicBezTo>
                        <a:pt x="2464" y="2052"/>
                        <a:pt x="4464" y="1251"/>
                        <a:pt x="6496" y="751"/>
                      </a:cubicBezTo>
                      <a:cubicBezTo>
                        <a:pt x="7552" y="491"/>
                        <a:pt x="8615" y="351"/>
                        <a:pt x="9673" y="351"/>
                      </a:cubicBezTo>
                      <a:cubicBezTo>
                        <a:pt x="10903" y="351"/>
                        <a:pt x="12126" y="540"/>
                        <a:pt x="13323" y="947"/>
                      </a:cubicBezTo>
                      <a:cubicBezTo>
                        <a:pt x="13339" y="952"/>
                        <a:pt x="13355" y="955"/>
                        <a:pt x="13369" y="955"/>
                      </a:cubicBezTo>
                      <a:cubicBezTo>
                        <a:pt x="13532" y="955"/>
                        <a:pt x="13591" y="665"/>
                        <a:pt x="13404" y="609"/>
                      </a:cubicBezTo>
                      <a:cubicBezTo>
                        <a:pt x="12175" y="199"/>
                        <a:pt x="10898" y="0"/>
                        <a:pt x="96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0" name="Google Shape;2520;p63"/>
                <p:cNvSpPr/>
                <p:nvPr/>
              </p:nvSpPr>
              <p:spPr>
                <a:xfrm>
                  <a:off x="6052150" y="3379835"/>
                  <a:ext cx="599085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2" h="2005" extrusionOk="0">
                      <a:moveTo>
                        <a:pt x="9753" y="1"/>
                      </a:moveTo>
                      <a:cubicBezTo>
                        <a:pt x="8924" y="1"/>
                        <a:pt x="8092" y="82"/>
                        <a:pt x="7254" y="256"/>
                      </a:cubicBezTo>
                      <a:cubicBezTo>
                        <a:pt x="4944" y="730"/>
                        <a:pt x="2720" y="1638"/>
                        <a:pt x="335" y="1638"/>
                      </a:cubicBezTo>
                      <a:cubicBezTo>
                        <a:pt x="300" y="1638"/>
                        <a:pt x="265" y="1638"/>
                        <a:pt x="231" y="1638"/>
                      </a:cubicBezTo>
                      <a:cubicBezTo>
                        <a:pt x="0" y="1638"/>
                        <a:pt x="0" y="1977"/>
                        <a:pt x="231" y="2004"/>
                      </a:cubicBezTo>
                      <a:cubicBezTo>
                        <a:pt x="268" y="2004"/>
                        <a:pt x="306" y="2004"/>
                        <a:pt x="343" y="2004"/>
                      </a:cubicBezTo>
                      <a:cubicBezTo>
                        <a:pt x="2610" y="2004"/>
                        <a:pt x="4723" y="1209"/>
                        <a:pt x="6889" y="676"/>
                      </a:cubicBezTo>
                      <a:cubicBezTo>
                        <a:pt x="7847" y="469"/>
                        <a:pt x="8806" y="317"/>
                        <a:pt x="9780" y="317"/>
                      </a:cubicBezTo>
                      <a:cubicBezTo>
                        <a:pt x="9983" y="317"/>
                        <a:pt x="10186" y="323"/>
                        <a:pt x="10390" y="337"/>
                      </a:cubicBezTo>
                      <a:cubicBezTo>
                        <a:pt x="11630" y="398"/>
                        <a:pt x="12842" y="676"/>
                        <a:pt x="14027" y="1049"/>
                      </a:cubicBezTo>
                      <a:cubicBezTo>
                        <a:pt x="14048" y="1057"/>
                        <a:pt x="14068" y="1061"/>
                        <a:pt x="14086" y="1061"/>
                      </a:cubicBezTo>
                      <a:cubicBezTo>
                        <a:pt x="14239" y="1061"/>
                        <a:pt x="14291" y="783"/>
                        <a:pt x="14115" y="710"/>
                      </a:cubicBezTo>
                      <a:cubicBezTo>
                        <a:pt x="12671" y="256"/>
                        <a:pt x="11218" y="1"/>
                        <a:pt x="97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" name="Google Shape;2521;p63"/>
                <p:cNvSpPr/>
                <p:nvPr/>
              </p:nvSpPr>
              <p:spPr>
                <a:xfrm>
                  <a:off x="6027461" y="3421711"/>
                  <a:ext cx="623774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1" h="1995" extrusionOk="0">
                      <a:moveTo>
                        <a:pt x="10093" y="0"/>
                      </a:moveTo>
                      <a:cubicBezTo>
                        <a:pt x="9281" y="0"/>
                        <a:pt x="8464" y="82"/>
                        <a:pt x="7647" y="246"/>
                      </a:cubicBezTo>
                      <a:cubicBezTo>
                        <a:pt x="5196" y="720"/>
                        <a:pt x="2830" y="1655"/>
                        <a:pt x="304" y="1655"/>
                      </a:cubicBezTo>
                      <a:cubicBezTo>
                        <a:pt x="268" y="1655"/>
                        <a:pt x="232" y="1655"/>
                        <a:pt x="196" y="1655"/>
                      </a:cubicBezTo>
                      <a:cubicBezTo>
                        <a:pt x="0" y="1655"/>
                        <a:pt x="0" y="1993"/>
                        <a:pt x="196" y="1993"/>
                      </a:cubicBezTo>
                      <a:cubicBezTo>
                        <a:pt x="235" y="1994"/>
                        <a:pt x="273" y="1994"/>
                        <a:pt x="312" y="1994"/>
                      </a:cubicBezTo>
                      <a:cubicBezTo>
                        <a:pt x="2727" y="1994"/>
                        <a:pt x="4975" y="1166"/>
                        <a:pt x="7308" y="666"/>
                      </a:cubicBezTo>
                      <a:cubicBezTo>
                        <a:pt x="8246" y="464"/>
                        <a:pt x="9179" y="359"/>
                        <a:pt x="10104" y="359"/>
                      </a:cubicBezTo>
                      <a:cubicBezTo>
                        <a:pt x="11632" y="359"/>
                        <a:pt x="13140" y="646"/>
                        <a:pt x="14616" y="1262"/>
                      </a:cubicBezTo>
                      <a:cubicBezTo>
                        <a:pt x="14637" y="1271"/>
                        <a:pt x="14657" y="1274"/>
                        <a:pt x="14675" y="1274"/>
                      </a:cubicBezTo>
                      <a:cubicBezTo>
                        <a:pt x="14828" y="1274"/>
                        <a:pt x="14880" y="996"/>
                        <a:pt x="14704" y="923"/>
                      </a:cubicBezTo>
                      <a:cubicBezTo>
                        <a:pt x="13213" y="307"/>
                        <a:pt x="11663" y="0"/>
                        <a:pt x="100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" name="Google Shape;2522;p63"/>
                <p:cNvSpPr/>
                <p:nvPr/>
              </p:nvSpPr>
              <p:spPr>
                <a:xfrm>
                  <a:off x="6779335" y="3244190"/>
                  <a:ext cx="516382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9" h="2051" extrusionOk="0">
                      <a:moveTo>
                        <a:pt x="3627" y="1"/>
                      </a:moveTo>
                      <a:cubicBezTo>
                        <a:pt x="2461" y="1"/>
                        <a:pt x="1302" y="202"/>
                        <a:pt x="181" y="614"/>
                      </a:cubicBezTo>
                      <a:cubicBezTo>
                        <a:pt x="0" y="688"/>
                        <a:pt x="55" y="959"/>
                        <a:pt x="218" y="959"/>
                      </a:cubicBezTo>
                      <a:cubicBezTo>
                        <a:pt x="232" y="959"/>
                        <a:pt x="247" y="957"/>
                        <a:pt x="262" y="952"/>
                      </a:cubicBezTo>
                      <a:cubicBezTo>
                        <a:pt x="1353" y="541"/>
                        <a:pt x="2462" y="351"/>
                        <a:pt x="3578" y="351"/>
                      </a:cubicBezTo>
                      <a:cubicBezTo>
                        <a:pt x="4540" y="351"/>
                        <a:pt x="5507" y="492"/>
                        <a:pt x="6473" y="756"/>
                      </a:cubicBezTo>
                      <a:cubicBezTo>
                        <a:pt x="8297" y="1280"/>
                        <a:pt x="10069" y="2051"/>
                        <a:pt x="11967" y="2051"/>
                      </a:cubicBezTo>
                      <a:cubicBezTo>
                        <a:pt x="12007" y="2051"/>
                        <a:pt x="12048" y="2050"/>
                        <a:pt x="12088" y="2049"/>
                      </a:cubicBezTo>
                      <a:cubicBezTo>
                        <a:pt x="12310" y="2049"/>
                        <a:pt x="12318" y="1709"/>
                        <a:pt x="12112" y="1709"/>
                      </a:cubicBezTo>
                      <a:cubicBezTo>
                        <a:pt x="12104" y="1709"/>
                        <a:pt x="12096" y="1710"/>
                        <a:pt x="12088" y="1711"/>
                      </a:cubicBezTo>
                      <a:cubicBezTo>
                        <a:pt x="12051" y="1711"/>
                        <a:pt x="12014" y="1712"/>
                        <a:pt x="11978" y="1712"/>
                      </a:cubicBezTo>
                      <a:cubicBezTo>
                        <a:pt x="9935" y="1712"/>
                        <a:pt x="8077" y="801"/>
                        <a:pt x="6108" y="302"/>
                      </a:cubicBezTo>
                      <a:cubicBezTo>
                        <a:pt x="5286" y="102"/>
                        <a:pt x="4455" y="1"/>
                        <a:pt x="36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" name="Google Shape;2523;p63"/>
                <p:cNvSpPr/>
                <p:nvPr/>
              </p:nvSpPr>
              <p:spPr>
                <a:xfrm>
                  <a:off x="6779377" y="3289461"/>
                  <a:ext cx="542161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4" h="2048" extrusionOk="0">
                      <a:moveTo>
                        <a:pt x="3761" y="0"/>
                      </a:moveTo>
                      <a:cubicBezTo>
                        <a:pt x="2551" y="0"/>
                        <a:pt x="1347" y="199"/>
                        <a:pt x="180" y="604"/>
                      </a:cubicBezTo>
                      <a:cubicBezTo>
                        <a:pt x="1" y="684"/>
                        <a:pt x="53" y="950"/>
                        <a:pt x="212" y="950"/>
                      </a:cubicBezTo>
                      <a:cubicBezTo>
                        <a:pt x="228" y="950"/>
                        <a:pt x="244" y="948"/>
                        <a:pt x="261" y="942"/>
                      </a:cubicBezTo>
                      <a:cubicBezTo>
                        <a:pt x="1403" y="539"/>
                        <a:pt x="2567" y="350"/>
                        <a:pt x="3734" y="350"/>
                      </a:cubicBezTo>
                      <a:cubicBezTo>
                        <a:pt x="4762" y="350"/>
                        <a:pt x="5792" y="497"/>
                        <a:pt x="6811" y="773"/>
                      </a:cubicBezTo>
                      <a:cubicBezTo>
                        <a:pt x="8729" y="1273"/>
                        <a:pt x="10588" y="2047"/>
                        <a:pt x="12607" y="2047"/>
                      </a:cubicBezTo>
                      <a:cubicBezTo>
                        <a:pt x="12641" y="2047"/>
                        <a:pt x="12676" y="2047"/>
                        <a:pt x="12710" y="2046"/>
                      </a:cubicBezTo>
                      <a:cubicBezTo>
                        <a:pt x="12934" y="2046"/>
                        <a:pt x="12934" y="1708"/>
                        <a:pt x="12710" y="1708"/>
                      </a:cubicBezTo>
                      <a:cubicBezTo>
                        <a:pt x="12678" y="1708"/>
                        <a:pt x="12646" y="1708"/>
                        <a:pt x="12614" y="1708"/>
                      </a:cubicBezTo>
                      <a:cubicBezTo>
                        <a:pt x="10477" y="1708"/>
                        <a:pt x="8500" y="827"/>
                        <a:pt x="6445" y="326"/>
                      </a:cubicBezTo>
                      <a:cubicBezTo>
                        <a:pt x="5557" y="110"/>
                        <a:pt x="4657" y="0"/>
                        <a:pt x="37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" name="Google Shape;2524;p63"/>
                <p:cNvSpPr/>
                <p:nvPr/>
              </p:nvSpPr>
              <p:spPr>
                <a:xfrm>
                  <a:off x="6779335" y="3332971"/>
                  <a:ext cx="569449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5" h="2053" extrusionOk="0">
                      <a:moveTo>
                        <a:pt x="3974" y="0"/>
                      </a:moveTo>
                      <a:cubicBezTo>
                        <a:pt x="2690" y="0"/>
                        <a:pt x="1410" y="199"/>
                        <a:pt x="181" y="609"/>
                      </a:cubicBezTo>
                      <a:cubicBezTo>
                        <a:pt x="1" y="665"/>
                        <a:pt x="54" y="955"/>
                        <a:pt x="216" y="955"/>
                      </a:cubicBezTo>
                      <a:cubicBezTo>
                        <a:pt x="231" y="955"/>
                        <a:pt x="246" y="952"/>
                        <a:pt x="262" y="947"/>
                      </a:cubicBezTo>
                      <a:cubicBezTo>
                        <a:pt x="1463" y="540"/>
                        <a:pt x="2686" y="351"/>
                        <a:pt x="3916" y="351"/>
                      </a:cubicBezTo>
                      <a:cubicBezTo>
                        <a:pt x="4974" y="351"/>
                        <a:pt x="6037" y="491"/>
                        <a:pt x="7096" y="751"/>
                      </a:cubicBezTo>
                      <a:cubicBezTo>
                        <a:pt x="9122" y="1251"/>
                        <a:pt x="11122" y="2052"/>
                        <a:pt x="13256" y="2052"/>
                      </a:cubicBezTo>
                      <a:cubicBezTo>
                        <a:pt x="13291" y="2052"/>
                        <a:pt x="13326" y="2052"/>
                        <a:pt x="13361" y="2051"/>
                      </a:cubicBezTo>
                      <a:cubicBezTo>
                        <a:pt x="13577" y="2051"/>
                        <a:pt x="13585" y="1711"/>
                        <a:pt x="13385" y="1711"/>
                      </a:cubicBezTo>
                      <a:cubicBezTo>
                        <a:pt x="13377" y="1711"/>
                        <a:pt x="13369" y="1712"/>
                        <a:pt x="13361" y="1713"/>
                      </a:cubicBezTo>
                      <a:cubicBezTo>
                        <a:pt x="13329" y="1713"/>
                        <a:pt x="13296" y="1713"/>
                        <a:pt x="13263" y="1713"/>
                      </a:cubicBezTo>
                      <a:cubicBezTo>
                        <a:pt x="11011" y="1713"/>
                        <a:pt x="8900" y="805"/>
                        <a:pt x="6731" y="304"/>
                      </a:cubicBezTo>
                      <a:cubicBezTo>
                        <a:pt x="5821" y="103"/>
                        <a:pt x="4897" y="0"/>
                        <a:pt x="39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" name="Google Shape;2525;p63"/>
                <p:cNvSpPr/>
                <p:nvPr/>
              </p:nvSpPr>
              <p:spPr>
                <a:xfrm>
                  <a:off x="6777030" y="3379835"/>
                  <a:ext cx="599043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1" h="2005" extrusionOk="0">
                      <a:moveTo>
                        <a:pt x="4537" y="1"/>
                      </a:moveTo>
                      <a:cubicBezTo>
                        <a:pt x="3073" y="1"/>
                        <a:pt x="1622" y="256"/>
                        <a:pt x="182" y="710"/>
                      </a:cubicBezTo>
                      <a:cubicBezTo>
                        <a:pt x="0" y="783"/>
                        <a:pt x="51" y="1061"/>
                        <a:pt x="205" y="1061"/>
                      </a:cubicBezTo>
                      <a:cubicBezTo>
                        <a:pt x="223" y="1061"/>
                        <a:pt x="242" y="1057"/>
                        <a:pt x="263" y="1049"/>
                      </a:cubicBezTo>
                      <a:cubicBezTo>
                        <a:pt x="1421" y="676"/>
                        <a:pt x="2607" y="425"/>
                        <a:pt x="3819" y="337"/>
                      </a:cubicBezTo>
                      <a:cubicBezTo>
                        <a:pt x="4028" y="323"/>
                        <a:pt x="4236" y="317"/>
                        <a:pt x="4443" y="317"/>
                      </a:cubicBezTo>
                      <a:cubicBezTo>
                        <a:pt x="5440" y="317"/>
                        <a:pt x="6421" y="469"/>
                        <a:pt x="7402" y="676"/>
                      </a:cubicBezTo>
                      <a:cubicBezTo>
                        <a:pt x="9567" y="1209"/>
                        <a:pt x="11680" y="2004"/>
                        <a:pt x="13954" y="2004"/>
                      </a:cubicBezTo>
                      <a:cubicBezTo>
                        <a:pt x="13991" y="2004"/>
                        <a:pt x="14029" y="2004"/>
                        <a:pt x="14067" y="2004"/>
                      </a:cubicBezTo>
                      <a:cubicBezTo>
                        <a:pt x="14290" y="1977"/>
                        <a:pt x="14290" y="1638"/>
                        <a:pt x="14067" y="1638"/>
                      </a:cubicBezTo>
                      <a:cubicBezTo>
                        <a:pt x="14032" y="1638"/>
                        <a:pt x="13997" y="1638"/>
                        <a:pt x="13962" y="1638"/>
                      </a:cubicBezTo>
                      <a:cubicBezTo>
                        <a:pt x="11570" y="1638"/>
                        <a:pt x="9346" y="730"/>
                        <a:pt x="7036" y="256"/>
                      </a:cubicBezTo>
                      <a:cubicBezTo>
                        <a:pt x="6199" y="82"/>
                        <a:pt x="5366" y="1"/>
                        <a:pt x="45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" name="Google Shape;2526;p63"/>
                <p:cNvSpPr/>
                <p:nvPr/>
              </p:nvSpPr>
              <p:spPr>
                <a:xfrm>
                  <a:off x="6777030" y="3421711"/>
                  <a:ext cx="623732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0" h="1995" extrusionOk="0">
                      <a:moveTo>
                        <a:pt x="4779" y="0"/>
                      </a:moveTo>
                      <a:cubicBezTo>
                        <a:pt x="3217" y="0"/>
                        <a:pt x="1669" y="307"/>
                        <a:pt x="182" y="923"/>
                      </a:cubicBezTo>
                      <a:cubicBezTo>
                        <a:pt x="0" y="996"/>
                        <a:pt x="51" y="1274"/>
                        <a:pt x="205" y="1274"/>
                      </a:cubicBezTo>
                      <a:cubicBezTo>
                        <a:pt x="223" y="1274"/>
                        <a:pt x="242" y="1271"/>
                        <a:pt x="263" y="1262"/>
                      </a:cubicBezTo>
                      <a:cubicBezTo>
                        <a:pt x="1740" y="646"/>
                        <a:pt x="3250" y="359"/>
                        <a:pt x="4778" y="359"/>
                      </a:cubicBezTo>
                      <a:cubicBezTo>
                        <a:pt x="5704" y="359"/>
                        <a:pt x="6636" y="464"/>
                        <a:pt x="7571" y="666"/>
                      </a:cubicBezTo>
                      <a:cubicBezTo>
                        <a:pt x="9905" y="1166"/>
                        <a:pt x="12159" y="1994"/>
                        <a:pt x="14542" y="1994"/>
                      </a:cubicBezTo>
                      <a:cubicBezTo>
                        <a:pt x="14580" y="1994"/>
                        <a:pt x="14618" y="1994"/>
                        <a:pt x="14656" y="1993"/>
                      </a:cubicBezTo>
                      <a:cubicBezTo>
                        <a:pt x="14879" y="1993"/>
                        <a:pt x="14879" y="1655"/>
                        <a:pt x="14656" y="1655"/>
                      </a:cubicBezTo>
                      <a:cubicBezTo>
                        <a:pt x="14621" y="1655"/>
                        <a:pt x="14585" y="1655"/>
                        <a:pt x="14550" y="1655"/>
                      </a:cubicBezTo>
                      <a:cubicBezTo>
                        <a:pt x="12048" y="1655"/>
                        <a:pt x="9657" y="720"/>
                        <a:pt x="7206" y="246"/>
                      </a:cubicBezTo>
                      <a:cubicBezTo>
                        <a:pt x="6398" y="82"/>
                        <a:pt x="5587" y="0"/>
                        <a:pt x="47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27" name="Google Shape;2527;p63"/>
            <p:cNvSpPr/>
            <p:nvPr/>
          </p:nvSpPr>
          <p:spPr>
            <a:xfrm>
              <a:off x="6072313" y="2981744"/>
              <a:ext cx="841368" cy="265422"/>
            </a:xfrm>
            <a:custGeom>
              <a:avLst/>
              <a:gdLst/>
              <a:ahLst/>
              <a:cxnLst/>
              <a:rect l="l" t="t" r="r" b="b"/>
              <a:pathLst>
                <a:path w="20072" h="6332" extrusionOk="0">
                  <a:moveTo>
                    <a:pt x="15878" y="1"/>
                  </a:moveTo>
                  <a:cubicBezTo>
                    <a:pt x="15399" y="1"/>
                    <a:pt x="14368" y="326"/>
                    <a:pt x="12957" y="860"/>
                  </a:cubicBezTo>
                  <a:cubicBezTo>
                    <a:pt x="12957" y="860"/>
                    <a:pt x="4325" y="146"/>
                    <a:pt x="662" y="146"/>
                  </a:cubicBezTo>
                  <a:cubicBezTo>
                    <a:pt x="418" y="146"/>
                    <a:pt x="196" y="149"/>
                    <a:pt x="0" y="156"/>
                  </a:cubicBezTo>
                  <a:lnTo>
                    <a:pt x="170" y="6170"/>
                  </a:lnTo>
                  <a:cubicBezTo>
                    <a:pt x="477" y="6284"/>
                    <a:pt x="1089" y="6332"/>
                    <a:pt x="1890" y="6332"/>
                  </a:cubicBezTo>
                  <a:cubicBezTo>
                    <a:pt x="5055" y="6332"/>
                    <a:pt x="11175" y="5581"/>
                    <a:pt x="13181" y="5154"/>
                  </a:cubicBezTo>
                  <a:cubicBezTo>
                    <a:pt x="13181" y="5154"/>
                    <a:pt x="15978" y="5689"/>
                    <a:pt x="17129" y="5771"/>
                  </a:cubicBezTo>
                  <a:cubicBezTo>
                    <a:pt x="17348" y="5782"/>
                    <a:pt x="17534" y="5788"/>
                    <a:pt x="17692" y="5788"/>
                  </a:cubicBezTo>
                  <a:cubicBezTo>
                    <a:pt x="18368" y="5788"/>
                    <a:pt x="18528" y="5674"/>
                    <a:pt x="18572" y="5378"/>
                  </a:cubicBezTo>
                  <a:cubicBezTo>
                    <a:pt x="18653" y="5039"/>
                    <a:pt x="16486" y="4816"/>
                    <a:pt x="15524" y="4646"/>
                  </a:cubicBezTo>
                  <a:lnTo>
                    <a:pt x="15524" y="4646"/>
                  </a:lnTo>
                  <a:cubicBezTo>
                    <a:pt x="15524" y="4646"/>
                    <a:pt x="16578" y="4670"/>
                    <a:pt x="17523" y="4670"/>
                  </a:cubicBezTo>
                  <a:cubicBezTo>
                    <a:pt x="17996" y="4670"/>
                    <a:pt x="18441" y="4664"/>
                    <a:pt x="18714" y="4646"/>
                  </a:cubicBezTo>
                  <a:cubicBezTo>
                    <a:pt x="19500" y="4619"/>
                    <a:pt x="19669" y="4450"/>
                    <a:pt x="19642" y="4111"/>
                  </a:cubicBezTo>
                  <a:cubicBezTo>
                    <a:pt x="19642" y="3911"/>
                    <a:pt x="19601" y="3649"/>
                    <a:pt x="17081" y="3473"/>
                  </a:cubicBezTo>
                  <a:lnTo>
                    <a:pt x="17081" y="3473"/>
                  </a:lnTo>
                  <a:cubicBezTo>
                    <a:pt x="17267" y="3478"/>
                    <a:pt x="17462" y="3482"/>
                    <a:pt x="17661" y="3482"/>
                  </a:cubicBezTo>
                  <a:cubicBezTo>
                    <a:pt x="18770" y="3482"/>
                    <a:pt x="19965" y="3376"/>
                    <a:pt x="20008" y="2926"/>
                  </a:cubicBezTo>
                  <a:cubicBezTo>
                    <a:pt x="20072" y="2330"/>
                    <a:pt x="19165" y="2225"/>
                    <a:pt x="17709" y="2225"/>
                  </a:cubicBezTo>
                  <a:cubicBezTo>
                    <a:pt x="17203" y="2225"/>
                    <a:pt x="16630" y="2237"/>
                    <a:pt x="16010" y="2246"/>
                  </a:cubicBezTo>
                  <a:lnTo>
                    <a:pt x="16010" y="2246"/>
                  </a:lnTo>
                  <a:cubicBezTo>
                    <a:pt x="16585" y="2238"/>
                    <a:pt x="18682" y="2200"/>
                    <a:pt x="19195" y="2106"/>
                  </a:cubicBezTo>
                  <a:cubicBezTo>
                    <a:pt x="19553" y="2020"/>
                    <a:pt x="19613" y="1232"/>
                    <a:pt x="18105" y="1232"/>
                  </a:cubicBezTo>
                  <a:cubicBezTo>
                    <a:pt x="18074" y="1232"/>
                    <a:pt x="18042" y="1232"/>
                    <a:pt x="18010" y="1233"/>
                  </a:cubicBezTo>
                  <a:cubicBezTo>
                    <a:pt x="16398" y="1233"/>
                    <a:pt x="15158" y="1368"/>
                    <a:pt x="15043" y="1368"/>
                  </a:cubicBezTo>
                  <a:cubicBezTo>
                    <a:pt x="15041" y="1369"/>
                    <a:pt x="15039" y="1369"/>
                    <a:pt x="15038" y="1369"/>
                  </a:cubicBezTo>
                  <a:cubicBezTo>
                    <a:pt x="14980" y="1369"/>
                    <a:pt x="16148" y="627"/>
                    <a:pt x="16174" y="183"/>
                  </a:cubicBezTo>
                  <a:cubicBezTo>
                    <a:pt x="16182" y="58"/>
                    <a:pt x="16079" y="1"/>
                    <a:pt x="15878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3"/>
            <p:cNvSpPr/>
            <p:nvPr/>
          </p:nvSpPr>
          <p:spPr>
            <a:xfrm>
              <a:off x="6072313" y="2975038"/>
              <a:ext cx="847237" cy="279548"/>
            </a:xfrm>
            <a:custGeom>
              <a:avLst/>
              <a:gdLst/>
              <a:ahLst/>
              <a:cxnLst/>
              <a:rect l="l" t="t" r="r" b="b"/>
              <a:pathLst>
                <a:path w="20212" h="6669" extrusionOk="0">
                  <a:moveTo>
                    <a:pt x="15846" y="1"/>
                  </a:moveTo>
                  <a:cubicBezTo>
                    <a:pt x="15440" y="1"/>
                    <a:pt x="14639" y="192"/>
                    <a:pt x="12930" y="851"/>
                  </a:cubicBezTo>
                  <a:cubicBezTo>
                    <a:pt x="12298" y="800"/>
                    <a:pt x="4211" y="136"/>
                    <a:pt x="681" y="136"/>
                  </a:cubicBezTo>
                  <a:cubicBezTo>
                    <a:pt x="429" y="136"/>
                    <a:pt x="201" y="139"/>
                    <a:pt x="0" y="146"/>
                  </a:cubicBezTo>
                  <a:lnTo>
                    <a:pt x="27" y="485"/>
                  </a:lnTo>
                  <a:cubicBezTo>
                    <a:pt x="220" y="478"/>
                    <a:pt x="438" y="475"/>
                    <a:pt x="679" y="475"/>
                  </a:cubicBezTo>
                  <a:cubicBezTo>
                    <a:pt x="4288" y="475"/>
                    <a:pt x="12847" y="1189"/>
                    <a:pt x="12930" y="1189"/>
                  </a:cubicBezTo>
                  <a:lnTo>
                    <a:pt x="12957" y="1223"/>
                  </a:lnTo>
                  <a:lnTo>
                    <a:pt x="13011" y="1189"/>
                  </a:lnTo>
                  <a:cubicBezTo>
                    <a:pt x="14874" y="456"/>
                    <a:pt x="15590" y="318"/>
                    <a:pt x="15861" y="318"/>
                  </a:cubicBezTo>
                  <a:cubicBezTo>
                    <a:pt x="15943" y="318"/>
                    <a:pt x="15985" y="330"/>
                    <a:pt x="16005" y="343"/>
                  </a:cubicBezTo>
                  <a:cubicBezTo>
                    <a:pt x="16005" y="512"/>
                    <a:pt x="15693" y="797"/>
                    <a:pt x="15097" y="1250"/>
                  </a:cubicBezTo>
                  <a:cubicBezTo>
                    <a:pt x="14901" y="1420"/>
                    <a:pt x="14820" y="1474"/>
                    <a:pt x="14874" y="1589"/>
                  </a:cubicBezTo>
                  <a:lnTo>
                    <a:pt x="14928" y="1731"/>
                  </a:lnTo>
                  <a:lnTo>
                    <a:pt x="15070" y="1697"/>
                  </a:lnTo>
                  <a:cubicBezTo>
                    <a:pt x="15158" y="1697"/>
                    <a:pt x="16425" y="1562"/>
                    <a:pt x="18010" y="1562"/>
                  </a:cubicBezTo>
                  <a:cubicBezTo>
                    <a:pt x="18061" y="1560"/>
                    <a:pt x="18110" y="1559"/>
                    <a:pt x="18158" y="1559"/>
                  </a:cubicBezTo>
                  <a:cubicBezTo>
                    <a:pt x="18968" y="1559"/>
                    <a:pt x="19224" y="1822"/>
                    <a:pt x="19249" y="1982"/>
                  </a:cubicBezTo>
                  <a:cubicBezTo>
                    <a:pt x="19249" y="2036"/>
                    <a:pt x="19222" y="2097"/>
                    <a:pt x="19161" y="2097"/>
                  </a:cubicBezTo>
                  <a:cubicBezTo>
                    <a:pt x="18599" y="2205"/>
                    <a:pt x="15944" y="2239"/>
                    <a:pt x="15863" y="2239"/>
                  </a:cubicBezTo>
                  <a:lnTo>
                    <a:pt x="15863" y="2578"/>
                  </a:lnTo>
                  <a:lnTo>
                    <a:pt x="16736" y="2578"/>
                  </a:lnTo>
                  <a:cubicBezTo>
                    <a:pt x="17177" y="2568"/>
                    <a:pt x="17591" y="2559"/>
                    <a:pt x="17965" y="2559"/>
                  </a:cubicBezTo>
                  <a:cubicBezTo>
                    <a:pt x="18886" y="2559"/>
                    <a:pt x="19563" y="2615"/>
                    <a:pt x="19784" y="2856"/>
                  </a:cubicBezTo>
                  <a:cubicBezTo>
                    <a:pt x="19839" y="2917"/>
                    <a:pt x="19839" y="2998"/>
                    <a:pt x="19839" y="3086"/>
                  </a:cubicBezTo>
                  <a:cubicBezTo>
                    <a:pt x="19839" y="3113"/>
                    <a:pt x="19757" y="3452"/>
                    <a:pt x="17868" y="3479"/>
                  </a:cubicBezTo>
                  <a:lnTo>
                    <a:pt x="17217" y="3479"/>
                  </a:lnTo>
                  <a:cubicBezTo>
                    <a:pt x="16791" y="3452"/>
                    <a:pt x="16317" y="3425"/>
                    <a:pt x="15775" y="3391"/>
                  </a:cubicBezTo>
                  <a:lnTo>
                    <a:pt x="15775" y="3729"/>
                  </a:lnTo>
                  <a:cubicBezTo>
                    <a:pt x="15775" y="3729"/>
                    <a:pt x="16398" y="3790"/>
                    <a:pt x="17190" y="3817"/>
                  </a:cubicBezTo>
                  <a:cubicBezTo>
                    <a:pt x="18091" y="3872"/>
                    <a:pt x="18714" y="3960"/>
                    <a:pt x="19107" y="4041"/>
                  </a:cubicBezTo>
                  <a:cubicBezTo>
                    <a:pt x="19473" y="4156"/>
                    <a:pt x="19473" y="4237"/>
                    <a:pt x="19473" y="4298"/>
                  </a:cubicBezTo>
                  <a:cubicBezTo>
                    <a:pt x="19500" y="4441"/>
                    <a:pt x="19500" y="4610"/>
                    <a:pt x="18687" y="4637"/>
                  </a:cubicBezTo>
                  <a:cubicBezTo>
                    <a:pt x="18364" y="4660"/>
                    <a:pt x="17753" y="4668"/>
                    <a:pt x="17155" y="4668"/>
                  </a:cubicBezTo>
                  <a:cubicBezTo>
                    <a:pt x="16337" y="4668"/>
                    <a:pt x="15540" y="4653"/>
                    <a:pt x="15524" y="4637"/>
                  </a:cubicBezTo>
                  <a:lnTo>
                    <a:pt x="15497" y="4976"/>
                  </a:lnTo>
                  <a:cubicBezTo>
                    <a:pt x="15693" y="5030"/>
                    <a:pt x="15978" y="5057"/>
                    <a:pt x="16256" y="5118"/>
                  </a:cubicBezTo>
                  <a:cubicBezTo>
                    <a:pt x="16933" y="5199"/>
                    <a:pt x="18179" y="5396"/>
                    <a:pt x="18403" y="5565"/>
                  </a:cubicBezTo>
                  <a:cubicBezTo>
                    <a:pt x="18359" y="5680"/>
                    <a:pt x="18274" y="5778"/>
                    <a:pt x="17672" y="5778"/>
                  </a:cubicBezTo>
                  <a:cubicBezTo>
                    <a:pt x="17532" y="5778"/>
                    <a:pt x="17364" y="5773"/>
                    <a:pt x="17163" y="5761"/>
                  </a:cubicBezTo>
                  <a:cubicBezTo>
                    <a:pt x="16032" y="5680"/>
                    <a:pt x="13235" y="5172"/>
                    <a:pt x="13208" y="5172"/>
                  </a:cubicBezTo>
                  <a:lnTo>
                    <a:pt x="13181" y="5145"/>
                  </a:lnTo>
                  <a:lnTo>
                    <a:pt x="13126" y="5172"/>
                  </a:lnTo>
                  <a:cubicBezTo>
                    <a:pt x="11058" y="5603"/>
                    <a:pt x="4865" y="6329"/>
                    <a:pt x="1800" y="6329"/>
                  </a:cubicBezTo>
                  <a:cubicBezTo>
                    <a:pt x="1061" y="6329"/>
                    <a:pt x="504" y="6287"/>
                    <a:pt x="230" y="6188"/>
                  </a:cubicBezTo>
                  <a:lnTo>
                    <a:pt x="88" y="6500"/>
                  </a:lnTo>
                  <a:cubicBezTo>
                    <a:pt x="427" y="6608"/>
                    <a:pt x="1077" y="6669"/>
                    <a:pt x="1924" y="6669"/>
                  </a:cubicBezTo>
                  <a:cubicBezTo>
                    <a:pt x="5141" y="6669"/>
                    <a:pt x="11237" y="5903"/>
                    <a:pt x="13181" y="5511"/>
                  </a:cubicBezTo>
                  <a:cubicBezTo>
                    <a:pt x="13519" y="5565"/>
                    <a:pt x="16032" y="6019"/>
                    <a:pt x="17129" y="6100"/>
                  </a:cubicBezTo>
                  <a:cubicBezTo>
                    <a:pt x="17348" y="6112"/>
                    <a:pt x="17538" y="6119"/>
                    <a:pt x="17704" y="6119"/>
                  </a:cubicBezTo>
                  <a:cubicBezTo>
                    <a:pt x="18378" y="6119"/>
                    <a:pt x="18649" y="5999"/>
                    <a:pt x="18741" y="5592"/>
                  </a:cubicBezTo>
                  <a:cubicBezTo>
                    <a:pt x="18741" y="5511"/>
                    <a:pt x="18741" y="5456"/>
                    <a:pt x="18687" y="5396"/>
                  </a:cubicBezTo>
                  <a:cubicBezTo>
                    <a:pt x="18599" y="5226"/>
                    <a:pt x="18288" y="5118"/>
                    <a:pt x="17725" y="5003"/>
                  </a:cubicBezTo>
                  <a:cubicBezTo>
                    <a:pt x="18118" y="5003"/>
                    <a:pt x="18484" y="5003"/>
                    <a:pt x="18714" y="4976"/>
                  </a:cubicBezTo>
                  <a:cubicBezTo>
                    <a:pt x="19419" y="4948"/>
                    <a:pt x="19839" y="4806"/>
                    <a:pt x="19811" y="4271"/>
                  </a:cubicBezTo>
                  <a:cubicBezTo>
                    <a:pt x="19811" y="4041"/>
                    <a:pt x="19730" y="3872"/>
                    <a:pt x="19161" y="3729"/>
                  </a:cubicBezTo>
                  <a:cubicBezTo>
                    <a:pt x="19839" y="3621"/>
                    <a:pt x="20150" y="3425"/>
                    <a:pt x="20177" y="3113"/>
                  </a:cubicBezTo>
                  <a:cubicBezTo>
                    <a:pt x="20211" y="2917"/>
                    <a:pt x="20150" y="2774"/>
                    <a:pt x="20042" y="2632"/>
                  </a:cubicBezTo>
                  <a:cubicBezTo>
                    <a:pt x="19900" y="2490"/>
                    <a:pt x="19703" y="2409"/>
                    <a:pt x="19419" y="2321"/>
                  </a:cubicBezTo>
                  <a:cubicBezTo>
                    <a:pt x="19534" y="2239"/>
                    <a:pt x="19588" y="2097"/>
                    <a:pt x="19588" y="1928"/>
                  </a:cubicBezTo>
                  <a:cubicBezTo>
                    <a:pt x="19562" y="1763"/>
                    <a:pt x="19401" y="1222"/>
                    <a:pt x="18126" y="1222"/>
                  </a:cubicBezTo>
                  <a:cubicBezTo>
                    <a:pt x="18088" y="1222"/>
                    <a:pt x="18050" y="1222"/>
                    <a:pt x="18010" y="1223"/>
                  </a:cubicBezTo>
                  <a:cubicBezTo>
                    <a:pt x="16994" y="1223"/>
                    <a:pt x="16113" y="1277"/>
                    <a:pt x="15578" y="1305"/>
                  </a:cubicBezTo>
                  <a:cubicBezTo>
                    <a:pt x="15978" y="993"/>
                    <a:pt x="16344" y="654"/>
                    <a:pt x="16344" y="377"/>
                  </a:cubicBezTo>
                  <a:cubicBezTo>
                    <a:pt x="16344" y="262"/>
                    <a:pt x="16317" y="146"/>
                    <a:pt x="16201" y="92"/>
                  </a:cubicBezTo>
                  <a:cubicBezTo>
                    <a:pt x="16132" y="40"/>
                    <a:pt x="16029" y="1"/>
                    <a:pt x="1584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9" name="Google Shape;2529;p63"/>
            <p:cNvGrpSpPr/>
            <p:nvPr/>
          </p:nvGrpSpPr>
          <p:grpSpPr>
            <a:xfrm>
              <a:off x="5945680" y="2446626"/>
              <a:ext cx="305704" cy="513783"/>
              <a:chOff x="5945680" y="2446626"/>
              <a:chExt cx="305704" cy="513783"/>
            </a:xfrm>
          </p:grpSpPr>
          <p:sp>
            <p:nvSpPr>
              <p:cNvPr id="2530" name="Google Shape;2530;p63"/>
              <p:cNvSpPr/>
              <p:nvPr/>
            </p:nvSpPr>
            <p:spPr>
              <a:xfrm>
                <a:off x="5954189" y="2453668"/>
                <a:ext cx="289650" cy="499279"/>
              </a:xfrm>
              <a:custGeom>
                <a:avLst/>
                <a:gdLst/>
                <a:ahLst/>
                <a:cxnLst/>
                <a:rect l="l" t="t" r="r" b="b"/>
                <a:pathLst>
                  <a:path w="6910" h="11911" extrusionOk="0">
                    <a:moveTo>
                      <a:pt x="6909" y="0"/>
                    </a:moveTo>
                    <a:cubicBezTo>
                      <a:pt x="4234" y="1185"/>
                      <a:pt x="2845" y="3806"/>
                      <a:pt x="2060" y="5364"/>
                    </a:cubicBezTo>
                    <a:cubicBezTo>
                      <a:pt x="1382" y="6719"/>
                      <a:pt x="678" y="8074"/>
                      <a:pt x="1" y="9394"/>
                    </a:cubicBezTo>
                    <a:cubicBezTo>
                      <a:pt x="1" y="9394"/>
                      <a:pt x="1355" y="10613"/>
                      <a:pt x="3272" y="11318"/>
                    </a:cubicBezTo>
                    <a:cubicBezTo>
                      <a:pt x="4793" y="11855"/>
                      <a:pt x="5730" y="11911"/>
                      <a:pt x="6052" y="11911"/>
                    </a:cubicBezTo>
                    <a:cubicBezTo>
                      <a:pt x="6136" y="11911"/>
                      <a:pt x="6178" y="11907"/>
                      <a:pt x="6178" y="11907"/>
                    </a:cubicBezTo>
                    <a:lnTo>
                      <a:pt x="6686" y="4910"/>
                    </a:lnTo>
                    <a:lnTo>
                      <a:pt x="69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63"/>
              <p:cNvSpPr/>
              <p:nvPr/>
            </p:nvSpPr>
            <p:spPr>
              <a:xfrm>
                <a:off x="5945680" y="2446626"/>
                <a:ext cx="305704" cy="513783"/>
              </a:xfrm>
              <a:custGeom>
                <a:avLst/>
                <a:gdLst/>
                <a:ahLst/>
                <a:cxnLst/>
                <a:rect l="l" t="t" r="r" b="b"/>
                <a:pathLst>
                  <a:path w="7293" h="12257" extrusionOk="0">
                    <a:moveTo>
                      <a:pt x="6931" y="440"/>
                    </a:moveTo>
                    <a:cubicBezTo>
                      <a:pt x="6796" y="3592"/>
                      <a:pt x="6598" y="6720"/>
                      <a:pt x="6381" y="9874"/>
                    </a:cubicBezTo>
                    <a:cubicBezTo>
                      <a:pt x="6330" y="10558"/>
                      <a:pt x="6274" y="11237"/>
                      <a:pt x="6223" y="11916"/>
                    </a:cubicBezTo>
                    <a:lnTo>
                      <a:pt x="6223" y="11916"/>
                    </a:lnTo>
                    <a:cubicBezTo>
                      <a:pt x="6178" y="11917"/>
                      <a:pt x="6133" y="11918"/>
                      <a:pt x="6088" y="11918"/>
                    </a:cubicBezTo>
                    <a:cubicBezTo>
                      <a:pt x="5151" y="11918"/>
                      <a:pt x="4145" y="11559"/>
                      <a:pt x="3306" y="11228"/>
                    </a:cubicBezTo>
                    <a:cubicBezTo>
                      <a:pt x="2272" y="10823"/>
                      <a:pt x="1257" y="10253"/>
                      <a:pt x="402" y="9531"/>
                    </a:cubicBezTo>
                    <a:lnTo>
                      <a:pt x="402" y="9531"/>
                    </a:lnTo>
                    <a:cubicBezTo>
                      <a:pt x="1338" y="7732"/>
                      <a:pt x="2171" y="5859"/>
                      <a:pt x="3218" y="4117"/>
                    </a:cubicBezTo>
                    <a:cubicBezTo>
                      <a:pt x="4154" y="2596"/>
                      <a:pt x="5346" y="1246"/>
                      <a:pt x="6931" y="440"/>
                    </a:cubicBezTo>
                    <a:close/>
                    <a:moveTo>
                      <a:pt x="7112" y="0"/>
                    </a:moveTo>
                    <a:cubicBezTo>
                      <a:pt x="7071" y="0"/>
                      <a:pt x="7029" y="14"/>
                      <a:pt x="6998" y="41"/>
                    </a:cubicBezTo>
                    <a:lnTo>
                      <a:pt x="6998" y="41"/>
                    </a:lnTo>
                    <a:cubicBezTo>
                      <a:pt x="5294" y="809"/>
                      <a:pt x="4004" y="2183"/>
                      <a:pt x="3048" y="3751"/>
                    </a:cubicBezTo>
                    <a:cubicBezTo>
                      <a:pt x="1897" y="5586"/>
                      <a:pt x="1016" y="7591"/>
                      <a:pt x="61" y="9481"/>
                    </a:cubicBezTo>
                    <a:cubicBezTo>
                      <a:pt x="0" y="9562"/>
                      <a:pt x="0" y="9650"/>
                      <a:pt x="88" y="9704"/>
                    </a:cubicBezTo>
                    <a:cubicBezTo>
                      <a:pt x="935" y="10470"/>
                      <a:pt x="2005" y="11059"/>
                      <a:pt x="3082" y="11513"/>
                    </a:cubicBezTo>
                    <a:cubicBezTo>
                      <a:pt x="3976" y="11870"/>
                      <a:pt x="5066" y="12256"/>
                      <a:pt x="6082" y="12256"/>
                    </a:cubicBezTo>
                    <a:cubicBezTo>
                      <a:pt x="6183" y="12256"/>
                      <a:pt x="6282" y="12252"/>
                      <a:pt x="6381" y="12244"/>
                    </a:cubicBezTo>
                    <a:cubicBezTo>
                      <a:pt x="6496" y="12244"/>
                      <a:pt x="6550" y="12190"/>
                      <a:pt x="6550" y="12075"/>
                    </a:cubicBezTo>
                    <a:cubicBezTo>
                      <a:pt x="6773" y="9027"/>
                      <a:pt x="7031" y="5952"/>
                      <a:pt x="7173" y="2877"/>
                    </a:cubicBezTo>
                    <a:cubicBezTo>
                      <a:pt x="7200" y="1997"/>
                      <a:pt x="7252" y="1110"/>
                      <a:pt x="7280" y="229"/>
                    </a:cubicBezTo>
                    <a:lnTo>
                      <a:pt x="7280" y="229"/>
                    </a:lnTo>
                    <a:cubicBezTo>
                      <a:pt x="7292" y="193"/>
                      <a:pt x="7289" y="153"/>
                      <a:pt x="7275" y="117"/>
                    </a:cubicBezTo>
                    <a:lnTo>
                      <a:pt x="7275" y="117"/>
                    </a:lnTo>
                    <a:cubicBezTo>
                      <a:pt x="7257" y="54"/>
                      <a:pt x="7207" y="16"/>
                      <a:pt x="7152" y="4"/>
                    </a:cubicBezTo>
                    <a:lnTo>
                      <a:pt x="7152" y="4"/>
                    </a:lnTo>
                    <a:cubicBezTo>
                      <a:pt x="7142" y="2"/>
                      <a:pt x="7132" y="1"/>
                      <a:pt x="7122" y="1"/>
                    </a:cubicBezTo>
                    <a:lnTo>
                      <a:pt x="7122" y="1"/>
                    </a:lnTo>
                    <a:cubicBezTo>
                      <a:pt x="7119" y="0"/>
                      <a:pt x="7115" y="0"/>
                      <a:pt x="7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63"/>
              <p:cNvSpPr/>
              <p:nvPr/>
            </p:nvSpPr>
            <p:spPr>
              <a:xfrm>
                <a:off x="5994681" y="2740467"/>
                <a:ext cx="236876" cy="110956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647" extrusionOk="0">
                    <a:moveTo>
                      <a:pt x="253" y="1"/>
                    </a:moveTo>
                    <a:cubicBezTo>
                      <a:pt x="126" y="1"/>
                      <a:pt x="0" y="165"/>
                      <a:pt x="132" y="297"/>
                    </a:cubicBezTo>
                    <a:cubicBezTo>
                      <a:pt x="755" y="947"/>
                      <a:pt x="1629" y="1367"/>
                      <a:pt x="2448" y="1739"/>
                    </a:cubicBezTo>
                    <a:cubicBezTo>
                      <a:pt x="3376" y="2132"/>
                      <a:pt x="4365" y="2471"/>
                      <a:pt x="5354" y="2640"/>
                    </a:cubicBezTo>
                    <a:cubicBezTo>
                      <a:pt x="5370" y="2644"/>
                      <a:pt x="5386" y="2646"/>
                      <a:pt x="5401" y="2646"/>
                    </a:cubicBezTo>
                    <a:cubicBezTo>
                      <a:pt x="5589" y="2646"/>
                      <a:pt x="5651" y="2352"/>
                      <a:pt x="5469" y="2302"/>
                    </a:cubicBezTo>
                    <a:cubicBezTo>
                      <a:pt x="4480" y="2132"/>
                      <a:pt x="3518" y="1821"/>
                      <a:pt x="2618" y="1428"/>
                    </a:cubicBezTo>
                    <a:cubicBezTo>
                      <a:pt x="1825" y="1089"/>
                      <a:pt x="951" y="690"/>
                      <a:pt x="355" y="46"/>
                    </a:cubicBezTo>
                    <a:cubicBezTo>
                      <a:pt x="325" y="15"/>
                      <a:pt x="289" y="1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63"/>
              <p:cNvSpPr/>
              <p:nvPr/>
            </p:nvSpPr>
            <p:spPr>
              <a:xfrm>
                <a:off x="5995394" y="2800074"/>
                <a:ext cx="30935" cy="45397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083" extrusionOk="0">
                    <a:moveTo>
                      <a:pt x="507" y="1"/>
                    </a:moveTo>
                    <a:cubicBezTo>
                      <a:pt x="456" y="1"/>
                      <a:pt x="406" y="26"/>
                      <a:pt x="372" y="87"/>
                    </a:cubicBezTo>
                    <a:cubicBezTo>
                      <a:pt x="284" y="345"/>
                      <a:pt x="169" y="568"/>
                      <a:pt x="61" y="825"/>
                    </a:cubicBezTo>
                    <a:cubicBezTo>
                      <a:pt x="0" y="960"/>
                      <a:pt x="128" y="1082"/>
                      <a:pt x="242" y="1082"/>
                    </a:cubicBezTo>
                    <a:cubicBezTo>
                      <a:pt x="295" y="1082"/>
                      <a:pt x="345" y="1057"/>
                      <a:pt x="372" y="995"/>
                    </a:cubicBezTo>
                    <a:cubicBezTo>
                      <a:pt x="481" y="737"/>
                      <a:pt x="569" y="514"/>
                      <a:pt x="677" y="284"/>
                    </a:cubicBezTo>
                    <a:cubicBezTo>
                      <a:pt x="738" y="129"/>
                      <a:pt x="621" y="1"/>
                      <a:pt x="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63"/>
              <p:cNvSpPr/>
              <p:nvPr/>
            </p:nvSpPr>
            <p:spPr>
              <a:xfrm>
                <a:off x="6052444" y="2825015"/>
                <a:ext cx="33031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1215" extrusionOk="0">
                    <a:moveTo>
                      <a:pt x="561" y="1"/>
                    </a:moveTo>
                    <a:cubicBezTo>
                      <a:pt x="508" y="1"/>
                      <a:pt x="456" y="27"/>
                      <a:pt x="420" y="88"/>
                    </a:cubicBezTo>
                    <a:cubicBezTo>
                      <a:pt x="278" y="400"/>
                      <a:pt x="163" y="705"/>
                      <a:pt x="54" y="1016"/>
                    </a:cubicBezTo>
                    <a:cubicBezTo>
                      <a:pt x="1" y="1135"/>
                      <a:pt x="105" y="1215"/>
                      <a:pt x="214" y="1215"/>
                    </a:cubicBezTo>
                    <a:cubicBezTo>
                      <a:pt x="285" y="1215"/>
                      <a:pt x="358" y="1181"/>
                      <a:pt x="393" y="1104"/>
                    </a:cubicBezTo>
                    <a:cubicBezTo>
                      <a:pt x="474" y="820"/>
                      <a:pt x="589" y="535"/>
                      <a:pt x="732" y="258"/>
                    </a:cubicBezTo>
                    <a:cubicBezTo>
                      <a:pt x="787" y="123"/>
                      <a:pt x="674" y="1"/>
                      <a:pt x="5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63"/>
              <p:cNvSpPr/>
              <p:nvPr/>
            </p:nvSpPr>
            <p:spPr>
              <a:xfrm>
                <a:off x="6104715" y="2836668"/>
                <a:ext cx="37181" cy="5772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377" extrusionOk="0">
                    <a:moveTo>
                      <a:pt x="652" y="1"/>
                    </a:moveTo>
                    <a:cubicBezTo>
                      <a:pt x="601" y="1"/>
                      <a:pt x="553" y="26"/>
                      <a:pt x="528" y="88"/>
                    </a:cubicBezTo>
                    <a:cubicBezTo>
                      <a:pt x="385" y="427"/>
                      <a:pt x="216" y="765"/>
                      <a:pt x="74" y="1104"/>
                    </a:cubicBezTo>
                    <a:cubicBezTo>
                      <a:pt x="0" y="1242"/>
                      <a:pt x="117" y="1377"/>
                      <a:pt x="228" y="1377"/>
                    </a:cubicBezTo>
                    <a:cubicBezTo>
                      <a:pt x="280" y="1377"/>
                      <a:pt x="330" y="1347"/>
                      <a:pt x="358" y="1273"/>
                    </a:cubicBezTo>
                    <a:cubicBezTo>
                      <a:pt x="528" y="935"/>
                      <a:pt x="670" y="596"/>
                      <a:pt x="812" y="257"/>
                    </a:cubicBezTo>
                    <a:cubicBezTo>
                      <a:pt x="886" y="123"/>
                      <a:pt x="76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63"/>
              <p:cNvSpPr/>
              <p:nvPr/>
            </p:nvSpPr>
            <p:spPr>
              <a:xfrm>
                <a:off x="6169855" y="2855866"/>
                <a:ext cx="25821" cy="60277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438" extrusionOk="0">
                    <a:moveTo>
                      <a:pt x="400" y="0"/>
                    </a:moveTo>
                    <a:cubicBezTo>
                      <a:pt x="331" y="0"/>
                      <a:pt x="264" y="34"/>
                      <a:pt x="240" y="111"/>
                    </a:cubicBezTo>
                    <a:cubicBezTo>
                      <a:pt x="159" y="477"/>
                      <a:pt x="71" y="849"/>
                      <a:pt x="17" y="1215"/>
                    </a:cubicBezTo>
                    <a:cubicBezTo>
                      <a:pt x="0" y="1351"/>
                      <a:pt x="120" y="1437"/>
                      <a:pt x="222" y="1437"/>
                    </a:cubicBezTo>
                    <a:cubicBezTo>
                      <a:pt x="287" y="1437"/>
                      <a:pt x="345" y="1402"/>
                      <a:pt x="355" y="1323"/>
                    </a:cubicBezTo>
                    <a:cubicBezTo>
                      <a:pt x="410" y="930"/>
                      <a:pt x="498" y="565"/>
                      <a:pt x="579" y="199"/>
                    </a:cubicBezTo>
                    <a:cubicBezTo>
                      <a:pt x="616" y="80"/>
                      <a:pt x="506" y="0"/>
                      <a:pt x="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7" name="Google Shape;2537;p63"/>
            <p:cNvSpPr/>
            <p:nvPr/>
          </p:nvSpPr>
          <p:spPr>
            <a:xfrm>
              <a:off x="6073444" y="1368843"/>
              <a:ext cx="1091951" cy="421061"/>
            </a:xfrm>
            <a:custGeom>
              <a:avLst/>
              <a:gdLst/>
              <a:ahLst/>
              <a:cxnLst/>
              <a:rect l="l" t="t" r="r" b="b"/>
              <a:pathLst>
                <a:path w="26050" h="10045" extrusionOk="0">
                  <a:moveTo>
                    <a:pt x="23428" y="0"/>
                  </a:moveTo>
                  <a:lnTo>
                    <a:pt x="1836" y="393"/>
                  </a:lnTo>
                  <a:cubicBezTo>
                    <a:pt x="508" y="3136"/>
                    <a:pt x="623" y="5107"/>
                    <a:pt x="115" y="7843"/>
                  </a:cubicBezTo>
                  <a:cubicBezTo>
                    <a:pt x="61" y="8182"/>
                    <a:pt x="0" y="8554"/>
                    <a:pt x="88" y="8893"/>
                  </a:cubicBezTo>
                  <a:cubicBezTo>
                    <a:pt x="115" y="8947"/>
                    <a:pt x="143" y="9029"/>
                    <a:pt x="203" y="9090"/>
                  </a:cubicBezTo>
                  <a:cubicBezTo>
                    <a:pt x="312" y="9171"/>
                    <a:pt x="427" y="9171"/>
                    <a:pt x="542" y="9198"/>
                  </a:cubicBezTo>
                  <a:cubicBezTo>
                    <a:pt x="925" y="9233"/>
                    <a:pt x="1310" y="9250"/>
                    <a:pt x="1695" y="9250"/>
                  </a:cubicBezTo>
                  <a:cubicBezTo>
                    <a:pt x="2269" y="9250"/>
                    <a:pt x="2845" y="9213"/>
                    <a:pt x="3421" y="9144"/>
                  </a:cubicBezTo>
                  <a:cubicBezTo>
                    <a:pt x="3502" y="9117"/>
                    <a:pt x="3590" y="9117"/>
                    <a:pt x="3644" y="9062"/>
                  </a:cubicBezTo>
                  <a:cubicBezTo>
                    <a:pt x="3698" y="9002"/>
                    <a:pt x="3759" y="8920"/>
                    <a:pt x="3759" y="8832"/>
                  </a:cubicBezTo>
                  <a:cubicBezTo>
                    <a:pt x="4179" y="7505"/>
                    <a:pt x="4572" y="6184"/>
                    <a:pt x="4999" y="4856"/>
                  </a:cubicBezTo>
                  <a:lnTo>
                    <a:pt x="4999" y="4856"/>
                  </a:lnTo>
                  <a:cubicBezTo>
                    <a:pt x="4802" y="6319"/>
                    <a:pt x="4606" y="7789"/>
                    <a:pt x="4687" y="9259"/>
                  </a:cubicBezTo>
                  <a:cubicBezTo>
                    <a:pt x="4687" y="9259"/>
                    <a:pt x="5588" y="9570"/>
                    <a:pt x="7146" y="9679"/>
                  </a:cubicBezTo>
                  <a:cubicBezTo>
                    <a:pt x="7357" y="9691"/>
                    <a:pt x="7555" y="9696"/>
                    <a:pt x="7739" y="9696"/>
                  </a:cubicBezTo>
                  <a:cubicBezTo>
                    <a:pt x="8929" y="9696"/>
                    <a:pt x="9544" y="9482"/>
                    <a:pt x="9544" y="9482"/>
                  </a:cubicBezTo>
                  <a:lnTo>
                    <a:pt x="10052" y="5507"/>
                  </a:lnTo>
                  <a:lnTo>
                    <a:pt x="10532" y="9455"/>
                  </a:lnTo>
                  <a:cubicBezTo>
                    <a:pt x="10532" y="9455"/>
                    <a:pt x="11379" y="10045"/>
                    <a:pt x="13011" y="10045"/>
                  </a:cubicBezTo>
                  <a:cubicBezTo>
                    <a:pt x="14650" y="10045"/>
                    <a:pt x="15409" y="9570"/>
                    <a:pt x="15409" y="9570"/>
                  </a:cubicBezTo>
                  <a:lnTo>
                    <a:pt x="15836" y="5615"/>
                  </a:lnTo>
                  <a:lnTo>
                    <a:pt x="16256" y="9455"/>
                  </a:lnTo>
                  <a:cubicBezTo>
                    <a:pt x="16256" y="9455"/>
                    <a:pt x="17190" y="9848"/>
                    <a:pt x="18491" y="9909"/>
                  </a:cubicBezTo>
                  <a:cubicBezTo>
                    <a:pt x="18531" y="9910"/>
                    <a:pt x="18571" y="9910"/>
                    <a:pt x="18611" y="9910"/>
                  </a:cubicBezTo>
                  <a:cubicBezTo>
                    <a:pt x="19844" y="9910"/>
                    <a:pt x="20353" y="9509"/>
                    <a:pt x="20353" y="9509"/>
                  </a:cubicBezTo>
                  <a:lnTo>
                    <a:pt x="20550" y="5276"/>
                  </a:lnTo>
                  <a:lnTo>
                    <a:pt x="21085" y="9625"/>
                  </a:lnTo>
                  <a:cubicBezTo>
                    <a:pt x="21085" y="9625"/>
                    <a:pt x="22472" y="9961"/>
                    <a:pt x="23775" y="9961"/>
                  </a:cubicBezTo>
                  <a:cubicBezTo>
                    <a:pt x="24284" y="9961"/>
                    <a:pt x="24780" y="9910"/>
                    <a:pt x="25176" y="9767"/>
                  </a:cubicBezTo>
                  <a:cubicBezTo>
                    <a:pt x="25176" y="9767"/>
                    <a:pt x="26050" y="4010"/>
                    <a:pt x="23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3"/>
            <p:cNvSpPr/>
            <p:nvPr/>
          </p:nvSpPr>
          <p:spPr>
            <a:xfrm>
              <a:off x="6062923" y="1362471"/>
              <a:ext cx="1080046" cy="436529"/>
            </a:xfrm>
            <a:custGeom>
              <a:avLst/>
              <a:gdLst/>
              <a:ahLst/>
              <a:cxnLst/>
              <a:rect l="l" t="t" r="r" b="b"/>
              <a:pathLst>
                <a:path w="25766" h="10414" extrusionOk="0">
                  <a:moveTo>
                    <a:pt x="16599" y="9436"/>
                  </a:moveTo>
                  <a:cubicBezTo>
                    <a:pt x="16601" y="9436"/>
                    <a:pt x="16603" y="9438"/>
                    <a:pt x="16606" y="9441"/>
                  </a:cubicBezTo>
                  <a:lnTo>
                    <a:pt x="16606" y="9441"/>
                  </a:lnTo>
                  <a:cubicBezTo>
                    <a:pt x="16601" y="9439"/>
                    <a:pt x="16597" y="9438"/>
                    <a:pt x="16595" y="9438"/>
                  </a:cubicBezTo>
                  <a:cubicBezTo>
                    <a:pt x="16596" y="9437"/>
                    <a:pt x="16597" y="9436"/>
                    <a:pt x="16599" y="9436"/>
                  </a:cubicBezTo>
                  <a:close/>
                  <a:moveTo>
                    <a:pt x="15544" y="9571"/>
                  </a:moveTo>
                  <a:cubicBezTo>
                    <a:pt x="15546" y="9571"/>
                    <a:pt x="15549" y="9574"/>
                    <a:pt x="15552" y="9580"/>
                  </a:cubicBezTo>
                  <a:lnTo>
                    <a:pt x="15534" y="9588"/>
                  </a:lnTo>
                  <a:lnTo>
                    <a:pt x="15534" y="9588"/>
                  </a:lnTo>
                  <a:cubicBezTo>
                    <a:pt x="15537" y="9578"/>
                    <a:pt x="15540" y="9571"/>
                    <a:pt x="15544" y="9571"/>
                  </a:cubicBezTo>
                  <a:close/>
                  <a:moveTo>
                    <a:pt x="23686" y="1"/>
                  </a:moveTo>
                  <a:cubicBezTo>
                    <a:pt x="23563" y="1"/>
                    <a:pt x="23437" y="120"/>
                    <a:pt x="23537" y="240"/>
                  </a:cubicBezTo>
                  <a:cubicBezTo>
                    <a:pt x="24865" y="2299"/>
                    <a:pt x="25346" y="4778"/>
                    <a:pt x="25400" y="7210"/>
                  </a:cubicBezTo>
                  <a:cubicBezTo>
                    <a:pt x="25400" y="7941"/>
                    <a:pt x="25400" y="8706"/>
                    <a:pt x="25312" y="9438"/>
                  </a:cubicBezTo>
                  <a:cubicBezTo>
                    <a:pt x="25312" y="9530"/>
                    <a:pt x="25312" y="9709"/>
                    <a:pt x="25284" y="9805"/>
                  </a:cubicBezTo>
                  <a:lnTo>
                    <a:pt x="25284" y="9805"/>
                  </a:lnTo>
                  <a:cubicBezTo>
                    <a:pt x="25277" y="9804"/>
                    <a:pt x="25268" y="9804"/>
                    <a:pt x="25258" y="9804"/>
                  </a:cubicBezTo>
                  <a:cubicBezTo>
                    <a:pt x="25142" y="9804"/>
                    <a:pt x="25034" y="9858"/>
                    <a:pt x="24919" y="9858"/>
                  </a:cubicBezTo>
                  <a:cubicBezTo>
                    <a:pt x="24607" y="9919"/>
                    <a:pt x="24296" y="9946"/>
                    <a:pt x="24018" y="9946"/>
                  </a:cubicBezTo>
                  <a:cubicBezTo>
                    <a:pt x="23179" y="9946"/>
                    <a:pt x="22309" y="9840"/>
                    <a:pt x="21491" y="9657"/>
                  </a:cubicBezTo>
                  <a:lnTo>
                    <a:pt x="21491" y="9657"/>
                  </a:lnTo>
                  <a:cubicBezTo>
                    <a:pt x="21325" y="8255"/>
                    <a:pt x="21135" y="6858"/>
                    <a:pt x="20970" y="5428"/>
                  </a:cubicBezTo>
                  <a:cubicBezTo>
                    <a:pt x="20956" y="5327"/>
                    <a:pt x="20866" y="5271"/>
                    <a:pt x="20783" y="5271"/>
                  </a:cubicBezTo>
                  <a:cubicBezTo>
                    <a:pt x="20704" y="5271"/>
                    <a:pt x="20632" y="5320"/>
                    <a:pt x="20632" y="5428"/>
                  </a:cubicBezTo>
                  <a:cubicBezTo>
                    <a:pt x="20604" y="6133"/>
                    <a:pt x="20571" y="6810"/>
                    <a:pt x="20543" y="7521"/>
                  </a:cubicBezTo>
                  <a:cubicBezTo>
                    <a:pt x="20516" y="7968"/>
                    <a:pt x="20489" y="8449"/>
                    <a:pt x="20462" y="8930"/>
                  </a:cubicBezTo>
                  <a:cubicBezTo>
                    <a:pt x="20462" y="8973"/>
                    <a:pt x="20405" y="9401"/>
                    <a:pt x="20415" y="9582"/>
                  </a:cubicBezTo>
                  <a:lnTo>
                    <a:pt x="20415" y="9582"/>
                  </a:lnTo>
                  <a:cubicBezTo>
                    <a:pt x="20387" y="9595"/>
                    <a:pt x="20360" y="9607"/>
                    <a:pt x="20347" y="9607"/>
                  </a:cubicBezTo>
                  <a:cubicBezTo>
                    <a:pt x="20063" y="9750"/>
                    <a:pt x="19758" y="9804"/>
                    <a:pt x="19446" y="9831"/>
                  </a:cubicBezTo>
                  <a:cubicBezTo>
                    <a:pt x="19233" y="9862"/>
                    <a:pt x="19016" y="9876"/>
                    <a:pt x="18797" y="9876"/>
                  </a:cubicBezTo>
                  <a:cubicBezTo>
                    <a:pt x="18204" y="9876"/>
                    <a:pt x="17603" y="9771"/>
                    <a:pt x="17049" y="9607"/>
                  </a:cubicBezTo>
                  <a:cubicBezTo>
                    <a:pt x="17024" y="9607"/>
                    <a:pt x="16807" y="9517"/>
                    <a:pt x="16681" y="9468"/>
                  </a:cubicBezTo>
                  <a:lnTo>
                    <a:pt x="16681" y="9468"/>
                  </a:lnTo>
                  <a:cubicBezTo>
                    <a:pt x="16680" y="9452"/>
                    <a:pt x="16678" y="9433"/>
                    <a:pt x="16676" y="9411"/>
                  </a:cubicBezTo>
                  <a:cubicBezTo>
                    <a:pt x="16622" y="9045"/>
                    <a:pt x="16595" y="8646"/>
                    <a:pt x="16541" y="8253"/>
                  </a:cubicBezTo>
                  <a:cubicBezTo>
                    <a:pt x="16453" y="7433"/>
                    <a:pt x="16371" y="6587"/>
                    <a:pt x="16256" y="5767"/>
                  </a:cubicBezTo>
                  <a:cubicBezTo>
                    <a:pt x="16256" y="5655"/>
                    <a:pt x="16178" y="5599"/>
                    <a:pt x="16097" y="5599"/>
                  </a:cubicBezTo>
                  <a:cubicBezTo>
                    <a:pt x="16016" y="5599"/>
                    <a:pt x="15931" y="5655"/>
                    <a:pt x="15917" y="5767"/>
                  </a:cubicBezTo>
                  <a:cubicBezTo>
                    <a:pt x="15829" y="6505"/>
                    <a:pt x="15748" y="7264"/>
                    <a:pt x="15660" y="7995"/>
                  </a:cubicBezTo>
                  <a:cubicBezTo>
                    <a:pt x="15633" y="8449"/>
                    <a:pt x="15579" y="8903"/>
                    <a:pt x="15525" y="9350"/>
                  </a:cubicBezTo>
                  <a:cubicBezTo>
                    <a:pt x="15525" y="9412"/>
                    <a:pt x="15494" y="9529"/>
                    <a:pt x="15486" y="9611"/>
                  </a:cubicBezTo>
                  <a:lnTo>
                    <a:pt x="15486" y="9611"/>
                  </a:lnTo>
                  <a:lnTo>
                    <a:pt x="15437" y="9634"/>
                  </a:lnTo>
                  <a:cubicBezTo>
                    <a:pt x="15240" y="9689"/>
                    <a:pt x="15071" y="9804"/>
                    <a:pt x="14874" y="9831"/>
                  </a:cubicBezTo>
                  <a:cubicBezTo>
                    <a:pt x="14448" y="9946"/>
                    <a:pt x="14028" y="10000"/>
                    <a:pt x="13601" y="10027"/>
                  </a:cubicBezTo>
                  <a:cubicBezTo>
                    <a:pt x="13498" y="10032"/>
                    <a:pt x="13394" y="10034"/>
                    <a:pt x="13289" y="10034"/>
                  </a:cubicBezTo>
                  <a:cubicBezTo>
                    <a:pt x="12601" y="10034"/>
                    <a:pt x="11899" y="9932"/>
                    <a:pt x="11258" y="9661"/>
                  </a:cubicBezTo>
                  <a:cubicBezTo>
                    <a:pt x="11217" y="9641"/>
                    <a:pt x="11047" y="9526"/>
                    <a:pt x="10953" y="9481"/>
                  </a:cubicBezTo>
                  <a:lnTo>
                    <a:pt x="10953" y="9481"/>
                  </a:lnTo>
                  <a:cubicBezTo>
                    <a:pt x="10953" y="9476"/>
                    <a:pt x="10953" y="9470"/>
                    <a:pt x="10953" y="9465"/>
                  </a:cubicBezTo>
                  <a:cubicBezTo>
                    <a:pt x="10919" y="9072"/>
                    <a:pt x="10838" y="8673"/>
                    <a:pt x="10811" y="8280"/>
                  </a:cubicBezTo>
                  <a:cubicBezTo>
                    <a:pt x="10695" y="7406"/>
                    <a:pt x="10580" y="6532"/>
                    <a:pt x="10472" y="5659"/>
                  </a:cubicBezTo>
                  <a:cubicBezTo>
                    <a:pt x="10472" y="5547"/>
                    <a:pt x="10399" y="5496"/>
                    <a:pt x="10320" y="5496"/>
                  </a:cubicBezTo>
                  <a:cubicBezTo>
                    <a:pt x="10237" y="5496"/>
                    <a:pt x="10147" y="5554"/>
                    <a:pt x="10133" y="5659"/>
                  </a:cubicBezTo>
                  <a:lnTo>
                    <a:pt x="9642" y="9506"/>
                  </a:lnTo>
                  <a:lnTo>
                    <a:pt x="9642" y="9506"/>
                  </a:lnTo>
                  <a:cubicBezTo>
                    <a:pt x="9216" y="9633"/>
                    <a:pt x="8752" y="9673"/>
                    <a:pt x="8294" y="9673"/>
                  </a:cubicBezTo>
                  <a:cubicBezTo>
                    <a:pt x="7988" y="9673"/>
                    <a:pt x="7684" y="9655"/>
                    <a:pt x="7397" y="9634"/>
                  </a:cubicBezTo>
                  <a:cubicBezTo>
                    <a:pt x="6642" y="9609"/>
                    <a:pt x="5837" y="9527"/>
                    <a:pt x="5101" y="9280"/>
                  </a:cubicBezTo>
                  <a:lnTo>
                    <a:pt x="5101" y="9280"/>
                  </a:lnTo>
                  <a:cubicBezTo>
                    <a:pt x="5038" y="7854"/>
                    <a:pt x="5229" y="6428"/>
                    <a:pt x="5419" y="5008"/>
                  </a:cubicBezTo>
                  <a:cubicBezTo>
                    <a:pt x="5434" y="4898"/>
                    <a:pt x="5342" y="4838"/>
                    <a:pt x="5249" y="4838"/>
                  </a:cubicBezTo>
                  <a:cubicBezTo>
                    <a:pt x="5177" y="4838"/>
                    <a:pt x="5104" y="4874"/>
                    <a:pt x="5080" y="4947"/>
                  </a:cubicBezTo>
                  <a:cubicBezTo>
                    <a:pt x="5074" y="4968"/>
                    <a:pt x="5068" y="4988"/>
                    <a:pt x="5061" y="5008"/>
                  </a:cubicBezTo>
                  <a:lnTo>
                    <a:pt x="5061" y="5008"/>
                  </a:lnTo>
                  <a:cubicBezTo>
                    <a:pt x="5059" y="5008"/>
                    <a:pt x="5056" y="5008"/>
                    <a:pt x="5053" y="5008"/>
                  </a:cubicBezTo>
                  <a:cubicBezTo>
                    <a:pt x="5052" y="5022"/>
                    <a:pt x="5050" y="5035"/>
                    <a:pt x="5049" y="5049"/>
                  </a:cubicBezTo>
                  <a:lnTo>
                    <a:pt x="5049" y="5049"/>
                  </a:lnTo>
                  <a:cubicBezTo>
                    <a:pt x="4838" y="5723"/>
                    <a:pt x="4643" y="6368"/>
                    <a:pt x="4430" y="7013"/>
                  </a:cubicBezTo>
                  <a:cubicBezTo>
                    <a:pt x="4349" y="7352"/>
                    <a:pt x="4234" y="7657"/>
                    <a:pt x="4146" y="7968"/>
                  </a:cubicBezTo>
                  <a:cubicBezTo>
                    <a:pt x="4092" y="8165"/>
                    <a:pt x="4037" y="8334"/>
                    <a:pt x="3976" y="8537"/>
                  </a:cubicBezTo>
                  <a:cubicBezTo>
                    <a:pt x="3895" y="8761"/>
                    <a:pt x="3895" y="8903"/>
                    <a:pt x="3672" y="9045"/>
                  </a:cubicBezTo>
                  <a:cubicBezTo>
                    <a:pt x="3360" y="9214"/>
                    <a:pt x="2906" y="9181"/>
                    <a:pt x="2541" y="9214"/>
                  </a:cubicBezTo>
                  <a:cubicBezTo>
                    <a:pt x="2333" y="9214"/>
                    <a:pt x="2125" y="9227"/>
                    <a:pt x="1909" y="9227"/>
                  </a:cubicBezTo>
                  <a:cubicBezTo>
                    <a:pt x="1802" y="9227"/>
                    <a:pt x="1692" y="9224"/>
                    <a:pt x="1579" y="9214"/>
                  </a:cubicBezTo>
                  <a:cubicBezTo>
                    <a:pt x="1500" y="9214"/>
                    <a:pt x="1410" y="9217"/>
                    <a:pt x="1317" y="9217"/>
                  </a:cubicBezTo>
                  <a:cubicBezTo>
                    <a:pt x="979" y="9217"/>
                    <a:pt x="593" y="9184"/>
                    <a:pt x="482" y="8876"/>
                  </a:cubicBezTo>
                  <a:cubicBezTo>
                    <a:pt x="366" y="8537"/>
                    <a:pt x="536" y="8083"/>
                    <a:pt x="590" y="7745"/>
                  </a:cubicBezTo>
                  <a:cubicBezTo>
                    <a:pt x="793" y="6614"/>
                    <a:pt x="901" y="5455"/>
                    <a:pt x="1098" y="4331"/>
                  </a:cubicBezTo>
                  <a:cubicBezTo>
                    <a:pt x="1301" y="3031"/>
                    <a:pt x="1694" y="1818"/>
                    <a:pt x="2256" y="633"/>
                  </a:cubicBezTo>
                  <a:cubicBezTo>
                    <a:pt x="2316" y="498"/>
                    <a:pt x="2189" y="376"/>
                    <a:pt x="2074" y="376"/>
                  </a:cubicBezTo>
                  <a:cubicBezTo>
                    <a:pt x="2022" y="376"/>
                    <a:pt x="1972" y="402"/>
                    <a:pt x="1945" y="464"/>
                  </a:cubicBezTo>
                  <a:cubicBezTo>
                    <a:pt x="1301" y="1818"/>
                    <a:pt x="901" y="3254"/>
                    <a:pt x="678" y="4751"/>
                  </a:cubicBezTo>
                  <a:cubicBezTo>
                    <a:pt x="563" y="5489"/>
                    <a:pt x="482" y="6194"/>
                    <a:pt x="366" y="6925"/>
                  </a:cubicBezTo>
                  <a:cubicBezTo>
                    <a:pt x="285" y="7575"/>
                    <a:pt x="1" y="8368"/>
                    <a:pt x="170" y="9011"/>
                  </a:cubicBezTo>
                  <a:cubicBezTo>
                    <a:pt x="304" y="9505"/>
                    <a:pt x="775" y="9557"/>
                    <a:pt x="1231" y="9557"/>
                  </a:cubicBezTo>
                  <a:cubicBezTo>
                    <a:pt x="1350" y="9557"/>
                    <a:pt x="1468" y="9553"/>
                    <a:pt x="1579" y="9553"/>
                  </a:cubicBezTo>
                  <a:cubicBezTo>
                    <a:pt x="1792" y="9567"/>
                    <a:pt x="2011" y="9573"/>
                    <a:pt x="2229" y="9573"/>
                  </a:cubicBezTo>
                  <a:cubicBezTo>
                    <a:pt x="2447" y="9573"/>
                    <a:pt x="2666" y="9567"/>
                    <a:pt x="2879" y="9553"/>
                  </a:cubicBezTo>
                  <a:cubicBezTo>
                    <a:pt x="3191" y="9519"/>
                    <a:pt x="3584" y="9519"/>
                    <a:pt x="3868" y="9411"/>
                  </a:cubicBezTo>
                  <a:cubicBezTo>
                    <a:pt x="4119" y="9296"/>
                    <a:pt x="4146" y="9099"/>
                    <a:pt x="4234" y="8876"/>
                  </a:cubicBezTo>
                  <a:cubicBezTo>
                    <a:pt x="4376" y="8449"/>
                    <a:pt x="4484" y="8029"/>
                    <a:pt x="4627" y="7602"/>
                  </a:cubicBezTo>
                  <a:cubicBezTo>
                    <a:pt x="4701" y="7359"/>
                    <a:pt x="4774" y="7114"/>
                    <a:pt x="4847" y="6868"/>
                  </a:cubicBezTo>
                  <a:lnTo>
                    <a:pt x="4847" y="6868"/>
                  </a:lnTo>
                  <a:cubicBezTo>
                    <a:pt x="4768" y="7715"/>
                    <a:pt x="4722" y="8563"/>
                    <a:pt x="4769" y="9411"/>
                  </a:cubicBezTo>
                  <a:cubicBezTo>
                    <a:pt x="4769" y="9492"/>
                    <a:pt x="4823" y="9553"/>
                    <a:pt x="4911" y="9580"/>
                  </a:cubicBezTo>
                  <a:cubicBezTo>
                    <a:pt x="5704" y="9858"/>
                    <a:pt x="6577" y="9946"/>
                    <a:pt x="7397" y="10000"/>
                  </a:cubicBezTo>
                  <a:cubicBezTo>
                    <a:pt x="7652" y="10009"/>
                    <a:pt x="7921" y="10018"/>
                    <a:pt x="8192" y="10018"/>
                  </a:cubicBezTo>
                  <a:cubicBezTo>
                    <a:pt x="8757" y="10018"/>
                    <a:pt x="9337" y="9977"/>
                    <a:pt x="9849" y="9804"/>
                  </a:cubicBezTo>
                  <a:cubicBezTo>
                    <a:pt x="9937" y="9777"/>
                    <a:pt x="9964" y="9722"/>
                    <a:pt x="9964" y="9634"/>
                  </a:cubicBezTo>
                  <a:lnTo>
                    <a:pt x="10303" y="6982"/>
                  </a:lnTo>
                  <a:lnTo>
                    <a:pt x="10303" y="6982"/>
                  </a:lnTo>
                  <a:cubicBezTo>
                    <a:pt x="10354" y="7392"/>
                    <a:pt x="10402" y="7806"/>
                    <a:pt x="10445" y="8226"/>
                  </a:cubicBezTo>
                  <a:cubicBezTo>
                    <a:pt x="10499" y="8618"/>
                    <a:pt x="10553" y="9045"/>
                    <a:pt x="10614" y="9465"/>
                  </a:cubicBezTo>
                  <a:cubicBezTo>
                    <a:pt x="10641" y="9689"/>
                    <a:pt x="10722" y="9777"/>
                    <a:pt x="10919" y="9858"/>
                  </a:cubicBezTo>
                  <a:cubicBezTo>
                    <a:pt x="11629" y="10235"/>
                    <a:pt x="12486" y="10413"/>
                    <a:pt x="13335" y="10413"/>
                  </a:cubicBezTo>
                  <a:cubicBezTo>
                    <a:pt x="14010" y="10413"/>
                    <a:pt x="14680" y="10301"/>
                    <a:pt x="15267" y="10088"/>
                  </a:cubicBezTo>
                  <a:cubicBezTo>
                    <a:pt x="15491" y="10000"/>
                    <a:pt x="15748" y="9946"/>
                    <a:pt x="15829" y="9722"/>
                  </a:cubicBezTo>
                  <a:cubicBezTo>
                    <a:pt x="15917" y="9411"/>
                    <a:pt x="15890" y="9045"/>
                    <a:pt x="15945" y="8734"/>
                  </a:cubicBezTo>
                  <a:cubicBezTo>
                    <a:pt x="15997" y="8282"/>
                    <a:pt x="16048" y="7830"/>
                    <a:pt x="16097" y="7377"/>
                  </a:cubicBezTo>
                  <a:lnTo>
                    <a:pt x="16097" y="7377"/>
                  </a:lnTo>
                  <a:cubicBezTo>
                    <a:pt x="16178" y="8115"/>
                    <a:pt x="16259" y="8855"/>
                    <a:pt x="16337" y="9607"/>
                  </a:cubicBezTo>
                  <a:cubicBezTo>
                    <a:pt x="16337" y="9661"/>
                    <a:pt x="16371" y="9722"/>
                    <a:pt x="16425" y="9750"/>
                  </a:cubicBezTo>
                  <a:cubicBezTo>
                    <a:pt x="17076" y="10027"/>
                    <a:pt x="17807" y="10169"/>
                    <a:pt x="18512" y="10197"/>
                  </a:cubicBezTo>
                  <a:cubicBezTo>
                    <a:pt x="18667" y="10205"/>
                    <a:pt x="18854" y="10214"/>
                    <a:pt x="19056" y="10214"/>
                  </a:cubicBezTo>
                  <a:cubicBezTo>
                    <a:pt x="19627" y="10214"/>
                    <a:pt x="20310" y="10146"/>
                    <a:pt x="20686" y="9831"/>
                  </a:cubicBezTo>
                  <a:cubicBezTo>
                    <a:pt x="20882" y="9634"/>
                    <a:pt x="20801" y="9214"/>
                    <a:pt x="20801" y="8957"/>
                  </a:cubicBezTo>
                  <a:cubicBezTo>
                    <a:pt x="20821" y="8464"/>
                    <a:pt x="20855" y="7972"/>
                    <a:pt x="20882" y="7479"/>
                  </a:cubicBezTo>
                  <a:lnTo>
                    <a:pt x="20882" y="7479"/>
                  </a:lnTo>
                  <a:cubicBezTo>
                    <a:pt x="20979" y="8247"/>
                    <a:pt x="21077" y="9011"/>
                    <a:pt x="21167" y="9777"/>
                  </a:cubicBezTo>
                  <a:cubicBezTo>
                    <a:pt x="21167" y="9858"/>
                    <a:pt x="21221" y="9946"/>
                    <a:pt x="21309" y="9946"/>
                  </a:cubicBezTo>
                  <a:cubicBezTo>
                    <a:pt x="22113" y="10140"/>
                    <a:pt x="23030" y="10310"/>
                    <a:pt x="23920" y="10310"/>
                  </a:cubicBezTo>
                  <a:cubicBezTo>
                    <a:pt x="24461" y="10310"/>
                    <a:pt x="24992" y="10247"/>
                    <a:pt x="25481" y="10088"/>
                  </a:cubicBezTo>
                  <a:cubicBezTo>
                    <a:pt x="25542" y="10061"/>
                    <a:pt x="25596" y="10027"/>
                    <a:pt x="25596" y="9973"/>
                  </a:cubicBezTo>
                  <a:cubicBezTo>
                    <a:pt x="25766" y="8815"/>
                    <a:pt x="25766" y="7630"/>
                    <a:pt x="25711" y="6471"/>
                  </a:cubicBezTo>
                  <a:cubicBezTo>
                    <a:pt x="25569" y="4243"/>
                    <a:pt x="25061" y="1988"/>
                    <a:pt x="23822" y="71"/>
                  </a:cubicBezTo>
                  <a:cubicBezTo>
                    <a:pt x="23788" y="21"/>
                    <a:pt x="23737" y="1"/>
                    <a:pt x="236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9" name="Google Shape;2539;p63"/>
            <p:cNvGrpSpPr/>
            <p:nvPr/>
          </p:nvGrpSpPr>
          <p:grpSpPr>
            <a:xfrm>
              <a:off x="6152962" y="1232863"/>
              <a:ext cx="952491" cy="479117"/>
              <a:chOff x="6152962" y="1232863"/>
              <a:chExt cx="952491" cy="479117"/>
            </a:xfrm>
          </p:grpSpPr>
          <p:sp>
            <p:nvSpPr>
              <p:cNvPr id="2540" name="Google Shape;2540;p63"/>
              <p:cNvSpPr/>
              <p:nvPr/>
            </p:nvSpPr>
            <p:spPr>
              <a:xfrm>
                <a:off x="6431965" y="1278301"/>
                <a:ext cx="52313" cy="4569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090" extrusionOk="0">
                    <a:moveTo>
                      <a:pt x="1029" y="1"/>
                    </a:moveTo>
                    <a:cubicBezTo>
                      <a:pt x="1009" y="1"/>
                      <a:pt x="987" y="4"/>
                      <a:pt x="963" y="13"/>
                    </a:cubicBezTo>
                    <a:cubicBezTo>
                      <a:pt x="591" y="182"/>
                      <a:pt x="252" y="440"/>
                      <a:pt x="56" y="833"/>
                    </a:cubicBezTo>
                    <a:cubicBezTo>
                      <a:pt x="0" y="967"/>
                      <a:pt x="113" y="1089"/>
                      <a:pt x="227" y="1089"/>
                    </a:cubicBezTo>
                    <a:cubicBezTo>
                      <a:pt x="279" y="1089"/>
                      <a:pt x="331" y="1064"/>
                      <a:pt x="367" y="1002"/>
                    </a:cubicBezTo>
                    <a:cubicBezTo>
                      <a:pt x="510" y="724"/>
                      <a:pt x="760" y="467"/>
                      <a:pt x="1072" y="352"/>
                    </a:cubicBezTo>
                    <a:cubicBezTo>
                      <a:pt x="1247" y="279"/>
                      <a:pt x="1201" y="1"/>
                      <a:pt x="10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63"/>
              <p:cNvSpPr/>
              <p:nvPr/>
            </p:nvSpPr>
            <p:spPr>
              <a:xfrm>
                <a:off x="6688668" y="1378274"/>
                <a:ext cx="20204" cy="177563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236" extrusionOk="0">
                    <a:moveTo>
                      <a:pt x="173" y="0"/>
                    </a:moveTo>
                    <a:cubicBezTo>
                      <a:pt x="85" y="0"/>
                      <a:pt x="1" y="56"/>
                      <a:pt x="1" y="168"/>
                    </a:cubicBezTo>
                    <a:cubicBezTo>
                      <a:pt x="116" y="1468"/>
                      <a:pt x="143" y="2769"/>
                      <a:pt x="28" y="4062"/>
                    </a:cubicBezTo>
                    <a:cubicBezTo>
                      <a:pt x="28" y="4178"/>
                      <a:pt x="112" y="4235"/>
                      <a:pt x="197" y="4235"/>
                    </a:cubicBezTo>
                    <a:cubicBezTo>
                      <a:pt x="282" y="4235"/>
                      <a:pt x="366" y="4178"/>
                      <a:pt x="366" y="4062"/>
                    </a:cubicBezTo>
                    <a:cubicBezTo>
                      <a:pt x="481" y="2769"/>
                      <a:pt x="454" y="1468"/>
                      <a:pt x="366" y="168"/>
                    </a:cubicBezTo>
                    <a:cubicBezTo>
                      <a:pt x="353" y="56"/>
                      <a:pt x="261" y="0"/>
                      <a:pt x="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63"/>
              <p:cNvSpPr/>
              <p:nvPr/>
            </p:nvSpPr>
            <p:spPr>
              <a:xfrm>
                <a:off x="6918040" y="1251264"/>
                <a:ext cx="64763" cy="46151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101" extrusionOk="0">
                    <a:moveTo>
                      <a:pt x="222" y="0"/>
                    </a:moveTo>
                    <a:cubicBezTo>
                      <a:pt x="68" y="0"/>
                      <a:pt x="0" y="275"/>
                      <a:pt x="204" y="353"/>
                    </a:cubicBezTo>
                    <a:cubicBezTo>
                      <a:pt x="570" y="462"/>
                      <a:pt x="909" y="692"/>
                      <a:pt x="1132" y="1031"/>
                    </a:cubicBezTo>
                    <a:cubicBezTo>
                      <a:pt x="1174" y="1080"/>
                      <a:pt x="1230" y="1101"/>
                      <a:pt x="1285" y="1101"/>
                    </a:cubicBezTo>
                    <a:cubicBezTo>
                      <a:pt x="1418" y="1101"/>
                      <a:pt x="1544" y="981"/>
                      <a:pt x="1444" y="861"/>
                    </a:cubicBezTo>
                    <a:cubicBezTo>
                      <a:pt x="1159" y="462"/>
                      <a:pt x="767" y="150"/>
                      <a:pt x="286" y="15"/>
                    </a:cubicBezTo>
                    <a:cubicBezTo>
                      <a:pt x="263" y="5"/>
                      <a:pt x="242" y="0"/>
                      <a:pt x="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63"/>
              <p:cNvSpPr/>
              <p:nvPr/>
            </p:nvSpPr>
            <p:spPr>
              <a:xfrm>
                <a:off x="6216760" y="1232863"/>
                <a:ext cx="68326" cy="59104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410" extrusionOk="0">
                    <a:moveTo>
                      <a:pt x="1387" y="0"/>
                    </a:moveTo>
                    <a:cubicBezTo>
                      <a:pt x="1358" y="0"/>
                      <a:pt x="1327" y="8"/>
                      <a:pt x="1295" y="27"/>
                    </a:cubicBezTo>
                    <a:cubicBezTo>
                      <a:pt x="848" y="311"/>
                      <a:pt x="449" y="677"/>
                      <a:pt x="110" y="1097"/>
                    </a:cubicBezTo>
                    <a:cubicBezTo>
                      <a:pt x="1" y="1227"/>
                      <a:pt x="112" y="1410"/>
                      <a:pt x="234" y="1410"/>
                    </a:cubicBezTo>
                    <a:cubicBezTo>
                      <a:pt x="270" y="1410"/>
                      <a:pt x="308" y="1393"/>
                      <a:pt x="340" y="1354"/>
                    </a:cubicBezTo>
                    <a:cubicBezTo>
                      <a:pt x="679" y="928"/>
                      <a:pt x="1045" y="589"/>
                      <a:pt x="1465" y="338"/>
                    </a:cubicBezTo>
                    <a:cubicBezTo>
                      <a:pt x="1629" y="219"/>
                      <a:pt x="1537" y="0"/>
                      <a:pt x="13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63"/>
              <p:cNvSpPr/>
              <p:nvPr/>
            </p:nvSpPr>
            <p:spPr>
              <a:xfrm>
                <a:off x="7086129" y="1639756"/>
                <a:ext cx="19324" cy="5080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1212" extrusionOk="0">
                    <a:moveTo>
                      <a:pt x="184" y="0"/>
                    </a:moveTo>
                    <a:cubicBezTo>
                      <a:pt x="92" y="0"/>
                      <a:pt x="1" y="56"/>
                      <a:pt x="1" y="168"/>
                    </a:cubicBezTo>
                    <a:cubicBezTo>
                      <a:pt x="1" y="479"/>
                      <a:pt x="28" y="791"/>
                      <a:pt x="89" y="1103"/>
                    </a:cubicBezTo>
                    <a:cubicBezTo>
                      <a:pt x="110" y="1178"/>
                      <a:pt x="172" y="1211"/>
                      <a:pt x="239" y="1211"/>
                    </a:cubicBezTo>
                    <a:cubicBezTo>
                      <a:pt x="345" y="1211"/>
                      <a:pt x="461" y="1125"/>
                      <a:pt x="428" y="987"/>
                    </a:cubicBezTo>
                    <a:cubicBezTo>
                      <a:pt x="367" y="737"/>
                      <a:pt x="340" y="452"/>
                      <a:pt x="367" y="168"/>
                    </a:cubicBezTo>
                    <a:cubicBezTo>
                      <a:pt x="367" y="56"/>
                      <a:pt x="275" y="0"/>
                      <a:pt x="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63"/>
              <p:cNvSpPr/>
              <p:nvPr/>
            </p:nvSpPr>
            <p:spPr>
              <a:xfrm>
                <a:off x="6610575" y="1288319"/>
                <a:ext cx="26198" cy="42366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0107" extrusionOk="0">
                    <a:moveTo>
                      <a:pt x="455" y="1"/>
                    </a:moveTo>
                    <a:cubicBezTo>
                      <a:pt x="370" y="1"/>
                      <a:pt x="285" y="58"/>
                      <a:pt x="285" y="174"/>
                    </a:cubicBezTo>
                    <a:cubicBezTo>
                      <a:pt x="285" y="3445"/>
                      <a:pt x="197" y="6689"/>
                      <a:pt x="1" y="9934"/>
                    </a:cubicBezTo>
                    <a:cubicBezTo>
                      <a:pt x="1" y="10049"/>
                      <a:pt x="86" y="10106"/>
                      <a:pt x="170" y="10106"/>
                    </a:cubicBezTo>
                    <a:cubicBezTo>
                      <a:pt x="255" y="10106"/>
                      <a:pt x="340" y="10049"/>
                      <a:pt x="340" y="9934"/>
                    </a:cubicBezTo>
                    <a:cubicBezTo>
                      <a:pt x="536" y="6689"/>
                      <a:pt x="624" y="3445"/>
                      <a:pt x="624" y="174"/>
                    </a:cubicBezTo>
                    <a:cubicBezTo>
                      <a:pt x="624" y="58"/>
                      <a:pt x="539" y="1"/>
                      <a:pt x="4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63"/>
              <p:cNvSpPr/>
              <p:nvPr/>
            </p:nvSpPr>
            <p:spPr>
              <a:xfrm>
                <a:off x="6160507" y="1262917"/>
                <a:ext cx="203845" cy="435690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10394" extrusionOk="0">
                    <a:moveTo>
                      <a:pt x="4637" y="1"/>
                    </a:moveTo>
                    <a:cubicBezTo>
                      <a:pt x="4597" y="1"/>
                      <a:pt x="4557" y="22"/>
                      <a:pt x="4527" y="75"/>
                    </a:cubicBezTo>
                    <a:cubicBezTo>
                      <a:pt x="2190" y="3008"/>
                      <a:pt x="633" y="6476"/>
                      <a:pt x="16" y="10174"/>
                    </a:cubicBezTo>
                    <a:cubicBezTo>
                      <a:pt x="0" y="10310"/>
                      <a:pt x="112" y="10394"/>
                      <a:pt x="211" y="10394"/>
                    </a:cubicBezTo>
                    <a:cubicBezTo>
                      <a:pt x="280" y="10394"/>
                      <a:pt x="344" y="10353"/>
                      <a:pt x="355" y="10262"/>
                    </a:cubicBezTo>
                    <a:cubicBezTo>
                      <a:pt x="944" y="6645"/>
                      <a:pt x="2468" y="3204"/>
                      <a:pt x="4757" y="299"/>
                    </a:cubicBezTo>
                    <a:cubicBezTo>
                      <a:pt x="4862" y="174"/>
                      <a:pt x="4749" y="1"/>
                      <a:pt x="46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63"/>
              <p:cNvSpPr/>
              <p:nvPr/>
            </p:nvSpPr>
            <p:spPr>
              <a:xfrm>
                <a:off x="6152962" y="1364022"/>
                <a:ext cx="71386" cy="111249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654" extrusionOk="0">
                    <a:moveTo>
                      <a:pt x="1467" y="1"/>
                    </a:moveTo>
                    <a:cubicBezTo>
                      <a:pt x="1412" y="1"/>
                      <a:pt x="1357" y="26"/>
                      <a:pt x="1320" y="88"/>
                    </a:cubicBezTo>
                    <a:cubicBezTo>
                      <a:pt x="813" y="819"/>
                      <a:pt x="393" y="1612"/>
                      <a:pt x="54" y="2431"/>
                    </a:cubicBezTo>
                    <a:cubicBezTo>
                      <a:pt x="0" y="2568"/>
                      <a:pt x="105" y="2654"/>
                      <a:pt x="216" y="2654"/>
                    </a:cubicBezTo>
                    <a:cubicBezTo>
                      <a:pt x="286" y="2654"/>
                      <a:pt x="358" y="2619"/>
                      <a:pt x="393" y="2540"/>
                    </a:cubicBezTo>
                    <a:cubicBezTo>
                      <a:pt x="704" y="1727"/>
                      <a:pt x="1124" y="962"/>
                      <a:pt x="1605" y="257"/>
                    </a:cubicBezTo>
                    <a:cubicBezTo>
                      <a:pt x="1702" y="123"/>
                      <a:pt x="1587" y="1"/>
                      <a:pt x="1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63"/>
              <p:cNvSpPr/>
              <p:nvPr/>
            </p:nvSpPr>
            <p:spPr>
              <a:xfrm>
                <a:off x="6404048" y="1297248"/>
                <a:ext cx="152957" cy="331777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7915" extrusionOk="0">
                    <a:moveTo>
                      <a:pt x="3372" y="0"/>
                    </a:moveTo>
                    <a:cubicBezTo>
                      <a:pt x="3335" y="0"/>
                      <a:pt x="3296" y="13"/>
                      <a:pt x="3262" y="42"/>
                    </a:cubicBezTo>
                    <a:cubicBezTo>
                      <a:pt x="2246" y="834"/>
                      <a:pt x="1684" y="1993"/>
                      <a:pt x="1230" y="3178"/>
                    </a:cubicBezTo>
                    <a:cubicBezTo>
                      <a:pt x="695" y="4641"/>
                      <a:pt x="302" y="6165"/>
                      <a:pt x="17" y="7689"/>
                    </a:cubicBezTo>
                    <a:cubicBezTo>
                      <a:pt x="1" y="7830"/>
                      <a:pt x="121" y="7915"/>
                      <a:pt x="223" y="7915"/>
                    </a:cubicBezTo>
                    <a:cubicBezTo>
                      <a:pt x="288" y="7915"/>
                      <a:pt x="346" y="7880"/>
                      <a:pt x="356" y="7804"/>
                    </a:cubicBezTo>
                    <a:cubicBezTo>
                      <a:pt x="641" y="6334"/>
                      <a:pt x="979" y="4925"/>
                      <a:pt x="1487" y="3517"/>
                    </a:cubicBezTo>
                    <a:cubicBezTo>
                      <a:pt x="1907" y="2304"/>
                      <a:pt x="2476" y="1119"/>
                      <a:pt x="3492" y="299"/>
                    </a:cubicBezTo>
                    <a:cubicBezTo>
                      <a:pt x="3648" y="186"/>
                      <a:pt x="3518" y="0"/>
                      <a:pt x="3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63"/>
              <p:cNvSpPr/>
              <p:nvPr/>
            </p:nvSpPr>
            <p:spPr>
              <a:xfrm>
                <a:off x="6728950" y="1283499"/>
                <a:ext cx="114770" cy="406055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9687" extrusionOk="0">
                    <a:moveTo>
                      <a:pt x="224" y="0"/>
                    </a:moveTo>
                    <a:cubicBezTo>
                      <a:pt x="111" y="0"/>
                      <a:pt x="0" y="123"/>
                      <a:pt x="56" y="262"/>
                    </a:cubicBezTo>
                    <a:cubicBezTo>
                      <a:pt x="1607" y="3079"/>
                      <a:pt x="2399" y="6269"/>
                      <a:pt x="2345" y="9514"/>
                    </a:cubicBezTo>
                    <a:cubicBezTo>
                      <a:pt x="2345" y="9629"/>
                      <a:pt x="2436" y="9686"/>
                      <a:pt x="2528" y="9686"/>
                    </a:cubicBezTo>
                    <a:cubicBezTo>
                      <a:pt x="2619" y="9686"/>
                      <a:pt x="2711" y="9629"/>
                      <a:pt x="2711" y="9514"/>
                    </a:cubicBezTo>
                    <a:cubicBezTo>
                      <a:pt x="2738" y="6215"/>
                      <a:pt x="1945" y="2971"/>
                      <a:pt x="367" y="92"/>
                    </a:cubicBezTo>
                    <a:cubicBezTo>
                      <a:pt x="330" y="27"/>
                      <a:pt x="277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63"/>
              <p:cNvSpPr/>
              <p:nvPr/>
            </p:nvSpPr>
            <p:spPr>
              <a:xfrm>
                <a:off x="6823684" y="1267947"/>
                <a:ext cx="199192" cy="407396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9719" extrusionOk="0">
                    <a:moveTo>
                      <a:pt x="219" y="0"/>
                    </a:moveTo>
                    <a:cubicBezTo>
                      <a:pt x="89" y="0"/>
                      <a:pt x="0" y="227"/>
                      <a:pt x="139" y="321"/>
                    </a:cubicBezTo>
                    <a:cubicBezTo>
                      <a:pt x="3099" y="2434"/>
                      <a:pt x="4088" y="6105"/>
                      <a:pt x="4399" y="9546"/>
                    </a:cubicBezTo>
                    <a:cubicBezTo>
                      <a:pt x="4413" y="9661"/>
                      <a:pt x="4504" y="9719"/>
                      <a:pt x="4589" y="9719"/>
                    </a:cubicBezTo>
                    <a:cubicBezTo>
                      <a:pt x="4674" y="9719"/>
                      <a:pt x="4751" y="9661"/>
                      <a:pt x="4738" y="9546"/>
                    </a:cubicBezTo>
                    <a:cubicBezTo>
                      <a:pt x="4426" y="5990"/>
                      <a:pt x="3383" y="2211"/>
                      <a:pt x="308" y="37"/>
                    </a:cubicBezTo>
                    <a:cubicBezTo>
                      <a:pt x="278" y="11"/>
                      <a:pt x="247" y="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63"/>
              <p:cNvSpPr/>
              <p:nvPr/>
            </p:nvSpPr>
            <p:spPr>
              <a:xfrm>
                <a:off x="6998899" y="1362471"/>
                <a:ext cx="85009" cy="20279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4838" extrusionOk="0">
                    <a:moveTo>
                      <a:pt x="242" y="1"/>
                    </a:moveTo>
                    <a:cubicBezTo>
                      <a:pt x="117" y="1"/>
                      <a:pt x="0" y="120"/>
                      <a:pt x="77" y="240"/>
                    </a:cubicBezTo>
                    <a:cubicBezTo>
                      <a:pt x="1012" y="1561"/>
                      <a:pt x="1547" y="3058"/>
                      <a:pt x="1689" y="4670"/>
                    </a:cubicBezTo>
                    <a:cubicBezTo>
                      <a:pt x="1689" y="4781"/>
                      <a:pt x="1774" y="4837"/>
                      <a:pt x="1858" y="4837"/>
                    </a:cubicBezTo>
                    <a:cubicBezTo>
                      <a:pt x="1943" y="4837"/>
                      <a:pt x="2028" y="4781"/>
                      <a:pt x="2028" y="4670"/>
                    </a:cubicBezTo>
                    <a:cubicBezTo>
                      <a:pt x="1885" y="3004"/>
                      <a:pt x="1350" y="1425"/>
                      <a:pt x="389" y="71"/>
                    </a:cubicBezTo>
                    <a:cubicBezTo>
                      <a:pt x="347" y="21"/>
                      <a:pt x="294" y="1"/>
                      <a:pt x="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63"/>
              <p:cNvSpPr/>
              <p:nvPr/>
            </p:nvSpPr>
            <p:spPr>
              <a:xfrm>
                <a:off x="6324404" y="1416838"/>
                <a:ext cx="58223" cy="265589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6336" extrusionOk="0">
                    <a:moveTo>
                      <a:pt x="1183" y="1"/>
                    </a:moveTo>
                    <a:cubicBezTo>
                      <a:pt x="1116" y="1"/>
                      <a:pt x="1049" y="38"/>
                      <a:pt x="1017" y="128"/>
                    </a:cubicBezTo>
                    <a:cubicBezTo>
                      <a:pt x="339" y="2072"/>
                      <a:pt x="1" y="4104"/>
                      <a:pt x="28" y="6163"/>
                    </a:cubicBezTo>
                    <a:cubicBezTo>
                      <a:pt x="28" y="6278"/>
                      <a:pt x="112" y="6336"/>
                      <a:pt x="197" y="6336"/>
                    </a:cubicBezTo>
                    <a:cubicBezTo>
                      <a:pt x="282" y="6336"/>
                      <a:pt x="366" y="6278"/>
                      <a:pt x="366" y="6163"/>
                    </a:cubicBezTo>
                    <a:cubicBezTo>
                      <a:pt x="339" y="4131"/>
                      <a:pt x="678" y="2126"/>
                      <a:pt x="1355" y="210"/>
                    </a:cubicBezTo>
                    <a:cubicBezTo>
                      <a:pt x="1388" y="90"/>
                      <a:pt x="1286" y="1"/>
                      <a:pt x="1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63"/>
              <p:cNvSpPr/>
              <p:nvPr/>
            </p:nvSpPr>
            <p:spPr>
              <a:xfrm>
                <a:off x="6270331" y="1465672"/>
                <a:ext cx="36301" cy="7876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879" extrusionOk="0">
                    <a:moveTo>
                      <a:pt x="639" y="0"/>
                    </a:moveTo>
                    <a:cubicBezTo>
                      <a:pt x="587" y="0"/>
                      <a:pt x="534" y="26"/>
                      <a:pt x="498" y="88"/>
                    </a:cubicBezTo>
                    <a:cubicBezTo>
                      <a:pt x="275" y="596"/>
                      <a:pt x="132" y="1104"/>
                      <a:pt x="17" y="1673"/>
                    </a:cubicBezTo>
                    <a:cubicBezTo>
                      <a:pt x="1" y="1792"/>
                      <a:pt x="119" y="1878"/>
                      <a:pt x="220" y="1878"/>
                    </a:cubicBezTo>
                    <a:cubicBezTo>
                      <a:pt x="286" y="1878"/>
                      <a:pt x="345" y="1842"/>
                      <a:pt x="356" y="1754"/>
                    </a:cubicBezTo>
                    <a:cubicBezTo>
                      <a:pt x="444" y="1246"/>
                      <a:pt x="586" y="738"/>
                      <a:pt x="810" y="257"/>
                    </a:cubicBezTo>
                    <a:cubicBezTo>
                      <a:pt x="866" y="122"/>
                      <a:pt x="752" y="0"/>
                      <a:pt x="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63"/>
              <p:cNvSpPr/>
              <p:nvPr/>
            </p:nvSpPr>
            <p:spPr>
              <a:xfrm>
                <a:off x="6517644" y="1463493"/>
                <a:ext cx="36426" cy="101398"/>
              </a:xfrm>
              <a:custGeom>
                <a:avLst/>
                <a:gdLst/>
                <a:ahLst/>
                <a:cxnLst/>
                <a:rect l="l" t="t" r="r" b="b"/>
                <a:pathLst>
                  <a:path w="869" h="2419" extrusionOk="0">
                    <a:moveTo>
                      <a:pt x="667" y="0"/>
                    </a:moveTo>
                    <a:cubicBezTo>
                      <a:pt x="599" y="0"/>
                      <a:pt x="530" y="34"/>
                      <a:pt x="498" y="113"/>
                    </a:cubicBezTo>
                    <a:cubicBezTo>
                      <a:pt x="301" y="790"/>
                      <a:pt x="132" y="1494"/>
                      <a:pt x="17" y="2199"/>
                    </a:cubicBezTo>
                    <a:cubicBezTo>
                      <a:pt x="1" y="2335"/>
                      <a:pt x="103" y="2419"/>
                      <a:pt x="200" y="2419"/>
                    </a:cubicBezTo>
                    <a:cubicBezTo>
                      <a:pt x="268" y="2419"/>
                      <a:pt x="333" y="2378"/>
                      <a:pt x="355" y="2287"/>
                    </a:cubicBezTo>
                    <a:cubicBezTo>
                      <a:pt x="471" y="1582"/>
                      <a:pt x="640" y="905"/>
                      <a:pt x="836" y="201"/>
                    </a:cubicBezTo>
                    <a:cubicBezTo>
                      <a:pt x="869" y="78"/>
                      <a:pt x="769" y="0"/>
                      <a:pt x="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63"/>
              <p:cNvSpPr/>
              <p:nvPr/>
            </p:nvSpPr>
            <p:spPr>
              <a:xfrm>
                <a:off x="6845188" y="1378232"/>
                <a:ext cx="53151" cy="110998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2648" extrusionOk="0">
                    <a:moveTo>
                      <a:pt x="242" y="0"/>
                    </a:moveTo>
                    <a:cubicBezTo>
                      <a:pt x="123" y="0"/>
                      <a:pt x="1" y="122"/>
                      <a:pt x="80" y="257"/>
                    </a:cubicBezTo>
                    <a:cubicBezTo>
                      <a:pt x="500" y="961"/>
                      <a:pt x="757" y="1727"/>
                      <a:pt x="926" y="2512"/>
                    </a:cubicBezTo>
                    <a:cubicBezTo>
                      <a:pt x="938" y="2607"/>
                      <a:pt x="1001" y="2648"/>
                      <a:pt x="1068" y="2648"/>
                    </a:cubicBezTo>
                    <a:cubicBezTo>
                      <a:pt x="1164" y="2648"/>
                      <a:pt x="1267" y="2563"/>
                      <a:pt x="1231" y="2431"/>
                    </a:cubicBezTo>
                    <a:cubicBezTo>
                      <a:pt x="1096" y="1612"/>
                      <a:pt x="811" y="819"/>
                      <a:pt x="385" y="88"/>
                    </a:cubicBezTo>
                    <a:cubicBezTo>
                      <a:pt x="351" y="26"/>
                      <a:pt x="296" y="0"/>
                      <a:pt x="2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56" name="Google Shape;2556;p63"/>
          <p:cNvGrpSpPr/>
          <p:nvPr/>
        </p:nvGrpSpPr>
        <p:grpSpPr>
          <a:xfrm>
            <a:off x="8018894" y="3292331"/>
            <a:ext cx="324680" cy="83271"/>
            <a:chOff x="5710313" y="3287491"/>
            <a:chExt cx="276865" cy="71008"/>
          </a:xfrm>
        </p:grpSpPr>
        <p:sp>
          <p:nvSpPr>
            <p:cNvPr id="2557" name="Google Shape;2557;p63"/>
            <p:cNvSpPr/>
            <p:nvPr/>
          </p:nvSpPr>
          <p:spPr>
            <a:xfrm>
              <a:off x="5710313" y="3287491"/>
              <a:ext cx="261523" cy="14252"/>
            </a:xfrm>
            <a:custGeom>
              <a:avLst/>
              <a:gdLst/>
              <a:ahLst/>
              <a:cxnLst/>
              <a:rect l="l" t="t" r="r" b="b"/>
              <a:pathLst>
                <a:path w="6239" h="340" extrusionOk="0">
                  <a:moveTo>
                    <a:pt x="231" y="1"/>
                  </a:moveTo>
                  <a:cubicBezTo>
                    <a:pt x="0" y="1"/>
                    <a:pt x="0" y="339"/>
                    <a:pt x="231" y="339"/>
                  </a:cubicBezTo>
                  <a:lnTo>
                    <a:pt x="6015" y="339"/>
                  </a:lnTo>
                  <a:cubicBezTo>
                    <a:pt x="6239" y="339"/>
                    <a:pt x="6239" y="1"/>
                    <a:pt x="6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3"/>
            <p:cNvSpPr/>
            <p:nvPr/>
          </p:nvSpPr>
          <p:spPr>
            <a:xfrm>
              <a:off x="5884355" y="3344289"/>
              <a:ext cx="102824" cy="14210"/>
            </a:xfrm>
            <a:custGeom>
              <a:avLst/>
              <a:gdLst/>
              <a:ahLst/>
              <a:cxnLst/>
              <a:rect l="l" t="t" r="r" b="b"/>
              <a:pathLst>
                <a:path w="2453" h="339" extrusionOk="0">
                  <a:moveTo>
                    <a:pt x="224" y="0"/>
                  </a:moveTo>
                  <a:cubicBezTo>
                    <a:pt x="0" y="0"/>
                    <a:pt x="0" y="339"/>
                    <a:pt x="224" y="339"/>
                  </a:cubicBezTo>
                  <a:lnTo>
                    <a:pt x="2229" y="339"/>
                  </a:lnTo>
                  <a:cubicBezTo>
                    <a:pt x="2452" y="339"/>
                    <a:pt x="2452" y="0"/>
                    <a:pt x="2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9" name="Google Shape;2559;p63"/>
          <p:cNvSpPr/>
          <p:nvPr/>
        </p:nvSpPr>
        <p:spPr>
          <a:xfrm>
            <a:off x="7939035" y="3711663"/>
            <a:ext cx="197171" cy="16714"/>
          </a:xfrm>
          <a:custGeom>
            <a:avLst/>
            <a:gdLst/>
            <a:ahLst/>
            <a:cxnLst/>
            <a:rect l="l" t="t" r="r" b="b"/>
            <a:pathLst>
              <a:path w="4011" h="340" extrusionOk="0">
                <a:moveTo>
                  <a:pt x="224" y="1"/>
                </a:moveTo>
                <a:cubicBezTo>
                  <a:pt x="1" y="1"/>
                  <a:pt x="1" y="339"/>
                  <a:pt x="224" y="339"/>
                </a:cubicBezTo>
                <a:lnTo>
                  <a:pt x="3814" y="339"/>
                </a:lnTo>
                <a:cubicBezTo>
                  <a:pt x="4011" y="339"/>
                  <a:pt x="4011" y="1"/>
                  <a:pt x="38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63"/>
          <p:cNvSpPr/>
          <p:nvPr/>
        </p:nvSpPr>
        <p:spPr>
          <a:xfrm>
            <a:off x="7903720" y="3948176"/>
            <a:ext cx="555037" cy="16714"/>
          </a:xfrm>
          <a:custGeom>
            <a:avLst/>
            <a:gdLst/>
            <a:ahLst/>
            <a:cxnLst/>
            <a:rect l="l" t="t" r="r" b="b"/>
            <a:pathLst>
              <a:path w="11291" h="340" extrusionOk="0">
                <a:moveTo>
                  <a:pt x="224" y="0"/>
                </a:moveTo>
                <a:cubicBezTo>
                  <a:pt x="0" y="0"/>
                  <a:pt x="0" y="339"/>
                  <a:pt x="224" y="339"/>
                </a:cubicBezTo>
                <a:lnTo>
                  <a:pt x="11094" y="339"/>
                </a:lnTo>
                <a:cubicBezTo>
                  <a:pt x="11291" y="339"/>
                  <a:pt x="11291" y="0"/>
                  <a:pt x="110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63"/>
          <p:cNvSpPr/>
          <p:nvPr/>
        </p:nvSpPr>
        <p:spPr>
          <a:xfrm>
            <a:off x="8387478" y="38519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2562;p63"/>
          <p:cNvSpPr/>
          <p:nvPr/>
        </p:nvSpPr>
        <p:spPr>
          <a:xfrm>
            <a:off x="8400224" y="3569823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2563;p63"/>
          <p:cNvSpPr/>
          <p:nvPr/>
        </p:nvSpPr>
        <p:spPr>
          <a:xfrm>
            <a:off x="8529478" y="34480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63"/>
          <p:cNvSpPr/>
          <p:nvPr/>
        </p:nvSpPr>
        <p:spPr>
          <a:xfrm>
            <a:off x="5627328" y="3948179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5" name="Google Shape;2565;p63"/>
          <p:cNvSpPr/>
          <p:nvPr/>
        </p:nvSpPr>
        <p:spPr>
          <a:xfrm>
            <a:off x="5352924" y="36212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63"/>
          <p:cNvSpPr/>
          <p:nvPr/>
        </p:nvSpPr>
        <p:spPr>
          <a:xfrm>
            <a:off x="5279499" y="3237280"/>
            <a:ext cx="581386" cy="16664"/>
          </a:xfrm>
          <a:custGeom>
            <a:avLst/>
            <a:gdLst/>
            <a:ahLst/>
            <a:cxnLst/>
            <a:rect l="l" t="t" r="r" b="b"/>
            <a:pathLst>
              <a:path w="11827" h="339" extrusionOk="0">
                <a:moveTo>
                  <a:pt x="197" y="0"/>
                </a:moveTo>
                <a:cubicBezTo>
                  <a:pt x="0" y="0"/>
                  <a:pt x="0" y="339"/>
                  <a:pt x="197" y="339"/>
                </a:cubicBezTo>
                <a:lnTo>
                  <a:pt x="11596" y="339"/>
                </a:lnTo>
                <a:cubicBezTo>
                  <a:pt x="11826" y="339"/>
                  <a:pt x="11826" y="0"/>
                  <a:pt x="115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63"/>
          <p:cNvSpPr/>
          <p:nvPr/>
        </p:nvSpPr>
        <p:spPr>
          <a:xfrm>
            <a:off x="5422324" y="35076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8" name="Google Shape;2568;p63"/>
          <p:cNvGrpSpPr/>
          <p:nvPr/>
        </p:nvGrpSpPr>
        <p:grpSpPr>
          <a:xfrm>
            <a:off x="4890612" y="3751694"/>
            <a:ext cx="734700" cy="734622"/>
            <a:chOff x="1051457" y="2784443"/>
            <a:chExt cx="186052" cy="186023"/>
          </a:xfrm>
        </p:grpSpPr>
        <p:sp>
          <p:nvSpPr>
            <p:cNvPr id="2569" name="Google Shape;2569;p63"/>
            <p:cNvSpPr/>
            <p:nvPr/>
          </p:nvSpPr>
          <p:spPr>
            <a:xfrm>
              <a:off x="1052275" y="2787393"/>
              <a:ext cx="184504" cy="180473"/>
            </a:xfrm>
            <a:custGeom>
              <a:avLst/>
              <a:gdLst/>
              <a:ahLst/>
              <a:cxnLst/>
              <a:rect l="l" t="t" r="r" b="b"/>
              <a:pathLst>
                <a:path w="6317" h="6179" extrusionOk="0">
                  <a:moveTo>
                    <a:pt x="3158" y="1"/>
                  </a:moveTo>
                  <a:cubicBezTo>
                    <a:pt x="3035" y="1"/>
                    <a:pt x="2911" y="62"/>
                    <a:pt x="2846" y="185"/>
                  </a:cubicBezTo>
                  <a:lnTo>
                    <a:pt x="2498" y="909"/>
                  </a:lnTo>
                  <a:cubicBezTo>
                    <a:pt x="2438" y="1030"/>
                    <a:pt x="2315" y="1096"/>
                    <a:pt x="2191" y="1096"/>
                  </a:cubicBezTo>
                  <a:cubicBezTo>
                    <a:pt x="2155" y="1096"/>
                    <a:pt x="2120" y="1091"/>
                    <a:pt x="2085" y="1080"/>
                  </a:cubicBezTo>
                  <a:lnTo>
                    <a:pt x="1321" y="819"/>
                  </a:lnTo>
                  <a:cubicBezTo>
                    <a:pt x="1283" y="806"/>
                    <a:pt x="1245" y="800"/>
                    <a:pt x="1209" y="800"/>
                  </a:cubicBezTo>
                  <a:cubicBezTo>
                    <a:pt x="983" y="800"/>
                    <a:pt x="804" y="1024"/>
                    <a:pt x="892" y="1260"/>
                  </a:cubicBezTo>
                  <a:lnTo>
                    <a:pt x="1153" y="2012"/>
                  </a:lnTo>
                  <a:cubicBezTo>
                    <a:pt x="1203" y="2179"/>
                    <a:pt x="1125" y="2359"/>
                    <a:pt x="970" y="2425"/>
                  </a:cubicBezTo>
                  <a:lnTo>
                    <a:pt x="259" y="2788"/>
                  </a:lnTo>
                  <a:cubicBezTo>
                    <a:pt x="1" y="2903"/>
                    <a:pt x="1" y="3267"/>
                    <a:pt x="259" y="3394"/>
                  </a:cubicBezTo>
                  <a:lnTo>
                    <a:pt x="970" y="3745"/>
                  </a:lnTo>
                  <a:cubicBezTo>
                    <a:pt x="1125" y="3823"/>
                    <a:pt x="1203" y="4003"/>
                    <a:pt x="1153" y="4170"/>
                  </a:cubicBezTo>
                  <a:lnTo>
                    <a:pt x="892" y="4922"/>
                  </a:lnTo>
                  <a:cubicBezTo>
                    <a:pt x="806" y="5154"/>
                    <a:pt x="977" y="5374"/>
                    <a:pt x="1197" y="5374"/>
                  </a:cubicBezTo>
                  <a:cubicBezTo>
                    <a:pt x="1237" y="5374"/>
                    <a:pt x="1279" y="5367"/>
                    <a:pt x="1321" y="5351"/>
                  </a:cubicBezTo>
                  <a:lnTo>
                    <a:pt x="2085" y="5090"/>
                  </a:lnTo>
                  <a:cubicBezTo>
                    <a:pt x="2117" y="5080"/>
                    <a:pt x="2149" y="5075"/>
                    <a:pt x="2182" y="5075"/>
                  </a:cubicBezTo>
                  <a:cubicBezTo>
                    <a:pt x="2309" y="5075"/>
                    <a:pt x="2436" y="5150"/>
                    <a:pt x="2498" y="5273"/>
                  </a:cubicBezTo>
                  <a:lnTo>
                    <a:pt x="2846" y="5985"/>
                  </a:lnTo>
                  <a:cubicBezTo>
                    <a:pt x="2911" y="6114"/>
                    <a:pt x="3035" y="6178"/>
                    <a:pt x="3158" y="6178"/>
                  </a:cubicBezTo>
                  <a:cubicBezTo>
                    <a:pt x="3281" y="6178"/>
                    <a:pt x="3404" y="6114"/>
                    <a:pt x="3468" y="5985"/>
                  </a:cubicBezTo>
                  <a:lnTo>
                    <a:pt x="3819" y="5273"/>
                  </a:lnTo>
                  <a:cubicBezTo>
                    <a:pt x="3880" y="5150"/>
                    <a:pt x="4000" y="5075"/>
                    <a:pt x="4130" y="5075"/>
                  </a:cubicBezTo>
                  <a:cubicBezTo>
                    <a:pt x="4164" y="5075"/>
                    <a:pt x="4198" y="5080"/>
                    <a:pt x="4232" y="5090"/>
                  </a:cubicBezTo>
                  <a:lnTo>
                    <a:pt x="4983" y="5351"/>
                  </a:lnTo>
                  <a:cubicBezTo>
                    <a:pt x="5025" y="5367"/>
                    <a:pt x="5066" y="5374"/>
                    <a:pt x="5106" y="5374"/>
                  </a:cubicBezTo>
                  <a:cubicBezTo>
                    <a:pt x="5326" y="5374"/>
                    <a:pt x="5501" y="5154"/>
                    <a:pt x="5425" y="4922"/>
                  </a:cubicBezTo>
                  <a:lnTo>
                    <a:pt x="5164" y="4170"/>
                  </a:lnTo>
                  <a:cubicBezTo>
                    <a:pt x="5114" y="4003"/>
                    <a:pt x="5176" y="3823"/>
                    <a:pt x="5331" y="3745"/>
                  </a:cubicBezTo>
                  <a:lnTo>
                    <a:pt x="6058" y="3394"/>
                  </a:lnTo>
                  <a:cubicBezTo>
                    <a:pt x="6316" y="3267"/>
                    <a:pt x="6316" y="2903"/>
                    <a:pt x="6058" y="2788"/>
                  </a:cubicBezTo>
                  <a:lnTo>
                    <a:pt x="5331" y="2425"/>
                  </a:lnTo>
                  <a:cubicBezTo>
                    <a:pt x="5176" y="2359"/>
                    <a:pt x="5114" y="2179"/>
                    <a:pt x="5164" y="2012"/>
                  </a:cubicBezTo>
                  <a:lnTo>
                    <a:pt x="5425" y="1260"/>
                  </a:lnTo>
                  <a:cubicBezTo>
                    <a:pt x="5502" y="1024"/>
                    <a:pt x="5319" y="800"/>
                    <a:pt x="5094" y="800"/>
                  </a:cubicBezTo>
                  <a:cubicBezTo>
                    <a:pt x="5058" y="800"/>
                    <a:pt x="5021" y="806"/>
                    <a:pt x="4983" y="819"/>
                  </a:cubicBezTo>
                  <a:lnTo>
                    <a:pt x="4232" y="1080"/>
                  </a:lnTo>
                  <a:cubicBezTo>
                    <a:pt x="4195" y="1091"/>
                    <a:pt x="4157" y="1096"/>
                    <a:pt x="4121" y="1096"/>
                  </a:cubicBezTo>
                  <a:cubicBezTo>
                    <a:pt x="3994" y="1096"/>
                    <a:pt x="3879" y="1030"/>
                    <a:pt x="3819" y="909"/>
                  </a:cubicBezTo>
                  <a:lnTo>
                    <a:pt x="3468" y="185"/>
                  </a:lnTo>
                  <a:cubicBezTo>
                    <a:pt x="3404" y="62"/>
                    <a:pt x="3281" y="1"/>
                    <a:pt x="3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3"/>
            <p:cNvSpPr/>
            <p:nvPr/>
          </p:nvSpPr>
          <p:spPr>
            <a:xfrm>
              <a:off x="1051457" y="2784443"/>
              <a:ext cx="186052" cy="186023"/>
            </a:xfrm>
            <a:custGeom>
              <a:avLst/>
              <a:gdLst/>
              <a:ahLst/>
              <a:cxnLst/>
              <a:rect l="l" t="t" r="r" b="b"/>
              <a:pathLst>
                <a:path w="6370" h="6369" extrusionOk="0">
                  <a:moveTo>
                    <a:pt x="3185" y="196"/>
                  </a:moveTo>
                  <a:cubicBezTo>
                    <a:pt x="3278" y="196"/>
                    <a:pt x="3368" y="249"/>
                    <a:pt x="3405" y="326"/>
                  </a:cubicBezTo>
                  <a:lnTo>
                    <a:pt x="3756" y="1050"/>
                  </a:lnTo>
                  <a:cubicBezTo>
                    <a:pt x="3837" y="1201"/>
                    <a:pt x="3990" y="1291"/>
                    <a:pt x="4153" y="1291"/>
                  </a:cubicBezTo>
                  <a:cubicBezTo>
                    <a:pt x="4198" y="1291"/>
                    <a:pt x="4243" y="1285"/>
                    <a:pt x="4288" y="1271"/>
                  </a:cubicBezTo>
                  <a:lnTo>
                    <a:pt x="5049" y="1010"/>
                  </a:lnTo>
                  <a:cubicBezTo>
                    <a:pt x="5078" y="998"/>
                    <a:pt x="5108" y="992"/>
                    <a:pt x="5136" y="992"/>
                  </a:cubicBezTo>
                  <a:cubicBezTo>
                    <a:pt x="5198" y="992"/>
                    <a:pt x="5257" y="1018"/>
                    <a:pt x="5310" y="1063"/>
                  </a:cubicBezTo>
                  <a:cubicBezTo>
                    <a:pt x="5375" y="1140"/>
                    <a:pt x="5400" y="1230"/>
                    <a:pt x="5359" y="1320"/>
                  </a:cubicBezTo>
                  <a:lnTo>
                    <a:pt x="5102" y="2085"/>
                  </a:lnTo>
                  <a:cubicBezTo>
                    <a:pt x="5036" y="2293"/>
                    <a:pt x="5126" y="2513"/>
                    <a:pt x="5322" y="2616"/>
                  </a:cubicBezTo>
                  <a:lnTo>
                    <a:pt x="6046" y="2967"/>
                  </a:lnTo>
                  <a:cubicBezTo>
                    <a:pt x="6124" y="3004"/>
                    <a:pt x="6189" y="3094"/>
                    <a:pt x="6189" y="3184"/>
                  </a:cubicBezTo>
                  <a:cubicBezTo>
                    <a:pt x="6189" y="3290"/>
                    <a:pt x="6124" y="3368"/>
                    <a:pt x="6046" y="3417"/>
                  </a:cubicBezTo>
                  <a:lnTo>
                    <a:pt x="5322" y="3768"/>
                  </a:lnTo>
                  <a:cubicBezTo>
                    <a:pt x="5126" y="3858"/>
                    <a:pt x="5036" y="4091"/>
                    <a:pt x="5102" y="4299"/>
                  </a:cubicBezTo>
                  <a:lnTo>
                    <a:pt x="5359" y="5048"/>
                  </a:lnTo>
                  <a:cubicBezTo>
                    <a:pt x="5400" y="5141"/>
                    <a:pt x="5375" y="5244"/>
                    <a:pt x="5310" y="5309"/>
                  </a:cubicBezTo>
                  <a:cubicBezTo>
                    <a:pt x="5255" y="5363"/>
                    <a:pt x="5195" y="5386"/>
                    <a:pt x="5131" y="5386"/>
                  </a:cubicBezTo>
                  <a:cubicBezTo>
                    <a:pt x="5104" y="5386"/>
                    <a:pt x="5077" y="5382"/>
                    <a:pt x="5049" y="5374"/>
                  </a:cubicBezTo>
                  <a:lnTo>
                    <a:pt x="4288" y="5113"/>
                  </a:lnTo>
                  <a:cubicBezTo>
                    <a:pt x="4241" y="5096"/>
                    <a:pt x="4193" y="5088"/>
                    <a:pt x="4147" y="5088"/>
                  </a:cubicBezTo>
                  <a:cubicBezTo>
                    <a:pt x="3986" y="5088"/>
                    <a:pt x="3836" y="5185"/>
                    <a:pt x="3756" y="5334"/>
                  </a:cubicBezTo>
                  <a:lnTo>
                    <a:pt x="3405" y="6045"/>
                  </a:lnTo>
                  <a:cubicBezTo>
                    <a:pt x="3368" y="6135"/>
                    <a:pt x="3278" y="6188"/>
                    <a:pt x="3185" y="6188"/>
                  </a:cubicBezTo>
                  <a:cubicBezTo>
                    <a:pt x="3082" y="6188"/>
                    <a:pt x="3005" y="6135"/>
                    <a:pt x="2952" y="6045"/>
                  </a:cubicBezTo>
                  <a:lnTo>
                    <a:pt x="2604" y="5334"/>
                  </a:lnTo>
                  <a:cubicBezTo>
                    <a:pt x="2539" y="5179"/>
                    <a:pt x="2383" y="5088"/>
                    <a:pt x="2216" y="5088"/>
                  </a:cubicBezTo>
                  <a:cubicBezTo>
                    <a:pt x="2175" y="5088"/>
                    <a:pt x="2126" y="5101"/>
                    <a:pt x="2073" y="5113"/>
                  </a:cubicBezTo>
                  <a:lnTo>
                    <a:pt x="1321" y="5374"/>
                  </a:lnTo>
                  <a:cubicBezTo>
                    <a:pt x="1294" y="5382"/>
                    <a:pt x="1266" y="5386"/>
                    <a:pt x="1238" y="5386"/>
                  </a:cubicBezTo>
                  <a:cubicBezTo>
                    <a:pt x="1173" y="5386"/>
                    <a:pt x="1109" y="5363"/>
                    <a:pt x="1063" y="5309"/>
                  </a:cubicBezTo>
                  <a:cubicBezTo>
                    <a:pt x="998" y="5244"/>
                    <a:pt x="973" y="5141"/>
                    <a:pt x="998" y="5048"/>
                  </a:cubicBezTo>
                  <a:lnTo>
                    <a:pt x="1259" y="4299"/>
                  </a:lnTo>
                  <a:cubicBezTo>
                    <a:pt x="1337" y="4091"/>
                    <a:pt x="1231" y="3858"/>
                    <a:pt x="1038" y="3768"/>
                  </a:cubicBezTo>
                  <a:lnTo>
                    <a:pt x="327" y="3417"/>
                  </a:lnTo>
                  <a:cubicBezTo>
                    <a:pt x="234" y="3368"/>
                    <a:pt x="184" y="3290"/>
                    <a:pt x="184" y="3184"/>
                  </a:cubicBezTo>
                  <a:cubicBezTo>
                    <a:pt x="184" y="3094"/>
                    <a:pt x="234" y="3004"/>
                    <a:pt x="327" y="2967"/>
                  </a:cubicBezTo>
                  <a:lnTo>
                    <a:pt x="1038" y="2616"/>
                  </a:lnTo>
                  <a:cubicBezTo>
                    <a:pt x="1231" y="2513"/>
                    <a:pt x="1337" y="2293"/>
                    <a:pt x="1259" y="2085"/>
                  </a:cubicBezTo>
                  <a:lnTo>
                    <a:pt x="998" y="1320"/>
                  </a:lnTo>
                  <a:cubicBezTo>
                    <a:pt x="973" y="1230"/>
                    <a:pt x="998" y="1140"/>
                    <a:pt x="1063" y="1063"/>
                  </a:cubicBezTo>
                  <a:cubicBezTo>
                    <a:pt x="1108" y="1018"/>
                    <a:pt x="1170" y="992"/>
                    <a:pt x="1233" y="992"/>
                  </a:cubicBezTo>
                  <a:cubicBezTo>
                    <a:pt x="1263" y="992"/>
                    <a:pt x="1292" y="998"/>
                    <a:pt x="1321" y="1010"/>
                  </a:cubicBezTo>
                  <a:lnTo>
                    <a:pt x="2073" y="1271"/>
                  </a:lnTo>
                  <a:cubicBezTo>
                    <a:pt x="2117" y="1285"/>
                    <a:pt x="2163" y="1291"/>
                    <a:pt x="2208" y="1291"/>
                  </a:cubicBezTo>
                  <a:cubicBezTo>
                    <a:pt x="2374" y="1291"/>
                    <a:pt x="2533" y="1201"/>
                    <a:pt x="2604" y="1050"/>
                  </a:cubicBezTo>
                  <a:lnTo>
                    <a:pt x="2952" y="326"/>
                  </a:lnTo>
                  <a:cubicBezTo>
                    <a:pt x="3005" y="249"/>
                    <a:pt x="3082" y="196"/>
                    <a:pt x="3185" y="196"/>
                  </a:cubicBezTo>
                  <a:close/>
                  <a:moveTo>
                    <a:pt x="3185" y="0"/>
                  </a:moveTo>
                  <a:cubicBezTo>
                    <a:pt x="3017" y="0"/>
                    <a:pt x="2862" y="106"/>
                    <a:pt x="2797" y="249"/>
                  </a:cubicBezTo>
                  <a:lnTo>
                    <a:pt x="2449" y="972"/>
                  </a:lnTo>
                  <a:cubicBezTo>
                    <a:pt x="2399" y="1050"/>
                    <a:pt x="2313" y="1106"/>
                    <a:pt x="2224" y="1106"/>
                  </a:cubicBezTo>
                  <a:cubicBezTo>
                    <a:pt x="2195" y="1106"/>
                    <a:pt x="2166" y="1100"/>
                    <a:pt x="2138" y="1087"/>
                  </a:cubicBezTo>
                  <a:lnTo>
                    <a:pt x="1386" y="830"/>
                  </a:lnTo>
                  <a:cubicBezTo>
                    <a:pt x="1337" y="814"/>
                    <a:pt x="1288" y="807"/>
                    <a:pt x="1241" y="807"/>
                  </a:cubicBezTo>
                  <a:cubicBezTo>
                    <a:pt x="1125" y="807"/>
                    <a:pt x="1016" y="851"/>
                    <a:pt x="933" y="932"/>
                  </a:cubicBezTo>
                  <a:cubicBezTo>
                    <a:pt x="818" y="1063"/>
                    <a:pt x="777" y="1230"/>
                    <a:pt x="830" y="1386"/>
                  </a:cubicBezTo>
                  <a:lnTo>
                    <a:pt x="1088" y="2137"/>
                  </a:lnTo>
                  <a:cubicBezTo>
                    <a:pt x="1128" y="2268"/>
                    <a:pt x="1076" y="2395"/>
                    <a:pt x="961" y="2448"/>
                  </a:cubicBezTo>
                  <a:lnTo>
                    <a:pt x="249" y="2796"/>
                  </a:lnTo>
                  <a:cubicBezTo>
                    <a:pt x="94" y="2874"/>
                    <a:pt x="1" y="3016"/>
                    <a:pt x="1" y="3184"/>
                  </a:cubicBezTo>
                  <a:cubicBezTo>
                    <a:pt x="1" y="3355"/>
                    <a:pt x="94" y="3510"/>
                    <a:pt x="249" y="3573"/>
                  </a:cubicBezTo>
                  <a:lnTo>
                    <a:pt x="961" y="3924"/>
                  </a:lnTo>
                  <a:cubicBezTo>
                    <a:pt x="1076" y="3989"/>
                    <a:pt x="1128" y="4116"/>
                    <a:pt x="1088" y="4234"/>
                  </a:cubicBezTo>
                  <a:lnTo>
                    <a:pt x="830" y="4998"/>
                  </a:lnTo>
                  <a:cubicBezTo>
                    <a:pt x="777" y="5154"/>
                    <a:pt x="818" y="5321"/>
                    <a:pt x="933" y="5436"/>
                  </a:cubicBezTo>
                  <a:cubicBezTo>
                    <a:pt x="1017" y="5520"/>
                    <a:pt x="1126" y="5563"/>
                    <a:pt x="1242" y="5563"/>
                  </a:cubicBezTo>
                  <a:cubicBezTo>
                    <a:pt x="1289" y="5563"/>
                    <a:pt x="1338" y="5556"/>
                    <a:pt x="1386" y="5542"/>
                  </a:cubicBezTo>
                  <a:lnTo>
                    <a:pt x="2138" y="5281"/>
                  </a:lnTo>
                  <a:cubicBezTo>
                    <a:pt x="2163" y="5273"/>
                    <a:pt x="2188" y="5269"/>
                    <a:pt x="2213" y="5269"/>
                  </a:cubicBezTo>
                  <a:cubicBezTo>
                    <a:pt x="2306" y="5269"/>
                    <a:pt x="2397" y="5321"/>
                    <a:pt x="2449" y="5412"/>
                  </a:cubicBezTo>
                  <a:lnTo>
                    <a:pt x="2797" y="6123"/>
                  </a:lnTo>
                  <a:cubicBezTo>
                    <a:pt x="2862" y="6278"/>
                    <a:pt x="3017" y="6368"/>
                    <a:pt x="3185" y="6368"/>
                  </a:cubicBezTo>
                  <a:cubicBezTo>
                    <a:pt x="3356" y="6368"/>
                    <a:pt x="3496" y="6278"/>
                    <a:pt x="3573" y="6123"/>
                  </a:cubicBezTo>
                  <a:lnTo>
                    <a:pt x="3924" y="5412"/>
                  </a:lnTo>
                  <a:cubicBezTo>
                    <a:pt x="3966" y="5321"/>
                    <a:pt x="4061" y="5269"/>
                    <a:pt x="4157" y="5269"/>
                  </a:cubicBezTo>
                  <a:cubicBezTo>
                    <a:pt x="4183" y="5269"/>
                    <a:pt x="4210" y="5273"/>
                    <a:pt x="4235" y="5281"/>
                  </a:cubicBezTo>
                  <a:lnTo>
                    <a:pt x="4987" y="5542"/>
                  </a:lnTo>
                  <a:cubicBezTo>
                    <a:pt x="5031" y="5556"/>
                    <a:pt x="5078" y="5563"/>
                    <a:pt x="5125" y="5563"/>
                  </a:cubicBezTo>
                  <a:cubicBezTo>
                    <a:pt x="5241" y="5563"/>
                    <a:pt x="5355" y="5520"/>
                    <a:pt x="5437" y="5436"/>
                  </a:cubicBezTo>
                  <a:cubicBezTo>
                    <a:pt x="5555" y="5321"/>
                    <a:pt x="5592" y="5154"/>
                    <a:pt x="5543" y="4998"/>
                  </a:cubicBezTo>
                  <a:lnTo>
                    <a:pt x="5282" y="4234"/>
                  </a:lnTo>
                  <a:cubicBezTo>
                    <a:pt x="5232" y="4116"/>
                    <a:pt x="5297" y="3989"/>
                    <a:pt x="5400" y="3924"/>
                  </a:cubicBezTo>
                  <a:lnTo>
                    <a:pt x="6124" y="3573"/>
                  </a:lnTo>
                  <a:cubicBezTo>
                    <a:pt x="6266" y="3510"/>
                    <a:pt x="6369" y="3355"/>
                    <a:pt x="6369" y="3184"/>
                  </a:cubicBezTo>
                  <a:cubicBezTo>
                    <a:pt x="6369" y="3016"/>
                    <a:pt x="6266" y="2874"/>
                    <a:pt x="6124" y="2796"/>
                  </a:cubicBezTo>
                  <a:lnTo>
                    <a:pt x="5400" y="2448"/>
                  </a:lnTo>
                  <a:cubicBezTo>
                    <a:pt x="5297" y="2395"/>
                    <a:pt x="5232" y="2268"/>
                    <a:pt x="5282" y="2137"/>
                  </a:cubicBezTo>
                  <a:lnTo>
                    <a:pt x="5543" y="1386"/>
                  </a:lnTo>
                  <a:cubicBezTo>
                    <a:pt x="5592" y="1230"/>
                    <a:pt x="5555" y="1063"/>
                    <a:pt x="5437" y="932"/>
                  </a:cubicBezTo>
                  <a:cubicBezTo>
                    <a:pt x="5356" y="851"/>
                    <a:pt x="5242" y="807"/>
                    <a:pt x="5127" y="807"/>
                  </a:cubicBezTo>
                  <a:cubicBezTo>
                    <a:pt x="5079" y="807"/>
                    <a:pt x="5032" y="814"/>
                    <a:pt x="4987" y="830"/>
                  </a:cubicBezTo>
                  <a:lnTo>
                    <a:pt x="4235" y="1087"/>
                  </a:lnTo>
                  <a:cubicBezTo>
                    <a:pt x="4206" y="1100"/>
                    <a:pt x="4176" y="1106"/>
                    <a:pt x="4146" y="1106"/>
                  </a:cubicBezTo>
                  <a:cubicBezTo>
                    <a:pt x="4054" y="1106"/>
                    <a:pt x="3964" y="1050"/>
                    <a:pt x="3924" y="972"/>
                  </a:cubicBezTo>
                  <a:lnTo>
                    <a:pt x="3573" y="249"/>
                  </a:lnTo>
                  <a:cubicBezTo>
                    <a:pt x="3496" y="106"/>
                    <a:pt x="3356" y="0"/>
                    <a:pt x="3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1" name="Google Shape;2571;p63"/>
          <p:cNvGrpSpPr/>
          <p:nvPr/>
        </p:nvGrpSpPr>
        <p:grpSpPr>
          <a:xfrm rot="1857138">
            <a:off x="7829884" y="3635027"/>
            <a:ext cx="399694" cy="482247"/>
            <a:chOff x="6885509" y="2185368"/>
            <a:chExt cx="259071" cy="312579"/>
          </a:xfrm>
        </p:grpSpPr>
        <p:sp>
          <p:nvSpPr>
            <p:cNvPr id="2572" name="Google Shape;2572;p63"/>
            <p:cNvSpPr/>
            <p:nvPr/>
          </p:nvSpPr>
          <p:spPr>
            <a:xfrm>
              <a:off x="6885509" y="2426038"/>
              <a:ext cx="95742" cy="69543"/>
            </a:xfrm>
            <a:custGeom>
              <a:avLst/>
              <a:gdLst/>
              <a:ahLst/>
              <a:cxnLst/>
              <a:rect l="l" t="t" r="r" b="b"/>
              <a:pathLst>
                <a:path w="3278" h="2381" extrusionOk="0">
                  <a:moveTo>
                    <a:pt x="1038" y="1"/>
                  </a:moveTo>
                  <a:cubicBezTo>
                    <a:pt x="1038" y="1"/>
                    <a:pt x="1" y="1116"/>
                    <a:pt x="1259" y="2048"/>
                  </a:cubicBezTo>
                  <a:cubicBezTo>
                    <a:pt x="1589" y="2291"/>
                    <a:pt x="1885" y="2381"/>
                    <a:pt x="2141" y="2381"/>
                  </a:cubicBezTo>
                  <a:cubicBezTo>
                    <a:pt x="2867" y="2381"/>
                    <a:pt x="3278" y="1660"/>
                    <a:pt x="3278" y="1660"/>
                  </a:cubicBezTo>
                  <a:lnTo>
                    <a:pt x="10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3"/>
            <p:cNvSpPr/>
            <p:nvPr/>
          </p:nvSpPr>
          <p:spPr>
            <a:xfrm>
              <a:off x="6900288" y="2423059"/>
              <a:ext cx="83972" cy="74888"/>
            </a:xfrm>
            <a:custGeom>
              <a:avLst/>
              <a:gdLst/>
              <a:ahLst/>
              <a:cxnLst/>
              <a:rect l="l" t="t" r="r" b="b"/>
              <a:pathLst>
                <a:path w="2875" h="2564" extrusionOk="0">
                  <a:moveTo>
                    <a:pt x="545" y="208"/>
                  </a:moveTo>
                  <a:lnTo>
                    <a:pt x="2666" y="1774"/>
                  </a:lnTo>
                  <a:cubicBezTo>
                    <a:pt x="2564" y="1929"/>
                    <a:pt x="2278" y="2293"/>
                    <a:pt x="1840" y="2383"/>
                  </a:cubicBezTo>
                  <a:cubicBezTo>
                    <a:pt x="1771" y="2396"/>
                    <a:pt x="1702" y="2403"/>
                    <a:pt x="1633" y="2403"/>
                  </a:cubicBezTo>
                  <a:cubicBezTo>
                    <a:pt x="1364" y="2403"/>
                    <a:pt x="1092" y="2300"/>
                    <a:pt x="802" y="2085"/>
                  </a:cubicBezTo>
                  <a:cubicBezTo>
                    <a:pt x="442" y="1827"/>
                    <a:pt x="246" y="1516"/>
                    <a:pt x="209" y="1178"/>
                  </a:cubicBezTo>
                  <a:cubicBezTo>
                    <a:pt x="169" y="740"/>
                    <a:pt x="427" y="351"/>
                    <a:pt x="545" y="208"/>
                  </a:cubicBezTo>
                  <a:close/>
                  <a:moveTo>
                    <a:pt x="520" y="0"/>
                  </a:moveTo>
                  <a:lnTo>
                    <a:pt x="467" y="53"/>
                  </a:lnTo>
                  <a:cubicBezTo>
                    <a:pt x="454" y="65"/>
                    <a:pt x="1" y="569"/>
                    <a:pt x="54" y="1190"/>
                  </a:cubicBezTo>
                  <a:cubicBezTo>
                    <a:pt x="91" y="1578"/>
                    <a:pt x="312" y="1917"/>
                    <a:pt x="712" y="2215"/>
                  </a:cubicBezTo>
                  <a:cubicBezTo>
                    <a:pt x="1023" y="2448"/>
                    <a:pt x="1334" y="2563"/>
                    <a:pt x="1632" y="2563"/>
                  </a:cubicBezTo>
                  <a:cubicBezTo>
                    <a:pt x="1709" y="2563"/>
                    <a:pt x="1787" y="2551"/>
                    <a:pt x="1877" y="2538"/>
                  </a:cubicBezTo>
                  <a:cubicBezTo>
                    <a:pt x="2486" y="2408"/>
                    <a:pt x="2834" y="1827"/>
                    <a:pt x="2850" y="1799"/>
                  </a:cubicBezTo>
                  <a:lnTo>
                    <a:pt x="2874" y="1734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3"/>
            <p:cNvSpPr/>
            <p:nvPr/>
          </p:nvSpPr>
          <p:spPr>
            <a:xfrm>
              <a:off x="7067793" y="2187500"/>
              <a:ext cx="74508" cy="80963"/>
            </a:xfrm>
            <a:custGeom>
              <a:avLst/>
              <a:gdLst/>
              <a:ahLst/>
              <a:cxnLst/>
              <a:rect l="l" t="t" r="r" b="b"/>
              <a:pathLst>
                <a:path w="2551" h="2772" extrusionOk="0">
                  <a:moveTo>
                    <a:pt x="2551" y="1"/>
                  </a:moveTo>
                  <a:lnTo>
                    <a:pt x="0" y="1116"/>
                  </a:lnTo>
                  <a:lnTo>
                    <a:pt x="2253" y="2772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3"/>
            <p:cNvSpPr/>
            <p:nvPr/>
          </p:nvSpPr>
          <p:spPr>
            <a:xfrm>
              <a:off x="7065515" y="2185368"/>
              <a:ext cx="79065" cy="85374"/>
            </a:xfrm>
            <a:custGeom>
              <a:avLst/>
              <a:gdLst/>
              <a:ahLst/>
              <a:cxnLst/>
              <a:rect l="l" t="t" r="r" b="b"/>
              <a:pathLst>
                <a:path w="2707" h="2923" extrusionOk="0">
                  <a:moveTo>
                    <a:pt x="2536" y="204"/>
                  </a:moveTo>
                  <a:lnTo>
                    <a:pt x="2265" y="2690"/>
                  </a:lnTo>
                  <a:lnTo>
                    <a:pt x="234" y="1202"/>
                  </a:lnTo>
                  <a:lnTo>
                    <a:pt x="2536" y="204"/>
                  </a:lnTo>
                  <a:close/>
                  <a:moveTo>
                    <a:pt x="2623" y="1"/>
                  </a:moveTo>
                  <a:cubicBezTo>
                    <a:pt x="2611" y="1"/>
                    <a:pt x="2598" y="4"/>
                    <a:pt x="2588" y="9"/>
                  </a:cubicBezTo>
                  <a:lnTo>
                    <a:pt x="38" y="1111"/>
                  </a:lnTo>
                  <a:cubicBezTo>
                    <a:pt x="13" y="1124"/>
                    <a:pt x="1" y="1149"/>
                    <a:pt x="1" y="1174"/>
                  </a:cubicBezTo>
                  <a:cubicBezTo>
                    <a:pt x="1" y="1202"/>
                    <a:pt x="13" y="1226"/>
                    <a:pt x="26" y="1239"/>
                  </a:cubicBezTo>
                  <a:lnTo>
                    <a:pt x="2278" y="2910"/>
                  </a:lnTo>
                  <a:cubicBezTo>
                    <a:pt x="2290" y="2910"/>
                    <a:pt x="2303" y="2923"/>
                    <a:pt x="2331" y="2923"/>
                  </a:cubicBezTo>
                  <a:cubicBezTo>
                    <a:pt x="2331" y="2923"/>
                    <a:pt x="2343" y="2923"/>
                    <a:pt x="2355" y="2910"/>
                  </a:cubicBezTo>
                  <a:cubicBezTo>
                    <a:pt x="2380" y="2898"/>
                    <a:pt x="2396" y="2870"/>
                    <a:pt x="2408" y="2845"/>
                  </a:cubicBezTo>
                  <a:lnTo>
                    <a:pt x="2707" y="86"/>
                  </a:lnTo>
                  <a:cubicBezTo>
                    <a:pt x="2707" y="62"/>
                    <a:pt x="2691" y="37"/>
                    <a:pt x="2666" y="24"/>
                  </a:cubicBezTo>
                  <a:cubicBezTo>
                    <a:pt x="2659" y="7"/>
                    <a:pt x="2641" y="1"/>
                    <a:pt x="26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3"/>
            <p:cNvSpPr/>
            <p:nvPr/>
          </p:nvSpPr>
          <p:spPr>
            <a:xfrm>
              <a:off x="7110904" y="2187500"/>
              <a:ext cx="31398" cy="34056"/>
            </a:xfrm>
            <a:custGeom>
              <a:avLst/>
              <a:gdLst/>
              <a:ahLst/>
              <a:cxnLst/>
              <a:rect l="l" t="t" r="r" b="b"/>
              <a:pathLst>
                <a:path w="1075" h="1166" extrusionOk="0">
                  <a:moveTo>
                    <a:pt x="1075" y="1"/>
                  </a:moveTo>
                  <a:lnTo>
                    <a:pt x="0" y="467"/>
                  </a:lnTo>
                  <a:lnTo>
                    <a:pt x="944" y="1166"/>
                  </a:lnTo>
                  <a:lnTo>
                    <a:pt x="10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3"/>
            <p:cNvSpPr/>
            <p:nvPr/>
          </p:nvSpPr>
          <p:spPr>
            <a:xfrm>
              <a:off x="7108246" y="2185368"/>
              <a:ext cx="36334" cy="38466"/>
            </a:xfrm>
            <a:custGeom>
              <a:avLst/>
              <a:gdLst/>
              <a:ahLst/>
              <a:cxnLst/>
              <a:rect l="l" t="t" r="r" b="b"/>
              <a:pathLst>
                <a:path w="1244" h="1317" extrusionOk="0">
                  <a:moveTo>
                    <a:pt x="1073" y="204"/>
                  </a:moveTo>
                  <a:lnTo>
                    <a:pt x="970" y="1096"/>
                  </a:lnTo>
                  <a:lnTo>
                    <a:pt x="246" y="568"/>
                  </a:lnTo>
                  <a:lnTo>
                    <a:pt x="1073" y="204"/>
                  </a:lnTo>
                  <a:close/>
                  <a:moveTo>
                    <a:pt x="1160" y="1"/>
                  </a:moveTo>
                  <a:cubicBezTo>
                    <a:pt x="1148" y="1"/>
                    <a:pt x="1135" y="4"/>
                    <a:pt x="1125" y="9"/>
                  </a:cubicBezTo>
                  <a:lnTo>
                    <a:pt x="51" y="475"/>
                  </a:lnTo>
                  <a:cubicBezTo>
                    <a:pt x="26" y="490"/>
                    <a:pt x="13" y="503"/>
                    <a:pt x="13" y="540"/>
                  </a:cubicBezTo>
                  <a:cubicBezTo>
                    <a:pt x="1" y="568"/>
                    <a:pt x="13" y="593"/>
                    <a:pt x="38" y="605"/>
                  </a:cubicBezTo>
                  <a:lnTo>
                    <a:pt x="983" y="1304"/>
                  </a:lnTo>
                  <a:cubicBezTo>
                    <a:pt x="995" y="1316"/>
                    <a:pt x="1023" y="1316"/>
                    <a:pt x="1035" y="1316"/>
                  </a:cubicBezTo>
                  <a:lnTo>
                    <a:pt x="1060" y="1316"/>
                  </a:lnTo>
                  <a:cubicBezTo>
                    <a:pt x="1088" y="1304"/>
                    <a:pt x="1113" y="1279"/>
                    <a:pt x="1113" y="1251"/>
                  </a:cubicBezTo>
                  <a:lnTo>
                    <a:pt x="1244" y="86"/>
                  </a:lnTo>
                  <a:cubicBezTo>
                    <a:pt x="1244" y="62"/>
                    <a:pt x="1228" y="37"/>
                    <a:pt x="1203" y="24"/>
                  </a:cubicBezTo>
                  <a:cubicBezTo>
                    <a:pt x="1196" y="7"/>
                    <a:pt x="1178" y="1"/>
                    <a:pt x="1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3"/>
            <p:cNvSpPr/>
            <p:nvPr/>
          </p:nvSpPr>
          <p:spPr>
            <a:xfrm>
              <a:off x="6916528" y="2220096"/>
              <a:ext cx="217070" cy="253258"/>
            </a:xfrm>
            <a:custGeom>
              <a:avLst/>
              <a:gdLst/>
              <a:ahLst/>
              <a:cxnLst/>
              <a:rect l="l" t="t" r="r" b="b"/>
              <a:pathLst>
                <a:path w="7432" h="8671" extrusionOk="0">
                  <a:moveTo>
                    <a:pt x="5179" y="0"/>
                  </a:moveTo>
                  <a:lnTo>
                    <a:pt x="1" y="7014"/>
                  </a:lnTo>
                  <a:lnTo>
                    <a:pt x="2253" y="8670"/>
                  </a:lnTo>
                  <a:lnTo>
                    <a:pt x="7432" y="1656"/>
                  </a:lnTo>
                  <a:lnTo>
                    <a:pt x="5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3"/>
            <p:cNvSpPr/>
            <p:nvPr/>
          </p:nvSpPr>
          <p:spPr>
            <a:xfrm>
              <a:off x="6913899" y="2217613"/>
              <a:ext cx="221977" cy="257990"/>
            </a:xfrm>
            <a:custGeom>
              <a:avLst/>
              <a:gdLst/>
              <a:ahLst/>
              <a:cxnLst/>
              <a:rect l="l" t="t" r="r" b="b"/>
              <a:pathLst>
                <a:path w="7600" h="8833" extrusionOk="0">
                  <a:moveTo>
                    <a:pt x="5282" y="188"/>
                  </a:moveTo>
                  <a:lnTo>
                    <a:pt x="7404" y="1753"/>
                  </a:lnTo>
                  <a:lnTo>
                    <a:pt x="2318" y="8653"/>
                  </a:lnTo>
                  <a:lnTo>
                    <a:pt x="194" y="7087"/>
                  </a:lnTo>
                  <a:lnTo>
                    <a:pt x="5282" y="188"/>
                  </a:lnTo>
                  <a:close/>
                  <a:moveTo>
                    <a:pt x="5261" y="0"/>
                  </a:moveTo>
                  <a:cubicBezTo>
                    <a:pt x="5240" y="0"/>
                    <a:pt x="5218" y="10"/>
                    <a:pt x="5204" y="32"/>
                  </a:cubicBezTo>
                  <a:lnTo>
                    <a:pt x="26" y="7047"/>
                  </a:lnTo>
                  <a:cubicBezTo>
                    <a:pt x="1" y="7087"/>
                    <a:pt x="13" y="7137"/>
                    <a:pt x="38" y="7165"/>
                  </a:cubicBezTo>
                  <a:lnTo>
                    <a:pt x="2290" y="8820"/>
                  </a:lnTo>
                  <a:cubicBezTo>
                    <a:pt x="2306" y="8833"/>
                    <a:pt x="2318" y="8833"/>
                    <a:pt x="2343" y="8833"/>
                  </a:cubicBezTo>
                  <a:lnTo>
                    <a:pt x="2356" y="8833"/>
                  </a:lnTo>
                  <a:cubicBezTo>
                    <a:pt x="2368" y="8833"/>
                    <a:pt x="2396" y="8820"/>
                    <a:pt x="2408" y="8808"/>
                  </a:cubicBezTo>
                  <a:lnTo>
                    <a:pt x="7587" y="1778"/>
                  </a:lnTo>
                  <a:cubicBezTo>
                    <a:pt x="7587" y="1766"/>
                    <a:pt x="7599" y="1741"/>
                    <a:pt x="7599" y="1728"/>
                  </a:cubicBezTo>
                  <a:cubicBezTo>
                    <a:pt x="7587" y="1700"/>
                    <a:pt x="7587" y="1688"/>
                    <a:pt x="7559" y="1676"/>
                  </a:cubicBezTo>
                  <a:lnTo>
                    <a:pt x="5307" y="20"/>
                  </a:lnTo>
                  <a:cubicBezTo>
                    <a:pt x="5295" y="7"/>
                    <a:pt x="5278" y="0"/>
                    <a:pt x="526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3"/>
            <p:cNvSpPr/>
            <p:nvPr/>
          </p:nvSpPr>
          <p:spPr>
            <a:xfrm>
              <a:off x="6941967" y="2227777"/>
              <a:ext cx="141160" cy="187045"/>
            </a:xfrm>
            <a:custGeom>
              <a:avLst/>
              <a:gdLst/>
              <a:ahLst/>
              <a:cxnLst/>
              <a:rect l="l" t="t" r="r" b="b"/>
              <a:pathLst>
                <a:path w="4833" h="6404" extrusionOk="0">
                  <a:moveTo>
                    <a:pt x="4718" y="0"/>
                  </a:moveTo>
                  <a:cubicBezTo>
                    <a:pt x="4695" y="0"/>
                    <a:pt x="4672" y="9"/>
                    <a:pt x="4656" y="32"/>
                  </a:cubicBezTo>
                  <a:cubicBezTo>
                    <a:pt x="3116" y="2117"/>
                    <a:pt x="1578" y="4201"/>
                    <a:pt x="37" y="6285"/>
                  </a:cubicBezTo>
                  <a:cubicBezTo>
                    <a:pt x="1" y="6347"/>
                    <a:pt x="51" y="6403"/>
                    <a:pt x="107" y="6403"/>
                  </a:cubicBezTo>
                  <a:cubicBezTo>
                    <a:pt x="133" y="6403"/>
                    <a:pt x="159" y="6391"/>
                    <a:pt x="180" y="6363"/>
                  </a:cubicBezTo>
                  <a:cubicBezTo>
                    <a:pt x="1718" y="4279"/>
                    <a:pt x="3258" y="2194"/>
                    <a:pt x="4787" y="110"/>
                  </a:cubicBezTo>
                  <a:cubicBezTo>
                    <a:pt x="4833" y="55"/>
                    <a:pt x="4775" y="0"/>
                    <a:pt x="4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3"/>
            <p:cNvSpPr/>
            <p:nvPr/>
          </p:nvSpPr>
          <p:spPr>
            <a:xfrm>
              <a:off x="6956367" y="2238380"/>
              <a:ext cx="141101" cy="187162"/>
            </a:xfrm>
            <a:custGeom>
              <a:avLst/>
              <a:gdLst/>
              <a:ahLst/>
              <a:cxnLst/>
              <a:rect l="l" t="t" r="r" b="b"/>
              <a:pathLst>
                <a:path w="4831" h="6408" extrusionOk="0">
                  <a:moveTo>
                    <a:pt x="4723" y="1"/>
                  </a:moveTo>
                  <a:cubicBezTo>
                    <a:pt x="4700" y="1"/>
                    <a:pt x="4675" y="10"/>
                    <a:pt x="4657" y="33"/>
                  </a:cubicBezTo>
                  <a:cubicBezTo>
                    <a:pt x="3116" y="2117"/>
                    <a:pt x="1576" y="4202"/>
                    <a:pt x="47" y="6286"/>
                  </a:cubicBezTo>
                  <a:cubicBezTo>
                    <a:pt x="1" y="6350"/>
                    <a:pt x="60" y="6408"/>
                    <a:pt x="117" y="6408"/>
                  </a:cubicBezTo>
                  <a:cubicBezTo>
                    <a:pt x="140" y="6408"/>
                    <a:pt x="163" y="6398"/>
                    <a:pt x="178" y="6376"/>
                  </a:cubicBezTo>
                  <a:cubicBezTo>
                    <a:pt x="1719" y="4292"/>
                    <a:pt x="3259" y="2195"/>
                    <a:pt x="4785" y="110"/>
                  </a:cubicBezTo>
                  <a:cubicBezTo>
                    <a:pt x="4831" y="55"/>
                    <a:pt x="4779" y="1"/>
                    <a:pt x="47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3"/>
            <p:cNvSpPr/>
            <p:nvPr/>
          </p:nvSpPr>
          <p:spPr>
            <a:xfrm>
              <a:off x="6970824" y="2249011"/>
              <a:ext cx="141131" cy="187074"/>
            </a:xfrm>
            <a:custGeom>
              <a:avLst/>
              <a:gdLst/>
              <a:ahLst/>
              <a:cxnLst/>
              <a:rect l="l" t="t" r="r" b="b"/>
              <a:pathLst>
                <a:path w="4832" h="6405" extrusionOk="0">
                  <a:moveTo>
                    <a:pt x="4719" y="0"/>
                  </a:moveTo>
                  <a:cubicBezTo>
                    <a:pt x="4696" y="0"/>
                    <a:pt x="4672" y="10"/>
                    <a:pt x="4653" y="32"/>
                  </a:cubicBezTo>
                  <a:cubicBezTo>
                    <a:pt x="3112" y="2129"/>
                    <a:pt x="1584" y="4213"/>
                    <a:pt x="46" y="6295"/>
                  </a:cubicBezTo>
                  <a:cubicBezTo>
                    <a:pt x="0" y="6350"/>
                    <a:pt x="58" y="6405"/>
                    <a:pt x="114" y="6405"/>
                  </a:cubicBezTo>
                  <a:cubicBezTo>
                    <a:pt x="137" y="6405"/>
                    <a:pt x="159" y="6395"/>
                    <a:pt x="174" y="6372"/>
                  </a:cubicBezTo>
                  <a:cubicBezTo>
                    <a:pt x="1714" y="4291"/>
                    <a:pt x="3255" y="2207"/>
                    <a:pt x="4796" y="122"/>
                  </a:cubicBezTo>
                  <a:cubicBezTo>
                    <a:pt x="4831" y="58"/>
                    <a:pt x="4777" y="0"/>
                    <a:pt x="4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3"/>
            <p:cNvSpPr/>
            <p:nvPr/>
          </p:nvSpPr>
          <p:spPr>
            <a:xfrm>
              <a:off x="6985136" y="2259672"/>
              <a:ext cx="141423" cy="187016"/>
            </a:xfrm>
            <a:custGeom>
              <a:avLst/>
              <a:gdLst/>
              <a:ahLst/>
              <a:cxnLst/>
              <a:rect l="l" t="t" r="r" b="b"/>
              <a:pathLst>
                <a:path w="4842" h="6403" extrusionOk="0">
                  <a:moveTo>
                    <a:pt x="4731" y="1"/>
                  </a:moveTo>
                  <a:cubicBezTo>
                    <a:pt x="4703" y="1"/>
                    <a:pt x="4675" y="13"/>
                    <a:pt x="4654" y="43"/>
                  </a:cubicBezTo>
                  <a:cubicBezTo>
                    <a:pt x="3129" y="2124"/>
                    <a:pt x="1588" y="4209"/>
                    <a:pt x="47" y="6293"/>
                  </a:cubicBezTo>
                  <a:cubicBezTo>
                    <a:pt x="1" y="6348"/>
                    <a:pt x="59" y="6403"/>
                    <a:pt x="120" y="6403"/>
                  </a:cubicBezTo>
                  <a:cubicBezTo>
                    <a:pt x="145" y="6403"/>
                    <a:pt x="171" y="6394"/>
                    <a:pt x="190" y="6371"/>
                  </a:cubicBezTo>
                  <a:cubicBezTo>
                    <a:pt x="1715" y="4286"/>
                    <a:pt x="3256" y="2202"/>
                    <a:pt x="4797" y="121"/>
                  </a:cubicBezTo>
                  <a:cubicBezTo>
                    <a:pt x="4841" y="57"/>
                    <a:pt x="4789" y="1"/>
                    <a:pt x="4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3"/>
            <p:cNvSpPr/>
            <p:nvPr/>
          </p:nvSpPr>
          <p:spPr>
            <a:xfrm>
              <a:off x="6915827" y="2399284"/>
              <a:ext cx="85023" cy="75239"/>
            </a:xfrm>
            <a:custGeom>
              <a:avLst/>
              <a:gdLst/>
              <a:ahLst/>
              <a:cxnLst/>
              <a:rect l="l" t="t" r="r" b="b"/>
              <a:pathLst>
                <a:path w="2911" h="2576" extrusionOk="0">
                  <a:moveTo>
                    <a:pt x="671" y="0"/>
                  </a:moveTo>
                  <a:lnTo>
                    <a:pt x="0" y="917"/>
                  </a:lnTo>
                  <a:lnTo>
                    <a:pt x="2240" y="2576"/>
                  </a:lnTo>
                  <a:lnTo>
                    <a:pt x="2911" y="1656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3"/>
            <p:cNvSpPr/>
            <p:nvPr/>
          </p:nvSpPr>
          <p:spPr>
            <a:xfrm>
              <a:off x="6913549" y="2397152"/>
              <a:ext cx="89930" cy="79649"/>
            </a:xfrm>
            <a:custGeom>
              <a:avLst/>
              <a:gdLst/>
              <a:ahLst/>
              <a:cxnLst/>
              <a:rect l="l" t="t" r="r" b="b"/>
              <a:pathLst>
                <a:path w="3079" h="2727" extrusionOk="0">
                  <a:moveTo>
                    <a:pt x="765" y="188"/>
                  </a:moveTo>
                  <a:lnTo>
                    <a:pt x="2886" y="1754"/>
                  </a:lnTo>
                  <a:lnTo>
                    <a:pt x="2302" y="2531"/>
                  </a:lnTo>
                  <a:lnTo>
                    <a:pt x="181" y="977"/>
                  </a:lnTo>
                  <a:lnTo>
                    <a:pt x="765" y="188"/>
                  </a:lnTo>
                  <a:close/>
                  <a:moveTo>
                    <a:pt x="754" y="1"/>
                  </a:moveTo>
                  <a:cubicBezTo>
                    <a:pt x="730" y="1"/>
                    <a:pt x="703" y="9"/>
                    <a:pt x="687" y="33"/>
                  </a:cubicBezTo>
                  <a:lnTo>
                    <a:pt x="13" y="940"/>
                  </a:lnTo>
                  <a:cubicBezTo>
                    <a:pt x="0" y="965"/>
                    <a:pt x="0" y="977"/>
                    <a:pt x="0" y="1005"/>
                  </a:cubicBezTo>
                  <a:cubicBezTo>
                    <a:pt x="0" y="1018"/>
                    <a:pt x="13" y="1043"/>
                    <a:pt x="25" y="1055"/>
                  </a:cubicBezTo>
                  <a:lnTo>
                    <a:pt x="2278" y="2714"/>
                  </a:lnTo>
                  <a:cubicBezTo>
                    <a:pt x="2290" y="2726"/>
                    <a:pt x="2302" y="2726"/>
                    <a:pt x="2318" y="2726"/>
                  </a:cubicBezTo>
                  <a:cubicBezTo>
                    <a:pt x="2343" y="2726"/>
                    <a:pt x="2368" y="2714"/>
                    <a:pt x="2380" y="2698"/>
                  </a:cubicBezTo>
                  <a:lnTo>
                    <a:pt x="3054" y="1782"/>
                  </a:lnTo>
                  <a:cubicBezTo>
                    <a:pt x="3067" y="1766"/>
                    <a:pt x="3079" y="1741"/>
                    <a:pt x="3067" y="1729"/>
                  </a:cubicBezTo>
                  <a:cubicBezTo>
                    <a:pt x="3067" y="1704"/>
                    <a:pt x="3054" y="1689"/>
                    <a:pt x="3042" y="1676"/>
                  </a:cubicBezTo>
                  <a:lnTo>
                    <a:pt x="790" y="8"/>
                  </a:lnTo>
                  <a:cubicBezTo>
                    <a:pt x="780" y="4"/>
                    <a:pt x="768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6" name="Google Shape;2586;p63"/>
          <p:cNvGrpSpPr/>
          <p:nvPr/>
        </p:nvGrpSpPr>
        <p:grpSpPr>
          <a:xfrm rot="5400000">
            <a:off x="7996134" y="3165554"/>
            <a:ext cx="448886" cy="590803"/>
            <a:chOff x="6526754" y="2194685"/>
            <a:chExt cx="270315" cy="355777"/>
          </a:xfrm>
        </p:grpSpPr>
        <p:sp>
          <p:nvSpPr>
            <p:cNvPr id="2587" name="Google Shape;2587;p63"/>
            <p:cNvSpPr/>
            <p:nvPr/>
          </p:nvSpPr>
          <p:spPr>
            <a:xfrm>
              <a:off x="6529032" y="2473529"/>
              <a:ext cx="68433" cy="73340"/>
            </a:xfrm>
            <a:custGeom>
              <a:avLst/>
              <a:gdLst/>
              <a:ahLst/>
              <a:cxnLst/>
              <a:rect l="l" t="t" r="r" b="b"/>
              <a:pathLst>
                <a:path w="2343" h="2511" extrusionOk="0">
                  <a:moveTo>
                    <a:pt x="1650" y="1"/>
                  </a:moveTo>
                  <a:cubicBezTo>
                    <a:pt x="1463" y="1"/>
                    <a:pt x="1278" y="90"/>
                    <a:pt x="1153" y="254"/>
                  </a:cubicBezTo>
                  <a:lnTo>
                    <a:pt x="208" y="1534"/>
                  </a:lnTo>
                  <a:cubicBezTo>
                    <a:pt x="0" y="1807"/>
                    <a:pt x="66" y="2196"/>
                    <a:pt x="339" y="2388"/>
                  </a:cubicBezTo>
                  <a:cubicBezTo>
                    <a:pt x="447" y="2471"/>
                    <a:pt x="574" y="2511"/>
                    <a:pt x="700" y="2511"/>
                  </a:cubicBezTo>
                  <a:cubicBezTo>
                    <a:pt x="889" y="2511"/>
                    <a:pt x="1076" y="2422"/>
                    <a:pt x="1193" y="2258"/>
                  </a:cubicBezTo>
                  <a:lnTo>
                    <a:pt x="2138" y="978"/>
                  </a:lnTo>
                  <a:cubicBezTo>
                    <a:pt x="2343" y="705"/>
                    <a:pt x="2280" y="316"/>
                    <a:pt x="2007" y="124"/>
                  </a:cubicBezTo>
                  <a:cubicBezTo>
                    <a:pt x="1899" y="40"/>
                    <a:pt x="1774" y="1"/>
                    <a:pt x="16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3"/>
            <p:cNvSpPr/>
            <p:nvPr/>
          </p:nvSpPr>
          <p:spPr>
            <a:xfrm>
              <a:off x="6526754" y="2471222"/>
              <a:ext cx="71179" cy="78159"/>
            </a:xfrm>
            <a:custGeom>
              <a:avLst/>
              <a:gdLst/>
              <a:ahLst/>
              <a:cxnLst/>
              <a:rect l="l" t="t" r="r" b="b"/>
              <a:pathLst>
                <a:path w="2437" h="2676" extrusionOk="0">
                  <a:moveTo>
                    <a:pt x="1722" y="162"/>
                  </a:moveTo>
                  <a:cubicBezTo>
                    <a:pt x="1840" y="162"/>
                    <a:pt x="1955" y="190"/>
                    <a:pt x="2048" y="268"/>
                  </a:cubicBezTo>
                  <a:cubicBezTo>
                    <a:pt x="2163" y="346"/>
                    <a:pt x="2228" y="473"/>
                    <a:pt x="2253" y="616"/>
                  </a:cubicBezTo>
                  <a:cubicBezTo>
                    <a:pt x="2281" y="759"/>
                    <a:pt x="2240" y="902"/>
                    <a:pt x="2163" y="1004"/>
                  </a:cubicBezTo>
                  <a:lnTo>
                    <a:pt x="1206" y="2299"/>
                  </a:lnTo>
                  <a:cubicBezTo>
                    <a:pt x="1107" y="2437"/>
                    <a:pt x="947" y="2512"/>
                    <a:pt x="786" y="2512"/>
                  </a:cubicBezTo>
                  <a:cubicBezTo>
                    <a:pt x="674" y="2512"/>
                    <a:pt x="562" y="2477"/>
                    <a:pt x="467" y="2402"/>
                  </a:cubicBezTo>
                  <a:cubicBezTo>
                    <a:pt x="221" y="2234"/>
                    <a:pt x="168" y="1899"/>
                    <a:pt x="352" y="1666"/>
                  </a:cubicBezTo>
                  <a:lnTo>
                    <a:pt x="1296" y="383"/>
                  </a:lnTo>
                  <a:cubicBezTo>
                    <a:pt x="1386" y="268"/>
                    <a:pt x="1504" y="190"/>
                    <a:pt x="1644" y="162"/>
                  </a:cubicBezTo>
                  <a:close/>
                  <a:moveTo>
                    <a:pt x="1709" y="1"/>
                  </a:moveTo>
                  <a:cubicBezTo>
                    <a:pt x="1679" y="1"/>
                    <a:pt x="1649" y="3"/>
                    <a:pt x="1619" y="7"/>
                  </a:cubicBezTo>
                  <a:cubicBezTo>
                    <a:pt x="1439" y="35"/>
                    <a:pt x="1284" y="137"/>
                    <a:pt x="1166" y="280"/>
                  </a:cubicBezTo>
                  <a:lnTo>
                    <a:pt x="221" y="1576"/>
                  </a:lnTo>
                  <a:cubicBezTo>
                    <a:pt x="1" y="1871"/>
                    <a:pt x="66" y="2312"/>
                    <a:pt x="364" y="2532"/>
                  </a:cubicBezTo>
                  <a:cubicBezTo>
                    <a:pt x="495" y="2623"/>
                    <a:pt x="634" y="2675"/>
                    <a:pt x="777" y="2675"/>
                  </a:cubicBezTo>
                  <a:cubicBezTo>
                    <a:pt x="985" y="2675"/>
                    <a:pt x="1206" y="2570"/>
                    <a:pt x="1333" y="2390"/>
                  </a:cubicBezTo>
                  <a:lnTo>
                    <a:pt x="2281" y="1110"/>
                  </a:lnTo>
                  <a:cubicBezTo>
                    <a:pt x="2396" y="954"/>
                    <a:pt x="2436" y="771"/>
                    <a:pt x="2408" y="591"/>
                  </a:cubicBezTo>
                  <a:cubicBezTo>
                    <a:pt x="2383" y="411"/>
                    <a:pt x="2293" y="240"/>
                    <a:pt x="2138" y="137"/>
                  </a:cubicBezTo>
                  <a:cubicBezTo>
                    <a:pt x="2019" y="52"/>
                    <a:pt x="1862" y="1"/>
                    <a:pt x="17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3"/>
            <p:cNvSpPr/>
            <p:nvPr/>
          </p:nvSpPr>
          <p:spPr>
            <a:xfrm>
              <a:off x="6562679" y="2198482"/>
              <a:ext cx="231762" cy="298968"/>
            </a:xfrm>
            <a:custGeom>
              <a:avLst/>
              <a:gdLst/>
              <a:ahLst/>
              <a:cxnLst/>
              <a:rect l="l" t="t" r="r" b="b"/>
              <a:pathLst>
                <a:path w="7935" h="10236" extrusionOk="0">
                  <a:moveTo>
                    <a:pt x="7935" y="1"/>
                  </a:moveTo>
                  <a:lnTo>
                    <a:pt x="6136" y="777"/>
                  </a:lnTo>
                  <a:lnTo>
                    <a:pt x="311" y="8674"/>
                  </a:lnTo>
                  <a:cubicBezTo>
                    <a:pt x="1" y="9100"/>
                    <a:pt x="91" y="9721"/>
                    <a:pt x="520" y="10044"/>
                  </a:cubicBezTo>
                  <a:cubicBezTo>
                    <a:pt x="694" y="10174"/>
                    <a:pt x="898" y="10235"/>
                    <a:pt x="1100" y="10235"/>
                  </a:cubicBezTo>
                  <a:cubicBezTo>
                    <a:pt x="1406" y="10235"/>
                    <a:pt x="1709" y="10095"/>
                    <a:pt x="1905" y="9839"/>
                  </a:cubicBezTo>
                  <a:lnTo>
                    <a:pt x="7714" y="1942"/>
                  </a:lnTo>
                  <a:lnTo>
                    <a:pt x="79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3"/>
            <p:cNvSpPr/>
            <p:nvPr/>
          </p:nvSpPr>
          <p:spPr>
            <a:xfrm>
              <a:off x="6560050" y="2194685"/>
              <a:ext cx="237019" cy="305160"/>
            </a:xfrm>
            <a:custGeom>
              <a:avLst/>
              <a:gdLst/>
              <a:ahLst/>
              <a:cxnLst/>
              <a:rect l="l" t="t" r="r" b="b"/>
              <a:pathLst>
                <a:path w="8115" h="10448" extrusionOk="0">
                  <a:moveTo>
                    <a:pt x="7935" y="261"/>
                  </a:moveTo>
                  <a:lnTo>
                    <a:pt x="7726" y="2035"/>
                  </a:lnTo>
                  <a:lnTo>
                    <a:pt x="1930" y="9916"/>
                  </a:lnTo>
                  <a:cubicBezTo>
                    <a:pt x="1787" y="10112"/>
                    <a:pt x="1566" y="10239"/>
                    <a:pt x="1333" y="10280"/>
                  </a:cubicBezTo>
                  <a:cubicBezTo>
                    <a:pt x="1295" y="10283"/>
                    <a:pt x="1256" y="10285"/>
                    <a:pt x="1218" y="10285"/>
                  </a:cubicBezTo>
                  <a:cubicBezTo>
                    <a:pt x="1015" y="10285"/>
                    <a:pt x="824" y="10229"/>
                    <a:pt x="659" y="10112"/>
                  </a:cubicBezTo>
                  <a:cubicBezTo>
                    <a:pt x="259" y="9814"/>
                    <a:pt x="168" y="9242"/>
                    <a:pt x="467" y="8841"/>
                  </a:cubicBezTo>
                  <a:lnTo>
                    <a:pt x="6279" y="973"/>
                  </a:lnTo>
                  <a:lnTo>
                    <a:pt x="7935" y="261"/>
                  </a:lnTo>
                  <a:close/>
                  <a:moveTo>
                    <a:pt x="8115" y="0"/>
                  </a:moveTo>
                  <a:lnTo>
                    <a:pt x="6173" y="842"/>
                  </a:lnTo>
                  <a:lnTo>
                    <a:pt x="336" y="8751"/>
                  </a:lnTo>
                  <a:cubicBezTo>
                    <a:pt x="1" y="9217"/>
                    <a:pt x="91" y="9891"/>
                    <a:pt x="569" y="10239"/>
                  </a:cubicBezTo>
                  <a:cubicBezTo>
                    <a:pt x="753" y="10370"/>
                    <a:pt x="970" y="10447"/>
                    <a:pt x="1191" y="10447"/>
                  </a:cubicBezTo>
                  <a:cubicBezTo>
                    <a:pt x="1243" y="10447"/>
                    <a:pt x="1309" y="10435"/>
                    <a:pt x="1358" y="10435"/>
                  </a:cubicBezTo>
                  <a:cubicBezTo>
                    <a:pt x="1632" y="10382"/>
                    <a:pt x="1877" y="10239"/>
                    <a:pt x="2045" y="10006"/>
                  </a:cubicBezTo>
                  <a:lnTo>
                    <a:pt x="7882" y="2097"/>
                  </a:lnTo>
                  <a:lnTo>
                    <a:pt x="811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3"/>
            <p:cNvSpPr/>
            <p:nvPr/>
          </p:nvSpPr>
          <p:spPr>
            <a:xfrm>
              <a:off x="6540364" y="2386403"/>
              <a:ext cx="145190" cy="161459"/>
            </a:xfrm>
            <a:custGeom>
              <a:avLst/>
              <a:gdLst/>
              <a:ahLst/>
              <a:cxnLst/>
              <a:rect l="l" t="t" r="r" b="b"/>
              <a:pathLst>
                <a:path w="4971" h="5528" extrusionOk="0">
                  <a:moveTo>
                    <a:pt x="2731" y="0"/>
                  </a:moveTo>
                  <a:lnTo>
                    <a:pt x="119" y="3532"/>
                  </a:lnTo>
                  <a:cubicBezTo>
                    <a:pt x="1" y="3703"/>
                    <a:pt x="29" y="3936"/>
                    <a:pt x="196" y="4063"/>
                  </a:cubicBezTo>
                  <a:lnTo>
                    <a:pt x="830" y="4529"/>
                  </a:lnTo>
                  <a:lnTo>
                    <a:pt x="1476" y="5008"/>
                  </a:lnTo>
                  <a:lnTo>
                    <a:pt x="2007" y="5396"/>
                  </a:lnTo>
                  <a:cubicBezTo>
                    <a:pt x="2132" y="5485"/>
                    <a:pt x="2273" y="5527"/>
                    <a:pt x="2413" y="5527"/>
                  </a:cubicBezTo>
                  <a:cubicBezTo>
                    <a:pt x="2621" y="5527"/>
                    <a:pt x="2825" y="5433"/>
                    <a:pt x="2964" y="5256"/>
                  </a:cubicBezTo>
                  <a:lnTo>
                    <a:pt x="4803" y="2771"/>
                  </a:lnTo>
                  <a:cubicBezTo>
                    <a:pt x="4971" y="2538"/>
                    <a:pt x="4921" y="2200"/>
                    <a:pt x="4688" y="2032"/>
                  </a:cubicBezTo>
                  <a:lnTo>
                    <a:pt x="2526" y="4958"/>
                  </a:lnTo>
                  <a:cubicBezTo>
                    <a:pt x="2501" y="4998"/>
                    <a:pt x="2457" y="5019"/>
                    <a:pt x="2412" y="5019"/>
                  </a:cubicBezTo>
                  <a:cubicBezTo>
                    <a:pt x="2384" y="5019"/>
                    <a:pt x="2355" y="5011"/>
                    <a:pt x="2330" y="4995"/>
                  </a:cubicBezTo>
                  <a:lnTo>
                    <a:pt x="1787" y="4582"/>
                  </a:lnTo>
                  <a:lnTo>
                    <a:pt x="4312" y="1165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3"/>
            <p:cNvSpPr/>
            <p:nvPr/>
          </p:nvSpPr>
          <p:spPr>
            <a:xfrm>
              <a:off x="6537736" y="2382957"/>
              <a:ext cx="148637" cy="167505"/>
            </a:xfrm>
            <a:custGeom>
              <a:avLst/>
              <a:gdLst/>
              <a:ahLst/>
              <a:cxnLst/>
              <a:rect l="l" t="t" r="r" b="b"/>
              <a:pathLst>
                <a:path w="5089" h="5735" extrusionOk="0">
                  <a:moveTo>
                    <a:pt x="2837" y="221"/>
                  </a:moveTo>
                  <a:lnTo>
                    <a:pt x="4297" y="1296"/>
                  </a:lnTo>
                  <a:lnTo>
                    <a:pt x="1762" y="4725"/>
                  </a:lnTo>
                  <a:lnTo>
                    <a:pt x="2383" y="5179"/>
                  </a:lnTo>
                  <a:cubicBezTo>
                    <a:pt x="2420" y="5203"/>
                    <a:pt x="2486" y="5219"/>
                    <a:pt x="2539" y="5219"/>
                  </a:cubicBezTo>
                  <a:cubicBezTo>
                    <a:pt x="2604" y="5203"/>
                    <a:pt x="2653" y="5179"/>
                    <a:pt x="2681" y="5126"/>
                  </a:cubicBezTo>
                  <a:lnTo>
                    <a:pt x="4791" y="2268"/>
                  </a:lnTo>
                  <a:cubicBezTo>
                    <a:pt x="4856" y="2330"/>
                    <a:pt x="4893" y="2408"/>
                    <a:pt x="4906" y="2501"/>
                  </a:cubicBezTo>
                  <a:cubicBezTo>
                    <a:pt x="4918" y="2628"/>
                    <a:pt x="4893" y="2746"/>
                    <a:pt x="4828" y="2836"/>
                  </a:cubicBezTo>
                  <a:lnTo>
                    <a:pt x="2992" y="5334"/>
                  </a:lnTo>
                  <a:cubicBezTo>
                    <a:pt x="2875" y="5488"/>
                    <a:pt x="2694" y="5573"/>
                    <a:pt x="2509" y="5573"/>
                  </a:cubicBezTo>
                  <a:cubicBezTo>
                    <a:pt x="2385" y="5573"/>
                    <a:pt x="2259" y="5535"/>
                    <a:pt x="2150" y="5452"/>
                  </a:cubicBezTo>
                  <a:lnTo>
                    <a:pt x="957" y="4582"/>
                  </a:lnTo>
                  <a:lnTo>
                    <a:pt x="336" y="4116"/>
                  </a:lnTo>
                  <a:cubicBezTo>
                    <a:pt x="209" y="4026"/>
                    <a:pt x="181" y="3834"/>
                    <a:pt x="274" y="3703"/>
                  </a:cubicBezTo>
                  <a:lnTo>
                    <a:pt x="2837" y="221"/>
                  </a:lnTo>
                  <a:close/>
                  <a:moveTo>
                    <a:pt x="2809" y="0"/>
                  </a:moveTo>
                  <a:lnTo>
                    <a:pt x="143" y="3613"/>
                  </a:lnTo>
                  <a:cubicBezTo>
                    <a:pt x="1" y="3806"/>
                    <a:pt x="41" y="4091"/>
                    <a:pt x="246" y="4247"/>
                  </a:cubicBezTo>
                  <a:lnTo>
                    <a:pt x="2060" y="5579"/>
                  </a:lnTo>
                  <a:cubicBezTo>
                    <a:pt x="2188" y="5685"/>
                    <a:pt x="2343" y="5735"/>
                    <a:pt x="2498" y="5735"/>
                  </a:cubicBezTo>
                  <a:cubicBezTo>
                    <a:pt x="2731" y="5735"/>
                    <a:pt x="2964" y="5620"/>
                    <a:pt x="3119" y="5424"/>
                  </a:cubicBezTo>
                  <a:lnTo>
                    <a:pt x="4958" y="2926"/>
                  </a:lnTo>
                  <a:cubicBezTo>
                    <a:pt x="5049" y="2796"/>
                    <a:pt x="5089" y="2641"/>
                    <a:pt x="5061" y="2485"/>
                  </a:cubicBezTo>
                  <a:cubicBezTo>
                    <a:pt x="5036" y="2318"/>
                    <a:pt x="4958" y="2190"/>
                    <a:pt x="4828" y="2085"/>
                  </a:cubicBezTo>
                  <a:lnTo>
                    <a:pt x="4763" y="2047"/>
                  </a:lnTo>
                  <a:lnTo>
                    <a:pt x="2551" y="5036"/>
                  </a:lnTo>
                  <a:cubicBezTo>
                    <a:pt x="2551" y="5048"/>
                    <a:pt x="2539" y="5048"/>
                    <a:pt x="2511" y="5064"/>
                  </a:cubicBezTo>
                  <a:cubicBezTo>
                    <a:pt x="2498" y="5064"/>
                    <a:pt x="2486" y="5048"/>
                    <a:pt x="2473" y="5048"/>
                  </a:cubicBezTo>
                  <a:lnTo>
                    <a:pt x="1982" y="4688"/>
                  </a:lnTo>
                  <a:lnTo>
                    <a:pt x="4517" y="1258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3"/>
            <p:cNvSpPr/>
            <p:nvPr/>
          </p:nvSpPr>
          <p:spPr>
            <a:xfrm>
              <a:off x="6773645" y="2198482"/>
              <a:ext cx="20796" cy="20095"/>
            </a:xfrm>
            <a:custGeom>
              <a:avLst/>
              <a:gdLst/>
              <a:ahLst/>
              <a:cxnLst/>
              <a:rect l="l" t="t" r="r" b="b"/>
              <a:pathLst>
                <a:path w="712" h="688" extrusionOk="0">
                  <a:moveTo>
                    <a:pt x="712" y="1"/>
                  </a:moveTo>
                  <a:lnTo>
                    <a:pt x="0" y="311"/>
                  </a:lnTo>
                  <a:lnTo>
                    <a:pt x="634" y="687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3"/>
            <p:cNvSpPr/>
            <p:nvPr/>
          </p:nvSpPr>
          <p:spPr>
            <a:xfrm>
              <a:off x="6768387" y="2194685"/>
              <a:ext cx="28682" cy="27689"/>
            </a:xfrm>
            <a:custGeom>
              <a:avLst/>
              <a:gdLst/>
              <a:ahLst/>
              <a:cxnLst/>
              <a:rect l="l" t="t" r="r" b="b"/>
              <a:pathLst>
                <a:path w="982" h="948" extrusionOk="0">
                  <a:moveTo>
                    <a:pt x="802" y="261"/>
                  </a:moveTo>
                  <a:lnTo>
                    <a:pt x="749" y="687"/>
                  </a:lnTo>
                  <a:lnTo>
                    <a:pt x="348" y="454"/>
                  </a:lnTo>
                  <a:lnTo>
                    <a:pt x="802" y="261"/>
                  </a:lnTo>
                  <a:close/>
                  <a:moveTo>
                    <a:pt x="982" y="0"/>
                  </a:moveTo>
                  <a:lnTo>
                    <a:pt x="0" y="429"/>
                  </a:lnTo>
                  <a:lnTo>
                    <a:pt x="879" y="948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3"/>
            <p:cNvSpPr/>
            <p:nvPr/>
          </p:nvSpPr>
          <p:spPr>
            <a:xfrm>
              <a:off x="6741896" y="2221177"/>
              <a:ext cx="46119" cy="34056"/>
            </a:xfrm>
            <a:custGeom>
              <a:avLst/>
              <a:gdLst/>
              <a:ahLst/>
              <a:cxnLst/>
              <a:rect l="l" t="t" r="r" b="b"/>
              <a:pathLst>
                <a:path w="1579" h="1166" extrusionOk="0">
                  <a:moveTo>
                    <a:pt x="1578" y="116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3"/>
            <p:cNvSpPr/>
            <p:nvPr/>
          </p:nvSpPr>
          <p:spPr>
            <a:xfrm>
              <a:off x="6740348" y="2219278"/>
              <a:ext cx="49185" cy="37853"/>
            </a:xfrm>
            <a:custGeom>
              <a:avLst/>
              <a:gdLst/>
              <a:ahLst/>
              <a:cxnLst/>
              <a:rect l="l" t="t" r="r" b="b"/>
              <a:pathLst>
                <a:path w="1684" h="1296" extrusionOk="0">
                  <a:moveTo>
                    <a:pt x="106" y="0"/>
                  </a:moveTo>
                  <a:lnTo>
                    <a:pt x="0" y="131"/>
                  </a:lnTo>
                  <a:lnTo>
                    <a:pt x="1594" y="1296"/>
                  </a:lnTo>
                  <a:lnTo>
                    <a:pt x="1684" y="116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3"/>
            <p:cNvSpPr/>
            <p:nvPr/>
          </p:nvSpPr>
          <p:spPr>
            <a:xfrm>
              <a:off x="6709563" y="2266799"/>
              <a:ext cx="56750" cy="72931"/>
            </a:xfrm>
            <a:custGeom>
              <a:avLst/>
              <a:gdLst/>
              <a:ahLst/>
              <a:cxnLst/>
              <a:rect l="l" t="t" r="r" b="b"/>
              <a:pathLst>
                <a:path w="1943" h="2497" extrusionOk="0">
                  <a:moveTo>
                    <a:pt x="1828" y="0"/>
                  </a:moveTo>
                  <a:cubicBezTo>
                    <a:pt x="1805" y="0"/>
                    <a:pt x="1783" y="10"/>
                    <a:pt x="1769" y="32"/>
                  </a:cubicBezTo>
                  <a:cubicBezTo>
                    <a:pt x="1197" y="821"/>
                    <a:pt x="616" y="1598"/>
                    <a:pt x="45" y="2387"/>
                  </a:cubicBezTo>
                  <a:cubicBezTo>
                    <a:pt x="1" y="2442"/>
                    <a:pt x="58" y="2497"/>
                    <a:pt x="118" y="2497"/>
                  </a:cubicBezTo>
                  <a:cubicBezTo>
                    <a:pt x="143" y="2497"/>
                    <a:pt x="168" y="2487"/>
                    <a:pt x="188" y="2464"/>
                  </a:cubicBezTo>
                  <a:cubicBezTo>
                    <a:pt x="759" y="1688"/>
                    <a:pt x="1328" y="899"/>
                    <a:pt x="1896" y="122"/>
                  </a:cubicBezTo>
                  <a:cubicBezTo>
                    <a:pt x="1943" y="58"/>
                    <a:pt x="1884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3"/>
            <p:cNvSpPr/>
            <p:nvPr/>
          </p:nvSpPr>
          <p:spPr>
            <a:xfrm>
              <a:off x="6701414" y="2346301"/>
              <a:ext cx="6104" cy="4556"/>
            </a:xfrm>
            <a:custGeom>
              <a:avLst/>
              <a:gdLst/>
              <a:ahLst/>
              <a:cxnLst/>
              <a:rect l="l" t="t" r="r" b="b"/>
              <a:pathLst>
                <a:path w="209" h="156" extrusionOk="0">
                  <a:moveTo>
                    <a:pt x="106" y="0"/>
                  </a:moveTo>
                  <a:cubicBezTo>
                    <a:pt x="1" y="0"/>
                    <a:pt x="1" y="156"/>
                    <a:pt x="106" y="156"/>
                  </a:cubicBezTo>
                  <a:cubicBezTo>
                    <a:pt x="209" y="156"/>
                    <a:pt x="209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3"/>
            <p:cNvSpPr/>
            <p:nvPr/>
          </p:nvSpPr>
          <p:spPr>
            <a:xfrm>
              <a:off x="6677260" y="2370135"/>
              <a:ext cx="13581" cy="14399"/>
            </a:xfrm>
            <a:custGeom>
              <a:avLst/>
              <a:gdLst/>
              <a:ahLst/>
              <a:cxnLst/>
              <a:rect l="l" t="t" r="r" b="b"/>
              <a:pathLst>
                <a:path w="465" h="493" extrusionOk="0">
                  <a:moveTo>
                    <a:pt x="347" y="1"/>
                  </a:moveTo>
                  <a:cubicBezTo>
                    <a:pt x="329" y="1"/>
                    <a:pt x="311" y="8"/>
                    <a:pt x="296" y="26"/>
                  </a:cubicBezTo>
                  <a:cubicBezTo>
                    <a:pt x="219" y="144"/>
                    <a:pt x="129" y="247"/>
                    <a:pt x="51" y="349"/>
                  </a:cubicBezTo>
                  <a:cubicBezTo>
                    <a:pt x="1" y="409"/>
                    <a:pt x="59" y="493"/>
                    <a:pt x="118" y="493"/>
                  </a:cubicBezTo>
                  <a:cubicBezTo>
                    <a:pt x="136" y="493"/>
                    <a:pt x="154" y="485"/>
                    <a:pt x="169" y="467"/>
                  </a:cubicBezTo>
                  <a:cubicBezTo>
                    <a:pt x="247" y="349"/>
                    <a:pt x="337" y="247"/>
                    <a:pt x="414" y="144"/>
                  </a:cubicBezTo>
                  <a:cubicBezTo>
                    <a:pt x="465" y="84"/>
                    <a:pt x="40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3"/>
            <p:cNvSpPr/>
            <p:nvPr/>
          </p:nvSpPr>
          <p:spPr>
            <a:xfrm>
              <a:off x="6638385" y="2350274"/>
              <a:ext cx="20708" cy="25264"/>
            </a:xfrm>
            <a:custGeom>
              <a:avLst/>
              <a:gdLst/>
              <a:ahLst/>
              <a:cxnLst/>
              <a:rect l="l" t="t" r="r" b="b"/>
              <a:pathLst>
                <a:path w="709" h="865" extrusionOk="0">
                  <a:moveTo>
                    <a:pt x="594" y="0"/>
                  </a:moveTo>
                  <a:cubicBezTo>
                    <a:pt x="571" y="0"/>
                    <a:pt x="546" y="10"/>
                    <a:pt x="528" y="32"/>
                  </a:cubicBezTo>
                  <a:cubicBezTo>
                    <a:pt x="372" y="280"/>
                    <a:pt x="205" y="513"/>
                    <a:pt x="37" y="746"/>
                  </a:cubicBezTo>
                  <a:cubicBezTo>
                    <a:pt x="1" y="808"/>
                    <a:pt x="57" y="864"/>
                    <a:pt x="112" y="864"/>
                  </a:cubicBezTo>
                  <a:cubicBezTo>
                    <a:pt x="138" y="864"/>
                    <a:pt x="163" y="852"/>
                    <a:pt x="180" y="824"/>
                  </a:cubicBezTo>
                  <a:cubicBezTo>
                    <a:pt x="348" y="591"/>
                    <a:pt x="503" y="358"/>
                    <a:pt x="671" y="125"/>
                  </a:cubicBezTo>
                  <a:cubicBezTo>
                    <a:pt x="708" y="59"/>
                    <a:pt x="65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3"/>
            <p:cNvSpPr/>
            <p:nvPr/>
          </p:nvSpPr>
          <p:spPr>
            <a:xfrm>
              <a:off x="6721100" y="2258913"/>
              <a:ext cx="5287" cy="4673"/>
            </a:xfrm>
            <a:custGeom>
              <a:avLst/>
              <a:gdLst/>
              <a:ahLst/>
              <a:cxnLst/>
              <a:rect l="l" t="t" r="r" b="b"/>
              <a:pathLst>
                <a:path w="181" h="160" extrusionOk="0">
                  <a:moveTo>
                    <a:pt x="82" y="1"/>
                  </a:moveTo>
                  <a:cubicBezTo>
                    <a:pt x="48" y="1"/>
                    <a:pt x="11" y="23"/>
                    <a:pt x="1" y="53"/>
                  </a:cubicBezTo>
                  <a:cubicBezTo>
                    <a:pt x="1" y="94"/>
                    <a:pt x="13" y="147"/>
                    <a:pt x="66" y="159"/>
                  </a:cubicBezTo>
                  <a:lnTo>
                    <a:pt x="78" y="159"/>
                  </a:lnTo>
                  <a:cubicBezTo>
                    <a:pt x="116" y="159"/>
                    <a:pt x="168" y="147"/>
                    <a:pt x="181" y="106"/>
                  </a:cubicBezTo>
                  <a:cubicBezTo>
                    <a:pt x="181" y="69"/>
                    <a:pt x="168" y="16"/>
                    <a:pt x="116" y="4"/>
                  </a:cubicBezTo>
                  <a:lnTo>
                    <a:pt x="103" y="4"/>
                  </a:lnTo>
                  <a:cubicBezTo>
                    <a:pt x="97" y="2"/>
                    <a:pt x="90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3"/>
            <p:cNvSpPr/>
            <p:nvPr/>
          </p:nvSpPr>
          <p:spPr>
            <a:xfrm>
              <a:off x="6703079" y="2266536"/>
              <a:ext cx="18342" cy="19715"/>
            </a:xfrm>
            <a:custGeom>
              <a:avLst/>
              <a:gdLst/>
              <a:ahLst/>
              <a:cxnLst/>
              <a:rect l="l" t="t" r="r" b="b"/>
              <a:pathLst>
                <a:path w="628" h="675" extrusionOk="0">
                  <a:moveTo>
                    <a:pt x="513" y="0"/>
                  </a:moveTo>
                  <a:cubicBezTo>
                    <a:pt x="495" y="0"/>
                    <a:pt x="477" y="8"/>
                    <a:pt x="462" y="25"/>
                  </a:cubicBezTo>
                  <a:cubicBezTo>
                    <a:pt x="332" y="196"/>
                    <a:pt x="189" y="364"/>
                    <a:pt x="49" y="544"/>
                  </a:cubicBezTo>
                  <a:cubicBezTo>
                    <a:pt x="0" y="602"/>
                    <a:pt x="53" y="674"/>
                    <a:pt x="109" y="674"/>
                  </a:cubicBezTo>
                  <a:cubicBezTo>
                    <a:pt x="128" y="674"/>
                    <a:pt x="148" y="666"/>
                    <a:pt x="164" y="647"/>
                  </a:cubicBezTo>
                  <a:cubicBezTo>
                    <a:pt x="307" y="479"/>
                    <a:pt x="438" y="311"/>
                    <a:pt x="577" y="144"/>
                  </a:cubicBezTo>
                  <a:cubicBezTo>
                    <a:pt x="628" y="84"/>
                    <a:pt x="571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3" name="Google Shape;2603;p63"/>
          <p:cNvSpPr/>
          <p:nvPr/>
        </p:nvSpPr>
        <p:spPr>
          <a:xfrm>
            <a:off x="5021773" y="498175"/>
            <a:ext cx="1194300" cy="2544300"/>
          </a:xfrm>
          <a:custGeom>
            <a:avLst/>
            <a:gdLst/>
            <a:ahLst/>
            <a:cxnLst/>
            <a:rect l="l" t="t" r="r" b="b"/>
            <a:pathLst>
              <a:path w="47772" h="101772" extrusionOk="0">
                <a:moveTo>
                  <a:pt x="47772" y="4645"/>
                </a:moveTo>
                <a:cubicBezTo>
                  <a:pt x="39718" y="984"/>
                  <a:pt x="26913" y="-3126"/>
                  <a:pt x="21250" y="3670"/>
                </a:cubicBezTo>
                <a:cubicBezTo>
                  <a:pt x="15953" y="10026"/>
                  <a:pt x="20269" y="20645"/>
                  <a:pt x="16570" y="28046"/>
                </a:cubicBezTo>
                <a:cubicBezTo>
                  <a:pt x="13337" y="34515"/>
                  <a:pt x="6843" y="39106"/>
                  <a:pt x="4089" y="45793"/>
                </a:cubicBezTo>
                <a:cubicBezTo>
                  <a:pt x="1725" y="51535"/>
                  <a:pt x="2937" y="58161"/>
                  <a:pt x="2139" y="64319"/>
                </a:cubicBezTo>
                <a:cubicBezTo>
                  <a:pt x="1068" y="72580"/>
                  <a:pt x="-1223" y="81245"/>
                  <a:pt x="969" y="89281"/>
                </a:cubicBezTo>
                <a:cubicBezTo>
                  <a:pt x="2441" y="94678"/>
                  <a:pt x="8728" y="98043"/>
                  <a:pt x="14035" y="99812"/>
                </a:cubicBezTo>
                <a:cubicBezTo>
                  <a:pt x="16914" y="100772"/>
                  <a:pt x="20204" y="102539"/>
                  <a:pt x="23005" y="101372"/>
                </a:cubicBezTo>
                <a:cubicBezTo>
                  <a:pt x="27833" y="99360"/>
                  <a:pt x="30314" y="93229"/>
                  <a:pt x="31391" y="88111"/>
                </a:cubicBezTo>
                <a:cubicBezTo>
                  <a:pt x="33681" y="77233"/>
                  <a:pt x="31196" y="65879"/>
                  <a:pt x="31196" y="54763"/>
                </a:cubicBezTo>
                <a:cubicBezTo>
                  <a:pt x="31196" y="47966"/>
                  <a:pt x="33620" y="41349"/>
                  <a:pt x="35681" y="34872"/>
                </a:cubicBezTo>
                <a:cubicBezTo>
                  <a:pt x="36938" y="30921"/>
                  <a:pt x="36022" y="26408"/>
                  <a:pt x="37631" y="22586"/>
                </a:cubicBezTo>
                <a:cubicBezTo>
                  <a:pt x="40341" y="16150"/>
                  <a:pt x="46078" y="11030"/>
                  <a:pt x="47772" y="4255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4" name="Google Shape;2604;p63"/>
          <p:cNvSpPr/>
          <p:nvPr/>
        </p:nvSpPr>
        <p:spPr>
          <a:xfrm>
            <a:off x="7253272" y="343873"/>
            <a:ext cx="1382725" cy="2664975"/>
          </a:xfrm>
          <a:custGeom>
            <a:avLst/>
            <a:gdLst/>
            <a:ahLst/>
            <a:cxnLst/>
            <a:rect l="l" t="t" r="r" b="b"/>
            <a:pathLst>
              <a:path w="55309" h="106599" extrusionOk="0">
                <a:moveTo>
                  <a:pt x="21307" y="4186"/>
                </a:moveTo>
                <a:cubicBezTo>
                  <a:pt x="15298" y="681"/>
                  <a:pt x="2351" y="-2893"/>
                  <a:pt x="440" y="3796"/>
                </a:cubicBezTo>
                <a:cubicBezTo>
                  <a:pt x="-1297" y="9876"/>
                  <a:pt x="2824" y="16317"/>
                  <a:pt x="5316" y="22128"/>
                </a:cubicBezTo>
                <a:cubicBezTo>
                  <a:pt x="10869" y="35080"/>
                  <a:pt x="15787" y="48330"/>
                  <a:pt x="22087" y="60935"/>
                </a:cubicBezTo>
                <a:cubicBezTo>
                  <a:pt x="24273" y="65308"/>
                  <a:pt x="28965" y="68248"/>
                  <a:pt x="30667" y="72831"/>
                </a:cubicBezTo>
                <a:cubicBezTo>
                  <a:pt x="33544" y="80578"/>
                  <a:pt x="22937" y="89067"/>
                  <a:pt x="25207" y="97013"/>
                </a:cubicBezTo>
                <a:cubicBezTo>
                  <a:pt x="27356" y="104534"/>
                  <a:pt x="39809" y="108555"/>
                  <a:pt x="47049" y="105594"/>
                </a:cubicBezTo>
                <a:cubicBezTo>
                  <a:pt x="52592" y="103327"/>
                  <a:pt x="55040" y="95588"/>
                  <a:pt x="55239" y="89603"/>
                </a:cubicBezTo>
                <a:cubicBezTo>
                  <a:pt x="55790" y="73077"/>
                  <a:pt x="51989" y="56075"/>
                  <a:pt x="45098" y="41044"/>
                </a:cubicBezTo>
                <a:cubicBezTo>
                  <a:pt x="41269" y="32691"/>
                  <a:pt x="36833" y="24618"/>
                  <a:pt x="32228" y="16667"/>
                </a:cubicBezTo>
                <a:cubicBezTo>
                  <a:pt x="29206" y="11449"/>
                  <a:pt x="25987" y="4674"/>
                  <a:pt x="20137" y="3211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5" name="Google Shape;2605;p63"/>
          <p:cNvSpPr/>
          <p:nvPr/>
        </p:nvSpPr>
        <p:spPr>
          <a:xfrm>
            <a:off x="320812" y="321775"/>
            <a:ext cx="410775" cy="423850"/>
          </a:xfrm>
          <a:custGeom>
            <a:avLst/>
            <a:gdLst/>
            <a:ahLst/>
            <a:cxnLst/>
            <a:rect l="l" t="t" r="r" b="b"/>
            <a:pathLst>
              <a:path w="16431" h="16954" extrusionOk="0">
                <a:moveTo>
                  <a:pt x="11350" y="390"/>
                </a:moveTo>
                <a:cubicBezTo>
                  <a:pt x="7321" y="966"/>
                  <a:pt x="2032" y="2109"/>
                  <a:pt x="429" y="5850"/>
                </a:cubicBezTo>
                <a:cubicBezTo>
                  <a:pt x="-1210" y="9674"/>
                  <a:pt x="2394" y="15955"/>
                  <a:pt x="6474" y="16771"/>
                </a:cubicBezTo>
                <a:cubicBezTo>
                  <a:pt x="9840" y="17444"/>
                  <a:pt x="14560" y="15668"/>
                  <a:pt x="15835" y="12481"/>
                </a:cubicBezTo>
                <a:cubicBezTo>
                  <a:pt x="17485" y="8356"/>
                  <a:pt x="15598" y="0"/>
                  <a:pt x="11155" y="0"/>
                </a:cubicBezTo>
              </a:path>
            </a:pathLst>
          </a:custGeom>
          <a:noFill/>
          <a:ln>
            <a:noFill/>
          </a:ln>
        </p:spPr>
      </p:sp>
      <p:grpSp>
        <p:nvGrpSpPr>
          <p:cNvPr id="2606" name="Google Shape;2606;p63"/>
          <p:cNvGrpSpPr/>
          <p:nvPr/>
        </p:nvGrpSpPr>
        <p:grpSpPr>
          <a:xfrm rot="-1458633">
            <a:off x="2143202" y="4323600"/>
            <a:ext cx="314077" cy="298887"/>
            <a:chOff x="631103" y="2799952"/>
            <a:chExt cx="83592" cy="79532"/>
          </a:xfrm>
        </p:grpSpPr>
        <p:sp>
          <p:nvSpPr>
            <p:cNvPr id="2607" name="Google Shape;2607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63"/>
          <p:cNvGrpSpPr/>
          <p:nvPr/>
        </p:nvGrpSpPr>
        <p:grpSpPr>
          <a:xfrm rot="1225968">
            <a:off x="5375873" y="1914042"/>
            <a:ext cx="255413" cy="458541"/>
            <a:chOff x="844318" y="2802435"/>
            <a:chExt cx="62008" cy="111310"/>
          </a:xfrm>
        </p:grpSpPr>
        <p:sp>
          <p:nvSpPr>
            <p:cNvPr id="2610" name="Google Shape;2610;p63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3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2" name="Google Shape;2612;p63"/>
          <p:cNvGrpSpPr/>
          <p:nvPr/>
        </p:nvGrpSpPr>
        <p:grpSpPr>
          <a:xfrm rot="1115166">
            <a:off x="396432" y="1552875"/>
            <a:ext cx="259512" cy="246969"/>
            <a:chOff x="631103" y="2799952"/>
            <a:chExt cx="83592" cy="79532"/>
          </a:xfrm>
        </p:grpSpPr>
        <p:sp>
          <p:nvSpPr>
            <p:cNvPr id="2613" name="Google Shape;2613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63"/>
          <p:cNvGrpSpPr/>
          <p:nvPr/>
        </p:nvGrpSpPr>
        <p:grpSpPr>
          <a:xfrm rot="-1458633">
            <a:off x="7787602" y="1236175"/>
            <a:ext cx="314077" cy="298887"/>
            <a:chOff x="631103" y="2799952"/>
            <a:chExt cx="83592" cy="79532"/>
          </a:xfrm>
        </p:grpSpPr>
        <p:sp>
          <p:nvSpPr>
            <p:cNvPr id="2616" name="Google Shape;2616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6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26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63"/>
          <p:cNvSpPr txBox="1">
            <a:spLocks noGrp="1"/>
          </p:cNvSpPr>
          <p:nvPr>
            <p:ph type="body" idx="1"/>
          </p:nvPr>
        </p:nvSpPr>
        <p:spPr>
          <a:xfrm>
            <a:off x="737612" y="1268663"/>
            <a:ext cx="3705300" cy="22071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fontAlgn="base"/>
            <a:r>
              <a:rPr lang="en-US" dirty="0"/>
              <a:t>Ce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afișa</a:t>
            </a:r>
            <a:r>
              <a:rPr lang="en-US" dirty="0"/>
              <a:t> </a:t>
            </a:r>
            <a:r>
              <a:rPr lang="en-US" dirty="0" err="1"/>
              <a:t>următorul</a:t>
            </a:r>
            <a:r>
              <a:rPr lang="en-US" dirty="0"/>
              <a:t> program : </a:t>
            </a:r>
          </a:p>
          <a:p>
            <a:pPr marL="127000" indent="0" fontAlgn="base">
              <a:buNone/>
            </a:pPr>
            <a:r>
              <a:rPr lang="ro-RO" dirty="0"/>
              <a:t>	</a:t>
            </a:r>
            <a:r>
              <a:rPr lang="en-US" dirty="0"/>
              <a:t>print(7 % 3)</a:t>
            </a:r>
            <a:endParaRPr lang="ro-RO" dirty="0"/>
          </a:p>
          <a:p>
            <a:pPr fontAlgn="base"/>
            <a:r>
              <a:rPr lang="en-US" dirty="0"/>
              <a:t>Ce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afișa</a:t>
            </a:r>
            <a:r>
              <a:rPr lang="en-US" dirty="0"/>
              <a:t> </a:t>
            </a:r>
            <a:r>
              <a:rPr lang="en-US" dirty="0" err="1"/>
              <a:t>următorul</a:t>
            </a:r>
            <a:r>
              <a:rPr lang="en-US" dirty="0"/>
              <a:t> program : </a:t>
            </a:r>
            <a:br>
              <a:rPr lang="en-US" dirty="0"/>
            </a:br>
            <a:r>
              <a:rPr lang="ro-RO" dirty="0"/>
              <a:t>	</a:t>
            </a:r>
            <a:r>
              <a:rPr lang="en-US" dirty="0"/>
              <a:t>print(7 // 3)</a:t>
            </a:r>
          </a:p>
          <a:p>
            <a:pPr fontAlgn="base"/>
            <a:r>
              <a:rPr lang="en-US" dirty="0"/>
              <a:t>Ce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afișa</a:t>
            </a:r>
            <a:r>
              <a:rPr lang="en-US" dirty="0"/>
              <a:t> </a:t>
            </a:r>
            <a:r>
              <a:rPr lang="en-US" dirty="0" err="1"/>
              <a:t>următorul</a:t>
            </a:r>
            <a:r>
              <a:rPr lang="en-US" dirty="0"/>
              <a:t> program :</a:t>
            </a:r>
            <a:br>
              <a:rPr lang="en-US" dirty="0"/>
            </a:br>
            <a:r>
              <a:rPr lang="en-US" dirty="0"/>
              <a:t>	print(7 &lt;= 3)</a:t>
            </a:r>
          </a:p>
          <a:p>
            <a:pPr marL="127000" indent="0" fontAlgn="base">
              <a:buNone/>
            </a:pPr>
            <a:endParaRPr lang="en-US" dirty="0"/>
          </a:p>
        </p:txBody>
      </p:sp>
      <p:sp>
        <p:nvSpPr>
          <p:cNvPr id="2397" name="Google Shape;2397;p63"/>
          <p:cNvSpPr txBox="1">
            <a:spLocks noGrp="1"/>
          </p:cNvSpPr>
          <p:nvPr>
            <p:ph type="title"/>
          </p:nvPr>
        </p:nvSpPr>
        <p:spPr>
          <a:xfrm>
            <a:off x="720000" y="447350"/>
            <a:ext cx="4294800" cy="11391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Sa exersam</a:t>
            </a:r>
            <a:endParaRPr dirty="0"/>
          </a:p>
        </p:txBody>
      </p:sp>
      <p:grpSp>
        <p:nvGrpSpPr>
          <p:cNvPr id="2398" name="Google Shape;2398;p63"/>
          <p:cNvGrpSpPr/>
          <p:nvPr/>
        </p:nvGrpSpPr>
        <p:grpSpPr>
          <a:xfrm>
            <a:off x="5175750" y="899629"/>
            <a:ext cx="3666695" cy="3344228"/>
            <a:chOff x="5256890" y="1157663"/>
            <a:chExt cx="3231707" cy="2947496"/>
          </a:xfrm>
        </p:grpSpPr>
        <p:sp>
          <p:nvSpPr>
            <p:cNvPr id="2399" name="Google Shape;2399;p63"/>
            <p:cNvSpPr/>
            <p:nvPr/>
          </p:nvSpPr>
          <p:spPr>
            <a:xfrm>
              <a:off x="5892570" y="1164914"/>
              <a:ext cx="1432656" cy="1620069"/>
            </a:xfrm>
            <a:custGeom>
              <a:avLst/>
              <a:gdLst/>
              <a:ahLst/>
              <a:cxnLst/>
              <a:rect l="l" t="t" r="r" b="b"/>
              <a:pathLst>
                <a:path w="34178" h="38649" extrusionOk="0">
                  <a:moveTo>
                    <a:pt x="12183" y="0"/>
                  </a:moveTo>
                  <a:cubicBezTo>
                    <a:pt x="11700" y="0"/>
                    <a:pt x="11192" y="36"/>
                    <a:pt x="10580" y="97"/>
                  </a:cubicBezTo>
                  <a:cubicBezTo>
                    <a:pt x="7986" y="381"/>
                    <a:pt x="5589" y="2379"/>
                    <a:pt x="4288" y="4642"/>
                  </a:cubicBezTo>
                  <a:cubicBezTo>
                    <a:pt x="3638" y="5766"/>
                    <a:pt x="3611" y="6924"/>
                    <a:pt x="3584" y="8170"/>
                  </a:cubicBezTo>
                  <a:cubicBezTo>
                    <a:pt x="3557" y="9241"/>
                    <a:pt x="3360" y="10311"/>
                    <a:pt x="3022" y="11327"/>
                  </a:cubicBezTo>
                  <a:cubicBezTo>
                    <a:pt x="2426" y="13047"/>
                    <a:pt x="1383" y="14605"/>
                    <a:pt x="847" y="16325"/>
                  </a:cubicBezTo>
                  <a:cubicBezTo>
                    <a:pt x="1" y="19034"/>
                    <a:pt x="455" y="22109"/>
                    <a:pt x="2033" y="24480"/>
                  </a:cubicBezTo>
                  <a:cubicBezTo>
                    <a:pt x="2426" y="25042"/>
                    <a:pt x="2879" y="25611"/>
                    <a:pt x="3164" y="26254"/>
                  </a:cubicBezTo>
                  <a:cubicBezTo>
                    <a:pt x="3726" y="27555"/>
                    <a:pt x="3469" y="29052"/>
                    <a:pt x="3103" y="30406"/>
                  </a:cubicBezTo>
                  <a:cubicBezTo>
                    <a:pt x="2737" y="31761"/>
                    <a:pt x="2283" y="33143"/>
                    <a:pt x="2426" y="34551"/>
                  </a:cubicBezTo>
                  <a:cubicBezTo>
                    <a:pt x="2568" y="35967"/>
                    <a:pt x="3584" y="37403"/>
                    <a:pt x="4965" y="37491"/>
                  </a:cubicBezTo>
                  <a:cubicBezTo>
                    <a:pt x="4965" y="37491"/>
                    <a:pt x="5306" y="37572"/>
                    <a:pt x="5847" y="37572"/>
                  </a:cubicBezTo>
                  <a:cubicBezTo>
                    <a:pt x="6629" y="37572"/>
                    <a:pt x="7829" y="37404"/>
                    <a:pt x="9029" y="36583"/>
                  </a:cubicBezTo>
                  <a:cubicBezTo>
                    <a:pt x="9545" y="36228"/>
                    <a:pt x="10025" y="36087"/>
                    <a:pt x="10476" y="36087"/>
                  </a:cubicBezTo>
                  <a:cubicBezTo>
                    <a:pt x="11777" y="36087"/>
                    <a:pt x="12830" y="37261"/>
                    <a:pt x="13771" y="37830"/>
                  </a:cubicBezTo>
                  <a:cubicBezTo>
                    <a:pt x="14424" y="38242"/>
                    <a:pt x="15667" y="38648"/>
                    <a:pt x="17080" y="38648"/>
                  </a:cubicBezTo>
                  <a:cubicBezTo>
                    <a:pt x="18360" y="38648"/>
                    <a:pt x="19778" y="38315"/>
                    <a:pt x="21024" y="37349"/>
                  </a:cubicBezTo>
                  <a:cubicBezTo>
                    <a:pt x="21853" y="36723"/>
                    <a:pt x="22753" y="36510"/>
                    <a:pt x="23664" y="36510"/>
                  </a:cubicBezTo>
                  <a:cubicBezTo>
                    <a:pt x="25619" y="36510"/>
                    <a:pt x="27626" y="37493"/>
                    <a:pt x="29089" y="37493"/>
                  </a:cubicBezTo>
                  <a:cubicBezTo>
                    <a:pt x="29129" y="37493"/>
                    <a:pt x="29168" y="37492"/>
                    <a:pt x="29206" y="37491"/>
                  </a:cubicBezTo>
                  <a:cubicBezTo>
                    <a:pt x="30622" y="37430"/>
                    <a:pt x="31611" y="35967"/>
                    <a:pt x="31746" y="34551"/>
                  </a:cubicBezTo>
                  <a:cubicBezTo>
                    <a:pt x="31889" y="33143"/>
                    <a:pt x="31442" y="31761"/>
                    <a:pt x="31069" y="30406"/>
                  </a:cubicBezTo>
                  <a:cubicBezTo>
                    <a:pt x="30703" y="29052"/>
                    <a:pt x="30453" y="27555"/>
                    <a:pt x="31015" y="26254"/>
                  </a:cubicBezTo>
                  <a:cubicBezTo>
                    <a:pt x="31299" y="25611"/>
                    <a:pt x="31746" y="25042"/>
                    <a:pt x="32146" y="24480"/>
                  </a:cubicBezTo>
                  <a:cubicBezTo>
                    <a:pt x="33751" y="22109"/>
                    <a:pt x="34178" y="19034"/>
                    <a:pt x="33331" y="16325"/>
                  </a:cubicBezTo>
                  <a:cubicBezTo>
                    <a:pt x="32796" y="14605"/>
                    <a:pt x="31780" y="13047"/>
                    <a:pt x="31184" y="11327"/>
                  </a:cubicBezTo>
                  <a:cubicBezTo>
                    <a:pt x="30818" y="10311"/>
                    <a:pt x="30649" y="9241"/>
                    <a:pt x="30622" y="8170"/>
                  </a:cubicBezTo>
                  <a:cubicBezTo>
                    <a:pt x="30595" y="6924"/>
                    <a:pt x="30534" y="5766"/>
                    <a:pt x="29884" y="4642"/>
                  </a:cubicBezTo>
                  <a:cubicBezTo>
                    <a:pt x="28590" y="2379"/>
                    <a:pt x="26192" y="381"/>
                    <a:pt x="23591" y="97"/>
                  </a:cubicBezTo>
                  <a:cubicBezTo>
                    <a:pt x="22982" y="36"/>
                    <a:pt x="22475" y="0"/>
                    <a:pt x="21993" y="0"/>
                  </a:cubicBezTo>
                  <a:cubicBezTo>
                    <a:pt x="20693" y="0"/>
                    <a:pt x="19574" y="264"/>
                    <a:pt x="17103" y="1025"/>
                  </a:cubicBezTo>
                  <a:cubicBezTo>
                    <a:pt x="14612" y="264"/>
                    <a:pt x="13488" y="0"/>
                    <a:pt x="121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3"/>
            <p:cNvSpPr/>
            <p:nvPr/>
          </p:nvSpPr>
          <p:spPr>
            <a:xfrm>
              <a:off x="5893702" y="1157663"/>
              <a:ext cx="1423309" cy="1634657"/>
            </a:xfrm>
            <a:custGeom>
              <a:avLst/>
              <a:gdLst/>
              <a:ahLst/>
              <a:cxnLst/>
              <a:rect l="l" t="t" r="r" b="b"/>
              <a:pathLst>
                <a:path w="33955" h="38997" extrusionOk="0">
                  <a:moveTo>
                    <a:pt x="11929" y="352"/>
                  </a:moveTo>
                  <a:cubicBezTo>
                    <a:pt x="12312" y="352"/>
                    <a:pt x="12693" y="373"/>
                    <a:pt x="13066" y="412"/>
                  </a:cubicBezTo>
                  <a:cubicBezTo>
                    <a:pt x="13886" y="493"/>
                    <a:pt x="14678" y="690"/>
                    <a:pt x="15437" y="893"/>
                  </a:cubicBezTo>
                  <a:cubicBezTo>
                    <a:pt x="15721" y="974"/>
                    <a:pt x="15972" y="1062"/>
                    <a:pt x="16256" y="1116"/>
                  </a:cubicBezTo>
                  <a:cubicBezTo>
                    <a:pt x="16480" y="1198"/>
                    <a:pt x="16791" y="1340"/>
                    <a:pt x="17022" y="1340"/>
                  </a:cubicBezTo>
                  <a:cubicBezTo>
                    <a:pt x="17042" y="1342"/>
                    <a:pt x="17062" y="1344"/>
                    <a:pt x="17082" y="1344"/>
                  </a:cubicBezTo>
                  <a:cubicBezTo>
                    <a:pt x="17290" y="1344"/>
                    <a:pt x="17516" y="1226"/>
                    <a:pt x="17726" y="1171"/>
                  </a:cubicBezTo>
                  <a:cubicBezTo>
                    <a:pt x="18004" y="1089"/>
                    <a:pt x="18288" y="1001"/>
                    <a:pt x="18546" y="947"/>
                  </a:cubicBezTo>
                  <a:cubicBezTo>
                    <a:pt x="19751" y="602"/>
                    <a:pt x="20908" y="372"/>
                    <a:pt x="22126" y="372"/>
                  </a:cubicBezTo>
                  <a:cubicBezTo>
                    <a:pt x="22414" y="372"/>
                    <a:pt x="22706" y="385"/>
                    <a:pt x="23002" y="412"/>
                  </a:cubicBezTo>
                  <a:cubicBezTo>
                    <a:pt x="25149" y="581"/>
                    <a:pt x="26978" y="1570"/>
                    <a:pt x="28421" y="3148"/>
                  </a:cubicBezTo>
                  <a:cubicBezTo>
                    <a:pt x="29152" y="3941"/>
                    <a:pt x="29857" y="4896"/>
                    <a:pt x="30141" y="5939"/>
                  </a:cubicBezTo>
                  <a:cubicBezTo>
                    <a:pt x="30480" y="7097"/>
                    <a:pt x="30338" y="8282"/>
                    <a:pt x="30507" y="9468"/>
                  </a:cubicBezTo>
                  <a:cubicBezTo>
                    <a:pt x="30649" y="10599"/>
                    <a:pt x="30988" y="11669"/>
                    <a:pt x="31442" y="12712"/>
                  </a:cubicBezTo>
                  <a:cubicBezTo>
                    <a:pt x="31950" y="13816"/>
                    <a:pt x="32539" y="14859"/>
                    <a:pt x="32966" y="15990"/>
                  </a:cubicBezTo>
                  <a:cubicBezTo>
                    <a:pt x="33751" y="18103"/>
                    <a:pt x="33751" y="20474"/>
                    <a:pt x="32966" y="22621"/>
                  </a:cubicBezTo>
                  <a:cubicBezTo>
                    <a:pt x="32566" y="23718"/>
                    <a:pt x="31922" y="24599"/>
                    <a:pt x="31272" y="25554"/>
                  </a:cubicBezTo>
                  <a:cubicBezTo>
                    <a:pt x="30676" y="26488"/>
                    <a:pt x="30426" y="27504"/>
                    <a:pt x="30507" y="28629"/>
                  </a:cubicBezTo>
                  <a:cubicBezTo>
                    <a:pt x="30676" y="30918"/>
                    <a:pt x="32200" y="33316"/>
                    <a:pt x="31326" y="35605"/>
                  </a:cubicBezTo>
                  <a:cubicBezTo>
                    <a:pt x="30988" y="36560"/>
                    <a:pt x="30229" y="37407"/>
                    <a:pt x="29179" y="37495"/>
                  </a:cubicBezTo>
                  <a:cubicBezTo>
                    <a:pt x="29179" y="37495"/>
                    <a:pt x="29179" y="37495"/>
                    <a:pt x="29179" y="37495"/>
                  </a:cubicBezTo>
                  <a:lnTo>
                    <a:pt x="29179" y="37495"/>
                  </a:lnTo>
                  <a:cubicBezTo>
                    <a:pt x="29140" y="37496"/>
                    <a:pt x="29101" y="37496"/>
                    <a:pt x="29062" y="37496"/>
                  </a:cubicBezTo>
                  <a:cubicBezTo>
                    <a:pt x="28230" y="37496"/>
                    <a:pt x="27421" y="37227"/>
                    <a:pt x="26612" y="37014"/>
                  </a:cubicBezTo>
                  <a:cubicBezTo>
                    <a:pt x="25739" y="36790"/>
                    <a:pt x="24865" y="36560"/>
                    <a:pt x="23930" y="36506"/>
                  </a:cubicBezTo>
                  <a:cubicBezTo>
                    <a:pt x="23862" y="36504"/>
                    <a:pt x="23794" y="36503"/>
                    <a:pt x="23726" y="36503"/>
                  </a:cubicBezTo>
                  <a:cubicBezTo>
                    <a:pt x="22917" y="36503"/>
                    <a:pt x="22094" y="36656"/>
                    <a:pt x="21363" y="37068"/>
                  </a:cubicBezTo>
                  <a:cubicBezTo>
                    <a:pt x="20943" y="37325"/>
                    <a:pt x="20544" y="37664"/>
                    <a:pt x="20124" y="37915"/>
                  </a:cubicBezTo>
                  <a:cubicBezTo>
                    <a:pt x="19643" y="38172"/>
                    <a:pt x="19135" y="38368"/>
                    <a:pt x="18600" y="38484"/>
                  </a:cubicBezTo>
                  <a:cubicBezTo>
                    <a:pt x="18093" y="38596"/>
                    <a:pt x="17552" y="38656"/>
                    <a:pt x="17005" y="38656"/>
                  </a:cubicBezTo>
                  <a:cubicBezTo>
                    <a:pt x="15908" y="38656"/>
                    <a:pt x="14790" y="38416"/>
                    <a:pt x="13886" y="37888"/>
                  </a:cubicBezTo>
                  <a:cubicBezTo>
                    <a:pt x="12767" y="37233"/>
                    <a:pt x="11745" y="36079"/>
                    <a:pt x="10439" y="36079"/>
                  </a:cubicBezTo>
                  <a:cubicBezTo>
                    <a:pt x="10163" y="36079"/>
                    <a:pt x="9875" y="36131"/>
                    <a:pt x="9571" y="36248"/>
                  </a:cubicBezTo>
                  <a:cubicBezTo>
                    <a:pt x="9090" y="36452"/>
                    <a:pt x="8664" y="36790"/>
                    <a:pt x="8217" y="37014"/>
                  </a:cubicBezTo>
                  <a:cubicBezTo>
                    <a:pt x="7675" y="37264"/>
                    <a:pt x="7086" y="37468"/>
                    <a:pt x="6490" y="37522"/>
                  </a:cubicBezTo>
                  <a:cubicBezTo>
                    <a:pt x="6261" y="37546"/>
                    <a:pt x="6040" y="37560"/>
                    <a:pt x="5819" y="37560"/>
                  </a:cubicBezTo>
                  <a:cubicBezTo>
                    <a:pt x="5548" y="37560"/>
                    <a:pt x="5279" y="37539"/>
                    <a:pt x="4999" y="37495"/>
                  </a:cubicBezTo>
                  <a:cubicBezTo>
                    <a:pt x="3983" y="37352"/>
                    <a:pt x="3272" y="36702"/>
                    <a:pt x="2852" y="35801"/>
                  </a:cubicBezTo>
                  <a:cubicBezTo>
                    <a:pt x="2371" y="34643"/>
                    <a:pt x="2541" y="33370"/>
                    <a:pt x="2825" y="32218"/>
                  </a:cubicBezTo>
                  <a:cubicBezTo>
                    <a:pt x="3360" y="29983"/>
                    <a:pt x="4234" y="27701"/>
                    <a:pt x="2879" y="25615"/>
                  </a:cubicBezTo>
                  <a:cubicBezTo>
                    <a:pt x="2229" y="24626"/>
                    <a:pt x="1552" y="23752"/>
                    <a:pt x="1159" y="22621"/>
                  </a:cubicBezTo>
                  <a:cubicBezTo>
                    <a:pt x="766" y="21578"/>
                    <a:pt x="563" y="20474"/>
                    <a:pt x="563" y="19377"/>
                  </a:cubicBezTo>
                  <a:cubicBezTo>
                    <a:pt x="563" y="18273"/>
                    <a:pt x="732" y="17175"/>
                    <a:pt x="1132" y="16132"/>
                  </a:cubicBezTo>
                  <a:cubicBezTo>
                    <a:pt x="1525" y="15001"/>
                    <a:pt x="2121" y="13931"/>
                    <a:pt x="2629" y="12854"/>
                  </a:cubicBezTo>
                  <a:cubicBezTo>
                    <a:pt x="3103" y="11784"/>
                    <a:pt x="3475" y="10680"/>
                    <a:pt x="3611" y="9495"/>
                  </a:cubicBezTo>
                  <a:cubicBezTo>
                    <a:pt x="3780" y="8370"/>
                    <a:pt x="3672" y="7212"/>
                    <a:pt x="3950" y="6081"/>
                  </a:cubicBezTo>
                  <a:cubicBezTo>
                    <a:pt x="4207" y="4984"/>
                    <a:pt x="4911" y="4022"/>
                    <a:pt x="5677" y="3175"/>
                  </a:cubicBezTo>
                  <a:cubicBezTo>
                    <a:pt x="6381" y="2383"/>
                    <a:pt x="7228" y="1706"/>
                    <a:pt x="8183" y="1198"/>
                  </a:cubicBezTo>
                  <a:cubicBezTo>
                    <a:pt x="9317" y="592"/>
                    <a:pt x="10636" y="352"/>
                    <a:pt x="11929" y="352"/>
                  </a:cubicBezTo>
                  <a:close/>
                  <a:moveTo>
                    <a:pt x="22088" y="0"/>
                  </a:moveTo>
                  <a:cubicBezTo>
                    <a:pt x="21912" y="0"/>
                    <a:pt x="21736" y="4"/>
                    <a:pt x="21560" y="12"/>
                  </a:cubicBezTo>
                  <a:cubicBezTo>
                    <a:pt x="20801" y="46"/>
                    <a:pt x="20036" y="182"/>
                    <a:pt x="19304" y="385"/>
                  </a:cubicBezTo>
                  <a:cubicBezTo>
                    <a:pt x="18823" y="493"/>
                    <a:pt x="18376" y="636"/>
                    <a:pt x="17923" y="751"/>
                  </a:cubicBezTo>
                  <a:cubicBezTo>
                    <a:pt x="17634" y="826"/>
                    <a:pt x="17321" y="977"/>
                    <a:pt x="17029" y="977"/>
                  </a:cubicBezTo>
                  <a:cubicBezTo>
                    <a:pt x="17006" y="977"/>
                    <a:pt x="16983" y="976"/>
                    <a:pt x="16961" y="974"/>
                  </a:cubicBezTo>
                  <a:cubicBezTo>
                    <a:pt x="16622" y="920"/>
                    <a:pt x="16256" y="778"/>
                    <a:pt x="15918" y="663"/>
                  </a:cubicBezTo>
                  <a:cubicBezTo>
                    <a:pt x="14611" y="303"/>
                    <a:pt x="13304" y="22"/>
                    <a:pt x="11946" y="22"/>
                  </a:cubicBezTo>
                  <a:cubicBezTo>
                    <a:pt x="11720" y="22"/>
                    <a:pt x="11493" y="30"/>
                    <a:pt x="11265" y="46"/>
                  </a:cubicBezTo>
                  <a:cubicBezTo>
                    <a:pt x="10357" y="101"/>
                    <a:pt x="9456" y="270"/>
                    <a:pt x="8610" y="609"/>
                  </a:cubicBezTo>
                  <a:cubicBezTo>
                    <a:pt x="7648" y="1028"/>
                    <a:pt x="6801" y="1624"/>
                    <a:pt x="6043" y="2329"/>
                  </a:cubicBezTo>
                  <a:cubicBezTo>
                    <a:pt x="5250" y="3033"/>
                    <a:pt x="4546" y="3907"/>
                    <a:pt x="4038" y="4869"/>
                  </a:cubicBezTo>
                  <a:cubicBezTo>
                    <a:pt x="3530" y="5858"/>
                    <a:pt x="3415" y="6955"/>
                    <a:pt x="3387" y="8032"/>
                  </a:cubicBezTo>
                  <a:cubicBezTo>
                    <a:pt x="3333" y="9359"/>
                    <a:pt x="3137" y="10626"/>
                    <a:pt x="2656" y="11865"/>
                  </a:cubicBezTo>
                  <a:cubicBezTo>
                    <a:pt x="2175" y="13085"/>
                    <a:pt x="1525" y="14209"/>
                    <a:pt x="1017" y="15421"/>
                  </a:cubicBezTo>
                  <a:cubicBezTo>
                    <a:pt x="197" y="17426"/>
                    <a:pt x="1" y="19654"/>
                    <a:pt x="536" y="21774"/>
                  </a:cubicBezTo>
                  <a:cubicBezTo>
                    <a:pt x="820" y="22872"/>
                    <a:pt x="1301" y="23921"/>
                    <a:pt x="1952" y="24849"/>
                  </a:cubicBezTo>
                  <a:cubicBezTo>
                    <a:pt x="2256" y="25303"/>
                    <a:pt x="2595" y="25750"/>
                    <a:pt x="2852" y="26231"/>
                  </a:cubicBezTo>
                  <a:cubicBezTo>
                    <a:pt x="3191" y="26881"/>
                    <a:pt x="3306" y="27613"/>
                    <a:pt x="3306" y="28324"/>
                  </a:cubicBezTo>
                  <a:cubicBezTo>
                    <a:pt x="3218" y="30749"/>
                    <a:pt x="1613" y="33173"/>
                    <a:pt x="2426" y="35571"/>
                  </a:cubicBezTo>
                  <a:cubicBezTo>
                    <a:pt x="2683" y="36391"/>
                    <a:pt x="3218" y="37156"/>
                    <a:pt x="4011" y="37576"/>
                  </a:cubicBezTo>
                  <a:cubicBezTo>
                    <a:pt x="4458" y="37806"/>
                    <a:pt x="5027" y="37888"/>
                    <a:pt x="5535" y="37915"/>
                  </a:cubicBezTo>
                  <a:cubicBezTo>
                    <a:pt x="5598" y="37916"/>
                    <a:pt x="5662" y="37917"/>
                    <a:pt x="5726" y="37917"/>
                  </a:cubicBezTo>
                  <a:cubicBezTo>
                    <a:pt x="6590" y="37917"/>
                    <a:pt x="7455" y="37745"/>
                    <a:pt x="8244" y="37380"/>
                  </a:cubicBezTo>
                  <a:cubicBezTo>
                    <a:pt x="8779" y="37129"/>
                    <a:pt x="9233" y="36729"/>
                    <a:pt x="9768" y="36533"/>
                  </a:cubicBezTo>
                  <a:cubicBezTo>
                    <a:pt x="9974" y="36464"/>
                    <a:pt x="10185" y="36432"/>
                    <a:pt x="10397" y="36432"/>
                  </a:cubicBezTo>
                  <a:cubicBezTo>
                    <a:pt x="10706" y="36432"/>
                    <a:pt x="11017" y="36500"/>
                    <a:pt x="11319" y="36621"/>
                  </a:cubicBezTo>
                  <a:cubicBezTo>
                    <a:pt x="12138" y="36926"/>
                    <a:pt x="12755" y="37576"/>
                    <a:pt x="13493" y="38057"/>
                  </a:cubicBezTo>
                  <a:cubicBezTo>
                    <a:pt x="14055" y="38423"/>
                    <a:pt x="14732" y="38680"/>
                    <a:pt x="15410" y="38822"/>
                  </a:cubicBezTo>
                  <a:cubicBezTo>
                    <a:pt x="15940" y="38937"/>
                    <a:pt x="16484" y="38997"/>
                    <a:pt x="17027" y="38997"/>
                  </a:cubicBezTo>
                  <a:cubicBezTo>
                    <a:pt x="18338" y="38997"/>
                    <a:pt x="19646" y="38652"/>
                    <a:pt x="20747" y="37915"/>
                  </a:cubicBezTo>
                  <a:cubicBezTo>
                    <a:pt x="21221" y="37603"/>
                    <a:pt x="21648" y="37264"/>
                    <a:pt x="22183" y="37068"/>
                  </a:cubicBezTo>
                  <a:cubicBezTo>
                    <a:pt x="22718" y="36899"/>
                    <a:pt x="23253" y="36844"/>
                    <a:pt x="23822" y="36844"/>
                  </a:cubicBezTo>
                  <a:cubicBezTo>
                    <a:pt x="24838" y="36899"/>
                    <a:pt x="25793" y="37156"/>
                    <a:pt x="26755" y="37407"/>
                  </a:cubicBezTo>
                  <a:cubicBezTo>
                    <a:pt x="27503" y="37624"/>
                    <a:pt x="28276" y="37836"/>
                    <a:pt x="29044" y="37836"/>
                  </a:cubicBezTo>
                  <a:cubicBezTo>
                    <a:pt x="29076" y="37836"/>
                    <a:pt x="29109" y="37835"/>
                    <a:pt x="29142" y="37834"/>
                  </a:cubicBezTo>
                  <a:lnTo>
                    <a:pt x="29142" y="37834"/>
                  </a:lnTo>
                  <a:cubicBezTo>
                    <a:pt x="29146" y="37835"/>
                    <a:pt x="29150" y="37835"/>
                    <a:pt x="29155" y="37835"/>
                  </a:cubicBezTo>
                  <a:cubicBezTo>
                    <a:pt x="29163" y="37835"/>
                    <a:pt x="29171" y="37834"/>
                    <a:pt x="29179" y="37833"/>
                  </a:cubicBezTo>
                  <a:lnTo>
                    <a:pt x="29179" y="37833"/>
                  </a:lnTo>
                  <a:cubicBezTo>
                    <a:pt x="29179" y="37833"/>
                    <a:pt x="29179" y="37833"/>
                    <a:pt x="29179" y="37833"/>
                  </a:cubicBezTo>
                  <a:cubicBezTo>
                    <a:pt x="29191" y="37833"/>
                    <a:pt x="29202" y="37832"/>
                    <a:pt x="29212" y="37831"/>
                  </a:cubicBezTo>
                  <a:lnTo>
                    <a:pt x="29212" y="37831"/>
                  </a:lnTo>
                  <a:cubicBezTo>
                    <a:pt x="31254" y="37667"/>
                    <a:pt x="32057" y="35365"/>
                    <a:pt x="31889" y="33600"/>
                  </a:cubicBezTo>
                  <a:cubicBezTo>
                    <a:pt x="31665" y="31087"/>
                    <a:pt x="29972" y="28405"/>
                    <a:pt x="31415" y="25980"/>
                  </a:cubicBezTo>
                  <a:cubicBezTo>
                    <a:pt x="32004" y="24992"/>
                    <a:pt x="32708" y="24172"/>
                    <a:pt x="33162" y="23102"/>
                  </a:cubicBezTo>
                  <a:cubicBezTo>
                    <a:pt x="33582" y="22059"/>
                    <a:pt x="33839" y="20928"/>
                    <a:pt x="33893" y="19797"/>
                  </a:cubicBezTo>
                  <a:cubicBezTo>
                    <a:pt x="33954" y="18726"/>
                    <a:pt x="33839" y="17622"/>
                    <a:pt x="33528" y="16579"/>
                  </a:cubicBezTo>
                  <a:cubicBezTo>
                    <a:pt x="33189" y="15455"/>
                    <a:pt x="32654" y="14405"/>
                    <a:pt x="32119" y="13362"/>
                  </a:cubicBezTo>
                  <a:cubicBezTo>
                    <a:pt x="31550" y="12150"/>
                    <a:pt x="31042" y="10910"/>
                    <a:pt x="30846" y="9583"/>
                  </a:cubicBezTo>
                  <a:cubicBezTo>
                    <a:pt x="30676" y="8398"/>
                    <a:pt x="30818" y="7158"/>
                    <a:pt x="30507" y="6000"/>
                  </a:cubicBezTo>
                  <a:cubicBezTo>
                    <a:pt x="30026" y="3995"/>
                    <a:pt x="28279" y="2214"/>
                    <a:pt x="26558" y="1171"/>
                  </a:cubicBezTo>
                  <a:cubicBezTo>
                    <a:pt x="25212" y="336"/>
                    <a:pt x="23663" y="0"/>
                    <a:pt x="2208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3"/>
            <p:cNvSpPr/>
            <p:nvPr/>
          </p:nvSpPr>
          <p:spPr>
            <a:xfrm>
              <a:off x="6000466" y="2076788"/>
              <a:ext cx="142855" cy="605163"/>
            </a:xfrm>
            <a:custGeom>
              <a:avLst/>
              <a:gdLst/>
              <a:ahLst/>
              <a:cxnLst/>
              <a:rect l="l" t="t" r="r" b="b"/>
              <a:pathLst>
                <a:path w="3408" h="14437" extrusionOk="0">
                  <a:moveTo>
                    <a:pt x="255" y="1"/>
                  </a:moveTo>
                  <a:cubicBezTo>
                    <a:pt x="132" y="1"/>
                    <a:pt x="0" y="120"/>
                    <a:pt x="82" y="240"/>
                  </a:cubicBezTo>
                  <a:cubicBezTo>
                    <a:pt x="840" y="1425"/>
                    <a:pt x="1606" y="2611"/>
                    <a:pt x="2249" y="3823"/>
                  </a:cubicBezTo>
                  <a:cubicBezTo>
                    <a:pt x="2622" y="4500"/>
                    <a:pt x="2899" y="5178"/>
                    <a:pt x="2899" y="5970"/>
                  </a:cubicBezTo>
                  <a:cubicBezTo>
                    <a:pt x="2927" y="6702"/>
                    <a:pt x="2757" y="7440"/>
                    <a:pt x="2534" y="8144"/>
                  </a:cubicBezTo>
                  <a:cubicBezTo>
                    <a:pt x="1944" y="10122"/>
                    <a:pt x="895" y="12967"/>
                    <a:pt x="3096" y="14409"/>
                  </a:cubicBezTo>
                  <a:cubicBezTo>
                    <a:pt x="3123" y="14428"/>
                    <a:pt x="3151" y="14436"/>
                    <a:pt x="3177" y="14436"/>
                  </a:cubicBezTo>
                  <a:cubicBezTo>
                    <a:pt x="3311" y="14436"/>
                    <a:pt x="3407" y="14217"/>
                    <a:pt x="3265" y="14098"/>
                  </a:cubicBezTo>
                  <a:cubicBezTo>
                    <a:pt x="2195" y="13394"/>
                    <a:pt x="1972" y="12039"/>
                    <a:pt x="2141" y="10854"/>
                  </a:cubicBezTo>
                  <a:cubicBezTo>
                    <a:pt x="2337" y="9526"/>
                    <a:pt x="2960" y="8287"/>
                    <a:pt x="3184" y="6959"/>
                  </a:cubicBezTo>
                  <a:cubicBezTo>
                    <a:pt x="3380" y="5686"/>
                    <a:pt x="3096" y="4616"/>
                    <a:pt x="2480" y="3518"/>
                  </a:cubicBezTo>
                  <a:cubicBezTo>
                    <a:pt x="1829" y="2360"/>
                    <a:pt x="1125" y="1202"/>
                    <a:pt x="387" y="71"/>
                  </a:cubicBezTo>
                  <a:cubicBezTo>
                    <a:pt x="355" y="21"/>
                    <a:pt x="306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3"/>
            <p:cNvSpPr/>
            <p:nvPr/>
          </p:nvSpPr>
          <p:spPr>
            <a:xfrm>
              <a:off x="6175555" y="2231882"/>
              <a:ext cx="46990" cy="156017"/>
            </a:xfrm>
            <a:custGeom>
              <a:avLst/>
              <a:gdLst/>
              <a:ahLst/>
              <a:cxnLst/>
              <a:rect l="l" t="t" r="r" b="b"/>
              <a:pathLst>
                <a:path w="1121" h="3722" extrusionOk="0">
                  <a:moveTo>
                    <a:pt x="218" y="1"/>
                  </a:moveTo>
                  <a:cubicBezTo>
                    <a:pt x="108" y="1"/>
                    <a:pt x="0" y="91"/>
                    <a:pt x="50" y="211"/>
                  </a:cubicBezTo>
                  <a:cubicBezTo>
                    <a:pt x="416" y="1281"/>
                    <a:pt x="754" y="2412"/>
                    <a:pt x="307" y="3510"/>
                  </a:cubicBezTo>
                  <a:cubicBezTo>
                    <a:pt x="254" y="3633"/>
                    <a:pt x="358" y="3722"/>
                    <a:pt x="468" y="3722"/>
                  </a:cubicBezTo>
                  <a:cubicBezTo>
                    <a:pt x="539" y="3722"/>
                    <a:pt x="612" y="3685"/>
                    <a:pt x="646" y="3598"/>
                  </a:cubicBezTo>
                  <a:cubicBezTo>
                    <a:pt x="1120" y="2440"/>
                    <a:pt x="754" y="1254"/>
                    <a:pt x="389" y="123"/>
                  </a:cubicBezTo>
                  <a:cubicBezTo>
                    <a:pt x="357" y="37"/>
                    <a:pt x="287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3"/>
            <p:cNvSpPr/>
            <p:nvPr/>
          </p:nvSpPr>
          <p:spPr>
            <a:xfrm>
              <a:off x="6252306" y="2094351"/>
              <a:ext cx="66188" cy="423744"/>
            </a:xfrm>
            <a:custGeom>
              <a:avLst/>
              <a:gdLst/>
              <a:ahLst/>
              <a:cxnLst/>
              <a:rect l="l" t="t" r="r" b="b"/>
              <a:pathLst>
                <a:path w="1579" h="10109" extrusionOk="0">
                  <a:moveTo>
                    <a:pt x="428" y="1"/>
                  </a:moveTo>
                  <a:cubicBezTo>
                    <a:pt x="328" y="1"/>
                    <a:pt x="230" y="85"/>
                    <a:pt x="278" y="221"/>
                  </a:cubicBezTo>
                  <a:cubicBezTo>
                    <a:pt x="1213" y="3377"/>
                    <a:pt x="1152" y="6764"/>
                    <a:pt x="55" y="9900"/>
                  </a:cubicBezTo>
                  <a:cubicBezTo>
                    <a:pt x="1" y="10019"/>
                    <a:pt x="105" y="10108"/>
                    <a:pt x="215" y="10108"/>
                  </a:cubicBezTo>
                  <a:cubicBezTo>
                    <a:pt x="286" y="10108"/>
                    <a:pt x="359" y="10071"/>
                    <a:pt x="393" y="9981"/>
                  </a:cubicBezTo>
                  <a:cubicBezTo>
                    <a:pt x="1490" y="6825"/>
                    <a:pt x="1578" y="3350"/>
                    <a:pt x="590" y="133"/>
                  </a:cubicBezTo>
                  <a:cubicBezTo>
                    <a:pt x="567" y="41"/>
                    <a:pt x="497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3"/>
            <p:cNvSpPr/>
            <p:nvPr/>
          </p:nvSpPr>
          <p:spPr>
            <a:xfrm>
              <a:off x="6338405" y="2160245"/>
              <a:ext cx="47367" cy="398342"/>
            </a:xfrm>
            <a:custGeom>
              <a:avLst/>
              <a:gdLst/>
              <a:ahLst/>
              <a:cxnLst/>
              <a:rect l="l" t="t" r="r" b="b"/>
              <a:pathLst>
                <a:path w="1130" h="9503" extrusionOk="0">
                  <a:moveTo>
                    <a:pt x="630" y="0"/>
                  </a:moveTo>
                  <a:cubicBezTo>
                    <a:pt x="545" y="0"/>
                    <a:pt x="469" y="58"/>
                    <a:pt x="486" y="173"/>
                  </a:cubicBezTo>
                  <a:cubicBezTo>
                    <a:pt x="791" y="3221"/>
                    <a:pt x="622" y="6296"/>
                    <a:pt x="32" y="9283"/>
                  </a:cubicBezTo>
                  <a:cubicBezTo>
                    <a:pt x="0" y="9419"/>
                    <a:pt x="105" y="9503"/>
                    <a:pt x="208" y="9503"/>
                  </a:cubicBezTo>
                  <a:cubicBezTo>
                    <a:pt x="279" y="9503"/>
                    <a:pt x="349" y="9462"/>
                    <a:pt x="371" y="9371"/>
                  </a:cubicBezTo>
                  <a:cubicBezTo>
                    <a:pt x="960" y="6350"/>
                    <a:pt x="1130" y="3248"/>
                    <a:pt x="825" y="173"/>
                  </a:cubicBezTo>
                  <a:cubicBezTo>
                    <a:pt x="808" y="58"/>
                    <a:pt x="715" y="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3"/>
            <p:cNvSpPr/>
            <p:nvPr/>
          </p:nvSpPr>
          <p:spPr>
            <a:xfrm>
              <a:off x="6420521" y="2286794"/>
              <a:ext cx="18653" cy="53151"/>
            </a:xfrm>
            <a:custGeom>
              <a:avLst/>
              <a:gdLst/>
              <a:ahLst/>
              <a:cxnLst/>
              <a:rect l="l" t="t" r="r" b="b"/>
              <a:pathLst>
                <a:path w="445" h="1268" extrusionOk="0">
                  <a:moveTo>
                    <a:pt x="248" y="0"/>
                  </a:moveTo>
                  <a:cubicBezTo>
                    <a:pt x="163" y="0"/>
                    <a:pt x="78" y="56"/>
                    <a:pt x="78" y="168"/>
                  </a:cubicBezTo>
                  <a:cubicBezTo>
                    <a:pt x="105" y="479"/>
                    <a:pt x="78" y="764"/>
                    <a:pt x="17" y="1048"/>
                  </a:cubicBezTo>
                  <a:cubicBezTo>
                    <a:pt x="1" y="1184"/>
                    <a:pt x="120" y="1268"/>
                    <a:pt x="222" y="1268"/>
                  </a:cubicBezTo>
                  <a:cubicBezTo>
                    <a:pt x="287" y="1268"/>
                    <a:pt x="345" y="1233"/>
                    <a:pt x="356" y="1157"/>
                  </a:cubicBezTo>
                  <a:cubicBezTo>
                    <a:pt x="417" y="818"/>
                    <a:pt x="444" y="506"/>
                    <a:pt x="417" y="168"/>
                  </a:cubicBezTo>
                  <a:cubicBezTo>
                    <a:pt x="417" y="56"/>
                    <a:pt x="332" y="0"/>
                    <a:pt x="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3"/>
            <p:cNvSpPr/>
            <p:nvPr/>
          </p:nvSpPr>
          <p:spPr>
            <a:xfrm>
              <a:off x="6106643" y="2098836"/>
              <a:ext cx="54702" cy="66775"/>
            </a:xfrm>
            <a:custGeom>
              <a:avLst/>
              <a:gdLst/>
              <a:ahLst/>
              <a:cxnLst/>
              <a:rect l="l" t="t" r="r" b="b"/>
              <a:pathLst>
                <a:path w="1305" h="1593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cubicBezTo>
                    <a:pt x="28" y="757"/>
                    <a:pt x="394" y="1326"/>
                    <a:pt x="963" y="1577"/>
                  </a:cubicBezTo>
                  <a:cubicBezTo>
                    <a:pt x="986" y="1588"/>
                    <a:pt x="1010" y="1592"/>
                    <a:pt x="1032" y="1592"/>
                  </a:cubicBezTo>
                  <a:cubicBezTo>
                    <a:pt x="1195" y="1592"/>
                    <a:pt x="1304" y="1343"/>
                    <a:pt x="1132" y="1265"/>
                  </a:cubicBezTo>
                  <a:cubicBezTo>
                    <a:pt x="678" y="1069"/>
                    <a:pt x="366" y="649"/>
                    <a:pt x="339" y="168"/>
                  </a:cubicBez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3"/>
            <p:cNvSpPr/>
            <p:nvPr/>
          </p:nvSpPr>
          <p:spPr>
            <a:xfrm>
              <a:off x="5949369" y="1874661"/>
              <a:ext cx="26282" cy="129399"/>
            </a:xfrm>
            <a:custGeom>
              <a:avLst/>
              <a:gdLst/>
              <a:ahLst/>
              <a:cxnLst/>
              <a:rect l="l" t="t" r="r" b="b"/>
              <a:pathLst>
                <a:path w="627" h="3087" extrusionOk="0">
                  <a:moveTo>
                    <a:pt x="410" y="0"/>
                  </a:moveTo>
                  <a:cubicBezTo>
                    <a:pt x="341" y="0"/>
                    <a:pt x="275" y="37"/>
                    <a:pt x="251" y="125"/>
                  </a:cubicBezTo>
                  <a:cubicBezTo>
                    <a:pt x="0" y="1059"/>
                    <a:pt x="0" y="2014"/>
                    <a:pt x="197" y="2976"/>
                  </a:cubicBezTo>
                  <a:cubicBezTo>
                    <a:pt x="218" y="3052"/>
                    <a:pt x="278" y="3087"/>
                    <a:pt x="342" y="3087"/>
                  </a:cubicBezTo>
                  <a:cubicBezTo>
                    <a:pt x="442" y="3087"/>
                    <a:pt x="552" y="3002"/>
                    <a:pt x="536" y="2861"/>
                  </a:cubicBezTo>
                  <a:cubicBezTo>
                    <a:pt x="339" y="1987"/>
                    <a:pt x="366" y="1086"/>
                    <a:pt x="590" y="213"/>
                  </a:cubicBezTo>
                  <a:cubicBezTo>
                    <a:pt x="627" y="89"/>
                    <a:pt x="516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3"/>
            <p:cNvSpPr/>
            <p:nvPr/>
          </p:nvSpPr>
          <p:spPr>
            <a:xfrm>
              <a:off x="5995268" y="1771083"/>
              <a:ext cx="35672" cy="46990"/>
            </a:xfrm>
            <a:custGeom>
              <a:avLst/>
              <a:gdLst/>
              <a:ahLst/>
              <a:cxnLst/>
              <a:rect l="l" t="t" r="r" b="b"/>
              <a:pathLst>
                <a:path w="851" h="1121" extrusionOk="0">
                  <a:moveTo>
                    <a:pt x="617" y="0"/>
                  </a:moveTo>
                  <a:cubicBezTo>
                    <a:pt x="581" y="0"/>
                    <a:pt x="543" y="17"/>
                    <a:pt x="511" y="56"/>
                  </a:cubicBezTo>
                  <a:cubicBezTo>
                    <a:pt x="314" y="313"/>
                    <a:pt x="145" y="591"/>
                    <a:pt x="37" y="902"/>
                  </a:cubicBezTo>
                  <a:cubicBezTo>
                    <a:pt x="0" y="1035"/>
                    <a:pt x="96" y="1120"/>
                    <a:pt x="198" y="1120"/>
                  </a:cubicBezTo>
                  <a:cubicBezTo>
                    <a:pt x="267" y="1120"/>
                    <a:pt x="340" y="1081"/>
                    <a:pt x="375" y="990"/>
                  </a:cubicBezTo>
                  <a:cubicBezTo>
                    <a:pt x="456" y="760"/>
                    <a:pt x="599" y="510"/>
                    <a:pt x="741" y="313"/>
                  </a:cubicBezTo>
                  <a:cubicBezTo>
                    <a:pt x="850" y="183"/>
                    <a:pt x="73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3"/>
            <p:cNvSpPr/>
            <p:nvPr/>
          </p:nvSpPr>
          <p:spPr>
            <a:xfrm>
              <a:off x="7036415" y="1968724"/>
              <a:ext cx="157358" cy="753509"/>
            </a:xfrm>
            <a:custGeom>
              <a:avLst/>
              <a:gdLst/>
              <a:ahLst/>
              <a:cxnLst/>
              <a:rect l="l" t="t" r="r" b="b"/>
              <a:pathLst>
                <a:path w="3754" h="17976" extrusionOk="0">
                  <a:moveTo>
                    <a:pt x="2703" y="0"/>
                  </a:moveTo>
                  <a:cubicBezTo>
                    <a:pt x="2597" y="0"/>
                    <a:pt x="2481" y="86"/>
                    <a:pt x="2514" y="224"/>
                  </a:cubicBezTo>
                  <a:cubicBezTo>
                    <a:pt x="3388" y="3326"/>
                    <a:pt x="225" y="5839"/>
                    <a:pt x="313" y="8914"/>
                  </a:cubicBezTo>
                  <a:cubicBezTo>
                    <a:pt x="367" y="10411"/>
                    <a:pt x="1072" y="11793"/>
                    <a:pt x="1160" y="13289"/>
                  </a:cubicBezTo>
                  <a:cubicBezTo>
                    <a:pt x="1214" y="14840"/>
                    <a:pt x="848" y="16364"/>
                    <a:pt x="56" y="17719"/>
                  </a:cubicBezTo>
                  <a:cubicBezTo>
                    <a:pt x="0" y="17854"/>
                    <a:pt x="116" y="17976"/>
                    <a:pt x="230" y="17976"/>
                  </a:cubicBezTo>
                  <a:cubicBezTo>
                    <a:pt x="282" y="17976"/>
                    <a:pt x="333" y="17950"/>
                    <a:pt x="367" y="17888"/>
                  </a:cubicBezTo>
                  <a:cubicBezTo>
                    <a:pt x="1106" y="16622"/>
                    <a:pt x="1498" y="15206"/>
                    <a:pt x="1498" y="13743"/>
                  </a:cubicBezTo>
                  <a:cubicBezTo>
                    <a:pt x="1526" y="12978"/>
                    <a:pt x="1383" y="12219"/>
                    <a:pt x="1214" y="11481"/>
                  </a:cubicBezTo>
                  <a:cubicBezTo>
                    <a:pt x="990" y="10695"/>
                    <a:pt x="733" y="9876"/>
                    <a:pt x="679" y="9056"/>
                  </a:cubicBezTo>
                  <a:cubicBezTo>
                    <a:pt x="482" y="5866"/>
                    <a:pt x="3754" y="3387"/>
                    <a:pt x="2853" y="109"/>
                  </a:cubicBezTo>
                  <a:cubicBezTo>
                    <a:pt x="2832" y="34"/>
                    <a:pt x="2770" y="0"/>
                    <a:pt x="2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3"/>
            <p:cNvSpPr/>
            <p:nvPr/>
          </p:nvSpPr>
          <p:spPr>
            <a:xfrm>
              <a:off x="7102603" y="2236074"/>
              <a:ext cx="54619" cy="244840"/>
            </a:xfrm>
            <a:custGeom>
              <a:avLst/>
              <a:gdLst/>
              <a:ahLst/>
              <a:cxnLst/>
              <a:rect l="l" t="t" r="r" b="b"/>
              <a:pathLst>
                <a:path w="1303" h="5841" extrusionOk="0">
                  <a:moveTo>
                    <a:pt x="685" y="0"/>
                  </a:moveTo>
                  <a:cubicBezTo>
                    <a:pt x="624" y="0"/>
                    <a:pt x="564" y="35"/>
                    <a:pt x="543" y="111"/>
                  </a:cubicBezTo>
                  <a:cubicBezTo>
                    <a:pt x="1" y="2001"/>
                    <a:pt x="170" y="3979"/>
                    <a:pt x="963" y="5753"/>
                  </a:cubicBezTo>
                  <a:cubicBezTo>
                    <a:pt x="990" y="5815"/>
                    <a:pt x="1037" y="5841"/>
                    <a:pt x="1085" y="5841"/>
                  </a:cubicBezTo>
                  <a:cubicBezTo>
                    <a:pt x="1190" y="5841"/>
                    <a:pt x="1303" y="5719"/>
                    <a:pt x="1247" y="5584"/>
                  </a:cubicBezTo>
                  <a:cubicBezTo>
                    <a:pt x="482" y="3891"/>
                    <a:pt x="373" y="2001"/>
                    <a:pt x="847" y="226"/>
                  </a:cubicBezTo>
                  <a:cubicBezTo>
                    <a:pt x="885" y="86"/>
                    <a:pt x="783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3"/>
            <p:cNvSpPr/>
            <p:nvPr/>
          </p:nvSpPr>
          <p:spPr>
            <a:xfrm>
              <a:off x="7162838" y="1714327"/>
              <a:ext cx="70966" cy="140633"/>
            </a:xfrm>
            <a:custGeom>
              <a:avLst/>
              <a:gdLst/>
              <a:ahLst/>
              <a:cxnLst/>
              <a:rect l="l" t="t" r="r" b="b"/>
              <a:pathLst>
                <a:path w="1693" h="3355" extrusionOk="0">
                  <a:moveTo>
                    <a:pt x="204" y="0"/>
                  </a:moveTo>
                  <a:cubicBezTo>
                    <a:pt x="106" y="0"/>
                    <a:pt x="0" y="87"/>
                    <a:pt x="33" y="224"/>
                  </a:cubicBezTo>
                  <a:cubicBezTo>
                    <a:pt x="318" y="1295"/>
                    <a:pt x="765" y="2311"/>
                    <a:pt x="1334" y="3272"/>
                  </a:cubicBezTo>
                  <a:cubicBezTo>
                    <a:pt x="1366" y="3331"/>
                    <a:pt x="1414" y="3354"/>
                    <a:pt x="1462" y="3354"/>
                  </a:cubicBezTo>
                  <a:cubicBezTo>
                    <a:pt x="1576" y="3354"/>
                    <a:pt x="1693" y="3222"/>
                    <a:pt x="1612" y="3103"/>
                  </a:cubicBezTo>
                  <a:cubicBezTo>
                    <a:pt x="1077" y="2175"/>
                    <a:pt x="657" y="1186"/>
                    <a:pt x="345" y="109"/>
                  </a:cubicBezTo>
                  <a:cubicBezTo>
                    <a:pt x="324" y="34"/>
                    <a:pt x="266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3"/>
            <p:cNvSpPr/>
            <p:nvPr/>
          </p:nvSpPr>
          <p:spPr>
            <a:xfrm>
              <a:off x="7181072" y="2070123"/>
              <a:ext cx="47912" cy="65559"/>
            </a:xfrm>
            <a:custGeom>
              <a:avLst/>
              <a:gdLst/>
              <a:ahLst/>
              <a:cxnLst/>
              <a:rect l="l" t="t" r="r" b="b"/>
              <a:pathLst>
                <a:path w="1143" h="1564" extrusionOk="0">
                  <a:moveTo>
                    <a:pt x="911" y="0"/>
                  </a:moveTo>
                  <a:cubicBezTo>
                    <a:pt x="861" y="0"/>
                    <a:pt x="811" y="26"/>
                    <a:pt x="784" y="88"/>
                  </a:cubicBezTo>
                  <a:cubicBezTo>
                    <a:pt x="533" y="487"/>
                    <a:pt x="303" y="907"/>
                    <a:pt x="79" y="1307"/>
                  </a:cubicBezTo>
                  <a:cubicBezTo>
                    <a:pt x="0" y="1441"/>
                    <a:pt x="122" y="1563"/>
                    <a:pt x="244" y="1563"/>
                  </a:cubicBezTo>
                  <a:cubicBezTo>
                    <a:pt x="299" y="1563"/>
                    <a:pt x="355" y="1538"/>
                    <a:pt x="391" y="1476"/>
                  </a:cubicBezTo>
                  <a:cubicBezTo>
                    <a:pt x="614" y="1077"/>
                    <a:pt x="838" y="657"/>
                    <a:pt x="1068" y="257"/>
                  </a:cubicBezTo>
                  <a:cubicBezTo>
                    <a:pt x="1143" y="122"/>
                    <a:pt x="1023" y="0"/>
                    <a:pt x="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3"/>
            <p:cNvSpPr/>
            <p:nvPr/>
          </p:nvSpPr>
          <p:spPr>
            <a:xfrm>
              <a:off x="6927723" y="2054446"/>
              <a:ext cx="70715" cy="495004"/>
            </a:xfrm>
            <a:custGeom>
              <a:avLst/>
              <a:gdLst/>
              <a:ahLst/>
              <a:cxnLst/>
              <a:rect l="l" t="t" r="r" b="b"/>
              <a:pathLst>
                <a:path w="1687" h="11809" extrusionOk="0">
                  <a:moveTo>
                    <a:pt x="1371" y="1"/>
                  </a:moveTo>
                  <a:cubicBezTo>
                    <a:pt x="1308" y="1"/>
                    <a:pt x="1250" y="37"/>
                    <a:pt x="1240" y="123"/>
                  </a:cubicBezTo>
                  <a:cubicBezTo>
                    <a:pt x="874" y="2047"/>
                    <a:pt x="143" y="3882"/>
                    <a:pt x="82" y="5853"/>
                  </a:cubicBezTo>
                  <a:cubicBezTo>
                    <a:pt x="1" y="7858"/>
                    <a:pt x="651" y="9808"/>
                    <a:pt x="1294" y="11698"/>
                  </a:cubicBezTo>
                  <a:cubicBezTo>
                    <a:pt x="1329" y="11775"/>
                    <a:pt x="1402" y="11809"/>
                    <a:pt x="1473" y="11809"/>
                  </a:cubicBezTo>
                  <a:cubicBezTo>
                    <a:pt x="1583" y="11809"/>
                    <a:pt x="1686" y="11729"/>
                    <a:pt x="1633" y="11610"/>
                  </a:cubicBezTo>
                  <a:cubicBezTo>
                    <a:pt x="1016" y="9748"/>
                    <a:pt x="339" y="7831"/>
                    <a:pt x="420" y="5853"/>
                  </a:cubicBezTo>
                  <a:cubicBezTo>
                    <a:pt x="481" y="3909"/>
                    <a:pt x="1213" y="2101"/>
                    <a:pt x="1552" y="211"/>
                  </a:cubicBezTo>
                  <a:cubicBezTo>
                    <a:pt x="1585" y="91"/>
                    <a:pt x="1470" y="1"/>
                    <a:pt x="1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3"/>
            <p:cNvSpPr/>
            <p:nvPr/>
          </p:nvSpPr>
          <p:spPr>
            <a:xfrm>
              <a:off x="6992150" y="2187534"/>
              <a:ext cx="40660" cy="120639"/>
            </a:xfrm>
            <a:custGeom>
              <a:avLst/>
              <a:gdLst/>
              <a:ahLst/>
              <a:cxnLst/>
              <a:rect l="l" t="t" r="r" b="b"/>
              <a:pathLst>
                <a:path w="970" h="2878" extrusionOk="0">
                  <a:moveTo>
                    <a:pt x="753" y="0"/>
                  </a:moveTo>
                  <a:cubicBezTo>
                    <a:pt x="683" y="0"/>
                    <a:pt x="611" y="35"/>
                    <a:pt x="577" y="111"/>
                  </a:cubicBezTo>
                  <a:cubicBezTo>
                    <a:pt x="265" y="958"/>
                    <a:pt x="69" y="1804"/>
                    <a:pt x="15" y="2705"/>
                  </a:cubicBezTo>
                  <a:cubicBezTo>
                    <a:pt x="1" y="2820"/>
                    <a:pt x="86" y="2878"/>
                    <a:pt x="174" y="2878"/>
                  </a:cubicBezTo>
                  <a:cubicBezTo>
                    <a:pt x="262" y="2878"/>
                    <a:pt x="353" y="2820"/>
                    <a:pt x="353" y="2705"/>
                  </a:cubicBezTo>
                  <a:cubicBezTo>
                    <a:pt x="407" y="1831"/>
                    <a:pt x="604" y="1012"/>
                    <a:pt x="915" y="226"/>
                  </a:cubicBezTo>
                  <a:cubicBezTo>
                    <a:pt x="969" y="85"/>
                    <a:pt x="864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6845942" y="2139622"/>
              <a:ext cx="68535" cy="341208"/>
            </a:xfrm>
            <a:custGeom>
              <a:avLst/>
              <a:gdLst/>
              <a:ahLst/>
              <a:cxnLst/>
              <a:rect l="l" t="t" r="r" b="b"/>
              <a:pathLst>
                <a:path w="1635" h="8140" extrusionOk="0">
                  <a:moveTo>
                    <a:pt x="802" y="1"/>
                  </a:moveTo>
                  <a:cubicBezTo>
                    <a:pt x="736" y="1"/>
                    <a:pt x="672" y="36"/>
                    <a:pt x="651" y="123"/>
                  </a:cubicBezTo>
                  <a:cubicBezTo>
                    <a:pt x="1" y="2751"/>
                    <a:pt x="231" y="5514"/>
                    <a:pt x="1274" y="8027"/>
                  </a:cubicBezTo>
                  <a:cubicBezTo>
                    <a:pt x="1296" y="8106"/>
                    <a:pt x="1363" y="8140"/>
                    <a:pt x="1431" y="8140"/>
                  </a:cubicBezTo>
                  <a:cubicBezTo>
                    <a:pt x="1532" y="8140"/>
                    <a:pt x="1634" y="8064"/>
                    <a:pt x="1586" y="7946"/>
                  </a:cubicBezTo>
                  <a:cubicBezTo>
                    <a:pt x="570" y="5487"/>
                    <a:pt x="340" y="2778"/>
                    <a:pt x="990" y="211"/>
                  </a:cubicBezTo>
                  <a:cubicBezTo>
                    <a:pt x="1023" y="91"/>
                    <a:pt x="908" y="1"/>
                    <a:pt x="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3"/>
            <p:cNvSpPr/>
            <p:nvPr/>
          </p:nvSpPr>
          <p:spPr>
            <a:xfrm>
              <a:off x="6754813" y="2222619"/>
              <a:ext cx="43049" cy="220360"/>
            </a:xfrm>
            <a:custGeom>
              <a:avLst/>
              <a:gdLst/>
              <a:ahLst/>
              <a:cxnLst/>
              <a:rect l="l" t="t" r="r" b="b"/>
              <a:pathLst>
                <a:path w="1027" h="5257" extrusionOk="0">
                  <a:moveTo>
                    <a:pt x="322" y="0"/>
                  </a:moveTo>
                  <a:cubicBezTo>
                    <a:pt x="234" y="0"/>
                    <a:pt x="143" y="50"/>
                    <a:pt x="143" y="148"/>
                  </a:cubicBezTo>
                  <a:cubicBezTo>
                    <a:pt x="1" y="1841"/>
                    <a:pt x="204" y="3507"/>
                    <a:pt x="651" y="5146"/>
                  </a:cubicBezTo>
                  <a:cubicBezTo>
                    <a:pt x="675" y="5223"/>
                    <a:pt x="742" y="5257"/>
                    <a:pt x="810" y="5257"/>
                  </a:cubicBezTo>
                  <a:cubicBezTo>
                    <a:pt x="916" y="5257"/>
                    <a:pt x="1027" y="5177"/>
                    <a:pt x="990" y="5058"/>
                  </a:cubicBezTo>
                  <a:cubicBezTo>
                    <a:pt x="543" y="3453"/>
                    <a:pt x="373" y="1814"/>
                    <a:pt x="482" y="148"/>
                  </a:cubicBezTo>
                  <a:cubicBezTo>
                    <a:pt x="495" y="50"/>
                    <a:pt x="410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3"/>
            <p:cNvSpPr/>
            <p:nvPr/>
          </p:nvSpPr>
          <p:spPr>
            <a:xfrm>
              <a:off x="5256891" y="3129080"/>
              <a:ext cx="3217730" cy="969007"/>
            </a:xfrm>
            <a:custGeom>
              <a:avLst/>
              <a:gdLst/>
              <a:ahLst/>
              <a:cxnLst/>
              <a:rect l="l" t="t" r="r" b="b"/>
              <a:pathLst>
                <a:path w="49641" h="23117" extrusionOk="0">
                  <a:moveTo>
                    <a:pt x="0" y="0"/>
                  </a:moveTo>
                  <a:lnTo>
                    <a:pt x="0" y="23117"/>
                  </a:lnTo>
                  <a:lnTo>
                    <a:pt x="49640" y="23117"/>
                  </a:lnTo>
                  <a:lnTo>
                    <a:pt x="496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3"/>
            <p:cNvSpPr/>
            <p:nvPr/>
          </p:nvSpPr>
          <p:spPr>
            <a:xfrm>
              <a:off x="5256890" y="3121941"/>
              <a:ext cx="3231707" cy="983217"/>
            </a:xfrm>
            <a:custGeom>
              <a:avLst/>
              <a:gdLst/>
              <a:ahLst/>
              <a:cxnLst/>
              <a:rect l="l" t="t" r="r" b="b"/>
              <a:pathLst>
                <a:path w="49980" h="23456" extrusionOk="0">
                  <a:moveTo>
                    <a:pt x="49641" y="367"/>
                  </a:moveTo>
                  <a:lnTo>
                    <a:pt x="49641" y="23117"/>
                  </a:lnTo>
                  <a:lnTo>
                    <a:pt x="340" y="23117"/>
                  </a:lnTo>
                  <a:lnTo>
                    <a:pt x="340" y="367"/>
                  </a:lnTo>
                  <a:close/>
                  <a:moveTo>
                    <a:pt x="1" y="1"/>
                  </a:moveTo>
                  <a:lnTo>
                    <a:pt x="1" y="23456"/>
                  </a:lnTo>
                  <a:lnTo>
                    <a:pt x="49980" y="23456"/>
                  </a:lnTo>
                  <a:lnTo>
                    <a:pt x="49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63"/>
            <p:cNvGrpSpPr/>
            <p:nvPr/>
          </p:nvGrpSpPr>
          <p:grpSpPr>
            <a:xfrm>
              <a:off x="5654518" y="3183785"/>
              <a:ext cx="2088526" cy="605133"/>
              <a:chOff x="5710313" y="3170541"/>
              <a:chExt cx="2020633" cy="585462"/>
            </a:xfrm>
          </p:grpSpPr>
          <p:sp>
            <p:nvSpPr>
              <p:cNvPr id="2420" name="Google Shape;2420;p63"/>
              <p:cNvSpPr/>
              <p:nvPr/>
            </p:nvSpPr>
            <p:spPr>
              <a:xfrm>
                <a:off x="5986005" y="3741751"/>
                <a:ext cx="473290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11291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11094" y="339"/>
                    </a:lnTo>
                    <a:cubicBezTo>
                      <a:pt x="11291" y="339"/>
                      <a:pt x="11291" y="0"/>
                      <a:pt x="110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63"/>
              <p:cNvSpPr/>
              <p:nvPr/>
            </p:nvSpPr>
            <p:spPr>
              <a:xfrm>
                <a:off x="6488805" y="3741751"/>
                <a:ext cx="19072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cubicBezTo>
                      <a:pt x="454" y="339"/>
                      <a:pt x="454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63"/>
              <p:cNvSpPr/>
              <p:nvPr/>
            </p:nvSpPr>
            <p:spPr>
              <a:xfrm>
                <a:off x="6342010" y="3665084"/>
                <a:ext cx="87775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340" extrusionOk="0">
                    <a:moveTo>
                      <a:pt x="231" y="1"/>
                    </a:moveTo>
                    <a:cubicBezTo>
                      <a:pt x="1" y="1"/>
                      <a:pt x="1" y="339"/>
                      <a:pt x="231" y="339"/>
                    </a:cubicBezTo>
                    <a:lnTo>
                      <a:pt x="1863" y="339"/>
                    </a:lnTo>
                    <a:cubicBezTo>
                      <a:pt x="2094" y="339"/>
                      <a:pt x="2094" y="1"/>
                      <a:pt x="18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63"/>
              <p:cNvSpPr/>
              <p:nvPr/>
            </p:nvSpPr>
            <p:spPr>
              <a:xfrm>
                <a:off x="5710313" y="3287491"/>
                <a:ext cx="261523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340" extrusionOk="0">
                    <a:moveTo>
                      <a:pt x="231" y="1"/>
                    </a:moveTo>
                    <a:cubicBezTo>
                      <a:pt x="0" y="1"/>
                      <a:pt x="0" y="339"/>
                      <a:pt x="231" y="339"/>
                    </a:cubicBezTo>
                    <a:lnTo>
                      <a:pt x="6015" y="339"/>
                    </a:lnTo>
                    <a:cubicBezTo>
                      <a:pt x="6239" y="339"/>
                      <a:pt x="6239" y="1"/>
                      <a:pt x="60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63"/>
              <p:cNvSpPr/>
              <p:nvPr/>
            </p:nvSpPr>
            <p:spPr>
              <a:xfrm>
                <a:off x="5884355" y="3344289"/>
                <a:ext cx="102824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339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2229" y="339"/>
                    </a:lnTo>
                    <a:cubicBezTo>
                      <a:pt x="2452" y="339"/>
                      <a:pt x="2452" y="0"/>
                      <a:pt x="2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63"/>
              <p:cNvSpPr/>
              <p:nvPr/>
            </p:nvSpPr>
            <p:spPr>
              <a:xfrm>
                <a:off x="7184384" y="3170541"/>
                <a:ext cx="495758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11827" h="339" extrusionOk="0">
                    <a:moveTo>
                      <a:pt x="197" y="0"/>
                    </a:moveTo>
                    <a:cubicBezTo>
                      <a:pt x="0" y="0"/>
                      <a:pt x="0" y="339"/>
                      <a:pt x="197" y="339"/>
                    </a:cubicBezTo>
                    <a:lnTo>
                      <a:pt x="11596" y="339"/>
                    </a:lnTo>
                    <a:cubicBezTo>
                      <a:pt x="11826" y="339"/>
                      <a:pt x="11826" y="0"/>
                      <a:pt x="115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63"/>
              <p:cNvSpPr/>
              <p:nvPr/>
            </p:nvSpPr>
            <p:spPr>
              <a:xfrm>
                <a:off x="7399588" y="3211955"/>
                <a:ext cx="138579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3306" h="340" extrusionOk="0">
                    <a:moveTo>
                      <a:pt x="231" y="1"/>
                    </a:moveTo>
                    <a:cubicBezTo>
                      <a:pt x="0" y="1"/>
                      <a:pt x="0" y="340"/>
                      <a:pt x="231" y="340"/>
                    </a:cubicBezTo>
                    <a:lnTo>
                      <a:pt x="3075" y="340"/>
                    </a:lnTo>
                    <a:cubicBezTo>
                      <a:pt x="3306" y="340"/>
                      <a:pt x="3306" y="1"/>
                      <a:pt x="30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63"/>
              <p:cNvSpPr/>
              <p:nvPr/>
            </p:nvSpPr>
            <p:spPr>
              <a:xfrm>
                <a:off x="7462339" y="3250855"/>
                <a:ext cx="21336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509" h="340" extrusionOk="0">
                    <a:moveTo>
                      <a:pt x="224" y="1"/>
                    </a:moveTo>
                    <a:cubicBezTo>
                      <a:pt x="0" y="1"/>
                      <a:pt x="0" y="339"/>
                      <a:pt x="224" y="339"/>
                    </a:cubicBezTo>
                    <a:lnTo>
                      <a:pt x="285" y="339"/>
                    </a:lnTo>
                    <a:cubicBezTo>
                      <a:pt x="508" y="339"/>
                      <a:pt x="508" y="1"/>
                      <a:pt x="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63"/>
              <p:cNvSpPr/>
              <p:nvPr/>
            </p:nvSpPr>
            <p:spPr>
              <a:xfrm>
                <a:off x="7402145" y="3406997"/>
                <a:ext cx="32880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7844" h="340" extrusionOk="0">
                    <a:moveTo>
                      <a:pt x="224" y="1"/>
                    </a:moveTo>
                    <a:cubicBezTo>
                      <a:pt x="0" y="1"/>
                      <a:pt x="0" y="340"/>
                      <a:pt x="224" y="340"/>
                    </a:cubicBezTo>
                    <a:lnTo>
                      <a:pt x="7620" y="340"/>
                    </a:lnTo>
                    <a:cubicBezTo>
                      <a:pt x="7844" y="340"/>
                      <a:pt x="7844" y="1"/>
                      <a:pt x="7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63"/>
              <p:cNvSpPr/>
              <p:nvPr/>
            </p:nvSpPr>
            <p:spPr>
              <a:xfrm>
                <a:off x="7000953" y="3682689"/>
                <a:ext cx="16813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340" extrusionOk="0">
                    <a:moveTo>
                      <a:pt x="224" y="1"/>
                    </a:moveTo>
                    <a:cubicBezTo>
                      <a:pt x="1" y="1"/>
                      <a:pt x="1" y="339"/>
                      <a:pt x="224" y="339"/>
                    </a:cubicBezTo>
                    <a:lnTo>
                      <a:pt x="3814" y="339"/>
                    </a:lnTo>
                    <a:cubicBezTo>
                      <a:pt x="4011" y="339"/>
                      <a:pt x="4011" y="1"/>
                      <a:pt x="38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0" name="Google Shape;2430;p63"/>
            <p:cNvSpPr/>
            <p:nvPr/>
          </p:nvSpPr>
          <p:spPr>
            <a:xfrm>
              <a:off x="7105160" y="2147293"/>
              <a:ext cx="521579" cy="898753"/>
            </a:xfrm>
            <a:custGeom>
              <a:avLst/>
              <a:gdLst/>
              <a:ahLst/>
              <a:cxnLst/>
              <a:rect l="l" t="t" r="r" b="b"/>
              <a:pathLst>
                <a:path w="12443" h="21441" extrusionOk="0">
                  <a:moveTo>
                    <a:pt x="8022" y="1"/>
                  </a:moveTo>
                  <a:cubicBezTo>
                    <a:pt x="8019" y="1"/>
                    <a:pt x="8016" y="1"/>
                    <a:pt x="8013" y="1"/>
                  </a:cubicBezTo>
                  <a:cubicBezTo>
                    <a:pt x="7051" y="28"/>
                    <a:pt x="7363" y="4458"/>
                    <a:pt x="7363" y="4458"/>
                  </a:cubicBezTo>
                  <a:cubicBezTo>
                    <a:pt x="7363" y="4458"/>
                    <a:pt x="6612" y="869"/>
                    <a:pt x="5913" y="869"/>
                  </a:cubicBezTo>
                  <a:cubicBezTo>
                    <a:pt x="5898" y="869"/>
                    <a:pt x="5882" y="871"/>
                    <a:pt x="5866" y="875"/>
                  </a:cubicBezTo>
                  <a:cubicBezTo>
                    <a:pt x="5162" y="1044"/>
                    <a:pt x="5954" y="4850"/>
                    <a:pt x="5954" y="4850"/>
                  </a:cubicBezTo>
                  <a:cubicBezTo>
                    <a:pt x="5954" y="4850"/>
                    <a:pt x="4841" y="3620"/>
                    <a:pt x="4185" y="3620"/>
                  </a:cubicBezTo>
                  <a:cubicBezTo>
                    <a:pt x="4005" y="3620"/>
                    <a:pt x="3859" y="3713"/>
                    <a:pt x="3780" y="3950"/>
                  </a:cubicBezTo>
                  <a:cubicBezTo>
                    <a:pt x="3557" y="4600"/>
                    <a:pt x="5866" y="7221"/>
                    <a:pt x="5866" y="7221"/>
                  </a:cubicBezTo>
                  <a:cubicBezTo>
                    <a:pt x="5731" y="9537"/>
                    <a:pt x="5331" y="14671"/>
                    <a:pt x="5331" y="14671"/>
                  </a:cubicBezTo>
                  <a:cubicBezTo>
                    <a:pt x="3780" y="13378"/>
                    <a:pt x="3157" y="13147"/>
                    <a:pt x="1667" y="11854"/>
                  </a:cubicBezTo>
                  <a:lnTo>
                    <a:pt x="1" y="18342"/>
                  </a:lnTo>
                  <a:cubicBezTo>
                    <a:pt x="1" y="18342"/>
                    <a:pt x="2568" y="21194"/>
                    <a:pt x="5250" y="21417"/>
                  </a:cubicBezTo>
                  <a:cubicBezTo>
                    <a:pt x="5429" y="21433"/>
                    <a:pt x="5606" y="21440"/>
                    <a:pt x="5778" y="21440"/>
                  </a:cubicBezTo>
                  <a:cubicBezTo>
                    <a:pt x="8834" y="21440"/>
                    <a:pt x="10760" y="19028"/>
                    <a:pt x="10472" y="13181"/>
                  </a:cubicBezTo>
                  <a:lnTo>
                    <a:pt x="10187" y="7282"/>
                  </a:lnTo>
                  <a:cubicBezTo>
                    <a:pt x="10946" y="6605"/>
                    <a:pt x="12443" y="2399"/>
                    <a:pt x="11711" y="2229"/>
                  </a:cubicBezTo>
                  <a:cubicBezTo>
                    <a:pt x="11691" y="2224"/>
                    <a:pt x="11670" y="2222"/>
                    <a:pt x="11649" y="2222"/>
                  </a:cubicBezTo>
                  <a:cubicBezTo>
                    <a:pt x="10920" y="2222"/>
                    <a:pt x="9903" y="4993"/>
                    <a:pt x="9903" y="4993"/>
                  </a:cubicBezTo>
                  <a:cubicBezTo>
                    <a:pt x="9903" y="4993"/>
                    <a:pt x="11007" y="956"/>
                    <a:pt x="10303" y="787"/>
                  </a:cubicBezTo>
                  <a:cubicBezTo>
                    <a:pt x="10287" y="783"/>
                    <a:pt x="10272" y="781"/>
                    <a:pt x="10257" y="781"/>
                  </a:cubicBezTo>
                  <a:cubicBezTo>
                    <a:pt x="9554" y="781"/>
                    <a:pt x="8718" y="4485"/>
                    <a:pt x="8718" y="4485"/>
                  </a:cubicBezTo>
                  <a:cubicBezTo>
                    <a:pt x="8718" y="4485"/>
                    <a:pt x="8947" y="1"/>
                    <a:pt x="8022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3"/>
            <p:cNvSpPr/>
            <p:nvPr/>
          </p:nvSpPr>
          <p:spPr>
            <a:xfrm>
              <a:off x="7096944" y="2140167"/>
              <a:ext cx="521579" cy="913843"/>
            </a:xfrm>
            <a:custGeom>
              <a:avLst/>
              <a:gdLst/>
              <a:ahLst/>
              <a:cxnLst/>
              <a:rect l="l" t="t" r="r" b="b"/>
              <a:pathLst>
                <a:path w="12443" h="21801" extrusionOk="0">
                  <a:moveTo>
                    <a:pt x="8228" y="333"/>
                  </a:moveTo>
                  <a:cubicBezTo>
                    <a:pt x="8393" y="333"/>
                    <a:pt x="8471" y="629"/>
                    <a:pt x="8521" y="760"/>
                  </a:cubicBezTo>
                  <a:cubicBezTo>
                    <a:pt x="8744" y="1465"/>
                    <a:pt x="8744" y="2284"/>
                    <a:pt x="8771" y="3022"/>
                  </a:cubicBezTo>
                  <a:cubicBezTo>
                    <a:pt x="8771" y="3535"/>
                    <a:pt x="8771" y="4072"/>
                    <a:pt x="8748" y="4587"/>
                  </a:cubicBezTo>
                  <a:lnTo>
                    <a:pt x="8748" y="4587"/>
                  </a:lnTo>
                  <a:cubicBezTo>
                    <a:pt x="8747" y="4591"/>
                    <a:pt x="8745" y="4596"/>
                    <a:pt x="8744" y="4600"/>
                  </a:cubicBezTo>
                  <a:cubicBezTo>
                    <a:pt x="8745" y="4601"/>
                    <a:pt x="8746" y="4601"/>
                    <a:pt x="8747" y="4601"/>
                  </a:cubicBezTo>
                  <a:lnTo>
                    <a:pt x="8747" y="4601"/>
                  </a:lnTo>
                  <a:cubicBezTo>
                    <a:pt x="8746" y="4619"/>
                    <a:pt x="8745" y="4637"/>
                    <a:pt x="8744" y="4655"/>
                  </a:cubicBezTo>
                  <a:cubicBezTo>
                    <a:pt x="8729" y="4765"/>
                    <a:pt x="8822" y="4825"/>
                    <a:pt x="8915" y="4825"/>
                  </a:cubicBezTo>
                  <a:cubicBezTo>
                    <a:pt x="8987" y="4825"/>
                    <a:pt x="9059" y="4789"/>
                    <a:pt x="9083" y="4716"/>
                  </a:cubicBezTo>
                  <a:cubicBezTo>
                    <a:pt x="9313" y="3666"/>
                    <a:pt x="9591" y="2541"/>
                    <a:pt x="10072" y="1580"/>
                  </a:cubicBezTo>
                  <a:cubicBezTo>
                    <a:pt x="10124" y="1501"/>
                    <a:pt x="10316" y="1125"/>
                    <a:pt x="10427" y="1125"/>
                  </a:cubicBezTo>
                  <a:cubicBezTo>
                    <a:pt x="10430" y="1125"/>
                    <a:pt x="10434" y="1125"/>
                    <a:pt x="10438" y="1126"/>
                  </a:cubicBezTo>
                  <a:cubicBezTo>
                    <a:pt x="10580" y="1160"/>
                    <a:pt x="10553" y="1553"/>
                    <a:pt x="10553" y="1634"/>
                  </a:cubicBezTo>
                  <a:cubicBezTo>
                    <a:pt x="10580" y="2345"/>
                    <a:pt x="10411" y="3022"/>
                    <a:pt x="10268" y="3700"/>
                  </a:cubicBezTo>
                  <a:cubicBezTo>
                    <a:pt x="10160" y="4174"/>
                    <a:pt x="10045" y="4628"/>
                    <a:pt x="9930" y="5108"/>
                  </a:cubicBezTo>
                  <a:cubicBezTo>
                    <a:pt x="9898" y="5238"/>
                    <a:pt x="9990" y="5313"/>
                    <a:pt x="10089" y="5313"/>
                  </a:cubicBezTo>
                  <a:cubicBezTo>
                    <a:pt x="10160" y="5313"/>
                    <a:pt x="10234" y="5275"/>
                    <a:pt x="10268" y="5190"/>
                  </a:cubicBezTo>
                  <a:cubicBezTo>
                    <a:pt x="10553" y="4404"/>
                    <a:pt x="10891" y="3496"/>
                    <a:pt x="11454" y="2853"/>
                  </a:cubicBezTo>
                  <a:cubicBezTo>
                    <a:pt x="11509" y="2773"/>
                    <a:pt x="11697" y="2561"/>
                    <a:pt x="11817" y="2561"/>
                  </a:cubicBezTo>
                  <a:cubicBezTo>
                    <a:pt x="11830" y="2561"/>
                    <a:pt x="11842" y="2563"/>
                    <a:pt x="11853" y="2569"/>
                  </a:cubicBezTo>
                  <a:cubicBezTo>
                    <a:pt x="11934" y="2623"/>
                    <a:pt x="11907" y="2880"/>
                    <a:pt x="11907" y="2961"/>
                  </a:cubicBezTo>
                  <a:cubicBezTo>
                    <a:pt x="11907" y="3469"/>
                    <a:pt x="11738" y="4004"/>
                    <a:pt x="11596" y="4512"/>
                  </a:cubicBezTo>
                  <a:cubicBezTo>
                    <a:pt x="11399" y="5108"/>
                    <a:pt x="11176" y="5698"/>
                    <a:pt x="10918" y="6267"/>
                  </a:cubicBezTo>
                  <a:cubicBezTo>
                    <a:pt x="10803" y="6490"/>
                    <a:pt x="10695" y="6714"/>
                    <a:pt x="10580" y="6917"/>
                  </a:cubicBezTo>
                  <a:cubicBezTo>
                    <a:pt x="10465" y="7052"/>
                    <a:pt x="10295" y="7195"/>
                    <a:pt x="10241" y="7364"/>
                  </a:cubicBezTo>
                  <a:cubicBezTo>
                    <a:pt x="10160" y="7506"/>
                    <a:pt x="10214" y="7763"/>
                    <a:pt x="10241" y="7899"/>
                  </a:cubicBezTo>
                  <a:cubicBezTo>
                    <a:pt x="10241" y="8353"/>
                    <a:pt x="10268" y="8807"/>
                    <a:pt x="10295" y="9226"/>
                  </a:cubicBezTo>
                  <a:cubicBezTo>
                    <a:pt x="10383" y="11231"/>
                    <a:pt x="10580" y="13263"/>
                    <a:pt x="10499" y="15268"/>
                  </a:cubicBezTo>
                  <a:cubicBezTo>
                    <a:pt x="10411" y="17551"/>
                    <a:pt x="9821" y="20517"/>
                    <a:pt x="7281" y="21276"/>
                  </a:cubicBezTo>
                  <a:cubicBezTo>
                    <a:pt x="6857" y="21401"/>
                    <a:pt x="6431" y="21458"/>
                    <a:pt x="6007" y="21458"/>
                  </a:cubicBezTo>
                  <a:cubicBezTo>
                    <a:pt x="3873" y="21458"/>
                    <a:pt x="1803" y="20013"/>
                    <a:pt x="387" y="18486"/>
                  </a:cubicBezTo>
                  <a:lnTo>
                    <a:pt x="387" y="18486"/>
                  </a:lnTo>
                  <a:cubicBezTo>
                    <a:pt x="918" y="16434"/>
                    <a:pt x="1427" y="14376"/>
                    <a:pt x="1963" y="12317"/>
                  </a:cubicBezTo>
                  <a:lnTo>
                    <a:pt x="1963" y="12317"/>
                  </a:lnTo>
                  <a:cubicBezTo>
                    <a:pt x="3065" y="13249"/>
                    <a:pt x="4274" y="14028"/>
                    <a:pt x="5419" y="14956"/>
                  </a:cubicBezTo>
                  <a:cubicBezTo>
                    <a:pt x="5453" y="14985"/>
                    <a:pt x="5494" y="14997"/>
                    <a:pt x="5533" y="14997"/>
                  </a:cubicBezTo>
                  <a:cubicBezTo>
                    <a:pt x="5618" y="14997"/>
                    <a:pt x="5696" y="14938"/>
                    <a:pt x="5696" y="14841"/>
                  </a:cubicBezTo>
                  <a:cubicBezTo>
                    <a:pt x="5893" y="12362"/>
                    <a:pt x="6096" y="9877"/>
                    <a:pt x="6232" y="7391"/>
                  </a:cubicBezTo>
                  <a:cubicBezTo>
                    <a:pt x="6232" y="7315"/>
                    <a:pt x="6193" y="7265"/>
                    <a:pt x="6141" y="7241"/>
                  </a:cubicBezTo>
                  <a:lnTo>
                    <a:pt x="6141" y="7241"/>
                  </a:lnTo>
                  <a:cubicBezTo>
                    <a:pt x="5445" y="6432"/>
                    <a:pt x="4646" y="5545"/>
                    <a:pt x="4233" y="4573"/>
                  </a:cubicBezTo>
                  <a:cubicBezTo>
                    <a:pt x="4145" y="4377"/>
                    <a:pt x="4030" y="4092"/>
                    <a:pt x="4288" y="3977"/>
                  </a:cubicBezTo>
                  <a:cubicBezTo>
                    <a:pt x="4326" y="3959"/>
                    <a:pt x="4367" y="3951"/>
                    <a:pt x="4411" y="3951"/>
                  </a:cubicBezTo>
                  <a:cubicBezTo>
                    <a:pt x="4622" y="3951"/>
                    <a:pt x="4879" y="4139"/>
                    <a:pt x="5019" y="4235"/>
                  </a:cubicBezTo>
                  <a:cubicBezTo>
                    <a:pt x="5385" y="4485"/>
                    <a:pt x="5724" y="4824"/>
                    <a:pt x="6008" y="5136"/>
                  </a:cubicBezTo>
                  <a:cubicBezTo>
                    <a:pt x="6049" y="5176"/>
                    <a:pt x="6094" y="5194"/>
                    <a:pt x="6137" y="5194"/>
                  </a:cubicBezTo>
                  <a:cubicBezTo>
                    <a:pt x="6245" y="5194"/>
                    <a:pt x="6339" y="5087"/>
                    <a:pt x="6320" y="4966"/>
                  </a:cubicBezTo>
                  <a:cubicBezTo>
                    <a:pt x="6204" y="4431"/>
                    <a:pt x="6096" y="3869"/>
                    <a:pt x="6035" y="3300"/>
                  </a:cubicBezTo>
                  <a:cubicBezTo>
                    <a:pt x="5981" y="2880"/>
                    <a:pt x="5954" y="2426"/>
                    <a:pt x="5954" y="2006"/>
                  </a:cubicBezTo>
                  <a:cubicBezTo>
                    <a:pt x="5954" y="1864"/>
                    <a:pt x="5927" y="1241"/>
                    <a:pt x="6123" y="1214"/>
                  </a:cubicBezTo>
                  <a:cubicBezTo>
                    <a:pt x="6134" y="1210"/>
                    <a:pt x="6145" y="1208"/>
                    <a:pt x="6157" y="1208"/>
                  </a:cubicBezTo>
                  <a:cubicBezTo>
                    <a:pt x="6491" y="1208"/>
                    <a:pt x="6911" y="2800"/>
                    <a:pt x="6970" y="3022"/>
                  </a:cubicBezTo>
                  <a:cubicBezTo>
                    <a:pt x="7139" y="3557"/>
                    <a:pt x="7281" y="4120"/>
                    <a:pt x="7390" y="4682"/>
                  </a:cubicBezTo>
                  <a:cubicBezTo>
                    <a:pt x="7417" y="4757"/>
                    <a:pt x="7492" y="4793"/>
                    <a:pt x="7565" y="4793"/>
                  </a:cubicBezTo>
                  <a:cubicBezTo>
                    <a:pt x="7656" y="4793"/>
                    <a:pt x="7743" y="4737"/>
                    <a:pt x="7728" y="4628"/>
                  </a:cubicBezTo>
                  <a:cubicBezTo>
                    <a:pt x="7727" y="4610"/>
                    <a:pt x="7726" y="4592"/>
                    <a:pt x="7725" y="4574"/>
                  </a:cubicBezTo>
                  <a:lnTo>
                    <a:pt x="7725" y="4574"/>
                  </a:lnTo>
                  <a:cubicBezTo>
                    <a:pt x="7726" y="4574"/>
                    <a:pt x="7727" y="4574"/>
                    <a:pt x="7728" y="4573"/>
                  </a:cubicBezTo>
                  <a:cubicBezTo>
                    <a:pt x="7727" y="4566"/>
                    <a:pt x="7725" y="4558"/>
                    <a:pt x="7723" y="4550"/>
                  </a:cubicBezTo>
                  <a:lnTo>
                    <a:pt x="7723" y="4550"/>
                  </a:lnTo>
                  <a:cubicBezTo>
                    <a:pt x="7645" y="3386"/>
                    <a:pt x="7592" y="2117"/>
                    <a:pt x="7844" y="990"/>
                  </a:cubicBezTo>
                  <a:cubicBezTo>
                    <a:pt x="7898" y="821"/>
                    <a:pt x="7959" y="394"/>
                    <a:pt x="8182" y="340"/>
                  </a:cubicBezTo>
                  <a:cubicBezTo>
                    <a:pt x="8198" y="335"/>
                    <a:pt x="8213" y="333"/>
                    <a:pt x="8228" y="333"/>
                  </a:cubicBezTo>
                  <a:close/>
                  <a:moveTo>
                    <a:pt x="8189" y="0"/>
                  </a:moveTo>
                  <a:cubicBezTo>
                    <a:pt x="8039" y="0"/>
                    <a:pt x="7887" y="82"/>
                    <a:pt x="7755" y="279"/>
                  </a:cubicBezTo>
                  <a:cubicBezTo>
                    <a:pt x="7336" y="875"/>
                    <a:pt x="7363" y="1864"/>
                    <a:pt x="7363" y="2569"/>
                  </a:cubicBezTo>
                  <a:cubicBezTo>
                    <a:pt x="7356" y="2736"/>
                    <a:pt x="7351" y="2905"/>
                    <a:pt x="7348" y="3074"/>
                  </a:cubicBezTo>
                  <a:lnTo>
                    <a:pt x="7348" y="3074"/>
                  </a:lnTo>
                  <a:cubicBezTo>
                    <a:pt x="7182" y="2435"/>
                    <a:pt x="6985" y="1679"/>
                    <a:pt x="6570" y="1160"/>
                  </a:cubicBezTo>
                  <a:cubicBezTo>
                    <a:pt x="6434" y="977"/>
                    <a:pt x="6261" y="877"/>
                    <a:pt x="6101" y="877"/>
                  </a:cubicBezTo>
                  <a:cubicBezTo>
                    <a:pt x="5935" y="877"/>
                    <a:pt x="5782" y="983"/>
                    <a:pt x="5696" y="1214"/>
                  </a:cubicBezTo>
                  <a:cubicBezTo>
                    <a:pt x="5473" y="1864"/>
                    <a:pt x="5615" y="2650"/>
                    <a:pt x="5696" y="3300"/>
                  </a:cubicBezTo>
                  <a:cubicBezTo>
                    <a:pt x="5737" y="3700"/>
                    <a:pt x="5800" y="4097"/>
                    <a:pt x="5871" y="4495"/>
                  </a:cubicBezTo>
                  <a:lnTo>
                    <a:pt x="5871" y="4495"/>
                  </a:lnTo>
                  <a:cubicBezTo>
                    <a:pt x="5592" y="4224"/>
                    <a:pt x="5286" y="3980"/>
                    <a:pt x="4965" y="3808"/>
                  </a:cubicBezTo>
                  <a:cubicBezTo>
                    <a:pt x="4789" y="3711"/>
                    <a:pt x="4570" y="3647"/>
                    <a:pt x="4369" y="3647"/>
                  </a:cubicBezTo>
                  <a:cubicBezTo>
                    <a:pt x="4053" y="3647"/>
                    <a:pt x="3780" y="3804"/>
                    <a:pt x="3780" y="4235"/>
                  </a:cubicBezTo>
                  <a:cubicBezTo>
                    <a:pt x="3780" y="4912"/>
                    <a:pt x="4457" y="5671"/>
                    <a:pt x="4823" y="6151"/>
                  </a:cubicBezTo>
                  <a:cubicBezTo>
                    <a:pt x="5176" y="6616"/>
                    <a:pt x="5529" y="7055"/>
                    <a:pt x="5889" y="7463"/>
                  </a:cubicBezTo>
                  <a:lnTo>
                    <a:pt x="5889" y="7463"/>
                  </a:lnTo>
                  <a:cubicBezTo>
                    <a:pt x="5760" y="9811"/>
                    <a:pt x="5571" y="12159"/>
                    <a:pt x="5385" y="14500"/>
                  </a:cubicBezTo>
                  <a:lnTo>
                    <a:pt x="5385" y="14500"/>
                  </a:lnTo>
                  <a:cubicBezTo>
                    <a:pt x="4271" y="13625"/>
                    <a:pt x="3073" y="12850"/>
                    <a:pt x="1998" y="11882"/>
                  </a:cubicBezTo>
                  <a:cubicBezTo>
                    <a:pt x="1962" y="11863"/>
                    <a:pt x="1922" y="11854"/>
                    <a:pt x="1883" y="11854"/>
                  </a:cubicBezTo>
                  <a:cubicBezTo>
                    <a:pt x="1805" y="11854"/>
                    <a:pt x="1730" y="11891"/>
                    <a:pt x="1694" y="11963"/>
                  </a:cubicBezTo>
                  <a:cubicBezTo>
                    <a:pt x="1436" y="12979"/>
                    <a:pt x="1186" y="13968"/>
                    <a:pt x="928" y="14984"/>
                  </a:cubicBezTo>
                  <a:cubicBezTo>
                    <a:pt x="732" y="15722"/>
                    <a:pt x="562" y="16426"/>
                    <a:pt x="366" y="17158"/>
                  </a:cubicBezTo>
                  <a:cubicBezTo>
                    <a:pt x="251" y="17584"/>
                    <a:pt x="82" y="18004"/>
                    <a:pt x="54" y="18431"/>
                  </a:cubicBezTo>
                  <a:cubicBezTo>
                    <a:pt x="0" y="18709"/>
                    <a:pt x="366" y="18939"/>
                    <a:pt x="562" y="19135"/>
                  </a:cubicBezTo>
                  <a:cubicBezTo>
                    <a:pt x="1213" y="19752"/>
                    <a:pt x="1917" y="20321"/>
                    <a:pt x="2710" y="20802"/>
                  </a:cubicBezTo>
                  <a:cubicBezTo>
                    <a:pt x="3714" y="21402"/>
                    <a:pt x="4869" y="21801"/>
                    <a:pt x="6034" y="21801"/>
                  </a:cubicBezTo>
                  <a:cubicBezTo>
                    <a:pt x="6565" y="21801"/>
                    <a:pt x="7098" y="21718"/>
                    <a:pt x="7620" y="21533"/>
                  </a:cubicBezTo>
                  <a:cubicBezTo>
                    <a:pt x="10891" y="20321"/>
                    <a:pt x="10946" y="15972"/>
                    <a:pt x="10803" y="13121"/>
                  </a:cubicBezTo>
                  <a:cubicBezTo>
                    <a:pt x="10749" y="11766"/>
                    <a:pt x="10695" y="10412"/>
                    <a:pt x="10634" y="9030"/>
                  </a:cubicBezTo>
                  <a:cubicBezTo>
                    <a:pt x="10607" y="8549"/>
                    <a:pt x="10668" y="7987"/>
                    <a:pt x="10553" y="7533"/>
                  </a:cubicBezTo>
                  <a:lnTo>
                    <a:pt x="10553" y="7510"/>
                  </a:lnTo>
                  <a:lnTo>
                    <a:pt x="10553" y="7510"/>
                  </a:lnTo>
                  <a:cubicBezTo>
                    <a:pt x="10555" y="7517"/>
                    <a:pt x="10559" y="7520"/>
                    <a:pt x="10564" y="7520"/>
                  </a:cubicBezTo>
                  <a:cubicBezTo>
                    <a:pt x="10601" y="7520"/>
                    <a:pt x="10702" y="7344"/>
                    <a:pt x="10722" y="7283"/>
                  </a:cubicBezTo>
                  <a:cubicBezTo>
                    <a:pt x="10918" y="7025"/>
                    <a:pt x="11061" y="6748"/>
                    <a:pt x="11203" y="6436"/>
                  </a:cubicBezTo>
                  <a:cubicBezTo>
                    <a:pt x="11569" y="5698"/>
                    <a:pt x="11853" y="4912"/>
                    <a:pt x="12077" y="4092"/>
                  </a:cubicBezTo>
                  <a:cubicBezTo>
                    <a:pt x="12192" y="3639"/>
                    <a:pt x="12442" y="2880"/>
                    <a:pt x="12158" y="2426"/>
                  </a:cubicBezTo>
                  <a:cubicBezTo>
                    <a:pt x="12064" y="2263"/>
                    <a:pt x="11953" y="2193"/>
                    <a:pt x="11834" y="2193"/>
                  </a:cubicBezTo>
                  <a:cubicBezTo>
                    <a:pt x="11466" y="2193"/>
                    <a:pt x="11009" y="2854"/>
                    <a:pt x="10655" y="3492"/>
                  </a:cubicBezTo>
                  <a:lnTo>
                    <a:pt x="10655" y="3492"/>
                  </a:lnTo>
                  <a:cubicBezTo>
                    <a:pt x="10810" y="2815"/>
                    <a:pt x="10965" y="2105"/>
                    <a:pt x="10891" y="1410"/>
                  </a:cubicBezTo>
                  <a:cubicBezTo>
                    <a:pt x="10872" y="1102"/>
                    <a:pt x="10699" y="791"/>
                    <a:pt x="10453" y="791"/>
                  </a:cubicBezTo>
                  <a:cubicBezTo>
                    <a:pt x="10364" y="791"/>
                    <a:pt x="10265" y="832"/>
                    <a:pt x="10160" y="929"/>
                  </a:cubicBezTo>
                  <a:cubicBezTo>
                    <a:pt x="9652" y="1329"/>
                    <a:pt x="9422" y="2203"/>
                    <a:pt x="9252" y="2792"/>
                  </a:cubicBezTo>
                  <a:cubicBezTo>
                    <a:pt x="9203" y="2941"/>
                    <a:pt x="9156" y="3092"/>
                    <a:pt x="9110" y="3243"/>
                  </a:cubicBezTo>
                  <a:lnTo>
                    <a:pt x="9110" y="3243"/>
                  </a:lnTo>
                  <a:cubicBezTo>
                    <a:pt x="9110" y="3139"/>
                    <a:pt x="9110" y="3036"/>
                    <a:pt x="9110" y="2934"/>
                  </a:cubicBezTo>
                  <a:cubicBezTo>
                    <a:pt x="9083" y="2142"/>
                    <a:pt x="9083" y="1241"/>
                    <a:pt x="8771" y="482"/>
                  </a:cubicBezTo>
                  <a:cubicBezTo>
                    <a:pt x="8651" y="205"/>
                    <a:pt x="8424" y="0"/>
                    <a:pt x="81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3"/>
            <p:cNvSpPr/>
            <p:nvPr/>
          </p:nvSpPr>
          <p:spPr>
            <a:xfrm>
              <a:off x="7315041" y="2748809"/>
              <a:ext cx="68116" cy="173245"/>
            </a:xfrm>
            <a:custGeom>
              <a:avLst/>
              <a:gdLst/>
              <a:ahLst/>
              <a:cxnLst/>
              <a:rect l="l" t="t" r="r" b="b"/>
              <a:pathLst>
                <a:path w="1625" h="4133" extrusionOk="0">
                  <a:moveTo>
                    <a:pt x="250" y="1"/>
                  </a:moveTo>
                  <a:cubicBezTo>
                    <a:pt x="126" y="1"/>
                    <a:pt x="0" y="120"/>
                    <a:pt x="101" y="240"/>
                  </a:cubicBezTo>
                  <a:cubicBezTo>
                    <a:pt x="920" y="1310"/>
                    <a:pt x="1286" y="2638"/>
                    <a:pt x="1144" y="3965"/>
                  </a:cubicBezTo>
                  <a:cubicBezTo>
                    <a:pt x="1130" y="4077"/>
                    <a:pt x="1208" y="4133"/>
                    <a:pt x="1293" y="4133"/>
                  </a:cubicBezTo>
                  <a:cubicBezTo>
                    <a:pt x="1377" y="4133"/>
                    <a:pt x="1469" y="4077"/>
                    <a:pt x="1482" y="3965"/>
                  </a:cubicBezTo>
                  <a:cubicBezTo>
                    <a:pt x="1625" y="2584"/>
                    <a:pt x="1232" y="1202"/>
                    <a:pt x="385" y="71"/>
                  </a:cubicBezTo>
                  <a:cubicBezTo>
                    <a:pt x="351" y="21"/>
                    <a:pt x="301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3"/>
            <p:cNvSpPr/>
            <p:nvPr/>
          </p:nvSpPr>
          <p:spPr>
            <a:xfrm>
              <a:off x="6844810" y="2468968"/>
              <a:ext cx="399809" cy="530131"/>
            </a:xfrm>
            <a:custGeom>
              <a:avLst/>
              <a:gdLst/>
              <a:ahLst/>
              <a:cxnLst/>
              <a:rect l="l" t="t" r="r" b="b"/>
              <a:pathLst>
                <a:path w="9538" h="12647" extrusionOk="0">
                  <a:moveTo>
                    <a:pt x="3814" y="1"/>
                  </a:moveTo>
                  <a:lnTo>
                    <a:pt x="1579" y="482"/>
                  </a:lnTo>
                  <a:cubicBezTo>
                    <a:pt x="1579" y="482"/>
                    <a:pt x="1" y="5223"/>
                    <a:pt x="1301" y="7112"/>
                  </a:cubicBezTo>
                  <a:cubicBezTo>
                    <a:pt x="2994" y="9652"/>
                    <a:pt x="7593" y="12646"/>
                    <a:pt x="7593" y="12646"/>
                  </a:cubicBezTo>
                  <a:cubicBezTo>
                    <a:pt x="7593" y="12646"/>
                    <a:pt x="8440" y="11657"/>
                    <a:pt x="9002" y="9314"/>
                  </a:cubicBezTo>
                  <a:cubicBezTo>
                    <a:pt x="9483" y="7397"/>
                    <a:pt x="9537" y="5108"/>
                    <a:pt x="9537" y="5108"/>
                  </a:cubicBezTo>
                  <a:cubicBezTo>
                    <a:pt x="7790" y="3272"/>
                    <a:pt x="5758" y="1579"/>
                    <a:pt x="3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3"/>
            <p:cNvSpPr/>
            <p:nvPr/>
          </p:nvSpPr>
          <p:spPr>
            <a:xfrm>
              <a:off x="6863841" y="2462512"/>
              <a:ext cx="387863" cy="543251"/>
            </a:xfrm>
            <a:custGeom>
              <a:avLst/>
              <a:gdLst/>
              <a:ahLst/>
              <a:cxnLst/>
              <a:rect l="l" t="t" r="r" b="b"/>
              <a:pathLst>
                <a:path w="9253" h="12960" extrusionOk="0">
                  <a:moveTo>
                    <a:pt x="1294" y="717"/>
                  </a:moveTo>
                  <a:cubicBezTo>
                    <a:pt x="1312" y="734"/>
                    <a:pt x="1303" y="747"/>
                    <a:pt x="1285" y="756"/>
                  </a:cubicBezTo>
                  <a:lnTo>
                    <a:pt x="1285" y="756"/>
                  </a:lnTo>
                  <a:lnTo>
                    <a:pt x="1294" y="717"/>
                  </a:lnTo>
                  <a:close/>
                  <a:moveTo>
                    <a:pt x="3311" y="349"/>
                  </a:moveTo>
                  <a:lnTo>
                    <a:pt x="3311" y="349"/>
                  </a:lnTo>
                  <a:cubicBezTo>
                    <a:pt x="4331" y="1152"/>
                    <a:pt x="5325" y="1982"/>
                    <a:pt x="6293" y="2837"/>
                  </a:cubicBezTo>
                  <a:cubicBezTo>
                    <a:pt x="6801" y="3291"/>
                    <a:pt x="7309" y="3738"/>
                    <a:pt x="7790" y="4192"/>
                  </a:cubicBezTo>
                  <a:cubicBezTo>
                    <a:pt x="8013" y="4415"/>
                    <a:pt x="8237" y="4645"/>
                    <a:pt x="8467" y="4869"/>
                  </a:cubicBezTo>
                  <a:cubicBezTo>
                    <a:pt x="8548" y="4984"/>
                    <a:pt x="8860" y="5207"/>
                    <a:pt x="8887" y="5289"/>
                  </a:cubicBezTo>
                  <a:cubicBezTo>
                    <a:pt x="8975" y="5492"/>
                    <a:pt x="8887" y="5885"/>
                    <a:pt x="8860" y="6081"/>
                  </a:cubicBezTo>
                  <a:cubicBezTo>
                    <a:pt x="8833" y="6643"/>
                    <a:pt x="8778" y="7185"/>
                    <a:pt x="8690" y="7720"/>
                  </a:cubicBezTo>
                  <a:cubicBezTo>
                    <a:pt x="8521" y="8906"/>
                    <a:pt x="8271" y="10091"/>
                    <a:pt x="7817" y="11215"/>
                  </a:cubicBezTo>
                  <a:cubicBezTo>
                    <a:pt x="7635" y="11660"/>
                    <a:pt x="7378" y="12204"/>
                    <a:pt x="7093" y="12573"/>
                  </a:cubicBezTo>
                  <a:lnTo>
                    <a:pt x="7093" y="12573"/>
                  </a:lnTo>
                  <a:cubicBezTo>
                    <a:pt x="5135" y="11264"/>
                    <a:pt x="3123" y="9740"/>
                    <a:pt x="1579" y="7944"/>
                  </a:cubicBezTo>
                  <a:cubicBezTo>
                    <a:pt x="1125" y="7409"/>
                    <a:pt x="732" y="6901"/>
                    <a:pt x="590" y="6196"/>
                  </a:cubicBezTo>
                  <a:cubicBezTo>
                    <a:pt x="448" y="5519"/>
                    <a:pt x="481" y="4781"/>
                    <a:pt x="563" y="4103"/>
                  </a:cubicBezTo>
                  <a:cubicBezTo>
                    <a:pt x="617" y="3399"/>
                    <a:pt x="759" y="2722"/>
                    <a:pt x="928" y="2072"/>
                  </a:cubicBezTo>
                  <a:cubicBezTo>
                    <a:pt x="1017" y="1652"/>
                    <a:pt x="1186" y="1259"/>
                    <a:pt x="1267" y="832"/>
                  </a:cubicBezTo>
                  <a:lnTo>
                    <a:pt x="1273" y="808"/>
                  </a:lnTo>
                  <a:lnTo>
                    <a:pt x="1273" y="808"/>
                  </a:lnTo>
                  <a:cubicBezTo>
                    <a:pt x="1280" y="808"/>
                    <a:pt x="1286" y="808"/>
                    <a:pt x="1293" y="808"/>
                  </a:cubicBezTo>
                  <a:cubicBezTo>
                    <a:pt x="1493" y="808"/>
                    <a:pt x="1792" y="685"/>
                    <a:pt x="1972" y="636"/>
                  </a:cubicBezTo>
                  <a:cubicBezTo>
                    <a:pt x="2418" y="554"/>
                    <a:pt x="2864" y="455"/>
                    <a:pt x="3311" y="349"/>
                  </a:cubicBezTo>
                  <a:close/>
                  <a:moveTo>
                    <a:pt x="3363" y="1"/>
                  </a:moveTo>
                  <a:cubicBezTo>
                    <a:pt x="3344" y="1"/>
                    <a:pt x="3325" y="4"/>
                    <a:pt x="3307" y="11"/>
                  </a:cubicBezTo>
                  <a:lnTo>
                    <a:pt x="3307" y="11"/>
                  </a:lnTo>
                  <a:cubicBezTo>
                    <a:pt x="3304" y="11"/>
                    <a:pt x="3302" y="12"/>
                    <a:pt x="3299" y="13"/>
                  </a:cubicBezTo>
                  <a:cubicBezTo>
                    <a:pt x="2852" y="101"/>
                    <a:pt x="2398" y="209"/>
                    <a:pt x="1944" y="297"/>
                  </a:cubicBezTo>
                  <a:cubicBezTo>
                    <a:pt x="1694" y="351"/>
                    <a:pt x="1125" y="351"/>
                    <a:pt x="956" y="609"/>
                  </a:cubicBezTo>
                  <a:cubicBezTo>
                    <a:pt x="820" y="859"/>
                    <a:pt x="786" y="1225"/>
                    <a:pt x="705" y="1509"/>
                  </a:cubicBezTo>
                  <a:cubicBezTo>
                    <a:pt x="536" y="2187"/>
                    <a:pt x="393" y="2864"/>
                    <a:pt x="278" y="3541"/>
                  </a:cubicBezTo>
                  <a:cubicBezTo>
                    <a:pt x="82" y="4842"/>
                    <a:pt x="1" y="6393"/>
                    <a:pt x="786" y="7524"/>
                  </a:cubicBezTo>
                  <a:cubicBezTo>
                    <a:pt x="1748" y="8845"/>
                    <a:pt x="3048" y="9949"/>
                    <a:pt x="4342" y="10965"/>
                  </a:cubicBezTo>
                  <a:cubicBezTo>
                    <a:pt x="5223" y="11669"/>
                    <a:pt x="6123" y="12319"/>
                    <a:pt x="7051" y="12942"/>
                  </a:cubicBezTo>
                  <a:cubicBezTo>
                    <a:pt x="7076" y="12953"/>
                    <a:pt x="7108" y="12960"/>
                    <a:pt x="7141" y="12960"/>
                  </a:cubicBezTo>
                  <a:cubicBezTo>
                    <a:pt x="7191" y="12960"/>
                    <a:pt x="7245" y="12945"/>
                    <a:pt x="7282" y="12908"/>
                  </a:cubicBezTo>
                  <a:cubicBezTo>
                    <a:pt x="7559" y="12570"/>
                    <a:pt x="7763" y="12177"/>
                    <a:pt x="7932" y="11784"/>
                  </a:cubicBezTo>
                  <a:cubicBezTo>
                    <a:pt x="8440" y="10707"/>
                    <a:pt x="8745" y="9522"/>
                    <a:pt x="8948" y="8370"/>
                  </a:cubicBezTo>
                  <a:cubicBezTo>
                    <a:pt x="9117" y="7409"/>
                    <a:pt x="9198" y="6420"/>
                    <a:pt x="9226" y="5431"/>
                  </a:cubicBezTo>
                  <a:cubicBezTo>
                    <a:pt x="9253" y="5092"/>
                    <a:pt x="9056" y="4984"/>
                    <a:pt x="8806" y="4727"/>
                  </a:cubicBezTo>
                  <a:cubicBezTo>
                    <a:pt x="8325" y="4219"/>
                    <a:pt x="7790" y="3738"/>
                    <a:pt x="7255" y="3230"/>
                  </a:cubicBezTo>
                  <a:cubicBezTo>
                    <a:pt x="6035" y="2132"/>
                    <a:pt x="4769" y="1089"/>
                    <a:pt x="3468" y="40"/>
                  </a:cubicBezTo>
                  <a:cubicBezTo>
                    <a:pt x="3434" y="12"/>
                    <a:pt x="3398" y="1"/>
                    <a:pt x="33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3"/>
            <p:cNvSpPr/>
            <p:nvPr/>
          </p:nvSpPr>
          <p:spPr>
            <a:xfrm>
              <a:off x="7068524" y="2607379"/>
              <a:ext cx="111081" cy="334166"/>
            </a:xfrm>
            <a:custGeom>
              <a:avLst/>
              <a:gdLst/>
              <a:ahLst/>
              <a:cxnLst/>
              <a:rect l="l" t="t" r="r" b="b"/>
              <a:pathLst>
                <a:path w="2650" h="7972" extrusionOk="0">
                  <a:moveTo>
                    <a:pt x="2477" y="1"/>
                  </a:moveTo>
                  <a:cubicBezTo>
                    <a:pt x="2388" y="1"/>
                    <a:pt x="2297" y="58"/>
                    <a:pt x="2283" y="173"/>
                  </a:cubicBezTo>
                  <a:cubicBezTo>
                    <a:pt x="2033" y="2795"/>
                    <a:pt x="1552" y="5477"/>
                    <a:pt x="82" y="7732"/>
                  </a:cubicBezTo>
                  <a:cubicBezTo>
                    <a:pt x="1" y="7852"/>
                    <a:pt x="119" y="7972"/>
                    <a:pt x="246" y="7972"/>
                  </a:cubicBezTo>
                  <a:cubicBezTo>
                    <a:pt x="298" y="7972"/>
                    <a:pt x="352" y="7951"/>
                    <a:pt x="394" y="7901"/>
                  </a:cubicBezTo>
                  <a:cubicBezTo>
                    <a:pt x="1891" y="5592"/>
                    <a:pt x="2372" y="2849"/>
                    <a:pt x="2649" y="173"/>
                  </a:cubicBezTo>
                  <a:cubicBezTo>
                    <a:pt x="2649" y="58"/>
                    <a:pt x="2565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3"/>
            <p:cNvSpPr/>
            <p:nvPr/>
          </p:nvSpPr>
          <p:spPr>
            <a:xfrm>
              <a:off x="7109855" y="2904113"/>
              <a:ext cx="48289" cy="37181"/>
            </a:xfrm>
            <a:custGeom>
              <a:avLst/>
              <a:gdLst/>
              <a:ahLst/>
              <a:cxnLst/>
              <a:rect l="l" t="t" r="r" b="b"/>
              <a:pathLst>
                <a:path w="1152" h="887" extrusionOk="0">
                  <a:moveTo>
                    <a:pt x="219" y="0"/>
                  </a:moveTo>
                  <a:cubicBezTo>
                    <a:pt x="89" y="0"/>
                    <a:pt x="0" y="226"/>
                    <a:pt x="139" y="314"/>
                  </a:cubicBezTo>
                  <a:cubicBezTo>
                    <a:pt x="370" y="511"/>
                    <a:pt x="620" y="680"/>
                    <a:pt x="844" y="850"/>
                  </a:cubicBezTo>
                  <a:cubicBezTo>
                    <a:pt x="874" y="875"/>
                    <a:pt x="905" y="886"/>
                    <a:pt x="933" y="886"/>
                  </a:cubicBezTo>
                  <a:cubicBezTo>
                    <a:pt x="1063" y="886"/>
                    <a:pt x="1152" y="661"/>
                    <a:pt x="1013" y="572"/>
                  </a:cubicBezTo>
                  <a:cubicBezTo>
                    <a:pt x="790" y="375"/>
                    <a:pt x="566" y="206"/>
                    <a:pt x="309" y="37"/>
                  </a:cubicBezTo>
                  <a:cubicBezTo>
                    <a:pt x="278" y="11"/>
                    <a:pt x="248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3"/>
            <p:cNvSpPr/>
            <p:nvPr/>
          </p:nvSpPr>
          <p:spPr>
            <a:xfrm>
              <a:off x="7141880" y="2845345"/>
              <a:ext cx="49505" cy="30432"/>
            </a:xfrm>
            <a:custGeom>
              <a:avLst/>
              <a:gdLst/>
              <a:ahLst/>
              <a:cxnLst/>
              <a:rect l="l" t="t" r="r" b="b"/>
              <a:pathLst>
                <a:path w="1181" h="726" extrusionOk="0">
                  <a:moveTo>
                    <a:pt x="253" y="0"/>
                  </a:moveTo>
                  <a:cubicBezTo>
                    <a:pt x="99" y="0"/>
                    <a:pt x="0" y="237"/>
                    <a:pt x="168" y="335"/>
                  </a:cubicBezTo>
                  <a:cubicBezTo>
                    <a:pt x="364" y="477"/>
                    <a:pt x="588" y="592"/>
                    <a:pt x="845" y="700"/>
                  </a:cubicBezTo>
                  <a:cubicBezTo>
                    <a:pt x="875" y="718"/>
                    <a:pt x="904" y="726"/>
                    <a:pt x="932" y="726"/>
                  </a:cubicBezTo>
                  <a:cubicBezTo>
                    <a:pt x="1085" y="726"/>
                    <a:pt x="1181" y="492"/>
                    <a:pt x="1014" y="423"/>
                  </a:cubicBezTo>
                  <a:cubicBezTo>
                    <a:pt x="757" y="308"/>
                    <a:pt x="533" y="165"/>
                    <a:pt x="337" y="23"/>
                  </a:cubicBezTo>
                  <a:cubicBezTo>
                    <a:pt x="308" y="7"/>
                    <a:pt x="280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3"/>
            <p:cNvSpPr/>
            <p:nvPr/>
          </p:nvSpPr>
          <p:spPr>
            <a:xfrm>
              <a:off x="7163090" y="2771486"/>
              <a:ext cx="47576" cy="28336"/>
            </a:xfrm>
            <a:custGeom>
              <a:avLst/>
              <a:gdLst/>
              <a:ahLst/>
              <a:cxnLst/>
              <a:rect l="l" t="t" r="r" b="b"/>
              <a:pathLst>
                <a:path w="1135" h="676" extrusionOk="0">
                  <a:moveTo>
                    <a:pt x="189" y="0"/>
                  </a:moveTo>
                  <a:cubicBezTo>
                    <a:pt x="128" y="0"/>
                    <a:pt x="68" y="31"/>
                    <a:pt x="27" y="92"/>
                  </a:cubicBezTo>
                  <a:cubicBezTo>
                    <a:pt x="0" y="153"/>
                    <a:pt x="0" y="288"/>
                    <a:pt x="82" y="322"/>
                  </a:cubicBezTo>
                  <a:cubicBezTo>
                    <a:pt x="339" y="431"/>
                    <a:pt x="563" y="519"/>
                    <a:pt x="793" y="661"/>
                  </a:cubicBezTo>
                  <a:cubicBezTo>
                    <a:pt x="817" y="671"/>
                    <a:pt x="840" y="675"/>
                    <a:pt x="863" y="675"/>
                  </a:cubicBezTo>
                  <a:cubicBezTo>
                    <a:pt x="1025" y="675"/>
                    <a:pt x="1135" y="444"/>
                    <a:pt x="962" y="349"/>
                  </a:cubicBezTo>
                  <a:cubicBezTo>
                    <a:pt x="732" y="234"/>
                    <a:pt x="508" y="119"/>
                    <a:pt x="251" y="11"/>
                  </a:cubicBezTo>
                  <a:cubicBezTo>
                    <a:pt x="231" y="4"/>
                    <a:pt x="210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3"/>
            <p:cNvSpPr/>
            <p:nvPr/>
          </p:nvSpPr>
          <p:spPr>
            <a:xfrm>
              <a:off x="7171473" y="2690250"/>
              <a:ext cx="53319" cy="34205"/>
            </a:xfrm>
            <a:custGeom>
              <a:avLst/>
              <a:gdLst/>
              <a:ahLst/>
              <a:cxnLst/>
              <a:rect l="l" t="t" r="r" b="b"/>
              <a:pathLst>
                <a:path w="1272" h="816" extrusionOk="0">
                  <a:moveTo>
                    <a:pt x="246" y="0"/>
                  </a:moveTo>
                  <a:cubicBezTo>
                    <a:pt x="95" y="0"/>
                    <a:pt x="1" y="213"/>
                    <a:pt x="166" y="310"/>
                  </a:cubicBezTo>
                  <a:cubicBezTo>
                    <a:pt x="424" y="479"/>
                    <a:pt x="674" y="621"/>
                    <a:pt x="932" y="790"/>
                  </a:cubicBezTo>
                  <a:cubicBezTo>
                    <a:pt x="961" y="808"/>
                    <a:pt x="990" y="816"/>
                    <a:pt x="1018" y="816"/>
                  </a:cubicBezTo>
                  <a:cubicBezTo>
                    <a:pt x="1172" y="816"/>
                    <a:pt x="1272" y="577"/>
                    <a:pt x="1128" y="479"/>
                  </a:cubicBezTo>
                  <a:cubicBezTo>
                    <a:pt x="843" y="337"/>
                    <a:pt x="593" y="167"/>
                    <a:pt x="335" y="25"/>
                  </a:cubicBezTo>
                  <a:cubicBezTo>
                    <a:pt x="304" y="8"/>
                    <a:pt x="274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3"/>
            <p:cNvSpPr/>
            <p:nvPr/>
          </p:nvSpPr>
          <p:spPr>
            <a:xfrm>
              <a:off x="6183604" y="2384462"/>
              <a:ext cx="851764" cy="909023"/>
            </a:xfrm>
            <a:custGeom>
              <a:avLst/>
              <a:gdLst/>
              <a:ahLst/>
              <a:cxnLst/>
              <a:rect l="l" t="t" r="r" b="b"/>
              <a:pathLst>
                <a:path w="20320" h="21686" extrusionOk="0">
                  <a:moveTo>
                    <a:pt x="7606" y="0"/>
                  </a:moveTo>
                  <a:cubicBezTo>
                    <a:pt x="6755" y="0"/>
                    <a:pt x="6211" y="12"/>
                    <a:pt x="6211" y="12"/>
                  </a:cubicBezTo>
                  <a:cubicBezTo>
                    <a:pt x="4992" y="378"/>
                    <a:pt x="3075" y="974"/>
                    <a:pt x="1436" y="1651"/>
                  </a:cubicBezTo>
                  <a:lnTo>
                    <a:pt x="0" y="21686"/>
                  </a:lnTo>
                  <a:lnTo>
                    <a:pt x="20320" y="21686"/>
                  </a:lnTo>
                  <a:lnTo>
                    <a:pt x="19588" y="2017"/>
                  </a:lnTo>
                  <a:cubicBezTo>
                    <a:pt x="19588" y="2017"/>
                    <a:pt x="17922" y="974"/>
                    <a:pt x="16059" y="581"/>
                  </a:cubicBezTo>
                  <a:cubicBezTo>
                    <a:pt x="13781" y="73"/>
                    <a:pt x="9733" y="0"/>
                    <a:pt x="7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3"/>
            <p:cNvSpPr/>
            <p:nvPr/>
          </p:nvSpPr>
          <p:spPr>
            <a:xfrm>
              <a:off x="6175346" y="2376833"/>
              <a:ext cx="867105" cy="923778"/>
            </a:xfrm>
            <a:custGeom>
              <a:avLst/>
              <a:gdLst/>
              <a:ahLst/>
              <a:cxnLst/>
              <a:rect l="l" t="t" r="r" b="b"/>
              <a:pathLst>
                <a:path w="20686" h="22038" extrusionOk="0">
                  <a:moveTo>
                    <a:pt x="8200" y="344"/>
                  </a:moveTo>
                  <a:cubicBezTo>
                    <a:pt x="10234" y="344"/>
                    <a:pt x="12274" y="422"/>
                    <a:pt x="14278" y="621"/>
                  </a:cubicBezTo>
                  <a:cubicBezTo>
                    <a:pt x="16141" y="817"/>
                    <a:pt x="17861" y="1298"/>
                    <a:pt x="19501" y="2226"/>
                  </a:cubicBezTo>
                  <a:cubicBezTo>
                    <a:pt x="19501" y="2242"/>
                    <a:pt x="19561" y="2290"/>
                    <a:pt x="19616" y="2320"/>
                  </a:cubicBezTo>
                  <a:lnTo>
                    <a:pt x="19616" y="2320"/>
                  </a:lnTo>
                  <a:lnTo>
                    <a:pt x="19616" y="2341"/>
                  </a:lnTo>
                  <a:cubicBezTo>
                    <a:pt x="19616" y="2565"/>
                    <a:pt x="19643" y="2761"/>
                    <a:pt x="19643" y="2991"/>
                  </a:cubicBezTo>
                  <a:cubicBezTo>
                    <a:pt x="19812" y="7732"/>
                    <a:pt x="19981" y="12474"/>
                    <a:pt x="20151" y="17188"/>
                  </a:cubicBezTo>
                  <a:cubicBezTo>
                    <a:pt x="20203" y="18708"/>
                    <a:pt x="20255" y="20204"/>
                    <a:pt x="20313" y="21698"/>
                  </a:cubicBezTo>
                  <a:lnTo>
                    <a:pt x="379" y="21698"/>
                  </a:lnTo>
                  <a:cubicBezTo>
                    <a:pt x="543" y="19499"/>
                    <a:pt x="682" y="17300"/>
                    <a:pt x="847" y="15095"/>
                  </a:cubicBezTo>
                  <a:cubicBezTo>
                    <a:pt x="1098" y="11485"/>
                    <a:pt x="1355" y="7902"/>
                    <a:pt x="1633" y="4285"/>
                  </a:cubicBezTo>
                  <a:cubicBezTo>
                    <a:pt x="1691" y="3515"/>
                    <a:pt x="1743" y="2739"/>
                    <a:pt x="1794" y="1962"/>
                  </a:cubicBezTo>
                  <a:lnTo>
                    <a:pt x="1794" y="1962"/>
                  </a:lnTo>
                  <a:cubicBezTo>
                    <a:pt x="3313" y="1356"/>
                    <a:pt x="4858" y="834"/>
                    <a:pt x="6435" y="363"/>
                  </a:cubicBezTo>
                  <a:cubicBezTo>
                    <a:pt x="6436" y="363"/>
                    <a:pt x="6437" y="363"/>
                    <a:pt x="6438" y="363"/>
                  </a:cubicBezTo>
                  <a:lnTo>
                    <a:pt x="6438" y="363"/>
                  </a:lnTo>
                  <a:cubicBezTo>
                    <a:pt x="7024" y="351"/>
                    <a:pt x="7612" y="344"/>
                    <a:pt x="8200" y="344"/>
                  </a:cubicBezTo>
                  <a:close/>
                  <a:moveTo>
                    <a:pt x="8718" y="1"/>
                  </a:moveTo>
                  <a:cubicBezTo>
                    <a:pt x="7952" y="1"/>
                    <a:pt x="7188" y="11"/>
                    <a:pt x="6429" y="24"/>
                  </a:cubicBezTo>
                  <a:lnTo>
                    <a:pt x="6429" y="24"/>
                  </a:lnTo>
                  <a:cubicBezTo>
                    <a:pt x="6416" y="21"/>
                    <a:pt x="6403" y="19"/>
                    <a:pt x="6389" y="19"/>
                  </a:cubicBezTo>
                  <a:cubicBezTo>
                    <a:pt x="6376" y="19"/>
                    <a:pt x="6362" y="21"/>
                    <a:pt x="6347" y="25"/>
                  </a:cubicBezTo>
                  <a:cubicBezTo>
                    <a:pt x="4742" y="505"/>
                    <a:pt x="3130" y="1041"/>
                    <a:pt x="1579" y="1664"/>
                  </a:cubicBezTo>
                  <a:cubicBezTo>
                    <a:pt x="1525" y="1691"/>
                    <a:pt x="1464" y="1745"/>
                    <a:pt x="1464" y="1833"/>
                  </a:cubicBezTo>
                  <a:lnTo>
                    <a:pt x="956" y="8606"/>
                  </a:lnTo>
                  <a:cubicBezTo>
                    <a:pt x="705" y="12189"/>
                    <a:pt x="448" y="15799"/>
                    <a:pt x="197" y="19389"/>
                  </a:cubicBezTo>
                  <a:cubicBezTo>
                    <a:pt x="143" y="20235"/>
                    <a:pt x="82" y="21048"/>
                    <a:pt x="28" y="21868"/>
                  </a:cubicBezTo>
                  <a:cubicBezTo>
                    <a:pt x="1" y="21956"/>
                    <a:pt x="109" y="22037"/>
                    <a:pt x="197" y="22037"/>
                  </a:cubicBezTo>
                  <a:lnTo>
                    <a:pt x="20517" y="22037"/>
                  </a:lnTo>
                  <a:cubicBezTo>
                    <a:pt x="20598" y="22037"/>
                    <a:pt x="20686" y="21956"/>
                    <a:pt x="20686" y="21868"/>
                  </a:cubicBezTo>
                  <a:cubicBezTo>
                    <a:pt x="20517" y="17865"/>
                    <a:pt x="20374" y="13855"/>
                    <a:pt x="20232" y="9818"/>
                  </a:cubicBezTo>
                  <a:cubicBezTo>
                    <a:pt x="20151" y="7644"/>
                    <a:pt x="20063" y="5443"/>
                    <a:pt x="20009" y="3242"/>
                  </a:cubicBezTo>
                  <a:cubicBezTo>
                    <a:pt x="19981" y="2991"/>
                    <a:pt x="19981" y="2734"/>
                    <a:pt x="19954" y="2456"/>
                  </a:cubicBezTo>
                  <a:cubicBezTo>
                    <a:pt x="19954" y="2368"/>
                    <a:pt x="19981" y="2199"/>
                    <a:pt x="19920" y="2117"/>
                  </a:cubicBezTo>
                  <a:cubicBezTo>
                    <a:pt x="19866" y="2002"/>
                    <a:pt x="19670" y="1948"/>
                    <a:pt x="19555" y="1887"/>
                  </a:cubicBezTo>
                  <a:cubicBezTo>
                    <a:pt x="19216" y="1691"/>
                    <a:pt x="18850" y="1494"/>
                    <a:pt x="18485" y="1325"/>
                  </a:cubicBezTo>
                  <a:cubicBezTo>
                    <a:pt x="17550" y="932"/>
                    <a:pt x="16622" y="621"/>
                    <a:pt x="15606" y="451"/>
                  </a:cubicBezTo>
                  <a:cubicBezTo>
                    <a:pt x="13344" y="91"/>
                    <a:pt x="11022" y="1"/>
                    <a:pt x="8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3"/>
            <p:cNvSpPr/>
            <p:nvPr/>
          </p:nvSpPr>
          <p:spPr>
            <a:xfrm>
              <a:off x="6303404" y="2429817"/>
              <a:ext cx="635721" cy="182844"/>
            </a:xfrm>
            <a:custGeom>
              <a:avLst/>
              <a:gdLst/>
              <a:ahLst/>
              <a:cxnLst/>
              <a:rect l="l" t="t" r="r" b="b"/>
              <a:pathLst>
                <a:path w="15166" h="4362" extrusionOk="0">
                  <a:moveTo>
                    <a:pt x="220" y="1"/>
                  </a:moveTo>
                  <a:cubicBezTo>
                    <a:pt x="108" y="1"/>
                    <a:pt x="1" y="123"/>
                    <a:pt x="75" y="257"/>
                  </a:cubicBezTo>
                  <a:cubicBezTo>
                    <a:pt x="1321" y="2262"/>
                    <a:pt x="3184" y="3671"/>
                    <a:pt x="5521" y="4179"/>
                  </a:cubicBezTo>
                  <a:cubicBezTo>
                    <a:pt x="6136" y="4301"/>
                    <a:pt x="6763" y="4362"/>
                    <a:pt x="7390" y="4362"/>
                  </a:cubicBezTo>
                  <a:cubicBezTo>
                    <a:pt x="9094" y="4362"/>
                    <a:pt x="10793" y="3912"/>
                    <a:pt x="12239" y="3021"/>
                  </a:cubicBezTo>
                  <a:cubicBezTo>
                    <a:pt x="13343" y="2316"/>
                    <a:pt x="14359" y="1389"/>
                    <a:pt x="15064" y="312"/>
                  </a:cubicBezTo>
                  <a:cubicBezTo>
                    <a:pt x="15165" y="172"/>
                    <a:pt x="15036" y="46"/>
                    <a:pt x="14912" y="46"/>
                  </a:cubicBezTo>
                  <a:cubicBezTo>
                    <a:pt x="14862" y="46"/>
                    <a:pt x="14813" y="66"/>
                    <a:pt x="14779" y="115"/>
                  </a:cubicBezTo>
                  <a:cubicBezTo>
                    <a:pt x="13228" y="2547"/>
                    <a:pt x="10323" y="4010"/>
                    <a:pt x="7498" y="4010"/>
                  </a:cubicBezTo>
                  <a:cubicBezTo>
                    <a:pt x="7441" y="4011"/>
                    <a:pt x="7383" y="4011"/>
                    <a:pt x="7326" y="4011"/>
                  </a:cubicBezTo>
                  <a:cubicBezTo>
                    <a:pt x="5977" y="4011"/>
                    <a:pt x="4657" y="3706"/>
                    <a:pt x="3462" y="3082"/>
                  </a:cubicBezTo>
                  <a:cubicBezTo>
                    <a:pt x="2168" y="2405"/>
                    <a:pt x="1152" y="1328"/>
                    <a:pt x="359" y="88"/>
                  </a:cubicBezTo>
                  <a:cubicBezTo>
                    <a:pt x="323" y="26"/>
                    <a:pt x="271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3"/>
            <p:cNvSpPr/>
            <p:nvPr/>
          </p:nvSpPr>
          <p:spPr>
            <a:xfrm>
              <a:off x="6361166" y="2446626"/>
              <a:ext cx="41414" cy="24606"/>
            </a:xfrm>
            <a:custGeom>
              <a:avLst/>
              <a:gdLst/>
              <a:ahLst/>
              <a:cxnLst/>
              <a:rect l="l" t="t" r="r" b="b"/>
              <a:pathLst>
                <a:path w="988" h="587" extrusionOk="0">
                  <a:moveTo>
                    <a:pt x="735" y="1"/>
                  </a:moveTo>
                  <a:cubicBezTo>
                    <a:pt x="707" y="1"/>
                    <a:pt x="678" y="8"/>
                    <a:pt x="648" y="26"/>
                  </a:cubicBezTo>
                  <a:cubicBezTo>
                    <a:pt x="478" y="114"/>
                    <a:pt x="336" y="195"/>
                    <a:pt x="167" y="283"/>
                  </a:cubicBezTo>
                  <a:cubicBezTo>
                    <a:pt x="0" y="352"/>
                    <a:pt x="96" y="586"/>
                    <a:pt x="249" y="586"/>
                  </a:cubicBezTo>
                  <a:cubicBezTo>
                    <a:pt x="277" y="586"/>
                    <a:pt x="306" y="578"/>
                    <a:pt x="336" y="561"/>
                  </a:cubicBezTo>
                  <a:lnTo>
                    <a:pt x="844" y="310"/>
                  </a:lnTo>
                  <a:cubicBezTo>
                    <a:pt x="988" y="236"/>
                    <a:pt x="888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3"/>
            <p:cNvSpPr/>
            <p:nvPr/>
          </p:nvSpPr>
          <p:spPr>
            <a:xfrm>
              <a:off x="6412976" y="2492735"/>
              <a:ext cx="35546" cy="29007"/>
            </a:xfrm>
            <a:custGeom>
              <a:avLst/>
              <a:gdLst/>
              <a:ahLst/>
              <a:cxnLst/>
              <a:rect l="l" t="t" r="r" b="b"/>
              <a:pathLst>
                <a:path w="848" h="692" extrusionOk="0">
                  <a:moveTo>
                    <a:pt x="660" y="1"/>
                  </a:moveTo>
                  <a:cubicBezTo>
                    <a:pt x="611" y="1"/>
                    <a:pt x="557" y="24"/>
                    <a:pt x="509" y="57"/>
                  </a:cubicBezTo>
                  <a:cubicBezTo>
                    <a:pt x="367" y="165"/>
                    <a:pt x="231" y="280"/>
                    <a:pt x="89" y="396"/>
                  </a:cubicBezTo>
                  <a:cubicBezTo>
                    <a:pt x="1" y="450"/>
                    <a:pt x="28" y="592"/>
                    <a:pt x="89" y="646"/>
                  </a:cubicBezTo>
                  <a:cubicBezTo>
                    <a:pt x="116" y="677"/>
                    <a:pt x="158" y="692"/>
                    <a:pt x="201" y="692"/>
                  </a:cubicBezTo>
                  <a:cubicBezTo>
                    <a:pt x="243" y="692"/>
                    <a:pt x="285" y="677"/>
                    <a:pt x="312" y="646"/>
                  </a:cubicBezTo>
                  <a:cubicBezTo>
                    <a:pt x="482" y="538"/>
                    <a:pt x="624" y="423"/>
                    <a:pt x="766" y="280"/>
                  </a:cubicBezTo>
                  <a:cubicBezTo>
                    <a:pt x="848" y="226"/>
                    <a:pt x="820" y="111"/>
                    <a:pt x="766" y="57"/>
                  </a:cubicBezTo>
                  <a:cubicBezTo>
                    <a:pt x="738" y="17"/>
                    <a:pt x="701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3"/>
            <p:cNvSpPr/>
            <p:nvPr/>
          </p:nvSpPr>
          <p:spPr>
            <a:xfrm>
              <a:off x="6485158" y="2519227"/>
              <a:ext cx="29803" cy="33995"/>
            </a:xfrm>
            <a:custGeom>
              <a:avLst/>
              <a:gdLst/>
              <a:ahLst/>
              <a:cxnLst/>
              <a:rect l="l" t="t" r="r" b="b"/>
              <a:pathLst>
                <a:path w="711" h="811" extrusionOk="0">
                  <a:moveTo>
                    <a:pt x="534" y="1"/>
                  </a:moveTo>
                  <a:cubicBezTo>
                    <a:pt x="489" y="1"/>
                    <a:pt x="440" y="14"/>
                    <a:pt x="399" y="41"/>
                  </a:cubicBezTo>
                  <a:cubicBezTo>
                    <a:pt x="284" y="211"/>
                    <a:pt x="169" y="380"/>
                    <a:pt x="60" y="549"/>
                  </a:cubicBezTo>
                  <a:cubicBezTo>
                    <a:pt x="0" y="688"/>
                    <a:pt x="113" y="810"/>
                    <a:pt x="227" y="810"/>
                  </a:cubicBezTo>
                  <a:cubicBezTo>
                    <a:pt x="281" y="810"/>
                    <a:pt x="335" y="783"/>
                    <a:pt x="372" y="719"/>
                  </a:cubicBezTo>
                  <a:cubicBezTo>
                    <a:pt x="453" y="583"/>
                    <a:pt x="541" y="441"/>
                    <a:pt x="649" y="299"/>
                  </a:cubicBezTo>
                  <a:cubicBezTo>
                    <a:pt x="710" y="244"/>
                    <a:pt x="710" y="129"/>
                    <a:pt x="649" y="41"/>
                  </a:cubicBezTo>
                  <a:cubicBezTo>
                    <a:pt x="622" y="14"/>
                    <a:pt x="580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3"/>
            <p:cNvSpPr/>
            <p:nvPr/>
          </p:nvSpPr>
          <p:spPr>
            <a:xfrm>
              <a:off x="6571718" y="2538593"/>
              <a:ext cx="24731" cy="33744"/>
            </a:xfrm>
            <a:custGeom>
              <a:avLst/>
              <a:gdLst/>
              <a:ahLst/>
              <a:cxnLst/>
              <a:rect l="l" t="t" r="r" b="b"/>
              <a:pathLst>
                <a:path w="590" h="805" extrusionOk="0">
                  <a:moveTo>
                    <a:pt x="387" y="1"/>
                  </a:moveTo>
                  <a:cubicBezTo>
                    <a:pt x="316" y="1"/>
                    <a:pt x="247" y="72"/>
                    <a:pt x="224" y="148"/>
                  </a:cubicBezTo>
                  <a:cubicBezTo>
                    <a:pt x="169" y="290"/>
                    <a:pt x="81" y="426"/>
                    <a:pt x="27" y="568"/>
                  </a:cubicBezTo>
                  <a:cubicBezTo>
                    <a:pt x="0" y="656"/>
                    <a:pt x="81" y="765"/>
                    <a:pt x="169" y="798"/>
                  </a:cubicBezTo>
                  <a:cubicBezTo>
                    <a:pt x="183" y="803"/>
                    <a:pt x="196" y="805"/>
                    <a:pt x="210" y="805"/>
                  </a:cubicBezTo>
                  <a:cubicBezTo>
                    <a:pt x="278" y="805"/>
                    <a:pt x="343" y="751"/>
                    <a:pt x="366" y="683"/>
                  </a:cubicBezTo>
                  <a:cubicBezTo>
                    <a:pt x="420" y="514"/>
                    <a:pt x="474" y="372"/>
                    <a:pt x="535" y="229"/>
                  </a:cubicBezTo>
                  <a:cubicBezTo>
                    <a:pt x="589" y="148"/>
                    <a:pt x="508" y="33"/>
                    <a:pt x="420" y="6"/>
                  </a:cubicBezTo>
                  <a:cubicBezTo>
                    <a:pt x="409" y="2"/>
                    <a:pt x="398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3"/>
            <p:cNvSpPr/>
            <p:nvPr/>
          </p:nvSpPr>
          <p:spPr>
            <a:xfrm>
              <a:off x="6659996" y="2537670"/>
              <a:ext cx="21881" cy="30097"/>
            </a:xfrm>
            <a:custGeom>
              <a:avLst/>
              <a:gdLst/>
              <a:ahLst/>
              <a:cxnLst/>
              <a:rect l="l" t="t" r="r" b="b"/>
              <a:pathLst>
                <a:path w="522" h="718" extrusionOk="0">
                  <a:moveTo>
                    <a:pt x="223" y="0"/>
                  </a:moveTo>
                  <a:cubicBezTo>
                    <a:pt x="117" y="0"/>
                    <a:pt x="1" y="87"/>
                    <a:pt x="34" y="224"/>
                  </a:cubicBezTo>
                  <a:cubicBezTo>
                    <a:pt x="61" y="339"/>
                    <a:pt x="122" y="482"/>
                    <a:pt x="149" y="590"/>
                  </a:cubicBezTo>
                  <a:cubicBezTo>
                    <a:pt x="171" y="680"/>
                    <a:pt x="236" y="718"/>
                    <a:pt x="304" y="718"/>
                  </a:cubicBezTo>
                  <a:cubicBezTo>
                    <a:pt x="409" y="718"/>
                    <a:pt x="521" y="628"/>
                    <a:pt x="488" y="509"/>
                  </a:cubicBezTo>
                  <a:cubicBezTo>
                    <a:pt x="434" y="367"/>
                    <a:pt x="400" y="251"/>
                    <a:pt x="373" y="109"/>
                  </a:cubicBezTo>
                  <a:cubicBezTo>
                    <a:pt x="352" y="34"/>
                    <a:pt x="289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3"/>
            <p:cNvSpPr/>
            <p:nvPr/>
          </p:nvSpPr>
          <p:spPr>
            <a:xfrm>
              <a:off x="6738340" y="2511262"/>
              <a:ext cx="25737" cy="32235"/>
            </a:xfrm>
            <a:custGeom>
              <a:avLst/>
              <a:gdLst/>
              <a:ahLst/>
              <a:cxnLst/>
              <a:rect l="l" t="t" r="r" b="b"/>
              <a:pathLst>
                <a:path w="614" h="769" extrusionOk="0">
                  <a:moveTo>
                    <a:pt x="201" y="1"/>
                  </a:moveTo>
                  <a:cubicBezTo>
                    <a:pt x="158" y="1"/>
                    <a:pt x="116" y="21"/>
                    <a:pt x="89" y="62"/>
                  </a:cubicBezTo>
                  <a:cubicBezTo>
                    <a:pt x="1" y="123"/>
                    <a:pt x="1" y="231"/>
                    <a:pt x="89" y="292"/>
                  </a:cubicBezTo>
                  <a:cubicBezTo>
                    <a:pt x="170" y="401"/>
                    <a:pt x="224" y="516"/>
                    <a:pt x="258" y="658"/>
                  </a:cubicBezTo>
                  <a:cubicBezTo>
                    <a:pt x="279" y="734"/>
                    <a:pt x="339" y="769"/>
                    <a:pt x="403" y="769"/>
                  </a:cubicBezTo>
                  <a:cubicBezTo>
                    <a:pt x="503" y="769"/>
                    <a:pt x="613" y="684"/>
                    <a:pt x="597" y="543"/>
                  </a:cubicBezTo>
                  <a:cubicBezTo>
                    <a:pt x="536" y="373"/>
                    <a:pt x="455" y="204"/>
                    <a:pt x="312" y="62"/>
                  </a:cubicBezTo>
                  <a:cubicBezTo>
                    <a:pt x="285" y="21"/>
                    <a:pt x="243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3"/>
            <p:cNvSpPr/>
            <p:nvPr/>
          </p:nvSpPr>
          <p:spPr>
            <a:xfrm>
              <a:off x="6820121" y="2461842"/>
              <a:ext cx="31899" cy="36971"/>
            </a:xfrm>
            <a:custGeom>
              <a:avLst/>
              <a:gdLst/>
              <a:ahLst/>
              <a:cxnLst/>
              <a:rect l="l" t="t" r="r" b="b"/>
              <a:pathLst>
                <a:path w="761" h="882" extrusionOk="0">
                  <a:moveTo>
                    <a:pt x="225" y="1"/>
                  </a:moveTo>
                  <a:cubicBezTo>
                    <a:pt x="197" y="1"/>
                    <a:pt x="167" y="10"/>
                    <a:pt x="136" y="29"/>
                  </a:cubicBezTo>
                  <a:cubicBezTo>
                    <a:pt x="55" y="56"/>
                    <a:pt x="1" y="171"/>
                    <a:pt x="55" y="259"/>
                  </a:cubicBezTo>
                  <a:cubicBezTo>
                    <a:pt x="197" y="428"/>
                    <a:pt x="305" y="625"/>
                    <a:pt x="393" y="794"/>
                  </a:cubicBezTo>
                  <a:cubicBezTo>
                    <a:pt x="430" y="856"/>
                    <a:pt x="482" y="881"/>
                    <a:pt x="534" y="881"/>
                  </a:cubicBezTo>
                  <a:cubicBezTo>
                    <a:pt x="648" y="881"/>
                    <a:pt x="761" y="759"/>
                    <a:pt x="705" y="625"/>
                  </a:cubicBezTo>
                  <a:cubicBezTo>
                    <a:pt x="590" y="455"/>
                    <a:pt x="475" y="259"/>
                    <a:pt x="366" y="89"/>
                  </a:cubicBezTo>
                  <a:cubicBezTo>
                    <a:pt x="327" y="32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3"/>
            <p:cNvSpPr/>
            <p:nvPr/>
          </p:nvSpPr>
          <p:spPr>
            <a:xfrm>
              <a:off x="6183604" y="2418164"/>
              <a:ext cx="851764" cy="875321"/>
            </a:xfrm>
            <a:custGeom>
              <a:avLst/>
              <a:gdLst/>
              <a:ahLst/>
              <a:cxnLst/>
              <a:rect l="l" t="t" r="r" b="b"/>
              <a:pathLst>
                <a:path w="20320" h="20882" extrusionOk="0">
                  <a:moveTo>
                    <a:pt x="3698" y="0"/>
                  </a:moveTo>
                  <a:lnTo>
                    <a:pt x="1436" y="847"/>
                  </a:lnTo>
                  <a:lnTo>
                    <a:pt x="0" y="20882"/>
                  </a:lnTo>
                  <a:lnTo>
                    <a:pt x="20320" y="20882"/>
                  </a:lnTo>
                  <a:lnTo>
                    <a:pt x="19588" y="1213"/>
                  </a:lnTo>
                  <a:cubicBezTo>
                    <a:pt x="19588" y="1213"/>
                    <a:pt x="18511" y="535"/>
                    <a:pt x="17353" y="170"/>
                  </a:cubicBezTo>
                  <a:lnTo>
                    <a:pt x="17353" y="170"/>
                  </a:lnTo>
                  <a:lnTo>
                    <a:pt x="17468" y="9821"/>
                  </a:lnTo>
                  <a:lnTo>
                    <a:pt x="3610" y="9821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3"/>
            <p:cNvSpPr/>
            <p:nvPr/>
          </p:nvSpPr>
          <p:spPr>
            <a:xfrm>
              <a:off x="6175346" y="2408774"/>
              <a:ext cx="867105" cy="891837"/>
            </a:xfrm>
            <a:custGeom>
              <a:avLst/>
              <a:gdLst/>
              <a:ahLst/>
              <a:cxnLst/>
              <a:rect l="l" t="t" r="r" b="b"/>
              <a:pathLst>
                <a:path w="20686" h="21276" extrusionOk="0">
                  <a:moveTo>
                    <a:pt x="3726" y="475"/>
                  </a:moveTo>
                  <a:lnTo>
                    <a:pt x="3638" y="10215"/>
                  </a:lnTo>
                  <a:lnTo>
                    <a:pt x="17861" y="10215"/>
                  </a:lnTo>
                  <a:lnTo>
                    <a:pt x="17753" y="617"/>
                  </a:lnTo>
                  <a:lnTo>
                    <a:pt x="17753" y="617"/>
                  </a:lnTo>
                  <a:cubicBezTo>
                    <a:pt x="18600" y="929"/>
                    <a:pt x="19385" y="1410"/>
                    <a:pt x="19616" y="1552"/>
                  </a:cubicBezTo>
                  <a:lnTo>
                    <a:pt x="20320" y="20936"/>
                  </a:lnTo>
                  <a:lnTo>
                    <a:pt x="367" y="20936"/>
                  </a:lnTo>
                  <a:lnTo>
                    <a:pt x="1802" y="1186"/>
                  </a:lnTo>
                  <a:lnTo>
                    <a:pt x="3726" y="475"/>
                  </a:lnTo>
                  <a:close/>
                  <a:moveTo>
                    <a:pt x="4065" y="1"/>
                  </a:moveTo>
                  <a:lnTo>
                    <a:pt x="1464" y="929"/>
                  </a:lnTo>
                  <a:lnTo>
                    <a:pt x="28" y="21079"/>
                  </a:lnTo>
                  <a:lnTo>
                    <a:pt x="1" y="21275"/>
                  </a:lnTo>
                  <a:lnTo>
                    <a:pt x="20686" y="21275"/>
                  </a:lnTo>
                  <a:lnTo>
                    <a:pt x="19954" y="1437"/>
                  </a:lnTo>
                  <a:lnTo>
                    <a:pt x="19954" y="1355"/>
                  </a:lnTo>
                  <a:lnTo>
                    <a:pt x="19866" y="1295"/>
                  </a:lnTo>
                  <a:cubicBezTo>
                    <a:pt x="19839" y="1267"/>
                    <a:pt x="18769" y="590"/>
                    <a:pt x="17611" y="224"/>
                  </a:cubicBezTo>
                  <a:lnTo>
                    <a:pt x="17381" y="170"/>
                  </a:lnTo>
                  <a:lnTo>
                    <a:pt x="17496" y="9876"/>
                  </a:lnTo>
                  <a:lnTo>
                    <a:pt x="3977" y="9876"/>
                  </a:lnTo>
                  <a:lnTo>
                    <a:pt x="406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3"/>
            <p:cNvSpPr/>
            <p:nvPr/>
          </p:nvSpPr>
          <p:spPr>
            <a:xfrm>
              <a:off x="6286385" y="2919832"/>
              <a:ext cx="641380" cy="268314"/>
            </a:xfrm>
            <a:custGeom>
              <a:avLst/>
              <a:gdLst/>
              <a:ahLst/>
              <a:cxnLst/>
              <a:rect l="l" t="t" r="r" b="b"/>
              <a:pathLst>
                <a:path w="15301" h="6401" extrusionOk="0">
                  <a:moveTo>
                    <a:pt x="14962" y="339"/>
                  </a:moveTo>
                  <a:lnTo>
                    <a:pt x="14962" y="6035"/>
                  </a:lnTo>
                  <a:lnTo>
                    <a:pt x="345" y="6035"/>
                  </a:lnTo>
                  <a:cubicBezTo>
                    <a:pt x="402" y="4127"/>
                    <a:pt x="454" y="2247"/>
                    <a:pt x="535" y="339"/>
                  </a:cubicBezTo>
                  <a:close/>
                  <a:moveTo>
                    <a:pt x="339" y="0"/>
                  </a:moveTo>
                  <a:cubicBezTo>
                    <a:pt x="257" y="0"/>
                    <a:pt x="169" y="82"/>
                    <a:pt x="169" y="170"/>
                  </a:cubicBezTo>
                  <a:cubicBezTo>
                    <a:pt x="115" y="2202"/>
                    <a:pt x="61" y="4200"/>
                    <a:pt x="0" y="6232"/>
                  </a:cubicBezTo>
                  <a:cubicBezTo>
                    <a:pt x="0" y="6320"/>
                    <a:pt x="88" y="6401"/>
                    <a:pt x="169" y="6401"/>
                  </a:cubicBezTo>
                  <a:lnTo>
                    <a:pt x="15131" y="6401"/>
                  </a:lnTo>
                  <a:cubicBezTo>
                    <a:pt x="15212" y="6401"/>
                    <a:pt x="15301" y="6320"/>
                    <a:pt x="15301" y="6232"/>
                  </a:cubicBezTo>
                  <a:lnTo>
                    <a:pt x="15301" y="170"/>
                  </a:lnTo>
                  <a:cubicBezTo>
                    <a:pt x="15301" y="148"/>
                    <a:pt x="15297" y="128"/>
                    <a:pt x="15290" y="111"/>
                  </a:cubicBezTo>
                  <a:lnTo>
                    <a:pt x="15290" y="111"/>
                  </a:lnTo>
                  <a:cubicBezTo>
                    <a:pt x="15269" y="50"/>
                    <a:pt x="15217" y="0"/>
                    <a:pt x="15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3" name="Google Shape;2453;p63"/>
            <p:cNvGrpSpPr/>
            <p:nvPr/>
          </p:nvGrpSpPr>
          <p:grpSpPr>
            <a:xfrm>
              <a:off x="6319584" y="2945653"/>
              <a:ext cx="579803" cy="123196"/>
              <a:chOff x="6319584" y="2945653"/>
              <a:chExt cx="579803" cy="123196"/>
            </a:xfrm>
          </p:grpSpPr>
          <p:grpSp>
            <p:nvGrpSpPr>
              <p:cNvPr id="2454" name="Google Shape;2454;p63"/>
              <p:cNvGrpSpPr/>
              <p:nvPr/>
            </p:nvGrpSpPr>
            <p:grpSpPr>
              <a:xfrm>
                <a:off x="6319584" y="2945653"/>
                <a:ext cx="579803" cy="65224"/>
                <a:chOff x="6319584" y="2945653"/>
                <a:chExt cx="579803" cy="65224"/>
              </a:xfrm>
            </p:grpSpPr>
            <p:sp>
              <p:nvSpPr>
                <p:cNvPr id="2455" name="Google Shape;2455;p63"/>
                <p:cNvSpPr/>
                <p:nvPr/>
              </p:nvSpPr>
              <p:spPr>
                <a:xfrm>
                  <a:off x="6320716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63"/>
                <p:cNvSpPr/>
                <p:nvPr/>
              </p:nvSpPr>
              <p:spPr>
                <a:xfrm>
                  <a:off x="6385730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63"/>
                <p:cNvSpPr/>
                <p:nvPr/>
              </p:nvSpPr>
              <p:spPr>
                <a:xfrm>
                  <a:off x="645216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63"/>
                <p:cNvSpPr/>
                <p:nvPr/>
              </p:nvSpPr>
              <p:spPr>
                <a:xfrm>
                  <a:off x="6518315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197" y="1"/>
                      </a:moveTo>
                      <a:cubicBezTo>
                        <a:pt x="1" y="1"/>
                        <a:pt x="1" y="339"/>
                        <a:pt x="197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63"/>
                <p:cNvSpPr/>
                <p:nvPr/>
              </p:nvSpPr>
              <p:spPr>
                <a:xfrm>
                  <a:off x="658332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63"/>
                <p:cNvSpPr/>
                <p:nvPr/>
              </p:nvSpPr>
              <p:spPr>
                <a:xfrm>
                  <a:off x="664976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63"/>
                <p:cNvSpPr/>
                <p:nvPr/>
              </p:nvSpPr>
              <p:spPr>
                <a:xfrm>
                  <a:off x="671478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63"/>
                <p:cNvSpPr/>
                <p:nvPr/>
              </p:nvSpPr>
              <p:spPr>
                <a:xfrm>
                  <a:off x="678092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63"/>
                <p:cNvSpPr/>
                <p:nvPr/>
              </p:nvSpPr>
              <p:spPr>
                <a:xfrm>
                  <a:off x="684594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63"/>
                <p:cNvSpPr/>
                <p:nvPr/>
              </p:nvSpPr>
              <p:spPr>
                <a:xfrm>
                  <a:off x="6885135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63"/>
                <p:cNvSpPr/>
                <p:nvPr/>
              </p:nvSpPr>
              <p:spPr>
                <a:xfrm>
                  <a:off x="6319584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66" name="Google Shape;2466;p63"/>
              <p:cNvSpPr/>
              <p:nvPr/>
            </p:nvSpPr>
            <p:spPr>
              <a:xfrm>
                <a:off x="6885135" y="3030914"/>
                <a:ext cx="14252" cy="3793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90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737"/>
                    </a:lnTo>
                    <a:cubicBezTo>
                      <a:pt x="1" y="849"/>
                      <a:pt x="85" y="905"/>
                      <a:pt x="170" y="905"/>
                    </a:cubicBezTo>
                    <a:cubicBezTo>
                      <a:pt x="255" y="905"/>
                      <a:pt x="339" y="849"/>
                      <a:pt x="339" y="737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7" name="Google Shape;2467;p63"/>
            <p:cNvSpPr/>
            <p:nvPr/>
          </p:nvSpPr>
          <p:spPr>
            <a:xfrm>
              <a:off x="6885135" y="3088844"/>
              <a:ext cx="14252" cy="37935"/>
            </a:xfrm>
            <a:custGeom>
              <a:avLst/>
              <a:gdLst/>
              <a:ahLst/>
              <a:cxnLst/>
              <a:rect l="l" t="t" r="r" b="b"/>
              <a:pathLst>
                <a:path w="340" h="905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lnTo>
                    <a:pt x="1" y="737"/>
                  </a:lnTo>
                  <a:cubicBezTo>
                    <a:pt x="1" y="848"/>
                    <a:pt x="85" y="904"/>
                    <a:pt x="170" y="904"/>
                  </a:cubicBezTo>
                  <a:cubicBezTo>
                    <a:pt x="255" y="904"/>
                    <a:pt x="339" y="848"/>
                    <a:pt x="339" y="737"/>
                  </a:cubicBezTo>
                  <a:lnTo>
                    <a:pt x="339" y="168"/>
                  </a:ln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3"/>
            <p:cNvSpPr/>
            <p:nvPr/>
          </p:nvSpPr>
          <p:spPr>
            <a:xfrm>
              <a:off x="5919859" y="2828704"/>
              <a:ext cx="293297" cy="418756"/>
            </a:xfrm>
            <a:custGeom>
              <a:avLst/>
              <a:gdLst/>
              <a:ahLst/>
              <a:cxnLst/>
              <a:rect l="l" t="t" r="r" b="b"/>
              <a:pathLst>
                <a:path w="6997" h="9990" extrusionOk="0">
                  <a:moveTo>
                    <a:pt x="1971" y="0"/>
                  </a:moveTo>
                  <a:cubicBezTo>
                    <a:pt x="1267" y="1213"/>
                    <a:pt x="732" y="2513"/>
                    <a:pt x="366" y="3868"/>
                  </a:cubicBezTo>
                  <a:cubicBezTo>
                    <a:pt x="142" y="4599"/>
                    <a:pt x="0" y="5331"/>
                    <a:pt x="27" y="6096"/>
                  </a:cubicBezTo>
                  <a:cubicBezTo>
                    <a:pt x="54" y="6855"/>
                    <a:pt x="312" y="7647"/>
                    <a:pt x="820" y="8209"/>
                  </a:cubicBezTo>
                  <a:cubicBezTo>
                    <a:pt x="1378" y="8821"/>
                    <a:pt x="2856" y="9989"/>
                    <a:pt x="5324" y="9989"/>
                  </a:cubicBezTo>
                  <a:cubicBezTo>
                    <a:pt x="5699" y="9989"/>
                    <a:pt x="6096" y="9962"/>
                    <a:pt x="6516" y="9902"/>
                  </a:cubicBezTo>
                  <a:lnTo>
                    <a:pt x="6997" y="2960"/>
                  </a:lnTo>
                  <a:lnTo>
                    <a:pt x="1971" y="0"/>
                  </a:ln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3"/>
            <p:cNvSpPr/>
            <p:nvPr/>
          </p:nvSpPr>
          <p:spPr>
            <a:xfrm>
              <a:off x="5983699" y="1836852"/>
              <a:ext cx="198815" cy="194665"/>
            </a:xfrm>
            <a:custGeom>
              <a:avLst/>
              <a:gdLst/>
              <a:ahLst/>
              <a:cxnLst/>
              <a:rect l="l" t="t" r="r" b="b"/>
              <a:pathLst>
                <a:path w="4743" h="4644" extrusionOk="0">
                  <a:moveTo>
                    <a:pt x="1911" y="1"/>
                  </a:moveTo>
                  <a:cubicBezTo>
                    <a:pt x="1677" y="1"/>
                    <a:pt x="1449" y="48"/>
                    <a:pt x="1240" y="153"/>
                  </a:cubicBezTo>
                  <a:cubicBezTo>
                    <a:pt x="1017" y="234"/>
                    <a:pt x="821" y="404"/>
                    <a:pt x="651" y="607"/>
                  </a:cubicBezTo>
                  <a:cubicBezTo>
                    <a:pt x="82" y="1250"/>
                    <a:pt x="1" y="2239"/>
                    <a:pt x="252" y="3086"/>
                  </a:cubicBezTo>
                  <a:cubicBezTo>
                    <a:pt x="340" y="3397"/>
                    <a:pt x="482" y="3709"/>
                    <a:pt x="705" y="3959"/>
                  </a:cubicBezTo>
                  <a:cubicBezTo>
                    <a:pt x="902" y="4163"/>
                    <a:pt x="1186" y="4332"/>
                    <a:pt x="1437" y="4440"/>
                  </a:cubicBezTo>
                  <a:cubicBezTo>
                    <a:pt x="1791" y="4577"/>
                    <a:pt x="2172" y="4644"/>
                    <a:pt x="2553" y="4644"/>
                  </a:cubicBezTo>
                  <a:cubicBezTo>
                    <a:pt x="3358" y="4644"/>
                    <a:pt x="4167" y="4346"/>
                    <a:pt x="4742" y="3790"/>
                  </a:cubicBezTo>
                  <a:lnTo>
                    <a:pt x="4458" y="1623"/>
                  </a:lnTo>
                  <a:cubicBezTo>
                    <a:pt x="4038" y="1142"/>
                    <a:pt x="3611" y="661"/>
                    <a:pt x="3076" y="349"/>
                  </a:cubicBezTo>
                  <a:cubicBezTo>
                    <a:pt x="2722" y="136"/>
                    <a:pt x="2309" y="1"/>
                    <a:pt x="1911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3"/>
            <p:cNvSpPr/>
            <p:nvPr/>
          </p:nvSpPr>
          <p:spPr>
            <a:xfrm>
              <a:off x="5972926" y="1830648"/>
              <a:ext cx="217175" cy="207366"/>
            </a:xfrm>
            <a:custGeom>
              <a:avLst/>
              <a:gdLst/>
              <a:ahLst/>
              <a:cxnLst/>
              <a:rect l="l" t="t" r="r" b="b"/>
              <a:pathLst>
                <a:path w="5181" h="4947" extrusionOk="0">
                  <a:moveTo>
                    <a:pt x="2204" y="324"/>
                  </a:moveTo>
                  <a:cubicBezTo>
                    <a:pt x="2943" y="324"/>
                    <a:pt x="3582" y="834"/>
                    <a:pt x="4092" y="1344"/>
                  </a:cubicBezTo>
                  <a:cubicBezTo>
                    <a:pt x="4207" y="1486"/>
                    <a:pt x="4491" y="1710"/>
                    <a:pt x="4545" y="1825"/>
                  </a:cubicBezTo>
                  <a:cubicBezTo>
                    <a:pt x="4572" y="1906"/>
                    <a:pt x="4572" y="2048"/>
                    <a:pt x="4600" y="2136"/>
                  </a:cubicBezTo>
                  <a:cubicBezTo>
                    <a:pt x="4659" y="2707"/>
                    <a:pt x="4737" y="3310"/>
                    <a:pt x="4822" y="3883"/>
                  </a:cubicBezTo>
                  <a:lnTo>
                    <a:pt x="4822" y="3883"/>
                  </a:lnTo>
                  <a:cubicBezTo>
                    <a:pt x="4278" y="4331"/>
                    <a:pt x="3473" y="4632"/>
                    <a:pt x="2704" y="4632"/>
                  </a:cubicBezTo>
                  <a:cubicBezTo>
                    <a:pt x="2087" y="4632"/>
                    <a:pt x="1494" y="4438"/>
                    <a:pt x="1078" y="3972"/>
                  </a:cubicBezTo>
                  <a:cubicBezTo>
                    <a:pt x="143" y="2922"/>
                    <a:pt x="400" y="416"/>
                    <a:pt x="2093" y="328"/>
                  </a:cubicBezTo>
                  <a:cubicBezTo>
                    <a:pt x="2130" y="325"/>
                    <a:pt x="2167" y="324"/>
                    <a:pt x="2204" y="324"/>
                  </a:cubicBezTo>
                  <a:close/>
                  <a:moveTo>
                    <a:pt x="2211" y="0"/>
                  </a:moveTo>
                  <a:cubicBezTo>
                    <a:pt x="1318" y="0"/>
                    <a:pt x="559" y="603"/>
                    <a:pt x="312" y="1540"/>
                  </a:cubicBezTo>
                  <a:cubicBezTo>
                    <a:pt x="1" y="2699"/>
                    <a:pt x="366" y="4168"/>
                    <a:pt x="1497" y="4676"/>
                  </a:cubicBezTo>
                  <a:cubicBezTo>
                    <a:pt x="1913" y="4860"/>
                    <a:pt x="2356" y="4947"/>
                    <a:pt x="2797" y="4947"/>
                  </a:cubicBezTo>
                  <a:cubicBezTo>
                    <a:pt x="3614" y="4947"/>
                    <a:pt x="4425" y="4648"/>
                    <a:pt x="5045" y="4109"/>
                  </a:cubicBezTo>
                  <a:lnTo>
                    <a:pt x="5045" y="4109"/>
                  </a:lnTo>
                  <a:cubicBezTo>
                    <a:pt x="5119" y="4098"/>
                    <a:pt x="5181" y="4041"/>
                    <a:pt x="5168" y="3938"/>
                  </a:cubicBezTo>
                  <a:lnTo>
                    <a:pt x="4911" y="2075"/>
                  </a:lnTo>
                  <a:cubicBezTo>
                    <a:pt x="4884" y="1683"/>
                    <a:pt x="4769" y="1567"/>
                    <a:pt x="4491" y="1263"/>
                  </a:cubicBezTo>
                  <a:cubicBezTo>
                    <a:pt x="4037" y="782"/>
                    <a:pt x="3556" y="328"/>
                    <a:pt x="2940" y="132"/>
                  </a:cubicBezTo>
                  <a:cubicBezTo>
                    <a:pt x="2692" y="42"/>
                    <a:pt x="2447" y="0"/>
                    <a:pt x="22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3"/>
            <p:cNvSpPr/>
            <p:nvPr/>
          </p:nvSpPr>
          <p:spPr>
            <a:xfrm>
              <a:off x="6010987" y="1872565"/>
              <a:ext cx="149939" cy="81571"/>
            </a:xfrm>
            <a:custGeom>
              <a:avLst/>
              <a:gdLst/>
              <a:ahLst/>
              <a:cxnLst/>
              <a:rect l="l" t="t" r="r" b="b"/>
              <a:pathLst>
                <a:path w="3577" h="1946" extrusionOk="0">
                  <a:moveTo>
                    <a:pt x="1419" y="1"/>
                  </a:moveTo>
                  <a:cubicBezTo>
                    <a:pt x="1322" y="1"/>
                    <a:pt x="1224" y="11"/>
                    <a:pt x="1125" y="32"/>
                  </a:cubicBezTo>
                  <a:cubicBezTo>
                    <a:pt x="278" y="202"/>
                    <a:pt x="0" y="1075"/>
                    <a:pt x="109" y="1814"/>
                  </a:cubicBezTo>
                  <a:cubicBezTo>
                    <a:pt x="134" y="1905"/>
                    <a:pt x="199" y="1946"/>
                    <a:pt x="267" y="1946"/>
                  </a:cubicBezTo>
                  <a:cubicBezTo>
                    <a:pt x="363" y="1946"/>
                    <a:pt x="463" y="1862"/>
                    <a:pt x="447" y="1726"/>
                  </a:cubicBezTo>
                  <a:cubicBezTo>
                    <a:pt x="350" y="1047"/>
                    <a:pt x="698" y="341"/>
                    <a:pt x="1399" y="341"/>
                  </a:cubicBezTo>
                  <a:cubicBezTo>
                    <a:pt x="1481" y="341"/>
                    <a:pt x="1568" y="350"/>
                    <a:pt x="1660" y="371"/>
                  </a:cubicBezTo>
                  <a:cubicBezTo>
                    <a:pt x="2283" y="513"/>
                    <a:pt x="2764" y="967"/>
                    <a:pt x="3217" y="1387"/>
                  </a:cubicBezTo>
                  <a:cubicBezTo>
                    <a:pt x="3258" y="1427"/>
                    <a:pt x="3301" y="1444"/>
                    <a:pt x="3341" y="1444"/>
                  </a:cubicBezTo>
                  <a:cubicBezTo>
                    <a:pt x="3472" y="1444"/>
                    <a:pt x="3577" y="1272"/>
                    <a:pt x="3468" y="1163"/>
                  </a:cubicBezTo>
                  <a:cubicBezTo>
                    <a:pt x="2913" y="663"/>
                    <a:pt x="2208" y="1"/>
                    <a:pt x="1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3"/>
            <p:cNvSpPr/>
            <p:nvPr/>
          </p:nvSpPr>
          <p:spPr>
            <a:xfrm>
              <a:off x="6054707" y="1879691"/>
              <a:ext cx="45900" cy="101105"/>
            </a:xfrm>
            <a:custGeom>
              <a:avLst/>
              <a:gdLst/>
              <a:ahLst/>
              <a:cxnLst/>
              <a:rect l="l" t="t" r="r" b="b"/>
              <a:pathLst>
                <a:path w="1095" h="2412" extrusionOk="0">
                  <a:moveTo>
                    <a:pt x="767" y="1"/>
                  </a:moveTo>
                  <a:cubicBezTo>
                    <a:pt x="710" y="1"/>
                    <a:pt x="653" y="28"/>
                    <a:pt x="617" y="93"/>
                  </a:cubicBezTo>
                  <a:cubicBezTo>
                    <a:pt x="170" y="824"/>
                    <a:pt x="0" y="1813"/>
                    <a:pt x="786" y="2375"/>
                  </a:cubicBezTo>
                  <a:cubicBezTo>
                    <a:pt x="816" y="2401"/>
                    <a:pt x="847" y="2412"/>
                    <a:pt x="875" y="2412"/>
                  </a:cubicBezTo>
                  <a:cubicBezTo>
                    <a:pt x="1005" y="2412"/>
                    <a:pt x="1094" y="2185"/>
                    <a:pt x="955" y="2091"/>
                  </a:cubicBezTo>
                  <a:cubicBezTo>
                    <a:pt x="339" y="1617"/>
                    <a:pt x="590" y="824"/>
                    <a:pt x="928" y="262"/>
                  </a:cubicBezTo>
                  <a:cubicBezTo>
                    <a:pt x="1007" y="124"/>
                    <a:pt x="887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3"/>
            <p:cNvSpPr/>
            <p:nvPr/>
          </p:nvSpPr>
          <p:spPr>
            <a:xfrm>
              <a:off x="6043934" y="1982934"/>
              <a:ext cx="60487" cy="23600"/>
            </a:xfrm>
            <a:custGeom>
              <a:avLst/>
              <a:gdLst/>
              <a:ahLst/>
              <a:cxnLst/>
              <a:rect l="l" t="t" r="r" b="b"/>
              <a:pathLst>
                <a:path w="1443" h="563" extrusionOk="0">
                  <a:moveTo>
                    <a:pt x="231" y="1"/>
                  </a:moveTo>
                  <a:cubicBezTo>
                    <a:pt x="96" y="1"/>
                    <a:pt x="0" y="220"/>
                    <a:pt x="142" y="339"/>
                  </a:cubicBezTo>
                  <a:cubicBezTo>
                    <a:pt x="454" y="562"/>
                    <a:pt x="847" y="562"/>
                    <a:pt x="1212" y="562"/>
                  </a:cubicBezTo>
                  <a:cubicBezTo>
                    <a:pt x="1434" y="562"/>
                    <a:pt x="1442" y="222"/>
                    <a:pt x="1236" y="222"/>
                  </a:cubicBezTo>
                  <a:cubicBezTo>
                    <a:pt x="1228" y="222"/>
                    <a:pt x="1220" y="223"/>
                    <a:pt x="1212" y="224"/>
                  </a:cubicBezTo>
                  <a:cubicBezTo>
                    <a:pt x="907" y="224"/>
                    <a:pt x="569" y="224"/>
                    <a:pt x="311" y="27"/>
                  </a:cubicBezTo>
                  <a:cubicBezTo>
                    <a:pt x="284" y="9"/>
                    <a:pt x="257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3"/>
            <p:cNvSpPr/>
            <p:nvPr/>
          </p:nvSpPr>
          <p:spPr>
            <a:xfrm>
              <a:off x="7036457" y="1841002"/>
              <a:ext cx="197641" cy="194078"/>
            </a:xfrm>
            <a:custGeom>
              <a:avLst/>
              <a:gdLst/>
              <a:ahLst/>
              <a:cxnLst/>
              <a:rect l="l" t="t" r="r" b="b"/>
              <a:pathLst>
                <a:path w="4715" h="4630" extrusionOk="0">
                  <a:moveTo>
                    <a:pt x="2819" y="0"/>
                  </a:moveTo>
                  <a:cubicBezTo>
                    <a:pt x="2422" y="0"/>
                    <a:pt x="2021" y="125"/>
                    <a:pt x="1667" y="338"/>
                  </a:cubicBezTo>
                  <a:cubicBezTo>
                    <a:pt x="1132" y="643"/>
                    <a:pt x="705" y="1151"/>
                    <a:pt x="285" y="1632"/>
                  </a:cubicBezTo>
                  <a:lnTo>
                    <a:pt x="1" y="3779"/>
                  </a:lnTo>
                  <a:cubicBezTo>
                    <a:pt x="576" y="4336"/>
                    <a:pt x="1372" y="4630"/>
                    <a:pt x="2168" y="4630"/>
                  </a:cubicBezTo>
                  <a:cubicBezTo>
                    <a:pt x="2544" y="4630"/>
                    <a:pt x="2920" y="4564"/>
                    <a:pt x="3272" y="4429"/>
                  </a:cubicBezTo>
                  <a:cubicBezTo>
                    <a:pt x="3556" y="4314"/>
                    <a:pt x="3841" y="4172"/>
                    <a:pt x="4037" y="3948"/>
                  </a:cubicBezTo>
                  <a:cubicBezTo>
                    <a:pt x="4261" y="3691"/>
                    <a:pt x="4403" y="3386"/>
                    <a:pt x="4491" y="3075"/>
                  </a:cubicBezTo>
                  <a:cubicBezTo>
                    <a:pt x="4715" y="2228"/>
                    <a:pt x="4660" y="1239"/>
                    <a:pt x="4092" y="589"/>
                  </a:cubicBezTo>
                  <a:cubicBezTo>
                    <a:pt x="3922" y="393"/>
                    <a:pt x="3726" y="223"/>
                    <a:pt x="3502" y="135"/>
                  </a:cubicBezTo>
                  <a:cubicBezTo>
                    <a:pt x="3282" y="43"/>
                    <a:pt x="3051" y="0"/>
                    <a:pt x="281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3"/>
            <p:cNvSpPr/>
            <p:nvPr/>
          </p:nvSpPr>
          <p:spPr>
            <a:xfrm>
              <a:off x="7028996" y="1834211"/>
              <a:ext cx="213360" cy="207995"/>
            </a:xfrm>
            <a:custGeom>
              <a:avLst/>
              <a:gdLst/>
              <a:ahLst/>
              <a:cxnLst/>
              <a:rect l="l" t="t" r="r" b="b"/>
              <a:pathLst>
                <a:path w="5090" h="4962" extrusionOk="0">
                  <a:moveTo>
                    <a:pt x="3007" y="329"/>
                  </a:moveTo>
                  <a:cubicBezTo>
                    <a:pt x="3032" y="329"/>
                    <a:pt x="3058" y="330"/>
                    <a:pt x="3084" y="331"/>
                  </a:cubicBezTo>
                  <a:cubicBezTo>
                    <a:pt x="4778" y="412"/>
                    <a:pt x="5035" y="2952"/>
                    <a:pt x="4100" y="3968"/>
                  </a:cubicBezTo>
                  <a:cubicBezTo>
                    <a:pt x="3669" y="4435"/>
                    <a:pt x="3072" y="4628"/>
                    <a:pt x="2457" y="4628"/>
                  </a:cubicBezTo>
                  <a:cubicBezTo>
                    <a:pt x="1691" y="4628"/>
                    <a:pt x="896" y="4328"/>
                    <a:pt x="357" y="3880"/>
                  </a:cubicBezTo>
                  <a:lnTo>
                    <a:pt x="357" y="3880"/>
                  </a:lnTo>
                  <a:cubicBezTo>
                    <a:pt x="440" y="3303"/>
                    <a:pt x="493" y="2708"/>
                    <a:pt x="571" y="2133"/>
                  </a:cubicBezTo>
                  <a:cubicBezTo>
                    <a:pt x="605" y="2051"/>
                    <a:pt x="571" y="1909"/>
                    <a:pt x="632" y="1821"/>
                  </a:cubicBezTo>
                  <a:cubicBezTo>
                    <a:pt x="659" y="1713"/>
                    <a:pt x="971" y="1455"/>
                    <a:pt x="1079" y="1347"/>
                  </a:cubicBezTo>
                  <a:cubicBezTo>
                    <a:pt x="1571" y="822"/>
                    <a:pt x="2222" y="329"/>
                    <a:pt x="3007" y="329"/>
                  </a:cubicBezTo>
                  <a:close/>
                  <a:moveTo>
                    <a:pt x="2993" y="1"/>
                  </a:moveTo>
                  <a:cubicBezTo>
                    <a:pt x="2904" y="1"/>
                    <a:pt x="2812" y="7"/>
                    <a:pt x="2719" y="19"/>
                  </a:cubicBezTo>
                  <a:cubicBezTo>
                    <a:pt x="2095" y="101"/>
                    <a:pt x="1560" y="439"/>
                    <a:pt x="1079" y="866"/>
                  </a:cubicBezTo>
                  <a:cubicBezTo>
                    <a:pt x="802" y="1117"/>
                    <a:pt x="348" y="1482"/>
                    <a:pt x="267" y="1882"/>
                  </a:cubicBezTo>
                  <a:cubicBezTo>
                    <a:pt x="155" y="2541"/>
                    <a:pt x="100" y="3225"/>
                    <a:pt x="16" y="3885"/>
                  </a:cubicBezTo>
                  <a:lnTo>
                    <a:pt x="16" y="3885"/>
                  </a:lnTo>
                  <a:cubicBezTo>
                    <a:pt x="4" y="3912"/>
                    <a:pt x="1" y="3942"/>
                    <a:pt x="8" y="3972"/>
                  </a:cubicBezTo>
                  <a:lnTo>
                    <a:pt x="8" y="3972"/>
                  </a:lnTo>
                  <a:cubicBezTo>
                    <a:pt x="10" y="4046"/>
                    <a:pt x="57" y="4090"/>
                    <a:pt x="116" y="4104"/>
                  </a:cubicBezTo>
                  <a:lnTo>
                    <a:pt x="116" y="4104"/>
                  </a:lnTo>
                  <a:cubicBezTo>
                    <a:pt x="738" y="4657"/>
                    <a:pt x="1563" y="4961"/>
                    <a:pt x="2384" y="4961"/>
                  </a:cubicBezTo>
                  <a:cubicBezTo>
                    <a:pt x="2678" y="4961"/>
                    <a:pt x="2971" y="4922"/>
                    <a:pt x="3254" y="4842"/>
                  </a:cubicBezTo>
                  <a:cubicBezTo>
                    <a:pt x="4527" y="4449"/>
                    <a:pt x="5089" y="3264"/>
                    <a:pt x="4947" y="1990"/>
                  </a:cubicBezTo>
                  <a:cubicBezTo>
                    <a:pt x="4847" y="926"/>
                    <a:pt x="4087" y="1"/>
                    <a:pt x="29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3"/>
            <p:cNvSpPr/>
            <p:nvPr/>
          </p:nvSpPr>
          <p:spPr>
            <a:xfrm>
              <a:off x="7057122" y="1876254"/>
              <a:ext cx="150861" cy="81446"/>
            </a:xfrm>
            <a:custGeom>
              <a:avLst/>
              <a:gdLst/>
              <a:ahLst/>
              <a:cxnLst/>
              <a:rect l="l" t="t" r="r" b="b"/>
              <a:pathLst>
                <a:path w="3599" h="1943" extrusionOk="0">
                  <a:moveTo>
                    <a:pt x="2178" y="1"/>
                  </a:moveTo>
                  <a:cubicBezTo>
                    <a:pt x="1389" y="1"/>
                    <a:pt x="679" y="657"/>
                    <a:pt x="131" y="1157"/>
                  </a:cubicBezTo>
                  <a:cubicBezTo>
                    <a:pt x="1" y="1266"/>
                    <a:pt x="118" y="1443"/>
                    <a:pt x="256" y="1443"/>
                  </a:cubicBezTo>
                  <a:cubicBezTo>
                    <a:pt x="298" y="1443"/>
                    <a:pt x="342" y="1426"/>
                    <a:pt x="381" y="1387"/>
                  </a:cubicBezTo>
                  <a:cubicBezTo>
                    <a:pt x="835" y="987"/>
                    <a:pt x="1316" y="513"/>
                    <a:pt x="1932" y="371"/>
                  </a:cubicBezTo>
                  <a:cubicBezTo>
                    <a:pt x="2013" y="355"/>
                    <a:pt x="2091" y="347"/>
                    <a:pt x="2165" y="347"/>
                  </a:cubicBezTo>
                  <a:cubicBezTo>
                    <a:pt x="2866" y="347"/>
                    <a:pt x="3250" y="1034"/>
                    <a:pt x="3152" y="1726"/>
                  </a:cubicBezTo>
                  <a:cubicBezTo>
                    <a:pt x="3116" y="1858"/>
                    <a:pt x="3219" y="1942"/>
                    <a:pt x="3315" y="1942"/>
                  </a:cubicBezTo>
                  <a:cubicBezTo>
                    <a:pt x="3382" y="1942"/>
                    <a:pt x="3445" y="1901"/>
                    <a:pt x="3456" y="1807"/>
                  </a:cubicBezTo>
                  <a:cubicBezTo>
                    <a:pt x="3599" y="1075"/>
                    <a:pt x="3287" y="202"/>
                    <a:pt x="2474" y="32"/>
                  </a:cubicBezTo>
                  <a:cubicBezTo>
                    <a:pt x="2374" y="11"/>
                    <a:pt x="2275" y="1"/>
                    <a:pt x="2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3"/>
            <p:cNvSpPr/>
            <p:nvPr/>
          </p:nvSpPr>
          <p:spPr>
            <a:xfrm>
              <a:off x="7118154" y="1884009"/>
              <a:ext cx="44977" cy="100476"/>
            </a:xfrm>
            <a:custGeom>
              <a:avLst/>
              <a:gdLst/>
              <a:ahLst/>
              <a:cxnLst/>
              <a:rect l="l" t="t" r="r" b="b"/>
              <a:pathLst>
                <a:path w="1073" h="2397" extrusionOk="0">
                  <a:moveTo>
                    <a:pt x="345" y="1"/>
                  </a:moveTo>
                  <a:cubicBezTo>
                    <a:pt x="222" y="1"/>
                    <a:pt x="90" y="121"/>
                    <a:pt x="172" y="240"/>
                  </a:cubicBezTo>
                  <a:cubicBezTo>
                    <a:pt x="510" y="802"/>
                    <a:pt x="761" y="1622"/>
                    <a:pt x="138" y="2076"/>
                  </a:cubicBezTo>
                  <a:cubicBezTo>
                    <a:pt x="0" y="2191"/>
                    <a:pt x="86" y="2396"/>
                    <a:pt x="214" y="2396"/>
                  </a:cubicBezTo>
                  <a:cubicBezTo>
                    <a:pt x="244" y="2396"/>
                    <a:pt x="275" y="2386"/>
                    <a:pt x="307" y="2360"/>
                  </a:cubicBezTo>
                  <a:cubicBezTo>
                    <a:pt x="1072" y="1791"/>
                    <a:pt x="903" y="802"/>
                    <a:pt x="476" y="71"/>
                  </a:cubicBezTo>
                  <a:cubicBezTo>
                    <a:pt x="445" y="21"/>
                    <a:pt x="395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3"/>
            <p:cNvSpPr/>
            <p:nvPr/>
          </p:nvSpPr>
          <p:spPr>
            <a:xfrm>
              <a:off x="7114549" y="1986455"/>
              <a:ext cx="60529" cy="23935"/>
            </a:xfrm>
            <a:custGeom>
              <a:avLst/>
              <a:gdLst/>
              <a:ahLst/>
              <a:cxnLst/>
              <a:rect l="l" t="t" r="r" b="b"/>
              <a:pathLst>
                <a:path w="1444" h="571" extrusionOk="0">
                  <a:moveTo>
                    <a:pt x="1210" y="0"/>
                  </a:moveTo>
                  <a:cubicBezTo>
                    <a:pt x="1184" y="0"/>
                    <a:pt x="1158" y="8"/>
                    <a:pt x="1131" y="25"/>
                  </a:cubicBezTo>
                  <a:cubicBezTo>
                    <a:pt x="911" y="203"/>
                    <a:pt x="675" y="223"/>
                    <a:pt x="436" y="223"/>
                  </a:cubicBezTo>
                  <a:cubicBezTo>
                    <a:pt x="365" y="223"/>
                    <a:pt x="295" y="221"/>
                    <a:pt x="224" y="221"/>
                  </a:cubicBezTo>
                  <a:cubicBezTo>
                    <a:pt x="0" y="221"/>
                    <a:pt x="0" y="560"/>
                    <a:pt x="224" y="560"/>
                  </a:cubicBezTo>
                  <a:cubicBezTo>
                    <a:pt x="302" y="567"/>
                    <a:pt x="381" y="571"/>
                    <a:pt x="460" y="571"/>
                  </a:cubicBezTo>
                  <a:cubicBezTo>
                    <a:pt x="758" y="571"/>
                    <a:pt x="1055" y="513"/>
                    <a:pt x="1301" y="336"/>
                  </a:cubicBezTo>
                  <a:cubicBezTo>
                    <a:pt x="1443" y="216"/>
                    <a:pt x="1345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3"/>
            <p:cNvSpPr/>
            <p:nvPr/>
          </p:nvSpPr>
          <p:spPr>
            <a:xfrm>
              <a:off x="6385730" y="2199270"/>
              <a:ext cx="471069" cy="319453"/>
            </a:xfrm>
            <a:custGeom>
              <a:avLst/>
              <a:gdLst/>
              <a:ahLst/>
              <a:cxnLst/>
              <a:rect l="l" t="t" r="r" b="b"/>
              <a:pathLst>
                <a:path w="11238" h="7621" extrusionOk="0">
                  <a:moveTo>
                    <a:pt x="4999" y="0"/>
                  </a:moveTo>
                  <a:cubicBezTo>
                    <a:pt x="3387" y="0"/>
                    <a:pt x="3049" y="1159"/>
                    <a:pt x="3049" y="1159"/>
                  </a:cubicBezTo>
                  <a:lnTo>
                    <a:pt x="3049" y="3922"/>
                  </a:lnTo>
                  <a:lnTo>
                    <a:pt x="1" y="4884"/>
                  </a:lnTo>
                  <a:cubicBezTo>
                    <a:pt x="1" y="4884"/>
                    <a:pt x="1755" y="7620"/>
                    <a:pt x="5480" y="7620"/>
                  </a:cubicBezTo>
                  <a:cubicBezTo>
                    <a:pt x="9232" y="7620"/>
                    <a:pt x="11237" y="4999"/>
                    <a:pt x="11237" y="4999"/>
                  </a:cubicBezTo>
                  <a:lnTo>
                    <a:pt x="7397" y="3922"/>
                  </a:lnTo>
                  <a:lnTo>
                    <a:pt x="7397" y="1131"/>
                  </a:lnTo>
                  <a:cubicBezTo>
                    <a:pt x="7397" y="1131"/>
                    <a:pt x="6604" y="0"/>
                    <a:pt x="499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3"/>
            <p:cNvSpPr/>
            <p:nvPr/>
          </p:nvSpPr>
          <p:spPr>
            <a:xfrm>
              <a:off x="6377514" y="2191893"/>
              <a:ext cx="487501" cy="333538"/>
            </a:xfrm>
            <a:custGeom>
              <a:avLst/>
              <a:gdLst/>
              <a:ahLst/>
              <a:cxnLst/>
              <a:rect l="l" t="t" r="r" b="b"/>
              <a:pathLst>
                <a:path w="11630" h="7957" extrusionOk="0">
                  <a:moveTo>
                    <a:pt x="5216" y="327"/>
                  </a:moveTo>
                  <a:cubicBezTo>
                    <a:pt x="6055" y="327"/>
                    <a:pt x="6931" y="707"/>
                    <a:pt x="7424" y="1352"/>
                  </a:cubicBezTo>
                  <a:lnTo>
                    <a:pt x="7424" y="1352"/>
                  </a:lnTo>
                  <a:lnTo>
                    <a:pt x="7424" y="4098"/>
                  </a:lnTo>
                  <a:cubicBezTo>
                    <a:pt x="7424" y="4159"/>
                    <a:pt x="7478" y="4240"/>
                    <a:pt x="7539" y="4240"/>
                  </a:cubicBezTo>
                  <a:cubicBezTo>
                    <a:pt x="8740" y="4580"/>
                    <a:pt x="9924" y="4920"/>
                    <a:pt x="11129" y="5265"/>
                  </a:cubicBezTo>
                  <a:lnTo>
                    <a:pt x="11129" y="5265"/>
                  </a:lnTo>
                  <a:cubicBezTo>
                    <a:pt x="10303" y="6217"/>
                    <a:pt x="9078" y="6924"/>
                    <a:pt x="7904" y="7288"/>
                  </a:cubicBezTo>
                  <a:cubicBezTo>
                    <a:pt x="7200" y="7500"/>
                    <a:pt x="6467" y="7607"/>
                    <a:pt x="5739" y="7607"/>
                  </a:cubicBezTo>
                  <a:cubicBezTo>
                    <a:pt x="4136" y="7607"/>
                    <a:pt x="2553" y="7088"/>
                    <a:pt x="1328" y="6022"/>
                  </a:cubicBezTo>
                  <a:cubicBezTo>
                    <a:pt x="1020" y="5759"/>
                    <a:pt x="731" y="5477"/>
                    <a:pt x="477" y="5156"/>
                  </a:cubicBezTo>
                  <a:lnTo>
                    <a:pt x="477" y="5156"/>
                  </a:lnTo>
                  <a:cubicBezTo>
                    <a:pt x="1417" y="4845"/>
                    <a:pt x="2336" y="4556"/>
                    <a:pt x="3278" y="4267"/>
                  </a:cubicBezTo>
                  <a:cubicBezTo>
                    <a:pt x="3360" y="4240"/>
                    <a:pt x="3414" y="4186"/>
                    <a:pt x="3414" y="4098"/>
                  </a:cubicBezTo>
                  <a:lnTo>
                    <a:pt x="3414" y="2547"/>
                  </a:lnTo>
                  <a:cubicBezTo>
                    <a:pt x="3414" y="2181"/>
                    <a:pt x="3306" y="1700"/>
                    <a:pt x="3414" y="1335"/>
                  </a:cubicBezTo>
                  <a:cubicBezTo>
                    <a:pt x="3502" y="969"/>
                    <a:pt x="3922" y="657"/>
                    <a:pt x="4261" y="515"/>
                  </a:cubicBezTo>
                  <a:cubicBezTo>
                    <a:pt x="4555" y="388"/>
                    <a:pt x="4883" y="327"/>
                    <a:pt x="5216" y="327"/>
                  </a:cubicBezTo>
                  <a:close/>
                  <a:moveTo>
                    <a:pt x="5203" y="1"/>
                  </a:moveTo>
                  <a:cubicBezTo>
                    <a:pt x="4857" y="1"/>
                    <a:pt x="4517" y="57"/>
                    <a:pt x="4206" y="176"/>
                  </a:cubicBezTo>
                  <a:cubicBezTo>
                    <a:pt x="3753" y="346"/>
                    <a:pt x="3306" y="711"/>
                    <a:pt x="3109" y="1165"/>
                  </a:cubicBezTo>
                  <a:cubicBezTo>
                    <a:pt x="2994" y="1450"/>
                    <a:pt x="3048" y="1754"/>
                    <a:pt x="3048" y="2066"/>
                  </a:cubicBezTo>
                  <a:lnTo>
                    <a:pt x="3048" y="3972"/>
                  </a:lnTo>
                  <a:lnTo>
                    <a:pt x="3048" y="3972"/>
                  </a:lnTo>
                  <a:cubicBezTo>
                    <a:pt x="2080" y="4272"/>
                    <a:pt x="1112" y="4593"/>
                    <a:pt x="170" y="4890"/>
                  </a:cubicBezTo>
                  <a:cubicBezTo>
                    <a:pt x="61" y="4917"/>
                    <a:pt x="0" y="5060"/>
                    <a:pt x="61" y="5141"/>
                  </a:cubicBezTo>
                  <a:cubicBezTo>
                    <a:pt x="793" y="6299"/>
                    <a:pt x="2120" y="7146"/>
                    <a:pt x="3387" y="7600"/>
                  </a:cubicBezTo>
                  <a:cubicBezTo>
                    <a:pt x="4122" y="7840"/>
                    <a:pt x="4891" y="7957"/>
                    <a:pt x="5662" y="7957"/>
                  </a:cubicBezTo>
                  <a:cubicBezTo>
                    <a:pt x="7320" y="7957"/>
                    <a:pt x="8984" y="7418"/>
                    <a:pt x="10329" y="6414"/>
                  </a:cubicBezTo>
                  <a:cubicBezTo>
                    <a:pt x="10783" y="6103"/>
                    <a:pt x="11203" y="5737"/>
                    <a:pt x="11575" y="5283"/>
                  </a:cubicBezTo>
                  <a:cubicBezTo>
                    <a:pt x="11630" y="5202"/>
                    <a:pt x="11630" y="5033"/>
                    <a:pt x="11487" y="5006"/>
                  </a:cubicBezTo>
                  <a:cubicBezTo>
                    <a:pt x="10234" y="4647"/>
                    <a:pt x="9013" y="4294"/>
                    <a:pt x="7762" y="3966"/>
                  </a:cubicBezTo>
                  <a:lnTo>
                    <a:pt x="7762" y="3966"/>
                  </a:lnTo>
                  <a:lnTo>
                    <a:pt x="7762" y="1370"/>
                  </a:lnTo>
                  <a:lnTo>
                    <a:pt x="7762" y="1370"/>
                  </a:lnTo>
                  <a:cubicBezTo>
                    <a:pt x="7776" y="1336"/>
                    <a:pt x="7776" y="1295"/>
                    <a:pt x="7755" y="1252"/>
                  </a:cubicBezTo>
                  <a:lnTo>
                    <a:pt x="7755" y="1252"/>
                  </a:lnTo>
                  <a:cubicBezTo>
                    <a:pt x="7745" y="1216"/>
                    <a:pt x="7724" y="1189"/>
                    <a:pt x="7699" y="1169"/>
                  </a:cubicBezTo>
                  <a:lnTo>
                    <a:pt x="7699" y="1169"/>
                  </a:lnTo>
                  <a:cubicBezTo>
                    <a:pt x="7151" y="430"/>
                    <a:pt x="6155" y="1"/>
                    <a:pt x="52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3"/>
            <p:cNvSpPr/>
            <p:nvPr/>
          </p:nvSpPr>
          <p:spPr>
            <a:xfrm>
              <a:off x="6121985" y="1515973"/>
              <a:ext cx="970181" cy="765078"/>
            </a:xfrm>
            <a:custGeom>
              <a:avLst/>
              <a:gdLst/>
              <a:ahLst/>
              <a:cxnLst/>
              <a:rect l="l" t="t" r="r" b="b"/>
              <a:pathLst>
                <a:path w="23145" h="18252" extrusionOk="0">
                  <a:moveTo>
                    <a:pt x="16227" y="1"/>
                  </a:moveTo>
                  <a:cubicBezTo>
                    <a:pt x="12440" y="1"/>
                    <a:pt x="6383" y="100"/>
                    <a:pt x="4125" y="100"/>
                  </a:cubicBezTo>
                  <a:cubicBezTo>
                    <a:pt x="739" y="100"/>
                    <a:pt x="143" y="4225"/>
                    <a:pt x="143" y="4225"/>
                  </a:cubicBezTo>
                  <a:cubicBezTo>
                    <a:pt x="0" y="5519"/>
                    <a:pt x="0" y="6819"/>
                    <a:pt x="89" y="8119"/>
                  </a:cubicBezTo>
                  <a:cubicBezTo>
                    <a:pt x="116" y="8709"/>
                    <a:pt x="197" y="9332"/>
                    <a:pt x="312" y="9921"/>
                  </a:cubicBezTo>
                  <a:cubicBezTo>
                    <a:pt x="705" y="11818"/>
                    <a:pt x="1782" y="17995"/>
                    <a:pt x="11576" y="18252"/>
                  </a:cubicBezTo>
                  <a:cubicBezTo>
                    <a:pt x="21363" y="17995"/>
                    <a:pt x="22440" y="11818"/>
                    <a:pt x="22833" y="9921"/>
                  </a:cubicBezTo>
                  <a:cubicBezTo>
                    <a:pt x="22948" y="9332"/>
                    <a:pt x="23029" y="8709"/>
                    <a:pt x="23056" y="8119"/>
                  </a:cubicBezTo>
                  <a:cubicBezTo>
                    <a:pt x="23144" y="6819"/>
                    <a:pt x="23029" y="5519"/>
                    <a:pt x="23002" y="4225"/>
                  </a:cubicBezTo>
                  <a:cubicBezTo>
                    <a:pt x="22948" y="330"/>
                    <a:pt x="19446" y="303"/>
                    <a:pt x="19446" y="100"/>
                  </a:cubicBezTo>
                  <a:cubicBezTo>
                    <a:pt x="19446" y="26"/>
                    <a:pt x="18120" y="1"/>
                    <a:pt x="16227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3"/>
            <p:cNvSpPr/>
            <p:nvPr/>
          </p:nvSpPr>
          <p:spPr>
            <a:xfrm>
              <a:off x="6114901" y="1508512"/>
              <a:ext cx="984307" cy="779624"/>
            </a:xfrm>
            <a:custGeom>
              <a:avLst/>
              <a:gdLst/>
              <a:ahLst/>
              <a:cxnLst/>
              <a:rect l="l" t="t" r="r" b="b"/>
              <a:pathLst>
                <a:path w="23482" h="18599" extrusionOk="0">
                  <a:moveTo>
                    <a:pt x="17081" y="314"/>
                  </a:moveTo>
                  <a:cubicBezTo>
                    <a:pt x="17864" y="314"/>
                    <a:pt x="18646" y="333"/>
                    <a:pt x="19419" y="393"/>
                  </a:cubicBezTo>
                  <a:cubicBezTo>
                    <a:pt x="19442" y="393"/>
                    <a:pt x="19487" y="414"/>
                    <a:pt x="19538" y="419"/>
                  </a:cubicBezTo>
                  <a:lnTo>
                    <a:pt x="19538" y="419"/>
                  </a:lnTo>
                  <a:cubicBezTo>
                    <a:pt x="19553" y="429"/>
                    <a:pt x="19569" y="438"/>
                    <a:pt x="19588" y="447"/>
                  </a:cubicBezTo>
                  <a:cubicBezTo>
                    <a:pt x="19757" y="563"/>
                    <a:pt x="20042" y="590"/>
                    <a:pt x="20238" y="651"/>
                  </a:cubicBezTo>
                  <a:cubicBezTo>
                    <a:pt x="21166" y="928"/>
                    <a:pt x="22013" y="1436"/>
                    <a:pt x="22494" y="2283"/>
                  </a:cubicBezTo>
                  <a:cubicBezTo>
                    <a:pt x="22859" y="2933"/>
                    <a:pt x="23002" y="3665"/>
                    <a:pt x="23002" y="4403"/>
                  </a:cubicBezTo>
                  <a:cubicBezTo>
                    <a:pt x="23002" y="4403"/>
                    <a:pt x="23002" y="4403"/>
                    <a:pt x="23002" y="4403"/>
                  </a:cubicBezTo>
                  <a:lnTo>
                    <a:pt x="23002" y="4403"/>
                  </a:lnTo>
                  <a:cubicBezTo>
                    <a:pt x="23002" y="4405"/>
                    <a:pt x="23002" y="4407"/>
                    <a:pt x="23002" y="4408"/>
                  </a:cubicBezTo>
                  <a:lnTo>
                    <a:pt x="23002" y="4408"/>
                  </a:lnTo>
                  <a:cubicBezTo>
                    <a:pt x="23029" y="6411"/>
                    <a:pt x="23198" y="8353"/>
                    <a:pt x="22778" y="10329"/>
                  </a:cubicBezTo>
                  <a:cubicBezTo>
                    <a:pt x="22663" y="10919"/>
                    <a:pt x="22494" y="11515"/>
                    <a:pt x="22297" y="12077"/>
                  </a:cubicBezTo>
                  <a:cubicBezTo>
                    <a:pt x="21647" y="13858"/>
                    <a:pt x="20462" y="15382"/>
                    <a:pt x="18856" y="16425"/>
                  </a:cubicBezTo>
                  <a:cubicBezTo>
                    <a:pt x="16814" y="17706"/>
                    <a:pt x="14307" y="18236"/>
                    <a:pt x="11856" y="18236"/>
                  </a:cubicBezTo>
                  <a:cubicBezTo>
                    <a:pt x="11015" y="18236"/>
                    <a:pt x="10181" y="18173"/>
                    <a:pt x="9374" y="18057"/>
                  </a:cubicBezTo>
                  <a:cubicBezTo>
                    <a:pt x="6861" y="17692"/>
                    <a:pt x="4348" y="16703"/>
                    <a:pt x="2655" y="14705"/>
                  </a:cubicBezTo>
                  <a:cubicBezTo>
                    <a:pt x="1666" y="13520"/>
                    <a:pt x="1104" y="12077"/>
                    <a:pt x="766" y="10580"/>
                  </a:cubicBezTo>
                  <a:cubicBezTo>
                    <a:pt x="400" y="9002"/>
                    <a:pt x="312" y="7363"/>
                    <a:pt x="400" y="5758"/>
                  </a:cubicBezTo>
                  <a:cubicBezTo>
                    <a:pt x="427" y="4823"/>
                    <a:pt x="481" y="4037"/>
                    <a:pt x="820" y="3191"/>
                  </a:cubicBezTo>
                  <a:cubicBezTo>
                    <a:pt x="1213" y="2141"/>
                    <a:pt x="1924" y="1125"/>
                    <a:pt x="2994" y="678"/>
                  </a:cubicBezTo>
                  <a:cubicBezTo>
                    <a:pt x="3566" y="452"/>
                    <a:pt x="4226" y="417"/>
                    <a:pt x="4880" y="417"/>
                  </a:cubicBezTo>
                  <a:cubicBezTo>
                    <a:pt x="5173" y="417"/>
                    <a:pt x="5465" y="424"/>
                    <a:pt x="5748" y="424"/>
                  </a:cubicBezTo>
                  <a:cubicBezTo>
                    <a:pt x="5856" y="424"/>
                    <a:pt x="5964" y="423"/>
                    <a:pt x="6069" y="420"/>
                  </a:cubicBezTo>
                  <a:cubicBezTo>
                    <a:pt x="8663" y="420"/>
                    <a:pt x="11264" y="366"/>
                    <a:pt x="13858" y="366"/>
                  </a:cubicBezTo>
                  <a:cubicBezTo>
                    <a:pt x="14921" y="351"/>
                    <a:pt x="16002" y="314"/>
                    <a:pt x="17081" y="314"/>
                  </a:cubicBezTo>
                  <a:close/>
                  <a:moveTo>
                    <a:pt x="15775" y="0"/>
                  </a:moveTo>
                  <a:cubicBezTo>
                    <a:pt x="13011" y="0"/>
                    <a:pt x="10248" y="55"/>
                    <a:pt x="7451" y="82"/>
                  </a:cubicBezTo>
                  <a:cubicBezTo>
                    <a:pt x="6435" y="82"/>
                    <a:pt x="5419" y="82"/>
                    <a:pt x="4376" y="109"/>
                  </a:cubicBezTo>
                  <a:cubicBezTo>
                    <a:pt x="3109" y="109"/>
                    <a:pt x="2032" y="651"/>
                    <a:pt x="1246" y="1667"/>
                  </a:cubicBezTo>
                  <a:cubicBezTo>
                    <a:pt x="738" y="2371"/>
                    <a:pt x="366" y="3245"/>
                    <a:pt x="169" y="4091"/>
                  </a:cubicBezTo>
                  <a:cubicBezTo>
                    <a:pt x="88" y="4572"/>
                    <a:pt x="61" y="5080"/>
                    <a:pt x="61" y="5588"/>
                  </a:cubicBezTo>
                  <a:cubicBezTo>
                    <a:pt x="0" y="6801"/>
                    <a:pt x="27" y="8040"/>
                    <a:pt x="169" y="9286"/>
                  </a:cubicBezTo>
                  <a:cubicBezTo>
                    <a:pt x="366" y="10837"/>
                    <a:pt x="793" y="12443"/>
                    <a:pt x="1612" y="13797"/>
                  </a:cubicBezTo>
                  <a:cubicBezTo>
                    <a:pt x="2797" y="15802"/>
                    <a:pt x="4768" y="17157"/>
                    <a:pt x="6970" y="17861"/>
                  </a:cubicBezTo>
                  <a:cubicBezTo>
                    <a:pt x="8495" y="18350"/>
                    <a:pt x="10137" y="18598"/>
                    <a:pt x="11779" y="18598"/>
                  </a:cubicBezTo>
                  <a:cubicBezTo>
                    <a:pt x="13638" y="18598"/>
                    <a:pt x="15497" y="18281"/>
                    <a:pt x="17190" y="17638"/>
                  </a:cubicBezTo>
                  <a:cubicBezTo>
                    <a:pt x="19276" y="16818"/>
                    <a:pt x="21058" y="15382"/>
                    <a:pt x="22101" y="13377"/>
                  </a:cubicBezTo>
                  <a:cubicBezTo>
                    <a:pt x="22947" y="11738"/>
                    <a:pt x="23340" y="9794"/>
                    <a:pt x="23428" y="7959"/>
                  </a:cubicBezTo>
                  <a:cubicBezTo>
                    <a:pt x="23482" y="6786"/>
                    <a:pt x="23370" y="5613"/>
                    <a:pt x="23341" y="4440"/>
                  </a:cubicBezTo>
                  <a:lnTo>
                    <a:pt x="23341" y="4440"/>
                  </a:lnTo>
                  <a:cubicBezTo>
                    <a:pt x="23342" y="4428"/>
                    <a:pt x="23342" y="4416"/>
                    <a:pt x="23340" y="4403"/>
                  </a:cubicBezTo>
                  <a:lnTo>
                    <a:pt x="23340" y="4403"/>
                  </a:lnTo>
                  <a:cubicBezTo>
                    <a:pt x="23340" y="4403"/>
                    <a:pt x="23340" y="4403"/>
                    <a:pt x="23340" y="4403"/>
                  </a:cubicBezTo>
                  <a:cubicBezTo>
                    <a:pt x="23340" y="4400"/>
                    <a:pt x="23340" y="4396"/>
                    <a:pt x="23340" y="4393"/>
                  </a:cubicBezTo>
                  <a:lnTo>
                    <a:pt x="23340" y="4393"/>
                  </a:lnTo>
                  <a:cubicBezTo>
                    <a:pt x="23311" y="3069"/>
                    <a:pt x="22884" y="1834"/>
                    <a:pt x="21816" y="1044"/>
                  </a:cubicBezTo>
                  <a:cubicBezTo>
                    <a:pt x="21227" y="590"/>
                    <a:pt x="20489" y="339"/>
                    <a:pt x="19757" y="170"/>
                  </a:cubicBezTo>
                  <a:cubicBezTo>
                    <a:pt x="19756" y="170"/>
                    <a:pt x="19755" y="170"/>
                    <a:pt x="19754" y="170"/>
                  </a:cubicBezTo>
                  <a:lnTo>
                    <a:pt x="19754" y="170"/>
                  </a:lnTo>
                  <a:cubicBezTo>
                    <a:pt x="19744" y="148"/>
                    <a:pt x="19731" y="126"/>
                    <a:pt x="19703" y="109"/>
                  </a:cubicBezTo>
                  <a:cubicBezTo>
                    <a:pt x="19642" y="82"/>
                    <a:pt x="19615" y="82"/>
                    <a:pt x="19561" y="82"/>
                  </a:cubicBezTo>
                  <a:cubicBezTo>
                    <a:pt x="19303" y="28"/>
                    <a:pt x="19053" y="28"/>
                    <a:pt x="18795" y="28"/>
                  </a:cubicBezTo>
                  <a:cubicBezTo>
                    <a:pt x="17807" y="0"/>
                    <a:pt x="16791" y="0"/>
                    <a:pt x="157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3"/>
            <p:cNvSpPr/>
            <p:nvPr/>
          </p:nvSpPr>
          <p:spPr>
            <a:xfrm>
              <a:off x="6567149" y="1961640"/>
              <a:ext cx="89745" cy="47409"/>
            </a:xfrm>
            <a:custGeom>
              <a:avLst/>
              <a:gdLst/>
              <a:ahLst/>
              <a:cxnLst/>
              <a:rect l="l" t="t" r="r" b="b"/>
              <a:pathLst>
                <a:path w="2141" h="1131" extrusionOk="0">
                  <a:moveTo>
                    <a:pt x="1037" y="0"/>
                  </a:moveTo>
                  <a:cubicBezTo>
                    <a:pt x="529" y="0"/>
                    <a:pt x="245" y="447"/>
                    <a:pt x="75" y="847"/>
                  </a:cubicBezTo>
                  <a:cubicBezTo>
                    <a:pt x="1" y="982"/>
                    <a:pt x="124" y="1104"/>
                    <a:pt x="235" y="1104"/>
                  </a:cubicBezTo>
                  <a:cubicBezTo>
                    <a:pt x="286" y="1104"/>
                    <a:pt x="334" y="1078"/>
                    <a:pt x="360" y="1016"/>
                  </a:cubicBezTo>
                  <a:cubicBezTo>
                    <a:pt x="502" y="732"/>
                    <a:pt x="671" y="339"/>
                    <a:pt x="1064" y="339"/>
                  </a:cubicBezTo>
                  <a:cubicBezTo>
                    <a:pt x="1430" y="366"/>
                    <a:pt x="1633" y="759"/>
                    <a:pt x="1768" y="1043"/>
                  </a:cubicBezTo>
                  <a:cubicBezTo>
                    <a:pt x="1805" y="1105"/>
                    <a:pt x="1858" y="1131"/>
                    <a:pt x="1910" y="1131"/>
                  </a:cubicBezTo>
                  <a:cubicBezTo>
                    <a:pt x="2026" y="1131"/>
                    <a:pt x="2140" y="1009"/>
                    <a:pt x="2080" y="874"/>
                  </a:cubicBezTo>
                  <a:cubicBezTo>
                    <a:pt x="1857" y="447"/>
                    <a:pt x="1572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3"/>
            <p:cNvSpPr/>
            <p:nvPr/>
          </p:nvSpPr>
          <p:spPr>
            <a:xfrm>
              <a:off x="6252306" y="1856301"/>
              <a:ext cx="244756" cy="168131"/>
            </a:xfrm>
            <a:custGeom>
              <a:avLst/>
              <a:gdLst/>
              <a:ahLst/>
              <a:cxnLst/>
              <a:rect l="l" t="t" r="r" b="b"/>
              <a:pathLst>
                <a:path w="5839" h="4011" extrusionOk="0">
                  <a:moveTo>
                    <a:pt x="2619" y="1"/>
                  </a:moveTo>
                  <a:cubicBezTo>
                    <a:pt x="2492" y="1"/>
                    <a:pt x="2362" y="9"/>
                    <a:pt x="2229" y="28"/>
                  </a:cubicBezTo>
                  <a:cubicBezTo>
                    <a:pt x="1355" y="170"/>
                    <a:pt x="562" y="678"/>
                    <a:pt x="0" y="1328"/>
                  </a:cubicBezTo>
                  <a:cubicBezTo>
                    <a:pt x="0" y="1328"/>
                    <a:pt x="136" y="3360"/>
                    <a:pt x="2337" y="3895"/>
                  </a:cubicBezTo>
                  <a:cubicBezTo>
                    <a:pt x="2676" y="3976"/>
                    <a:pt x="2993" y="4011"/>
                    <a:pt x="3286" y="4011"/>
                  </a:cubicBezTo>
                  <a:cubicBezTo>
                    <a:pt x="4927" y="4011"/>
                    <a:pt x="5839" y="2933"/>
                    <a:pt x="5839" y="2933"/>
                  </a:cubicBezTo>
                  <a:cubicBezTo>
                    <a:pt x="5669" y="2452"/>
                    <a:pt x="5249" y="1267"/>
                    <a:pt x="4484" y="705"/>
                  </a:cubicBezTo>
                  <a:cubicBezTo>
                    <a:pt x="3891" y="254"/>
                    <a:pt x="3297" y="1"/>
                    <a:pt x="2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5" name="Google Shape;2485;p63"/>
            <p:cNvGrpSpPr/>
            <p:nvPr/>
          </p:nvGrpSpPr>
          <p:grpSpPr>
            <a:xfrm>
              <a:off x="6229042" y="1810108"/>
              <a:ext cx="277368" cy="175634"/>
              <a:chOff x="6229042" y="1810108"/>
              <a:chExt cx="277368" cy="175634"/>
            </a:xfrm>
          </p:grpSpPr>
          <p:sp>
            <p:nvSpPr>
              <p:cNvPr id="2486" name="Google Shape;2486;p63"/>
              <p:cNvSpPr/>
              <p:nvPr/>
            </p:nvSpPr>
            <p:spPr>
              <a:xfrm>
                <a:off x="6241785" y="1849427"/>
                <a:ext cx="26462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313" h="3252" extrusionOk="0">
                    <a:moveTo>
                      <a:pt x="2899" y="0"/>
                    </a:moveTo>
                    <a:cubicBezTo>
                      <a:pt x="1848" y="0"/>
                      <a:pt x="821" y="580"/>
                      <a:pt x="109" y="1377"/>
                    </a:cubicBezTo>
                    <a:cubicBezTo>
                      <a:pt x="0" y="1506"/>
                      <a:pt x="122" y="1684"/>
                      <a:pt x="248" y="1684"/>
                    </a:cubicBezTo>
                    <a:cubicBezTo>
                      <a:pt x="287" y="1684"/>
                      <a:pt x="326" y="1667"/>
                      <a:pt x="360" y="1627"/>
                    </a:cubicBezTo>
                    <a:cubicBezTo>
                      <a:pt x="1012" y="878"/>
                      <a:pt x="1936" y="349"/>
                      <a:pt x="2888" y="349"/>
                    </a:cubicBezTo>
                    <a:cubicBezTo>
                      <a:pt x="3260" y="349"/>
                      <a:pt x="3637" y="430"/>
                      <a:pt x="4004" y="611"/>
                    </a:cubicBezTo>
                    <a:cubicBezTo>
                      <a:pt x="5047" y="1119"/>
                      <a:pt x="5528" y="2081"/>
                      <a:pt x="5920" y="3124"/>
                    </a:cubicBezTo>
                    <a:cubicBezTo>
                      <a:pt x="5955" y="3215"/>
                      <a:pt x="6028" y="3252"/>
                      <a:pt x="6099" y="3252"/>
                    </a:cubicBezTo>
                    <a:cubicBezTo>
                      <a:pt x="6208" y="3252"/>
                      <a:pt x="6313" y="3162"/>
                      <a:pt x="6259" y="3043"/>
                    </a:cubicBezTo>
                    <a:cubicBezTo>
                      <a:pt x="5805" y="1858"/>
                      <a:pt x="5216" y="754"/>
                      <a:pt x="3977" y="219"/>
                    </a:cubicBezTo>
                    <a:cubicBezTo>
                      <a:pt x="3622" y="68"/>
                      <a:pt x="3259" y="0"/>
                      <a:pt x="28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63"/>
              <p:cNvSpPr/>
              <p:nvPr/>
            </p:nvSpPr>
            <p:spPr>
              <a:xfrm>
                <a:off x="6229042" y="1855631"/>
                <a:ext cx="43971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130" extrusionOk="0">
                    <a:moveTo>
                      <a:pt x="251" y="1"/>
                    </a:moveTo>
                    <a:cubicBezTo>
                      <a:pt x="127" y="1"/>
                      <a:pt x="1" y="120"/>
                      <a:pt x="102" y="240"/>
                    </a:cubicBezTo>
                    <a:cubicBezTo>
                      <a:pt x="271" y="524"/>
                      <a:pt x="467" y="775"/>
                      <a:pt x="664" y="1060"/>
                    </a:cubicBezTo>
                    <a:cubicBezTo>
                      <a:pt x="697" y="1109"/>
                      <a:pt x="748" y="1130"/>
                      <a:pt x="799" y="1130"/>
                    </a:cubicBezTo>
                    <a:cubicBezTo>
                      <a:pt x="922" y="1130"/>
                      <a:pt x="1049" y="1010"/>
                      <a:pt x="948" y="890"/>
                    </a:cubicBezTo>
                    <a:cubicBezTo>
                      <a:pt x="779" y="606"/>
                      <a:pt x="582" y="355"/>
                      <a:pt x="386" y="71"/>
                    </a:cubicBezTo>
                    <a:cubicBezTo>
                      <a:pt x="352" y="21"/>
                      <a:pt x="302" y="1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63"/>
              <p:cNvSpPr/>
              <p:nvPr/>
            </p:nvSpPr>
            <p:spPr>
              <a:xfrm>
                <a:off x="6267942" y="1830732"/>
                <a:ext cx="34833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191" extrusionOk="0">
                    <a:moveTo>
                      <a:pt x="230" y="0"/>
                    </a:moveTo>
                    <a:cubicBezTo>
                      <a:pt x="119" y="0"/>
                      <a:pt x="0" y="138"/>
                      <a:pt x="74" y="272"/>
                    </a:cubicBezTo>
                    <a:cubicBezTo>
                      <a:pt x="189" y="550"/>
                      <a:pt x="332" y="834"/>
                      <a:pt x="474" y="1091"/>
                    </a:cubicBezTo>
                    <a:cubicBezTo>
                      <a:pt x="500" y="1162"/>
                      <a:pt x="548" y="1191"/>
                      <a:pt x="599" y="1191"/>
                    </a:cubicBezTo>
                    <a:cubicBezTo>
                      <a:pt x="710" y="1191"/>
                      <a:pt x="830" y="1056"/>
                      <a:pt x="752" y="922"/>
                    </a:cubicBezTo>
                    <a:cubicBezTo>
                      <a:pt x="643" y="638"/>
                      <a:pt x="501" y="353"/>
                      <a:pt x="359" y="102"/>
                    </a:cubicBezTo>
                    <a:cubicBezTo>
                      <a:pt x="331" y="30"/>
                      <a:pt x="281" y="0"/>
                      <a:pt x="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63"/>
              <p:cNvSpPr/>
              <p:nvPr/>
            </p:nvSpPr>
            <p:spPr>
              <a:xfrm>
                <a:off x="6309985" y="1816103"/>
                <a:ext cx="26115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1210" extrusionOk="0">
                    <a:moveTo>
                      <a:pt x="318" y="871"/>
                    </a:moveTo>
                    <a:cubicBezTo>
                      <a:pt x="315" y="873"/>
                      <a:pt x="313" y="875"/>
                      <a:pt x="311" y="877"/>
                    </a:cubicBezTo>
                    <a:lnTo>
                      <a:pt x="311" y="877"/>
                    </a:lnTo>
                    <a:cubicBezTo>
                      <a:pt x="313" y="875"/>
                      <a:pt x="315" y="873"/>
                      <a:pt x="318" y="871"/>
                    </a:cubicBezTo>
                    <a:close/>
                    <a:moveTo>
                      <a:pt x="193" y="0"/>
                    </a:moveTo>
                    <a:cubicBezTo>
                      <a:pt x="97" y="0"/>
                      <a:pt x="1" y="76"/>
                      <a:pt x="33" y="194"/>
                    </a:cubicBezTo>
                    <a:cubicBezTo>
                      <a:pt x="60" y="336"/>
                      <a:pt x="87" y="479"/>
                      <a:pt x="148" y="621"/>
                    </a:cubicBezTo>
                    <a:cubicBezTo>
                      <a:pt x="175" y="729"/>
                      <a:pt x="230" y="899"/>
                      <a:pt x="230" y="1014"/>
                    </a:cubicBezTo>
                    <a:cubicBezTo>
                      <a:pt x="239" y="995"/>
                      <a:pt x="248" y="976"/>
                      <a:pt x="258" y="957"/>
                    </a:cubicBezTo>
                    <a:lnTo>
                      <a:pt x="258" y="957"/>
                    </a:lnTo>
                    <a:cubicBezTo>
                      <a:pt x="218" y="1073"/>
                      <a:pt x="300" y="1210"/>
                      <a:pt x="406" y="1210"/>
                    </a:cubicBezTo>
                    <a:cubicBezTo>
                      <a:pt x="432" y="1210"/>
                      <a:pt x="460" y="1202"/>
                      <a:pt x="487" y="1183"/>
                    </a:cubicBezTo>
                    <a:cubicBezTo>
                      <a:pt x="622" y="1041"/>
                      <a:pt x="568" y="899"/>
                      <a:pt x="541" y="763"/>
                    </a:cubicBezTo>
                    <a:cubicBezTo>
                      <a:pt x="453" y="533"/>
                      <a:pt x="399" y="336"/>
                      <a:pt x="345" y="113"/>
                    </a:cubicBezTo>
                    <a:cubicBezTo>
                      <a:pt x="320" y="34"/>
                      <a:pt x="257" y="0"/>
                      <a:pt x="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63"/>
              <p:cNvSpPr/>
              <p:nvPr/>
            </p:nvSpPr>
            <p:spPr>
              <a:xfrm>
                <a:off x="6353956" y="1810108"/>
                <a:ext cx="1534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15" extrusionOk="0">
                    <a:moveTo>
                      <a:pt x="197" y="0"/>
                    </a:moveTo>
                    <a:cubicBezTo>
                      <a:pt x="112" y="0"/>
                      <a:pt x="27" y="56"/>
                      <a:pt x="27" y="168"/>
                    </a:cubicBezTo>
                    <a:cubicBezTo>
                      <a:pt x="27" y="452"/>
                      <a:pt x="0" y="764"/>
                      <a:pt x="0" y="1042"/>
                    </a:cubicBezTo>
                    <a:cubicBezTo>
                      <a:pt x="0" y="1157"/>
                      <a:pt x="85" y="1214"/>
                      <a:pt x="169" y="1214"/>
                    </a:cubicBezTo>
                    <a:cubicBezTo>
                      <a:pt x="254" y="1214"/>
                      <a:pt x="339" y="1157"/>
                      <a:pt x="339" y="1042"/>
                    </a:cubicBezTo>
                    <a:cubicBezTo>
                      <a:pt x="366" y="764"/>
                      <a:pt x="366" y="452"/>
                      <a:pt x="366" y="168"/>
                    </a:cubicBezTo>
                    <a:cubicBezTo>
                      <a:pt x="366" y="56"/>
                      <a:pt x="281" y="0"/>
                      <a:pt x="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91" name="Google Shape;2491;p63"/>
            <p:cNvSpPr/>
            <p:nvPr/>
          </p:nvSpPr>
          <p:spPr>
            <a:xfrm>
              <a:off x="6309063" y="1882123"/>
              <a:ext cx="120722" cy="120722"/>
            </a:xfrm>
            <a:custGeom>
              <a:avLst/>
              <a:gdLst/>
              <a:ahLst/>
              <a:cxnLst/>
              <a:rect l="l" t="t" r="r" b="b"/>
              <a:pathLst>
                <a:path w="2880" h="2880" extrusionOk="0">
                  <a:moveTo>
                    <a:pt x="1437" y="1"/>
                  </a:moveTo>
                  <a:cubicBezTo>
                    <a:pt x="644" y="1"/>
                    <a:pt x="1" y="651"/>
                    <a:pt x="1" y="1443"/>
                  </a:cubicBezTo>
                  <a:cubicBezTo>
                    <a:pt x="1" y="2236"/>
                    <a:pt x="644" y="2879"/>
                    <a:pt x="1437" y="2879"/>
                  </a:cubicBezTo>
                  <a:cubicBezTo>
                    <a:pt x="2229" y="2879"/>
                    <a:pt x="2880" y="2236"/>
                    <a:pt x="2880" y="1443"/>
                  </a:cubicBezTo>
                  <a:cubicBezTo>
                    <a:pt x="2880" y="651"/>
                    <a:pt x="2229" y="1"/>
                    <a:pt x="1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3"/>
            <p:cNvSpPr/>
            <p:nvPr/>
          </p:nvSpPr>
          <p:spPr>
            <a:xfrm>
              <a:off x="6343142" y="1872775"/>
              <a:ext cx="52271" cy="53403"/>
            </a:xfrm>
            <a:custGeom>
              <a:avLst/>
              <a:gdLst/>
              <a:ahLst/>
              <a:cxnLst/>
              <a:rect l="l" t="t" r="r" b="b"/>
              <a:pathLst>
                <a:path w="1247" h="1274" extrusionOk="0">
                  <a:moveTo>
                    <a:pt x="624" y="0"/>
                  </a:moveTo>
                  <a:cubicBezTo>
                    <a:pt x="285" y="0"/>
                    <a:pt x="1" y="285"/>
                    <a:pt x="1" y="651"/>
                  </a:cubicBezTo>
                  <a:cubicBezTo>
                    <a:pt x="1" y="989"/>
                    <a:pt x="285" y="1274"/>
                    <a:pt x="624" y="1274"/>
                  </a:cubicBezTo>
                  <a:cubicBezTo>
                    <a:pt x="962" y="1274"/>
                    <a:pt x="1247" y="989"/>
                    <a:pt x="1247" y="651"/>
                  </a:cubicBezTo>
                  <a:cubicBezTo>
                    <a:pt x="1247" y="285"/>
                    <a:pt x="962" y="0"/>
                    <a:pt x="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3"/>
            <p:cNvSpPr/>
            <p:nvPr/>
          </p:nvSpPr>
          <p:spPr>
            <a:xfrm>
              <a:off x="6736076" y="1856301"/>
              <a:ext cx="244798" cy="168131"/>
            </a:xfrm>
            <a:custGeom>
              <a:avLst/>
              <a:gdLst/>
              <a:ahLst/>
              <a:cxnLst/>
              <a:rect l="l" t="t" r="r" b="b"/>
              <a:pathLst>
                <a:path w="5840" h="4011" extrusionOk="0">
                  <a:moveTo>
                    <a:pt x="3209" y="1"/>
                  </a:moveTo>
                  <a:cubicBezTo>
                    <a:pt x="2515" y="1"/>
                    <a:pt x="1922" y="254"/>
                    <a:pt x="1328" y="705"/>
                  </a:cubicBezTo>
                  <a:cubicBezTo>
                    <a:pt x="590" y="1267"/>
                    <a:pt x="170" y="2452"/>
                    <a:pt x="1" y="2933"/>
                  </a:cubicBezTo>
                  <a:cubicBezTo>
                    <a:pt x="1" y="2933"/>
                    <a:pt x="912" y="4011"/>
                    <a:pt x="2533" y="4011"/>
                  </a:cubicBezTo>
                  <a:cubicBezTo>
                    <a:pt x="2822" y="4011"/>
                    <a:pt x="3135" y="3976"/>
                    <a:pt x="3468" y="3895"/>
                  </a:cubicBezTo>
                  <a:cubicBezTo>
                    <a:pt x="5670" y="3360"/>
                    <a:pt x="5839" y="1328"/>
                    <a:pt x="5839" y="1328"/>
                  </a:cubicBezTo>
                  <a:cubicBezTo>
                    <a:pt x="5277" y="678"/>
                    <a:pt x="4484" y="170"/>
                    <a:pt x="3611" y="28"/>
                  </a:cubicBezTo>
                  <a:cubicBezTo>
                    <a:pt x="3473" y="9"/>
                    <a:pt x="3339" y="1"/>
                    <a:pt x="3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4" name="Google Shape;2494;p63"/>
            <p:cNvGrpSpPr/>
            <p:nvPr/>
          </p:nvGrpSpPr>
          <p:grpSpPr>
            <a:xfrm>
              <a:off x="6726729" y="1810108"/>
              <a:ext cx="276572" cy="175634"/>
              <a:chOff x="6726729" y="1810108"/>
              <a:chExt cx="276572" cy="175634"/>
            </a:xfrm>
          </p:grpSpPr>
          <p:sp>
            <p:nvSpPr>
              <p:cNvPr id="2495" name="Google Shape;2495;p63"/>
              <p:cNvSpPr/>
              <p:nvPr/>
            </p:nvSpPr>
            <p:spPr>
              <a:xfrm>
                <a:off x="6726729" y="1849427"/>
                <a:ext cx="26353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287" h="3252" extrusionOk="0">
                    <a:moveTo>
                      <a:pt x="3399" y="0"/>
                    </a:moveTo>
                    <a:cubicBezTo>
                      <a:pt x="3036" y="0"/>
                      <a:pt x="2669" y="68"/>
                      <a:pt x="2310" y="219"/>
                    </a:cubicBezTo>
                    <a:cubicBezTo>
                      <a:pt x="1070" y="754"/>
                      <a:pt x="501" y="1858"/>
                      <a:pt x="54" y="3043"/>
                    </a:cubicBezTo>
                    <a:cubicBezTo>
                      <a:pt x="1" y="3162"/>
                      <a:pt x="105" y="3252"/>
                      <a:pt x="209" y="3252"/>
                    </a:cubicBezTo>
                    <a:cubicBezTo>
                      <a:pt x="275" y="3252"/>
                      <a:pt x="342" y="3215"/>
                      <a:pt x="366" y="3124"/>
                    </a:cubicBezTo>
                    <a:cubicBezTo>
                      <a:pt x="759" y="2081"/>
                      <a:pt x="1240" y="1119"/>
                      <a:pt x="2283" y="611"/>
                    </a:cubicBezTo>
                    <a:cubicBezTo>
                      <a:pt x="2657" y="430"/>
                      <a:pt x="3039" y="349"/>
                      <a:pt x="3416" y="349"/>
                    </a:cubicBezTo>
                    <a:cubicBezTo>
                      <a:pt x="4377" y="349"/>
                      <a:pt x="5302" y="878"/>
                      <a:pt x="5954" y="1627"/>
                    </a:cubicBezTo>
                    <a:cubicBezTo>
                      <a:pt x="5985" y="1667"/>
                      <a:pt x="6022" y="1684"/>
                      <a:pt x="6059" y="1684"/>
                    </a:cubicBezTo>
                    <a:cubicBezTo>
                      <a:pt x="6177" y="1684"/>
                      <a:pt x="6286" y="1506"/>
                      <a:pt x="6177" y="1377"/>
                    </a:cubicBezTo>
                    <a:cubicBezTo>
                      <a:pt x="5481" y="580"/>
                      <a:pt x="4458" y="0"/>
                      <a:pt x="3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63"/>
              <p:cNvSpPr/>
              <p:nvPr/>
            </p:nvSpPr>
            <p:spPr>
              <a:xfrm>
                <a:off x="6959790" y="1855631"/>
                <a:ext cx="43510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1130" extrusionOk="0">
                    <a:moveTo>
                      <a:pt x="792" y="1"/>
                    </a:moveTo>
                    <a:cubicBezTo>
                      <a:pt x="740" y="1"/>
                      <a:pt x="686" y="21"/>
                      <a:pt x="644" y="71"/>
                    </a:cubicBezTo>
                    <a:cubicBezTo>
                      <a:pt x="475" y="355"/>
                      <a:pt x="279" y="606"/>
                      <a:pt x="82" y="890"/>
                    </a:cubicBezTo>
                    <a:cubicBezTo>
                      <a:pt x="1" y="1010"/>
                      <a:pt x="119" y="1130"/>
                      <a:pt x="246" y="1130"/>
                    </a:cubicBezTo>
                    <a:cubicBezTo>
                      <a:pt x="298" y="1130"/>
                      <a:pt x="352" y="1109"/>
                      <a:pt x="394" y="1060"/>
                    </a:cubicBezTo>
                    <a:cubicBezTo>
                      <a:pt x="563" y="775"/>
                      <a:pt x="759" y="524"/>
                      <a:pt x="956" y="240"/>
                    </a:cubicBezTo>
                    <a:cubicBezTo>
                      <a:pt x="1037" y="120"/>
                      <a:pt x="919" y="1"/>
                      <a:pt x="7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63"/>
              <p:cNvSpPr/>
              <p:nvPr/>
            </p:nvSpPr>
            <p:spPr>
              <a:xfrm>
                <a:off x="6929945" y="1830732"/>
                <a:ext cx="34498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191" extrusionOk="0">
                    <a:moveTo>
                      <a:pt x="594" y="0"/>
                    </a:moveTo>
                    <a:cubicBezTo>
                      <a:pt x="542" y="0"/>
                      <a:pt x="490" y="30"/>
                      <a:pt x="455" y="102"/>
                    </a:cubicBezTo>
                    <a:cubicBezTo>
                      <a:pt x="340" y="353"/>
                      <a:pt x="198" y="638"/>
                      <a:pt x="56" y="922"/>
                    </a:cubicBezTo>
                    <a:cubicBezTo>
                      <a:pt x="0" y="1056"/>
                      <a:pt x="116" y="1191"/>
                      <a:pt x="229" y="1191"/>
                    </a:cubicBezTo>
                    <a:cubicBezTo>
                      <a:pt x="281" y="1191"/>
                      <a:pt x="333" y="1162"/>
                      <a:pt x="367" y="1091"/>
                    </a:cubicBezTo>
                    <a:cubicBezTo>
                      <a:pt x="483" y="834"/>
                      <a:pt x="625" y="550"/>
                      <a:pt x="767" y="272"/>
                    </a:cubicBezTo>
                    <a:cubicBezTo>
                      <a:pt x="823" y="138"/>
                      <a:pt x="707" y="0"/>
                      <a:pt x="5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63"/>
              <p:cNvSpPr/>
              <p:nvPr/>
            </p:nvSpPr>
            <p:spPr>
              <a:xfrm>
                <a:off x="6895656" y="1816103"/>
                <a:ext cx="27498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210" extrusionOk="0">
                    <a:moveTo>
                      <a:pt x="443" y="0"/>
                    </a:moveTo>
                    <a:cubicBezTo>
                      <a:pt x="374" y="0"/>
                      <a:pt x="306" y="34"/>
                      <a:pt x="285" y="113"/>
                    </a:cubicBezTo>
                    <a:cubicBezTo>
                      <a:pt x="230" y="336"/>
                      <a:pt x="169" y="533"/>
                      <a:pt x="115" y="763"/>
                    </a:cubicBezTo>
                    <a:cubicBezTo>
                      <a:pt x="61" y="899"/>
                      <a:pt x="0" y="1041"/>
                      <a:pt x="142" y="1183"/>
                    </a:cubicBezTo>
                    <a:cubicBezTo>
                      <a:pt x="170" y="1202"/>
                      <a:pt x="198" y="1210"/>
                      <a:pt x="225" y="1210"/>
                    </a:cubicBezTo>
                    <a:cubicBezTo>
                      <a:pt x="321" y="1210"/>
                      <a:pt x="404" y="1106"/>
                      <a:pt x="393" y="1002"/>
                    </a:cubicBezTo>
                    <a:lnTo>
                      <a:pt x="393" y="1002"/>
                    </a:lnTo>
                    <a:cubicBezTo>
                      <a:pt x="395" y="1006"/>
                      <a:pt x="397" y="1010"/>
                      <a:pt x="400" y="1014"/>
                    </a:cubicBezTo>
                    <a:cubicBezTo>
                      <a:pt x="400" y="899"/>
                      <a:pt x="481" y="729"/>
                      <a:pt x="508" y="621"/>
                    </a:cubicBezTo>
                    <a:cubicBezTo>
                      <a:pt x="535" y="479"/>
                      <a:pt x="596" y="336"/>
                      <a:pt x="623" y="194"/>
                    </a:cubicBezTo>
                    <a:cubicBezTo>
                      <a:pt x="656" y="76"/>
                      <a:pt x="547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63"/>
              <p:cNvSpPr/>
              <p:nvPr/>
            </p:nvSpPr>
            <p:spPr>
              <a:xfrm>
                <a:off x="6863841" y="1810108"/>
                <a:ext cx="1425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21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1042"/>
                    </a:lnTo>
                    <a:cubicBezTo>
                      <a:pt x="1" y="1157"/>
                      <a:pt x="85" y="1214"/>
                      <a:pt x="170" y="1214"/>
                    </a:cubicBezTo>
                    <a:cubicBezTo>
                      <a:pt x="255" y="1214"/>
                      <a:pt x="339" y="1157"/>
                      <a:pt x="339" y="1042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0" name="Google Shape;2500;p63"/>
            <p:cNvSpPr/>
            <p:nvPr/>
          </p:nvSpPr>
          <p:spPr>
            <a:xfrm>
              <a:off x="6802222" y="1882123"/>
              <a:ext cx="121854" cy="120722"/>
            </a:xfrm>
            <a:custGeom>
              <a:avLst/>
              <a:gdLst/>
              <a:ahLst/>
              <a:cxnLst/>
              <a:rect l="l" t="t" r="r" b="b"/>
              <a:pathLst>
                <a:path w="2907" h="2880" extrusionOk="0">
                  <a:moveTo>
                    <a:pt x="1443" y="1"/>
                  </a:moveTo>
                  <a:cubicBezTo>
                    <a:pt x="651" y="1"/>
                    <a:pt x="1" y="651"/>
                    <a:pt x="1" y="1443"/>
                  </a:cubicBezTo>
                  <a:cubicBezTo>
                    <a:pt x="1" y="2236"/>
                    <a:pt x="651" y="2879"/>
                    <a:pt x="1443" y="2879"/>
                  </a:cubicBezTo>
                  <a:cubicBezTo>
                    <a:pt x="2256" y="2879"/>
                    <a:pt x="2906" y="2236"/>
                    <a:pt x="2906" y="1443"/>
                  </a:cubicBezTo>
                  <a:cubicBezTo>
                    <a:pt x="2906" y="651"/>
                    <a:pt x="2256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3"/>
            <p:cNvSpPr/>
            <p:nvPr/>
          </p:nvSpPr>
          <p:spPr>
            <a:xfrm>
              <a:off x="6836594" y="1872775"/>
              <a:ext cx="53109" cy="53403"/>
            </a:xfrm>
            <a:custGeom>
              <a:avLst/>
              <a:gdLst/>
              <a:ahLst/>
              <a:cxnLst/>
              <a:rect l="l" t="t" r="r" b="b"/>
              <a:pathLst>
                <a:path w="1267" h="1274" extrusionOk="0">
                  <a:moveTo>
                    <a:pt x="623" y="0"/>
                  </a:moveTo>
                  <a:cubicBezTo>
                    <a:pt x="285" y="0"/>
                    <a:pt x="0" y="285"/>
                    <a:pt x="0" y="651"/>
                  </a:cubicBezTo>
                  <a:cubicBezTo>
                    <a:pt x="0" y="989"/>
                    <a:pt x="285" y="1274"/>
                    <a:pt x="623" y="1274"/>
                  </a:cubicBezTo>
                  <a:cubicBezTo>
                    <a:pt x="989" y="1274"/>
                    <a:pt x="1267" y="989"/>
                    <a:pt x="1267" y="651"/>
                  </a:cubicBezTo>
                  <a:cubicBezTo>
                    <a:pt x="1267" y="285"/>
                    <a:pt x="989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3"/>
            <p:cNvSpPr/>
            <p:nvPr/>
          </p:nvSpPr>
          <p:spPr>
            <a:xfrm>
              <a:off x="6492200" y="2039691"/>
              <a:ext cx="237966" cy="139460"/>
            </a:xfrm>
            <a:custGeom>
              <a:avLst/>
              <a:gdLst/>
              <a:ahLst/>
              <a:cxnLst/>
              <a:rect l="l" t="t" r="r" b="b"/>
              <a:pathLst>
                <a:path w="5677" h="3327" extrusionOk="0">
                  <a:moveTo>
                    <a:pt x="400" y="1"/>
                  </a:moveTo>
                  <a:cubicBezTo>
                    <a:pt x="170" y="1"/>
                    <a:pt x="1" y="197"/>
                    <a:pt x="34" y="421"/>
                  </a:cubicBezTo>
                  <a:cubicBezTo>
                    <a:pt x="204" y="1322"/>
                    <a:pt x="766" y="3326"/>
                    <a:pt x="2825" y="3326"/>
                  </a:cubicBezTo>
                  <a:cubicBezTo>
                    <a:pt x="4911" y="3326"/>
                    <a:pt x="5480" y="1322"/>
                    <a:pt x="5622" y="421"/>
                  </a:cubicBezTo>
                  <a:cubicBezTo>
                    <a:pt x="5676" y="197"/>
                    <a:pt x="5507" y="1"/>
                    <a:pt x="5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3"/>
            <p:cNvSpPr/>
            <p:nvPr/>
          </p:nvSpPr>
          <p:spPr>
            <a:xfrm>
              <a:off x="6525441" y="2076871"/>
              <a:ext cx="169221" cy="109656"/>
            </a:xfrm>
            <a:custGeom>
              <a:avLst/>
              <a:gdLst/>
              <a:ahLst/>
              <a:cxnLst/>
              <a:rect l="l" t="t" r="r" b="b"/>
              <a:pathLst>
                <a:path w="4037" h="2616" extrusionOk="0">
                  <a:moveTo>
                    <a:pt x="2839" y="0"/>
                  </a:moveTo>
                  <a:cubicBezTo>
                    <a:pt x="2805" y="0"/>
                    <a:pt x="2771" y="5"/>
                    <a:pt x="2736" y="15"/>
                  </a:cubicBezTo>
                  <a:cubicBezTo>
                    <a:pt x="2540" y="69"/>
                    <a:pt x="2398" y="238"/>
                    <a:pt x="2289" y="380"/>
                  </a:cubicBezTo>
                  <a:cubicBezTo>
                    <a:pt x="2147" y="523"/>
                    <a:pt x="2005" y="719"/>
                    <a:pt x="1917" y="888"/>
                  </a:cubicBezTo>
                  <a:cubicBezTo>
                    <a:pt x="1808" y="692"/>
                    <a:pt x="1720" y="380"/>
                    <a:pt x="1551" y="211"/>
                  </a:cubicBezTo>
                  <a:cubicBezTo>
                    <a:pt x="1497" y="130"/>
                    <a:pt x="1409" y="69"/>
                    <a:pt x="1328" y="42"/>
                  </a:cubicBezTo>
                  <a:cubicBezTo>
                    <a:pt x="1283" y="29"/>
                    <a:pt x="1238" y="23"/>
                    <a:pt x="1194" y="23"/>
                  </a:cubicBezTo>
                  <a:cubicBezTo>
                    <a:pt x="852" y="23"/>
                    <a:pt x="543" y="389"/>
                    <a:pt x="393" y="665"/>
                  </a:cubicBezTo>
                  <a:cubicBezTo>
                    <a:pt x="312" y="861"/>
                    <a:pt x="224" y="1058"/>
                    <a:pt x="169" y="1254"/>
                  </a:cubicBezTo>
                  <a:cubicBezTo>
                    <a:pt x="142" y="1281"/>
                    <a:pt x="142" y="1315"/>
                    <a:pt x="142" y="1315"/>
                  </a:cubicBezTo>
                  <a:cubicBezTo>
                    <a:pt x="115" y="1396"/>
                    <a:pt x="88" y="1484"/>
                    <a:pt x="54" y="1539"/>
                  </a:cubicBezTo>
                  <a:cubicBezTo>
                    <a:pt x="54" y="1566"/>
                    <a:pt x="27" y="1654"/>
                    <a:pt x="0" y="1708"/>
                  </a:cubicBezTo>
                  <a:cubicBezTo>
                    <a:pt x="27" y="1735"/>
                    <a:pt x="27" y="1735"/>
                    <a:pt x="54" y="1762"/>
                  </a:cubicBezTo>
                  <a:cubicBezTo>
                    <a:pt x="561" y="2329"/>
                    <a:pt x="1303" y="2616"/>
                    <a:pt x="2047" y="2616"/>
                  </a:cubicBezTo>
                  <a:cubicBezTo>
                    <a:pt x="2636" y="2616"/>
                    <a:pt x="3225" y="2436"/>
                    <a:pt x="3698" y="2074"/>
                  </a:cubicBezTo>
                  <a:cubicBezTo>
                    <a:pt x="3813" y="1959"/>
                    <a:pt x="3922" y="1877"/>
                    <a:pt x="4037" y="1762"/>
                  </a:cubicBezTo>
                  <a:cubicBezTo>
                    <a:pt x="3983" y="1654"/>
                    <a:pt x="3922" y="1512"/>
                    <a:pt x="3895" y="1396"/>
                  </a:cubicBezTo>
                  <a:cubicBezTo>
                    <a:pt x="3867" y="1369"/>
                    <a:pt x="3840" y="1315"/>
                    <a:pt x="3840" y="1281"/>
                  </a:cubicBezTo>
                  <a:cubicBezTo>
                    <a:pt x="3725" y="1004"/>
                    <a:pt x="3610" y="746"/>
                    <a:pt x="3475" y="496"/>
                  </a:cubicBezTo>
                  <a:cubicBezTo>
                    <a:pt x="3348" y="291"/>
                    <a:pt x="3109" y="0"/>
                    <a:pt x="2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3"/>
            <p:cNvSpPr/>
            <p:nvPr/>
          </p:nvSpPr>
          <p:spPr>
            <a:xfrm>
              <a:off x="6479415" y="2031475"/>
              <a:ext cx="267224" cy="155053"/>
            </a:xfrm>
            <a:custGeom>
              <a:avLst/>
              <a:gdLst/>
              <a:ahLst/>
              <a:cxnLst/>
              <a:rect l="l" t="t" r="r" b="b"/>
              <a:pathLst>
                <a:path w="6375" h="3699" extrusionOk="0">
                  <a:moveTo>
                    <a:pt x="803" y="351"/>
                  </a:moveTo>
                  <a:cubicBezTo>
                    <a:pt x="859" y="351"/>
                    <a:pt x="929" y="366"/>
                    <a:pt x="983" y="366"/>
                  </a:cubicBezTo>
                  <a:lnTo>
                    <a:pt x="5555" y="366"/>
                  </a:lnTo>
                  <a:cubicBezTo>
                    <a:pt x="6009" y="447"/>
                    <a:pt x="5528" y="1551"/>
                    <a:pt x="5419" y="1748"/>
                  </a:cubicBezTo>
                  <a:cubicBezTo>
                    <a:pt x="5189" y="2256"/>
                    <a:pt x="4877" y="2703"/>
                    <a:pt x="4403" y="3014"/>
                  </a:cubicBezTo>
                  <a:cubicBezTo>
                    <a:pt x="4024" y="3251"/>
                    <a:pt x="3604" y="3360"/>
                    <a:pt x="3187" y="3360"/>
                  </a:cubicBezTo>
                  <a:cubicBezTo>
                    <a:pt x="2361" y="3360"/>
                    <a:pt x="1548" y="2929"/>
                    <a:pt x="1098" y="2195"/>
                  </a:cubicBezTo>
                  <a:cubicBezTo>
                    <a:pt x="847" y="1802"/>
                    <a:pt x="705" y="1382"/>
                    <a:pt x="590" y="928"/>
                  </a:cubicBezTo>
                  <a:cubicBezTo>
                    <a:pt x="536" y="732"/>
                    <a:pt x="421" y="447"/>
                    <a:pt x="732" y="366"/>
                  </a:cubicBezTo>
                  <a:cubicBezTo>
                    <a:pt x="750" y="355"/>
                    <a:pt x="775" y="351"/>
                    <a:pt x="803" y="351"/>
                  </a:cubicBezTo>
                  <a:close/>
                  <a:moveTo>
                    <a:pt x="830" y="0"/>
                  </a:moveTo>
                  <a:cubicBezTo>
                    <a:pt x="737" y="0"/>
                    <a:pt x="646" y="7"/>
                    <a:pt x="563" y="28"/>
                  </a:cubicBezTo>
                  <a:cubicBezTo>
                    <a:pt x="1" y="224"/>
                    <a:pt x="197" y="901"/>
                    <a:pt x="339" y="1294"/>
                  </a:cubicBezTo>
                  <a:cubicBezTo>
                    <a:pt x="475" y="1856"/>
                    <a:pt x="759" y="2398"/>
                    <a:pt x="1152" y="2845"/>
                  </a:cubicBezTo>
                  <a:cubicBezTo>
                    <a:pt x="1659" y="3412"/>
                    <a:pt x="2401" y="3699"/>
                    <a:pt x="3145" y="3699"/>
                  </a:cubicBezTo>
                  <a:cubicBezTo>
                    <a:pt x="3734" y="3699"/>
                    <a:pt x="4323" y="3519"/>
                    <a:pt x="4796" y="3157"/>
                  </a:cubicBezTo>
                  <a:cubicBezTo>
                    <a:pt x="5331" y="2737"/>
                    <a:pt x="5670" y="2141"/>
                    <a:pt x="5893" y="1518"/>
                  </a:cubicBezTo>
                  <a:cubicBezTo>
                    <a:pt x="6036" y="1044"/>
                    <a:pt x="6374" y="136"/>
                    <a:pt x="5616" y="28"/>
                  </a:cubicBezTo>
                  <a:lnTo>
                    <a:pt x="1383" y="28"/>
                  </a:lnTo>
                  <a:cubicBezTo>
                    <a:pt x="1211" y="28"/>
                    <a:pt x="1015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3"/>
            <p:cNvSpPr/>
            <p:nvPr/>
          </p:nvSpPr>
          <p:spPr>
            <a:xfrm>
              <a:off x="5909044" y="2821578"/>
              <a:ext cx="311196" cy="432337"/>
            </a:xfrm>
            <a:custGeom>
              <a:avLst/>
              <a:gdLst/>
              <a:ahLst/>
              <a:cxnLst/>
              <a:rect l="l" t="t" r="r" b="b"/>
              <a:pathLst>
                <a:path w="7424" h="10314" extrusionOk="0">
                  <a:moveTo>
                    <a:pt x="2279" y="417"/>
                  </a:moveTo>
                  <a:cubicBezTo>
                    <a:pt x="3814" y="1319"/>
                    <a:pt x="5355" y="2227"/>
                    <a:pt x="6889" y="3103"/>
                  </a:cubicBezTo>
                  <a:cubicBezTo>
                    <a:pt x="6908" y="3122"/>
                    <a:pt x="7007" y="3196"/>
                    <a:pt x="7076" y="3239"/>
                  </a:cubicBezTo>
                  <a:lnTo>
                    <a:pt x="7076" y="3239"/>
                  </a:lnTo>
                  <a:cubicBezTo>
                    <a:pt x="6973" y="3492"/>
                    <a:pt x="7031" y="3902"/>
                    <a:pt x="7031" y="4146"/>
                  </a:cubicBezTo>
                  <a:lnTo>
                    <a:pt x="6774" y="7621"/>
                  </a:lnTo>
                  <a:cubicBezTo>
                    <a:pt x="6723" y="8390"/>
                    <a:pt x="6672" y="9154"/>
                    <a:pt x="6615" y="9923"/>
                  </a:cubicBezTo>
                  <a:lnTo>
                    <a:pt x="6615" y="9923"/>
                  </a:lnTo>
                  <a:cubicBezTo>
                    <a:pt x="6286" y="9961"/>
                    <a:pt x="5949" y="9982"/>
                    <a:pt x="5611" y="9982"/>
                  </a:cubicBezTo>
                  <a:cubicBezTo>
                    <a:pt x="4025" y="9982"/>
                    <a:pt x="2403" y="9530"/>
                    <a:pt x="1274" y="8352"/>
                  </a:cubicBezTo>
                  <a:cubicBezTo>
                    <a:pt x="258" y="7282"/>
                    <a:pt x="366" y="5697"/>
                    <a:pt x="705" y="4376"/>
                  </a:cubicBezTo>
                  <a:cubicBezTo>
                    <a:pt x="1062" y="2995"/>
                    <a:pt x="1593" y="1669"/>
                    <a:pt x="2279" y="417"/>
                  </a:cubicBezTo>
                  <a:close/>
                  <a:moveTo>
                    <a:pt x="2222" y="0"/>
                  </a:moveTo>
                  <a:cubicBezTo>
                    <a:pt x="2174" y="0"/>
                    <a:pt x="2126" y="24"/>
                    <a:pt x="2094" y="82"/>
                  </a:cubicBezTo>
                  <a:cubicBezTo>
                    <a:pt x="1274" y="1498"/>
                    <a:pt x="651" y="3022"/>
                    <a:pt x="285" y="4600"/>
                  </a:cubicBezTo>
                  <a:cubicBezTo>
                    <a:pt x="1" y="5954"/>
                    <a:pt x="1" y="7451"/>
                    <a:pt x="962" y="8521"/>
                  </a:cubicBezTo>
                  <a:cubicBezTo>
                    <a:pt x="2136" y="9811"/>
                    <a:pt x="3934" y="10314"/>
                    <a:pt x="5647" y="10314"/>
                  </a:cubicBezTo>
                  <a:cubicBezTo>
                    <a:pt x="6029" y="10314"/>
                    <a:pt x="6408" y="10289"/>
                    <a:pt x="6774" y="10242"/>
                  </a:cubicBezTo>
                  <a:cubicBezTo>
                    <a:pt x="6889" y="10215"/>
                    <a:pt x="6943" y="10188"/>
                    <a:pt x="6943" y="10072"/>
                  </a:cubicBezTo>
                  <a:cubicBezTo>
                    <a:pt x="7112" y="7763"/>
                    <a:pt x="7282" y="5446"/>
                    <a:pt x="7424" y="3130"/>
                  </a:cubicBezTo>
                  <a:cubicBezTo>
                    <a:pt x="7424" y="3076"/>
                    <a:pt x="7397" y="3022"/>
                    <a:pt x="7343" y="2988"/>
                  </a:cubicBezTo>
                  <a:cubicBezTo>
                    <a:pt x="5677" y="2006"/>
                    <a:pt x="4010" y="1017"/>
                    <a:pt x="2317" y="28"/>
                  </a:cubicBezTo>
                  <a:cubicBezTo>
                    <a:pt x="2303" y="20"/>
                    <a:pt x="2290" y="14"/>
                    <a:pt x="2276" y="10"/>
                  </a:cubicBezTo>
                  <a:lnTo>
                    <a:pt x="2276" y="10"/>
                  </a:lnTo>
                  <a:cubicBezTo>
                    <a:pt x="2259" y="4"/>
                    <a:pt x="22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3"/>
            <p:cNvSpPr/>
            <p:nvPr/>
          </p:nvSpPr>
          <p:spPr>
            <a:xfrm>
              <a:off x="5847719" y="3454406"/>
              <a:ext cx="1740121" cy="253349"/>
            </a:xfrm>
            <a:custGeom>
              <a:avLst/>
              <a:gdLst/>
              <a:ahLst/>
              <a:cxnLst/>
              <a:rect l="l" t="t" r="r" b="b"/>
              <a:pathLst>
                <a:path w="41513" h="6044" extrusionOk="0">
                  <a:moveTo>
                    <a:pt x="13862" y="1"/>
                  </a:moveTo>
                  <a:cubicBezTo>
                    <a:pt x="13050" y="1"/>
                    <a:pt x="12195" y="74"/>
                    <a:pt x="11312" y="252"/>
                  </a:cubicBezTo>
                  <a:cubicBezTo>
                    <a:pt x="6151" y="1302"/>
                    <a:pt x="1437" y="3469"/>
                    <a:pt x="1437" y="3469"/>
                  </a:cubicBezTo>
                  <a:lnTo>
                    <a:pt x="1044" y="3469"/>
                  </a:lnTo>
                  <a:cubicBezTo>
                    <a:pt x="448" y="3469"/>
                    <a:pt x="1" y="3923"/>
                    <a:pt x="1" y="4485"/>
                  </a:cubicBezTo>
                  <a:lnTo>
                    <a:pt x="1" y="4939"/>
                  </a:lnTo>
                  <a:cubicBezTo>
                    <a:pt x="1" y="5546"/>
                    <a:pt x="509" y="6044"/>
                    <a:pt x="1136" y="6044"/>
                  </a:cubicBezTo>
                  <a:cubicBezTo>
                    <a:pt x="1153" y="6044"/>
                    <a:pt x="1169" y="6043"/>
                    <a:pt x="1186" y="6043"/>
                  </a:cubicBezTo>
                  <a:cubicBezTo>
                    <a:pt x="2676" y="5982"/>
                    <a:pt x="5528" y="5900"/>
                    <a:pt x="8298" y="4769"/>
                  </a:cubicBezTo>
                  <a:cubicBezTo>
                    <a:pt x="9835" y="4138"/>
                    <a:pt x="11376" y="3902"/>
                    <a:pt x="12825" y="3902"/>
                  </a:cubicBezTo>
                  <a:cubicBezTo>
                    <a:pt x="15652" y="3902"/>
                    <a:pt x="18126" y="4802"/>
                    <a:pt x="19527" y="5420"/>
                  </a:cubicBezTo>
                  <a:cubicBezTo>
                    <a:pt x="19907" y="5602"/>
                    <a:pt x="20317" y="5694"/>
                    <a:pt x="20726" y="5694"/>
                  </a:cubicBezTo>
                  <a:cubicBezTo>
                    <a:pt x="21136" y="5694"/>
                    <a:pt x="21546" y="5602"/>
                    <a:pt x="21925" y="5420"/>
                  </a:cubicBezTo>
                  <a:cubicBezTo>
                    <a:pt x="23238" y="4822"/>
                    <a:pt x="25556" y="3985"/>
                    <a:pt x="28436" y="3985"/>
                  </a:cubicBezTo>
                  <a:cubicBezTo>
                    <a:pt x="29895" y="3985"/>
                    <a:pt x="31499" y="4200"/>
                    <a:pt x="33189" y="4769"/>
                  </a:cubicBezTo>
                  <a:cubicBezTo>
                    <a:pt x="36034" y="5731"/>
                    <a:pt x="38831" y="5982"/>
                    <a:pt x="40328" y="6043"/>
                  </a:cubicBezTo>
                  <a:cubicBezTo>
                    <a:pt x="40344" y="6043"/>
                    <a:pt x="40361" y="6044"/>
                    <a:pt x="40377" y="6044"/>
                  </a:cubicBezTo>
                  <a:cubicBezTo>
                    <a:pt x="41005" y="6044"/>
                    <a:pt x="41513" y="5546"/>
                    <a:pt x="41513" y="4939"/>
                  </a:cubicBezTo>
                  <a:lnTo>
                    <a:pt x="41513" y="4485"/>
                  </a:lnTo>
                  <a:cubicBezTo>
                    <a:pt x="41513" y="3923"/>
                    <a:pt x="41032" y="3469"/>
                    <a:pt x="40470" y="3469"/>
                  </a:cubicBezTo>
                  <a:lnTo>
                    <a:pt x="40070" y="3469"/>
                  </a:lnTo>
                  <a:cubicBezTo>
                    <a:pt x="40070" y="3469"/>
                    <a:pt x="35356" y="1302"/>
                    <a:pt x="30168" y="252"/>
                  </a:cubicBezTo>
                  <a:cubicBezTo>
                    <a:pt x="29289" y="74"/>
                    <a:pt x="28438" y="1"/>
                    <a:pt x="27630" y="1"/>
                  </a:cubicBezTo>
                  <a:cubicBezTo>
                    <a:pt x="23683" y="1"/>
                    <a:pt x="20767" y="1759"/>
                    <a:pt x="20767" y="1810"/>
                  </a:cubicBezTo>
                  <a:lnTo>
                    <a:pt x="20740" y="1810"/>
                  </a:lnTo>
                  <a:cubicBezTo>
                    <a:pt x="20740" y="1759"/>
                    <a:pt x="17824" y="1"/>
                    <a:pt x="13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3"/>
            <p:cNvSpPr/>
            <p:nvPr/>
          </p:nvSpPr>
          <p:spPr>
            <a:xfrm>
              <a:off x="5840635" y="3447448"/>
              <a:ext cx="1754331" cy="267517"/>
            </a:xfrm>
            <a:custGeom>
              <a:avLst/>
              <a:gdLst/>
              <a:ahLst/>
              <a:cxnLst/>
              <a:rect l="l" t="t" r="r" b="b"/>
              <a:pathLst>
                <a:path w="41852" h="6382" extrusionOk="0">
                  <a:moveTo>
                    <a:pt x="14042" y="341"/>
                  </a:moveTo>
                  <a:cubicBezTo>
                    <a:pt x="17615" y="341"/>
                    <a:pt x="20302" y="1802"/>
                    <a:pt x="20740" y="2057"/>
                  </a:cubicBezTo>
                  <a:lnTo>
                    <a:pt x="20740" y="2253"/>
                  </a:lnTo>
                  <a:lnTo>
                    <a:pt x="20997" y="2111"/>
                  </a:lnTo>
                  <a:cubicBezTo>
                    <a:pt x="20997" y="2111"/>
                    <a:pt x="21024" y="2111"/>
                    <a:pt x="21051" y="2084"/>
                  </a:cubicBezTo>
                  <a:cubicBezTo>
                    <a:pt x="21147" y="2039"/>
                    <a:pt x="23956" y="341"/>
                    <a:pt x="27809" y="341"/>
                  </a:cubicBezTo>
                  <a:cubicBezTo>
                    <a:pt x="28603" y="341"/>
                    <a:pt x="29442" y="413"/>
                    <a:pt x="30310" y="587"/>
                  </a:cubicBezTo>
                  <a:cubicBezTo>
                    <a:pt x="35417" y="1637"/>
                    <a:pt x="40131" y="3750"/>
                    <a:pt x="40185" y="3777"/>
                  </a:cubicBezTo>
                  <a:lnTo>
                    <a:pt x="40212" y="3804"/>
                  </a:lnTo>
                  <a:lnTo>
                    <a:pt x="40639" y="3804"/>
                  </a:lnTo>
                  <a:cubicBezTo>
                    <a:pt x="41113" y="3804"/>
                    <a:pt x="41513" y="4177"/>
                    <a:pt x="41513" y="4651"/>
                  </a:cubicBezTo>
                  <a:lnTo>
                    <a:pt x="41513" y="5105"/>
                  </a:lnTo>
                  <a:cubicBezTo>
                    <a:pt x="41513" y="5362"/>
                    <a:pt x="41397" y="5613"/>
                    <a:pt x="41201" y="5782"/>
                  </a:cubicBezTo>
                  <a:cubicBezTo>
                    <a:pt x="41048" y="5935"/>
                    <a:pt x="40824" y="6043"/>
                    <a:pt x="40578" y="6043"/>
                  </a:cubicBezTo>
                  <a:cubicBezTo>
                    <a:pt x="40551" y="6043"/>
                    <a:pt x="40524" y="6042"/>
                    <a:pt x="40497" y="6039"/>
                  </a:cubicBezTo>
                  <a:cubicBezTo>
                    <a:pt x="39115" y="5978"/>
                    <a:pt x="36318" y="5755"/>
                    <a:pt x="33412" y="4766"/>
                  </a:cubicBezTo>
                  <a:cubicBezTo>
                    <a:pt x="31699" y="4189"/>
                    <a:pt x="30075" y="3969"/>
                    <a:pt x="28595" y="3969"/>
                  </a:cubicBezTo>
                  <a:cubicBezTo>
                    <a:pt x="25732" y="3969"/>
                    <a:pt x="23406" y="4791"/>
                    <a:pt x="22013" y="5443"/>
                  </a:cubicBezTo>
                  <a:cubicBezTo>
                    <a:pt x="21657" y="5599"/>
                    <a:pt x="21276" y="5677"/>
                    <a:pt x="20892" y="5677"/>
                  </a:cubicBezTo>
                  <a:cubicBezTo>
                    <a:pt x="20508" y="5677"/>
                    <a:pt x="20120" y="5599"/>
                    <a:pt x="19751" y="5443"/>
                  </a:cubicBezTo>
                  <a:cubicBezTo>
                    <a:pt x="18255" y="4760"/>
                    <a:pt x="15788" y="3893"/>
                    <a:pt x="12994" y="3893"/>
                  </a:cubicBezTo>
                  <a:cubicBezTo>
                    <a:pt x="11524" y="3893"/>
                    <a:pt x="9963" y="4133"/>
                    <a:pt x="8406" y="4766"/>
                  </a:cubicBezTo>
                  <a:cubicBezTo>
                    <a:pt x="5724" y="5870"/>
                    <a:pt x="2960" y="5978"/>
                    <a:pt x="1463" y="6039"/>
                  </a:cubicBezTo>
                  <a:lnTo>
                    <a:pt x="1321" y="6039"/>
                  </a:lnTo>
                  <a:cubicBezTo>
                    <a:pt x="1296" y="6042"/>
                    <a:pt x="1272" y="6043"/>
                    <a:pt x="1247" y="6043"/>
                  </a:cubicBezTo>
                  <a:cubicBezTo>
                    <a:pt x="1021" y="6043"/>
                    <a:pt x="796" y="5935"/>
                    <a:pt x="644" y="5782"/>
                  </a:cubicBezTo>
                  <a:cubicBezTo>
                    <a:pt x="447" y="5613"/>
                    <a:pt x="339" y="5362"/>
                    <a:pt x="339" y="5105"/>
                  </a:cubicBezTo>
                  <a:lnTo>
                    <a:pt x="339" y="4651"/>
                  </a:lnTo>
                  <a:cubicBezTo>
                    <a:pt x="339" y="4177"/>
                    <a:pt x="732" y="3804"/>
                    <a:pt x="1213" y="3804"/>
                  </a:cubicBezTo>
                  <a:lnTo>
                    <a:pt x="1633" y="3804"/>
                  </a:lnTo>
                  <a:lnTo>
                    <a:pt x="1660" y="3777"/>
                  </a:lnTo>
                  <a:cubicBezTo>
                    <a:pt x="1721" y="3750"/>
                    <a:pt x="6435" y="1637"/>
                    <a:pt x="11542" y="587"/>
                  </a:cubicBezTo>
                  <a:cubicBezTo>
                    <a:pt x="12409" y="413"/>
                    <a:pt x="13247" y="341"/>
                    <a:pt x="14042" y="341"/>
                  </a:cubicBezTo>
                  <a:close/>
                  <a:moveTo>
                    <a:pt x="14015" y="1"/>
                  </a:moveTo>
                  <a:cubicBezTo>
                    <a:pt x="13202" y="1"/>
                    <a:pt x="12343" y="73"/>
                    <a:pt x="11454" y="248"/>
                  </a:cubicBezTo>
                  <a:cubicBezTo>
                    <a:pt x="6543" y="1237"/>
                    <a:pt x="1998" y="3269"/>
                    <a:pt x="1551" y="3466"/>
                  </a:cubicBezTo>
                  <a:lnTo>
                    <a:pt x="1213" y="3466"/>
                  </a:lnTo>
                  <a:cubicBezTo>
                    <a:pt x="535" y="3466"/>
                    <a:pt x="0" y="4007"/>
                    <a:pt x="0" y="4651"/>
                  </a:cubicBezTo>
                  <a:lnTo>
                    <a:pt x="0" y="5105"/>
                  </a:lnTo>
                  <a:cubicBezTo>
                    <a:pt x="0" y="5443"/>
                    <a:pt x="136" y="5782"/>
                    <a:pt x="393" y="6039"/>
                  </a:cubicBezTo>
                  <a:cubicBezTo>
                    <a:pt x="644" y="6263"/>
                    <a:pt x="955" y="6378"/>
                    <a:pt x="1294" y="6378"/>
                  </a:cubicBezTo>
                  <a:lnTo>
                    <a:pt x="1463" y="6378"/>
                  </a:lnTo>
                  <a:cubicBezTo>
                    <a:pt x="2987" y="6317"/>
                    <a:pt x="5812" y="6209"/>
                    <a:pt x="8548" y="5078"/>
                  </a:cubicBezTo>
                  <a:cubicBezTo>
                    <a:pt x="10048" y="4467"/>
                    <a:pt x="11557" y="4235"/>
                    <a:pt x="12983" y="4235"/>
                  </a:cubicBezTo>
                  <a:cubicBezTo>
                    <a:pt x="15717" y="4235"/>
                    <a:pt x="18144" y="5087"/>
                    <a:pt x="19608" y="5755"/>
                  </a:cubicBezTo>
                  <a:cubicBezTo>
                    <a:pt x="20018" y="5938"/>
                    <a:pt x="20457" y="6029"/>
                    <a:pt x="20891" y="6029"/>
                  </a:cubicBezTo>
                  <a:cubicBezTo>
                    <a:pt x="21325" y="6029"/>
                    <a:pt x="21756" y="5938"/>
                    <a:pt x="22148" y="5755"/>
                  </a:cubicBezTo>
                  <a:cubicBezTo>
                    <a:pt x="23515" y="5119"/>
                    <a:pt x="25802" y="4311"/>
                    <a:pt x="28616" y="4311"/>
                  </a:cubicBezTo>
                  <a:cubicBezTo>
                    <a:pt x="30056" y="4311"/>
                    <a:pt x="31634" y="4523"/>
                    <a:pt x="33297" y="5078"/>
                  </a:cubicBezTo>
                  <a:cubicBezTo>
                    <a:pt x="36236" y="6094"/>
                    <a:pt x="39054" y="6317"/>
                    <a:pt x="40497" y="6378"/>
                  </a:cubicBezTo>
                  <a:cubicBezTo>
                    <a:pt x="40524" y="6380"/>
                    <a:pt x="40552" y="6381"/>
                    <a:pt x="40580" y="6381"/>
                  </a:cubicBezTo>
                  <a:cubicBezTo>
                    <a:pt x="40890" y="6381"/>
                    <a:pt x="41197" y="6245"/>
                    <a:pt x="41452" y="6039"/>
                  </a:cubicBezTo>
                  <a:cubicBezTo>
                    <a:pt x="41709" y="5782"/>
                    <a:pt x="41851" y="5443"/>
                    <a:pt x="41851" y="5105"/>
                  </a:cubicBezTo>
                  <a:lnTo>
                    <a:pt x="41851" y="4651"/>
                  </a:lnTo>
                  <a:cubicBezTo>
                    <a:pt x="41851" y="4007"/>
                    <a:pt x="41316" y="3466"/>
                    <a:pt x="40639" y="3466"/>
                  </a:cubicBezTo>
                  <a:lnTo>
                    <a:pt x="40266" y="3466"/>
                  </a:lnTo>
                  <a:cubicBezTo>
                    <a:pt x="39846" y="3269"/>
                    <a:pt x="35275" y="1237"/>
                    <a:pt x="30364" y="248"/>
                  </a:cubicBezTo>
                  <a:cubicBezTo>
                    <a:pt x="29475" y="73"/>
                    <a:pt x="28616" y="1"/>
                    <a:pt x="27802" y="1"/>
                  </a:cubicBezTo>
                  <a:cubicBezTo>
                    <a:pt x="24172" y="1"/>
                    <a:pt x="21440" y="1451"/>
                    <a:pt x="20909" y="1772"/>
                  </a:cubicBezTo>
                  <a:cubicBezTo>
                    <a:pt x="20378" y="1451"/>
                    <a:pt x="17645" y="1"/>
                    <a:pt x="140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3"/>
            <p:cNvSpPr/>
            <p:nvPr/>
          </p:nvSpPr>
          <p:spPr>
            <a:xfrm>
              <a:off x="6649852" y="3578775"/>
              <a:ext cx="125249" cy="94566"/>
            </a:xfrm>
            <a:custGeom>
              <a:avLst/>
              <a:gdLst/>
              <a:ahLst/>
              <a:cxnLst/>
              <a:rect l="l" t="t" r="r" b="b"/>
              <a:pathLst>
                <a:path w="2988" h="2256" extrusionOk="0">
                  <a:moveTo>
                    <a:pt x="1506" y="1"/>
                  </a:moveTo>
                  <a:cubicBezTo>
                    <a:pt x="1445" y="1"/>
                    <a:pt x="1384" y="31"/>
                    <a:pt x="1353" y="82"/>
                  </a:cubicBezTo>
                  <a:cubicBezTo>
                    <a:pt x="927" y="705"/>
                    <a:pt x="507" y="1321"/>
                    <a:pt x="80" y="1945"/>
                  </a:cubicBezTo>
                  <a:cubicBezTo>
                    <a:pt x="1" y="2079"/>
                    <a:pt x="110" y="2201"/>
                    <a:pt x="232" y="2201"/>
                  </a:cubicBezTo>
                  <a:cubicBezTo>
                    <a:pt x="288" y="2201"/>
                    <a:pt x="347" y="2176"/>
                    <a:pt x="391" y="2114"/>
                  </a:cubicBezTo>
                  <a:cubicBezTo>
                    <a:pt x="745" y="1553"/>
                    <a:pt x="1127" y="997"/>
                    <a:pt x="1526" y="436"/>
                  </a:cubicBezTo>
                  <a:lnTo>
                    <a:pt x="1526" y="436"/>
                  </a:lnTo>
                  <a:cubicBezTo>
                    <a:pt x="1988" y="957"/>
                    <a:pt x="2340" y="1529"/>
                    <a:pt x="2647" y="2168"/>
                  </a:cubicBezTo>
                  <a:cubicBezTo>
                    <a:pt x="2675" y="2230"/>
                    <a:pt x="2721" y="2255"/>
                    <a:pt x="2769" y="2255"/>
                  </a:cubicBezTo>
                  <a:cubicBezTo>
                    <a:pt x="2874" y="2255"/>
                    <a:pt x="2987" y="2133"/>
                    <a:pt x="2931" y="1999"/>
                  </a:cubicBezTo>
                  <a:cubicBezTo>
                    <a:pt x="2593" y="1267"/>
                    <a:pt x="2166" y="617"/>
                    <a:pt x="1631" y="55"/>
                  </a:cubicBezTo>
                  <a:cubicBezTo>
                    <a:pt x="1596" y="17"/>
                    <a:pt x="1551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3"/>
            <p:cNvSpPr/>
            <p:nvPr/>
          </p:nvSpPr>
          <p:spPr>
            <a:xfrm>
              <a:off x="5838790" y="3579698"/>
              <a:ext cx="813158" cy="107393"/>
            </a:xfrm>
            <a:custGeom>
              <a:avLst/>
              <a:gdLst/>
              <a:ahLst/>
              <a:cxnLst/>
              <a:rect l="l" t="t" r="r" b="b"/>
              <a:pathLst>
                <a:path w="19399" h="2562" extrusionOk="0">
                  <a:moveTo>
                    <a:pt x="12711" y="0"/>
                  </a:moveTo>
                  <a:cubicBezTo>
                    <a:pt x="12308" y="0"/>
                    <a:pt x="11903" y="19"/>
                    <a:pt x="11498" y="60"/>
                  </a:cubicBezTo>
                  <a:cubicBezTo>
                    <a:pt x="10400" y="175"/>
                    <a:pt x="9357" y="426"/>
                    <a:pt x="8341" y="819"/>
                  </a:cubicBezTo>
                  <a:cubicBezTo>
                    <a:pt x="6560" y="1442"/>
                    <a:pt x="4752" y="1895"/>
                    <a:pt x="2889" y="2092"/>
                  </a:cubicBezTo>
                  <a:cubicBezTo>
                    <a:pt x="2396" y="2135"/>
                    <a:pt x="1916" y="2183"/>
                    <a:pt x="1428" y="2183"/>
                  </a:cubicBezTo>
                  <a:cubicBezTo>
                    <a:pt x="1306" y="2183"/>
                    <a:pt x="1184" y="2180"/>
                    <a:pt x="1060" y="2173"/>
                  </a:cubicBezTo>
                  <a:cubicBezTo>
                    <a:pt x="939" y="2173"/>
                    <a:pt x="795" y="2183"/>
                    <a:pt x="654" y="2183"/>
                  </a:cubicBezTo>
                  <a:cubicBezTo>
                    <a:pt x="526" y="2183"/>
                    <a:pt x="401" y="2175"/>
                    <a:pt x="295" y="2146"/>
                  </a:cubicBezTo>
                  <a:cubicBezTo>
                    <a:pt x="280" y="2142"/>
                    <a:pt x="266" y="2140"/>
                    <a:pt x="253" y="2140"/>
                  </a:cubicBezTo>
                  <a:cubicBezTo>
                    <a:pt x="83" y="2140"/>
                    <a:pt x="0" y="2433"/>
                    <a:pt x="214" y="2458"/>
                  </a:cubicBezTo>
                  <a:cubicBezTo>
                    <a:pt x="490" y="2537"/>
                    <a:pt x="797" y="2561"/>
                    <a:pt x="1109" y="2561"/>
                  </a:cubicBezTo>
                  <a:cubicBezTo>
                    <a:pt x="1464" y="2561"/>
                    <a:pt x="1826" y="2530"/>
                    <a:pt x="2158" y="2512"/>
                  </a:cubicBezTo>
                  <a:cubicBezTo>
                    <a:pt x="3770" y="2403"/>
                    <a:pt x="5402" y="2065"/>
                    <a:pt x="6953" y="1611"/>
                  </a:cubicBezTo>
                  <a:cubicBezTo>
                    <a:pt x="8111" y="1272"/>
                    <a:pt x="9242" y="791"/>
                    <a:pt x="10427" y="568"/>
                  </a:cubicBezTo>
                  <a:cubicBezTo>
                    <a:pt x="11184" y="420"/>
                    <a:pt x="11937" y="355"/>
                    <a:pt x="12686" y="355"/>
                  </a:cubicBezTo>
                  <a:cubicBezTo>
                    <a:pt x="13922" y="355"/>
                    <a:pt x="15150" y="530"/>
                    <a:pt x="16381" y="791"/>
                  </a:cubicBezTo>
                  <a:cubicBezTo>
                    <a:pt x="17255" y="988"/>
                    <a:pt x="18271" y="1191"/>
                    <a:pt x="19063" y="1611"/>
                  </a:cubicBezTo>
                  <a:cubicBezTo>
                    <a:pt x="19093" y="1629"/>
                    <a:pt x="19123" y="1636"/>
                    <a:pt x="19150" y="1636"/>
                  </a:cubicBezTo>
                  <a:cubicBezTo>
                    <a:pt x="19303" y="1636"/>
                    <a:pt x="19399" y="1401"/>
                    <a:pt x="19233" y="1327"/>
                  </a:cubicBezTo>
                  <a:cubicBezTo>
                    <a:pt x="18636" y="988"/>
                    <a:pt x="17905" y="819"/>
                    <a:pt x="17228" y="649"/>
                  </a:cubicBezTo>
                  <a:cubicBezTo>
                    <a:pt x="15753" y="274"/>
                    <a:pt x="14244" y="0"/>
                    <a:pt x="12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3"/>
            <p:cNvSpPr/>
            <p:nvPr/>
          </p:nvSpPr>
          <p:spPr>
            <a:xfrm>
              <a:off x="6777197" y="3579572"/>
              <a:ext cx="812319" cy="107770"/>
            </a:xfrm>
            <a:custGeom>
              <a:avLst/>
              <a:gdLst/>
              <a:ahLst/>
              <a:cxnLst/>
              <a:rect l="l" t="t" r="r" b="b"/>
              <a:pathLst>
                <a:path w="19379" h="2571" extrusionOk="0">
                  <a:moveTo>
                    <a:pt x="6774" y="0"/>
                  </a:moveTo>
                  <a:cubicBezTo>
                    <a:pt x="5424" y="0"/>
                    <a:pt x="4085" y="214"/>
                    <a:pt x="2745" y="517"/>
                  </a:cubicBezTo>
                  <a:cubicBezTo>
                    <a:pt x="1871" y="713"/>
                    <a:pt x="936" y="910"/>
                    <a:pt x="144" y="1330"/>
                  </a:cubicBezTo>
                  <a:cubicBezTo>
                    <a:pt x="1" y="1404"/>
                    <a:pt x="100" y="1639"/>
                    <a:pt x="258" y="1639"/>
                  </a:cubicBezTo>
                  <a:cubicBezTo>
                    <a:pt x="286" y="1639"/>
                    <a:pt x="316" y="1632"/>
                    <a:pt x="347" y="1614"/>
                  </a:cubicBezTo>
                  <a:cubicBezTo>
                    <a:pt x="936" y="1275"/>
                    <a:pt x="1702" y="1106"/>
                    <a:pt x="2379" y="937"/>
                  </a:cubicBezTo>
                  <a:cubicBezTo>
                    <a:pt x="3811" y="587"/>
                    <a:pt x="5274" y="345"/>
                    <a:pt x="6746" y="345"/>
                  </a:cubicBezTo>
                  <a:cubicBezTo>
                    <a:pt x="7301" y="345"/>
                    <a:pt x="7858" y="380"/>
                    <a:pt x="8414" y="456"/>
                  </a:cubicBezTo>
                  <a:cubicBezTo>
                    <a:pt x="9572" y="652"/>
                    <a:pt x="10588" y="1025"/>
                    <a:pt x="11692" y="1391"/>
                  </a:cubicBezTo>
                  <a:cubicBezTo>
                    <a:pt x="13324" y="1926"/>
                    <a:pt x="15018" y="2318"/>
                    <a:pt x="16772" y="2461"/>
                  </a:cubicBezTo>
                  <a:cubicBezTo>
                    <a:pt x="17201" y="2512"/>
                    <a:pt x="17698" y="2571"/>
                    <a:pt x="18190" y="2571"/>
                  </a:cubicBezTo>
                  <a:cubicBezTo>
                    <a:pt x="18536" y="2571"/>
                    <a:pt x="18880" y="2542"/>
                    <a:pt x="19197" y="2461"/>
                  </a:cubicBezTo>
                  <a:cubicBezTo>
                    <a:pt x="19379" y="2436"/>
                    <a:pt x="19322" y="2143"/>
                    <a:pt x="19130" y="2143"/>
                  </a:cubicBezTo>
                  <a:cubicBezTo>
                    <a:pt x="19115" y="2143"/>
                    <a:pt x="19099" y="2145"/>
                    <a:pt x="19082" y="2149"/>
                  </a:cubicBezTo>
                  <a:cubicBezTo>
                    <a:pt x="18829" y="2207"/>
                    <a:pt x="18542" y="2228"/>
                    <a:pt x="18247" y="2228"/>
                  </a:cubicBezTo>
                  <a:cubicBezTo>
                    <a:pt x="17822" y="2228"/>
                    <a:pt x="17379" y="2185"/>
                    <a:pt x="16995" y="2149"/>
                  </a:cubicBezTo>
                  <a:cubicBezTo>
                    <a:pt x="15248" y="2007"/>
                    <a:pt x="13521" y="1614"/>
                    <a:pt x="11861" y="1079"/>
                  </a:cubicBezTo>
                  <a:cubicBezTo>
                    <a:pt x="10703" y="713"/>
                    <a:pt x="9660" y="314"/>
                    <a:pt x="8441" y="117"/>
                  </a:cubicBezTo>
                  <a:cubicBezTo>
                    <a:pt x="7883" y="36"/>
                    <a:pt x="7328" y="0"/>
                    <a:pt x="6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1" name="Google Shape;2511;p63"/>
            <p:cNvGrpSpPr/>
            <p:nvPr/>
          </p:nvGrpSpPr>
          <p:grpSpPr>
            <a:xfrm>
              <a:off x="5898565" y="3180140"/>
              <a:ext cx="1638471" cy="426846"/>
              <a:chOff x="5898565" y="3180140"/>
              <a:chExt cx="1638471" cy="426846"/>
            </a:xfrm>
          </p:grpSpPr>
          <p:sp>
            <p:nvSpPr>
              <p:cNvPr id="2512" name="Google Shape;2512;p63"/>
              <p:cNvSpPr/>
              <p:nvPr/>
            </p:nvSpPr>
            <p:spPr>
              <a:xfrm>
                <a:off x="5907912" y="3187098"/>
                <a:ext cx="809175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4" h="9848" extrusionOk="0">
                    <a:moveTo>
                      <a:pt x="14053" y="1"/>
                    </a:moveTo>
                    <a:cubicBezTo>
                      <a:pt x="13069" y="1"/>
                      <a:pt x="12062" y="127"/>
                      <a:pt x="11061" y="337"/>
                    </a:cubicBezTo>
                    <a:cubicBezTo>
                      <a:pt x="8607" y="886"/>
                      <a:pt x="7259" y="1980"/>
                      <a:pt x="4807" y="1980"/>
                    </a:cubicBezTo>
                    <a:cubicBezTo>
                      <a:pt x="4721" y="1980"/>
                      <a:pt x="4634" y="1978"/>
                      <a:pt x="4545" y="1976"/>
                    </a:cubicBezTo>
                    <a:lnTo>
                      <a:pt x="1" y="9846"/>
                    </a:lnTo>
                    <a:cubicBezTo>
                      <a:pt x="51" y="9847"/>
                      <a:pt x="102" y="9848"/>
                      <a:pt x="154" y="9848"/>
                    </a:cubicBezTo>
                    <a:cubicBezTo>
                      <a:pt x="2740" y="9848"/>
                      <a:pt x="6370" y="8372"/>
                      <a:pt x="8894" y="7814"/>
                    </a:cubicBezTo>
                    <a:cubicBezTo>
                      <a:pt x="9746" y="7633"/>
                      <a:pt x="10711" y="7535"/>
                      <a:pt x="11731" y="7535"/>
                    </a:cubicBezTo>
                    <a:cubicBezTo>
                      <a:pt x="14189" y="7535"/>
                      <a:pt x="16973" y="8107"/>
                      <a:pt x="19304" y="9480"/>
                    </a:cubicBezTo>
                    <a:lnTo>
                      <a:pt x="19304" y="1718"/>
                    </a:lnTo>
                    <a:cubicBezTo>
                      <a:pt x="17777" y="472"/>
                      <a:pt x="15958" y="1"/>
                      <a:pt x="140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63"/>
              <p:cNvSpPr/>
              <p:nvPr/>
            </p:nvSpPr>
            <p:spPr>
              <a:xfrm>
                <a:off x="6718177" y="3187098"/>
                <a:ext cx="809217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5" h="9848" extrusionOk="0">
                    <a:moveTo>
                      <a:pt x="5247" y="1"/>
                    </a:moveTo>
                    <a:cubicBezTo>
                      <a:pt x="3350" y="1"/>
                      <a:pt x="1528" y="472"/>
                      <a:pt x="1" y="1718"/>
                    </a:cubicBezTo>
                    <a:lnTo>
                      <a:pt x="1" y="9480"/>
                    </a:lnTo>
                    <a:cubicBezTo>
                      <a:pt x="2336" y="8107"/>
                      <a:pt x="5122" y="7535"/>
                      <a:pt x="7580" y="7535"/>
                    </a:cubicBezTo>
                    <a:cubicBezTo>
                      <a:pt x="8601" y="7535"/>
                      <a:pt x="9565" y="7633"/>
                      <a:pt x="10418" y="7814"/>
                    </a:cubicBezTo>
                    <a:cubicBezTo>
                      <a:pt x="12935" y="8372"/>
                      <a:pt x="16539" y="9848"/>
                      <a:pt x="19149" y="9848"/>
                    </a:cubicBezTo>
                    <a:cubicBezTo>
                      <a:pt x="19201" y="9848"/>
                      <a:pt x="19253" y="9847"/>
                      <a:pt x="19304" y="9846"/>
                    </a:cubicBezTo>
                    <a:lnTo>
                      <a:pt x="14760" y="1976"/>
                    </a:lnTo>
                    <a:cubicBezTo>
                      <a:pt x="14671" y="1978"/>
                      <a:pt x="14584" y="1980"/>
                      <a:pt x="14498" y="1980"/>
                    </a:cubicBezTo>
                    <a:cubicBezTo>
                      <a:pt x="12045" y="1980"/>
                      <a:pt x="10697" y="886"/>
                      <a:pt x="8217" y="337"/>
                    </a:cubicBezTo>
                    <a:cubicBezTo>
                      <a:pt x="7227" y="127"/>
                      <a:pt x="6227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63"/>
              <p:cNvSpPr/>
              <p:nvPr/>
            </p:nvSpPr>
            <p:spPr>
              <a:xfrm>
                <a:off x="5898565" y="3180140"/>
                <a:ext cx="826781" cy="426846"/>
              </a:xfrm>
              <a:custGeom>
                <a:avLst/>
                <a:gdLst/>
                <a:ahLst/>
                <a:cxnLst/>
                <a:rect l="l" t="t" r="r" b="b"/>
                <a:pathLst>
                  <a:path w="19724" h="10183" extrusionOk="0">
                    <a:moveTo>
                      <a:pt x="14286" y="340"/>
                    </a:moveTo>
                    <a:cubicBezTo>
                      <a:pt x="15407" y="340"/>
                      <a:pt x="16516" y="510"/>
                      <a:pt x="17549" y="929"/>
                    </a:cubicBezTo>
                    <a:cubicBezTo>
                      <a:pt x="18118" y="1153"/>
                      <a:pt x="18599" y="1491"/>
                      <a:pt x="19107" y="1776"/>
                    </a:cubicBezTo>
                    <a:cubicBezTo>
                      <a:pt x="19358" y="1918"/>
                      <a:pt x="19330" y="1803"/>
                      <a:pt x="19358" y="2026"/>
                    </a:cubicBezTo>
                    <a:cubicBezTo>
                      <a:pt x="19412" y="2365"/>
                      <a:pt x="19358" y="2792"/>
                      <a:pt x="19358" y="3158"/>
                    </a:cubicBezTo>
                    <a:lnTo>
                      <a:pt x="19358" y="6937"/>
                    </a:lnTo>
                    <a:lnTo>
                      <a:pt x="19358" y="9359"/>
                    </a:lnTo>
                    <a:lnTo>
                      <a:pt x="19358" y="9359"/>
                    </a:lnTo>
                    <a:cubicBezTo>
                      <a:pt x="17120" y="8130"/>
                      <a:pt x="14548" y="7532"/>
                      <a:pt x="12015" y="7532"/>
                    </a:cubicBezTo>
                    <a:cubicBezTo>
                      <a:pt x="11961" y="7532"/>
                      <a:pt x="11907" y="7532"/>
                      <a:pt x="11853" y="7533"/>
                    </a:cubicBezTo>
                    <a:cubicBezTo>
                      <a:pt x="9313" y="7560"/>
                      <a:pt x="6970" y="8407"/>
                      <a:pt x="4572" y="9084"/>
                    </a:cubicBezTo>
                    <a:cubicBezTo>
                      <a:pt x="3250" y="9451"/>
                      <a:pt x="1887" y="9794"/>
                      <a:pt x="516" y="9838"/>
                    </a:cubicBezTo>
                    <a:lnTo>
                      <a:pt x="516" y="9838"/>
                    </a:lnTo>
                    <a:cubicBezTo>
                      <a:pt x="1794" y="7611"/>
                      <a:pt x="3071" y="5415"/>
                      <a:pt x="4342" y="3212"/>
                    </a:cubicBezTo>
                    <a:cubicBezTo>
                      <a:pt x="4527" y="2903"/>
                      <a:pt x="4684" y="2617"/>
                      <a:pt x="4859" y="2313"/>
                    </a:cubicBezTo>
                    <a:lnTo>
                      <a:pt x="4859" y="2313"/>
                    </a:lnTo>
                    <a:cubicBezTo>
                      <a:pt x="4894" y="2313"/>
                      <a:pt x="4929" y="2313"/>
                      <a:pt x="4964" y="2313"/>
                    </a:cubicBezTo>
                    <a:cubicBezTo>
                      <a:pt x="5963" y="2313"/>
                      <a:pt x="6917" y="2121"/>
                      <a:pt x="7870" y="1803"/>
                    </a:cubicBezTo>
                    <a:cubicBezTo>
                      <a:pt x="8859" y="1464"/>
                      <a:pt x="9848" y="1038"/>
                      <a:pt x="10891" y="787"/>
                    </a:cubicBezTo>
                    <a:cubicBezTo>
                      <a:pt x="11989" y="517"/>
                      <a:pt x="13144" y="340"/>
                      <a:pt x="14286" y="340"/>
                    </a:cubicBezTo>
                    <a:close/>
                    <a:moveTo>
                      <a:pt x="14249" y="0"/>
                    </a:moveTo>
                    <a:cubicBezTo>
                      <a:pt x="13576" y="0"/>
                      <a:pt x="12903" y="59"/>
                      <a:pt x="12246" y="164"/>
                    </a:cubicBezTo>
                    <a:cubicBezTo>
                      <a:pt x="10945" y="360"/>
                      <a:pt x="9706" y="787"/>
                      <a:pt x="8494" y="1241"/>
                    </a:cubicBezTo>
                    <a:cubicBezTo>
                      <a:pt x="7330" y="1670"/>
                      <a:pt x="6167" y="1974"/>
                      <a:pt x="4926" y="1974"/>
                    </a:cubicBezTo>
                    <a:cubicBezTo>
                      <a:pt x="4875" y="1974"/>
                      <a:pt x="4825" y="1973"/>
                      <a:pt x="4774" y="1972"/>
                    </a:cubicBezTo>
                    <a:lnTo>
                      <a:pt x="4774" y="1972"/>
                    </a:lnTo>
                    <a:cubicBezTo>
                      <a:pt x="4768" y="1972"/>
                      <a:pt x="4763" y="1971"/>
                      <a:pt x="4757" y="1971"/>
                    </a:cubicBezTo>
                    <a:cubicBezTo>
                      <a:pt x="4732" y="1971"/>
                      <a:pt x="4706" y="1978"/>
                      <a:pt x="4682" y="1993"/>
                    </a:cubicBezTo>
                    <a:lnTo>
                      <a:pt x="4682" y="1993"/>
                    </a:lnTo>
                    <a:cubicBezTo>
                      <a:pt x="4648" y="2013"/>
                      <a:pt x="4624" y="2043"/>
                      <a:pt x="4611" y="2079"/>
                    </a:cubicBezTo>
                    <a:lnTo>
                      <a:pt x="4611" y="2079"/>
                    </a:lnTo>
                    <a:cubicBezTo>
                      <a:pt x="3262" y="4386"/>
                      <a:pt x="1939" y="6667"/>
                      <a:pt x="616" y="8942"/>
                    </a:cubicBezTo>
                    <a:cubicBezTo>
                      <a:pt x="447" y="9280"/>
                      <a:pt x="251" y="9592"/>
                      <a:pt x="54" y="9931"/>
                    </a:cubicBezTo>
                    <a:cubicBezTo>
                      <a:pt x="0" y="10046"/>
                      <a:pt x="81" y="10181"/>
                      <a:pt x="224" y="10181"/>
                    </a:cubicBezTo>
                    <a:cubicBezTo>
                      <a:pt x="266" y="10182"/>
                      <a:pt x="308" y="10182"/>
                      <a:pt x="350" y="10182"/>
                    </a:cubicBezTo>
                    <a:cubicBezTo>
                      <a:pt x="2818" y="10182"/>
                      <a:pt x="5228" y="9215"/>
                      <a:pt x="7593" y="8549"/>
                    </a:cubicBezTo>
                    <a:cubicBezTo>
                      <a:pt x="8717" y="8237"/>
                      <a:pt x="9848" y="7980"/>
                      <a:pt x="11033" y="7899"/>
                    </a:cubicBezTo>
                    <a:cubicBezTo>
                      <a:pt x="11331" y="7879"/>
                      <a:pt x="11630" y="7869"/>
                      <a:pt x="11929" y="7869"/>
                    </a:cubicBezTo>
                    <a:cubicBezTo>
                      <a:pt x="12965" y="7869"/>
                      <a:pt x="14006" y="7984"/>
                      <a:pt x="15009" y="8183"/>
                    </a:cubicBezTo>
                    <a:cubicBezTo>
                      <a:pt x="16567" y="8461"/>
                      <a:pt x="18057" y="8996"/>
                      <a:pt x="19446" y="9788"/>
                    </a:cubicBezTo>
                    <a:cubicBezTo>
                      <a:pt x="19476" y="9813"/>
                      <a:pt x="19508" y="9824"/>
                      <a:pt x="19540" y="9824"/>
                    </a:cubicBezTo>
                    <a:cubicBezTo>
                      <a:pt x="19622" y="9824"/>
                      <a:pt x="19696" y="9749"/>
                      <a:pt x="19696" y="9646"/>
                    </a:cubicBezTo>
                    <a:lnTo>
                      <a:pt x="19696" y="3300"/>
                    </a:lnTo>
                    <a:lnTo>
                      <a:pt x="19696" y="2054"/>
                    </a:lnTo>
                    <a:cubicBezTo>
                      <a:pt x="19696" y="1999"/>
                      <a:pt x="19723" y="1945"/>
                      <a:pt x="19696" y="1884"/>
                    </a:cubicBezTo>
                    <a:cubicBezTo>
                      <a:pt x="19669" y="1715"/>
                      <a:pt x="19527" y="1661"/>
                      <a:pt x="19385" y="1546"/>
                    </a:cubicBezTo>
                    <a:cubicBezTo>
                      <a:pt x="19134" y="1349"/>
                      <a:pt x="18850" y="1180"/>
                      <a:pt x="18565" y="1010"/>
                    </a:cubicBezTo>
                    <a:cubicBezTo>
                      <a:pt x="17243" y="291"/>
                      <a:pt x="15746" y="0"/>
                      <a:pt x="14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63"/>
              <p:cNvSpPr/>
              <p:nvPr/>
            </p:nvSpPr>
            <p:spPr>
              <a:xfrm>
                <a:off x="6708830" y="3180224"/>
                <a:ext cx="828206" cy="426720"/>
              </a:xfrm>
              <a:custGeom>
                <a:avLst/>
                <a:gdLst/>
                <a:ahLst/>
                <a:cxnLst/>
                <a:rect l="l" t="t" r="r" b="b"/>
                <a:pathLst>
                  <a:path w="19758" h="10180" extrusionOk="0">
                    <a:moveTo>
                      <a:pt x="5462" y="334"/>
                    </a:moveTo>
                    <a:cubicBezTo>
                      <a:pt x="6308" y="334"/>
                      <a:pt x="7158" y="430"/>
                      <a:pt x="7986" y="589"/>
                    </a:cubicBezTo>
                    <a:cubicBezTo>
                      <a:pt x="10309" y="1027"/>
                      <a:pt x="12418" y="2311"/>
                      <a:pt x="14835" y="2311"/>
                    </a:cubicBezTo>
                    <a:cubicBezTo>
                      <a:pt x="14856" y="2311"/>
                      <a:pt x="14877" y="2310"/>
                      <a:pt x="14898" y="2310"/>
                    </a:cubicBezTo>
                    <a:lnTo>
                      <a:pt x="14898" y="2310"/>
                    </a:lnTo>
                    <a:cubicBezTo>
                      <a:pt x="16202" y="4596"/>
                      <a:pt x="17512" y="6856"/>
                      <a:pt x="18823" y="9109"/>
                    </a:cubicBezTo>
                    <a:cubicBezTo>
                      <a:pt x="18969" y="9360"/>
                      <a:pt x="19099" y="9596"/>
                      <a:pt x="19237" y="9840"/>
                    </a:cubicBezTo>
                    <a:lnTo>
                      <a:pt x="19237" y="9840"/>
                    </a:lnTo>
                    <a:cubicBezTo>
                      <a:pt x="16717" y="9795"/>
                      <a:pt x="14246" y="8772"/>
                      <a:pt x="11826" y="8093"/>
                    </a:cubicBezTo>
                    <a:cubicBezTo>
                      <a:pt x="10470" y="7725"/>
                      <a:pt x="9085" y="7540"/>
                      <a:pt x="7700" y="7540"/>
                    </a:cubicBezTo>
                    <a:cubicBezTo>
                      <a:pt x="6636" y="7540"/>
                      <a:pt x="5571" y="7649"/>
                      <a:pt x="4518" y="7870"/>
                    </a:cubicBezTo>
                    <a:cubicBezTo>
                      <a:pt x="3056" y="8162"/>
                      <a:pt x="1677" y="8651"/>
                      <a:pt x="393" y="9360"/>
                    </a:cubicBezTo>
                    <a:lnTo>
                      <a:pt x="393" y="9360"/>
                    </a:lnTo>
                    <a:lnTo>
                      <a:pt x="393" y="3575"/>
                    </a:lnTo>
                    <a:lnTo>
                      <a:pt x="393" y="2221"/>
                    </a:lnTo>
                    <a:cubicBezTo>
                      <a:pt x="393" y="2148"/>
                      <a:pt x="372" y="2006"/>
                      <a:pt x="386" y="1938"/>
                    </a:cubicBezTo>
                    <a:lnTo>
                      <a:pt x="386" y="1938"/>
                    </a:lnTo>
                    <a:cubicBezTo>
                      <a:pt x="428" y="1915"/>
                      <a:pt x="477" y="1888"/>
                      <a:pt x="536" y="1855"/>
                    </a:cubicBezTo>
                    <a:cubicBezTo>
                      <a:pt x="820" y="1686"/>
                      <a:pt x="1071" y="1489"/>
                      <a:pt x="1355" y="1320"/>
                    </a:cubicBezTo>
                    <a:cubicBezTo>
                      <a:pt x="2615" y="609"/>
                      <a:pt x="4031" y="334"/>
                      <a:pt x="5462" y="334"/>
                    </a:cubicBezTo>
                    <a:close/>
                    <a:moveTo>
                      <a:pt x="5422" y="1"/>
                    </a:moveTo>
                    <a:cubicBezTo>
                      <a:pt x="4224" y="1"/>
                      <a:pt x="3032" y="191"/>
                      <a:pt x="1917" y="670"/>
                    </a:cubicBezTo>
                    <a:cubicBezTo>
                      <a:pt x="1409" y="866"/>
                      <a:pt x="928" y="1151"/>
                      <a:pt x="481" y="1462"/>
                    </a:cubicBezTo>
                    <a:cubicBezTo>
                      <a:pt x="285" y="1605"/>
                      <a:pt x="82" y="1686"/>
                      <a:pt x="55" y="1916"/>
                    </a:cubicBezTo>
                    <a:cubicBezTo>
                      <a:pt x="0" y="2221"/>
                      <a:pt x="55" y="2593"/>
                      <a:pt x="55" y="2898"/>
                    </a:cubicBezTo>
                    <a:lnTo>
                      <a:pt x="55" y="6793"/>
                    </a:lnTo>
                    <a:lnTo>
                      <a:pt x="55" y="9644"/>
                    </a:lnTo>
                    <a:cubicBezTo>
                      <a:pt x="55" y="9747"/>
                      <a:pt x="129" y="9822"/>
                      <a:pt x="214" y="9822"/>
                    </a:cubicBezTo>
                    <a:cubicBezTo>
                      <a:pt x="246" y="9822"/>
                      <a:pt x="280" y="9811"/>
                      <a:pt x="312" y="9786"/>
                    </a:cubicBezTo>
                    <a:cubicBezTo>
                      <a:pt x="2577" y="8492"/>
                      <a:pt x="5226" y="7866"/>
                      <a:pt x="7844" y="7866"/>
                    </a:cubicBezTo>
                    <a:cubicBezTo>
                      <a:pt x="7966" y="7866"/>
                      <a:pt x="8088" y="7867"/>
                      <a:pt x="8209" y="7870"/>
                    </a:cubicBezTo>
                    <a:cubicBezTo>
                      <a:pt x="10722" y="7951"/>
                      <a:pt x="13066" y="8886"/>
                      <a:pt x="15491" y="9536"/>
                    </a:cubicBezTo>
                    <a:cubicBezTo>
                      <a:pt x="16791" y="9874"/>
                      <a:pt x="18173" y="10179"/>
                      <a:pt x="19527" y="10179"/>
                    </a:cubicBezTo>
                    <a:cubicBezTo>
                      <a:pt x="19670" y="10179"/>
                      <a:pt x="19758" y="10044"/>
                      <a:pt x="19670" y="9929"/>
                    </a:cubicBezTo>
                    <a:cubicBezTo>
                      <a:pt x="18342" y="7612"/>
                      <a:pt x="17014" y="5330"/>
                      <a:pt x="15694" y="3040"/>
                    </a:cubicBezTo>
                    <a:cubicBezTo>
                      <a:pt x="15499" y="2716"/>
                      <a:pt x="15336" y="2417"/>
                      <a:pt x="15150" y="2095"/>
                    </a:cubicBezTo>
                    <a:lnTo>
                      <a:pt x="15150" y="2095"/>
                    </a:lnTo>
                    <a:cubicBezTo>
                      <a:pt x="15139" y="2051"/>
                      <a:pt x="15112" y="2012"/>
                      <a:pt x="15068" y="1990"/>
                    </a:cubicBezTo>
                    <a:lnTo>
                      <a:pt x="15068" y="1990"/>
                    </a:lnTo>
                    <a:cubicBezTo>
                      <a:pt x="15046" y="1976"/>
                      <a:pt x="15021" y="1969"/>
                      <a:pt x="14997" y="1969"/>
                    </a:cubicBezTo>
                    <a:cubicBezTo>
                      <a:pt x="14991" y="1969"/>
                      <a:pt x="14986" y="1970"/>
                      <a:pt x="14981" y="1970"/>
                    </a:cubicBezTo>
                    <a:lnTo>
                      <a:pt x="14981" y="1970"/>
                    </a:lnTo>
                    <a:cubicBezTo>
                      <a:pt x="14931" y="1971"/>
                      <a:pt x="14881" y="1972"/>
                      <a:pt x="14832" y="1972"/>
                    </a:cubicBezTo>
                    <a:cubicBezTo>
                      <a:pt x="12527" y="1972"/>
                      <a:pt x="10566" y="775"/>
                      <a:pt x="8352" y="331"/>
                    </a:cubicBezTo>
                    <a:cubicBezTo>
                      <a:pt x="7398" y="129"/>
                      <a:pt x="6408" y="1"/>
                      <a:pt x="54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6" name="Google Shape;2516;p63"/>
              <p:cNvGrpSpPr/>
              <p:nvPr/>
            </p:nvGrpSpPr>
            <p:grpSpPr>
              <a:xfrm>
                <a:off x="6027461" y="3244190"/>
                <a:ext cx="1373301" cy="261146"/>
                <a:chOff x="6027461" y="3244190"/>
                <a:chExt cx="1373301" cy="261146"/>
              </a:xfrm>
            </p:grpSpPr>
            <p:sp>
              <p:nvSpPr>
                <p:cNvPr id="2517" name="Google Shape;2517;p63"/>
                <p:cNvSpPr/>
                <p:nvPr/>
              </p:nvSpPr>
              <p:spPr>
                <a:xfrm>
                  <a:off x="6132800" y="3244190"/>
                  <a:ext cx="516340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8" h="2051" extrusionOk="0">
                      <a:moveTo>
                        <a:pt x="8668" y="1"/>
                      </a:moveTo>
                      <a:cubicBezTo>
                        <a:pt x="7834" y="1"/>
                        <a:pt x="6999" y="102"/>
                        <a:pt x="6177" y="302"/>
                      </a:cubicBezTo>
                      <a:cubicBezTo>
                        <a:pt x="4241" y="801"/>
                        <a:pt x="2351" y="1712"/>
                        <a:pt x="307" y="1712"/>
                      </a:cubicBezTo>
                      <a:cubicBezTo>
                        <a:pt x="270" y="1712"/>
                        <a:pt x="233" y="1711"/>
                        <a:pt x="196" y="1711"/>
                      </a:cubicBezTo>
                      <a:cubicBezTo>
                        <a:pt x="189" y="1710"/>
                        <a:pt x="182" y="1709"/>
                        <a:pt x="176" y="1709"/>
                      </a:cubicBezTo>
                      <a:cubicBezTo>
                        <a:pt x="0" y="1709"/>
                        <a:pt x="7" y="2049"/>
                        <a:pt x="196" y="2049"/>
                      </a:cubicBezTo>
                      <a:cubicBezTo>
                        <a:pt x="237" y="2050"/>
                        <a:pt x="278" y="2051"/>
                        <a:pt x="319" y="2051"/>
                      </a:cubicBezTo>
                      <a:cubicBezTo>
                        <a:pt x="2249" y="2051"/>
                        <a:pt x="4014" y="1280"/>
                        <a:pt x="5838" y="756"/>
                      </a:cubicBezTo>
                      <a:cubicBezTo>
                        <a:pt x="6792" y="492"/>
                        <a:pt x="7758" y="351"/>
                        <a:pt x="8723" y="351"/>
                      </a:cubicBezTo>
                      <a:cubicBezTo>
                        <a:pt x="9841" y="351"/>
                        <a:pt x="10958" y="541"/>
                        <a:pt x="12049" y="952"/>
                      </a:cubicBezTo>
                      <a:cubicBezTo>
                        <a:pt x="12065" y="957"/>
                        <a:pt x="12080" y="959"/>
                        <a:pt x="12094" y="959"/>
                      </a:cubicBezTo>
                      <a:cubicBezTo>
                        <a:pt x="12258" y="959"/>
                        <a:pt x="12318" y="688"/>
                        <a:pt x="12130" y="614"/>
                      </a:cubicBezTo>
                      <a:cubicBezTo>
                        <a:pt x="11010" y="202"/>
                        <a:pt x="9841" y="1"/>
                        <a:pt x="8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8" name="Google Shape;2518;p63"/>
                <p:cNvSpPr/>
                <p:nvPr/>
              </p:nvSpPr>
              <p:spPr>
                <a:xfrm>
                  <a:off x="6106643" y="3289461"/>
                  <a:ext cx="542412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0" h="2048" extrusionOk="0">
                      <a:moveTo>
                        <a:pt x="9177" y="0"/>
                      </a:moveTo>
                      <a:cubicBezTo>
                        <a:pt x="8280" y="0"/>
                        <a:pt x="7381" y="110"/>
                        <a:pt x="6489" y="326"/>
                      </a:cubicBezTo>
                      <a:cubicBezTo>
                        <a:pt x="4434" y="827"/>
                        <a:pt x="2458" y="1708"/>
                        <a:pt x="320" y="1708"/>
                      </a:cubicBezTo>
                      <a:cubicBezTo>
                        <a:pt x="288" y="1708"/>
                        <a:pt x="256" y="1708"/>
                        <a:pt x="224" y="1708"/>
                      </a:cubicBezTo>
                      <a:cubicBezTo>
                        <a:pt x="1" y="1708"/>
                        <a:pt x="1" y="2046"/>
                        <a:pt x="224" y="2046"/>
                      </a:cubicBezTo>
                      <a:cubicBezTo>
                        <a:pt x="258" y="2047"/>
                        <a:pt x="292" y="2047"/>
                        <a:pt x="326" y="2047"/>
                      </a:cubicBezTo>
                      <a:cubicBezTo>
                        <a:pt x="2320" y="2047"/>
                        <a:pt x="4212" y="1273"/>
                        <a:pt x="6124" y="773"/>
                      </a:cubicBezTo>
                      <a:cubicBezTo>
                        <a:pt x="7142" y="497"/>
                        <a:pt x="8173" y="350"/>
                        <a:pt x="9201" y="350"/>
                      </a:cubicBezTo>
                      <a:cubicBezTo>
                        <a:pt x="10368" y="350"/>
                        <a:pt x="11532" y="539"/>
                        <a:pt x="12673" y="942"/>
                      </a:cubicBezTo>
                      <a:cubicBezTo>
                        <a:pt x="12690" y="948"/>
                        <a:pt x="12707" y="950"/>
                        <a:pt x="12722" y="950"/>
                      </a:cubicBezTo>
                      <a:cubicBezTo>
                        <a:pt x="12883" y="950"/>
                        <a:pt x="12940" y="684"/>
                        <a:pt x="12754" y="604"/>
                      </a:cubicBezTo>
                      <a:cubicBezTo>
                        <a:pt x="11588" y="199"/>
                        <a:pt x="10385" y="0"/>
                        <a:pt x="9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9" name="Google Shape;2519;p63"/>
                <p:cNvSpPr/>
                <p:nvPr/>
              </p:nvSpPr>
              <p:spPr>
                <a:xfrm>
                  <a:off x="6079397" y="3332971"/>
                  <a:ext cx="569701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1" h="2053" extrusionOk="0">
                      <a:moveTo>
                        <a:pt x="9616" y="0"/>
                      </a:moveTo>
                      <a:cubicBezTo>
                        <a:pt x="8694" y="0"/>
                        <a:pt x="7771" y="103"/>
                        <a:pt x="6862" y="304"/>
                      </a:cubicBezTo>
                      <a:cubicBezTo>
                        <a:pt x="4692" y="805"/>
                        <a:pt x="2575" y="1713"/>
                        <a:pt x="329" y="1713"/>
                      </a:cubicBezTo>
                      <a:cubicBezTo>
                        <a:pt x="296" y="1713"/>
                        <a:pt x="264" y="1713"/>
                        <a:pt x="231" y="1713"/>
                      </a:cubicBezTo>
                      <a:cubicBezTo>
                        <a:pt x="223" y="1712"/>
                        <a:pt x="215" y="1711"/>
                        <a:pt x="207" y="1711"/>
                      </a:cubicBezTo>
                      <a:cubicBezTo>
                        <a:pt x="1" y="1711"/>
                        <a:pt x="9" y="2051"/>
                        <a:pt x="231" y="2051"/>
                      </a:cubicBezTo>
                      <a:cubicBezTo>
                        <a:pt x="266" y="2052"/>
                        <a:pt x="301" y="2052"/>
                        <a:pt x="336" y="2052"/>
                      </a:cubicBezTo>
                      <a:cubicBezTo>
                        <a:pt x="2464" y="2052"/>
                        <a:pt x="4464" y="1251"/>
                        <a:pt x="6496" y="751"/>
                      </a:cubicBezTo>
                      <a:cubicBezTo>
                        <a:pt x="7552" y="491"/>
                        <a:pt x="8615" y="351"/>
                        <a:pt x="9673" y="351"/>
                      </a:cubicBezTo>
                      <a:cubicBezTo>
                        <a:pt x="10903" y="351"/>
                        <a:pt x="12126" y="540"/>
                        <a:pt x="13323" y="947"/>
                      </a:cubicBezTo>
                      <a:cubicBezTo>
                        <a:pt x="13339" y="952"/>
                        <a:pt x="13355" y="955"/>
                        <a:pt x="13369" y="955"/>
                      </a:cubicBezTo>
                      <a:cubicBezTo>
                        <a:pt x="13532" y="955"/>
                        <a:pt x="13591" y="665"/>
                        <a:pt x="13404" y="609"/>
                      </a:cubicBezTo>
                      <a:cubicBezTo>
                        <a:pt x="12175" y="199"/>
                        <a:pt x="10898" y="0"/>
                        <a:pt x="96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0" name="Google Shape;2520;p63"/>
                <p:cNvSpPr/>
                <p:nvPr/>
              </p:nvSpPr>
              <p:spPr>
                <a:xfrm>
                  <a:off x="6052150" y="3379835"/>
                  <a:ext cx="599085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2" h="2005" extrusionOk="0">
                      <a:moveTo>
                        <a:pt x="9753" y="1"/>
                      </a:moveTo>
                      <a:cubicBezTo>
                        <a:pt x="8924" y="1"/>
                        <a:pt x="8092" y="82"/>
                        <a:pt x="7254" y="256"/>
                      </a:cubicBezTo>
                      <a:cubicBezTo>
                        <a:pt x="4944" y="730"/>
                        <a:pt x="2720" y="1638"/>
                        <a:pt x="335" y="1638"/>
                      </a:cubicBezTo>
                      <a:cubicBezTo>
                        <a:pt x="300" y="1638"/>
                        <a:pt x="265" y="1638"/>
                        <a:pt x="231" y="1638"/>
                      </a:cubicBezTo>
                      <a:cubicBezTo>
                        <a:pt x="0" y="1638"/>
                        <a:pt x="0" y="1977"/>
                        <a:pt x="231" y="2004"/>
                      </a:cubicBezTo>
                      <a:cubicBezTo>
                        <a:pt x="268" y="2004"/>
                        <a:pt x="306" y="2004"/>
                        <a:pt x="343" y="2004"/>
                      </a:cubicBezTo>
                      <a:cubicBezTo>
                        <a:pt x="2610" y="2004"/>
                        <a:pt x="4723" y="1209"/>
                        <a:pt x="6889" y="676"/>
                      </a:cubicBezTo>
                      <a:cubicBezTo>
                        <a:pt x="7847" y="469"/>
                        <a:pt x="8806" y="317"/>
                        <a:pt x="9780" y="317"/>
                      </a:cubicBezTo>
                      <a:cubicBezTo>
                        <a:pt x="9983" y="317"/>
                        <a:pt x="10186" y="323"/>
                        <a:pt x="10390" y="337"/>
                      </a:cubicBezTo>
                      <a:cubicBezTo>
                        <a:pt x="11630" y="398"/>
                        <a:pt x="12842" y="676"/>
                        <a:pt x="14027" y="1049"/>
                      </a:cubicBezTo>
                      <a:cubicBezTo>
                        <a:pt x="14048" y="1057"/>
                        <a:pt x="14068" y="1061"/>
                        <a:pt x="14086" y="1061"/>
                      </a:cubicBezTo>
                      <a:cubicBezTo>
                        <a:pt x="14239" y="1061"/>
                        <a:pt x="14291" y="783"/>
                        <a:pt x="14115" y="710"/>
                      </a:cubicBezTo>
                      <a:cubicBezTo>
                        <a:pt x="12671" y="256"/>
                        <a:pt x="11218" y="1"/>
                        <a:pt x="97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" name="Google Shape;2521;p63"/>
                <p:cNvSpPr/>
                <p:nvPr/>
              </p:nvSpPr>
              <p:spPr>
                <a:xfrm>
                  <a:off x="6027461" y="3421711"/>
                  <a:ext cx="623774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1" h="1995" extrusionOk="0">
                      <a:moveTo>
                        <a:pt x="10093" y="0"/>
                      </a:moveTo>
                      <a:cubicBezTo>
                        <a:pt x="9281" y="0"/>
                        <a:pt x="8464" y="82"/>
                        <a:pt x="7647" y="246"/>
                      </a:cubicBezTo>
                      <a:cubicBezTo>
                        <a:pt x="5196" y="720"/>
                        <a:pt x="2830" y="1655"/>
                        <a:pt x="304" y="1655"/>
                      </a:cubicBezTo>
                      <a:cubicBezTo>
                        <a:pt x="268" y="1655"/>
                        <a:pt x="232" y="1655"/>
                        <a:pt x="196" y="1655"/>
                      </a:cubicBezTo>
                      <a:cubicBezTo>
                        <a:pt x="0" y="1655"/>
                        <a:pt x="0" y="1993"/>
                        <a:pt x="196" y="1993"/>
                      </a:cubicBezTo>
                      <a:cubicBezTo>
                        <a:pt x="235" y="1994"/>
                        <a:pt x="273" y="1994"/>
                        <a:pt x="312" y="1994"/>
                      </a:cubicBezTo>
                      <a:cubicBezTo>
                        <a:pt x="2727" y="1994"/>
                        <a:pt x="4975" y="1166"/>
                        <a:pt x="7308" y="666"/>
                      </a:cubicBezTo>
                      <a:cubicBezTo>
                        <a:pt x="8246" y="464"/>
                        <a:pt x="9179" y="359"/>
                        <a:pt x="10104" y="359"/>
                      </a:cubicBezTo>
                      <a:cubicBezTo>
                        <a:pt x="11632" y="359"/>
                        <a:pt x="13140" y="646"/>
                        <a:pt x="14616" y="1262"/>
                      </a:cubicBezTo>
                      <a:cubicBezTo>
                        <a:pt x="14637" y="1271"/>
                        <a:pt x="14657" y="1274"/>
                        <a:pt x="14675" y="1274"/>
                      </a:cubicBezTo>
                      <a:cubicBezTo>
                        <a:pt x="14828" y="1274"/>
                        <a:pt x="14880" y="996"/>
                        <a:pt x="14704" y="923"/>
                      </a:cubicBezTo>
                      <a:cubicBezTo>
                        <a:pt x="13213" y="307"/>
                        <a:pt x="11663" y="0"/>
                        <a:pt x="100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" name="Google Shape;2522;p63"/>
                <p:cNvSpPr/>
                <p:nvPr/>
              </p:nvSpPr>
              <p:spPr>
                <a:xfrm>
                  <a:off x="6779335" y="3244190"/>
                  <a:ext cx="516382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9" h="2051" extrusionOk="0">
                      <a:moveTo>
                        <a:pt x="3627" y="1"/>
                      </a:moveTo>
                      <a:cubicBezTo>
                        <a:pt x="2461" y="1"/>
                        <a:pt x="1302" y="202"/>
                        <a:pt x="181" y="614"/>
                      </a:cubicBezTo>
                      <a:cubicBezTo>
                        <a:pt x="0" y="688"/>
                        <a:pt x="55" y="959"/>
                        <a:pt x="218" y="959"/>
                      </a:cubicBezTo>
                      <a:cubicBezTo>
                        <a:pt x="232" y="959"/>
                        <a:pt x="247" y="957"/>
                        <a:pt x="262" y="952"/>
                      </a:cubicBezTo>
                      <a:cubicBezTo>
                        <a:pt x="1353" y="541"/>
                        <a:pt x="2462" y="351"/>
                        <a:pt x="3578" y="351"/>
                      </a:cubicBezTo>
                      <a:cubicBezTo>
                        <a:pt x="4540" y="351"/>
                        <a:pt x="5507" y="492"/>
                        <a:pt x="6473" y="756"/>
                      </a:cubicBezTo>
                      <a:cubicBezTo>
                        <a:pt x="8297" y="1280"/>
                        <a:pt x="10069" y="2051"/>
                        <a:pt x="11967" y="2051"/>
                      </a:cubicBezTo>
                      <a:cubicBezTo>
                        <a:pt x="12007" y="2051"/>
                        <a:pt x="12048" y="2050"/>
                        <a:pt x="12088" y="2049"/>
                      </a:cubicBezTo>
                      <a:cubicBezTo>
                        <a:pt x="12310" y="2049"/>
                        <a:pt x="12318" y="1709"/>
                        <a:pt x="12112" y="1709"/>
                      </a:cubicBezTo>
                      <a:cubicBezTo>
                        <a:pt x="12104" y="1709"/>
                        <a:pt x="12096" y="1710"/>
                        <a:pt x="12088" y="1711"/>
                      </a:cubicBezTo>
                      <a:cubicBezTo>
                        <a:pt x="12051" y="1711"/>
                        <a:pt x="12014" y="1712"/>
                        <a:pt x="11978" y="1712"/>
                      </a:cubicBezTo>
                      <a:cubicBezTo>
                        <a:pt x="9935" y="1712"/>
                        <a:pt x="8077" y="801"/>
                        <a:pt x="6108" y="302"/>
                      </a:cubicBezTo>
                      <a:cubicBezTo>
                        <a:pt x="5286" y="102"/>
                        <a:pt x="4455" y="1"/>
                        <a:pt x="36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" name="Google Shape;2523;p63"/>
                <p:cNvSpPr/>
                <p:nvPr/>
              </p:nvSpPr>
              <p:spPr>
                <a:xfrm>
                  <a:off x="6779377" y="3289461"/>
                  <a:ext cx="542161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4" h="2048" extrusionOk="0">
                      <a:moveTo>
                        <a:pt x="3761" y="0"/>
                      </a:moveTo>
                      <a:cubicBezTo>
                        <a:pt x="2551" y="0"/>
                        <a:pt x="1347" y="199"/>
                        <a:pt x="180" y="604"/>
                      </a:cubicBezTo>
                      <a:cubicBezTo>
                        <a:pt x="1" y="684"/>
                        <a:pt x="53" y="950"/>
                        <a:pt x="212" y="950"/>
                      </a:cubicBezTo>
                      <a:cubicBezTo>
                        <a:pt x="228" y="950"/>
                        <a:pt x="244" y="948"/>
                        <a:pt x="261" y="942"/>
                      </a:cubicBezTo>
                      <a:cubicBezTo>
                        <a:pt x="1403" y="539"/>
                        <a:pt x="2567" y="350"/>
                        <a:pt x="3734" y="350"/>
                      </a:cubicBezTo>
                      <a:cubicBezTo>
                        <a:pt x="4762" y="350"/>
                        <a:pt x="5792" y="497"/>
                        <a:pt x="6811" y="773"/>
                      </a:cubicBezTo>
                      <a:cubicBezTo>
                        <a:pt x="8729" y="1273"/>
                        <a:pt x="10588" y="2047"/>
                        <a:pt x="12607" y="2047"/>
                      </a:cubicBezTo>
                      <a:cubicBezTo>
                        <a:pt x="12641" y="2047"/>
                        <a:pt x="12676" y="2047"/>
                        <a:pt x="12710" y="2046"/>
                      </a:cubicBezTo>
                      <a:cubicBezTo>
                        <a:pt x="12934" y="2046"/>
                        <a:pt x="12934" y="1708"/>
                        <a:pt x="12710" y="1708"/>
                      </a:cubicBezTo>
                      <a:cubicBezTo>
                        <a:pt x="12678" y="1708"/>
                        <a:pt x="12646" y="1708"/>
                        <a:pt x="12614" y="1708"/>
                      </a:cubicBezTo>
                      <a:cubicBezTo>
                        <a:pt x="10477" y="1708"/>
                        <a:pt x="8500" y="827"/>
                        <a:pt x="6445" y="326"/>
                      </a:cubicBezTo>
                      <a:cubicBezTo>
                        <a:pt x="5557" y="110"/>
                        <a:pt x="4657" y="0"/>
                        <a:pt x="37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" name="Google Shape;2524;p63"/>
                <p:cNvSpPr/>
                <p:nvPr/>
              </p:nvSpPr>
              <p:spPr>
                <a:xfrm>
                  <a:off x="6779335" y="3332971"/>
                  <a:ext cx="569449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5" h="2053" extrusionOk="0">
                      <a:moveTo>
                        <a:pt x="3974" y="0"/>
                      </a:moveTo>
                      <a:cubicBezTo>
                        <a:pt x="2690" y="0"/>
                        <a:pt x="1410" y="199"/>
                        <a:pt x="181" y="609"/>
                      </a:cubicBezTo>
                      <a:cubicBezTo>
                        <a:pt x="1" y="665"/>
                        <a:pt x="54" y="955"/>
                        <a:pt x="216" y="955"/>
                      </a:cubicBezTo>
                      <a:cubicBezTo>
                        <a:pt x="231" y="955"/>
                        <a:pt x="246" y="952"/>
                        <a:pt x="262" y="947"/>
                      </a:cubicBezTo>
                      <a:cubicBezTo>
                        <a:pt x="1463" y="540"/>
                        <a:pt x="2686" y="351"/>
                        <a:pt x="3916" y="351"/>
                      </a:cubicBezTo>
                      <a:cubicBezTo>
                        <a:pt x="4974" y="351"/>
                        <a:pt x="6037" y="491"/>
                        <a:pt x="7096" y="751"/>
                      </a:cubicBezTo>
                      <a:cubicBezTo>
                        <a:pt x="9122" y="1251"/>
                        <a:pt x="11122" y="2052"/>
                        <a:pt x="13256" y="2052"/>
                      </a:cubicBezTo>
                      <a:cubicBezTo>
                        <a:pt x="13291" y="2052"/>
                        <a:pt x="13326" y="2052"/>
                        <a:pt x="13361" y="2051"/>
                      </a:cubicBezTo>
                      <a:cubicBezTo>
                        <a:pt x="13577" y="2051"/>
                        <a:pt x="13585" y="1711"/>
                        <a:pt x="13385" y="1711"/>
                      </a:cubicBezTo>
                      <a:cubicBezTo>
                        <a:pt x="13377" y="1711"/>
                        <a:pt x="13369" y="1712"/>
                        <a:pt x="13361" y="1713"/>
                      </a:cubicBezTo>
                      <a:cubicBezTo>
                        <a:pt x="13329" y="1713"/>
                        <a:pt x="13296" y="1713"/>
                        <a:pt x="13263" y="1713"/>
                      </a:cubicBezTo>
                      <a:cubicBezTo>
                        <a:pt x="11011" y="1713"/>
                        <a:pt x="8900" y="805"/>
                        <a:pt x="6731" y="304"/>
                      </a:cubicBezTo>
                      <a:cubicBezTo>
                        <a:pt x="5821" y="103"/>
                        <a:pt x="4897" y="0"/>
                        <a:pt x="39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" name="Google Shape;2525;p63"/>
                <p:cNvSpPr/>
                <p:nvPr/>
              </p:nvSpPr>
              <p:spPr>
                <a:xfrm>
                  <a:off x="6777030" y="3379835"/>
                  <a:ext cx="599043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1" h="2005" extrusionOk="0">
                      <a:moveTo>
                        <a:pt x="4537" y="1"/>
                      </a:moveTo>
                      <a:cubicBezTo>
                        <a:pt x="3073" y="1"/>
                        <a:pt x="1622" y="256"/>
                        <a:pt x="182" y="710"/>
                      </a:cubicBezTo>
                      <a:cubicBezTo>
                        <a:pt x="0" y="783"/>
                        <a:pt x="51" y="1061"/>
                        <a:pt x="205" y="1061"/>
                      </a:cubicBezTo>
                      <a:cubicBezTo>
                        <a:pt x="223" y="1061"/>
                        <a:pt x="242" y="1057"/>
                        <a:pt x="263" y="1049"/>
                      </a:cubicBezTo>
                      <a:cubicBezTo>
                        <a:pt x="1421" y="676"/>
                        <a:pt x="2607" y="425"/>
                        <a:pt x="3819" y="337"/>
                      </a:cubicBezTo>
                      <a:cubicBezTo>
                        <a:pt x="4028" y="323"/>
                        <a:pt x="4236" y="317"/>
                        <a:pt x="4443" y="317"/>
                      </a:cubicBezTo>
                      <a:cubicBezTo>
                        <a:pt x="5440" y="317"/>
                        <a:pt x="6421" y="469"/>
                        <a:pt x="7402" y="676"/>
                      </a:cubicBezTo>
                      <a:cubicBezTo>
                        <a:pt x="9567" y="1209"/>
                        <a:pt x="11680" y="2004"/>
                        <a:pt x="13954" y="2004"/>
                      </a:cubicBezTo>
                      <a:cubicBezTo>
                        <a:pt x="13991" y="2004"/>
                        <a:pt x="14029" y="2004"/>
                        <a:pt x="14067" y="2004"/>
                      </a:cubicBezTo>
                      <a:cubicBezTo>
                        <a:pt x="14290" y="1977"/>
                        <a:pt x="14290" y="1638"/>
                        <a:pt x="14067" y="1638"/>
                      </a:cubicBezTo>
                      <a:cubicBezTo>
                        <a:pt x="14032" y="1638"/>
                        <a:pt x="13997" y="1638"/>
                        <a:pt x="13962" y="1638"/>
                      </a:cubicBezTo>
                      <a:cubicBezTo>
                        <a:pt x="11570" y="1638"/>
                        <a:pt x="9346" y="730"/>
                        <a:pt x="7036" y="256"/>
                      </a:cubicBezTo>
                      <a:cubicBezTo>
                        <a:pt x="6199" y="82"/>
                        <a:pt x="5366" y="1"/>
                        <a:pt x="45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" name="Google Shape;2526;p63"/>
                <p:cNvSpPr/>
                <p:nvPr/>
              </p:nvSpPr>
              <p:spPr>
                <a:xfrm>
                  <a:off x="6777030" y="3421711"/>
                  <a:ext cx="623732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0" h="1995" extrusionOk="0">
                      <a:moveTo>
                        <a:pt x="4779" y="0"/>
                      </a:moveTo>
                      <a:cubicBezTo>
                        <a:pt x="3217" y="0"/>
                        <a:pt x="1669" y="307"/>
                        <a:pt x="182" y="923"/>
                      </a:cubicBezTo>
                      <a:cubicBezTo>
                        <a:pt x="0" y="996"/>
                        <a:pt x="51" y="1274"/>
                        <a:pt x="205" y="1274"/>
                      </a:cubicBezTo>
                      <a:cubicBezTo>
                        <a:pt x="223" y="1274"/>
                        <a:pt x="242" y="1271"/>
                        <a:pt x="263" y="1262"/>
                      </a:cubicBezTo>
                      <a:cubicBezTo>
                        <a:pt x="1740" y="646"/>
                        <a:pt x="3250" y="359"/>
                        <a:pt x="4778" y="359"/>
                      </a:cubicBezTo>
                      <a:cubicBezTo>
                        <a:pt x="5704" y="359"/>
                        <a:pt x="6636" y="464"/>
                        <a:pt x="7571" y="666"/>
                      </a:cubicBezTo>
                      <a:cubicBezTo>
                        <a:pt x="9905" y="1166"/>
                        <a:pt x="12159" y="1994"/>
                        <a:pt x="14542" y="1994"/>
                      </a:cubicBezTo>
                      <a:cubicBezTo>
                        <a:pt x="14580" y="1994"/>
                        <a:pt x="14618" y="1994"/>
                        <a:pt x="14656" y="1993"/>
                      </a:cubicBezTo>
                      <a:cubicBezTo>
                        <a:pt x="14879" y="1993"/>
                        <a:pt x="14879" y="1655"/>
                        <a:pt x="14656" y="1655"/>
                      </a:cubicBezTo>
                      <a:cubicBezTo>
                        <a:pt x="14621" y="1655"/>
                        <a:pt x="14585" y="1655"/>
                        <a:pt x="14550" y="1655"/>
                      </a:cubicBezTo>
                      <a:cubicBezTo>
                        <a:pt x="12048" y="1655"/>
                        <a:pt x="9657" y="720"/>
                        <a:pt x="7206" y="246"/>
                      </a:cubicBezTo>
                      <a:cubicBezTo>
                        <a:pt x="6398" y="82"/>
                        <a:pt x="5587" y="0"/>
                        <a:pt x="47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27" name="Google Shape;2527;p63"/>
            <p:cNvSpPr/>
            <p:nvPr/>
          </p:nvSpPr>
          <p:spPr>
            <a:xfrm>
              <a:off x="6072313" y="2981744"/>
              <a:ext cx="841368" cy="265422"/>
            </a:xfrm>
            <a:custGeom>
              <a:avLst/>
              <a:gdLst/>
              <a:ahLst/>
              <a:cxnLst/>
              <a:rect l="l" t="t" r="r" b="b"/>
              <a:pathLst>
                <a:path w="20072" h="6332" extrusionOk="0">
                  <a:moveTo>
                    <a:pt x="15878" y="1"/>
                  </a:moveTo>
                  <a:cubicBezTo>
                    <a:pt x="15399" y="1"/>
                    <a:pt x="14368" y="326"/>
                    <a:pt x="12957" y="860"/>
                  </a:cubicBezTo>
                  <a:cubicBezTo>
                    <a:pt x="12957" y="860"/>
                    <a:pt x="4325" y="146"/>
                    <a:pt x="662" y="146"/>
                  </a:cubicBezTo>
                  <a:cubicBezTo>
                    <a:pt x="418" y="146"/>
                    <a:pt x="196" y="149"/>
                    <a:pt x="0" y="156"/>
                  </a:cubicBezTo>
                  <a:lnTo>
                    <a:pt x="170" y="6170"/>
                  </a:lnTo>
                  <a:cubicBezTo>
                    <a:pt x="477" y="6284"/>
                    <a:pt x="1089" y="6332"/>
                    <a:pt x="1890" y="6332"/>
                  </a:cubicBezTo>
                  <a:cubicBezTo>
                    <a:pt x="5055" y="6332"/>
                    <a:pt x="11175" y="5581"/>
                    <a:pt x="13181" y="5154"/>
                  </a:cubicBezTo>
                  <a:cubicBezTo>
                    <a:pt x="13181" y="5154"/>
                    <a:pt x="15978" y="5689"/>
                    <a:pt x="17129" y="5771"/>
                  </a:cubicBezTo>
                  <a:cubicBezTo>
                    <a:pt x="17348" y="5782"/>
                    <a:pt x="17534" y="5788"/>
                    <a:pt x="17692" y="5788"/>
                  </a:cubicBezTo>
                  <a:cubicBezTo>
                    <a:pt x="18368" y="5788"/>
                    <a:pt x="18528" y="5674"/>
                    <a:pt x="18572" y="5378"/>
                  </a:cubicBezTo>
                  <a:cubicBezTo>
                    <a:pt x="18653" y="5039"/>
                    <a:pt x="16486" y="4816"/>
                    <a:pt x="15524" y="4646"/>
                  </a:cubicBezTo>
                  <a:lnTo>
                    <a:pt x="15524" y="4646"/>
                  </a:lnTo>
                  <a:cubicBezTo>
                    <a:pt x="15524" y="4646"/>
                    <a:pt x="16578" y="4670"/>
                    <a:pt x="17523" y="4670"/>
                  </a:cubicBezTo>
                  <a:cubicBezTo>
                    <a:pt x="17996" y="4670"/>
                    <a:pt x="18441" y="4664"/>
                    <a:pt x="18714" y="4646"/>
                  </a:cubicBezTo>
                  <a:cubicBezTo>
                    <a:pt x="19500" y="4619"/>
                    <a:pt x="19669" y="4450"/>
                    <a:pt x="19642" y="4111"/>
                  </a:cubicBezTo>
                  <a:cubicBezTo>
                    <a:pt x="19642" y="3911"/>
                    <a:pt x="19601" y="3649"/>
                    <a:pt x="17081" y="3473"/>
                  </a:cubicBezTo>
                  <a:lnTo>
                    <a:pt x="17081" y="3473"/>
                  </a:lnTo>
                  <a:cubicBezTo>
                    <a:pt x="17267" y="3478"/>
                    <a:pt x="17462" y="3482"/>
                    <a:pt x="17661" y="3482"/>
                  </a:cubicBezTo>
                  <a:cubicBezTo>
                    <a:pt x="18770" y="3482"/>
                    <a:pt x="19965" y="3376"/>
                    <a:pt x="20008" y="2926"/>
                  </a:cubicBezTo>
                  <a:cubicBezTo>
                    <a:pt x="20072" y="2330"/>
                    <a:pt x="19165" y="2225"/>
                    <a:pt x="17709" y="2225"/>
                  </a:cubicBezTo>
                  <a:cubicBezTo>
                    <a:pt x="17203" y="2225"/>
                    <a:pt x="16630" y="2237"/>
                    <a:pt x="16010" y="2246"/>
                  </a:cubicBezTo>
                  <a:lnTo>
                    <a:pt x="16010" y="2246"/>
                  </a:lnTo>
                  <a:cubicBezTo>
                    <a:pt x="16585" y="2238"/>
                    <a:pt x="18682" y="2200"/>
                    <a:pt x="19195" y="2106"/>
                  </a:cubicBezTo>
                  <a:cubicBezTo>
                    <a:pt x="19553" y="2020"/>
                    <a:pt x="19613" y="1232"/>
                    <a:pt x="18105" y="1232"/>
                  </a:cubicBezTo>
                  <a:cubicBezTo>
                    <a:pt x="18074" y="1232"/>
                    <a:pt x="18042" y="1232"/>
                    <a:pt x="18010" y="1233"/>
                  </a:cubicBezTo>
                  <a:cubicBezTo>
                    <a:pt x="16398" y="1233"/>
                    <a:pt x="15158" y="1368"/>
                    <a:pt x="15043" y="1368"/>
                  </a:cubicBezTo>
                  <a:cubicBezTo>
                    <a:pt x="15041" y="1369"/>
                    <a:pt x="15039" y="1369"/>
                    <a:pt x="15038" y="1369"/>
                  </a:cubicBezTo>
                  <a:cubicBezTo>
                    <a:pt x="14980" y="1369"/>
                    <a:pt x="16148" y="627"/>
                    <a:pt x="16174" y="183"/>
                  </a:cubicBezTo>
                  <a:cubicBezTo>
                    <a:pt x="16182" y="58"/>
                    <a:pt x="16079" y="1"/>
                    <a:pt x="15878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3"/>
            <p:cNvSpPr/>
            <p:nvPr/>
          </p:nvSpPr>
          <p:spPr>
            <a:xfrm>
              <a:off x="6072313" y="2975038"/>
              <a:ext cx="847237" cy="279548"/>
            </a:xfrm>
            <a:custGeom>
              <a:avLst/>
              <a:gdLst/>
              <a:ahLst/>
              <a:cxnLst/>
              <a:rect l="l" t="t" r="r" b="b"/>
              <a:pathLst>
                <a:path w="20212" h="6669" extrusionOk="0">
                  <a:moveTo>
                    <a:pt x="15846" y="1"/>
                  </a:moveTo>
                  <a:cubicBezTo>
                    <a:pt x="15440" y="1"/>
                    <a:pt x="14639" y="192"/>
                    <a:pt x="12930" y="851"/>
                  </a:cubicBezTo>
                  <a:cubicBezTo>
                    <a:pt x="12298" y="800"/>
                    <a:pt x="4211" y="136"/>
                    <a:pt x="681" y="136"/>
                  </a:cubicBezTo>
                  <a:cubicBezTo>
                    <a:pt x="429" y="136"/>
                    <a:pt x="201" y="139"/>
                    <a:pt x="0" y="146"/>
                  </a:cubicBezTo>
                  <a:lnTo>
                    <a:pt x="27" y="485"/>
                  </a:lnTo>
                  <a:cubicBezTo>
                    <a:pt x="220" y="478"/>
                    <a:pt x="438" y="475"/>
                    <a:pt x="679" y="475"/>
                  </a:cubicBezTo>
                  <a:cubicBezTo>
                    <a:pt x="4288" y="475"/>
                    <a:pt x="12847" y="1189"/>
                    <a:pt x="12930" y="1189"/>
                  </a:cubicBezTo>
                  <a:lnTo>
                    <a:pt x="12957" y="1223"/>
                  </a:lnTo>
                  <a:lnTo>
                    <a:pt x="13011" y="1189"/>
                  </a:lnTo>
                  <a:cubicBezTo>
                    <a:pt x="14874" y="456"/>
                    <a:pt x="15590" y="318"/>
                    <a:pt x="15861" y="318"/>
                  </a:cubicBezTo>
                  <a:cubicBezTo>
                    <a:pt x="15943" y="318"/>
                    <a:pt x="15985" y="330"/>
                    <a:pt x="16005" y="343"/>
                  </a:cubicBezTo>
                  <a:cubicBezTo>
                    <a:pt x="16005" y="512"/>
                    <a:pt x="15693" y="797"/>
                    <a:pt x="15097" y="1250"/>
                  </a:cubicBezTo>
                  <a:cubicBezTo>
                    <a:pt x="14901" y="1420"/>
                    <a:pt x="14820" y="1474"/>
                    <a:pt x="14874" y="1589"/>
                  </a:cubicBezTo>
                  <a:lnTo>
                    <a:pt x="14928" y="1731"/>
                  </a:lnTo>
                  <a:lnTo>
                    <a:pt x="15070" y="1697"/>
                  </a:lnTo>
                  <a:cubicBezTo>
                    <a:pt x="15158" y="1697"/>
                    <a:pt x="16425" y="1562"/>
                    <a:pt x="18010" y="1562"/>
                  </a:cubicBezTo>
                  <a:cubicBezTo>
                    <a:pt x="18061" y="1560"/>
                    <a:pt x="18110" y="1559"/>
                    <a:pt x="18158" y="1559"/>
                  </a:cubicBezTo>
                  <a:cubicBezTo>
                    <a:pt x="18968" y="1559"/>
                    <a:pt x="19224" y="1822"/>
                    <a:pt x="19249" y="1982"/>
                  </a:cubicBezTo>
                  <a:cubicBezTo>
                    <a:pt x="19249" y="2036"/>
                    <a:pt x="19222" y="2097"/>
                    <a:pt x="19161" y="2097"/>
                  </a:cubicBezTo>
                  <a:cubicBezTo>
                    <a:pt x="18599" y="2205"/>
                    <a:pt x="15944" y="2239"/>
                    <a:pt x="15863" y="2239"/>
                  </a:cubicBezTo>
                  <a:lnTo>
                    <a:pt x="15863" y="2578"/>
                  </a:lnTo>
                  <a:lnTo>
                    <a:pt x="16736" y="2578"/>
                  </a:lnTo>
                  <a:cubicBezTo>
                    <a:pt x="17177" y="2568"/>
                    <a:pt x="17591" y="2559"/>
                    <a:pt x="17965" y="2559"/>
                  </a:cubicBezTo>
                  <a:cubicBezTo>
                    <a:pt x="18886" y="2559"/>
                    <a:pt x="19563" y="2615"/>
                    <a:pt x="19784" y="2856"/>
                  </a:cubicBezTo>
                  <a:cubicBezTo>
                    <a:pt x="19839" y="2917"/>
                    <a:pt x="19839" y="2998"/>
                    <a:pt x="19839" y="3086"/>
                  </a:cubicBezTo>
                  <a:cubicBezTo>
                    <a:pt x="19839" y="3113"/>
                    <a:pt x="19757" y="3452"/>
                    <a:pt x="17868" y="3479"/>
                  </a:cubicBezTo>
                  <a:lnTo>
                    <a:pt x="17217" y="3479"/>
                  </a:lnTo>
                  <a:cubicBezTo>
                    <a:pt x="16791" y="3452"/>
                    <a:pt x="16317" y="3425"/>
                    <a:pt x="15775" y="3391"/>
                  </a:cubicBezTo>
                  <a:lnTo>
                    <a:pt x="15775" y="3729"/>
                  </a:lnTo>
                  <a:cubicBezTo>
                    <a:pt x="15775" y="3729"/>
                    <a:pt x="16398" y="3790"/>
                    <a:pt x="17190" y="3817"/>
                  </a:cubicBezTo>
                  <a:cubicBezTo>
                    <a:pt x="18091" y="3872"/>
                    <a:pt x="18714" y="3960"/>
                    <a:pt x="19107" y="4041"/>
                  </a:cubicBezTo>
                  <a:cubicBezTo>
                    <a:pt x="19473" y="4156"/>
                    <a:pt x="19473" y="4237"/>
                    <a:pt x="19473" y="4298"/>
                  </a:cubicBezTo>
                  <a:cubicBezTo>
                    <a:pt x="19500" y="4441"/>
                    <a:pt x="19500" y="4610"/>
                    <a:pt x="18687" y="4637"/>
                  </a:cubicBezTo>
                  <a:cubicBezTo>
                    <a:pt x="18364" y="4660"/>
                    <a:pt x="17753" y="4668"/>
                    <a:pt x="17155" y="4668"/>
                  </a:cubicBezTo>
                  <a:cubicBezTo>
                    <a:pt x="16337" y="4668"/>
                    <a:pt x="15540" y="4653"/>
                    <a:pt x="15524" y="4637"/>
                  </a:cubicBezTo>
                  <a:lnTo>
                    <a:pt x="15497" y="4976"/>
                  </a:lnTo>
                  <a:cubicBezTo>
                    <a:pt x="15693" y="5030"/>
                    <a:pt x="15978" y="5057"/>
                    <a:pt x="16256" y="5118"/>
                  </a:cubicBezTo>
                  <a:cubicBezTo>
                    <a:pt x="16933" y="5199"/>
                    <a:pt x="18179" y="5396"/>
                    <a:pt x="18403" y="5565"/>
                  </a:cubicBezTo>
                  <a:cubicBezTo>
                    <a:pt x="18359" y="5680"/>
                    <a:pt x="18274" y="5778"/>
                    <a:pt x="17672" y="5778"/>
                  </a:cubicBezTo>
                  <a:cubicBezTo>
                    <a:pt x="17532" y="5778"/>
                    <a:pt x="17364" y="5773"/>
                    <a:pt x="17163" y="5761"/>
                  </a:cubicBezTo>
                  <a:cubicBezTo>
                    <a:pt x="16032" y="5680"/>
                    <a:pt x="13235" y="5172"/>
                    <a:pt x="13208" y="5172"/>
                  </a:cubicBezTo>
                  <a:lnTo>
                    <a:pt x="13181" y="5145"/>
                  </a:lnTo>
                  <a:lnTo>
                    <a:pt x="13126" y="5172"/>
                  </a:lnTo>
                  <a:cubicBezTo>
                    <a:pt x="11058" y="5603"/>
                    <a:pt x="4865" y="6329"/>
                    <a:pt x="1800" y="6329"/>
                  </a:cubicBezTo>
                  <a:cubicBezTo>
                    <a:pt x="1061" y="6329"/>
                    <a:pt x="504" y="6287"/>
                    <a:pt x="230" y="6188"/>
                  </a:cubicBezTo>
                  <a:lnTo>
                    <a:pt x="88" y="6500"/>
                  </a:lnTo>
                  <a:cubicBezTo>
                    <a:pt x="427" y="6608"/>
                    <a:pt x="1077" y="6669"/>
                    <a:pt x="1924" y="6669"/>
                  </a:cubicBezTo>
                  <a:cubicBezTo>
                    <a:pt x="5141" y="6669"/>
                    <a:pt x="11237" y="5903"/>
                    <a:pt x="13181" y="5511"/>
                  </a:cubicBezTo>
                  <a:cubicBezTo>
                    <a:pt x="13519" y="5565"/>
                    <a:pt x="16032" y="6019"/>
                    <a:pt x="17129" y="6100"/>
                  </a:cubicBezTo>
                  <a:cubicBezTo>
                    <a:pt x="17348" y="6112"/>
                    <a:pt x="17538" y="6119"/>
                    <a:pt x="17704" y="6119"/>
                  </a:cubicBezTo>
                  <a:cubicBezTo>
                    <a:pt x="18378" y="6119"/>
                    <a:pt x="18649" y="5999"/>
                    <a:pt x="18741" y="5592"/>
                  </a:cubicBezTo>
                  <a:cubicBezTo>
                    <a:pt x="18741" y="5511"/>
                    <a:pt x="18741" y="5456"/>
                    <a:pt x="18687" y="5396"/>
                  </a:cubicBezTo>
                  <a:cubicBezTo>
                    <a:pt x="18599" y="5226"/>
                    <a:pt x="18288" y="5118"/>
                    <a:pt x="17725" y="5003"/>
                  </a:cubicBezTo>
                  <a:cubicBezTo>
                    <a:pt x="18118" y="5003"/>
                    <a:pt x="18484" y="5003"/>
                    <a:pt x="18714" y="4976"/>
                  </a:cubicBezTo>
                  <a:cubicBezTo>
                    <a:pt x="19419" y="4948"/>
                    <a:pt x="19839" y="4806"/>
                    <a:pt x="19811" y="4271"/>
                  </a:cubicBezTo>
                  <a:cubicBezTo>
                    <a:pt x="19811" y="4041"/>
                    <a:pt x="19730" y="3872"/>
                    <a:pt x="19161" y="3729"/>
                  </a:cubicBezTo>
                  <a:cubicBezTo>
                    <a:pt x="19839" y="3621"/>
                    <a:pt x="20150" y="3425"/>
                    <a:pt x="20177" y="3113"/>
                  </a:cubicBezTo>
                  <a:cubicBezTo>
                    <a:pt x="20211" y="2917"/>
                    <a:pt x="20150" y="2774"/>
                    <a:pt x="20042" y="2632"/>
                  </a:cubicBezTo>
                  <a:cubicBezTo>
                    <a:pt x="19900" y="2490"/>
                    <a:pt x="19703" y="2409"/>
                    <a:pt x="19419" y="2321"/>
                  </a:cubicBezTo>
                  <a:cubicBezTo>
                    <a:pt x="19534" y="2239"/>
                    <a:pt x="19588" y="2097"/>
                    <a:pt x="19588" y="1928"/>
                  </a:cubicBezTo>
                  <a:cubicBezTo>
                    <a:pt x="19562" y="1763"/>
                    <a:pt x="19401" y="1222"/>
                    <a:pt x="18126" y="1222"/>
                  </a:cubicBezTo>
                  <a:cubicBezTo>
                    <a:pt x="18088" y="1222"/>
                    <a:pt x="18050" y="1222"/>
                    <a:pt x="18010" y="1223"/>
                  </a:cubicBezTo>
                  <a:cubicBezTo>
                    <a:pt x="16994" y="1223"/>
                    <a:pt x="16113" y="1277"/>
                    <a:pt x="15578" y="1305"/>
                  </a:cubicBezTo>
                  <a:cubicBezTo>
                    <a:pt x="15978" y="993"/>
                    <a:pt x="16344" y="654"/>
                    <a:pt x="16344" y="377"/>
                  </a:cubicBezTo>
                  <a:cubicBezTo>
                    <a:pt x="16344" y="262"/>
                    <a:pt x="16317" y="146"/>
                    <a:pt x="16201" y="92"/>
                  </a:cubicBezTo>
                  <a:cubicBezTo>
                    <a:pt x="16132" y="40"/>
                    <a:pt x="16029" y="1"/>
                    <a:pt x="1584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9" name="Google Shape;2529;p63"/>
            <p:cNvGrpSpPr/>
            <p:nvPr/>
          </p:nvGrpSpPr>
          <p:grpSpPr>
            <a:xfrm>
              <a:off x="5945680" y="2446626"/>
              <a:ext cx="305704" cy="513783"/>
              <a:chOff x="5945680" y="2446626"/>
              <a:chExt cx="305704" cy="513783"/>
            </a:xfrm>
          </p:grpSpPr>
          <p:sp>
            <p:nvSpPr>
              <p:cNvPr id="2530" name="Google Shape;2530;p63"/>
              <p:cNvSpPr/>
              <p:nvPr/>
            </p:nvSpPr>
            <p:spPr>
              <a:xfrm>
                <a:off x="5954189" y="2453668"/>
                <a:ext cx="289650" cy="499279"/>
              </a:xfrm>
              <a:custGeom>
                <a:avLst/>
                <a:gdLst/>
                <a:ahLst/>
                <a:cxnLst/>
                <a:rect l="l" t="t" r="r" b="b"/>
                <a:pathLst>
                  <a:path w="6910" h="11911" extrusionOk="0">
                    <a:moveTo>
                      <a:pt x="6909" y="0"/>
                    </a:moveTo>
                    <a:cubicBezTo>
                      <a:pt x="4234" y="1185"/>
                      <a:pt x="2845" y="3806"/>
                      <a:pt x="2060" y="5364"/>
                    </a:cubicBezTo>
                    <a:cubicBezTo>
                      <a:pt x="1382" y="6719"/>
                      <a:pt x="678" y="8074"/>
                      <a:pt x="1" y="9394"/>
                    </a:cubicBezTo>
                    <a:cubicBezTo>
                      <a:pt x="1" y="9394"/>
                      <a:pt x="1355" y="10613"/>
                      <a:pt x="3272" y="11318"/>
                    </a:cubicBezTo>
                    <a:cubicBezTo>
                      <a:pt x="4793" y="11855"/>
                      <a:pt x="5730" y="11911"/>
                      <a:pt x="6052" y="11911"/>
                    </a:cubicBezTo>
                    <a:cubicBezTo>
                      <a:pt x="6136" y="11911"/>
                      <a:pt x="6178" y="11907"/>
                      <a:pt x="6178" y="11907"/>
                    </a:cubicBezTo>
                    <a:lnTo>
                      <a:pt x="6686" y="4910"/>
                    </a:lnTo>
                    <a:lnTo>
                      <a:pt x="69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63"/>
              <p:cNvSpPr/>
              <p:nvPr/>
            </p:nvSpPr>
            <p:spPr>
              <a:xfrm>
                <a:off x="5945680" y="2446626"/>
                <a:ext cx="305704" cy="513783"/>
              </a:xfrm>
              <a:custGeom>
                <a:avLst/>
                <a:gdLst/>
                <a:ahLst/>
                <a:cxnLst/>
                <a:rect l="l" t="t" r="r" b="b"/>
                <a:pathLst>
                  <a:path w="7293" h="12257" extrusionOk="0">
                    <a:moveTo>
                      <a:pt x="6931" y="440"/>
                    </a:moveTo>
                    <a:cubicBezTo>
                      <a:pt x="6796" y="3592"/>
                      <a:pt x="6598" y="6720"/>
                      <a:pt x="6381" y="9874"/>
                    </a:cubicBezTo>
                    <a:cubicBezTo>
                      <a:pt x="6330" y="10558"/>
                      <a:pt x="6274" y="11237"/>
                      <a:pt x="6223" y="11916"/>
                    </a:cubicBezTo>
                    <a:lnTo>
                      <a:pt x="6223" y="11916"/>
                    </a:lnTo>
                    <a:cubicBezTo>
                      <a:pt x="6178" y="11917"/>
                      <a:pt x="6133" y="11918"/>
                      <a:pt x="6088" y="11918"/>
                    </a:cubicBezTo>
                    <a:cubicBezTo>
                      <a:pt x="5151" y="11918"/>
                      <a:pt x="4145" y="11559"/>
                      <a:pt x="3306" y="11228"/>
                    </a:cubicBezTo>
                    <a:cubicBezTo>
                      <a:pt x="2272" y="10823"/>
                      <a:pt x="1257" y="10253"/>
                      <a:pt x="402" y="9531"/>
                    </a:cubicBezTo>
                    <a:lnTo>
                      <a:pt x="402" y="9531"/>
                    </a:lnTo>
                    <a:cubicBezTo>
                      <a:pt x="1338" y="7732"/>
                      <a:pt x="2171" y="5859"/>
                      <a:pt x="3218" y="4117"/>
                    </a:cubicBezTo>
                    <a:cubicBezTo>
                      <a:pt x="4154" y="2596"/>
                      <a:pt x="5346" y="1246"/>
                      <a:pt x="6931" y="440"/>
                    </a:cubicBezTo>
                    <a:close/>
                    <a:moveTo>
                      <a:pt x="7112" y="0"/>
                    </a:moveTo>
                    <a:cubicBezTo>
                      <a:pt x="7071" y="0"/>
                      <a:pt x="7029" y="14"/>
                      <a:pt x="6998" y="41"/>
                    </a:cubicBezTo>
                    <a:lnTo>
                      <a:pt x="6998" y="41"/>
                    </a:lnTo>
                    <a:cubicBezTo>
                      <a:pt x="5294" y="809"/>
                      <a:pt x="4004" y="2183"/>
                      <a:pt x="3048" y="3751"/>
                    </a:cubicBezTo>
                    <a:cubicBezTo>
                      <a:pt x="1897" y="5586"/>
                      <a:pt x="1016" y="7591"/>
                      <a:pt x="61" y="9481"/>
                    </a:cubicBezTo>
                    <a:cubicBezTo>
                      <a:pt x="0" y="9562"/>
                      <a:pt x="0" y="9650"/>
                      <a:pt x="88" y="9704"/>
                    </a:cubicBezTo>
                    <a:cubicBezTo>
                      <a:pt x="935" y="10470"/>
                      <a:pt x="2005" y="11059"/>
                      <a:pt x="3082" y="11513"/>
                    </a:cubicBezTo>
                    <a:cubicBezTo>
                      <a:pt x="3976" y="11870"/>
                      <a:pt x="5066" y="12256"/>
                      <a:pt x="6082" y="12256"/>
                    </a:cubicBezTo>
                    <a:cubicBezTo>
                      <a:pt x="6183" y="12256"/>
                      <a:pt x="6282" y="12252"/>
                      <a:pt x="6381" y="12244"/>
                    </a:cubicBezTo>
                    <a:cubicBezTo>
                      <a:pt x="6496" y="12244"/>
                      <a:pt x="6550" y="12190"/>
                      <a:pt x="6550" y="12075"/>
                    </a:cubicBezTo>
                    <a:cubicBezTo>
                      <a:pt x="6773" y="9027"/>
                      <a:pt x="7031" y="5952"/>
                      <a:pt x="7173" y="2877"/>
                    </a:cubicBezTo>
                    <a:cubicBezTo>
                      <a:pt x="7200" y="1997"/>
                      <a:pt x="7252" y="1110"/>
                      <a:pt x="7280" y="229"/>
                    </a:cubicBezTo>
                    <a:lnTo>
                      <a:pt x="7280" y="229"/>
                    </a:lnTo>
                    <a:cubicBezTo>
                      <a:pt x="7292" y="193"/>
                      <a:pt x="7289" y="153"/>
                      <a:pt x="7275" y="117"/>
                    </a:cubicBezTo>
                    <a:lnTo>
                      <a:pt x="7275" y="117"/>
                    </a:lnTo>
                    <a:cubicBezTo>
                      <a:pt x="7257" y="54"/>
                      <a:pt x="7207" y="16"/>
                      <a:pt x="7152" y="4"/>
                    </a:cubicBezTo>
                    <a:lnTo>
                      <a:pt x="7152" y="4"/>
                    </a:lnTo>
                    <a:cubicBezTo>
                      <a:pt x="7142" y="2"/>
                      <a:pt x="7132" y="1"/>
                      <a:pt x="7122" y="1"/>
                    </a:cubicBezTo>
                    <a:lnTo>
                      <a:pt x="7122" y="1"/>
                    </a:lnTo>
                    <a:cubicBezTo>
                      <a:pt x="7119" y="0"/>
                      <a:pt x="7115" y="0"/>
                      <a:pt x="7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63"/>
              <p:cNvSpPr/>
              <p:nvPr/>
            </p:nvSpPr>
            <p:spPr>
              <a:xfrm>
                <a:off x="5994681" y="2740467"/>
                <a:ext cx="236876" cy="110956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647" extrusionOk="0">
                    <a:moveTo>
                      <a:pt x="253" y="1"/>
                    </a:moveTo>
                    <a:cubicBezTo>
                      <a:pt x="126" y="1"/>
                      <a:pt x="0" y="165"/>
                      <a:pt x="132" y="297"/>
                    </a:cubicBezTo>
                    <a:cubicBezTo>
                      <a:pt x="755" y="947"/>
                      <a:pt x="1629" y="1367"/>
                      <a:pt x="2448" y="1739"/>
                    </a:cubicBezTo>
                    <a:cubicBezTo>
                      <a:pt x="3376" y="2132"/>
                      <a:pt x="4365" y="2471"/>
                      <a:pt x="5354" y="2640"/>
                    </a:cubicBezTo>
                    <a:cubicBezTo>
                      <a:pt x="5370" y="2644"/>
                      <a:pt x="5386" y="2646"/>
                      <a:pt x="5401" y="2646"/>
                    </a:cubicBezTo>
                    <a:cubicBezTo>
                      <a:pt x="5589" y="2646"/>
                      <a:pt x="5651" y="2352"/>
                      <a:pt x="5469" y="2302"/>
                    </a:cubicBezTo>
                    <a:cubicBezTo>
                      <a:pt x="4480" y="2132"/>
                      <a:pt x="3518" y="1821"/>
                      <a:pt x="2618" y="1428"/>
                    </a:cubicBezTo>
                    <a:cubicBezTo>
                      <a:pt x="1825" y="1089"/>
                      <a:pt x="951" y="690"/>
                      <a:pt x="355" y="46"/>
                    </a:cubicBezTo>
                    <a:cubicBezTo>
                      <a:pt x="325" y="15"/>
                      <a:pt x="289" y="1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63"/>
              <p:cNvSpPr/>
              <p:nvPr/>
            </p:nvSpPr>
            <p:spPr>
              <a:xfrm>
                <a:off x="5995394" y="2800074"/>
                <a:ext cx="30935" cy="45397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083" extrusionOk="0">
                    <a:moveTo>
                      <a:pt x="507" y="1"/>
                    </a:moveTo>
                    <a:cubicBezTo>
                      <a:pt x="456" y="1"/>
                      <a:pt x="406" y="26"/>
                      <a:pt x="372" y="87"/>
                    </a:cubicBezTo>
                    <a:cubicBezTo>
                      <a:pt x="284" y="345"/>
                      <a:pt x="169" y="568"/>
                      <a:pt x="61" y="825"/>
                    </a:cubicBezTo>
                    <a:cubicBezTo>
                      <a:pt x="0" y="960"/>
                      <a:pt x="128" y="1082"/>
                      <a:pt x="242" y="1082"/>
                    </a:cubicBezTo>
                    <a:cubicBezTo>
                      <a:pt x="295" y="1082"/>
                      <a:pt x="345" y="1057"/>
                      <a:pt x="372" y="995"/>
                    </a:cubicBezTo>
                    <a:cubicBezTo>
                      <a:pt x="481" y="737"/>
                      <a:pt x="569" y="514"/>
                      <a:pt x="677" y="284"/>
                    </a:cubicBezTo>
                    <a:cubicBezTo>
                      <a:pt x="738" y="129"/>
                      <a:pt x="621" y="1"/>
                      <a:pt x="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63"/>
              <p:cNvSpPr/>
              <p:nvPr/>
            </p:nvSpPr>
            <p:spPr>
              <a:xfrm>
                <a:off x="6052444" y="2825015"/>
                <a:ext cx="33031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1215" extrusionOk="0">
                    <a:moveTo>
                      <a:pt x="561" y="1"/>
                    </a:moveTo>
                    <a:cubicBezTo>
                      <a:pt x="508" y="1"/>
                      <a:pt x="456" y="27"/>
                      <a:pt x="420" y="88"/>
                    </a:cubicBezTo>
                    <a:cubicBezTo>
                      <a:pt x="278" y="400"/>
                      <a:pt x="163" y="705"/>
                      <a:pt x="54" y="1016"/>
                    </a:cubicBezTo>
                    <a:cubicBezTo>
                      <a:pt x="1" y="1135"/>
                      <a:pt x="105" y="1215"/>
                      <a:pt x="214" y="1215"/>
                    </a:cubicBezTo>
                    <a:cubicBezTo>
                      <a:pt x="285" y="1215"/>
                      <a:pt x="358" y="1181"/>
                      <a:pt x="393" y="1104"/>
                    </a:cubicBezTo>
                    <a:cubicBezTo>
                      <a:pt x="474" y="820"/>
                      <a:pt x="589" y="535"/>
                      <a:pt x="732" y="258"/>
                    </a:cubicBezTo>
                    <a:cubicBezTo>
                      <a:pt x="787" y="123"/>
                      <a:pt x="674" y="1"/>
                      <a:pt x="5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63"/>
              <p:cNvSpPr/>
              <p:nvPr/>
            </p:nvSpPr>
            <p:spPr>
              <a:xfrm>
                <a:off x="6104715" y="2836668"/>
                <a:ext cx="37181" cy="5772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377" extrusionOk="0">
                    <a:moveTo>
                      <a:pt x="652" y="1"/>
                    </a:moveTo>
                    <a:cubicBezTo>
                      <a:pt x="601" y="1"/>
                      <a:pt x="553" y="26"/>
                      <a:pt x="528" y="88"/>
                    </a:cubicBezTo>
                    <a:cubicBezTo>
                      <a:pt x="385" y="427"/>
                      <a:pt x="216" y="765"/>
                      <a:pt x="74" y="1104"/>
                    </a:cubicBezTo>
                    <a:cubicBezTo>
                      <a:pt x="0" y="1242"/>
                      <a:pt x="117" y="1377"/>
                      <a:pt x="228" y="1377"/>
                    </a:cubicBezTo>
                    <a:cubicBezTo>
                      <a:pt x="280" y="1377"/>
                      <a:pt x="330" y="1347"/>
                      <a:pt x="358" y="1273"/>
                    </a:cubicBezTo>
                    <a:cubicBezTo>
                      <a:pt x="528" y="935"/>
                      <a:pt x="670" y="596"/>
                      <a:pt x="812" y="257"/>
                    </a:cubicBezTo>
                    <a:cubicBezTo>
                      <a:pt x="886" y="123"/>
                      <a:pt x="76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63"/>
              <p:cNvSpPr/>
              <p:nvPr/>
            </p:nvSpPr>
            <p:spPr>
              <a:xfrm>
                <a:off x="6169855" y="2855866"/>
                <a:ext cx="25821" cy="60277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438" extrusionOk="0">
                    <a:moveTo>
                      <a:pt x="400" y="0"/>
                    </a:moveTo>
                    <a:cubicBezTo>
                      <a:pt x="331" y="0"/>
                      <a:pt x="264" y="34"/>
                      <a:pt x="240" y="111"/>
                    </a:cubicBezTo>
                    <a:cubicBezTo>
                      <a:pt x="159" y="477"/>
                      <a:pt x="71" y="849"/>
                      <a:pt x="17" y="1215"/>
                    </a:cubicBezTo>
                    <a:cubicBezTo>
                      <a:pt x="0" y="1351"/>
                      <a:pt x="120" y="1437"/>
                      <a:pt x="222" y="1437"/>
                    </a:cubicBezTo>
                    <a:cubicBezTo>
                      <a:pt x="287" y="1437"/>
                      <a:pt x="345" y="1402"/>
                      <a:pt x="355" y="1323"/>
                    </a:cubicBezTo>
                    <a:cubicBezTo>
                      <a:pt x="410" y="930"/>
                      <a:pt x="498" y="565"/>
                      <a:pt x="579" y="199"/>
                    </a:cubicBezTo>
                    <a:cubicBezTo>
                      <a:pt x="616" y="80"/>
                      <a:pt x="506" y="0"/>
                      <a:pt x="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7" name="Google Shape;2537;p63"/>
            <p:cNvSpPr/>
            <p:nvPr/>
          </p:nvSpPr>
          <p:spPr>
            <a:xfrm>
              <a:off x="6073444" y="1368843"/>
              <a:ext cx="1091951" cy="421061"/>
            </a:xfrm>
            <a:custGeom>
              <a:avLst/>
              <a:gdLst/>
              <a:ahLst/>
              <a:cxnLst/>
              <a:rect l="l" t="t" r="r" b="b"/>
              <a:pathLst>
                <a:path w="26050" h="10045" extrusionOk="0">
                  <a:moveTo>
                    <a:pt x="23428" y="0"/>
                  </a:moveTo>
                  <a:lnTo>
                    <a:pt x="1836" y="393"/>
                  </a:lnTo>
                  <a:cubicBezTo>
                    <a:pt x="508" y="3136"/>
                    <a:pt x="623" y="5107"/>
                    <a:pt x="115" y="7843"/>
                  </a:cubicBezTo>
                  <a:cubicBezTo>
                    <a:pt x="61" y="8182"/>
                    <a:pt x="0" y="8554"/>
                    <a:pt x="88" y="8893"/>
                  </a:cubicBezTo>
                  <a:cubicBezTo>
                    <a:pt x="115" y="8947"/>
                    <a:pt x="143" y="9029"/>
                    <a:pt x="203" y="9090"/>
                  </a:cubicBezTo>
                  <a:cubicBezTo>
                    <a:pt x="312" y="9171"/>
                    <a:pt x="427" y="9171"/>
                    <a:pt x="542" y="9198"/>
                  </a:cubicBezTo>
                  <a:cubicBezTo>
                    <a:pt x="925" y="9233"/>
                    <a:pt x="1310" y="9250"/>
                    <a:pt x="1695" y="9250"/>
                  </a:cubicBezTo>
                  <a:cubicBezTo>
                    <a:pt x="2269" y="9250"/>
                    <a:pt x="2845" y="9213"/>
                    <a:pt x="3421" y="9144"/>
                  </a:cubicBezTo>
                  <a:cubicBezTo>
                    <a:pt x="3502" y="9117"/>
                    <a:pt x="3590" y="9117"/>
                    <a:pt x="3644" y="9062"/>
                  </a:cubicBezTo>
                  <a:cubicBezTo>
                    <a:pt x="3698" y="9002"/>
                    <a:pt x="3759" y="8920"/>
                    <a:pt x="3759" y="8832"/>
                  </a:cubicBezTo>
                  <a:cubicBezTo>
                    <a:pt x="4179" y="7505"/>
                    <a:pt x="4572" y="6184"/>
                    <a:pt x="4999" y="4856"/>
                  </a:cubicBezTo>
                  <a:lnTo>
                    <a:pt x="4999" y="4856"/>
                  </a:lnTo>
                  <a:cubicBezTo>
                    <a:pt x="4802" y="6319"/>
                    <a:pt x="4606" y="7789"/>
                    <a:pt x="4687" y="9259"/>
                  </a:cubicBezTo>
                  <a:cubicBezTo>
                    <a:pt x="4687" y="9259"/>
                    <a:pt x="5588" y="9570"/>
                    <a:pt x="7146" y="9679"/>
                  </a:cubicBezTo>
                  <a:cubicBezTo>
                    <a:pt x="7357" y="9691"/>
                    <a:pt x="7555" y="9696"/>
                    <a:pt x="7739" y="9696"/>
                  </a:cubicBezTo>
                  <a:cubicBezTo>
                    <a:pt x="8929" y="9696"/>
                    <a:pt x="9544" y="9482"/>
                    <a:pt x="9544" y="9482"/>
                  </a:cubicBezTo>
                  <a:lnTo>
                    <a:pt x="10052" y="5507"/>
                  </a:lnTo>
                  <a:lnTo>
                    <a:pt x="10532" y="9455"/>
                  </a:lnTo>
                  <a:cubicBezTo>
                    <a:pt x="10532" y="9455"/>
                    <a:pt x="11379" y="10045"/>
                    <a:pt x="13011" y="10045"/>
                  </a:cubicBezTo>
                  <a:cubicBezTo>
                    <a:pt x="14650" y="10045"/>
                    <a:pt x="15409" y="9570"/>
                    <a:pt x="15409" y="9570"/>
                  </a:cubicBezTo>
                  <a:lnTo>
                    <a:pt x="15836" y="5615"/>
                  </a:lnTo>
                  <a:lnTo>
                    <a:pt x="16256" y="9455"/>
                  </a:lnTo>
                  <a:cubicBezTo>
                    <a:pt x="16256" y="9455"/>
                    <a:pt x="17190" y="9848"/>
                    <a:pt x="18491" y="9909"/>
                  </a:cubicBezTo>
                  <a:cubicBezTo>
                    <a:pt x="18531" y="9910"/>
                    <a:pt x="18571" y="9910"/>
                    <a:pt x="18611" y="9910"/>
                  </a:cubicBezTo>
                  <a:cubicBezTo>
                    <a:pt x="19844" y="9910"/>
                    <a:pt x="20353" y="9509"/>
                    <a:pt x="20353" y="9509"/>
                  </a:cubicBezTo>
                  <a:lnTo>
                    <a:pt x="20550" y="5276"/>
                  </a:lnTo>
                  <a:lnTo>
                    <a:pt x="21085" y="9625"/>
                  </a:lnTo>
                  <a:cubicBezTo>
                    <a:pt x="21085" y="9625"/>
                    <a:pt x="22472" y="9961"/>
                    <a:pt x="23775" y="9961"/>
                  </a:cubicBezTo>
                  <a:cubicBezTo>
                    <a:pt x="24284" y="9961"/>
                    <a:pt x="24780" y="9910"/>
                    <a:pt x="25176" y="9767"/>
                  </a:cubicBezTo>
                  <a:cubicBezTo>
                    <a:pt x="25176" y="9767"/>
                    <a:pt x="26050" y="4010"/>
                    <a:pt x="23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3"/>
            <p:cNvSpPr/>
            <p:nvPr/>
          </p:nvSpPr>
          <p:spPr>
            <a:xfrm>
              <a:off x="6062923" y="1362471"/>
              <a:ext cx="1080046" cy="436529"/>
            </a:xfrm>
            <a:custGeom>
              <a:avLst/>
              <a:gdLst/>
              <a:ahLst/>
              <a:cxnLst/>
              <a:rect l="l" t="t" r="r" b="b"/>
              <a:pathLst>
                <a:path w="25766" h="10414" extrusionOk="0">
                  <a:moveTo>
                    <a:pt x="16599" y="9436"/>
                  </a:moveTo>
                  <a:cubicBezTo>
                    <a:pt x="16601" y="9436"/>
                    <a:pt x="16603" y="9438"/>
                    <a:pt x="16606" y="9441"/>
                  </a:cubicBezTo>
                  <a:lnTo>
                    <a:pt x="16606" y="9441"/>
                  </a:lnTo>
                  <a:cubicBezTo>
                    <a:pt x="16601" y="9439"/>
                    <a:pt x="16597" y="9438"/>
                    <a:pt x="16595" y="9438"/>
                  </a:cubicBezTo>
                  <a:cubicBezTo>
                    <a:pt x="16596" y="9437"/>
                    <a:pt x="16597" y="9436"/>
                    <a:pt x="16599" y="9436"/>
                  </a:cubicBezTo>
                  <a:close/>
                  <a:moveTo>
                    <a:pt x="15544" y="9571"/>
                  </a:moveTo>
                  <a:cubicBezTo>
                    <a:pt x="15546" y="9571"/>
                    <a:pt x="15549" y="9574"/>
                    <a:pt x="15552" y="9580"/>
                  </a:cubicBezTo>
                  <a:lnTo>
                    <a:pt x="15534" y="9588"/>
                  </a:lnTo>
                  <a:lnTo>
                    <a:pt x="15534" y="9588"/>
                  </a:lnTo>
                  <a:cubicBezTo>
                    <a:pt x="15537" y="9578"/>
                    <a:pt x="15540" y="9571"/>
                    <a:pt x="15544" y="9571"/>
                  </a:cubicBezTo>
                  <a:close/>
                  <a:moveTo>
                    <a:pt x="23686" y="1"/>
                  </a:moveTo>
                  <a:cubicBezTo>
                    <a:pt x="23563" y="1"/>
                    <a:pt x="23437" y="120"/>
                    <a:pt x="23537" y="240"/>
                  </a:cubicBezTo>
                  <a:cubicBezTo>
                    <a:pt x="24865" y="2299"/>
                    <a:pt x="25346" y="4778"/>
                    <a:pt x="25400" y="7210"/>
                  </a:cubicBezTo>
                  <a:cubicBezTo>
                    <a:pt x="25400" y="7941"/>
                    <a:pt x="25400" y="8706"/>
                    <a:pt x="25312" y="9438"/>
                  </a:cubicBezTo>
                  <a:cubicBezTo>
                    <a:pt x="25312" y="9530"/>
                    <a:pt x="25312" y="9709"/>
                    <a:pt x="25284" y="9805"/>
                  </a:cubicBezTo>
                  <a:lnTo>
                    <a:pt x="25284" y="9805"/>
                  </a:lnTo>
                  <a:cubicBezTo>
                    <a:pt x="25277" y="9804"/>
                    <a:pt x="25268" y="9804"/>
                    <a:pt x="25258" y="9804"/>
                  </a:cubicBezTo>
                  <a:cubicBezTo>
                    <a:pt x="25142" y="9804"/>
                    <a:pt x="25034" y="9858"/>
                    <a:pt x="24919" y="9858"/>
                  </a:cubicBezTo>
                  <a:cubicBezTo>
                    <a:pt x="24607" y="9919"/>
                    <a:pt x="24296" y="9946"/>
                    <a:pt x="24018" y="9946"/>
                  </a:cubicBezTo>
                  <a:cubicBezTo>
                    <a:pt x="23179" y="9946"/>
                    <a:pt x="22309" y="9840"/>
                    <a:pt x="21491" y="9657"/>
                  </a:cubicBezTo>
                  <a:lnTo>
                    <a:pt x="21491" y="9657"/>
                  </a:lnTo>
                  <a:cubicBezTo>
                    <a:pt x="21325" y="8255"/>
                    <a:pt x="21135" y="6858"/>
                    <a:pt x="20970" y="5428"/>
                  </a:cubicBezTo>
                  <a:cubicBezTo>
                    <a:pt x="20956" y="5327"/>
                    <a:pt x="20866" y="5271"/>
                    <a:pt x="20783" y="5271"/>
                  </a:cubicBezTo>
                  <a:cubicBezTo>
                    <a:pt x="20704" y="5271"/>
                    <a:pt x="20632" y="5320"/>
                    <a:pt x="20632" y="5428"/>
                  </a:cubicBezTo>
                  <a:cubicBezTo>
                    <a:pt x="20604" y="6133"/>
                    <a:pt x="20571" y="6810"/>
                    <a:pt x="20543" y="7521"/>
                  </a:cubicBezTo>
                  <a:cubicBezTo>
                    <a:pt x="20516" y="7968"/>
                    <a:pt x="20489" y="8449"/>
                    <a:pt x="20462" y="8930"/>
                  </a:cubicBezTo>
                  <a:cubicBezTo>
                    <a:pt x="20462" y="8973"/>
                    <a:pt x="20405" y="9401"/>
                    <a:pt x="20415" y="9582"/>
                  </a:cubicBezTo>
                  <a:lnTo>
                    <a:pt x="20415" y="9582"/>
                  </a:lnTo>
                  <a:cubicBezTo>
                    <a:pt x="20387" y="9595"/>
                    <a:pt x="20360" y="9607"/>
                    <a:pt x="20347" y="9607"/>
                  </a:cubicBezTo>
                  <a:cubicBezTo>
                    <a:pt x="20063" y="9750"/>
                    <a:pt x="19758" y="9804"/>
                    <a:pt x="19446" y="9831"/>
                  </a:cubicBezTo>
                  <a:cubicBezTo>
                    <a:pt x="19233" y="9862"/>
                    <a:pt x="19016" y="9876"/>
                    <a:pt x="18797" y="9876"/>
                  </a:cubicBezTo>
                  <a:cubicBezTo>
                    <a:pt x="18204" y="9876"/>
                    <a:pt x="17603" y="9771"/>
                    <a:pt x="17049" y="9607"/>
                  </a:cubicBezTo>
                  <a:cubicBezTo>
                    <a:pt x="17024" y="9607"/>
                    <a:pt x="16807" y="9517"/>
                    <a:pt x="16681" y="9468"/>
                  </a:cubicBezTo>
                  <a:lnTo>
                    <a:pt x="16681" y="9468"/>
                  </a:lnTo>
                  <a:cubicBezTo>
                    <a:pt x="16680" y="9452"/>
                    <a:pt x="16678" y="9433"/>
                    <a:pt x="16676" y="9411"/>
                  </a:cubicBezTo>
                  <a:cubicBezTo>
                    <a:pt x="16622" y="9045"/>
                    <a:pt x="16595" y="8646"/>
                    <a:pt x="16541" y="8253"/>
                  </a:cubicBezTo>
                  <a:cubicBezTo>
                    <a:pt x="16453" y="7433"/>
                    <a:pt x="16371" y="6587"/>
                    <a:pt x="16256" y="5767"/>
                  </a:cubicBezTo>
                  <a:cubicBezTo>
                    <a:pt x="16256" y="5655"/>
                    <a:pt x="16178" y="5599"/>
                    <a:pt x="16097" y="5599"/>
                  </a:cubicBezTo>
                  <a:cubicBezTo>
                    <a:pt x="16016" y="5599"/>
                    <a:pt x="15931" y="5655"/>
                    <a:pt x="15917" y="5767"/>
                  </a:cubicBezTo>
                  <a:cubicBezTo>
                    <a:pt x="15829" y="6505"/>
                    <a:pt x="15748" y="7264"/>
                    <a:pt x="15660" y="7995"/>
                  </a:cubicBezTo>
                  <a:cubicBezTo>
                    <a:pt x="15633" y="8449"/>
                    <a:pt x="15579" y="8903"/>
                    <a:pt x="15525" y="9350"/>
                  </a:cubicBezTo>
                  <a:cubicBezTo>
                    <a:pt x="15525" y="9412"/>
                    <a:pt x="15494" y="9529"/>
                    <a:pt x="15486" y="9611"/>
                  </a:cubicBezTo>
                  <a:lnTo>
                    <a:pt x="15486" y="9611"/>
                  </a:lnTo>
                  <a:lnTo>
                    <a:pt x="15437" y="9634"/>
                  </a:lnTo>
                  <a:cubicBezTo>
                    <a:pt x="15240" y="9689"/>
                    <a:pt x="15071" y="9804"/>
                    <a:pt x="14874" y="9831"/>
                  </a:cubicBezTo>
                  <a:cubicBezTo>
                    <a:pt x="14448" y="9946"/>
                    <a:pt x="14028" y="10000"/>
                    <a:pt x="13601" y="10027"/>
                  </a:cubicBezTo>
                  <a:cubicBezTo>
                    <a:pt x="13498" y="10032"/>
                    <a:pt x="13394" y="10034"/>
                    <a:pt x="13289" y="10034"/>
                  </a:cubicBezTo>
                  <a:cubicBezTo>
                    <a:pt x="12601" y="10034"/>
                    <a:pt x="11899" y="9932"/>
                    <a:pt x="11258" y="9661"/>
                  </a:cubicBezTo>
                  <a:cubicBezTo>
                    <a:pt x="11217" y="9641"/>
                    <a:pt x="11047" y="9526"/>
                    <a:pt x="10953" y="9481"/>
                  </a:cubicBezTo>
                  <a:lnTo>
                    <a:pt x="10953" y="9481"/>
                  </a:lnTo>
                  <a:cubicBezTo>
                    <a:pt x="10953" y="9476"/>
                    <a:pt x="10953" y="9470"/>
                    <a:pt x="10953" y="9465"/>
                  </a:cubicBezTo>
                  <a:cubicBezTo>
                    <a:pt x="10919" y="9072"/>
                    <a:pt x="10838" y="8673"/>
                    <a:pt x="10811" y="8280"/>
                  </a:cubicBezTo>
                  <a:cubicBezTo>
                    <a:pt x="10695" y="7406"/>
                    <a:pt x="10580" y="6532"/>
                    <a:pt x="10472" y="5659"/>
                  </a:cubicBezTo>
                  <a:cubicBezTo>
                    <a:pt x="10472" y="5547"/>
                    <a:pt x="10399" y="5496"/>
                    <a:pt x="10320" y="5496"/>
                  </a:cubicBezTo>
                  <a:cubicBezTo>
                    <a:pt x="10237" y="5496"/>
                    <a:pt x="10147" y="5554"/>
                    <a:pt x="10133" y="5659"/>
                  </a:cubicBezTo>
                  <a:lnTo>
                    <a:pt x="9642" y="9506"/>
                  </a:lnTo>
                  <a:lnTo>
                    <a:pt x="9642" y="9506"/>
                  </a:lnTo>
                  <a:cubicBezTo>
                    <a:pt x="9216" y="9633"/>
                    <a:pt x="8752" y="9673"/>
                    <a:pt x="8294" y="9673"/>
                  </a:cubicBezTo>
                  <a:cubicBezTo>
                    <a:pt x="7988" y="9673"/>
                    <a:pt x="7684" y="9655"/>
                    <a:pt x="7397" y="9634"/>
                  </a:cubicBezTo>
                  <a:cubicBezTo>
                    <a:pt x="6642" y="9609"/>
                    <a:pt x="5837" y="9527"/>
                    <a:pt x="5101" y="9280"/>
                  </a:cubicBezTo>
                  <a:lnTo>
                    <a:pt x="5101" y="9280"/>
                  </a:lnTo>
                  <a:cubicBezTo>
                    <a:pt x="5038" y="7854"/>
                    <a:pt x="5229" y="6428"/>
                    <a:pt x="5419" y="5008"/>
                  </a:cubicBezTo>
                  <a:cubicBezTo>
                    <a:pt x="5434" y="4898"/>
                    <a:pt x="5342" y="4838"/>
                    <a:pt x="5249" y="4838"/>
                  </a:cubicBezTo>
                  <a:cubicBezTo>
                    <a:pt x="5177" y="4838"/>
                    <a:pt x="5104" y="4874"/>
                    <a:pt x="5080" y="4947"/>
                  </a:cubicBezTo>
                  <a:cubicBezTo>
                    <a:pt x="5074" y="4968"/>
                    <a:pt x="5068" y="4988"/>
                    <a:pt x="5061" y="5008"/>
                  </a:cubicBezTo>
                  <a:lnTo>
                    <a:pt x="5061" y="5008"/>
                  </a:lnTo>
                  <a:cubicBezTo>
                    <a:pt x="5059" y="5008"/>
                    <a:pt x="5056" y="5008"/>
                    <a:pt x="5053" y="5008"/>
                  </a:cubicBezTo>
                  <a:cubicBezTo>
                    <a:pt x="5052" y="5022"/>
                    <a:pt x="5050" y="5035"/>
                    <a:pt x="5049" y="5049"/>
                  </a:cubicBezTo>
                  <a:lnTo>
                    <a:pt x="5049" y="5049"/>
                  </a:lnTo>
                  <a:cubicBezTo>
                    <a:pt x="4838" y="5723"/>
                    <a:pt x="4643" y="6368"/>
                    <a:pt x="4430" y="7013"/>
                  </a:cubicBezTo>
                  <a:cubicBezTo>
                    <a:pt x="4349" y="7352"/>
                    <a:pt x="4234" y="7657"/>
                    <a:pt x="4146" y="7968"/>
                  </a:cubicBezTo>
                  <a:cubicBezTo>
                    <a:pt x="4092" y="8165"/>
                    <a:pt x="4037" y="8334"/>
                    <a:pt x="3976" y="8537"/>
                  </a:cubicBezTo>
                  <a:cubicBezTo>
                    <a:pt x="3895" y="8761"/>
                    <a:pt x="3895" y="8903"/>
                    <a:pt x="3672" y="9045"/>
                  </a:cubicBezTo>
                  <a:cubicBezTo>
                    <a:pt x="3360" y="9214"/>
                    <a:pt x="2906" y="9181"/>
                    <a:pt x="2541" y="9214"/>
                  </a:cubicBezTo>
                  <a:cubicBezTo>
                    <a:pt x="2333" y="9214"/>
                    <a:pt x="2125" y="9227"/>
                    <a:pt x="1909" y="9227"/>
                  </a:cubicBezTo>
                  <a:cubicBezTo>
                    <a:pt x="1802" y="9227"/>
                    <a:pt x="1692" y="9224"/>
                    <a:pt x="1579" y="9214"/>
                  </a:cubicBezTo>
                  <a:cubicBezTo>
                    <a:pt x="1500" y="9214"/>
                    <a:pt x="1410" y="9217"/>
                    <a:pt x="1317" y="9217"/>
                  </a:cubicBezTo>
                  <a:cubicBezTo>
                    <a:pt x="979" y="9217"/>
                    <a:pt x="593" y="9184"/>
                    <a:pt x="482" y="8876"/>
                  </a:cubicBezTo>
                  <a:cubicBezTo>
                    <a:pt x="366" y="8537"/>
                    <a:pt x="536" y="8083"/>
                    <a:pt x="590" y="7745"/>
                  </a:cubicBezTo>
                  <a:cubicBezTo>
                    <a:pt x="793" y="6614"/>
                    <a:pt x="901" y="5455"/>
                    <a:pt x="1098" y="4331"/>
                  </a:cubicBezTo>
                  <a:cubicBezTo>
                    <a:pt x="1301" y="3031"/>
                    <a:pt x="1694" y="1818"/>
                    <a:pt x="2256" y="633"/>
                  </a:cubicBezTo>
                  <a:cubicBezTo>
                    <a:pt x="2316" y="498"/>
                    <a:pt x="2189" y="376"/>
                    <a:pt x="2074" y="376"/>
                  </a:cubicBezTo>
                  <a:cubicBezTo>
                    <a:pt x="2022" y="376"/>
                    <a:pt x="1972" y="402"/>
                    <a:pt x="1945" y="464"/>
                  </a:cubicBezTo>
                  <a:cubicBezTo>
                    <a:pt x="1301" y="1818"/>
                    <a:pt x="901" y="3254"/>
                    <a:pt x="678" y="4751"/>
                  </a:cubicBezTo>
                  <a:cubicBezTo>
                    <a:pt x="563" y="5489"/>
                    <a:pt x="482" y="6194"/>
                    <a:pt x="366" y="6925"/>
                  </a:cubicBezTo>
                  <a:cubicBezTo>
                    <a:pt x="285" y="7575"/>
                    <a:pt x="1" y="8368"/>
                    <a:pt x="170" y="9011"/>
                  </a:cubicBezTo>
                  <a:cubicBezTo>
                    <a:pt x="304" y="9505"/>
                    <a:pt x="775" y="9557"/>
                    <a:pt x="1231" y="9557"/>
                  </a:cubicBezTo>
                  <a:cubicBezTo>
                    <a:pt x="1350" y="9557"/>
                    <a:pt x="1468" y="9553"/>
                    <a:pt x="1579" y="9553"/>
                  </a:cubicBezTo>
                  <a:cubicBezTo>
                    <a:pt x="1792" y="9567"/>
                    <a:pt x="2011" y="9573"/>
                    <a:pt x="2229" y="9573"/>
                  </a:cubicBezTo>
                  <a:cubicBezTo>
                    <a:pt x="2447" y="9573"/>
                    <a:pt x="2666" y="9567"/>
                    <a:pt x="2879" y="9553"/>
                  </a:cubicBezTo>
                  <a:cubicBezTo>
                    <a:pt x="3191" y="9519"/>
                    <a:pt x="3584" y="9519"/>
                    <a:pt x="3868" y="9411"/>
                  </a:cubicBezTo>
                  <a:cubicBezTo>
                    <a:pt x="4119" y="9296"/>
                    <a:pt x="4146" y="9099"/>
                    <a:pt x="4234" y="8876"/>
                  </a:cubicBezTo>
                  <a:cubicBezTo>
                    <a:pt x="4376" y="8449"/>
                    <a:pt x="4484" y="8029"/>
                    <a:pt x="4627" y="7602"/>
                  </a:cubicBezTo>
                  <a:cubicBezTo>
                    <a:pt x="4701" y="7359"/>
                    <a:pt x="4774" y="7114"/>
                    <a:pt x="4847" y="6868"/>
                  </a:cubicBezTo>
                  <a:lnTo>
                    <a:pt x="4847" y="6868"/>
                  </a:lnTo>
                  <a:cubicBezTo>
                    <a:pt x="4768" y="7715"/>
                    <a:pt x="4722" y="8563"/>
                    <a:pt x="4769" y="9411"/>
                  </a:cubicBezTo>
                  <a:cubicBezTo>
                    <a:pt x="4769" y="9492"/>
                    <a:pt x="4823" y="9553"/>
                    <a:pt x="4911" y="9580"/>
                  </a:cubicBezTo>
                  <a:cubicBezTo>
                    <a:pt x="5704" y="9858"/>
                    <a:pt x="6577" y="9946"/>
                    <a:pt x="7397" y="10000"/>
                  </a:cubicBezTo>
                  <a:cubicBezTo>
                    <a:pt x="7652" y="10009"/>
                    <a:pt x="7921" y="10018"/>
                    <a:pt x="8192" y="10018"/>
                  </a:cubicBezTo>
                  <a:cubicBezTo>
                    <a:pt x="8757" y="10018"/>
                    <a:pt x="9337" y="9977"/>
                    <a:pt x="9849" y="9804"/>
                  </a:cubicBezTo>
                  <a:cubicBezTo>
                    <a:pt x="9937" y="9777"/>
                    <a:pt x="9964" y="9722"/>
                    <a:pt x="9964" y="9634"/>
                  </a:cubicBezTo>
                  <a:lnTo>
                    <a:pt x="10303" y="6982"/>
                  </a:lnTo>
                  <a:lnTo>
                    <a:pt x="10303" y="6982"/>
                  </a:lnTo>
                  <a:cubicBezTo>
                    <a:pt x="10354" y="7392"/>
                    <a:pt x="10402" y="7806"/>
                    <a:pt x="10445" y="8226"/>
                  </a:cubicBezTo>
                  <a:cubicBezTo>
                    <a:pt x="10499" y="8618"/>
                    <a:pt x="10553" y="9045"/>
                    <a:pt x="10614" y="9465"/>
                  </a:cubicBezTo>
                  <a:cubicBezTo>
                    <a:pt x="10641" y="9689"/>
                    <a:pt x="10722" y="9777"/>
                    <a:pt x="10919" y="9858"/>
                  </a:cubicBezTo>
                  <a:cubicBezTo>
                    <a:pt x="11629" y="10235"/>
                    <a:pt x="12486" y="10413"/>
                    <a:pt x="13335" y="10413"/>
                  </a:cubicBezTo>
                  <a:cubicBezTo>
                    <a:pt x="14010" y="10413"/>
                    <a:pt x="14680" y="10301"/>
                    <a:pt x="15267" y="10088"/>
                  </a:cubicBezTo>
                  <a:cubicBezTo>
                    <a:pt x="15491" y="10000"/>
                    <a:pt x="15748" y="9946"/>
                    <a:pt x="15829" y="9722"/>
                  </a:cubicBezTo>
                  <a:cubicBezTo>
                    <a:pt x="15917" y="9411"/>
                    <a:pt x="15890" y="9045"/>
                    <a:pt x="15945" y="8734"/>
                  </a:cubicBezTo>
                  <a:cubicBezTo>
                    <a:pt x="15997" y="8282"/>
                    <a:pt x="16048" y="7830"/>
                    <a:pt x="16097" y="7377"/>
                  </a:cubicBezTo>
                  <a:lnTo>
                    <a:pt x="16097" y="7377"/>
                  </a:lnTo>
                  <a:cubicBezTo>
                    <a:pt x="16178" y="8115"/>
                    <a:pt x="16259" y="8855"/>
                    <a:pt x="16337" y="9607"/>
                  </a:cubicBezTo>
                  <a:cubicBezTo>
                    <a:pt x="16337" y="9661"/>
                    <a:pt x="16371" y="9722"/>
                    <a:pt x="16425" y="9750"/>
                  </a:cubicBezTo>
                  <a:cubicBezTo>
                    <a:pt x="17076" y="10027"/>
                    <a:pt x="17807" y="10169"/>
                    <a:pt x="18512" y="10197"/>
                  </a:cubicBezTo>
                  <a:cubicBezTo>
                    <a:pt x="18667" y="10205"/>
                    <a:pt x="18854" y="10214"/>
                    <a:pt x="19056" y="10214"/>
                  </a:cubicBezTo>
                  <a:cubicBezTo>
                    <a:pt x="19627" y="10214"/>
                    <a:pt x="20310" y="10146"/>
                    <a:pt x="20686" y="9831"/>
                  </a:cubicBezTo>
                  <a:cubicBezTo>
                    <a:pt x="20882" y="9634"/>
                    <a:pt x="20801" y="9214"/>
                    <a:pt x="20801" y="8957"/>
                  </a:cubicBezTo>
                  <a:cubicBezTo>
                    <a:pt x="20821" y="8464"/>
                    <a:pt x="20855" y="7972"/>
                    <a:pt x="20882" y="7479"/>
                  </a:cubicBezTo>
                  <a:lnTo>
                    <a:pt x="20882" y="7479"/>
                  </a:lnTo>
                  <a:cubicBezTo>
                    <a:pt x="20979" y="8247"/>
                    <a:pt x="21077" y="9011"/>
                    <a:pt x="21167" y="9777"/>
                  </a:cubicBezTo>
                  <a:cubicBezTo>
                    <a:pt x="21167" y="9858"/>
                    <a:pt x="21221" y="9946"/>
                    <a:pt x="21309" y="9946"/>
                  </a:cubicBezTo>
                  <a:cubicBezTo>
                    <a:pt x="22113" y="10140"/>
                    <a:pt x="23030" y="10310"/>
                    <a:pt x="23920" y="10310"/>
                  </a:cubicBezTo>
                  <a:cubicBezTo>
                    <a:pt x="24461" y="10310"/>
                    <a:pt x="24992" y="10247"/>
                    <a:pt x="25481" y="10088"/>
                  </a:cubicBezTo>
                  <a:cubicBezTo>
                    <a:pt x="25542" y="10061"/>
                    <a:pt x="25596" y="10027"/>
                    <a:pt x="25596" y="9973"/>
                  </a:cubicBezTo>
                  <a:cubicBezTo>
                    <a:pt x="25766" y="8815"/>
                    <a:pt x="25766" y="7630"/>
                    <a:pt x="25711" y="6471"/>
                  </a:cubicBezTo>
                  <a:cubicBezTo>
                    <a:pt x="25569" y="4243"/>
                    <a:pt x="25061" y="1988"/>
                    <a:pt x="23822" y="71"/>
                  </a:cubicBezTo>
                  <a:cubicBezTo>
                    <a:pt x="23788" y="21"/>
                    <a:pt x="23737" y="1"/>
                    <a:pt x="236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9" name="Google Shape;2539;p63"/>
            <p:cNvGrpSpPr/>
            <p:nvPr/>
          </p:nvGrpSpPr>
          <p:grpSpPr>
            <a:xfrm>
              <a:off x="6152962" y="1232863"/>
              <a:ext cx="952491" cy="479117"/>
              <a:chOff x="6152962" y="1232863"/>
              <a:chExt cx="952491" cy="479117"/>
            </a:xfrm>
          </p:grpSpPr>
          <p:sp>
            <p:nvSpPr>
              <p:cNvPr id="2540" name="Google Shape;2540;p63"/>
              <p:cNvSpPr/>
              <p:nvPr/>
            </p:nvSpPr>
            <p:spPr>
              <a:xfrm>
                <a:off x="6431965" y="1278301"/>
                <a:ext cx="52313" cy="4569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090" extrusionOk="0">
                    <a:moveTo>
                      <a:pt x="1029" y="1"/>
                    </a:moveTo>
                    <a:cubicBezTo>
                      <a:pt x="1009" y="1"/>
                      <a:pt x="987" y="4"/>
                      <a:pt x="963" y="13"/>
                    </a:cubicBezTo>
                    <a:cubicBezTo>
                      <a:pt x="591" y="182"/>
                      <a:pt x="252" y="440"/>
                      <a:pt x="56" y="833"/>
                    </a:cubicBezTo>
                    <a:cubicBezTo>
                      <a:pt x="0" y="967"/>
                      <a:pt x="113" y="1089"/>
                      <a:pt x="227" y="1089"/>
                    </a:cubicBezTo>
                    <a:cubicBezTo>
                      <a:pt x="279" y="1089"/>
                      <a:pt x="331" y="1064"/>
                      <a:pt x="367" y="1002"/>
                    </a:cubicBezTo>
                    <a:cubicBezTo>
                      <a:pt x="510" y="724"/>
                      <a:pt x="760" y="467"/>
                      <a:pt x="1072" y="352"/>
                    </a:cubicBezTo>
                    <a:cubicBezTo>
                      <a:pt x="1247" y="279"/>
                      <a:pt x="1201" y="1"/>
                      <a:pt x="10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63"/>
              <p:cNvSpPr/>
              <p:nvPr/>
            </p:nvSpPr>
            <p:spPr>
              <a:xfrm>
                <a:off x="6688668" y="1378274"/>
                <a:ext cx="20204" cy="177563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236" extrusionOk="0">
                    <a:moveTo>
                      <a:pt x="173" y="0"/>
                    </a:moveTo>
                    <a:cubicBezTo>
                      <a:pt x="85" y="0"/>
                      <a:pt x="1" y="56"/>
                      <a:pt x="1" y="168"/>
                    </a:cubicBezTo>
                    <a:cubicBezTo>
                      <a:pt x="116" y="1468"/>
                      <a:pt x="143" y="2769"/>
                      <a:pt x="28" y="4062"/>
                    </a:cubicBezTo>
                    <a:cubicBezTo>
                      <a:pt x="28" y="4178"/>
                      <a:pt x="112" y="4235"/>
                      <a:pt x="197" y="4235"/>
                    </a:cubicBezTo>
                    <a:cubicBezTo>
                      <a:pt x="282" y="4235"/>
                      <a:pt x="366" y="4178"/>
                      <a:pt x="366" y="4062"/>
                    </a:cubicBezTo>
                    <a:cubicBezTo>
                      <a:pt x="481" y="2769"/>
                      <a:pt x="454" y="1468"/>
                      <a:pt x="366" y="168"/>
                    </a:cubicBezTo>
                    <a:cubicBezTo>
                      <a:pt x="353" y="56"/>
                      <a:pt x="261" y="0"/>
                      <a:pt x="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63"/>
              <p:cNvSpPr/>
              <p:nvPr/>
            </p:nvSpPr>
            <p:spPr>
              <a:xfrm>
                <a:off x="6918040" y="1251264"/>
                <a:ext cx="64763" cy="46151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101" extrusionOk="0">
                    <a:moveTo>
                      <a:pt x="222" y="0"/>
                    </a:moveTo>
                    <a:cubicBezTo>
                      <a:pt x="68" y="0"/>
                      <a:pt x="0" y="275"/>
                      <a:pt x="204" y="353"/>
                    </a:cubicBezTo>
                    <a:cubicBezTo>
                      <a:pt x="570" y="462"/>
                      <a:pt x="909" y="692"/>
                      <a:pt x="1132" y="1031"/>
                    </a:cubicBezTo>
                    <a:cubicBezTo>
                      <a:pt x="1174" y="1080"/>
                      <a:pt x="1230" y="1101"/>
                      <a:pt x="1285" y="1101"/>
                    </a:cubicBezTo>
                    <a:cubicBezTo>
                      <a:pt x="1418" y="1101"/>
                      <a:pt x="1544" y="981"/>
                      <a:pt x="1444" y="861"/>
                    </a:cubicBezTo>
                    <a:cubicBezTo>
                      <a:pt x="1159" y="462"/>
                      <a:pt x="767" y="150"/>
                      <a:pt x="286" y="15"/>
                    </a:cubicBezTo>
                    <a:cubicBezTo>
                      <a:pt x="263" y="5"/>
                      <a:pt x="242" y="0"/>
                      <a:pt x="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63"/>
              <p:cNvSpPr/>
              <p:nvPr/>
            </p:nvSpPr>
            <p:spPr>
              <a:xfrm>
                <a:off x="6216760" y="1232863"/>
                <a:ext cx="68326" cy="59104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410" extrusionOk="0">
                    <a:moveTo>
                      <a:pt x="1387" y="0"/>
                    </a:moveTo>
                    <a:cubicBezTo>
                      <a:pt x="1358" y="0"/>
                      <a:pt x="1327" y="8"/>
                      <a:pt x="1295" y="27"/>
                    </a:cubicBezTo>
                    <a:cubicBezTo>
                      <a:pt x="848" y="311"/>
                      <a:pt x="449" y="677"/>
                      <a:pt x="110" y="1097"/>
                    </a:cubicBezTo>
                    <a:cubicBezTo>
                      <a:pt x="1" y="1227"/>
                      <a:pt x="112" y="1410"/>
                      <a:pt x="234" y="1410"/>
                    </a:cubicBezTo>
                    <a:cubicBezTo>
                      <a:pt x="270" y="1410"/>
                      <a:pt x="308" y="1393"/>
                      <a:pt x="340" y="1354"/>
                    </a:cubicBezTo>
                    <a:cubicBezTo>
                      <a:pt x="679" y="928"/>
                      <a:pt x="1045" y="589"/>
                      <a:pt x="1465" y="338"/>
                    </a:cubicBezTo>
                    <a:cubicBezTo>
                      <a:pt x="1629" y="219"/>
                      <a:pt x="1537" y="0"/>
                      <a:pt x="13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63"/>
              <p:cNvSpPr/>
              <p:nvPr/>
            </p:nvSpPr>
            <p:spPr>
              <a:xfrm>
                <a:off x="7086129" y="1639756"/>
                <a:ext cx="19324" cy="5080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1212" extrusionOk="0">
                    <a:moveTo>
                      <a:pt x="184" y="0"/>
                    </a:moveTo>
                    <a:cubicBezTo>
                      <a:pt x="92" y="0"/>
                      <a:pt x="1" y="56"/>
                      <a:pt x="1" y="168"/>
                    </a:cubicBezTo>
                    <a:cubicBezTo>
                      <a:pt x="1" y="479"/>
                      <a:pt x="28" y="791"/>
                      <a:pt x="89" y="1103"/>
                    </a:cubicBezTo>
                    <a:cubicBezTo>
                      <a:pt x="110" y="1178"/>
                      <a:pt x="172" y="1211"/>
                      <a:pt x="239" y="1211"/>
                    </a:cubicBezTo>
                    <a:cubicBezTo>
                      <a:pt x="345" y="1211"/>
                      <a:pt x="461" y="1125"/>
                      <a:pt x="428" y="987"/>
                    </a:cubicBezTo>
                    <a:cubicBezTo>
                      <a:pt x="367" y="737"/>
                      <a:pt x="340" y="452"/>
                      <a:pt x="367" y="168"/>
                    </a:cubicBezTo>
                    <a:cubicBezTo>
                      <a:pt x="367" y="56"/>
                      <a:pt x="275" y="0"/>
                      <a:pt x="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63"/>
              <p:cNvSpPr/>
              <p:nvPr/>
            </p:nvSpPr>
            <p:spPr>
              <a:xfrm>
                <a:off x="6610575" y="1288319"/>
                <a:ext cx="26198" cy="42366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0107" extrusionOk="0">
                    <a:moveTo>
                      <a:pt x="455" y="1"/>
                    </a:moveTo>
                    <a:cubicBezTo>
                      <a:pt x="370" y="1"/>
                      <a:pt x="285" y="58"/>
                      <a:pt x="285" y="174"/>
                    </a:cubicBezTo>
                    <a:cubicBezTo>
                      <a:pt x="285" y="3445"/>
                      <a:pt x="197" y="6689"/>
                      <a:pt x="1" y="9934"/>
                    </a:cubicBezTo>
                    <a:cubicBezTo>
                      <a:pt x="1" y="10049"/>
                      <a:pt x="86" y="10106"/>
                      <a:pt x="170" y="10106"/>
                    </a:cubicBezTo>
                    <a:cubicBezTo>
                      <a:pt x="255" y="10106"/>
                      <a:pt x="340" y="10049"/>
                      <a:pt x="340" y="9934"/>
                    </a:cubicBezTo>
                    <a:cubicBezTo>
                      <a:pt x="536" y="6689"/>
                      <a:pt x="624" y="3445"/>
                      <a:pt x="624" y="174"/>
                    </a:cubicBezTo>
                    <a:cubicBezTo>
                      <a:pt x="624" y="58"/>
                      <a:pt x="539" y="1"/>
                      <a:pt x="4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63"/>
              <p:cNvSpPr/>
              <p:nvPr/>
            </p:nvSpPr>
            <p:spPr>
              <a:xfrm>
                <a:off x="6160507" y="1262917"/>
                <a:ext cx="203845" cy="435690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10394" extrusionOk="0">
                    <a:moveTo>
                      <a:pt x="4637" y="1"/>
                    </a:moveTo>
                    <a:cubicBezTo>
                      <a:pt x="4597" y="1"/>
                      <a:pt x="4557" y="22"/>
                      <a:pt x="4527" y="75"/>
                    </a:cubicBezTo>
                    <a:cubicBezTo>
                      <a:pt x="2190" y="3008"/>
                      <a:pt x="633" y="6476"/>
                      <a:pt x="16" y="10174"/>
                    </a:cubicBezTo>
                    <a:cubicBezTo>
                      <a:pt x="0" y="10310"/>
                      <a:pt x="112" y="10394"/>
                      <a:pt x="211" y="10394"/>
                    </a:cubicBezTo>
                    <a:cubicBezTo>
                      <a:pt x="280" y="10394"/>
                      <a:pt x="344" y="10353"/>
                      <a:pt x="355" y="10262"/>
                    </a:cubicBezTo>
                    <a:cubicBezTo>
                      <a:pt x="944" y="6645"/>
                      <a:pt x="2468" y="3204"/>
                      <a:pt x="4757" y="299"/>
                    </a:cubicBezTo>
                    <a:cubicBezTo>
                      <a:pt x="4862" y="174"/>
                      <a:pt x="4749" y="1"/>
                      <a:pt x="46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63"/>
              <p:cNvSpPr/>
              <p:nvPr/>
            </p:nvSpPr>
            <p:spPr>
              <a:xfrm>
                <a:off x="6152962" y="1364022"/>
                <a:ext cx="71386" cy="111249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654" extrusionOk="0">
                    <a:moveTo>
                      <a:pt x="1467" y="1"/>
                    </a:moveTo>
                    <a:cubicBezTo>
                      <a:pt x="1412" y="1"/>
                      <a:pt x="1357" y="26"/>
                      <a:pt x="1320" y="88"/>
                    </a:cubicBezTo>
                    <a:cubicBezTo>
                      <a:pt x="813" y="819"/>
                      <a:pt x="393" y="1612"/>
                      <a:pt x="54" y="2431"/>
                    </a:cubicBezTo>
                    <a:cubicBezTo>
                      <a:pt x="0" y="2568"/>
                      <a:pt x="105" y="2654"/>
                      <a:pt x="216" y="2654"/>
                    </a:cubicBezTo>
                    <a:cubicBezTo>
                      <a:pt x="286" y="2654"/>
                      <a:pt x="358" y="2619"/>
                      <a:pt x="393" y="2540"/>
                    </a:cubicBezTo>
                    <a:cubicBezTo>
                      <a:pt x="704" y="1727"/>
                      <a:pt x="1124" y="962"/>
                      <a:pt x="1605" y="257"/>
                    </a:cubicBezTo>
                    <a:cubicBezTo>
                      <a:pt x="1702" y="123"/>
                      <a:pt x="1587" y="1"/>
                      <a:pt x="1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63"/>
              <p:cNvSpPr/>
              <p:nvPr/>
            </p:nvSpPr>
            <p:spPr>
              <a:xfrm>
                <a:off x="6404048" y="1297248"/>
                <a:ext cx="152957" cy="331777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7915" extrusionOk="0">
                    <a:moveTo>
                      <a:pt x="3372" y="0"/>
                    </a:moveTo>
                    <a:cubicBezTo>
                      <a:pt x="3335" y="0"/>
                      <a:pt x="3296" y="13"/>
                      <a:pt x="3262" y="42"/>
                    </a:cubicBezTo>
                    <a:cubicBezTo>
                      <a:pt x="2246" y="834"/>
                      <a:pt x="1684" y="1993"/>
                      <a:pt x="1230" y="3178"/>
                    </a:cubicBezTo>
                    <a:cubicBezTo>
                      <a:pt x="695" y="4641"/>
                      <a:pt x="302" y="6165"/>
                      <a:pt x="17" y="7689"/>
                    </a:cubicBezTo>
                    <a:cubicBezTo>
                      <a:pt x="1" y="7830"/>
                      <a:pt x="121" y="7915"/>
                      <a:pt x="223" y="7915"/>
                    </a:cubicBezTo>
                    <a:cubicBezTo>
                      <a:pt x="288" y="7915"/>
                      <a:pt x="346" y="7880"/>
                      <a:pt x="356" y="7804"/>
                    </a:cubicBezTo>
                    <a:cubicBezTo>
                      <a:pt x="641" y="6334"/>
                      <a:pt x="979" y="4925"/>
                      <a:pt x="1487" y="3517"/>
                    </a:cubicBezTo>
                    <a:cubicBezTo>
                      <a:pt x="1907" y="2304"/>
                      <a:pt x="2476" y="1119"/>
                      <a:pt x="3492" y="299"/>
                    </a:cubicBezTo>
                    <a:cubicBezTo>
                      <a:pt x="3648" y="186"/>
                      <a:pt x="3518" y="0"/>
                      <a:pt x="3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63"/>
              <p:cNvSpPr/>
              <p:nvPr/>
            </p:nvSpPr>
            <p:spPr>
              <a:xfrm>
                <a:off x="6728950" y="1283499"/>
                <a:ext cx="114770" cy="406055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9687" extrusionOk="0">
                    <a:moveTo>
                      <a:pt x="224" y="0"/>
                    </a:moveTo>
                    <a:cubicBezTo>
                      <a:pt x="111" y="0"/>
                      <a:pt x="0" y="123"/>
                      <a:pt x="56" y="262"/>
                    </a:cubicBezTo>
                    <a:cubicBezTo>
                      <a:pt x="1607" y="3079"/>
                      <a:pt x="2399" y="6269"/>
                      <a:pt x="2345" y="9514"/>
                    </a:cubicBezTo>
                    <a:cubicBezTo>
                      <a:pt x="2345" y="9629"/>
                      <a:pt x="2436" y="9686"/>
                      <a:pt x="2528" y="9686"/>
                    </a:cubicBezTo>
                    <a:cubicBezTo>
                      <a:pt x="2619" y="9686"/>
                      <a:pt x="2711" y="9629"/>
                      <a:pt x="2711" y="9514"/>
                    </a:cubicBezTo>
                    <a:cubicBezTo>
                      <a:pt x="2738" y="6215"/>
                      <a:pt x="1945" y="2971"/>
                      <a:pt x="367" y="92"/>
                    </a:cubicBezTo>
                    <a:cubicBezTo>
                      <a:pt x="330" y="27"/>
                      <a:pt x="277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63"/>
              <p:cNvSpPr/>
              <p:nvPr/>
            </p:nvSpPr>
            <p:spPr>
              <a:xfrm>
                <a:off x="6823684" y="1267947"/>
                <a:ext cx="199192" cy="407396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9719" extrusionOk="0">
                    <a:moveTo>
                      <a:pt x="219" y="0"/>
                    </a:moveTo>
                    <a:cubicBezTo>
                      <a:pt x="89" y="0"/>
                      <a:pt x="0" y="227"/>
                      <a:pt x="139" y="321"/>
                    </a:cubicBezTo>
                    <a:cubicBezTo>
                      <a:pt x="3099" y="2434"/>
                      <a:pt x="4088" y="6105"/>
                      <a:pt x="4399" y="9546"/>
                    </a:cubicBezTo>
                    <a:cubicBezTo>
                      <a:pt x="4413" y="9661"/>
                      <a:pt x="4504" y="9719"/>
                      <a:pt x="4589" y="9719"/>
                    </a:cubicBezTo>
                    <a:cubicBezTo>
                      <a:pt x="4674" y="9719"/>
                      <a:pt x="4751" y="9661"/>
                      <a:pt x="4738" y="9546"/>
                    </a:cubicBezTo>
                    <a:cubicBezTo>
                      <a:pt x="4426" y="5990"/>
                      <a:pt x="3383" y="2211"/>
                      <a:pt x="308" y="37"/>
                    </a:cubicBezTo>
                    <a:cubicBezTo>
                      <a:pt x="278" y="11"/>
                      <a:pt x="247" y="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63"/>
              <p:cNvSpPr/>
              <p:nvPr/>
            </p:nvSpPr>
            <p:spPr>
              <a:xfrm>
                <a:off x="6998899" y="1362471"/>
                <a:ext cx="85009" cy="20279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4838" extrusionOk="0">
                    <a:moveTo>
                      <a:pt x="242" y="1"/>
                    </a:moveTo>
                    <a:cubicBezTo>
                      <a:pt x="117" y="1"/>
                      <a:pt x="0" y="120"/>
                      <a:pt x="77" y="240"/>
                    </a:cubicBezTo>
                    <a:cubicBezTo>
                      <a:pt x="1012" y="1561"/>
                      <a:pt x="1547" y="3058"/>
                      <a:pt x="1689" y="4670"/>
                    </a:cubicBezTo>
                    <a:cubicBezTo>
                      <a:pt x="1689" y="4781"/>
                      <a:pt x="1774" y="4837"/>
                      <a:pt x="1858" y="4837"/>
                    </a:cubicBezTo>
                    <a:cubicBezTo>
                      <a:pt x="1943" y="4837"/>
                      <a:pt x="2028" y="4781"/>
                      <a:pt x="2028" y="4670"/>
                    </a:cubicBezTo>
                    <a:cubicBezTo>
                      <a:pt x="1885" y="3004"/>
                      <a:pt x="1350" y="1425"/>
                      <a:pt x="389" y="71"/>
                    </a:cubicBezTo>
                    <a:cubicBezTo>
                      <a:pt x="347" y="21"/>
                      <a:pt x="294" y="1"/>
                      <a:pt x="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63"/>
              <p:cNvSpPr/>
              <p:nvPr/>
            </p:nvSpPr>
            <p:spPr>
              <a:xfrm>
                <a:off x="6324404" y="1416838"/>
                <a:ext cx="58223" cy="265589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6336" extrusionOk="0">
                    <a:moveTo>
                      <a:pt x="1183" y="1"/>
                    </a:moveTo>
                    <a:cubicBezTo>
                      <a:pt x="1116" y="1"/>
                      <a:pt x="1049" y="38"/>
                      <a:pt x="1017" y="128"/>
                    </a:cubicBezTo>
                    <a:cubicBezTo>
                      <a:pt x="339" y="2072"/>
                      <a:pt x="1" y="4104"/>
                      <a:pt x="28" y="6163"/>
                    </a:cubicBezTo>
                    <a:cubicBezTo>
                      <a:pt x="28" y="6278"/>
                      <a:pt x="112" y="6336"/>
                      <a:pt x="197" y="6336"/>
                    </a:cubicBezTo>
                    <a:cubicBezTo>
                      <a:pt x="282" y="6336"/>
                      <a:pt x="366" y="6278"/>
                      <a:pt x="366" y="6163"/>
                    </a:cubicBezTo>
                    <a:cubicBezTo>
                      <a:pt x="339" y="4131"/>
                      <a:pt x="678" y="2126"/>
                      <a:pt x="1355" y="210"/>
                    </a:cubicBezTo>
                    <a:cubicBezTo>
                      <a:pt x="1388" y="90"/>
                      <a:pt x="1286" y="1"/>
                      <a:pt x="1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63"/>
              <p:cNvSpPr/>
              <p:nvPr/>
            </p:nvSpPr>
            <p:spPr>
              <a:xfrm>
                <a:off x="6270331" y="1465672"/>
                <a:ext cx="36301" cy="7876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879" extrusionOk="0">
                    <a:moveTo>
                      <a:pt x="639" y="0"/>
                    </a:moveTo>
                    <a:cubicBezTo>
                      <a:pt x="587" y="0"/>
                      <a:pt x="534" y="26"/>
                      <a:pt x="498" y="88"/>
                    </a:cubicBezTo>
                    <a:cubicBezTo>
                      <a:pt x="275" y="596"/>
                      <a:pt x="132" y="1104"/>
                      <a:pt x="17" y="1673"/>
                    </a:cubicBezTo>
                    <a:cubicBezTo>
                      <a:pt x="1" y="1792"/>
                      <a:pt x="119" y="1878"/>
                      <a:pt x="220" y="1878"/>
                    </a:cubicBezTo>
                    <a:cubicBezTo>
                      <a:pt x="286" y="1878"/>
                      <a:pt x="345" y="1842"/>
                      <a:pt x="356" y="1754"/>
                    </a:cubicBezTo>
                    <a:cubicBezTo>
                      <a:pt x="444" y="1246"/>
                      <a:pt x="586" y="738"/>
                      <a:pt x="810" y="257"/>
                    </a:cubicBezTo>
                    <a:cubicBezTo>
                      <a:pt x="866" y="122"/>
                      <a:pt x="752" y="0"/>
                      <a:pt x="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63"/>
              <p:cNvSpPr/>
              <p:nvPr/>
            </p:nvSpPr>
            <p:spPr>
              <a:xfrm>
                <a:off x="6517644" y="1463493"/>
                <a:ext cx="36426" cy="101398"/>
              </a:xfrm>
              <a:custGeom>
                <a:avLst/>
                <a:gdLst/>
                <a:ahLst/>
                <a:cxnLst/>
                <a:rect l="l" t="t" r="r" b="b"/>
                <a:pathLst>
                  <a:path w="869" h="2419" extrusionOk="0">
                    <a:moveTo>
                      <a:pt x="667" y="0"/>
                    </a:moveTo>
                    <a:cubicBezTo>
                      <a:pt x="599" y="0"/>
                      <a:pt x="530" y="34"/>
                      <a:pt x="498" y="113"/>
                    </a:cubicBezTo>
                    <a:cubicBezTo>
                      <a:pt x="301" y="790"/>
                      <a:pt x="132" y="1494"/>
                      <a:pt x="17" y="2199"/>
                    </a:cubicBezTo>
                    <a:cubicBezTo>
                      <a:pt x="1" y="2335"/>
                      <a:pt x="103" y="2419"/>
                      <a:pt x="200" y="2419"/>
                    </a:cubicBezTo>
                    <a:cubicBezTo>
                      <a:pt x="268" y="2419"/>
                      <a:pt x="333" y="2378"/>
                      <a:pt x="355" y="2287"/>
                    </a:cubicBezTo>
                    <a:cubicBezTo>
                      <a:pt x="471" y="1582"/>
                      <a:pt x="640" y="905"/>
                      <a:pt x="836" y="201"/>
                    </a:cubicBezTo>
                    <a:cubicBezTo>
                      <a:pt x="869" y="78"/>
                      <a:pt x="769" y="0"/>
                      <a:pt x="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63"/>
              <p:cNvSpPr/>
              <p:nvPr/>
            </p:nvSpPr>
            <p:spPr>
              <a:xfrm>
                <a:off x="6845188" y="1378232"/>
                <a:ext cx="53151" cy="110998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2648" extrusionOk="0">
                    <a:moveTo>
                      <a:pt x="242" y="0"/>
                    </a:moveTo>
                    <a:cubicBezTo>
                      <a:pt x="123" y="0"/>
                      <a:pt x="1" y="122"/>
                      <a:pt x="80" y="257"/>
                    </a:cubicBezTo>
                    <a:cubicBezTo>
                      <a:pt x="500" y="961"/>
                      <a:pt x="757" y="1727"/>
                      <a:pt x="926" y="2512"/>
                    </a:cubicBezTo>
                    <a:cubicBezTo>
                      <a:pt x="938" y="2607"/>
                      <a:pt x="1001" y="2648"/>
                      <a:pt x="1068" y="2648"/>
                    </a:cubicBezTo>
                    <a:cubicBezTo>
                      <a:pt x="1164" y="2648"/>
                      <a:pt x="1267" y="2563"/>
                      <a:pt x="1231" y="2431"/>
                    </a:cubicBezTo>
                    <a:cubicBezTo>
                      <a:pt x="1096" y="1612"/>
                      <a:pt x="811" y="819"/>
                      <a:pt x="385" y="88"/>
                    </a:cubicBezTo>
                    <a:cubicBezTo>
                      <a:pt x="351" y="26"/>
                      <a:pt x="296" y="0"/>
                      <a:pt x="2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56" name="Google Shape;2556;p63"/>
          <p:cNvGrpSpPr/>
          <p:nvPr/>
        </p:nvGrpSpPr>
        <p:grpSpPr>
          <a:xfrm>
            <a:off x="8018894" y="3292331"/>
            <a:ext cx="324680" cy="83271"/>
            <a:chOff x="5710313" y="3287491"/>
            <a:chExt cx="276865" cy="71008"/>
          </a:xfrm>
        </p:grpSpPr>
        <p:sp>
          <p:nvSpPr>
            <p:cNvPr id="2557" name="Google Shape;2557;p63"/>
            <p:cNvSpPr/>
            <p:nvPr/>
          </p:nvSpPr>
          <p:spPr>
            <a:xfrm>
              <a:off x="5710313" y="3287491"/>
              <a:ext cx="261523" cy="14252"/>
            </a:xfrm>
            <a:custGeom>
              <a:avLst/>
              <a:gdLst/>
              <a:ahLst/>
              <a:cxnLst/>
              <a:rect l="l" t="t" r="r" b="b"/>
              <a:pathLst>
                <a:path w="6239" h="340" extrusionOk="0">
                  <a:moveTo>
                    <a:pt x="231" y="1"/>
                  </a:moveTo>
                  <a:cubicBezTo>
                    <a:pt x="0" y="1"/>
                    <a:pt x="0" y="339"/>
                    <a:pt x="231" y="339"/>
                  </a:cubicBezTo>
                  <a:lnTo>
                    <a:pt x="6015" y="339"/>
                  </a:lnTo>
                  <a:cubicBezTo>
                    <a:pt x="6239" y="339"/>
                    <a:pt x="6239" y="1"/>
                    <a:pt x="6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3"/>
            <p:cNvSpPr/>
            <p:nvPr/>
          </p:nvSpPr>
          <p:spPr>
            <a:xfrm>
              <a:off x="5884355" y="3344289"/>
              <a:ext cx="102824" cy="14210"/>
            </a:xfrm>
            <a:custGeom>
              <a:avLst/>
              <a:gdLst/>
              <a:ahLst/>
              <a:cxnLst/>
              <a:rect l="l" t="t" r="r" b="b"/>
              <a:pathLst>
                <a:path w="2453" h="339" extrusionOk="0">
                  <a:moveTo>
                    <a:pt x="224" y="0"/>
                  </a:moveTo>
                  <a:cubicBezTo>
                    <a:pt x="0" y="0"/>
                    <a:pt x="0" y="339"/>
                    <a:pt x="224" y="339"/>
                  </a:cubicBezTo>
                  <a:lnTo>
                    <a:pt x="2229" y="339"/>
                  </a:lnTo>
                  <a:cubicBezTo>
                    <a:pt x="2452" y="339"/>
                    <a:pt x="2452" y="0"/>
                    <a:pt x="2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9" name="Google Shape;2559;p63"/>
          <p:cNvSpPr/>
          <p:nvPr/>
        </p:nvSpPr>
        <p:spPr>
          <a:xfrm>
            <a:off x="7939035" y="3711663"/>
            <a:ext cx="197171" cy="16714"/>
          </a:xfrm>
          <a:custGeom>
            <a:avLst/>
            <a:gdLst/>
            <a:ahLst/>
            <a:cxnLst/>
            <a:rect l="l" t="t" r="r" b="b"/>
            <a:pathLst>
              <a:path w="4011" h="340" extrusionOk="0">
                <a:moveTo>
                  <a:pt x="224" y="1"/>
                </a:moveTo>
                <a:cubicBezTo>
                  <a:pt x="1" y="1"/>
                  <a:pt x="1" y="339"/>
                  <a:pt x="224" y="339"/>
                </a:cubicBezTo>
                <a:lnTo>
                  <a:pt x="3814" y="339"/>
                </a:lnTo>
                <a:cubicBezTo>
                  <a:pt x="4011" y="339"/>
                  <a:pt x="4011" y="1"/>
                  <a:pt x="38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63"/>
          <p:cNvSpPr/>
          <p:nvPr/>
        </p:nvSpPr>
        <p:spPr>
          <a:xfrm>
            <a:off x="7903720" y="3948176"/>
            <a:ext cx="555037" cy="16714"/>
          </a:xfrm>
          <a:custGeom>
            <a:avLst/>
            <a:gdLst/>
            <a:ahLst/>
            <a:cxnLst/>
            <a:rect l="l" t="t" r="r" b="b"/>
            <a:pathLst>
              <a:path w="11291" h="340" extrusionOk="0">
                <a:moveTo>
                  <a:pt x="224" y="0"/>
                </a:moveTo>
                <a:cubicBezTo>
                  <a:pt x="0" y="0"/>
                  <a:pt x="0" y="339"/>
                  <a:pt x="224" y="339"/>
                </a:cubicBezTo>
                <a:lnTo>
                  <a:pt x="11094" y="339"/>
                </a:lnTo>
                <a:cubicBezTo>
                  <a:pt x="11291" y="339"/>
                  <a:pt x="11291" y="0"/>
                  <a:pt x="110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63"/>
          <p:cNvSpPr/>
          <p:nvPr/>
        </p:nvSpPr>
        <p:spPr>
          <a:xfrm>
            <a:off x="8387478" y="38519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2562;p63"/>
          <p:cNvSpPr/>
          <p:nvPr/>
        </p:nvSpPr>
        <p:spPr>
          <a:xfrm>
            <a:off x="8400224" y="3569823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2563;p63"/>
          <p:cNvSpPr/>
          <p:nvPr/>
        </p:nvSpPr>
        <p:spPr>
          <a:xfrm>
            <a:off x="8529478" y="34480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63"/>
          <p:cNvSpPr/>
          <p:nvPr/>
        </p:nvSpPr>
        <p:spPr>
          <a:xfrm>
            <a:off x="5627328" y="3948179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5" name="Google Shape;2565;p63"/>
          <p:cNvSpPr/>
          <p:nvPr/>
        </p:nvSpPr>
        <p:spPr>
          <a:xfrm>
            <a:off x="5352924" y="36212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63"/>
          <p:cNvSpPr/>
          <p:nvPr/>
        </p:nvSpPr>
        <p:spPr>
          <a:xfrm>
            <a:off x="5279499" y="3237280"/>
            <a:ext cx="581386" cy="16664"/>
          </a:xfrm>
          <a:custGeom>
            <a:avLst/>
            <a:gdLst/>
            <a:ahLst/>
            <a:cxnLst/>
            <a:rect l="l" t="t" r="r" b="b"/>
            <a:pathLst>
              <a:path w="11827" h="339" extrusionOk="0">
                <a:moveTo>
                  <a:pt x="197" y="0"/>
                </a:moveTo>
                <a:cubicBezTo>
                  <a:pt x="0" y="0"/>
                  <a:pt x="0" y="339"/>
                  <a:pt x="197" y="339"/>
                </a:cubicBezTo>
                <a:lnTo>
                  <a:pt x="11596" y="339"/>
                </a:lnTo>
                <a:cubicBezTo>
                  <a:pt x="11826" y="339"/>
                  <a:pt x="11826" y="0"/>
                  <a:pt x="115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63"/>
          <p:cNvSpPr/>
          <p:nvPr/>
        </p:nvSpPr>
        <p:spPr>
          <a:xfrm>
            <a:off x="5422324" y="35076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8" name="Google Shape;2568;p63"/>
          <p:cNvGrpSpPr/>
          <p:nvPr/>
        </p:nvGrpSpPr>
        <p:grpSpPr>
          <a:xfrm>
            <a:off x="4890612" y="3751694"/>
            <a:ext cx="734700" cy="734622"/>
            <a:chOff x="1051457" y="2784443"/>
            <a:chExt cx="186052" cy="186023"/>
          </a:xfrm>
        </p:grpSpPr>
        <p:sp>
          <p:nvSpPr>
            <p:cNvPr id="2569" name="Google Shape;2569;p63"/>
            <p:cNvSpPr/>
            <p:nvPr/>
          </p:nvSpPr>
          <p:spPr>
            <a:xfrm>
              <a:off x="1052275" y="2787393"/>
              <a:ext cx="184504" cy="180473"/>
            </a:xfrm>
            <a:custGeom>
              <a:avLst/>
              <a:gdLst/>
              <a:ahLst/>
              <a:cxnLst/>
              <a:rect l="l" t="t" r="r" b="b"/>
              <a:pathLst>
                <a:path w="6317" h="6179" extrusionOk="0">
                  <a:moveTo>
                    <a:pt x="3158" y="1"/>
                  </a:moveTo>
                  <a:cubicBezTo>
                    <a:pt x="3035" y="1"/>
                    <a:pt x="2911" y="62"/>
                    <a:pt x="2846" y="185"/>
                  </a:cubicBezTo>
                  <a:lnTo>
                    <a:pt x="2498" y="909"/>
                  </a:lnTo>
                  <a:cubicBezTo>
                    <a:pt x="2438" y="1030"/>
                    <a:pt x="2315" y="1096"/>
                    <a:pt x="2191" y="1096"/>
                  </a:cubicBezTo>
                  <a:cubicBezTo>
                    <a:pt x="2155" y="1096"/>
                    <a:pt x="2120" y="1091"/>
                    <a:pt x="2085" y="1080"/>
                  </a:cubicBezTo>
                  <a:lnTo>
                    <a:pt x="1321" y="819"/>
                  </a:lnTo>
                  <a:cubicBezTo>
                    <a:pt x="1283" y="806"/>
                    <a:pt x="1245" y="800"/>
                    <a:pt x="1209" y="800"/>
                  </a:cubicBezTo>
                  <a:cubicBezTo>
                    <a:pt x="983" y="800"/>
                    <a:pt x="804" y="1024"/>
                    <a:pt x="892" y="1260"/>
                  </a:cubicBezTo>
                  <a:lnTo>
                    <a:pt x="1153" y="2012"/>
                  </a:lnTo>
                  <a:cubicBezTo>
                    <a:pt x="1203" y="2179"/>
                    <a:pt x="1125" y="2359"/>
                    <a:pt x="970" y="2425"/>
                  </a:cubicBezTo>
                  <a:lnTo>
                    <a:pt x="259" y="2788"/>
                  </a:lnTo>
                  <a:cubicBezTo>
                    <a:pt x="1" y="2903"/>
                    <a:pt x="1" y="3267"/>
                    <a:pt x="259" y="3394"/>
                  </a:cubicBezTo>
                  <a:lnTo>
                    <a:pt x="970" y="3745"/>
                  </a:lnTo>
                  <a:cubicBezTo>
                    <a:pt x="1125" y="3823"/>
                    <a:pt x="1203" y="4003"/>
                    <a:pt x="1153" y="4170"/>
                  </a:cubicBezTo>
                  <a:lnTo>
                    <a:pt x="892" y="4922"/>
                  </a:lnTo>
                  <a:cubicBezTo>
                    <a:pt x="806" y="5154"/>
                    <a:pt x="977" y="5374"/>
                    <a:pt x="1197" y="5374"/>
                  </a:cubicBezTo>
                  <a:cubicBezTo>
                    <a:pt x="1237" y="5374"/>
                    <a:pt x="1279" y="5367"/>
                    <a:pt x="1321" y="5351"/>
                  </a:cubicBezTo>
                  <a:lnTo>
                    <a:pt x="2085" y="5090"/>
                  </a:lnTo>
                  <a:cubicBezTo>
                    <a:pt x="2117" y="5080"/>
                    <a:pt x="2149" y="5075"/>
                    <a:pt x="2182" y="5075"/>
                  </a:cubicBezTo>
                  <a:cubicBezTo>
                    <a:pt x="2309" y="5075"/>
                    <a:pt x="2436" y="5150"/>
                    <a:pt x="2498" y="5273"/>
                  </a:cubicBezTo>
                  <a:lnTo>
                    <a:pt x="2846" y="5985"/>
                  </a:lnTo>
                  <a:cubicBezTo>
                    <a:pt x="2911" y="6114"/>
                    <a:pt x="3035" y="6178"/>
                    <a:pt x="3158" y="6178"/>
                  </a:cubicBezTo>
                  <a:cubicBezTo>
                    <a:pt x="3281" y="6178"/>
                    <a:pt x="3404" y="6114"/>
                    <a:pt x="3468" y="5985"/>
                  </a:cubicBezTo>
                  <a:lnTo>
                    <a:pt x="3819" y="5273"/>
                  </a:lnTo>
                  <a:cubicBezTo>
                    <a:pt x="3880" y="5150"/>
                    <a:pt x="4000" y="5075"/>
                    <a:pt x="4130" y="5075"/>
                  </a:cubicBezTo>
                  <a:cubicBezTo>
                    <a:pt x="4164" y="5075"/>
                    <a:pt x="4198" y="5080"/>
                    <a:pt x="4232" y="5090"/>
                  </a:cubicBezTo>
                  <a:lnTo>
                    <a:pt x="4983" y="5351"/>
                  </a:lnTo>
                  <a:cubicBezTo>
                    <a:pt x="5025" y="5367"/>
                    <a:pt x="5066" y="5374"/>
                    <a:pt x="5106" y="5374"/>
                  </a:cubicBezTo>
                  <a:cubicBezTo>
                    <a:pt x="5326" y="5374"/>
                    <a:pt x="5501" y="5154"/>
                    <a:pt x="5425" y="4922"/>
                  </a:cubicBezTo>
                  <a:lnTo>
                    <a:pt x="5164" y="4170"/>
                  </a:lnTo>
                  <a:cubicBezTo>
                    <a:pt x="5114" y="4003"/>
                    <a:pt x="5176" y="3823"/>
                    <a:pt x="5331" y="3745"/>
                  </a:cubicBezTo>
                  <a:lnTo>
                    <a:pt x="6058" y="3394"/>
                  </a:lnTo>
                  <a:cubicBezTo>
                    <a:pt x="6316" y="3267"/>
                    <a:pt x="6316" y="2903"/>
                    <a:pt x="6058" y="2788"/>
                  </a:cubicBezTo>
                  <a:lnTo>
                    <a:pt x="5331" y="2425"/>
                  </a:lnTo>
                  <a:cubicBezTo>
                    <a:pt x="5176" y="2359"/>
                    <a:pt x="5114" y="2179"/>
                    <a:pt x="5164" y="2012"/>
                  </a:cubicBezTo>
                  <a:lnTo>
                    <a:pt x="5425" y="1260"/>
                  </a:lnTo>
                  <a:cubicBezTo>
                    <a:pt x="5502" y="1024"/>
                    <a:pt x="5319" y="800"/>
                    <a:pt x="5094" y="800"/>
                  </a:cubicBezTo>
                  <a:cubicBezTo>
                    <a:pt x="5058" y="800"/>
                    <a:pt x="5021" y="806"/>
                    <a:pt x="4983" y="819"/>
                  </a:cubicBezTo>
                  <a:lnTo>
                    <a:pt x="4232" y="1080"/>
                  </a:lnTo>
                  <a:cubicBezTo>
                    <a:pt x="4195" y="1091"/>
                    <a:pt x="4157" y="1096"/>
                    <a:pt x="4121" y="1096"/>
                  </a:cubicBezTo>
                  <a:cubicBezTo>
                    <a:pt x="3994" y="1096"/>
                    <a:pt x="3879" y="1030"/>
                    <a:pt x="3819" y="909"/>
                  </a:cubicBezTo>
                  <a:lnTo>
                    <a:pt x="3468" y="185"/>
                  </a:lnTo>
                  <a:cubicBezTo>
                    <a:pt x="3404" y="62"/>
                    <a:pt x="3281" y="1"/>
                    <a:pt x="3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3"/>
            <p:cNvSpPr/>
            <p:nvPr/>
          </p:nvSpPr>
          <p:spPr>
            <a:xfrm>
              <a:off x="1051457" y="2784443"/>
              <a:ext cx="186052" cy="186023"/>
            </a:xfrm>
            <a:custGeom>
              <a:avLst/>
              <a:gdLst/>
              <a:ahLst/>
              <a:cxnLst/>
              <a:rect l="l" t="t" r="r" b="b"/>
              <a:pathLst>
                <a:path w="6370" h="6369" extrusionOk="0">
                  <a:moveTo>
                    <a:pt x="3185" y="196"/>
                  </a:moveTo>
                  <a:cubicBezTo>
                    <a:pt x="3278" y="196"/>
                    <a:pt x="3368" y="249"/>
                    <a:pt x="3405" y="326"/>
                  </a:cubicBezTo>
                  <a:lnTo>
                    <a:pt x="3756" y="1050"/>
                  </a:lnTo>
                  <a:cubicBezTo>
                    <a:pt x="3837" y="1201"/>
                    <a:pt x="3990" y="1291"/>
                    <a:pt x="4153" y="1291"/>
                  </a:cubicBezTo>
                  <a:cubicBezTo>
                    <a:pt x="4198" y="1291"/>
                    <a:pt x="4243" y="1285"/>
                    <a:pt x="4288" y="1271"/>
                  </a:cubicBezTo>
                  <a:lnTo>
                    <a:pt x="5049" y="1010"/>
                  </a:lnTo>
                  <a:cubicBezTo>
                    <a:pt x="5078" y="998"/>
                    <a:pt x="5108" y="992"/>
                    <a:pt x="5136" y="992"/>
                  </a:cubicBezTo>
                  <a:cubicBezTo>
                    <a:pt x="5198" y="992"/>
                    <a:pt x="5257" y="1018"/>
                    <a:pt x="5310" y="1063"/>
                  </a:cubicBezTo>
                  <a:cubicBezTo>
                    <a:pt x="5375" y="1140"/>
                    <a:pt x="5400" y="1230"/>
                    <a:pt x="5359" y="1320"/>
                  </a:cubicBezTo>
                  <a:lnTo>
                    <a:pt x="5102" y="2085"/>
                  </a:lnTo>
                  <a:cubicBezTo>
                    <a:pt x="5036" y="2293"/>
                    <a:pt x="5126" y="2513"/>
                    <a:pt x="5322" y="2616"/>
                  </a:cubicBezTo>
                  <a:lnTo>
                    <a:pt x="6046" y="2967"/>
                  </a:lnTo>
                  <a:cubicBezTo>
                    <a:pt x="6124" y="3004"/>
                    <a:pt x="6189" y="3094"/>
                    <a:pt x="6189" y="3184"/>
                  </a:cubicBezTo>
                  <a:cubicBezTo>
                    <a:pt x="6189" y="3290"/>
                    <a:pt x="6124" y="3368"/>
                    <a:pt x="6046" y="3417"/>
                  </a:cubicBezTo>
                  <a:lnTo>
                    <a:pt x="5322" y="3768"/>
                  </a:lnTo>
                  <a:cubicBezTo>
                    <a:pt x="5126" y="3858"/>
                    <a:pt x="5036" y="4091"/>
                    <a:pt x="5102" y="4299"/>
                  </a:cubicBezTo>
                  <a:lnTo>
                    <a:pt x="5359" y="5048"/>
                  </a:lnTo>
                  <a:cubicBezTo>
                    <a:pt x="5400" y="5141"/>
                    <a:pt x="5375" y="5244"/>
                    <a:pt x="5310" y="5309"/>
                  </a:cubicBezTo>
                  <a:cubicBezTo>
                    <a:pt x="5255" y="5363"/>
                    <a:pt x="5195" y="5386"/>
                    <a:pt x="5131" y="5386"/>
                  </a:cubicBezTo>
                  <a:cubicBezTo>
                    <a:pt x="5104" y="5386"/>
                    <a:pt x="5077" y="5382"/>
                    <a:pt x="5049" y="5374"/>
                  </a:cubicBezTo>
                  <a:lnTo>
                    <a:pt x="4288" y="5113"/>
                  </a:lnTo>
                  <a:cubicBezTo>
                    <a:pt x="4241" y="5096"/>
                    <a:pt x="4193" y="5088"/>
                    <a:pt x="4147" y="5088"/>
                  </a:cubicBezTo>
                  <a:cubicBezTo>
                    <a:pt x="3986" y="5088"/>
                    <a:pt x="3836" y="5185"/>
                    <a:pt x="3756" y="5334"/>
                  </a:cubicBezTo>
                  <a:lnTo>
                    <a:pt x="3405" y="6045"/>
                  </a:lnTo>
                  <a:cubicBezTo>
                    <a:pt x="3368" y="6135"/>
                    <a:pt x="3278" y="6188"/>
                    <a:pt x="3185" y="6188"/>
                  </a:cubicBezTo>
                  <a:cubicBezTo>
                    <a:pt x="3082" y="6188"/>
                    <a:pt x="3005" y="6135"/>
                    <a:pt x="2952" y="6045"/>
                  </a:cubicBezTo>
                  <a:lnTo>
                    <a:pt x="2604" y="5334"/>
                  </a:lnTo>
                  <a:cubicBezTo>
                    <a:pt x="2539" y="5179"/>
                    <a:pt x="2383" y="5088"/>
                    <a:pt x="2216" y="5088"/>
                  </a:cubicBezTo>
                  <a:cubicBezTo>
                    <a:pt x="2175" y="5088"/>
                    <a:pt x="2126" y="5101"/>
                    <a:pt x="2073" y="5113"/>
                  </a:cubicBezTo>
                  <a:lnTo>
                    <a:pt x="1321" y="5374"/>
                  </a:lnTo>
                  <a:cubicBezTo>
                    <a:pt x="1294" y="5382"/>
                    <a:pt x="1266" y="5386"/>
                    <a:pt x="1238" y="5386"/>
                  </a:cubicBezTo>
                  <a:cubicBezTo>
                    <a:pt x="1173" y="5386"/>
                    <a:pt x="1109" y="5363"/>
                    <a:pt x="1063" y="5309"/>
                  </a:cubicBezTo>
                  <a:cubicBezTo>
                    <a:pt x="998" y="5244"/>
                    <a:pt x="973" y="5141"/>
                    <a:pt x="998" y="5048"/>
                  </a:cubicBezTo>
                  <a:lnTo>
                    <a:pt x="1259" y="4299"/>
                  </a:lnTo>
                  <a:cubicBezTo>
                    <a:pt x="1337" y="4091"/>
                    <a:pt x="1231" y="3858"/>
                    <a:pt x="1038" y="3768"/>
                  </a:cubicBezTo>
                  <a:lnTo>
                    <a:pt x="327" y="3417"/>
                  </a:lnTo>
                  <a:cubicBezTo>
                    <a:pt x="234" y="3368"/>
                    <a:pt x="184" y="3290"/>
                    <a:pt x="184" y="3184"/>
                  </a:cubicBezTo>
                  <a:cubicBezTo>
                    <a:pt x="184" y="3094"/>
                    <a:pt x="234" y="3004"/>
                    <a:pt x="327" y="2967"/>
                  </a:cubicBezTo>
                  <a:lnTo>
                    <a:pt x="1038" y="2616"/>
                  </a:lnTo>
                  <a:cubicBezTo>
                    <a:pt x="1231" y="2513"/>
                    <a:pt x="1337" y="2293"/>
                    <a:pt x="1259" y="2085"/>
                  </a:cubicBezTo>
                  <a:lnTo>
                    <a:pt x="998" y="1320"/>
                  </a:lnTo>
                  <a:cubicBezTo>
                    <a:pt x="973" y="1230"/>
                    <a:pt x="998" y="1140"/>
                    <a:pt x="1063" y="1063"/>
                  </a:cubicBezTo>
                  <a:cubicBezTo>
                    <a:pt x="1108" y="1018"/>
                    <a:pt x="1170" y="992"/>
                    <a:pt x="1233" y="992"/>
                  </a:cubicBezTo>
                  <a:cubicBezTo>
                    <a:pt x="1263" y="992"/>
                    <a:pt x="1292" y="998"/>
                    <a:pt x="1321" y="1010"/>
                  </a:cubicBezTo>
                  <a:lnTo>
                    <a:pt x="2073" y="1271"/>
                  </a:lnTo>
                  <a:cubicBezTo>
                    <a:pt x="2117" y="1285"/>
                    <a:pt x="2163" y="1291"/>
                    <a:pt x="2208" y="1291"/>
                  </a:cubicBezTo>
                  <a:cubicBezTo>
                    <a:pt x="2374" y="1291"/>
                    <a:pt x="2533" y="1201"/>
                    <a:pt x="2604" y="1050"/>
                  </a:cubicBezTo>
                  <a:lnTo>
                    <a:pt x="2952" y="326"/>
                  </a:lnTo>
                  <a:cubicBezTo>
                    <a:pt x="3005" y="249"/>
                    <a:pt x="3082" y="196"/>
                    <a:pt x="3185" y="196"/>
                  </a:cubicBezTo>
                  <a:close/>
                  <a:moveTo>
                    <a:pt x="3185" y="0"/>
                  </a:moveTo>
                  <a:cubicBezTo>
                    <a:pt x="3017" y="0"/>
                    <a:pt x="2862" y="106"/>
                    <a:pt x="2797" y="249"/>
                  </a:cubicBezTo>
                  <a:lnTo>
                    <a:pt x="2449" y="972"/>
                  </a:lnTo>
                  <a:cubicBezTo>
                    <a:pt x="2399" y="1050"/>
                    <a:pt x="2313" y="1106"/>
                    <a:pt x="2224" y="1106"/>
                  </a:cubicBezTo>
                  <a:cubicBezTo>
                    <a:pt x="2195" y="1106"/>
                    <a:pt x="2166" y="1100"/>
                    <a:pt x="2138" y="1087"/>
                  </a:cubicBezTo>
                  <a:lnTo>
                    <a:pt x="1386" y="830"/>
                  </a:lnTo>
                  <a:cubicBezTo>
                    <a:pt x="1337" y="814"/>
                    <a:pt x="1288" y="807"/>
                    <a:pt x="1241" y="807"/>
                  </a:cubicBezTo>
                  <a:cubicBezTo>
                    <a:pt x="1125" y="807"/>
                    <a:pt x="1016" y="851"/>
                    <a:pt x="933" y="932"/>
                  </a:cubicBezTo>
                  <a:cubicBezTo>
                    <a:pt x="818" y="1063"/>
                    <a:pt x="777" y="1230"/>
                    <a:pt x="830" y="1386"/>
                  </a:cubicBezTo>
                  <a:lnTo>
                    <a:pt x="1088" y="2137"/>
                  </a:lnTo>
                  <a:cubicBezTo>
                    <a:pt x="1128" y="2268"/>
                    <a:pt x="1076" y="2395"/>
                    <a:pt x="961" y="2448"/>
                  </a:cubicBezTo>
                  <a:lnTo>
                    <a:pt x="249" y="2796"/>
                  </a:lnTo>
                  <a:cubicBezTo>
                    <a:pt x="94" y="2874"/>
                    <a:pt x="1" y="3016"/>
                    <a:pt x="1" y="3184"/>
                  </a:cubicBezTo>
                  <a:cubicBezTo>
                    <a:pt x="1" y="3355"/>
                    <a:pt x="94" y="3510"/>
                    <a:pt x="249" y="3573"/>
                  </a:cubicBezTo>
                  <a:lnTo>
                    <a:pt x="961" y="3924"/>
                  </a:lnTo>
                  <a:cubicBezTo>
                    <a:pt x="1076" y="3989"/>
                    <a:pt x="1128" y="4116"/>
                    <a:pt x="1088" y="4234"/>
                  </a:cubicBezTo>
                  <a:lnTo>
                    <a:pt x="830" y="4998"/>
                  </a:lnTo>
                  <a:cubicBezTo>
                    <a:pt x="777" y="5154"/>
                    <a:pt x="818" y="5321"/>
                    <a:pt x="933" y="5436"/>
                  </a:cubicBezTo>
                  <a:cubicBezTo>
                    <a:pt x="1017" y="5520"/>
                    <a:pt x="1126" y="5563"/>
                    <a:pt x="1242" y="5563"/>
                  </a:cubicBezTo>
                  <a:cubicBezTo>
                    <a:pt x="1289" y="5563"/>
                    <a:pt x="1338" y="5556"/>
                    <a:pt x="1386" y="5542"/>
                  </a:cubicBezTo>
                  <a:lnTo>
                    <a:pt x="2138" y="5281"/>
                  </a:lnTo>
                  <a:cubicBezTo>
                    <a:pt x="2163" y="5273"/>
                    <a:pt x="2188" y="5269"/>
                    <a:pt x="2213" y="5269"/>
                  </a:cubicBezTo>
                  <a:cubicBezTo>
                    <a:pt x="2306" y="5269"/>
                    <a:pt x="2397" y="5321"/>
                    <a:pt x="2449" y="5412"/>
                  </a:cubicBezTo>
                  <a:lnTo>
                    <a:pt x="2797" y="6123"/>
                  </a:lnTo>
                  <a:cubicBezTo>
                    <a:pt x="2862" y="6278"/>
                    <a:pt x="3017" y="6368"/>
                    <a:pt x="3185" y="6368"/>
                  </a:cubicBezTo>
                  <a:cubicBezTo>
                    <a:pt x="3356" y="6368"/>
                    <a:pt x="3496" y="6278"/>
                    <a:pt x="3573" y="6123"/>
                  </a:cubicBezTo>
                  <a:lnTo>
                    <a:pt x="3924" y="5412"/>
                  </a:lnTo>
                  <a:cubicBezTo>
                    <a:pt x="3966" y="5321"/>
                    <a:pt x="4061" y="5269"/>
                    <a:pt x="4157" y="5269"/>
                  </a:cubicBezTo>
                  <a:cubicBezTo>
                    <a:pt x="4183" y="5269"/>
                    <a:pt x="4210" y="5273"/>
                    <a:pt x="4235" y="5281"/>
                  </a:cubicBezTo>
                  <a:lnTo>
                    <a:pt x="4987" y="5542"/>
                  </a:lnTo>
                  <a:cubicBezTo>
                    <a:pt x="5031" y="5556"/>
                    <a:pt x="5078" y="5563"/>
                    <a:pt x="5125" y="5563"/>
                  </a:cubicBezTo>
                  <a:cubicBezTo>
                    <a:pt x="5241" y="5563"/>
                    <a:pt x="5355" y="5520"/>
                    <a:pt x="5437" y="5436"/>
                  </a:cubicBezTo>
                  <a:cubicBezTo>
                    <a:pt x="5555" y="5321"/>
                    <a:pt x="5592" y="5154"/>
                    <a:pt x="5543" y="4998"/>
                  </a:cubicBezTo>
                  <a:lnTo>
                    <a:pt x="5282" y="4234"/>
                  </a:lnTo>
                  <a:cubicBezTo>
                    <a:pt x="5232" y="4116"/>
                    <a:pt x="5297" y="3989"/>
                    <a:pt x="5400" y="3924"/>
                  </a:cubicBezTo>
                  <a:lnTo>
                    <a:pt x="6124" y="3573"/>
                  </a:lnTo>
                  <a:cubicBezTo>
                    <a:pt x="6266" y="3510"/>
                    <a:pt x="6369" y="3355"/>
                    <a:pt x="6369" y="3184"/>
                  </a:cubicBezTo>
                  <a:cubicBezTo>
                    <a:pt x="6369" y="3016"/>
                    <a:pt x="6266" y="2874"/>
                    <a:pt x="6124" y="2796"/>
                  </a:cubicBezTo>
                  <a:lnTo>
                    <a:pt x="5400" y="2448"/>
                  </a:lnTo>
                  <a:cubicBezTo>
                    <a:pt x="5297" y="2395"/>
                    <a:pt x="5232" y="2268"/>
                    <a:pt x="5282" y="2137"/>
                  </a:cubicBezTo>
                  <a:lnTo>
                    <a:pt x="5543" y="1386"/>
                  </a:lnTo>
                  <a:cubicBezTo>
                    <a:pt x="5592" y="1230"/>
                    <a:pt x="5555" y="1063"/>
                    <a:pt x="5437" y="932"/>
                  </a:cubicBezTo>
                  <a:cubicBezTo>
                    <a:pt x="5356" y="851"/>
                    <a:pt x="5242" y="807"/>
                    <a:pt x="5127" y="807"/>
                  </a:cubicBezTo>
                  <a:cubicBezTo>
                    <a:pt x="5079" y="807"/>
                    <a:pt x="5032" y="814"/>
                    <a:pt x="4987" y="830"/>
                  </a:cubicBezTo>
                  <a:lnTo>
                    <a:pt x="4235" y="1087"/>
                  </a:lnTo>
                  <a:cubicBezTo>
                    <a:pt x="4206" y="1100"/>
                    <a:pt x="4176" y="1106"/>
                    <a:pt x="4146" y="1106"/>
                  </a:cubicBezTo>
                  <a:cubicBezTo>
                    <a:pt x="4054" y="1106"/>
                    <a:pt x="3964" y="1050"/>
                    <a:pt x="3924" y="972"/>
                  </a:cubicBezTo>
                  <a:lnTo>
                    <a:pt x="3573" y="249"/>
                  </a:lnTo>
                  <a:cubicBezTo>
                    <a:pt x="3496" y="106"/>
                    <a:pt x="3356" y="0"/>
                    <a:pt x="3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1" name="Google Shape;2571;p63"/>
          <p:cNvGrpSpPr/>
          <p:nvPr/>
        </p:nvGrpSpPr>
        <p:grpSpPr>
          <a:xfrm rot="1857138">
            <a:off x="7829884" y="3635027"/>
            <a:ext cx="399694" cy="482247"/>
            <a:chOff x="6885509" y="2185368"/>
            <a:chExt cx="259071" cy="312579"/>
          </a:xfrm>
        </p:grpSpPr>
        <p:sp>
          <p:nvSpPr>
            <p:cNvPr id="2572" name="Google Shape;2572;p63"/>
            <p:cNvSpPr/>
            <p:nvPr/>
          </p:nvSpPr>
          <p:spPr>
            <a:xfrm>
              <a:off x="6885509" y="2426038"/>
              <a:ext cx="95742" cy="69543"/>
            </a:xfrm>
            <a:custGeom>
              <a:avLst/>
              <a:gdLst/>
              <a:ahLst/>
              <a:cxnLst/>
              <a:rect l="l" t="t" r="r" b="b"/>
              <a:pathLst>
                <a:path w="3278" h="2381" extrusionOk="0">
                  <a:moveTo>
                    <a:pt x="1038" y="1"/>
                  </a:moveTo>
                  <a:cubicBezTo>
                    <a:pt x="1038" y="1"/>
                    <a:pt x="1" y="1116"/>
                    <a:pt x="1259" y="2048"/>
                  </a:cubicBezTo>
                  <a:cubicBezTo>
                    <a:pt x="1589" y="2291"/>
                    <a:pt x="1885" y="2381"/>
                    <a:pt x="2141" y="2381"/>
                  </a:cubicBezTo>
                  <a:cubicBezTo>
                    <a:pt x="2867" y="2381"/>
                    <a:pt x="3278" y="1660"/>
                    <a:pt x="3278" y="1660"/>
                  </a:cubicBezTo>
                  <a:lnTo>
                    <a:pt x="10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3"/>
            <p:cNvSpPr/>
            <p:nvPr/>
          </p:nvSpPr>
          <p:spPr>
            <a:xfrm>
              <a:off x="6900288" y="2423059"/>
              <a:ext cx="83972" cy="74888"/>
            </a:xfrm>
            <a:custGeom>
              <a:avLst/>
              <a:gdLst/>
              <a:ahLst/>
              <a:cxnLst/>
              <a:rect l="l" t="t" r="r" b="b"/>
              <a:pathLst>
                <a:path w="2875" h="2564" extrusionOk="0">
                  <a:moveTo>
                    <a:pt x="545" y="208"/>
                  </a:moveTo>
                  <a:lnTo>
                    <a:pt x="2666" y="1774"/>
                  </a:lnTo>
                  <a:cubicBezTo>
                    <a:pt x="2564" y="1929"/>
                    <a:pt x="2278" y="2293"/>
                    <a:pt x="1840" y="2383"/>
                  </a:cubicBezTo>
                  <a:cubicBezTo>
                    <a:pt x="1771" y="2396"/>
                    <a:pt x="1702" y="2403"/>
                    <a:pt x="1633" y="2403"/>
                  </a:cubicBezTo>
                  <a:cubicBezTo>
                    <a:pt x="1364" y="2403"/>
                    <a:pt x="1092" y="2300"/>
                    <a:pt x="802" y="2085"/>
                  </a:cubicBezTo>
                  <a:cubicBezTo>
                    <a:pt x="442" y="1827"/>
                    <a:pt x="246" y="1516"/>
                    <a:pt x="209" y="1178"/>
                  </a:cubicBezTo>
                  <a:cubicBezTo>
                    <a:pt x="169" y="740"/>
                    <a:pt x="427" y="351"/>
                    <a:pt x="545" y="208"/>
                  </a:cubicBezTo>
                  <a:close/>
                  <a:moveTo>
                    <a:pt x="520" y="0"/>
                  </a:moveTo>
                  <a:lnTo>
                    <a:pt x="467" y="53"/>
                  </a:lnTo>
                  <a:cubicBezTo>
                    <a:pt x="454" y="65"/>
                    <a:pt x="1" y="569"/>
                    <a:pt x="54" y="1190"/>
                  </a:cubicBezTo>
                  <a:cubicBezTo>
                    <a:pt x="91" y="1578"/>
                    <a:pt x="312" y="1917"/>
                    <a:pt x="712" y="2215"/>
                  </a:cubicBezTo>
                  <a:cubicBezTo>
                    <a:pt x="1023" y="2448"/>
                    <a:pt x="1334" y="2563"/>
                    <a:pt x="1632" y="2563"/>
                  </a:cubicBezTo>
                  <a:cubicBezTo>
                    <a:pt x="1709" y="2563"/>
                    <a:pt x="1787" y="2551"/>
                    <a:pt x="1877" y="2538"/>
                  </a:cubicBezTo>
                  <a:cubicBezTo>
                    <a:pt x="2486" y="2408"/>
                    <a:pt x="2834" y="1827"/>
                    <a:pt x="2850" y="1799"/>
                  </a:cubicBezTo>
                  <a:lnTo>
                    <a:pt x="2874" y="1734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3"/>
            <p:cNvSpPr/>
            <p:nvPr/>
          </p:nvSpPr>
          <p:spPr>
            <a:xfrm>
              <a:off x="7067793" y="2187500"/>
              <a:ext cx="74508" cy="80963"/>
            </a:xfrm>
            <a:custGeom>
              <a:avLst/>
              <a:gdLst/>
              <a:ahLst/>
              <a:cxnLst/>
              <a:rect l="l" t="t" r="r" b="b"/>
              <a:pathLst>
                <a:path w="2551" h="2772" extrusionOk="0">
                  <a:moveTo>
                    <a:pt x="2551" y="1"/>
                  </a:moveTo>
                  <a:lnTo>
                    <a:pt x="0" y="1116"/>
                  </a:lnTo>
                  <a:lnTo>
                    <a:pt x="2253" y="2772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3"/>
            <p:cNvSpPr/>
            <p:nvPr/>
          </p:nvSpPr>
          <p:spPr>
            <a:xfrm>
              <a:off x="7065515" y="2185368"/>
              <a:ext cx="79065" cy="85374"/>
            </a:xfrm>
            <a:custGeom>
              <a:avLst/>
              <a:gdLst/>
              <a:ahLst/>
              <a:cxnLst/>
              <a:rect l="l" t="t" r="r" b="b"/>
              <a:pathLst>
                <a:path w="2707" h="2923" extrusionOk="0">
                  <a:moveTo>
                    <a:pt x="2536" y="204"/>
                  </a:moveTo>
                  <a:lnTo>
                    <a:pt x="2265" y="2690"/>
                  </a:lnTo>
                  <a:lnTo>
                    <a:pt x="234" y="1202"/>
                  </a:lnTo>
                  <a:lnTo>
                    <a:pt x="2536" y="204"/>
                  </a:lnTo>
                  <a:close/>
                  <a:moveTo>
                    <a:pt x="2623" y="1"/>
                  </a:moveTo>
                  <a:cubicBezTo>
                    <a:pt x="2611" y="1"/>
                    <a:pt x="2598" y="4"/>
                    <a:pt x="2588" y="9"/>
                  </a:cubicBezTo>
                  <a:lnTo>
                    <a:pt x="38" y="1111"/>
                  </a:lnTo>
                  <a:cubicBezTo>
                    <a:pt x="13" y="1124"/>
                    <a:pt x="1" y="1149"/>
                    <a:pt x="1" y="1174"/>
                  </a:cubicBezTo>
                  <a:cubicBezTo>
                    <a:pt x="1" y="1202"/>
                    <a:pt x="13" y="1226"/>
                    <a:pt x="26" y="1239"/>
                  </a:cubicBezTo>
                  <a:lnTo>
                    <a:pt x="2278" y="2910"/>
                  </a:lnTo>
                  <a:cubicBezTo>
                    <a:pt x="2290" y="2910"/>
                    <a:pt x="2303" y="2923"/>
                    <a:pt x="2331" y="2923"/>
                  </a:cubicBezTo>
                  <a:cubicBezTo>
                    <a:pt x="2331" y="2923"/>
                    <a:pt x="2343" y="2923"/>
                    <a:pt x="2355" y="2910"/>
                  </a:cubicBezTo>
                  <a:cubicBezTo>
                    <a:pt x="2380" y="2898"/>
                    <a:pt x="2396" y="2870"/>
                    <a:pt x="2408" y="2845"/>
                  </a:cubicBezTo>
                  <a:lnTo>
                    <a:pt x="2707" y="86"/>
                  </a:lnTo>
                  <a:cubicBezTo>
                    <a:pt x="2707" y="62"/>
                    <a:pt x="2691" y="37"/>
                    <a:pt x="2666" y="24"/>
                  </a:cubicBezTo>
                  <a:cubicBezTo>
                    <a:pt x="2659" y="7"/>
                    <a:pt x="2641" y="1"/>
                    <a:pt x="26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3"/>
            <p:cNvSpPr/>
            <p:nvPr/>
          </p:nvSpPr>
          <p:spPr>
            <a:xfrm>
              <a:off x="7110904" y="2187500"/>
              <a:ext cx="31398" cy="34056"/>
            </a:xfrm>
            <a:custGeom>
              <a:avLst/>
              <a:gdLst/>
              <a:ahLst/>
              <a:cxnLst/>
              <a:rect l="l" t="t" r="r" b="b"/>
              <a:pathLst>
                <a:path w="1075" h="1166" extrusionOk="0">
                  <a:moveTo>
                    <a:pt x="1075" y="1"/>
                  </a:moveTo>
                  <a:lnTo>
                    <a:pt x="0" y="467"/>
                  </a:lnTo>
                  <a:lnTo>
                    <a:pt x="944" y="1166"/>
                  </a:lnTo>
                  <a:lnTo>
                    <a:pt x="10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3"/>
            <p:cNvSpPr/>
            <p:nvPr/>
          </p:nvSpPr>
          <p:spPr>
            <a:xfrm>
              <a:off x="7108246" y="2185368"/>
              <a:ext cx="36334" cy="38466"/>
            </a:xfrm>
            <a:custGeom>
              <a:avLst/>
              <a:gdLst/>
              <a:ahLst/>
              <a:cxnLst/>
              <a:rect l="l" t="t" r="r" b="b"/>
              <a:pathLst>
                <a:path w="1244" h="1317" extrusionOk="0">
                  <a:moveTo>
                    <a:pt x="1073" y="204"/>
                  </a:moveTo>
                  <a:lnTo>
                    <a:pt x="970" y="1096"/>
                  </a:lnTo>
                  <a:lnTo>
                    <a:pt x="246" y="568"/>
                  </a:lnTo>
                  <a:lnTo>
                    <a:pt x="1073" y="204"/>
                  </a:lnTo>
                  <a:close/>
                  <a:moveTo>
                    <a:pt x="1160" y="1"/>
                  </a:moveTo>
                  <a:cubicBezTo>
                    <a:pt x="1148" y="1"/>
                    <a:pt x="1135" y="4"/>
                    <a:pt x="1125" y="9"/>
                  </a:cubicBezTo>
                  <a:lnTo>
                    <a:pt x="51" y="475"/>
                  </a:lnTo>
                  <a:cubicBezTo>
                    <a:pt x="26" y="490"/>
                    <a:pt x="13" y="503"/>
                    <a:pt x="13" y="540"/>
                  </a:cubicBezTo>
                  <a:cubicBezTo>
                    <a:pt x="1" y="568"/>
                    <a:pt x="13" y="593"/>
                    <a:pt x="38" y="605"/>
                  </a:cubicBezTo>
                  <a:lnTo>
                    <a:pt x="983" y="1304"/>
                  </a:lnTo>
                  <a:cubicBezTo>
                    <a:pt x="995" y="1316"/>
                    <a:pt x="1023" y="1316"/>
                    <a:pt x="1035" y="1316"/>
                  </a:cubicBezTo>
                  <a:lnTo>
                    <a:pt x="1060" y="1316"/>
                  </a:lnTo>
                  <a:cubicBezTo>
                    <a:pt x="1088" y="1304"/>
                    <a:pt x="1113" y="1279"/>
                    <a:pt x="1113" y="1251"/>
                  </a:cubicBezTo>
                  <a:lnTo>
                    <a:pt x="1244" y="86"/>
                  </a:lnTo>
                  <a:cubicBezTo>
                    <a:pt x="1244" y="62"/>
                    <a:pt x="1228" y="37"/>
                    <a:pt x="1203" y="24"/>
                  </a:cubicBezTo>
                  <a:cubicBezTo>
                    <a:pt x="1196" y="7"/>
                    <a:pt x="1178" y="1"/>
                    <a:pt x="1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3"/>
            <p:cNvSpPr/>
            <p:nvPr/>
          </p:nvSpPr>
          <p:spPr>
            <a:xfrm>
              <a:off x="6916528" y="2220096"/>
              <a:ext cx="217070" cy="253258"/>
            </a:xfrm>
            <a:custGeom>
              <a:avLst/>
              <a:gdLst/>
              <a:ahLst/>
              <a:cxnLst/>
              <a:rect l="l" t="t" r="r" b="b"/>
              <a:pathLst>
                <a:path w="7432" h="8671" extrusionOk="0">
                  <a:moveTo>
                    <a:pt x="5179" y="0"/>
                  </a:moveTo>
                  <a:lnTo>
                    <a:pt x="1" y="7014"/>
                  </a:lnTo>
                  <a:lnTo>
                    <a:pt x="2253" y="8670"/>
                  </a:lnTo>
                  <a:lnTo>
                    <a:pt x="7432" y="1656"/>
                  </a:lnTo>
                  <a:lnTo>
                    <a:pt x="5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3"/>
            <p:cNvSpPr/>
            <p:nvPr/>
          </p:nvSpPr>
          <p:spPr>
            <a:xfrm>
              <a:off x="6913899" y="2217613"/>
              <a:ext cx="221977" cy="257990"/>
            </a:xfrm>
            <a:custGeom>
              <a:avLst/>
              <a:gdLst/>
              <a:ahLst/>
              <a:cxnLst/>
              <a:rect l="l" t="t" r="r" b="b"/>
              <a:pathLst>
                <a:path w="7600" h="8833" extrusionOk="0">
                  <a:moveTo>
                    <a:pt x="5282" y="188"/>
                  </a:moveTo>
                  <a:lnTo>
                    <a:pt x="7404" y="1753"/>
                  </a:lnTo>
                  <a:lnTo>
                    <a:pt x="2318" y="8653"/>
                  </a:lnTo>
                  <a:lnTo>
                    <a:pt x="194" y="7087"/>
                  </a:lnTo>
                  <a:lnTo>
                    <a:pt x="5282" y="188"/>
                  </a:lnTo>
                  <a:close/>
                  <a:moveTo>
                    <a:pt x="5261" y="0"/>
                  </a:moveTo>
                  <a:cubicBezTo>
                    <a:pt x="5240" y="0"/>
                    <a:pt x="5218" y="10"/>
                    <a:pt x="5204" y="32"/>
                  </a:cubicBezTo>
                  <a:lnTo>
                    <a:pt x="26" y="7047"/>
                  </a:lnTo>
                  <a:cubicBezTo>
                    <a:pt x="1" y="7087"/>
                    <a:pt x="13" y="7137"/>
                    <a:pt x="38" y="7165"/>
                  </a:cubicBezTo>
                  <a:lnTo>
                    <a:pt x="2290" y="8820"/>
                  </a:lnTo>
                  <a:cubicBezTo>
                    <a:pt x="2306" y="8833"/>
                    <a:pt x="2318" y="8833"/>
                    <a:pt x="2343" y="8833"/>
                  </a:cubicBezTo>
                  <a:lnTo>
                    <a:pt x="2356" y="8833"/>
                  </a:lnTo>
                  <a:cubicBezTo>
                    <a:pt x="2368" y="8833"/>
                    <a:pt x="2396" y="8820"/>
                    <a:pt x="2408" y="8808"/>
                  </a:cubicBezTo>
                  <a:lnTo>
                    <a:pt x="7587" y="1778"/>
                  </a:lnTo>
                  <a:cubicBezTo>
                    <a:pt x="7587" y="1766"/>
                    <a:pt x="7599" y="1741"/>
                    <a:pt x="7599" y="1728"/>
                  </a:cubicBezTo>
                  <a:cubicBezTo>
                    <a:pt x="7587" y="1700"/>
                    <a:pt x="7587" y="1688"/>
                    <a:pt x="7559" y="1676"/>
                  </a:cubicBezTo>
                  <a:lnTo>
                    <a:pt x="5307" y="20"/>
                  </a:lnTo>
                  <a:cubicBezTo>
                    <a:pt x="5295" y="7"/>
                    <a:pt x="5278" y="0"/>
                    <a:pt x="526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3"/>
            <p:cNvSpPr/>
            <p:nvPr/>
          </p:nvSpPr>
          <p:spPr>
            <a:xfrm>
              <a:off x="6941967" y="2227777"/>
              <a:ext cx="141160" cy="187045"/>
            </a:xfrm>
            <a:custGeom>
              <a:avLst/>
              <a:gdLst/>
              <a:ahLst/>
              <a:cxnLst/>
              <a:rect l="l" t="t" r="r" b="b"/>
              <a:pathLst>
                <a:path w="4833" h="6404" extrusionOk="0">
                  <a:moveTo>
                    <a:pt x="4718" y="0"/>
                  </a:moveTo>
                  <a:cubicBezTo>
                    <a:pt x="4695" y="0"/>
                    <a:pt x="4672" y="9"/>
                    <a:pt x="4656" y="32"/>
                  </a:cubicBezTo>
                  <a:cubicBezTo>
                    <a:pt x="3116" y="2117"/>
                    <a:pt x="1578" y="4201"/>
                    <a:pt x="37" y="6285"/>
                  </a:cubicBezTo>
                  <a:cubicBezTo>
                    <a:pt x="1" y="6347"/>
                    <a:pt x="51" y="6403"/>
                    <a:pt x="107" y="6403"/>
                  </a:cubicBezTo>
                  <a:cubicBezTo>
                    <a:pt x="133" y="6403"/>
                    <a:pt x="159" y="6391"/>
                    <a:pt x="180" y="6363"/>
                  </a:cubicBezTo>
                  <a:cubicBezTo>
                    <a:pt x="1718" y="4279"/>
                    <a:pt x="3258" y="2194"/>
                    <a:pt x="4787" y="110"/>
                  </a:cubicBezTo>
                  <a:cubicBezTo>
                    <a:pt x="4833" y="55"/>
                    <a:pt x="4775" y="0"/>
                    <a:pt x="4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3"/>
            <p:cNvSpPr/>
            <p:nvPr/>
          </p:nvSpPr>
          <p:spPr>
            <a:xfrm>
              <a:off x="6956367" y="2238380"/>
              <a:ext cx="141101" cy="187162"/>
            </a:xfrm>
            <a:custGeom>
              <a:avLst/>
              <a:gdLst/>
              <a:ahLst/>
              <a:cxnLst/>
              <a:rect l="l" t="t" r="r" b="b"/>
              <a:pathLst>
                <a:path w="4831" h="6408" extrusionOk="0">
                  <a:moveTo>
                    <a:pt x="4723" y="1"/>
                  </a:moveTo>
                  <a:cubicBezTo>
                    <a:pt x="4700" y="1"/>
                    <a:pt x="4675" y="10"/>
                    <a:pt x="4657" y="33"/>
                  </a:cubicBezTo>
                  <a:cubicBezTo>
                    <a:pt x="3116" y="2117"/>
                    <a:pt x="1576" y="4202"/>
                    <a:pt x="47" y="6286"/>
                  </a:cubicBezTo>
                  <a:cubicBezTo>
                    <a:pt x="1" y="6350"/>
                    <a:pt x="60" y="6408"/>
                    <a:pt x="117" y="6408"/>
                  </a:cubicBezTo>
                  <a:cubicBezTo>
                    <a:pt x="140" y="6408"/>
                    <a:pt x="163" y="6398"/>
                    <a:pt x="178" y="6376"/>
                  </a:cubicBezTo>
                  <a:cubicBezTo>
                    <a:pt x="1719" y="4292"/>
                    <a:pt x="3259" y="2195"/>
                    <a:pt x="4785" y="110"/>
                  </a:cubicBezTo>
                  <a:cubicBezTo>
                    <a:pt x="4831" y="55"/>
                    <a:pt x="4779" y="1"/>
                    <a:pt x="47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3"/>
            <p:cNvSpPr/>
            <p:nvPr/>
          </p:nvSpPr>
          <p:spPr>
            <a:xfrm>
              <a:off x="6970824" y="2249011"/>
              <a:ext cx="141131" cy="187074"/>
            </a:xfrm>
            <a:custGeom>
              <a:avLst/>
              <a:gdLst/>
              <a:ahLst/>
              <a:cxnLst/>
              <a:rect l="l" t="t" r="r" b="b"/>
              <a:pathLst>
                <a:path w="4832" h="6405" extrusionOk="0">
                  <a:moveTo>
                    <a:pt x="4719" y="0"/>
                  </a:moveTo>
                  <a:cubicBezTo>
                    <a:pt x="4696" y="0"/>
                    <a:pt x="4672" y="10"/>
                    <a:pt x="4653" y="32"/>
                  </a:cubicBezTo>
                  <a:cubicBezTo>
                    <a:pt x="3112" y="2129"/>
                    <a:pt x="1584" y="4213"/>
                    <a:pt x="46" y="6295"/>
                  </a:cubicBezTo>
                  <a:cubicBezTo>
                    <a:pt x="0" y="6350"/>
                    <a:pt x="58" y="6405"/>
                    <a:pt x="114" y="6405"/>
                  </a:cubicBezTo>
                  <a:cubicBezTo>
                    <a:pt x="137" y="6405"/>
                    <a:pt x="159" y="6395"/>
                    <a:pt x="174" y="6372"/>
                  </a:cubicBezTo>
                  <a:cubicBezTo>
                    <a:pt x="1714" y="4291"/>
                    <a:pt x="3255" y="2207"/>
                    <a:pt x="4796" y="122"/>
                  </a:cubicBezTo>
                  <a:cubicBezTo>
                    <a:pt x="4831" y="58"/>
                    <a:pt x="4777" y="0"/>
                    <a:pt x="4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3"/>
            <p:cNvSpPr/>
            <p:nvPr/>
          </p:nvSpPr>
          <p:spPr>
            <a:xfrm>
              <a:off x="6985136" y="2259672"/>
              <a:ext cx="141423" cy="187016"/>
            </a:xfrm>
            <a:custGeom>
              <a:avLst/>
              <a:gdLst/>
              <a:ahLst/>
              <a:cxnLst/>
              <a:rect l="l" t="t" r="r" b="b"/>
              <a:pathLst>
                <a:path w="4842" h="6403" extrusionOk="0">
                  <a:moveTo>
                    <a:pt x="4731" y="1"/>
                  </a:moveTo>
                  <a:cubicBezTo>
                    <a:pt x="4703" y="1"/>
                    <a:pt x="4675" y="13"/>
                    <a:pt x="4654" y="43"/>
                  </a:cubicBezTo>
                  <a:cubicBezTo>
                    <a:pt x="3129" y="2124"/>
                    <a:pt x="1588" y="4209"/>
                    <a:pt x="47" y="6293"/>
                  </a:cubicBezTo>
                  <a:cubicBezTo>
                    <a:pt x="1" y="6348"/>
                    <a:pt x="59" y="6403"/>
                    <a:pt x="120" y="6403"/>
                  </a:cubicBezTo>
                  <a:cubicBezTo>
                    <a:pt x="145" y="6403"/>
                    <a:pt x="171" y="6394"/>
                    <a:pt x="190" y="6371"/>
                  </a:cubicBezTo>
                  <a:cubicBezTo>
                    <a:pt x="1715" y="4286"/>
                    <a:pt x="3256" y="2202"/>
                    <a:pt x="4797" y="121"/>
                  </a:cubicBezTo>
                  <a:cubicBezTo>
                    <a:pt x="4841" y="57"/>
                    <a:pt x="4789" y="1"/>
                    <a:pt x="4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3"/>
            <p:cNvSpPr/>
            <p:nvPr/>
          </p:nvSpPr>
          <p:spPr>
            <a:xfrm>
              <a:off x="6915827" y="2399284"/>
              <a:ext cx="85023" cy="75239"/>
            </a:xfrm>
            <a:custGeom>
              <a:avLst/>
              <a:gdLst/>
              <a:ahLst/>
              <a:cxnLst/>
              <a:rect l="l" t="t" r="r" b="b"/>
              <a:pathLst>
                <a:path w="2911" h="2576" extrusionOk="0">
                  <a:moveTo>
                    <a:pt x="671" y="0"/>
                  </a:moveTo>
                  <a:lnTo>
                    <a:pt x="0" y="917"/>
                  </a:lnTo>
                  <a:lnTo>
                    <a:pt x="2240" y="2576"/>
                  </a:lnTo>
                  <a:lnTo>
                    <a:pt x="2911" y="1656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3"/>
            <p:cNvSpPr/>
            <p:nvPr/>
          </p:nvSpPr>
          <p:spPr>
            <a:xfrm>
              <a:off x="6913549" y="2397152"/>
              <a:ext cx="89930" cy="79649"/>
            </a:xfrm>
            <a:custGeom>
              <a:avLst/>
              <a:gdLst/>
              <a:ahLst/>
              <a:cxnLst/>
              <a:rect l="l" t="t" r="r" b="b"/>
              <a:pathLst>
                <a:path w="3079" h="2727" extrusionOk="0">
                  <a:moveTo>
                    <a:pt x="765" y="188"/>
                  </a:moveTo>
                  <a:lnTo>
                    <a:pt x="2886" y="1754"/>
                  </a:lnTo>
                  <a:lnTo>
                    <a:pt x="2302" y="2531"/>
                  </a:lnTo>
                  <a:lnTo>
                    <a:pt x="181" y="977"/>
                  </a:lnTo>
                  <a:lnTo>
                    <a:pt x="765" y="188"/>
                  </a:lnTo>
                  <a:close/>
                  <a:moveTo>
                    <a:pt x="754" y="1"/>
                  </a:moveTo>
                  <a:cubicBezTo>
                    <a:pt x="730" y="1"/>
                    <a:pt x="703" y="9"/>
                    <a:pt x="687" y="33"/>
                  </a:cubicBezTo>
                  <a:lnTo>
                    <a:pt x="13" y="940"/>
                  </a:lnTo>
                  <a:cubicBezTo>
                    <a:pt x="0" y="965"/>
                    <a:pt x="0" y="977"/>
                    <a:pt x="0" y="1005"/>
                  </a:cubicBezTo>
                  <a:cubicBezTo>
                    <a:pt x="0" y="1018"/>
                    <a:pt x="13" y="1043"/>
                    <a:pt x="25" y="1055"/>
                  </a:cubicBezTo>
                  <a:lnTo>
                    <a:pt x="2278" y="2714"/>
                  </a:lnTo>
                  <a:cubicBezTo>
                    <a:pt x="2290" y="2726"/>
                    <a:pt x="2302" y="2726"/>
                    <a:pt x="2318" y="2726"/>
                  </a:cubicBezTo>
                  <a:cubicBezTo>
                    <a:pt x="2343" y="2726"/>
                    <a:pt x="2368" y="2714"/>
                    <a:pt x="2380" y="2698"/>
                  </a:cubicBezTo>
                  <a:lnTo>
                    <a:pt x="3054" y="1782"/>
                  </a:lnTo>
                  <a:cubicBezTo>
                    <a:pt x="3067" y="1766"/>
                    <a:pt x="3079" y="1741"/>
                    <a:pt x="3067" y="1729"/>
                  </a:cubicBezTo>
                  <a:cubicBezTo>
                    <a:pt x="3067" y="1704"/>
                    <a:pt x="3054" y="1689"/>
                    <a:pt x="3042" y="1676"/>
                  </a:cubicBezTo>
                  <a:lnTo>
                    <a:pt x="790" y="8"/>
                  </a:lnTo>
                  <a:cubicBezTo>
                    <a:pt x="780" y="4"/>
                    <a:pt x="768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6" name="Google Shape;2586;p63"/>
          <p:cNvGrpSpPr/>
          <p:nvPr/>
        </p:nvGrpSpPr>
        <p:grpSpPr>
          <a:xfrm rot="5400000">
            <a:off x="7996134" y="3165554"/>
            <a:ext cx="448886" cy="590803"/>
            <a:chOff x="6526754" y="2194685"/>
            <a:chExt cx="270315" cy="355777"/>
          </a:xfrm>
        </p:grpSpPr>
        <p:sp>
          <p:nvSpPr>
            <p:cNvPr id="2587" name="Google Shape;2587;p63"/>
            <p:cNvSpPr/>
            <p:nvPr/>
          </p:nvSpPr>
          <p:spPr>
            <a:xfrm>
              <a:off x="6529032" y="2473529"/>
              <a:ext cx="68433" cy="73340"/>
            </a:xfrm>
            <a:custGeom>
              <a:avLst/>
              <a:gdLst/>
              <a:ahLst/>
              <a:cxnLst/>
              <a:rect l="l" t="t" r="r" b="b"/>
              <a:pathLst>
                <a:path w="2343" h="2511" extrusionOk="0">
                  <a:moveTo>
                    <a:pt x="1650" y="1"/>
                  </a:moveTo>
                  <a:cubicBezTo>
                    <a:pt x="1463" y="1"/>
                    <a:pt x="1278" y="90"/>
                    <a:pt x="1153" y="254"/>
                  </a:cubicBezTo>
                  <a:lnTo>
                    <a:pt x="208" y="1534"/>
                  </a:lnTo>
                  <a:cubicBezTo>
                    <a:pt x="0" y="1807"/>
                    <a:pt x="66" y="2196"/>
                    <a:pt x="339" y="2388"/>
                  </a:cubicBezTo>
                  <a:cubicBezTo>
                    <a:pt x="447" y="2471"/>
                    <a:pt x="574" y="2511"/>
                    <a:pt x="700" y="2511"/>
                  </a:cubicBezTo>
                  <a:cubicBezTo>
                    <a:pt x="889" y="2511"/>
                    <a:pt x="1076" y="2422"/>
                    <a:pt x="1193" y="2258"/>
                  </a:cubicBezTo>
                  <a:lnTo>
                    <a:pt x="2138" y="978"/>
                  </a:lnTo>
                  <a:cubicBezTo>
                    <a:pt x="2343" y="705"/>
                    <a:pt x="2280" y="316"/>
                    <a:pt x="2007" y="124"/>
                  </a:cubicBezTo>
                  <a:cubicBezTo>
                    <a:pt x="1899" y="40"/>
                    <a:pt x="1774" y="1"/>
                    <a:pt x="16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3"/>
            <p:cNvSpPr/>
            <p:nvPr/>
          </p:nvSpPr>
          <p:spPr>
            <a:xfrm>
              <a:off x="6526754" y="2471222"/>
              <a:ext cx="71179" cy="78159"/>
            </a:xfrm>
            <a:custGeom>
              <a:avLst/>
              <a:gdLst/>
              <a:ahLst/>
              <a:cxnLst/>
              <a:rect l="l" t="t" r="r" b="b"/>
              <a:pathLst>
                <a:path w="2437" h="2676" extrusionOk="0">
                  <a:moveTo>
                    <a:pt x="1722" y="162"/>
                  </a:moveTo>
                  <a:cubicBezTo>
                    <a:pt x="1840" y="162"/>
                    <a:pt x="1955" y="190"/>
                    <a:pt x="2048" y="268"/>
                  </a:cubicBezTo>
                  <a:cubicBezTo>
                    <a:pt x="2163" y="346"/>
                    <a:pt x="2228" y="473"/>
                    <a:pt x="2253" y="616"/>
                  </a:cubicBezTo>
                  <a:cubicBezTo>
                    <a:pt x="2281" y="759"/>
                    <a:pt x="2240" y="902"/>
                    <a:pt x="2163" y="1004"/>
                  </a:cubicBezTo>
                  <a:lnTo>
                    <a:pt x="1206" y="2299"/>
                  </a:lnTo>
                  <a:cubicBezTo>
                    <a:pt x="1107" y="2437"/>
                    <a:pt x="947" y="2512"/>
                    <a:pt x="786" y="2512"/>
                  </a:cubicBezTo>
                  <a:cubicBezTo>
                    <a:pt x="674" y="2512"/>
                    <a:pt x="562" y="2477"/>
                    <a:pt x="467" y="2402"/>
                  </a:cubicBezTo>
                  <a:cubicBezTo>
                    <a:pt x="221" y="2234"/>
                    <a:pt x="168" y="1899"/>
                    <a:pt x="352" y="1666"/>
                  </a:cubicBezTo>
                  <a:lnTo>
                    <a:pt x="1296" y="383"/>
                  </a:lnTo>
                  <a:cubicBezTo>
                    <a:pt x="1386" y="268"/>
                    <a:pt x="1504" y="190"/>
                    <a:pt x="1644" y="162"/>
                  </a:cubicBezTo>
                  <a:close/>
                  <a:moveTo>
                    <a:pt x="1709" y="1"/>
                  </a:moveTo>
                  <a:cubicBezTo>
                    <a:pt x="1679" y="1"/>
                    <a:pt x="1649" y="3"/>
                    <a:pt x="1619" y="7"/>
                  </a:cubicBezTo>
                  <a:cubicBezTo>
                    <a:pt x="1439" y="35"/>
                    <a:pt x="1284" y="137"/>
                    <a:pt x="1166" y="280"/>
                  </a:cubicBezTo>
                  <a:lnTo>
                    <a:pt x="221" y="1576"/>
                  </a:lnTo>
                  <a:cubicBezTo>
                    <a:pt x="1" y="1871"/>
                    <a:pt x="66" y="2312"/>
                    <a:pt x="364" y="2532"/>
                  </a:cubicBezTo>
                  <a:cubicBezTo>
                    <a:pt x="495" y="2623"/>
                    <a:pt x="634" y="2675"/>
                    <a:pt x="777" y="2675"/>
                  </a:cubicBezTo>
                  <a:cubicBezTo>
                    <a:pt x="985" y="2675"/>
                    <a:pt x="1206" y="2570"/>
                    <a:pt x="1333" y="2390"/>
                  </a:cubicBezTo>
                  <a:lnTo>
                    <a:pt x="2281" y="1110"/>
                  </a:lnTo>
                  <a:cubicBezTo>
                    <a:pt x="2396" y="954"/>
                    <a:pt x="2436" y="771"/>
                    <a:pt x="2408" y="591"/>
                  </a:cubicBezTo>
                  <a:cubicBezTo>
                    <a:pt x="2383" y="411"/>
                    <a:pt x="2293" y="240"/>
                    <a:pt x="2138" y="137"/>
                  </a:cubicBezTo>
                  <a:cubicBezTo>
                    <a:pt x="2019" y="52"/>
                    <a:pt x="1862" y="1"/>
                    <a:pt x="17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3"/>
            <p:cNvSpPr/>
            <p:nvPr/>
          </p:nvSpPr>
          <p:spPr>
            <a:xfrm>
              <a:off x="6562679" y="2198482"/>
              <a:ext cx="231762" cy="298968"/>
            </a:xfrm>
            <a:custGeom>
              <a:avLst/>
              <a:gdLst/>
              <a:ahLst/>
              <a:cxnLst/>
              <a:rect l="l" t="t" r="r" b="b"/>
              <a:pathLst>
                <a:path w="7935" h="10236" extrusionOk="0">
                  <a:moveTo>
                    <a:pt x="7935" y="1"/>
                  </a:moveTo>
                  <a:lnTo>
                    <a:pt x="6136" y="777"/>
                  </a:lnTo>
                  <a:lnTo>
                    <a:pt x="311" y="8674"/>
                  </a:lnTo>
                  <a:cubicBezTo>
                    <a:pt x="1" y="9100"/>
                    <a:pt x="91" y="9721"/>
                    <a:pt x="520" y="10044"/>
                  </a:cubicBezTo>
                  <a:cubicBezTo>
                    <a:pt x="694" y="10174"/>
                    <a:pt x="898" y="10235"/>
                    <a:pt x="1100" y="10235"/>
                  </a:cubicBezTo>
                  <a:cubicBezTo>
                    <a:pt x="1406" y="10235"/>
                    <a:pt x="1709" y="10095"/>
                    <a:pt x="1905" y="9839"/>
                  </a:cubicBezTo>
                  <a:lnTo>
                    <a:pt x="7714" y="1942"/>
                  </a:lnTo>
                  <a:lnTo>
                    <a:pt x="79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3"/>
            <p:cNvSpPr/>
            <p:nvPr/>
          </p:nvSpPr>
          <p:spPr>
            <a:xfrm>
              <a:off x="6560050" y="2194685"/>
              <a:ext cx="237019" cy="305160"/>
            </a:xfrm>
            <a:custGeom>
              <a:avLst/>
              <a:gdLst/>
              <a:ahLst/>
              <a:cxnLst/>
              <a:rect l="l" t="t" r="r" b="b"/>
              <a:pathLst>
                <a:path w="8115" h="10448" extrusionOk="0">
                  <a:moveTo>
                    <a:pt x="7935" y="261"/>
                  </a:moveTo>
                  <a:lnTo>
                    <a:pt x="7726" y="2035"/>
                  </a:lnTo>
                  <a:lnTo>
                    <a:pt x="1930" y="9916"/>
                  </a:lnTo>
                  <a:cubicBezTo>
                    <a:pt x="1787" y="10112"/>
                    <a:pt x="1566" y="10239"/>
                    <a:pt x="1333" y="10280"/>
                  </a:cubicBezTo>
                  <a:cubicBezTo>
                    <a:pt x="1295" y="10283"/>
                    <a:pt x="1256" y="10285"/>
                    <a:pt x="1218" y="10285"/>
                  </a:cubicBezTo>
                  <a:cubicBezTo>
                    <a:pt x="1015" y="10285"/>
                    <a:pt x="824" y="10229"/>
                    <a:pt x="659" y="10112"/>
                  </a:cubicBezTo>
                  <a:cubicBezTo>
                    <a:pt x="259" y="9814"/>
                    <a:pt x="168" y="9242"/>
                    <a:pt x="467" y="8841"/>
                  </a:cubicBezTo>
                  <a:lnTo>
                    <a:pt x="6279" y="973"/>
                  </a:lnTo>
                  <a:lnTo>
                    <a:pt x="7935" y="261"/>
                  </a:lnTo>
                  <a:close/>
                  <a:moveTo>
                    <a:pt x="8115" y="0"/>
                  </a:moveTo>
                  <a:lnTo>
                    <a:pt x="6173" y="842"/>
                  </a:lnTo>
                  <a:lnTo>
                    <a:pt x="336" y="8751"/>
                  </a:lnTo>
                  <a:cubicBezTo>
                    <a:pt x="1" y="9217"/>
                    <a:pt x="91" y="9891"/>
                    <a:pt x="569" y="10239"/>
                  </a:cubicBezTo>
                  <a:cubicBezTo>
                    <a:pt x="753" y="10370"/>
                    <a:pt x="970" y="10447"/>
                    <a:pt x="1191" y="10447"/>
                  </a:cubicBezTo>
                  <a:cubicBezTo>
                    <a:pt x="1243" y="10447"/>
                    <a:pt x="1309" y="10435"/>
                    <a:pt x="1358" y="10435"/>
                  </a:cubicBezTo>
                  <a:cubicBezTo>
                    <a:pt x="1632" y="10382"/>
                    <a:pt x="1877" y="10239"/>
                    <a:pt x="2045" y="10006"/>
                  </a:cubicBezTo>
                  <a:lnTo>
                    <a:pt x="7882" y="2097"/>
                  </a:lnTo>
                  <a:lnTo>
                    <a:pt x="811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3"/>
            <p:cNvSpPr/>
            <p:nvPr/>
          </p:nvSpPr>
          <p:spPr>
            <a:xfrm>
              <a:off x="6540364" y="2386403"/>
              <a:ext cx="145190" cy="161459"/>
            </a:xfrm>
            <a:custGeom>
              <a:avLst/>
              <a:gdLst/>
              <a:ahLst/>
              <a:cxnLst/>
              <a:rect l="l" t="t" r="r" b="b"/>
              <a:pathLst>
                <a:path w="4971" h="5528" extrusionOk="0">
                  <a:moveTo>
                    <a:pt x="2731" y="0"/>
                  </a:moveTo>
                  <a:lnTo>
                    <a:pt x="119" y="3532"/>
                  </a:lnTo>
                  <a:cubicBezTo>
                    <a:pt x="1" y="3703"/>
                    <a:pt x="29" y="3936"/>
                    <a:pt x="196" y="4063"/>
                  </a:cubicBezTo>
                  <a:lnTo>
                    <a:pt x="830" y="4529"/>
                  </a:lnTo>
                  <a:lnTo>
                    <a:pt x="1476" y="5008"/>
                  </a:lnTo>
                  <a:lnTo>
                    <a:pt x="2007" y="5396"/>
                  </a:lnTo>
                  <a:cubicBezTo>
                    <a:pt x="2132" y="5485"/>
                    <a:pt x="2273" y="5527"/>
                    <a:pt x="2413" y="5527"/>
                  </a:cubicBezTo>
                  <a:cubicBezTo>
                    <a:pt x="2621" y="5527"/>
                    <a:pt x="2825" y="5433"/>
                    <a:pt x="2964" y="5256"/>
                  </a:cubicBezTo>
                  <a:lnTo>
                    <a:pt x="4803" y="2771"/>
                  </a:lnTo>
                  <a:cubicBezTo>
                    <a:pt x="4971" y="2538"/>
                    <a:pt x="4921" y="2200"/>
                    <a:pt x="4688" y="2032"/>
                  </a:cubicBezTo>
                  <a:lnTo>
                    <a:pt x="2526" y="4958"/>
                  </a:lnTo>
                  <a:cubicBezTo>
                    <a:pt x="2501" y="4998"/>
                    <a:pt x="2457" y="5019"/>
                    <a:pt x="2412" y="5019"/>
                  </a:cubicBezTo>
                  <a:cubicBezTo>
                    <a:pt x="2384" y="5019"/>
                    <a:pt x="2355" y="5011"/>
                    <a:pt x="2330" y="4995"/>
                  </a:cubicBezTo>
                  <a:lnTo>
                    <a:pt x="1787" y="4582"/>
                  </a:lnTo>
                  <a:lnTo>
                    <a:pt x="4312" y="1165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3"/>
            <p:cNvSpPr/>
            <p:nvPr/>
          </p:nvSpPr>
          <p:spPr>
            <a:xfrm>
              <a:off x="6537736" y="2382957"/>
              <a:ext cx="148637" cy="167505"/>
            </a:xfrm>
            <a:custGeom>
              <a:avLst/>
              <a:gdLst/>
              <a:ahLst/>
              <a:cxnLst/>
              <a:rect l="l" t="t" r="r" b="b"/>
              <a:pathLst>
                <a:path w="5089" h="5735" extrusionOk="0">
                  <a:moveTo>
                    <a:pt x="2837" y="221"/>
                  </a:moveTo>
                  <a:lnTo>
                    <a:pt x="4297" y="1296"/>
                  </a:lnTo>
                  <a:lnTo>
                    <a:pt x="1762" y="4725"/>
                  </a:lnTo>
                  <a:lnTo>
                    <a:pt x="2383" y="5179"/>
                  </a:lnTo>
                  <a:cubicBezTo>
                    <a:pt x="2420" y="5203"/>
                    <a:pt x="2486" y="5219"/>
                    <a:pt x="2539" y="5219"/>
                  </a:cubicBezTo>
                  <a:cubicBezTo>
                    <a:pt x="2604" y="5203"/>
                    <a:pt x="2653" y="5179"/>
                    <a:pt x="2681" y="5126"/>
                  </a:cubicBezTo>
                  <a:lnTo>
                    <a:pt x="4791" y="2268"/>
                  </a:lnTo>
                  <a:cubicBezTo>
                    <a:pt x="4856" y="2330"/>
                    <a:pt x="4893" y="2408"/>
                    <a:pt x="4906" y="2501"/>
                  </a:cubicBezTo>
                  <a:cubicBezTo>
                    <a:pt x="4918" y="2628"/>
                    <a:pt x="4893" y="2746"/>
                    <a:pt x="4828" y="2836"/>
                  </a:cubicBezTo>
                  <a:lnTo>
                    <a:pt x="2992" y="5334"/>
                  </a:lnTo>
                  <a:cubicBezTo>
                    <a:pt x="2875" y="5488"/>
                    <a:pt x="2694" y="5573"/>
                    <a:pt x="2509" y="5573"/>
                  </a:cubicBezTo>
                  <a:cubicBezTo>
                    <a:pt x="2385" y="5573"/>
                    <a:pt x="2259" y="5535"/>
                    <a:pt x="2150" y="5452"/>
                  </a:cubicBezTo>
                  <a:lnTo>
                    <a:pt x="957" y="4582"/>
                  </a:lnTo>
                  <a:lnTo>
                    <a:pt x="336" y="4116"/>
                  </a:lnTo>
                  <a:cubicBezTo>
                    <a:pt x="209" y="4026"/>
                    <a:pt x="181" y="3834"/>
                    <a:pt x="274" y="3703"/>
                  </a:cubicBezTo>
                  <a:lnTo>
                    <a:pt x="2837" y="221"/>
                  </a:lnTo>
                  <a:close/>
                  <a:moveTo>
                    <a:pt x="2809" y="0"/>
                  </a:moveTo>
                  <a:lnTo>
                    <a:pt x="143" y="3613"/>
                  </a:lnTo>
                  <a:cubicBezTo>
                    <a:pt x="1" y="3806"/>
                    <a:pt x="41" y="4091"/>
                    <a:pt x="246" y="4247"/>
                  </a:cubicBezTo>
                  <a:lnTo>
                    <a:pt x="2060" y="5579"/>
                  </a:lnTo>
                  <a:cubicBezTo>
                    <a:pt x="2188" y="5685"/>
                    <a:pt x="2343" y="5735"/>
                    <a:pt x="2498" y="5735"/>
                  </a:cubicBezTo>
                  <a:cubicBezTo>
                    <a:pt x="2731" y="5735"/>
                    <a:pt x="2964" y="5620"/>
                    <a:pt x="3119" y="5424"/>
                  </a:cubicBezTo>
                  <a:lnTo>
                    <a:pt x="4958" y="2926"/>
                  </a:lnTo>
                  <a:cubicBezTo>
                    <a:pt x="5049" y="2796"/>
                    <a:pt x="5089" y="2641"/>
                    <a:pt x="5061" y="2485"/>
                  </a:cubicBezTo>
                  <a:cubicBezTo>
                    <a:pt x="5036" y="2318"/>
                    <a:pt x="4958" y="2190"/>
                    <a:pt x="4828" y="2085"/>
                  </a:cubicBezTo>
                  <a:lnTo>
                    <a:pt x="4763" y="2047"/>
                  </a:lnTo>
                  <a:lnTo>
                    <a:pt x="2551" y="5036"/>
                  </a:lnTo>
                  <a:cubicBezTo>
                    <a:pt x="2551" y="5048"/>
                    <a:pt x="2539" y="5048"/>
                    <a:pt x="2511" y="5064"/>
                  </a:cubicBezTo>
                  <a:cubicBezTo>
                    <a:pt x="2498" y="5064"/>
                    <a:pt x="2486" y="5048"/>
                    <a:pt x="2473" y="5048"/>
                  </a:cubicBezTo>
                  <a:lnTo>
                    <a:pt x="1982" y="4688"/>
                  </a:lnTo>
                  <a:lnTo>
                    <a:pt x="4517" y="1258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3"/>
            <p:cNvSpPr/>
            <p:nvPr/>
          </p:nvSpPr>
          <p:spPr>
            <a:xfrm>
              <a:off x="6773645" y="2198482"/>
              <a:ext cx="20796" cy="20095"/>
            </a:xfrm>
            <a:custGeom>
              <a:avLst/>
              <a:gdLst/>
              <a:ahLst/>
              <a:cxnLst/>
              <a:rect l="l" t="t" r="r" b="b"/>
              <a:pathLst>
                <a:path w="712" h="688" extrusionOk="0">
                  <a:moveTo>
                    <a:pt x="712" y="1"/>
                  </a:moveTo>
                  <a:lnTo>
                    <a:pt x="0" y="311"/>
                  </a:lnTo>
                  <a:lnTo>
                    <a:pt x="634" y="687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3"/>
            <p:cNvSpPr/>
            <p:nvPr/>
          </p:nvSpPr>
          <p:spPr>
            <a:xfrm>
              <a:off x="6768387" y="2194685"/>
              <a:ext cx="28682" cy="27689"/>
            </a:xfrm>
            <a:custGeom>
              <a:avLst/>
              <a:gdLst/>
              <a:ahLst/>
              <a:cxnLst/>
              <a:rect l="l" t="t" r="r" b="b"/>
              <a:pathLst>
                <a:path w="982" h="948" extrusionOk="0">
                  <a:moveTo>
                    <a:pt x="802" y="261"/>
                  </a:moveTo>
                  <a:lnTo>
                    <a:pt x="749" y="687"/>
                  </a:lnTo>
                  <a:lnTo>
                    <a:pt x="348" y="454"/>
                  </a:lnTo>
                  <a:lnTo>
                    <a:pt x="802" y="261"/>
                  </a:lnTo>
                  <a:close/>
                  <a:moveTo>
                    <a:pt x="982" y="0"/>
                  </a:moveTo>
                  <a:lnTo>
                    <a:pt x="0" y="429"/>
                  </a:lnTo>
                  <a:lnTo>
                    <a:pt x="879" y="948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3"/>
            <p:cNvSpPr/>
            <p:nvPr/>
          </p:nvSpPr>
          <p:spPr>
            <a:xfrm>
              <a:off x="6741896" y="2221177"/>
              <a:ext cx="46119" cy="34056"/>
            </a:xfrm>
            <a:custGeom>
              <a:avLst/>
              <a:gdLst/>
              <a:ahLst/>
              <a:cxnLst/>
              <a:rect l="l" t="t" r="r" b="b"/>
              <a:pathLst>
                <a:path w="1579" h="1166" extrusionOk="0">
                  <a:moveTo>
                    <a:pt x="1578" y="116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3"/>
            <p:cNvSpPr/>
            <p:nvPr/>
          </p:nvSpPr>
          <p:spPr>
            <a:xfrm>
              <a:off x="6740348" y="2219278"/>
              <a:ext cx="49185" cy="37853"/>
            </a:xfrm>
            <a:custGeom>
              <a:avLst/>
              <a:gdLst/>
              <a:ahLst/>
              <a:cxnLst/>
              <a:rect l="l" t="t" r="r" b="b"/>
              <a:pathLst>
                <a:path w="1684" h="1296" extrusionOk="0">
                  <a:moveTo>
                    <a:pt x="106" y="0"/>
                  </a:moveTo>
                  <a:lnTo>
                    <a:pt x="0" y="131"/>
                  </a:lnTo>
                  <a:lnTo>
                    <a:pt x="1594" y="1296"/>
                  </a:lnTo>
                  <a:lnTo>
                    <a:pt x="1684" y="116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3"/>
            <p:cNvSpPr/>
            <p:nvPr/>
          </p:nvSpPr>
          <p:spPr>
            <a:xfrm>
              <a:off x="6709563" y="2266799"/>
              <a:ext cx="56750" cy="72931"/>
            </a:xfrm>
            <a:custGeom>
              <a:avLst/>
              <a:gdLst/>
              <a:ahLst/>
              <a:cxnLst/>
              <a:rect l="l" t="t" r="r" b="b"/>
              <a:pathLst>
                <a:path w="1943" h="2497" extrusionOk="0">
                  <a:moveTo>
                    <a:pt x="1828" y="0"/>
                  </a:moveTo>
                  <a:cubicBezTo>
                    <a:pt x="1805" y="0"/>
                    <a:pt x="1783" y="10"/>
                    <a:pt x="1769" y="32"/>
                  </a:cubicBezTo>
                  <a:cubicBezTo>
                    <a:pt x="1197" y="821"/>
                    <a:pt x="616" y="1598"/>
                    <a:pt x="45" y="2387"/>
                  </a:cubicBezTo>
                  <a:cubicBezTo>
                    <a:pt x="1" y="2442"/>
                    <a:pt x="58" y="2497"/>
                    <a:pt x="118" y="2497"/>
                  </a:cubicBezTo>
                  <a:cubicBezTo>
                    <a:pt x="143" y="2497"/>
                    <a:pt x="168" y="2487"/>
                    <a:pt x="188" y="2464"/>
                  </a:cubicBezTo>
                  <a:cubicBezTo>
                    <a:pt x="759" y="1688"/>
                    <a:pt x="1328" y="899"/>
                    <a:pt x="1896" y="122"/>
                  </a:cubicBezTo>
                  <a:cubicBezTo>
                    <a:pt x="1943" y="58"/>
                    <a:pt x="1884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3"/>
            <p:cNvSpPr/>
            <p:nvPr/>
          </p:nvSpPr>
          <p:spPr>
            <a:xfrm>
              <a:off x="6701414" y="2346301"/>
              <a:ext cx="6104" cy="4556"/>
            </a:xfrm>
            <a:custGeom>
              <a:avLst/>
              <a:gdLst/>
              <a:ahLst/>
              <a:cxnLst/>
              <a:rect l="l" t="t" r="r" b="b"/>
              <a:pathLst>
                <a:path w="209" h="156" extrusionOk="0">
                  <a:moveTo>
                    <a:pt x="106" y="0"/>
                  </a:moveTo>
                  <a:cubicBezTo>
                    <a:pt x="1" y="0"/>
                    <a:pt x="1" y="156"/>
                    <a:pt x="106" y="156"/>
                  </a:cubicBezTo>
                  <a:cubicBezTo>
                    <a:pt x="209" y="156"/>
                    <a:pt x="209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3"/>
            <p:cNvSpPr/>
            <p:nvPr/>
          </p:nvSpPr>
          <p:spPr>
            <a:xfrm>
              <a:off x="6677260" y="2370135"/>
              <a:ext cx="13581" cy="14399"/>
            </a:xfrm>
            <a:custGeom>
              <a:avLst/>
              <a:gdLst/>
              <a:ahLst/>
              <a:cxnLst/>
              <a:rect l="l" t="t" r="r" b="b"/>
              <a:pathLst>
                <a:path w="465" h="493" extrusionOk="0">
                  <a:moveTo>
                    <a:pt x="347" y="1"/>
                  </a:moveTo>
                  <a:cubicBezTo>
                    <a:pt x="329" y="1"/>
                    <a:pt x="311" y="8"/>
                    <a:pt x="296" y="26"/>
                  </a:cubicBezTo>
                  <a:cubicBezTo>
                    <a:pt x="219" y="144"/>
                    <a:pt x="129" y="247"/>
                    <a:pt x="51" y="349"/>
                  </a:cubicBezTo>
                  <a:cubicBezTo>
                    <a:pt x="1" y="409"/>
                    <a:pt x="59" y="493"/>
                    <a:pt x="118" y="493"/>
                  </a:cubicBezTo>
                  <a:cubicBezTo>
                    <a:pt x="136" y="493"/>
                    <a:pt x="154" y="485"/>
                    <a:pt x="169" y="467"/>
                  </a:cubicBezTo>
                  <a:cubicBezTo>
                    <a:pt x="247" y="349"/>
                    <a:pt x="337" y="247"/>
                    <a:pt x="414" y="144"/>
                  </a:cubicBezTo>
                  <a:cubicBezTo>
                    <a:pt x="465" y="84"/>
                    <a:pt x="40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3"/>
            <p:cNvSpPr/>
            <p:nvPr/>
          </p:nvSpPr>
          <p:spPr>
            <a:xfrm>
              <a:off x="6638385" y="2350274"/>
              <a:ext cx="20708" cy="25264"/>
            </a:xfrm>
            <a:custGeom>
              <a:avLst/>
              <a:gdLst/>
              <a:ahLst/>
              <a:cxnLst/>
              <a:rect l="l" t="t" r="r" b="b"/>
              <a:pathLst>
                <a:path w="709" h="865" extrusionOk="0">
                  <a:moveTo>
                    <a:pt x="594" y="0"/>
                  </a:moveTo>
                  <a:cubicBezTo>
                    <a:pt x="571" y="0"/>
                    <a:pt x="546" y="10"/>
                    <a:pt x="528" y="32"/>
                  </a:cubicBezTo>
                  <a:cubicBezTo>
                    <a:pt x="372" y="280"/>
                    <a:pt x="205" y="513"/>
                    <a:pt x="37" y="746"/>
                  </a:cubicBezTo>
                  <a:cubicBezTo>
                    <a:pt x="1" y="808"/>
                    <a:pt x="57" y="864"/>
                    <a:pt x="112" y="864"/>
                  </a:cubicBezTo>
                  <a:cubicBezTo>
                    <a:pt x="138" y="864"/>
                    <a:pt x="163" y="852"/>
                    <a:pt x="180" y="824"/>
                  </a:cubicBezTo>
                  <a:cubicBezTo>
                    <a:pt x="348" y="591"/>
                    <a:pt x="503" y="358"/>
                    <a:pt x="671" y="125"/>
                  </a:cubicBezTo>
                  <a:cubicBezTo>
                    <a:pt x="708" y="59"/>
                    <a:pt x="65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3"/>
            <p:cNvSpPr/>
            <p:nvPr/>
          </p:nvSpPr>
          <p:spPr>
            <a:xfrm>
              <a:off x="6721100" y="2258913"/>
              <a:ext cx="5287" cy="4673"/>
            </a:xfrm>
            <a:custGeom>
              <a:avLst/>
              <a:gdLst/>
              <a:ahLst/>
              <a:cxnLst/>
              <a:rect l="l" t="t" r="r" b="b"/>
              <a:pathLst>
                <a:path w="181" h="160" extrusionOk="0">
                  <a:moveTo>
                    <a:pt x="82" y="1"/>
                  </a:moveTo>
                  <a:cubicBezTo>
                    <a:pt x="48" y="1"/>
                    <a:pt x="11" y="23"/>
                    <a:pt x="1" y="53"/>
                  </a:cubicBezTo>
                  <a:cubicBezTo>
                    <a:pt x="1" y="94"/>
                    <a:pt x="13" y="147"/>
                    <a:pt x="66" y="159"/>
                  </a:cubicBezTo>
                  <a:lnTo>
                    <a:pt x="78" y="159"/>
                  </a:lnTo>
                  <a:cubicBezTo>
                    <a:pt x="116" y="159"/>
                    <a:pt x="168" y="147"/>
                    <a:pt x="181" y="106"/>
                  </a:cubicBezTo>
                  <a:cubicBezTo>
                    <a:pt x="181" y="69"/>
                    <a:pt x="168" y="16"/>
                    <a:pt x="116" y="4"/>
                  </a:cubicBezTo>
                  <a:lnTo>
                    <a:pt x="103" y="4"/>
                  </a:lnTo>
                  <a:cubicBezTo>
                    <a:pt x="97" y="2"/>
                    <a:pt x="90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3"/>
            <p:cNvSpPr/>
            <p:nvPr/>
          </p:nvSpPr>
          <p:spPr>
            <a:xfrm>
              <a:off x="6703079" y="2266536"/>
              <a:ext cx="18342" cy="19715"/>
            </a:xfrm>
            <a:custGeom>
              <a:avLst/>
              <a:gdLst/>
              <a:ahLst/>
              <a:cxnLst/>
              <a:rect l="l" t="t" r="r" b="b"/>
              <a:pathLst>
                <a:path w="628" h="675" extrusionOk="0">
                  <a:moveTo>
                    <a:pt x="513" y="0"/>
                  </a:moveTo>
                  <a:cubicBezTo>
                    <a:pt x="495" y="0"/>
                    <a:pt x="477" y="8"/>
                    <a:pt x="462" y="25"/>
                  </a:cubicBezTo>
                  <a:cubicBezTo>
                    <a:pt x="332" y="196"/>
                    <a:pt x="189" y="364"/>
                    <a:pt x="49" y="544"/>
                  </a:cubicBezTo>
                  <a:cubicBezTo>
                    <a:pt x="0" y="602"/>
                    <a:pt x="53" y="674"/>
                    <a:pt x="109" y="674"/>
                  </a:cubicBezTo>
                  <a:cubicBezTo>
                    <a:pt x="128" y="674"/>
                    <a:pt x="148" y="666"/>
                    <a:pt x="164" y="647"/>
                  </a:cubicBezTo>
                  <a:cubicBezTo>
                    <a:pt x="307" y="479"/>
                    <a:pt x="438" y="311"/>
                    <a:pt x="577" y="144"/>
                  </a:cubicBezTo>
                  <a:cubicBezTo>
                    <a:pt x="628" y="84"/>
                    <a:pt x="571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3" name="Google Shape;2603;p63"/>
          <p:cNvSpPr/>
          <p:nvPr/>
        </p:nvSpPr>
        <p:spPr>
          <a:xfrm>
            <a:off x="5021773" y="498175"/>
            <a:ext cx="1194300" cy="2544300"/>
          </a:xfrm>
          <a:custGeom>
            <a:avLst/>
            <a:gdLst/>
            <a:ahLst/>
            <a:cxnLst/>
            <a:rect l="l" t="t" r="r" b="b"/>
            <a:pathLst>
              <a:path w="47772" h="101772" extrusionOk="0">
                <a:moveTo>
                  <a:pt x="47772" y="4645"/>
                </a:moveTo>
                <a:cubicBezTo>
                  <a:pt x="39718" y="984"/>
                  <a:pt x="26913" y="-3126"/>
                  <a:pt x="21250" y="3670"/>
                </a:cubicBezTo>
                <a:cubicBezTo>
                  <a:pt x="15953" y="10026"/>
                  <a:pt x="20269" y="20645"/>
                  <a:pt x="16570" y="28046"/>
                </a:cubicBezTo>
                <a:cubicBezTo>
                  <a:pt x="13337" y="34515"/>
                  <a:pt x="6843" y="39106"/>
                  <a:pt x="4089" y="45793"/>
                </a:cubicBezTo>
                <a:cubicBezTo>
                  <a:pt x="1725" y="51535"/>
                  <a:pt x="2937" y="58161"/>
                  <a:pt x="2139" y="64319"/>
                </a:cubicBezTo>
                <a:cubicBezTo>
                  <a:pt x="1068" y="72580"/>
                  <a:pt x="-1223" y="81245"/>
                  <a:pt x="969" y="89281"/>
                </a:cubicBezTo>
                <a:cubicBezTo>
                  <a:pt x="2441" y="94678"/>
                  <a:pt x="8728" y="98043"/>
                  <a:pt x="14035" y="99812"/>
                </a:cubicBezTo>
                <a:cubicBezTo>
                  <a:pt x="16914" y="100772"/>
                  <a:pt x="20204" y="102539"/>
                  <a:pt x="23005" y="101372"/>
                </a:cubicBezTo>
                <a:cubicBezTo>
                  <a:pt x="27833" y="99360"/>
                  <a:pt x="30314" y="93229"/>
                  <a:pt x="31391" y="88111"/>
                </a:cubicBezTo>
                <a:cubicBezTo>
                  <a:pt x="33681" y="77233"/>
                  <a:pt x="31196" y="65879"/>
                  <a:pt x="31196" y="54763"/>
                </a:cubicBezTo>
                <a:cubicBezTo>
                  <a:pt x="31196" y="47966"/>
                  <a:pt x="33620" y="41349"/>
                  <a:pt x="35681" y="34872"/>
                </a:cubicBezTo>
                <a:cubicBezTo>
                  <a:pt x="36938" y="30921"/>
                  <a:pt x="36022" y="26408"/>
                  <a:pt x="37631" y="22586"/>
                </a:cubicBezTo>
                <a:cubicBezTo>
                  <a:pt x="40341" y="16150"/>
                  <a:pt x="46078" y="11030"/>
                  <a:pt x="47772" y="4255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4" name="Google Shape;2604;p63"/>
          <p:cNvSpPr/>
          <p:nvPr/>
        </p:nvSpPr>
        <p:spPr>
          <a:xfrm>
            <a:off x="7253272" y="343873"/>
            <a:ext cx="1382725" cy="2664975"/>
          </a:xfrm>
          <a:custGeom>
            <a:avLst/>
            <a:gdLst/>
            <a:ahLst/>
            <a:cxnLst/>
            <a:rect l="l" t="t" r="r" b="b"/>
            <a:pathLst>
              <a:path w="55309" h="106599" extrusionOk="0">
                <a:moveTo>
                  <a:pt x="21307" y="4186"/>
                </a:moveTo>
                <a:cubicBezTo>
                  <a:pt x="15298" y="681"/>
                  <a:pt x="2351" y="-2893"/>
                  <a:pt x="440" y="3796"/>
                </a:cubicBezTo>
                <a:cubicBezTo>
                  <a:pt x="-1297" y="9876"/>
                  <a:pt x="2824" y="16317"/>
                  <a:pt x="5316" y="22128"/>
                </a:cubicBezTo>
                <a:cubicBezTo>
                  <a:pt x="10869" y="35080"/>
                  <a:pt x="15787" y="48330"/>
                  <a:pt x="22087" y="60935"/>
                </a:cubicBezTo>
                <a:cubicBezTo>
                  <a:pt x="24273" y="65308"/>
                  <a:pt x="28965" y="68248"/>
                  <a:pt x="30667" y="72831"/>
                </a:cubicBezTo>
                <a:cubicBezTo>
                  <a:pt x="33544" y="80578"/>
                  <a:pt x="22937" y="89067"/>
                  <a:pt x="25207" y="97013"/>
                </a:cubicBezTo>
                <a:cubicBezTo>
                  <a:pt x="27356" y="104534"/>
                  <a:pt x="39809" y="108555"/>
                  <a:pt x="47049" y="105594"/>
                </a:cubicBezTo>
                <a:cubicBezTo>
                  <a:pt x="52592" y="103327"/>
                  <a:pt x="55040" y="95588"/>
                  <a:pt x="55239" y="89603"/>
                </a:cubicBezTo>
                <a:cubicBezTo>
                  <a:pt x="55790" y="73077"/>
                  <a:pt x="51989" y="56075"/>
                  <a:pt x="45098" y="41044"/>
                </a:cubicBezTo>
                <a:cubicBezTo>
                  <a:pt x="41269" y="32691"/>
                  <a:pt x="36833" y="24618"/>
                  <a:pt x="32228" y="16667"/>
                </a:cubicBezTo>
                <a:cubicBezTo>
                  <a:pt x="29206" y="11449"/>
                  <a:pt x="25987" y="4674"/>
                  <a:pt x="20137" y="3211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5" name="Google Shape;2605;p63"/>
          <p:cNvSpPr/>
          <p:nvPr/>
        </p:nvSpPr>
        <p:spPr>
          <a:xfrm>
            <a:off x="320812" y="321775"/>
            <a:ext cx="410775" cy="423850"/>
          </a:xfrm>
          <a:custGeom>
            <a:avLst/>
            <a:gdLst/>
            <a:ahLst/>
            <a:cxnLst/>
            <a:rect l="l" t="t" r="r" b="b"/>
            <a:pathLst>
              <a:path w="16431" h="16954" extrusionOk="0">
                <a:moveTo>
                  <a:pt x="11350" y="390"/>
                </a:moveTo>
                <a:cubicBezTo>
                  <a:pt x="7321" y="966"/>
                  <a:pt x="2032" y="2109"/>
                  <a:pt x="429" y="5850"/>
                </a:cubicBezTo>
                <a:cubicBezTo>
                  <a:pt x="-1210" y="9674"/>
                  <a:pt x="2394" y="15955"/>
                  <a:pt x="6474" y="16771"/>
                </a:cubicBezTo>
                <a:cubicBezTo>
                  <a:pt x="9840" y="17444"/>
                  <a:pt x="14560" y="15668"/>
                  <a:pt x="15835" y="12481"/>
                </a:cubicBezTo>
                <a:cubicBezTo>
                  <a:pt x="17485" y="8356"/>
                  <a:pt x="15598" y="0"/>
                  <a:pt x="11155" y="0"/>
                </a:cubicBezTo>
              </a:path>
            </a:pathLst>
          </a:custGeom>
          <a:noFill/>
          <a:ln>
            <a:noFill/>
          </a:ln>
        </p:spPr>
      </p:sp>
      <p:grpSp>
        <p:nvGrpSpPr>
          <p:cNvPr id="2606" name="Google Shape;2606;p63"/>
          <p:cNvGrpSpPr/>
          <p:nvPr/>
        </p:nvGrpSpPr>
        <p:grpSpPr>
          <a:xfrm rot="-1458633">
            <a:off x="2143202" y="4323600"/>
            <a:ext cx="314077" cy="298887"/>
            <a:chOff x="631103" y="2799952"/>
            <a:chExt cx="83592" cy="79532"/>
          </a:xfrm>
        </p:grpSpPr>
        <p:sp>
          <p:nvSpPr>
            <p:cNvPr id="2607" name="Google Shape;2607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63"/>
          <p:cNvGrpSpPr/>
          <p:nvPr/>
        </p:nvGrpSpPr>
        <p:grpSpPr>
          <a:xfrm rot="1225968">
            <a:off x="5375873" y="1914042"/>
            <a:ext cx="255413" cy="458541"/>
            <a:chOff x="844318" y="2802435"/>
            <a:chExt cx="62008" cy="111310"/>
          </a:xfrm>
        </p:grpSpPr>
        <p:sp>
          <p:nvSpPr>
            <p:cNvPr id="2610" name="Google Shape;2610;p63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3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2" name="Google Shape;2612;p63"/>
          <p:cNvGrpSpPr/>
          <p:nvPr/>
        </p:nvGrpSpPr>
        <p:grpSpPr>
          <a:xfrm rot="1115166">
            <a:off x="396432" y="1552875"/>
            <a:ext cx="259512" cy="246969"/>
            <a:chOff x="631103" y="2799952"/>
            <a:chExt cx="83592" cy="79532"/>
          </a:xfrm>
        </p:grpSpPr>
        <p:sp>
          <p:nvSpPr>
            <p:cNvPr id="2613" name="Google Shape;2613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63"/>
          <p:cNvGrpSpPr/>
          <p:nvPr/>
        </p:nvGrpSpPr>
        <p:grpSpPr>
          <a:xfrm rot="-1458633">
            <a:off x="7787602" y="1236175"/>
            <a:ext cx="314077" cy="298887"/>
            <a:chOff x="631103" y="2799952"/>
            <a:chExt cx="83592" cy="79532"/>
          </a:xfrm>
        </p:grpSpPr>
        <p:sp>
          <p:nvSpPr>
            <p:cNvPr id="2616" name="Google Shape;2616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9580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6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26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63"/>
          <p:cNvSpPr txBox="1">
            <a:spLocks noGrp="1"/>
          </p:cNvSpPr>
          <p:nvPr>
            <p:ph type="body" idx="1"/>
          </p:nvPr>
        </p:nvSpPr>
        <p:spPr>
          <a:xfrm>
            <a:off x="737612" y="1268663"/>
            <a:ext cx="3705300" cy="2875808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fontAlgn="base"/>
            <a:r>
              <a:rPr lang="en-US" dirty="0" err="1"/>
              <a:t>Verificați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un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de un </a:t>
            </a:r>
            <a:r>
              <a:rPr lang="en-US" dirty="0" err="1"/>
              <a:t>utilizator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divizibil</a:t>
            </a:r>
            <a:r>
              <a:rPr lang="en-US" dirty="0"/>
              <a:t> cu 10.</a:t>
            </a:r>
            <a:endParaRPr lang="ro-RO" dirty="0"/>
          </a:p>
          <a:p>
            <a:pPr fontAlgn="base"/>
            <a:endParaRPr lang="ro-RO" dirty="0"/>
          </a:p>
          <a:p>
            <a:pPr fontAlgn="base"/>
            <a:r>
              <a:rPr lang="en-US" dirty="0" err="1"/>
              <a:t>Verificați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un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decât</a:t>
            </a:r>
            <a:r>
              <a:rPr lang="en-US" dirty="0"/>
              <a:t> </a:t>
            </a:r>
            <a:r>
              <a:rPr lang="en-US" dirty="0" err="1"/>
              <a:t>celălalt</a:t>
            </a:r>
            <a:r>
              <a:rPr lang="en-US" dirty="0"/>
              <a:t>.</a:t>
            </a:r>
          </a:p>
          <a:p>
            <a:pPr marL="127000" indent="0" fontAlgn="base">
              <a:buNone/>
            </a:pPr>
            <a:r>
              <a:rPr lang="en-US" dirty="0" err="1"/>
              <a:t>Dacă</a:t>
            </a:r>
            <a:r>
              <a:rPr lang="en-US" dirty="0"/>
              <a:t> sunt, </a:t>
            </a:r>
            <a:r>
              <a:rPr lang="en-US" dirty="0" err="1"/>
              <a:t>afișează</a:t>
            </a:r>
            <a:r>
              <a:rPr lang="en-US" dirty="0"/>
              <a:t> </a:t>
            </a:r>
            <a:r>
              <a:rPr lang="en-US" dirty="0" err="1"/>
              <a:t>diferența</a:t>
            </a:r>
            <a:r>
              <a:rPr lang="en-US" dirty="0"/>
              <a:t> </a:t>
            </a:r>
            <a:r>
              <a:rPr lang="en-US" dirty="0" err="1"/>
              <a:t>numerelor</a:t>
            </a:r>
            <a:r>
              <a:rPr lang="en-US" dirty="0"/>
              <a:t>.</a:t>
            </a:r>
          </a:p>
          <a:p>
            <a:pPr marL="127000" indent="0" fontAlgn="base">
              <a:buNone/>
            </a:pPr>
            <a:r>
              <a:rPr lang="en-US" dirty="0" err="1"/>
              <a:t>Altfel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numărul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mic </a:t>
            </a:r>
            <a:r>
              <a:rPr lang="en-US" dirty="0" err="1"/>
              <a:t>decât</a:t>
            </a:r>
            <a:r>
              <a:rPr lang="en-US" dirty="0"/>
              <a:t> </a:t>
            </a:r>
            <a:r>
              <a:rPr lang="en-US" dirty="0" err="1"/>
              <a:t>celălalt</a:t>
            </a:r>
            <a:r>
              <a:rPr lang="en-US" dirty="0"/>
              <a:t>, </a:t>
            </a:r>
            <a:r>
              <a:rPr lang="en-US" dirty="0" err="1"/>
              <a:t>afișează</a:t>
            </a:r>
            <a:r>
              <a:rPr lang="en-US" dirty="0"/>
              <a:t> </a:t>
            </a:r>
            <a:r>
              <a:rPr lang="en-US" dirty="0" err="1"/>
              <a:t>suma</a:t>
            </a:r>
            <a:r>
              <a:rPr lang="en-US" dirty="0"/>
              <a:t> </a:t>
            </a:r>
            <a:r>
              <a:rPr lang="en-US" dirty="0" err="1"/>
              <a:t>numerelor</a:t>
            </a:r>
            <a:r>
              <a:rPr lang="en-US" dirty="0"/>
              <a:t>.</a:t>
            </a:r>
          </a:p>
          <a:p>
            <a:pPr marL="127000" indent="0" fontAlgn="base">
              <a:buNone/>
            </a:pPr>
            <a:r>
              <a:rPr lang="en-US" dirty="0" err="1"/>
              <a:t>Altfel</a:t>
            </a:r>
            <a:r>
              <a:rPr lang="en-US" dirty="0"/>
              <a:t> </a:t>
            </a:r>
            <a:r>
              <a:rPr lang="en-US" dirty="0" err="1"/>
              <a:t>afișează</a:t>
            </a:r>
            <a:r>
              <a:rPr lang="en-US" dirty="0"/>
              <a:t> </a:t>
            </a:r>
            <a:r>
              <a:rPr lang="en-US" dirty="0" err="1"/>
              <a:t>șirul</a:t>
            </a:r>
            <a:r>
              <a:rPr lang="en-US" dirty="0"/>
              <a:t> de </a:t>
            </a:r>
            <a:r>
              <a:rPr lang="en-US" dirty="0" err="1"/>
              <a:t>caractere</a:t>
            </a:r>
            <a:r>
              <a:rPr lang="en-US" dirty="0"/>
              <a:t>/</a:t>
            </a:r>
            <a:r>
              <a:rPr lang="en-US" dirty="0" err="1"/>
              <a:t>mesajul</a:t>
            </a:r>
            <a:r>
              <a:rPr lang="en-US" dirty="0"/>
              <a:t> „</a:t>
            </a:r>
            <a:r>
              <a:rPr lang="en-US" dirty="0" err="1"/>
              <a:t>numerele</a:t>
            </a:r>
            <a:r>
              <a:rPr lang="en-US" dirty="0"/>
              <a:t> sunt </a:t>
            </a:r>
            <a:r>
              <a:rPr lang="en-US" dirty="0" err="1"/>
              <a:t>egale</a:t>
            </a:r>
            <a:r>
              <a:rPr lang="en-US" dirty="0"/>
              <a:t>”.</a:t>
            </a:r>
          </a:p>
          <a:p>
            <a:pPr fontAlgn="base"/>
            <a:endParaRPr dirty="0"/>
          </a:p>
        </p:txBody>
      </p:sp>
      <p:sp>
        <p:nvSpPr>
          <p:cNvPr id="2397" name="Google Shape;2397;p63"/>
          <p:cNvSpPr txBox="1">
            <a:spLocks noGrp="1"/>
          </p:cNvSpPr>
          <p:nvPr>
            <p:ph type="title"/>
          </p:nvPr>
        </p:nvSpPr>
        <p:spPr>
          <a:xfrm>
            <a:off x="720000" y="447350"/>
            <a:ext cx="4294800" cy="11391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Sa exersam</a:t>
            </a:r>
            <a:endParaRPr dirty="0"/>
          </a:p>
        </p:txBody>
      </p:sp>
      <p:grpSp>
        <p:nvGrpSpPr>
          <p:cNvPr id="2398" name="Google Shape;2398;p63"/>
          <p:cNvGrpSpPr/>
          <p:nvPr/>
        </p:nvGrpSpPr>
        <p:grpSpPr>
          <a:xfrm>
            <a:off x="5175750" y="899629"/>
            <a:ext cx="3666695" cy="3344228"/>
            <a:chOff x="5256890" y="1157663"/>
            <a:chExt cx="3231707" cy="2947496"/>
          </a:xfrm>
        </p:grpSpPr>
        <p:sp>
          <p:nvSpPr>
            <p:cNvPr id="2399" name="Google Shape;2399;p63"/>
            <p:cNvSpPr/>
            <p:nvPr/>
          </p:nvSpPr>
          <p:spPr>
            <a:xfrm>
              <a:off x="5892570" y="1164914"/>
              <a:ext cx="1432656" cy="1620069"/>
            </a:xfrm>
            <a:custGeom>
              <a:avLst/>
              <a:gdLst/>
              <a:ahLst/>
              <a:cxnLst/>
              <a:rect l="l" t="t" r="r" b="b"/>
              <a:pathLst>
                <a:path w="34178" h="38649" extrusionOk="0">
                  <a:moveTo>
                    <a:pt x="12183" y="0"/>
                  </a:moveTo>
                  <a:cubicBezTo>
                    <a:pt x="11700" y="0"/>
                    <a:pt x="11192" y="36"/>
                    <a:pt x="10580" y="97"/>
                  </a:cubicBezTo>
                  <a:cubicBezTo>
                    <a:pt x="7986" y="381"/>
                    <a:pt x="5589" y="2379"/>
                    <a:pt x="4288" y="4642"/>
                  </a:cubicBezTo>
                  <a:cubicBezTo>
                    <a:pt x="3638" y="5766"/>
                    <a:pt x="3611" y="6924"/>
                    <a:pt x="3584" y="8170"/>
                  </a:cubicBezTo>
                  <a:cubicBezTo>
                    <a:pt x="3557" y="9241"/>
                    <a:pt x="3360" y="10311"/>
                    <a:pt x="3022" y="11327"/>
                  </a:cubicBezTo>
                  <a:cubicBezTo>
                    <a:pt x="2426" y="13047"/>
                    <a:pt x="1383" y="14605"/>
                    <a:pt x="847" y="16325"/>
                  </a:cubicBezTo>
                  <a:cubicBezTo>
                    <a:pt x="1" y="19034"/>
                    <a:pt x="455" y="22109"/>
                    <a:pt x="2033" y="24480"/>
                  </a:cubicBezTo>
                  <a:cubicBezTo>
                    <a:pt x="2426" y="25042"/>
                    <a:pt x="2879" y="25611"/>
                    <a:pt x="3164" y="26254"/>
                  </a:cubicBezTo>
                  <a:cubicBezTo>
                    <a:pt x="3726" y="27555"/>
                    <a:pt x="3469" y="29052"/>
                    <a:pt x="3103" y="30406"/>
                  </a:cubicBezTo>
                  <a:cubicBezTo>
                    <a:pt x="2737" y="31761"/>
                    <a:pt x="2283" y="33143"/>
                    <a:pt x="2426" y="34551"/>
                  </a:cubicBezTo>
                  <a:cubicBezTo>
                    <a:pt x="2568" y="35967"/>
                    <a:pt x="3584" y="37403"/>
                    <a:pt x="4965" y="37491"/>
                  </a:cubicBezTo>
                  <a:cubicBezTo>
                    <a:pt x="4965" y="37491"/>
                    <a:pt x="5306" y="37572"/>
                    <a:pt x="5847" y="37572"/>
                  </a:cubicBezTo>
                  <a:cubicBezTo>
                    <a:pt x="6629" y="37572"/>
                    <a:pt x="7829" y="37404"/>
                    <a:pt x="9029" y="36583"/>
                  </a:cubicBezTo>
                  <a:cubicBezTo>
                    <a:pt x="9545" y="36228"/>
                    <a:pt x="10025" y="36087"/>
                    <a:pt x="10476" y="36087"/>
                  </a:cubicBezTo>
                  <a:cubicBezTo>
                    <a:pt x="11777" y="36087"/>
                    <a:pt x="12830" y="37261"/>
                    <a:pt x="13771" y="37830"/>
                  </a:cubicBezTo>
                  <a:cubicBezTo>
                    <a:pt x="14424" y="38242"/>
                    <a:pt x="15667" y="38648"/>
                    <a:pt x="17080" y="38648"/>
                  </a:cubicBezTo>
                  <a:cubicBezTo>
                    <a:pt x="18360" y="38648"/>
                    <a:pt x="19778" y="38315"/>
                    <a:pt x="21024" y="37349"/>
                  </a:cubicBezTo>
                  <a:cubicBezTo>
                    <a:pt x="21853" y="36723"/>
                    <a:pt x="22753" y="36510"/>
                    <a:pt x="23664" y="36510"/>
                  </a:cubicBezTo>
                  <a:cubicBezTo>
                    <a:pt x="25619" y="36510"/>
                    <a:pt x="27626" y="37493"/>
                    <a:pt x="29089" y="37493"/>
                  </a:cubicBezTo>
                  <a:cubicBezTo>
                    <a:pt x="29129" y="37493"/>
                    <a:pt x="29168" y="37492"/>
                    <a:pt x="29206" y="37491"/>
                  </a:cubicBezTo>
                  <a:cubicBezTo>
                    <a:pt x="30622" y="37430"/>
                    <a:pt x="31611" y="35967"/>
                    <a:pt x="31746" y="34551"/>
                  </a:cubicBezTo>
                  <a:cubicBezTo>
                    <a:pt x="31889" y="33143"/>
                    <a:pt x="31442" y="31761"/>
                    <a:pt x="31069" y="30406"/>
                  </a:cubicBezTo>
                  <a:cubicBezTo>
                    <a:pt x="30703" y="29052"/>
                    <a:pt x="30453" y="27555"/>
                    <a:pt x="31015" y="26254"/>
                  </a:cubicBezTo>
                  <a:cubicBezTo>
                    <a:pt x="31299" y="25611"/>
                    <a:pt x="31746" y="25042"/>
                    <a:pt x="32146" y="24480"/>
                  </a:cubicBezTo>
                  <a:cubicBezTo>
                    <a:pt x="33751" y="22109"/>
                    <a:pt x="34178" y="19034"/>
                    <a:pt x="33331" y="16325"/>
                  </a:cubicBezTo>
                  <a:cubicBezTo>
                    <a:pt x="32796" y="14605"/>
                    <a:pt x="31780" y="13047"/>
                    <a:pt x="31184" y="11327"/>
                  </a:cubicBezTo>
                  <a:cubicBezTo>
                    <a:pt x="30818" y="10311"/>
                    <a:pt x="30649" y="9241"/>
                    <a:pt x="30622" y="8170"/>
                  </a:cubicBezTo>
                  <a:cubicBezTo>
                    <a:pt x="30595" y="6924"/>
                    <a:pt x="30534" y="5766"/>
                    <a:pt x="29884" y="4642"/>
                  </a:cubicBezTo>
                  <a:cubicBezTo>
                    <a:pt x="28590" y="2379"/>
                    <a:pt x="26192" y="381"/>
                    <a:pt x="23591" y="97"/>
                  </a:cubicBezTo>
                  <a:cubicBezTo>
                    <a:pt x="22982" y="36"/>
                    <a:pt x="22475" y="0"/>
                    <a:pt x="21993" y="0"/>
                  </a:cubicBezTo>
                  <a:cubicBezTo>
                    <a:pt x="20693" y="0"/>
                    <a:pt x="19574" y="264"/>
                    <a:pt x="17103" y="1025"/>
                  </a:cubicBezTo>
                  <a:cubicBezTo>
                    <a:pt x="14612" y="264"/>
                    <a:pt x="13488" y="0"/>
                    <a:pt x="121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3"/>
            <p:cNvSpPr/>
            <p:nvPr/>
          </p:nvSpPr>
          <p:spPr>
            <a:xfrm>
              <a:off x="5893702" y="1157663"/>
              <a:ext cx="1423309" cy="1634657"/>
            </a:xfrm>
            <a:custGeom>
              <a:avLst/>
              <a:gdLst/>
              <a:ahLst/>
              <a:cxnLst/>
              <a:rect l="l" t="t" r="r" b="b"/>
              <a:pathLst>
                <a:path w="33955" h="38997" extrusionOk="0">
                  <a:moveTo>
                    <a:pt x="11929" y="352"/>
                  </a:moveTo>
                  <a:cubicBezTo>
                    <a:pt x="12312" y="352"/>
                    <a:pt x="12693" y="373"/>
                    <a:pt x="13066" y="412"/>
                  </a:cubicBezTo>
                  <a:cubicBezTo>
                    <a:pt x="13886" y="493"/>
                    <a:pt x="14678" y="690"/>
                    <a:pt x="15437" y="893"/>
                  </a:cubicBezTo>
                  <a:cubicBezTo>
                    <a:pt x="15721" y="974"/>
                    <a:pt x="15972" y="1062"/>
                    <a:pt x="16256" y="1116"/>
                  </a:cubicBezTo>
                  <a:cubicBezTo>
                    <a:pt x="16480" y="1198"/>
                    <a:pt x="16791" y="1340"/>
                    <a:pt x="17022" y="1340"/>
                  </a:cubicBezTo>
                  <a:cubicBezTo>
                    <a:pt x="17042" y="1342"/>
                    <a:pt x="17062" y="1344"/>
                    <a:pt x="17082" y="1344"/>
                  </a:cubicBezTo>
                  <a:cubicBezTo>
                    <a:pt x="17290" y="1344"/>
                    <a:pt x="17516" y="1226"/>
                    <a:pt x="17726" y="1171"/>
                  </a:cubicBezTo>
                  <a:cubicBezTo>
                    <a:pt x="18004" y="1089"/>
                    <a:pt x="18288" y="1001"/>
                    <a:pt x="18546" y="947"/>
                  </a:cubicBezTo>
                  <a:cubicBezTo>
                    <a:pt x="19751" y="602"/>
                    <a:pt x="20908" y="372"/>
                    <a:pt x="22126" y="372"/>
                  </a:cubicBezTo>
                  <a:cubicBezTo>
                    <a:pt x="22414" y="372"/>
                    <a:pt x="22706" y="385"/>
                    <a:pt x="23002" y="412"/>
                  </a:cubicBezTo>
                  <a:cubicBezTo>
                    <a:pt x="25149" y="581"/>
                    <a:pt x="26978" y="1570"/>
                    <a:pt x="28421" y="3148"/>
                  </a:cubicBezTo>
                  <a:cubicBezTo>
                    <a:pt x="29152" y="3941"/>
                    <a:pt x="29857" y="4896"/>
                    <a:pt x="30141" y="5939"/>
                  </a:cubicBezTo>
                  <a:cubicBezTo>
                    <a:pt x="30480" y="7097"/>
                    <a:pt x="30338" y="8282"/>
                    <a:pt x="30507" y="9468"/>
                  </a:cubicBezTo>
                  <a:cubicBezTo>
                    <a:pt x="30649" y="10599"/>
                    <a:pt x="30988" y="11669"/>
                    <a:pt x="31442" y="12712"/>
                  </a:cubicBezTo>
                  <a:cubicBezTo>
                    <a:pt x="31950" y="13816"/>
                    <a:pt x="32539" y="14859"/>
                    <a:pt x="32966" y="15990"/>
                  </a:cubicBezTo>
                  <a:cubicBezTo>
                    <a:pt x="33751" y="18103"/>
                    <a:pt x="33751" y="20474"/>
                    <a:pt x="32966" y="22621"/>
                  </a:cubicBezTo>
                  <a:cubicBezTo>
                    <a:pt x="32566" y="23718"/>
                    <a:pt x="31922" y="24599"/>
                    <a:pt x="31272" y="25554"/>
                  </a:cubicBezTo>
                  <a:cubicBezTo>
                    <a:pt x="30676" y="26488"/>
                    <a:pt x="30426" y="27504"/>
                    <a:pt x="30507" y="28629"/>
                  </a:cubicBezTo>
                  <a:cubicBezTo>
                    <a:pt x="30676" y="30918"/>
                    <a:pt x="32200" y="33316"/>
                    <a:pt x="31326" y="35605"/>
                  </a:cubicBezTo>
                  <a:cubicBezTo>
                    <a:pt x="30988" y="36560"/>
                    <a:pt x="30229" y="37407"/>
                    <a:pt x="29179" y="37495"/>
                  </a:cubicBezTo>
                  <a:cubicBezTo>
                    <a:pt x="29179" y="37495"/>
                    <a:pt x="29179" y="37495"/>
                    <a:pt x="29179" y="37495"/>
                  </a:cubicBezTo>
                  <a:lnTo>
                    <a:pt x="29179" y="37495"/>
                  </a:lnTo>
                  <a:cubicBezTo>
                    <a:pt x="29140" y="37496"/>
                    <a:pt x="29101" y="37496"/>
                    <a:pt x="29062" y="37496"/>
                  </a:cubicBezTo>
                  <a:cubicBezTo>
                    <a:pt x="28230" y="37496"/>
                    <a:pt x="27421" y="37227"/>
                    <a:pt x="26612" y="37014"/>
                  </a:cubicBezTo>
                  <a:cubicBezTo>
                    <a:pt x="25739" y="36790"/>
                    <a:pt x="24865" y="36560"/>
                    <a:pt x="23930" y="36506"/>
                  </a:cubicBezTo>
                  <a:cubicBezTo>
                    <a:pt x="23862" y="36504"/>
                    <a:pt x="23794" y="36503"/>
                    <a:pt x="23726" y="36503"/>
                  </a:cubicBezTo>
                  <a:cubicBezTo>
                    <a:pt x="22917" y="36503"/>
                    <a:pt x="22094" y="36656"/>
                    <a:pt x="21363" y="37068"/>
                  </a:cubicBezTo>
                  <a:cubicBezTo>
                    <a:pt x="20943" y="37325"/>
                    <a:pt x="20544" y="37664"/>
                    <a:pt x="20124" y="37915"/>
                  </a:cubicBezTo>
                  <a:cubicBezTo>
                    <a:pt x="19643" y="38172"/>
                    <a:pt x="19135" y="38368"/>
                    <a:pt x="18600" y="38484"/>
                  </a:cubicBezTo>
                  <a:cubicBezTo>
                    <a:pt x="18093" y="38596"/>
                    <a:pt x="17552" y="38656"/>
                    <a:pt x="17005" y="38656"/>
                  </a:cubicBezTo>
                  <a:cubicBezTo>
                    <a:pt x="15908" y="38656"/>
                    <a:pt x="14790" y="38416"/>
                    <a:pt x="13886" y="37888"/>
                  </a:cubicBezTo>
                  <a:cubicBezTo>
                    <a:pt x="12767" y="37233"/>
                    <a:pt x="11745" y="36079"/>
                    <a:pt x="10439" y="36079"/>
                  </a:cubicBezTo>
                  <a:cubicBezTo>
                    <a:pt x="10163" y="36079"/>
                    <a:pt x="9875" y="36131"/>
                    <a:pt x="9571" y="36248"/>
                  </a:cubicBezTo>
                  <a:cubicBezTo>
                    <a:pt x="9090" y="36452"/>
                    <a:pt x="8664" y="36790"/>
                    <a:pt x="8217" y="37014"/>
                  </a:cubicBezTo>
                  <a:cubicBezTo>
                    <a:pt x="7675" y="37264"/>
                    <a:pt x="7086" y="37468"/>
                    <a:pt x="6490" y="37522"/>
                  </a:cubicBezTo>
                  <a:cubicBezTo>
                    <a:pt x="6261" y="37546"/>
                    <a:pt x="6040" y="37560"/>
                    <a:pt x="5819" y="37560"/>
                  </a:cubicBezTo>
                  <a:cubicBezTo>
                    <a:pt x="5548" y="37560"/>
                    <a:pt x="5279" y="37539"/>
                    <a:pt x="4999" y="37495"/>
                  </a:cubicBezTo>
                  <a:cubicBezTo>
                    <a:pt x="3983" y="37352"/>
                    <a:pt x="3272" y="36702"/>
                    <a:pt x="2852" y="35801"/>
                  </a:cubicBezTo>
                  <a:cubicBezTo>
                    <a:pt x="2371" y="34643"/>
                    <a:pt x="2541" y="33370"/>
                    <a:pt x="2825" y="32218"/>
                  </a:cubicBezTo>
                  <a:cubicBezTo>
                    <a:pt x="3360" y="29983"/>
                    <a:pt x="4234" y="27701"/>
                    <a:pt x="2879" y="25615"/>
                  </a:cubicBezTo>
                  <a:cubicBezTo>
                    <a:pt x="2229" y="24626"/>
                    <a:pt x="1552" y="23752"/>
                    <a:pt x="1159" y="22621"/>
                  </a:cubicBezTo>
                  <a:cubicBezTo>
                    <a:pt x="766" y="21578"/>
                    <a:pt x="563" y="20474"/>
                    <a:pt x="563" y="19377"/>
                  </a:cubicBezTo>
                  <a:cubicBezTo>
                    <a:pt x="563" y="18273"/>
                    <a:pt x="732" y="17175"/>
                    <a:pt x="1132" y="16132"/>
                  </a:cubicBezTo>
                  <a:cubicBezTo>
                    <a:pt x="1525" y="15001"/>
                    <a:pt x="2121" y="13931"/>
                    <a:pt x="2629" y="12854"/>
                  </a:cubicBezTo>
                  <a:cubicBezTo>
                    <a:pt x="3103" y="11784"/>
                    <a:pt x="3475" y="10680"/>
                    <a:pt x="3611" y="9495"/>
                  </a:cubicBezTo>
                  <a:cubicBezTo>
                    <a:pt x="3780" y="8370"/>
                    <a:pt x="3672" y="7212"/>
                    <a:pt x="3950" y="6081"/>
                  </a:cubicBezTo>
                  <a:cubicBezTo>
                    <a:pt x="4207" y="4984"/>
                    <a:pt x="4911" y="4022"/>
                    <a:pt x="5677" y="3175"/>
                  </a:cubicBezTo>
                  <a:cubicBezTo>
                    <a:pt x="6381" y="2383"/>
                    <a:pt x="7228" y="1706"/>
                    <a:pt x="8183" y="1198"/>
                  </a:cubicBezTo>
                  <a:cubicBezTo>
                    <a:pt x="9317" y="592"/>
                    <a:pt x="10636" y="352"/>
                    <a:pt x="11929" y="352"/>
                  </a:cubicBezTo>
                  <a:close/>
                  <a:moveTo>
                    <a:pt x="22088" y="0"/>
                  </a:moveTo>
                  <a:cubicBezTo>
                    <a:pt x="21912" y="0"/>
                    <a:pt x="21736" y="4"/>
                    <a:pt x="21560" y="12"/>
                  </a:cubicBezTo>
                  <a:cubicBezTo>
                    <a:pt x="20801" y="46"/>
                    <a:pt x="20036" y="182"/>
                    <a:pt x="19304" y="385"/>
                  </a:cubicBezTo>
                  <a:cubicBezTo>
                    <a:pt x="18823" y="493"/>
                    <a:pt x="18376" y="636"/>
                    <a:pt x="17923" y="751"/>
                  </a:cubicBezTo>
                  <a:cubicBezTo>
                    <a:pt x="17634" y="826"/>
                    <a:pt x="17321" y="977"/>
                    <a:pt x="17029" y="977"/>
                  </a:cubicBezTo>
                  <a:cubicBezTo>
                    <a:pt x="17006" y="977"/>
                    <a:pt x="16983" y="976"/>
                    <a:pt x="16961" y="974"/>
                  </a:cubicBezTo>
                  <a:cubicBezTo>
                    <a:pt x="16622" y="920"/>
                    <a:pt x="16256" y="778"/>
                    <a:pt x="15918" y="663"/>
                  </a:cubicBezTo>
                  <a:cubicBezTo>
                    <a:pt x="14611" y="303"/>
                    <a:pt x="13304" y="22"/>
                    <a:pt x="11946" y="22"/>
                  </a:cubicBezTo>
                  <a:cubicBezTo>
                    <a:pt x="11720" y="22"/>
                    <a:pt x="11493" y="30"/>
                    <a:pt x="11265" y="46"/>
                  </a:cubicBezTo>
                  <a:cubicBezTo>
                    <a:pt x="10357" y="101"/>
                    <a:pt x="9456" y="270"/>
                    <a:pt x="8610" y="609"/>
                  </a:cubicBezTo>
                  <a:cubicBezTo>
                    <a:pt x="7648" y="1028"/>
                    <a:pt x="6801" y="1624"/>
                    <a:pt x="6043" y="2329"/>
                  </a:cubicBezTo>
                  <a:cubicBezTo>
                    <a:pt x="5250" y="3033"/>
                    <a:pt x="4546" y="3907"/>
                    <a:pt x="4038" y="4869"/>
                  </a:cubicBezTo>
                  <a:cubicBezTo>
                    <a:pt x="3530" y="5858"/>
                    <a:pt x="3415" y="6955"/>
                    <a:pt x="3387" y="8032"/>
                  </a:cubicBezTo>
                  <a:cubicBezTo>
                    <a:pt x="3333" y="9359"/>
                    <a:pt x="3137" y="10626"/>
                    <a:pt x="2656" y="11865"/>
                  </a:cubicBezTo>
                  <a:cubicBezTo>
                    <a:pt x="2175" y="13085"/>
                    <a:pt x="1525" y="14209"/>
                    <a:pt x="1017" y="15421"/>
                  </a:cubicBezTo>
                  <a:cubicBezTo>
                    <a:pt x="197" y="17426"/>
                    <a:pt x="1" y="19654"/>
                    <a:pt x="536" y="21774"/>
                  </a:cubicBezTo>
                  <a:cubicBezTo>
                    <a:pt x="820" y="22872"/>
                    <a:pt x="1301" y="23921"/>
                    <a:pt x="1952" y="24849"/>
                  </a:cubicBezTo>
                  <a:cubicBezTo>
                    <a:pt x="2256" y="25303"/>
                    <a:pt x="2595" y="25750"/>
                    <a:pt x="2852" y="26231"/>
                  </a:cubicBezTo>
                  <a:cubicBezTo>
                    <a:pt x="3191" y="26881"/>
                    <a:pt x="3306" y="27613"/>
                    <a:pt x="3306" y="28324"/>
                  </a:cubicBezTo>
                  <a:cubicBezTo>
                    <a:pt x="3218" y="30749"/>
                    <a:pt x="1613" y="33173"/>
                    <a:pt x="2426" y="35571"/>
                  </a:cubicBezTo>
                  <a:cubicBezTo>
                    <a:pt x="2683" y="36391"/>
                    <a:pt x="3218" y="37156"/>
                    <a:pt x="4011" y="37576"/>
                  </a:cubicBezTo>
                  <a:cubicBezTo>
                    <a:pt x="4458" y="37806"/>
                    <a:pt x="5027" y="37888"/>
                    <a:pt x="5535" y="37915"/>
                  </a:cubicBezTo>
                  <a:cubicBezTo>
                    <a:pt x="5598" y="37916"/>
                    <a:pt x="5662" y="37917"/>
                    <a:pt x="5726" y="37917"/>
                  </a:cubicBezTo>
                  <a:cubicBezTo>
                    <a:pt x="6590" y="37917"/>
                    <a:pt x="7455" y="37745"/>
                    <a:pt x="8244" y="37380"/>
                  </a:cubicBezTo>
                  <a:cubicBezTo>
                    <a:pt x="8779" y="37129"/>
                    <a:pt x="9233" y="36729"/>
                    <a:pt x="9768" y="36533"/>
                  </a:cubicBezTo>
                  <a:cubicBezTo>
                    <a:pt x="9974" y="36464"/>
                    <a:pt x="10185" y="36432"/>
                    <a:pt x="10397" y="36432"/>
                  </a:cubicBezTo>
                  <a:cubicBezTo>
                    <a:pt x="10706" y="36432"/>
                    <a:pt x="11017" y="36500"/>
                    <a:pt x="11319" y="36621"/>
                  </a:cubicBezTo>
                  <a:cubicBezTo>
                    <a:pt x="12138" y="36926"/>
                    <a:pt x="12755" y="37576"/>
                    <a:pt x="13493" y="38057"/>
                  </a:cubicBezTo>
                  <a:cubicBezTo>
                    <a:pt x="14055" y="38423"/>
                    <a:pt x="14732" y="38680"/>
                    <a:pt x="15410" y="38822"/>
                  </a:cubicBezTo>
                  <a:cubicBezTo>
                    <a:pt x="15940" y="38937"/>
                    <a:pt x="16484" y="38997"/>
                    <a:pt x="17027" y="38997"/>
                  </a:cubicBezTo>
                  <a:cubicBezTo>
                    <a:pt x="18338" y="38997"/>
                    <a:pt x="19646" y="38652"/>
                    <a:pt x="20747" y="37915"/>
                  </a:cubicBezTo>
                  <a:cubicBezTo>
                    <a:pt x="21221" y="37603"/>
                    <a:pt x="21648" y="37264"/>
                    <a:pt x="22183" y="37068"/>
                  </a:cubicBezTo>
                  <a:cubicBezTo>
                    <a:pt x="22718" y="36899"/>
                    <a:pt x="23253" y="36844"/>
                    <a:pt x="23822" y="36844"/>
                  </a:cubicBezTo>
                  <a:cubicBezTo>
                    <a:pt x="24838" y="36899"/>
                    <a:pt x="25793" y="37156"/>
                    <a:pt x="26755" y="37407"/>
                  </a:cubicBezTo>
                  <a:cubicBezTo>
                    <a:pt x="27503" y="37624"/>
                    <a:pt x="28276" y="37836"/>
                    <a:pt x="29044" y="37836"/>
                  </a:cubicBezTo>
                  <a:cubicBezTo>
                    <a:pt x="29076" y="37836"/>
                    <a:pt x="29109" y="37835"/>
                    <a:pt x="29142" y="37834"/>
                  </a:cubicBezTo>
                  <a:lnTo>
                    <a:pt x="29142" y="37834"/>
                  </a:lnTo>
                  <a:cubicBezTo>
                    <a:pt x="29146" y="37835"/>
                    <a:pt x="29150" y="37835"/>
                    <a:pt x="29155" y="37835"/>
                  </a:cubicBezTo>
                  <a:cubicBezTo>
                    <a:pt x="29163" y="37835"/>
                    <a:pt x="29171" y="37834"/>
                    <a:pt x="29179" y="37833"/>
                  </a:cubicBezTo>
                  <a:lnTo>
                    <a:pt x="29179" y="37833"/>
                  </a:lnTo>
                  <a:cubicBezTo>
                    <a:pt x="29179" y="37833"/>
                    <a:pt x="29179" y="37833"/>
                    <a:pt x="29179" y="37833"/>
                  </a:cubicBezTo>
                  <a:cubicBezTo>
                    <a:pt x="29191" y="37833"/>
                    <a:pt x="29202" y="37832"/>
                    <a:pt x="29212" y="37831"/>
                  </a:cubicBezTo>
                  <a:lnTo>
                    <a:pt x="29212" y="37831"/>
                  </a:lnTo>
                  <a:cubicBezTo>
                    <a:pt x="31254" y="37667"/>
                    <a:pt x="32057" y="35365"/>
                    <a:pt x="31889" y="33600"/>
                  </a:cubicBezTo>
                  <a:cubicBezTo>
                    <a:pt x="31665" y="31087"/>
                    <a:pt x="29972" y="28405"/>
                    <a:pt x="31415" y="25980"/>
                  </a:cubicBezTo>
                  <a:cubicBezTo>
                    <a:pt x="32004" y="24992"/>
                    <a:pt x="32708" y="24172"/>
                    <a:pt x="33162" y="23102"/>
                  </a:cubicBezTo>
                  <a:cubicBezTo>
                    <a:pt x="33582" y="22059"/>
                    <a:pt x="33839" y="20928"/>
                    <a:pt x="33893" y="19797"/>
                  </a:cubicBezTo>
                  <a:cubicBezTo>
                    <a:pt x="33954" y="18726"/>
                    <a:pt x="33839" y="17622"/>
                    <a:pt x="33528" y="16579"/>
                  </a:cubicBezTo>
                  <a:cubicBezTo>
                    <a:pt x="33189" y="15455"/>
                    <a:pt x="32654" y="14405"/>
                    <a:pt x="32119" y="13362"/>
                  </a:cubicBezTo>
                  <a:cubicBezTo>
                    <a:pt x="31550" y="12150"/>
                    <a:pt x="31042" y="10910"/>
                    <a:pt x="30846" y="9583"/>
                  </a:cubicBezTo>
                  <a:cubicBezTo>
                    <a:pt x="30676" y="8398"/>
                    <a:pt x="30818" y="7158"/>
                    <a:pt x="30507" y="6000"/>
                  </a:cubicBezTo>
                  <a:cubicBezTo>
                    <a:pt x="30026" y="3995"/>
                    <a:pt x="28279" y="2214"/>
                    <a:pt x="26558" y="1171"/>
                  </a:cubicBezTo>
                  <a:cubicBezTo>
                    <a:pt x="25212" y="336"/>
                    <a:pt x="23663" y="0"/>
                    <a:pt x="2208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3"/>
            <p:cNvSpPr/>
            <p:nvPr/>
          </p:nvSpPr>
          <p:spPr>
            <a:xfrm>
              <a:off x="6000466" y="2076788"/>
              <a:ext cx="142855" cy="605163"/>
            </a:xfrm>
            <a:custGeom>
              <a:avLst/>
              <a:gdLst/>
              <a:ahLst/>
              <a:cxnLst/>
              <a:rect l="l" t="t" r="r" b="b"/>
              <a:pathLst>
                <a:path w="3408" h="14437" extrusionOk="0">
                  <a:moveTo>
                    <a:pt x="255" y="1"/>
                  </a:moveTo>
                  <a:cubicBezTo>
                    <a:pt x="132" y="1"/>
                    <a:pt x="0" y="120"/>
                    <a:pt x="82" y="240"/>
                  </a:cubicBezTo>
                  <a:cubicBezTo>
                    <a:pt x="840" y="1425"/>
                    <a:pt x="1606" y="2611"/>
                    <a:pt x="2249" y="3823"/>
                  </a:cubicBezTo>
                  <a:cubicBezTo>
                    <a:pt x="2622" y="4500"/>
                    <a:pt x="2899" y="5178"/>
                    <a:pt x="2899" y="5970"/>
                  </a:cubicBezTo>
                  <a:cubicBezTo>
                    <a:pt x="2927" y="6702"/>
                    <a:pt x="2757" y="7440"/>
                    <a:pt x="2534" y="8144"/>
                  </a:cubicBezTo>
                  <a:cubicBezTo>
                    <a:pt x="1944" y="10122"/>
                    <a:pt x="895" y="12967"/>
                    <a:pt x="3096" y="14409"/>
                  </a:cubicBezTo>
                  <a:cubicBezTo>
                    <a:pt x="3123" y="14428"/>
                    <a:pt x="3151" y="14436"/>
                    <a:pt x="3177" y="14436"/>
                  </a:cubicBezTo>
                  <a:cubicBezTo>
                    <a:pt x="3311" y="14436"/>
                    <a:pt x="3407" y="14217"/>
                    <a:pt x="3265" y="14098"/>
                  </a:cubicBezTo>
                  <a:cubicBezTo>
                    <a:pt x="2195" y="13394"/>
                    <a:pt x="1972" y="12039"/>
                    <a:pt x="2141" y="10854"/>
                  </a:cubicBezTo>
                  <a:cubicBezTo>
                    <a:pt x="2337" y="9526"/>
                    <a:pt x="2960" y="8287"/>
                    <a:pt x="3184" y="6959"/>
                  </a:cubicBezTo>
                  <a:cubicBezTo>
                    <a:pt x="3380" y="5686"/>
                    <a:pt x="3096" y="4616"/>
                    <a:pt x="2480" y="3518"/>
                  </a:cubicBezTo>
                  <a:cubicBezTo>
                    <a:pt x="1829" y="2360"/>
                    <a:pt x="1125" y="1202"/>
                    <a:pt x="387" y="71"/>
                  </a:cubicBezTo>
                  <a:cubicBezTo>
                    <a:pt x="355" y="21"/>
                    <a:pt x="306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3"/>
            <p:cNvSpPr/>
            <p:nvPr/>
          </p:nvSpPr>
          <p:spPr>
            <a:xfrm>
              <a:off x="6175555" y="2231882"/>
              <a:ext cx="46990" cy="156017"/>
            </a:xfrm>
            <a:custGeom>
              <a:avLst/>
              <a:gdLst/>
              <a:ahLst/>
              <a:cxnLst/>
              <a:rect l="l" t="t" r="r" b="b"/>
              <a:pathLst>
                <a:path w="1121" h="3722" extrusionOk="0">
                  <a:moveTo>
                    <a:pt x="218" y="1"/>
                  </a:moveTo>
                  <a:cubicBezTo>
                    <a:pt x="108" y="1"/>
                    <a:pt x="0" y="91"/>
                    <a:pt x="50" y="211"/>
                  </a:cubicBezTo>
                  <a:cubicBezTo>
                    <a:pt x="416" y="1281"/>
                    <a:pt x="754" y="2412"/>
                    <a:pt x="307" y="3510"/>
                  </a:cubicBezTo>
                  <a:cubicBezTo>
                    <a:pt x="254" y="3633"/>
                    <a:pt x="358" y="3722"/>
                    <a:pt x="468" y="3722"/>
                  </a:cubicBezTo>
                  <a:cubicBezTo>
                    <a:pt x="539" y="3722"/>
                    <a:pt x="612" y="3685"/>
                    <a:pt x="646" y="3598"/>
                  </a:cubicBezTo>
                  <a:cubicBezTo>
                    <a:pt x="1120" y="2440"/>
                    <a:pt x="754" y="1254"/>
                    <a:pt x="389" y="123"/>
                  </a:cubicBezTo>
                  <a:cubicBezTo>
                    <a:pt x="357" y="37"/>
                    <a:pt x="287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3"/>
            <p:cNvSpPr/>
            <p:nvPr/>
          </p:nvSpPr>
          <p:spPr>
            <a:xfrm>
              <a:off x="6252306" y="2094351"/>
              <a:ext cx="66188" cy="423744"/>
            </a:xfrm>
            <a:custGeom>
              <a:avLst/>
              <a:gdLst/>
              <a:ahLst/>
              <a:cxnLst/>
              <a:rect l="l" t="t" r="r" b="b"/>
              <a:pathLst>
                <a:path w="1579" h="10109" extrusionOk="0">
                  <a:moveTo>
                    <a:pt x="428" y="1"/>
                  </a:moveTo>
                  <a:cubicBezTo>
                    <a:pt x="328" y="1"/>
                    <a:pt x="230" y="85"/>
                    <a:pt x="278" y="221"/>
                  </a:cubicBezTo>
                  <a:cubicBezTo>
                    <a:pt x="1213" y="3377"/>
                    <a:pt x="1152" y="6764"/>
                    <a:pt x="55" y="9900"/>
                  </a:cubicBezTo>
                  <a:cubicBezTo>
                    <a:pt x="1" y="10019"/>
                    <a:pt x="105" y="10108"/>
                    <a:pt x="215" y="10108"/>
                  </a:cubicBezTo>
                  <a:cubicBezTo>
                    <a:pt x="286" y="10108"/>
                    <a:pt x="359" y="10071"/>
                    <a:pt x="393" y="9981"/>
                  </a:cubicBezTo>
                  <a:cubicBezTo>
                    <a:pt x="1490" y="6825"/>
                    <a:pt x="1578" y="3350"/>
                    <a:pt x="590" y="133"/>
                  </a:cubicBezTo>
                  <a:cubicBezTo>
                    <a:pt x="567" y="41"/>
                    <a:pt x="497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3"/>
            <p:cNvSpPr/>
            <p:nvPr/>
          </p:nvSpPr>
          <p:spPr>
            <a:xfrm>
              <a:off x="6338405" y="2160245"/>
              <a:ext cx="47367" cy="398342"/>
            </a:xfrm>
            <a:custGeom>
              <a:avLst/>
              <a:gdLst/>
              <a:ahLst/>
              <a:cxnLst/>
              <a:rect l="l" t="t" r="r" b="b"/>
              <a:pathLst>
                <a:path w="1130" h="9503" extrusionOk="0">
                  <a:moveTo>
                    <a:pt x="630" y="0"/>
                  </a:moveTo>
                  <a:cubicBezTo>
                    <a:pt x="545" y="0"/>
                    <a:pt x="469" y="58"/>
                    <a:pt x="486" y="173"/>
                  </a:cubicBezTo>
                  <a:cubicBezTo>
                    <a:pt x="791" y="3221"/>
                    <a:pt x="622" y="6296"/>
                    <a:pt x="32" y="9283"/>
                  </a:cubicBezTo>
                  <a:cubicBezTo>
                    <a:pt x="0" y="9419"/>
                    <a:pt x="105" y="9503"/>
                    <a:pt x="208" y="9503"/>
                  </a:cubicBezTo>
                  <a:cubicBezTo>
                    <a:pt x="279" y="9503"/>
                    <a:pt x="349" y="9462"/>
                    <a:pt x="371" y="9371"/>
                  </a:cubicBezTo>
                  <a:cubicBezTo>
                    <a:pt x="960" y="6350"/>
                    <a:pt x="1130" y="3248"/>
                    <a:pt x="825" y="173"/>
                  </a:cubicBezTo>
                  <a:cubicBezTo>
                    <a:pt x="808" y="58"/>
                    <a:pt x="715" y="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3"/>
            <p:cNvSpPr/>
            <p:nvPr/>
          </p:nvSpPr>
          <p:spPr>
            <a:xfrm>
              <a:off x="6420521" y="2286794"/>
              <a:ext cx="18653" cy="53151"/>
            </a:xfrm>
            <a:custGeom>
              <a:avLst/>
              <a:gdLst/>
              <a:ahLst/>
              <a:cxnLst/>
              <a:rect l="l" t="t" r="r" b="b"/>
              <a:pathLst>
                <a:path w="445" h="1268" extrusionOk="0">
                  <a:moveTo>
                    <a:pt x="248" y="0"/>
                  </a:moveTo>
                  <a:cubicBezTo>
                    <a:pt x="163" y="0"/>
                    <a:pt x="78" y="56"/>
                    <a:pt x="78" y="168"/>
                  </a:cubicBezTo>
                  <a:cubicBezTo>
                    <a:pt x="105" y="479"/>
                    <a:pt x="78" y="764"/>
                    <a:pt x="17" y="1048"/>
                  </a:cubicBezTo>
                  <a:cubicBezTo>
                    <a:pt x="1" y="1184"/>
                    <a:pt x="120" y="1268"/>
                    <a:pt x="222" y="1268"/>
                  </a:cubicBezTo>
                  <a:cubicBezTo>
                    <a:pt x="287" y="1268"/>
                    <a:pt x="345" y="1233"/>
                    <a:pt x="356" y="1157"/>
                  </a:cubicBezTo>
                  <a:cubicBezTo>
                    <a:pt x="417" y="818"/>
                    <a:pt x="444" y="506"/>
                    <a:pt x="417" y="168"/>
                  </a:cubicBezTo>
                  <a:cubicBezTo>
                    <a:pt x="417" y="56"/>
                    <a:pt x="332" y="0"/>
                    <a:pt x="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3"/>
            <p:cNvSpPr/>
            <p:nvPr/>
          </p:nvSpPr>
          <p:spPr>
            <a:xfrm>
              <a:off x="6106643" y="2098836"/>
              <a:ext cx="54702" cy="66775"/>
            </a:xfrm>
            <a:custGeom>
              <a:avLst/>
              <a:gdLst/>
              <a:ahLst/>
              <a:cxnLst/>
              <a:rect l="l" t="t" r="r" b="b"/>
              <a:pathLst>
                <a:path w="1305" h="1593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cubicBezTo>
                    <a:pt x="28" y="757"/>
                    <a:pt x="394" y="1326"/>
                    <a:pt x="963" y="1577"/>
                  </a:cubicBezTo>
                  <a:cubicBezTo>
                    <a:pt x="986" y="1588"/>
                    <a:pt x="1010" y="1592"/>
                    <a:pt x="1032" y="1592"/>
                  </a:cubicBezTo>
                  <a:cubicBezTo>
                    <a:pt x="1195" y="1592"/>
                    <a:pt x="1304" y="1343"/>
                    <a:pt x="1132" y="1265"/>
                  </a:cubicBezTo>
                  <a:cubicBezTo>
                    <a:pt x="678" y="1069"/>
                    <a:pt x="366" y="649"/>
                    <a:pt x="339" y="168"/>
                  </a:cubicBez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3"/>
            <p:cNvSpPr/>
            <p:nvPr/>
          </p:nvSpPr>
          <p:spPr>
            <a:xfrm>
              <a:off x="5949369" y="1874661"/>
              <a:ext cx="26282" cy="129399"/>
            </a:xfrm>
            <a:custGeom>
              <a:avLst/>
              <a:gdLst/>
              <a:ahLst/>
              <a:cxnLst/>
              <a:rect l="l" t="t" r="r" b="b"/>
              <a:pathLst>
                <a:path w="627" h="3087" extrusionOk="0">
                  <a:moveTo>
                    <a:pt x="410" y="0"/>
                  </a:moveTo>
                  <a:cubicBezTo>
                    <a:pt x="341" y="0"/>
                    <a:pt x="275" y="37"/>
                    <a:pt x="251" y="125"/>
                  </a:cubicBezTo>
                  <a:cubicBezTo>
                    <a:pt x="0" y="1059"/>
                    <a:pt x="0" y="2014"/>
                    <a:pt x="197" y="2976"/>
                  </a:cubicBezTo>
                  <a:cubicBezTo>
                    <a:pt x="218" y="3052"/>
                    <a:pt x="278" y="3087"/>
                    <a:pt x="342" y="3087"/>
                  </a:cubicBezTo>
                  <a:cubicBezTo>
                    <a:pt x="442" y="3087"/>
                    <a:pt x="552" y="3002"/>
                    <a:pt x="536" y="2861"/>
                  </a:cubicBezTo>
                  <a:cubicBezTo>
                    <a:pt x="339" y="1987"/>
                    <a:pt x="366" y="1086"/>
                    <a:pt x="590" y="213"/>
                  </a:cubicBezTo>
                  <a:cubicBezTo>
                    <a:pt x="627" y="89"/>
                    <a:pt x="516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3"/>
            <p:cNvSpPr/>
            <p:nvPr/>
          </p:nvSpPr>
          <p:spPr>
            <a:xfrm>
              <a:off x="5995268" y="1771083"/>
              <a:ext cx="35672" cy="46990"/>
            </a:xfrm>
            <a:custGeom>
              <a:avLst/>
              <a:gdLst/>
              <a:ahLst/>
              <a:cxnLst/>
              <a:rect l="l" t="t" r="r" b="b"/>
              <a:pathLst>
                <a:path w="851" h="1121" extrusionOk="0">
                  <a:moveTo>
                    <a:pt x="617" y="0"/>
                  </a:moveTo>
                  <a:cubicBezTo>
                    <a:pt x="581" y="0"/>
                    <a:pt x="543" y="17"/>
                    <a:pt x="511" y="56"/>
                  </a:cubicBezTo>
                  <a:cubicBezTo>
                    <a:pt x="314" y="313"/>
                    <a:pt x="145" y="591"/>
                    <a:pt x="37" y="902"/>
                  </a:cubicBezTo>
                  <a:cubicBezTo>
                    <a:pt x="0" y="1035"/>
                    <a:pt x="96" y="1120"/>
                    <a:pt x="198" y="1120"/>
                  </a:cubicBezTo>
                  <a:cubicBezTo>
                    <a:pt x="267" y="1120"/>
                    <a:pt x="340" y="1081"/>
                    <a:pt x="375" y="990"/>
                  </a:cubicBezTo>
                  <a:cubicBezTo>
                    <a:pt x="456" y="760"/>
                    <a:pt x="599" y="510"/>
                    <a:pt x="741" y="313"/>
                  </a:cubicBezTo>
                  <a:cubicBezTo>
                    <a:pt x="850" y="183"/>
                    <a:pt x="73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3"/>
            <p:cNvSpPr/>
            <p:nvPr/>
          </p:nvSpPr>
          <p:spPr>
            <a:xfrm>
              <a:off x="7036415" y="1968724"/>
              <a:ext cx="157358" cy="753509"/>
            </a:xfrm>
            <a:custGeom>
              <a:avLst/>
              <a:gdLst/>
              <a:ahLst/>
              <a:cxnLst/>
              <a:rect l="l" t="t" r="r" b="b"/>
              <a:pathLst>
                <a:path w="3754" h="17976" extrusionOk="0">
                  <a:moveTo>
                    <a:pt x="2703" y="0"/>
                  </a:moveTo>
                  <a:cubicBezTo>
                    <a:pt x="2597" y="0"/>
                    <a:pt x="2481" y="86"/>
                    <a:pt x="2514" y="224"/>
                  </a:cubicBezTo>
                  <a:cubicBezTo>
                    <a:pt x="3388" y="3326"/>
                    <a:pt x="225" y="5839"/>
                    <a:pt x="313" y="8914"/>
                  </a:cubicBezTo>
                  <a:cubicBezTo>
                    <a:pt x="367" y="10411"/>
                    <a:pt x="1072" y="11793"/>
                    <a:pt x="1160" y="13289"/>
                  </a:cubicBezTo>
                  <a:cubicBezTo>
                    <a:pt x="1214" y="14840"/>
                    <a:pt x="848" y="16364"/>
                    <a:pt x="56" y="17719"/>
                  </a:cubicBezTo>
                  <a:cubicBezTo>
                    <a:pt x="0" y="17854"/>
                    <a:pt x="116" y="17976"/>
                    <a:pt x="230" y="17976"/>
                  </a:cubicBezTo>
                  <a:cubicBezTo>
                    <a:pt x="282" y="17976"/>
                    <a:pt x="333" y="17950"/>
                    <a:pt x="367" y="17888"/>
                  </a:cubicBezTo>
                  <a:cubicBezTo>
                    <a:pt x="1106" y="16622"/>
                    <a:pt x="1498" y="15206"/>
                    <a:pt x="1498" y="13743"/>
                  </a:cubicBezTo>
                  <a:cubicBezTo>
                    <a:pt x="1526" y="12978"/>
                    <a:pt x="1383" y="12219"/>
                    <a:pt x="1214" y="11481"/>
                  </a:cubicBezTo>
                  <a:cubicBezTo>
                    <a:pt x="990" y="10695"/>
                    <a:pt x="733" y="9876"/>
                    <a:pt x="679" y="9056"/>
                  </a:cubicBezTo>
                  <a:cubicBezTo>
                    <a:pt x="482" y="5866"/>
                    <a:pt x="3754" y="3387"/>
                    <a:pt x="2853" y="109"/>
                  </a:cubicBezTo>
                  <a:cubicBezTo>
                    <a:pt x="2832" y="34"/>
                    <a:pt x="2770" y="0"/>
                    <a:pt x="2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3"/>
            <p:cNvSpPr/>
            <p:nvPr/>
          </p:nvSpPr>
          <p:spPr>
            <a:xfrm>
              <a:off x="7102603" y="2236074"/>
              <a:ext cx="54619" cy="244840"/>
            </a:xfrm>
            <a:custGeom>
              <a:avLst/>
              <a:gdLst/>
              <a:ahLst/>
              <a:cxnLst/>
              <a:rect l="l" t="t" r="r" b="b"/>
              <a:pathLst>
                <a:path w="1303" h="5841" extrusionOk="0">
                  <a:moveTo>
                    <a:pt x="685" y="0"/>
                  </a:moveTo>
                  <a:cubicBezTo>
                    <a:pt x="624" y="0"/>
                    <a:pt x="564" y="35"/>
                    <a:pt x="543" y="111"/>
                  </a:cubicBezTo>
                  <a:cubicBezTo>
                    <a:pt x="1" y="2001"/>
                    <a:pt x="170" y="3979"/>
                    <a:pt x="963" y="5753"/>
                  </a:cubicBezTo>
                  <a:cubicBezTo>
                    <a:pt x="990" y="5815"/>
                    <a:pt x="1037" y="5841"/>
                    <a:pt x="1085" y="5841"/>
                  </a:cubicBezTo>
                  <a:cubicBezTo>
                    <a:pt x="1190" y="5841"/>
                    <a:pt x="1303" y="5719"/>
                    <a:pt x="1247" y="5584"/>
                  </a:cubicBezTo>
                  <a:cubicBezTo>
                    <a:pt x="482" y="3891"/>
                    <a:pt x="373" y="2001"/>
                    <a:pt x="847" y="226"/>
                  </a:cubicBezTo>
                  <a:cubicBezTo>
                    <a:pt x="885" y="86"/>
                    <a:pt x="783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3"/>
            <p:cNvSpPr/>
            <p:nvPr/>
          </p:nvSpPr>
          <p:spPr>
            <a:xfrm>
              <a:off x="7162838" y="1714327"/>
              <a:ext cx="70966" cy="140633"/>
            </a:xfrm>
            <a:custGeom>
              <a:avLst/>
              <a:gdLst/>
              <a:ahLst/>
              <a:cxnLst/>
              <a:rect l="l" t="t" r="r" b="b"/>
              <a:pathLst>
                <a:path w="1693" h="3355" extrusionOk="0">
                  <a:moveTo>
                    <a:pt x="204" y="0"/>
                  </a:moveTo>
                  <a:cubicBezTo>
                    <a:pt x="106" y="0"/>
                    <a:pt x="0" y="87"/>
                    <a:pt x="33" y="224"/>
                  </a:cubicBezTo>
                  <a:cubicBezTo>
                    <a:pt x="318" y="1295"/>
                    <a:pt x="765" y="2311"/>
                    <a:pt x="1334" y="3272"/>
                  </a:cubicBezTo>
                  <a:cubicBezTo>
                    <a:pt x="1366" y="3331"/>
                    <a:pt x="1414" y="3354"/>
                    <a:pt x="1462" y="3354"/>
                  </a:cubicBezTo>
                  <a:cubicBezTo>
                    <a:pt x="1576" y="3354"/>
                    <a:pt x="1693" y="3222"/>
                    <a:pt x="1612" y="3103"/>
                  </a:cubicBezTo>
                  <a:cubicBezTo>
                    <a:pt x="1077" y="2175"/>
                    <a:pt x="657" y="1186"/>
                    <a:pt x="345" y="109"/>
                  </a:cubicBezTo>
                  <a:cubicBezTo>
                    <a:pt x="324" y="34"/>
                    <a:pt x="266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3"/>
            <p:cNvSpPr/>
            <p:nvPr/>
          </p:nvSpPr>
          <p:spPr>
            <a:xfrm>
              <a:off x="7181072" y="2070123"/>
              <a:ext cx="47912" cy="65559"/>
            </a:xfrm>
            <a:custGeom>
              <a:avLst/>
              <a:gdLst/>
              <a:ahLst/>
              <a:cxnLst/>
              <a:rect l="l" t="t" r="r" b="b"/>
              <a:pathLst>
                <a:path w="1143" h="1564" extrusionOk="0">
                  <a:moveTo>
                    <a:pt x="911" y="0"/>
                  </a:moveTo>
                  <a:cubicBezTo>
                    <a:pt x="861" y="0"/>
                    <a:pt x="811" y="26"/>
                    <a:pt x="784" y="88"/>
                  </a:cubicBezTo>
                  <a:cubicBezTo>
                    <a:pt x="533" y="487"/>
                    <a:pt x="303" y="907"/>
                    <a:pt x="79" y="1307"/>
                  </a:cubicBezTo>
                  <a:cubicBezTo>
                    <a:pt x="0" y="1441"/>
                    <a:pt x="122" y="1563"/>
                    <a:pt x="244" y="1563"/>
                  </a:cubicBezTo>
                  <a:cubicBezTo>
                    <a:pt x="299" y="1563"/>
                    <a:pt x="355" y="1538"/>
                    <a:pt x="391" y="1476"/>
                  </a:cubicBezTo>
                  <a:cubicBezTo>
                    <a:pt x="614" y="1077"/>
                    <a:pt x="838" y="657"/>
                    <a:pt x="1068" y="257"/>
                  </a:cubicBezTo>
                  <a:cubicBezTo>
                    <a:pt x="1143" y="122"/>
                    <a:pt x="1023" y="0"/>
                    <a:pt x="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3"/>
            <p:cNvSpPr/>
            <p:nvPr/>
          </p:nvSpPr>
          <p:spPr>
            <a:xfrm>
              <a:off x="6927723" y="2054446"/>
              <a:ext cx="70715" cy="495004"/>
            </a:xfrm>
            <a:custGeom>
              <a:avLst/>
              <a:gdLst/>
              <a:ahLst/>
              <a:cxnLst/>
              <a:rect l="l" t="t" r="r" b="b"/>
              <a:pathLst>
                <a:path w="1687" h="11809" extrusionOk="0">
                  <a:moveTo>
                    <a:pt x="1371" y="1"/>
                  </a:moveTo>
                  <a:cubicBezTo>
                    <a:pt x="1308" y="1"/>
                    <a:pt x="1250" y="37"/>
                    <a:pt x="1240" y="123"/>
                  </a:cubicBezTo>
                  <a:cubicBezTo>
                    <a:pt x="874" y="2047"/>
                    <a:pt x="143" y="3882"/>
                    <a:pt x="82" y="5853"/>
                  </a:cubicBezTo>
                  <a:cubicBezTo>
                    <a:pt x="1" y="7858"/>
                    <a:pt x="651" y="9808"/>
                    <a:pt x="1294" y="11698"/>
                  </a:cubicBezTo>
                  <a:cubicBezTo>
                    <a:pt x="1329" y="11775"/>
                    <a:pt x="1402" y="11809"/>
                    <a:pt x="1473" y="11809"/>
                  </a:cubicBezTo>
                  <a:cubicBezTo>
                    <a:pt x="1583" y="11809"/>
                    <a:pt x="1686" y="11729"/>
                    <a:pt x="1633" y="11610"/>
                  </a:cubicBezTo>
                  <a:cubicBezTo>
                    <a:pt x="1016" y="9748"/>
                    <a:pt x="339" y="7831"/>
                    <a:pt x="420" y="5853"/>
                  </a:cubicBezTo>
                  <a:cubicBezTo>
                    <a:pt x="481" y="3909"/>
                    <a:pt x="1213" y="2101"/>
                    <a:pt x="1552" y="211"/>
                  </a:cubicBezTo>
                  <a:cubicBezTo>
                    <a:pt x="1585" y="91"/>
                    <a:pt x="1470" y="1"/>
                    <a:pt x="1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3"/>
            <p:cNvSpPr/>
            <p:nvPr/>
          </p:nvSpPr>
          <p:spPr>
            <a:xfrm>
              <a:off x="6992150" y="2187534"/>
              <a:ext cx="40660" cy="120639"/>
            </a:xfrm>
            <a:custGeom>
              <a:avLst/>
              <a:gdLst/>
              <a:ahLst/>
              <a:cxnLst/>
              <a:rect l="l" t="t" r="r" b="b"/>
              <a:pathLst>
                <a:path w="970" h="2878" extrusionOk="0">
                  <a:moveTo>
                    <a:pt x="753" y="0"/>
                  </a:moveTo>
                  <a:cubicBezTo>
                    <a:pt x="683" y="0"/>
                    <a:pt x="611" y="35"/>
                    <a:pt x="577" y="111"/>
                  </a:cubicBezTo>
                  <a:cubicBezTo>
                    <a:pt x="265" y="958"/>
                    <a:pt x="69" y="1804"/>
                    <a:pt x="15" y="2705"/>
                  </a:cubicBezTo>
                  <a:cubicBezTo>
                    <a:pt x="1" y="2820"/>
                    <a:pt x="86" y="2878"/>
                    <a:pt x="174" y="2878"/>
                  </a:cubicBezTo>
                  <a:cubicBezTo>
                    <a:pt x="262" y="2878"/>
                    <a:pt x="353" y="2820"/>
                    <a:pt x="353" y="2705"/>
                  </a:cubicBezTo>
                  <a:cubicBezTo>
                    <a:pt x="407" y="1831"/>
                    <a:pt x="604" y="1012"/>
                    <a:pt x="915" y="226"/>
                  </a:cubicBezTo>
                  <a:cubicBezTo>
                    <a:pt x="969" y="85"/>
                    <a:pt x="864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6845942" y="2139622"/>
              <a:ext cx="68535" cy="341208"/>
            </a:xfrm>
            <a:custGeom>
              <a:avLst/>
              <a:gdLst/>
              <a:ahLst/>
              <a:cxnLst/>
              <a:rect l="l" t="t" r="r" b="b"/>
              <a:pathLst>
                <a:path w="1635" h="8140" extrusionOk="0">
                  <a:moveTo>
                    <a:pt x="802" y="1"/>
                  </a:moveTo>
                  <a:cubicBezTo>
                    <a:pt x="736" y="1"/>
                    <a:pt x="672" y="36"/>
                    <a:pt x="651" y="123"/>
                  </a:cubicBezTo>
                  <a:cubicBezTo>
                    <a:pt x="1" y="2751"/>
                    <a:pt x="231" y="5514"/>
                    <a:pt x="1274" y="8027"/>
                  </a:cubicBezTo>
                  <a:cubicBezTo>
                    <a:pt x="1296" y="8106"/>
                    <a:pt x="1363" y="8140"/>
                    <a:pt x="1431" y="8140"/>
                  </a:cubicBezTo>
                  <a:cubicBezTo>
                    <a:pt x="1532" y="8140"/>
                    <a:pt x="1634" y="8064"/>
                    <a:pt x="1586" y="7946"/>
                  </a:cubicBezTo>
                  <a:cubicBezTo>
                    <a:pt x="570" y="5487"/>
                    <a:pt x="340" y="2778"/>
                    <a:pt x="990" y="211"/>
                  </a:cubicBezTo>
                  <a:cubicBezTo>
                    <a:pt x="1023" y="91"/>
                    <a:pt x="908" y="1"/>
                    <a:pt x="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3"/>
            <p:cNvSpPr/>
            <p:nvPr/>
          </p:nvSpPr>
          <p:spPr>
            <a:xfrm>
              <a:off x="6754813" y="2222619"/>
              <a:ext cx="43049" cy="220360"/>
            </a:xfrm>
            <a:custGeom>
              <a:avLst/>
              <a:gdLst/>
              <a:ahLst/>
              <a:cxnLst/>
              <a:rect l="l" t="t" r="r" b="b"/>
              <a:pathLst>
                <a:path w="1027" h="5257" extrusionOk="0">
                  <a:moveTo>
                    <a:pt x="322" y="0"/>
                  </a:moveTo>
                  <a:cubicBezTo>
                    <a:pt x="234" y="0"/>
                    <a:pt x="143" y="50"/>
                    <a:pt x="143" y="148"/>
                  </a:cubicBezTo>
                  <a:cubicBezTo>
                    <a:pt x="1" y="1841"/>
                    <a:pt x="204" y="3507"/>
                    <a:pt x="651" y="5146"/>
                  </a:cubicBezTo>
                  <a:cubicBezTo>
                    <a:pt x="675" y="5223"/>
                    <a:pt x="742" y="5257"/>
                    <a:pt x="810" y="5257"/>
                  </a:cubicBezTo>
                  <a:cubicBezTo>
                    <a:pt x="916" y="5257"/>
                    <a:pt x="1027" y="5177"/>
                    <a:pt x="990" y="5058"/>
                  </a:cubicBezTo>
                  <a:cubicBezTo>
                    <a:pt x="543" y="3453"/>
                    <a:pt x="373" y="1814"/>
                    <a:pt x="482" y="148"/>
                  </a:cubicBezTo>
                  <a:cubicBezTo>
                    <a:pt x="495" y="50"/>
                    <a:pt x="410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3"/>
            <p:cNvSpPr/>
            <p:nvPr/>
          </p:nvSpPr>
          <p:spPr>
            <a:xfrm>
              <a:off x="5256891" y="3129080"/>
              <a:ext cx="3217730" cy="969007"/>
            </a:xfrm>
            <a:custGeom>
              <a:avLst/>
              <a:gdLst/>
              <a:ahLst/>
              <a:cxnLst/>
              <a:rect l="l" t="t" r="r" b="b"/>
              <a:pathLst>
                <a:path w="49641" h="23117" extrusionOk="0">
                  <a:moveTo>
                    <a:pt x="0" y="0"/>
                  </a:moveTo>
                  <a:lnTo>
                    <a:pt x="0" y="23117"/>
                  </a:lnTo>
                  <a:lnTo>
                    <a:pt x="49640" y="23117"/>
                  </a:lnTo>
                  <a:lnTo>
                    <a:pt x="496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3"/>
            <p:cNvSpPr/>
            <p:nvPr/>
          </p:nvSpPr>
          <p:spPr>
            <a:xfrm>
              <a:off x="5256890" y="3121941"/>
              <a:ext cx="3231707" cy="983217"/>
            </a:xfrm>
            <a:custGeom>
              <a:avLst/>
              <a:gdLst/>
              <a:ahLst/>
              <a:cxnLst/>
              <a:rect l="l" t="t" r="r" b="b"/>
              <a:pathLst>
                <a:path w="49980" h="23456" extrusionOk="0">
                  <a:moveTo>
                    <a:pt x="49641" y="367"/>
                  </a:moveTo>
                  <a:lnTo>
                    <a:pt x="49641" y="23117"/>
                  </a:lnTo>
                  <a:lnTo>
                    <a:pt x="340" y="23117"/>
                  </a:lnTo>
                  <a:lnTo>
                    <a:pt x="340" y="367"/>
                  </a:lnTo>
                  <a:close/>
                  <a:moveTo>
                    <a:pt x="1" y="1"/>
                  </a:moveTo>
                  <a:lnTo>
                    <a:pt x="1" y="23456"/>
                  </a:lnTo>
                  <a:lnTo>
                    <a:pt x="49980" y="23456"/>
                  </a:lnTo>
                  <a:lnTo>
                    <a:pt x="49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63"/>
            <p:cNvGrpSpPr/>
            <p:nvPr/>
          </p:nvGrpSpPr>
          <p:grpSpPr>
            <a:xfrm>
              <a:off x="5654518" y="3183785"/>
              <a:ext cx="2088526" cy="605133"/>
              <a:chOff x="5710313" y="3170541"/>
              <a:chExt cx="2020633" cy="585462"/>
            </a:xfrm>
          </p:grpSpPr>
          <p:sp>
            <p:nvSpPr>
              <p:cNvPr id="2420" name="Google Shape;2420;p63"/>
              <p:cNvSpPr/>
              <p:nvPr/>
            </p:nvSpPr>
            <p:spPr>
              <a:xfrm>
                <a:off x="5986005" y="3741751"/>
                <a:ext cx="473290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11291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11094" y="339"/>
                    </a:lnTo>
                    <a:cubicBezTo>
                      <a:pt x="11291" y="339"/>
                      <a:pt x="11291" y="0"/>
                      <a:pt x="110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63"/>
              <p:cNvSpPr/>
              <p:nvPr/>
            </p:nvSpPr>
            <p:spPr>
              <a:xfrm>
                <a:off x="6488805" y="3741751"/>
                <a:ext cx="19072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cubicBezTo>
                      <a:pt x="454" y="339"/>
                      <a:pt x="454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63"/>
              <p:cNvSpPr/>
              <p:nvPr/>
            </p:nvSpPr>
            <p:spPr>
              <a:xfrm>
                <a:off x="6342010" y="3665084"/>
                <a:ext cx="87775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340" extrusionOk="0">
                    <a:moveTo>
                      <a:pt x="231" y="1"/>
                    </a:moveTo>
                    <a:cubicBezTo>
                      <a:pt x="1" y="1"/>
                      <a:pt x="1" y="339"/>
                      <a:pt x="231" y="339"/>
                    </a:cubicBezTo>
                    <a:lnTo>
                      <a:pt x="1863" y="339"/>
                    </a:lnTo>
                    <a:cubicBezTo>
                      <a:pt x="2094" y="339"/>
                      <a:pt x="2094" y="1"/>
                      <a:pt x="18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63"/>
              <p:cNvSpPr/>
              <p:nvPr/>
            </p:nvSpPr>
            <p:spPr>
              <a:xfrm>
                <a:off x="5710313" y="3287491"/>
                <a:ext cx="261523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340" extrusionOk="0">
                    <a:moveTo>
                      <a:pt x="231" y="1"/>
                    </a:moveTo>
                    <a:cubicBezTo>
                      <a:pt x="0" y="1"/>
                      <a:pt x="0" y="339"/>
                      <a:pt x="231" y="339"/>
                    </a:cubicBezTo>
                    <a:lnTo>
                      <a:pt x="6015" y="339"/>
                    </a:lnTo>
                    <a:cubicBezTo>
                      <a:pt x="6239" y="339"/>
                      <a:pt x="6239" y="1"/>
                      <a:pt x="60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63"/>
              <p:cNvSpPr/>
              <p:nvPr/>
            </p:nvSpPr>
            <p:spPr>
              <a:xfrm>
                <a:off x="5884355" y="3344289"/>
                <a:ext cx="102824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339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2229" y="339"/>
                    </a:lnTo>
                    <a:cubicBezTo>
                      <a:pt x="2452" y="339"/>
                      <a:pt x="2452" y="0"/>
                      <a:pt x="2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63"/>
              <p:cNvSpPr/>
              <p:nvPr/>
            </p:nvSpPr>
            <p:spPr>
              <a:xfrm>
                <a:off x="7184384" y="3170541"/>
                <a:ext cx="495758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11827" h="339" extrusionOk="0">
                    <a:moveTo>
                      <a:pt x="197" y="0"/>
                    </a:moveTo>
                    <a:cubicBezTo>
                      <a:pt x="0" y="0"/>
                      <a:pt x="0" y="339"/>
                      <a:pt x="197" y="339"/>
                    </a:cubicBezTo>
                    <a:lnTo>
                      <a:pt x="11596" y="339"/>
                    </a:lnTo>
                    <a:cubicBezTo>
                      <a:pt x="11826" y="339"/>
                      <a:pt x="11826" y="0"/>
                      <a:pt x="115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63"/>
              <p:cNvSpPr/>
              <p:nvPr/>
            </p:nvSpPr>
            <p:spPr>
              <a:xfrm>
                <a:off x="7399588" y="3211955"/>
                <a:ext cx="138579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3306" h="340" extrusionOk="0">
                    <a:moveTo>
                      <a:pt x="231" y="1"/>
                    </a:moveTo>
                    <a:cubicBezTo>
                      <a:pt x="0" y="1"/>
                      <a:pt x="0" y="340"/>
                      <a:pt x="231" y="340"/>
                    </a:cubicBezTo>
                    <a:lnTo>
                      <a:pt x="3075" y="340"/>
                    </a:lnTo>
                    <a:cubicBezTo>
                      <a:pt x="3306" y="340"/>
                      <a:pt x="3306" y="1"/>
                      <a:pt x="30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63"/>
              <p:cNvSpPr/>
              <p:nvPr/>
            </p:nvSpPr>
            <p:spPr>
              <a:xfrm>
                <a:off x="7462339" y="3250855"/>
                <a:ext cx="21336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509" h="340" extrusionOk="0">
                    <a:moveTo>
                      <a:pt x="224" y="1"/>
                    </a:moveTo>
                    <a:cubicBezTo>
                      <a:pt x="0" y="1"/>
                      <a:pt x="0" y="339"/>
                      <a:pt x="224" y="339"/>
                    </a:cubicBezTo>
                    <a:lnTo>
                      <a:pt x="285" y="339"/>
                    </a:lnTo>
                    <a:cubicBezTo>
                      <a:pt x="508" y="339"/>
                      <a:pt x="508" y="1"/>
                      <a:pt x="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63"/>
              <p:cNvSpPr/>
              <p:nvPr/>
            </p:nvSpPr>
            <p:spPr>
              <a:xfrm>
                <a:off x="7402145" y="3406997"/>
                <a:ext cx="32880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7844" h="340" extrusionOk="0">
                    <a:moveTo>
                      <a:pt x="224" y="1"/>
                    </a:moveTo>
                    <a:cubicBezTo>
                      <a:pt x="0" y="1"/>
                      <a:pt x="0" y="340"/>
                      <a:pt x="224" y="340"/>
                    </a:cubicBezTo>
                    <a:lnTo>
                      <a:pt x="7620" y="340"/>
                    </a:lnTo>
                    <a:cubicBezTo>
                      <a:pt x="7844" y="340"/>
                      <a:pt x="7844" y="1"/>
                      <a:pt x="7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63"/>
              <p:cNvSpPr/>
              <p:nvPr/>
            </p:nvSpPr>
            <p:spPr>
              <a:xfrm>
                <a:off x="7000953" y="3682689"/>
                <a:ext cx="16813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340" extrusionOk="0">
                    <a:moveTo>
                      <a:pt x="224" y="1"/>
                    </a:moveTo>
                    <a:cubicBezTo>
                      <a:pt x="1" y="1"/>
                      <a:pt x="1" y="339"/>
                      <a:pt x="224" y="339"/>
                    </a:cubicBezTo>
                    <a:lnTo>
                      <a:pt x="3814" y="339"/>
                    </a:lnTo>
                    <a:cubicBezTo>
                      <a:pt x="4011" y="339"/>
                      <a:pt x="4011" y="1"/>
                      <a:pt x="38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0" name="Google Shape;2430;p63"/>
            <p:cNvSpPr/>
            <p:nvPr/>
          </p:nvSpPr>
          <p:spPr>
            <a:xfrm>
              <a:off x="7105160" y="2147293"/>
              <a:ext cx="521579" cy="898753"/>
            </a:xfrm>
            <a:custGeom>
              <a:avLst/>
              <a:gdLst/>
              <a:ahLst/>
              <a:cxnLst/>
              <a:rect l="l" t="t" r="r" b="b"/>
              <a:pathLst>
                <a:path w="12443" h="21441" extrusionOk="0">
                  <a:moveTo>
                    <a:pt x="8022" y="1"/>
                  </a:moveTo>
                  <a:cubicBezTo>
                    <a:pt x="8019" y="1"/>
                    <a:pt x="8016" y="1"/>
                    <a:pt x="8013" y="1"/>
                  </a:cubicBezTo>
                  <a:cubicBezTo>
                    <a:pt x="7051" y="28"/>
                    <a:pt x="7363" y="4458"/>
                    <a:pt x="7363" y="4458"/>
                  </a:cubicBezTo>
                  <a:cubicBezTo>
                    <a:pt x="7363" y="4458"/>
                    <a:pt x="6612" y="869"/>
                    <a:pt x="5913" y="869"/>
                  </a:cubicBezTo>
                  <a:cubicBezTo>
                    <a:pt x="5898" y="869"/>
                    <a:pt x="5882" y="871"/>
                    <a:pt x="5866" y="875"/>
                  </a:cubicBezTo>
                  <a:cubicBezTo>
                    <a:pt x="5162" y="1044"/>
                    <a:pt x="5954" y="4850"/>
                    <a:pt x="5954" y="4850"/>
                  </a:cubicBezTo>
                  <a:cubicBezTo>
                    <a:pt x="5954" y="4850"/>
                    <a:pt x="4841" y="3620"/>
                    <a:pt x="4185" y="3620"/>
                  </a:cubicBezTo>
                  <a:cubicBezTo>
                    <a:pt x="4005" y="3620"/>
                    <a:pt x="3859" y="3713"/>
                    <a:pt x="3780" y="3950"/>
                  </a:cubicBezTo>
                  <a:cubicBezTo>
                    <a:pt x="3557" y="4600"/>
                    <a:pt x="5866" y="7221"/>
                    <a:pt x="5866" y="7221"/>
                  </a:cubicBezTo>
                  <a:cubicBezTo>
                    <a:pt x="5731" y="9537"/>
                    <a:pt x="5331" y="14671"/>
                    <a:pt x="5331" y="14671"/>
                  </a:cubicBezTo>
                  <a:cubicBezTo>
                    <a:pt x="3780" y="13378"/>
                    <a:pt x="3157" y="13147"/>
                    <a:pt x="1667" y="11854"/>
                  </a:cubicBezTo>
                  <a:lnTo>
                    <a:pt x="1" y="18342"/>
                  </a:lnTo>
                  <a:cubicBezTo>
                    <a:pt x="1" y="18342"/>
                    <a:pt x="2568" y="21194"/>
                    <a:pt x="5250" y="21417"/>
                  </a:cubicBezTo>
                  <a:cubicBezTo>
                    <a:pt x="5429" y="21433"/>
                    <a:pt x="5606" y="21440"/>
                    <a:pt x="5778" y="21440"/>
                  </a:cubicBezTo>
                  <a:cubicBezTo>
                    <a:pt x="8834" y="21440"/>
                    <a:pt x="10760" y="19028"/>
                    <a:pt x="10472" y="13181"/>
                  </a:cubicBezTo>
                  <a:lnTo>
                    <a:pt x="10187" y="7282"/>
                  </a:lnTo>
                  <a:cubicBezTo>
                    <a:pt x="10946" y="6605"/>
                    <a:pt x="12443" y="2399"/>
                    <a:pt x="11711" y="2229"/>
                  </a:cubicBezTo>
                  <a:cubicBezTo>
                    <a:pt x="11691" y="2224"/>
                    <a:pt x="11670" y="2222"/>
                    <a:pt x="11649" y="2222"/>
                  </a:cubicBezTo>
                  <a:cubicBezTo>
                    <a:pt x="10920" y="2222"/>
                    <a:pt x="9903" y="4993"/>
                    <a:pt x="9903" y="4993"/>
                  </a:cubicBezTo>
                  <a:cubicBezTo>
                    <a:pt x="9903" y="4993"/>
                    <a:pt x="11007" y="956"/>
                    <a:pt x="10303" y="787"/>
                  </a:cubicBezTo>
                  <a:cubicBezTo>
                    <a:pt x="10287" y="783"/>
                    <a:pt x="10272" y="781"/>
                    <a:pt x="10257" y="781"/>
                  </a:cubicBezTo>
                  <a:cubicBezTo>
                    <a:pt x="9554" y="781"/>
                    <a:pt x="8718" y="4485"/>
                    <a:pt x="8718" y="4485"/>
                  </a:cubicBezTo>
                  <a:cubicBezTo>
                    <a:pt x="8718" y="4485"/>
                    <a:pt x="8947" y="1"/>
                    <a:pt x="8022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3"/>
            <p:cNvSpPr/>
            <p:nvPr/>
          </p:nvSpPr>
          <p:spPr>
            <a:xfrm>
              <a:off x="7096944" y="2140167"/>
              <a:ext cx="521579" cy="913843"/>
            </a:xfrm>
            <a:custGeom>
              <a:avLst/>
              <a:gdLst/>
              <a:ahLst/>
              <a:cxnLst/>
              <a:rect l="l" t="t" r="r" b="b"/>
              <a:pathLst>
                <a:path w="12443" h="21801" extrusionOk="0">
                  <a:moveTo>
                    <a:pt x="8228" y="333"/>
                  </a:moveTo>
                  <a:cubicBezTo>
                    <a:pt x="8393" y="333"/>
                    <a:pt x="8471" y="629"/>
                    <a:pt x="8521" y="760"/>
                  </a:cubicBezTo>
                  <a:cubicBezTo>
                    <a:pt x="8744" y="1465"/>
                    <a:pt x="8744" y="2284"/>
                    <a:pt x="8771" y="3022"/>
                  </a:cubicBezTo>
                  <a:cubicBezTo>
                    <a:pt x="8771" y="3535"/>
                    <a:pt x="8771" y="4072"/>
                    <a:pt x="8748" y="4587"/>
                  </a:cubicBezTo>
                  <a:lnTo>
                    <a:pt x="8748" y="4587"/>
                  </a:lnTo>
                  <a:cubicBezTo>
                    <a:pt x="8747" y="4591"/>
                    <a:pt x="8745" y="4596"/>
                    <a:pt x="8744" y="4600"/>
                  </a:cubicBezTo>
                  <a:cubicBezTo>
                    <a:pt x="8745" y="4601"/>
                    <a:pt x="8746" y="4601"/>
                    <a:pt x="8747" y="4601"/>
                  </a:cubicBezTo>
                  <a:lnTo>
                    <a:pt x="8747" y="4601"/>
                  </a:lnTo>
                  <a:cubicBezTo>
                    <a:pt x="8746" y="4619"/>
                    <a:pt x="8745" y="4637"/>
                    <a:pt x="8744" y="4655"/>
                  </a:cubicBezTo>
                  <a:cubicBezTo>
                    <a:pt x="8729" y="4765"/>
                    <a:pt x="8822" y="4825"/>
                    <a:pt x="8915" y="4825"/>
                  </a:cubicBezTo>
                  <a:cubicBezTo>
                    <a:pt x="8987" y="4825"/>
                    <a:pt x="9059" y="4789"/>
                    <a:pt x="9083" y="4716"/>
                  </a:cubicBezTo>
                  <a:cubicBezTo>
                    <a:pt x="9313" y="3666"/>
                    <a:pt x="9591" y="2541"/>
                    <a:pt x="10072" y="1580"/>
                  </a:cubicBezTo>
                  <a:cubicBezTo>
                    <a:pt x="10124" y="1501"/>
                    <a:pt x="10316" y="1125"/>
                    <a:pt x="10427" y="1125"/>
                  </a:cubicBezTo>
                  <a:cubicBezTo>
                    <a:pt x="10430" y="1125"/>
                    <a:pt x="10434" y="1125"/>
                    <a:pt x="10438" y="1126"/>
                  </a:cubicBezTo>
                  <a:cubicBezTo>
                    <a:pt x="10580" y="1160"/>
                    <a:pt x="10553" y="1553"/>
                    <a:pt x="10553" y="1634"/>
                  </a:cubicBezTo>
                  <a:cubicBezTo>
                    <a:pt x="10580" y="2345"/>
                    <a:pt x="10411" y="3022"/>
                    <a:pt x="10268" y="3700"/>
                  </a:cubicBezTo>
                  <a:cubicBezTo>
                    <a:pt x="10160" y="4174"/>
                    <a:pt x="10045" y="4628"/>
                    <a:pt x="9930" y="5108"/>
                  </a:cubicBezTo>
                  <a:cubicBezTo>
                    <a:pt x="9898" y="5238"/>
                    <a:pt x="9990" y="5313"/>
                    <a:pt x="10089" y="5313"/>
                  </a:cubicBezTo>
                  <a:cubicBezTo>
                    <a:pt x="10160" y="5313"/>
                    <a:pt x="10234" y="5275"/>
                    <a:pt x="10268" y="5190"/>
                  </a:cubicBezTo>
                  <a:cubicBezTo>
                    <a:pt x="10553" y="4404"/>
                    <a:pt x="10891" y="3496"/>
                    <a:pt x="11454" y="2853"/>
                  </a:cubicBezTo>
                  <a:cubicBezTo>
                    <a:pt x="11509" y="2773"/>
                    <a:pt x="11697" y="2561"/>
                    <a:pt x="11817" y="2561"/>
                  </a:cubicBezTo>
                  <a:cubicBezTo>
                    <a:pt x="11830" y="2561"/>
                    <a:pt x="11842" y="2563"/>
                    <a:pt x="11853" y="2569"/>
                  </a:cubicBezTo>
                  <a:cubicBezTo>
                    <a:pt x="11934" y="2623"/>
                    <a:pt x="11907" y="2880"/>
                    <a:pt x="11907" y="2961"/>
                  </a:cubicBezTo>
                  <a:cubicBezTo>
                    <a:pt x="11907" y="3469"/>
                    <a:pt x="11738" y="4004"/>
                    <a:pt x="11596" y="4512"/>
                  </a:cubicBezTo>
                  <a:cubicBezTo>
                    <a:pt x="11399" y="5108"/>
                    <a:pt x="11176" y="5698"/>
                    <a:pt x="10918" y="6267"/>
                  </a:cubicBezTo>
                  <a:cubicBezTo>
                    <a:pt x="10803" y="6490"/>
                    <a:pt x="10695" y="6714"/>
                    <a:pt x="10580" y="6917"/>
                  </a:cubicBezTo>
                  <a:cubicBezTo>
                    <a:pt x="10465" y="7052"/>
                    <a:pt x="10295" y="7195"/>
                    <a:pt x="10241" y="7364"/>
                  </a:cubicBezTo>
                  <a:cubicBezTo>
                    <a:pt x="10160" y="7506"/>
                    <a:pt x="10214" y="7763"/>
                    <a:pt x="10241" y="7899"/>
                  </a:cubicBezTo>
                  <a:cubicBezTo>
                    <a:pt x="10241" y="8353"/>
                    <a:pt x="10268" y="8807"/>
                    <a:pt x="10295" y="9226"/>
                  </a:cubicBezTo>
                  <a:cubicBezTo>
                    <a:pt x="10383" y="11231"/>
                    <a:pt x="10580" y="13263"/>
                    <a:pt x="10499" y="15268"/>
                  </a:cubicBezTo>
                  <a:cubicBezTo>
                    <a:pt x="10411" y="17551"/>
                    <a:pt x="9821" y="20517"/>
                    <a:pt x="7281" y="21276"/>
                  </a:cubicBezTo>
                  <a:cubicBezTo>
                    <a:pt x="6857" y="21401"/>
                    <a:pt x="6431" y="21458"/>
                    <a:pt x="6007" y="21458"/>
                  </a:cubicBezTo>
                  <a:cubicBezTo>
                    <a:pt x="3873" y="21458"/>
                    <a:pt x="1803" y="20013"/>
                    <a:pt x="387" y="18486"/>
                  </a:cubicBezTo>
                  <a:lnTo>
                    <a:pt x="387" y="18486"/>
                  </a:lnTo>
                  <a:cubicBezTo>
                    <a:pt x="918" y="16434"/>
                    <a:pt x="1427" y="14376"/>
                    <a:pt x="1963" y="12317"/>
                  </a:cubicBezTo>
                  <a:lnTo>
                    <a:pt x="1963" y="12317"/>
                  </a:lnTo>
                  <a:cubicBezTo>
                    <a:pt x="3065" y="13249"/>
                    <a:pt x="4274" y="14028"/>
                    <a:pt x="5419" y="14956"/>
                  </a:cubicBezTo>
                  <a:cubicBezTo>
                    <a:pt x="5453" y="14985"/>
                    <a:pt x="5494" y="14997"/>
                    <a:pt x="5533" y="14997"/>
                  </a:cubicBezTo>
                  <a:cubicBezTo>
                    <a:pt x="5618" y="14997"/>
                    <a:pt x="5696" y="14938"/>
                    <a:pt x="5696" y="14841"/>
                  </a:cubicBezTo>
                  <a:cubicBezTo>
                    <a:pt x="5893" y="12362"/>
                    <a:pt x="6096" y="9877"/>
                    <a:pt x="6232" y="7391"/>
                  </a:cubicBezTo>
                  <a:cubicBezTo>
                    <a:pt x="6232" y="7315"/>
                    <a:pt x="6193" y="7265"/>
                    <a:pt x="6141" y="7241"/>
                  </a:cubicBezTo>
                  <a:lnTo>
                    <a:pt x="6141" y="7241"/>
                  </a:lnTo>
                  <a:cubicBezTo>
                    <a:pt x="5445" y="6432"/>
                    <a:pt x="4646" y="5545"/>
                    <a:pt x="4233" y="4573"/>
                  </a:cubicBezTo>
                  <a:cubicBezTo>
                    <a:pt x="4145" y="4377"/>
                    <a:pt x="4030" y="4092"/>
                    <a:pt x="4288" y="3977"/>
                  </a:cubicBezTo>
                  <a:cubicBezTo>
                    <a:pt x="4326" y="3959"/>
                    <a:pt x="4367" y="3951"/>
                    <a:pt x="4411" y="3951"/>
                  </a:cubicBezTo>
                  <a:cubicBezTo>
                    <a:pt x="4622" y="3951"/>
                    <a:pt x="4879" y="4139"/>
                    <a:pt x="5019" y="4235"/>
                  </a:cubicBezTo>
                  <a:cubicBezTo>
                    <a:pt x="5385" y="4485"/>
                    <a:pt x="5724" y="4824"/>
                    <a:pt x="6008" y="5136"/>
                  </a:cubicBezTo>
                  <a:cubicBezTo>
                    <a:pt x="6049" y="5176"/>
                    <a:pt x="6094" y="5194"/>
                    <a:pt x="6137" y="5194"/>
                  </a:cubicBezTo>
                  <a:cubicBezTo>
                    <a:pt x="6245" y="5194"/>
                    <a:pt x="6339" y="5087"/>
                    <a:pt x="6320" y="4966"/>
                  </a:cubicBezTo>
                  <a:cubicBezTo>
                    <a:pt x="6204" y="4431"/>
                    <a:pt x="6096" y="3869"/>
                    <a:pt x="6035" y="3300"/>
                  </a:cubicBezTo>
                  <a:cubicBezTo>
                    <a:pt x="5981" y="2880"/>
                    <a:pt x="5954" y="2426"/>
                    <a:pt x="5954" y="2006"/>
                  </a:cubicBezTo>
                  <a:cubicBezTo>
                    <a:pt x="5954" y="1864"/>
                    <a:pt x="5927" y="1241"/>
                    <a:pt x="6123" y="1214"/>
                  </a:cubicBezTo>
                  <a:cubicBezTo>
                    <a:pt x="6134" y="1210"/>
                    <a:pt x="6145" y="1208"/>
                    <a:pt x="6157" y="1208"/>
                  </a:cubicBezTo>
                  <a:cubicBezTo>
                    <a:pt x="6491" y="1208"/>
                    <a:pt x="6911" y="2800"/>
                    <a:pt x="6970" y="3022"/>
                  </a:cubicBezTo>
                  <a:cubicBezTo>
                    <a:pt x="7139" y="3557"/>
                    <a:pt x="7281" y="4120"/>
                    <a:pt x="7390" y="4682"/>
                  </a:cubicBezTo>
                  <a:cubicBezTo>
                    <a:pt x="7417" y="4757"/>
                    <a:pt x="7492" y="4793"/>
                    <a:pt x="7565" y="4793"/>
                  </a:cubicBezTo>
                  <a:cubicBezTo>
                    <a:pt x="7656" y="4793"/>
                    <a:pt x="7743" y="4737"/>
                    <a:pt x="7728" y="4628"/>
                  </a:cubicBezTo>
                  <a:cubicBezTo>
                    <a:pt x="7727" y="4610"/>
                    <a:pt x="7726" y="4592"/>
                    <a:pt x="7725" y="4574"/>
                  </a:cubicBezTo>
                  <a:lnTo>
                    <a:pt x="7725" y="4574"/>
                  </a:lnTo>
                  <a:cubicBezTo>
                    <a:pt x="7726" y="4574"/>
                    <a:pt x="7727" y="4574"/>
                    <a:pt x="7728" y="4573"/>
                  </a:cubicBezTo>
                  <a:cubicBezTo>
                    <a:pt x="7727" y="4566"/>
                    <a:pt x="7725" y="4558"/>
                    <a:pt x="7723" y="4550"/>
                  </a:cubicBezTo>
                  <a:lnTo>
                    <a:pt x="7723" y="4550"/>
                  </a:lnTo>
                  <a:cubicBezTo>
                    <a:pt x="7645" y="3386"/>
                    <a:pt x="7592" y="2117"/>
                    <a:pt x="7844" y="990"/>
                  </a:cubicBezTo>
                  <a:cubicBezTo>
                    <a:pt x="7898" y="821"/>
                    <a:pt x="7959" y="394"/>
                    <a:pt x="8182" y="340"/>
                  </a:cubicBezTo>
                  <a:cubicBezTo>
                    <a:pt x="8198" y="335"/>
                    <a:pt x="8213" y="333"/>
                    <a:pt x="8228" y="333"/>
                  </a:cubicBezTo>
                  <a:close/>
                  <a:moveTo>
                    <a:pt x="8189" y="0"/>
                  </a:moveTo>
                  <a:cubicBezTo>
                    <a:pt x="8039" y="0"/>
                    <a:pt x="7887" y="82"/>
                    <a:pt x="7755" y="279"/>
                  </a:cubicBezTo>
                  <a:cubicBezTo>
                    <a:pt x="7336" y="875"/>
                    <a:pt x="7363" y="1864"/>
                    <a:pt x="7363" y="2569"/>
                  </a:cubicBezTo>
                  <a:cubicBezTo>
                    <a:pt x="7356" y="2736"/>
                    <a:pt x="7351" y="2905"/>
                    <a:pt x="7348" y="3074"/>
                  </a:cubicBezTo>
                  <a:lnTo>
                    <a:pt x="7348" y="3074"/>
                  </a:lnTo>
                  <a:cubicBezTo>
                    <a:pt x="7182" y="2435"/>
                    <a:pt x="6985" y="1679"/>
                    <a:pt x="6570" y="1160"/>
                  </a:cubicBezTo>
                  <a:cubicBezTo>
                    <a:pt x="6434" y="977"/>
                    <a:pt x="6261" y="877"/>
                    <a:pt x="6101" y="877"/>
                  </a:cubicBezTo>
                  <a:cubicBezTo>
                    <a:pt x="5935" y="877"/>
                    <a:pt x="5782" y="983"/>
                    <a:pt x="5696" y="1214"/>
                  </a:cubicBezTo>
                  <a:cubicBezTo>
                    <a:pt x="5473" y="1864"/>
                    <a:pt x="5615" y="2650"/>
                    <a:pt x="5696" y="3300"/>
                  </a:cubicBezTo>
                  <a:cubicBezTo>
                    <a:pt x="5737" y="3700"/>
                    <a:pt x="5800" y="4097"/>
                    <a:pt x="5871" y="4495"/>
                  </a:cubicBezTo>
                  <a:lnTo>
                    <a:pt x="5871" y="4495"/>
                  </a:lnTo>
                  <a:cubicBezTo>
                    <a:pt x="5592" y="4224"/>
                    <a:pt x="5286" y="3980"/>
                    <a:pt x="4965" y="3808"/>
                  </a:cubicBezTo>
                  <a:cubicBezTo>
                    <a:pt x="4789" y="3711"/>
                    <a:pt x="4570" y="3647"/>
                    <a:pt x="4369" y="3647"/>
                  </a:cubicBezTo>
                  <a:cubicBezTo>
                    <a:pt x="4053" y="3647"/>
                    <a:pt x="3780" y="3804"/>
                    <a:pt x="3780" y="4235"/>
                  </a:cubicBezTo>
                  <a:cubicBezTo>
                    <a:pt x="3780" y="4912"/>
                    <a:pt x="4457" y="5671"/>
                    <a:pt x="4823" y="6151"/>
                  </a:cubicBezTo>
                  <a:cubicBezTo>
                    <a:pt x="5176" y="6616"/>
                    <a:pt x="5529" y="7055"/>
                    <a:pt x="5889" y="7463"/>
                  </a:cubicBezTo>
                  <a:lnTo>
                    <a:pt x="5889" y="7463"/>
                  </a:lnTo>
                  <a:cubicBezTo>
                    <a:pt x="5760" y="9811"/>
                    <a:pt x="5571" y="12159"/>
                    <a:pt x="5385" y="14500"/>
                  </a:cubicBezTo>
                  <a:lnTo>
                    <a:pt x="5385" y="14500"/>
                  </a:lnTo>
                  <a:cubicBezTo>
                    <a:pt x="4271" y="13625"/>
                    <a:pt x="3073" y="12850"/>
                    <a:pt x="1998" y="11882"/>
                  </a:cubicBezTo>
                  <a:cubicBezTo>
                    <a:pt x="1962" y="11863"/>
                    <a:pt x="1922" y="11854"/>
                    <a:pt x="1883" y="11854"/>
                  </a:cubicBezTo>
                  <a:cubicBezTo>
                    <a:pt x="1805" y="11854"/>
                    <a:pt x="1730" y="11891"/>
                    <a:pt x="1694" y="11963"/>
                  </a:cubicBezTo>
                  <a:cubicBezTo>
                    <a:pt x="1436" y="12979"/>
                    <a:pt x="1186" y="13968"/>
                    <a:pt x="928" y="14984"/>
                  </a:cubicBezTo>
                  <a:cubicBezTo>
                    <a:pt x="732" y="15722"/>
                    <a:pt x="562" y="16426"/>
                    <a:pt x="366" y="17158"/>
                  </a:cubicBezTo>
                  <a:cubicBezTo>
                    <a:pt x="251" y="17584"/>
                    <a:pt x="82" y="18004"/>
                    <a:pt x="54" y="18431"/>
                  </a:cubicBezTo>
                  <a:cubicBezTo>
                    <a:pt x="0" y="18709"/>
                    <a:pt x="366" y="18939"/>
                    <a:pt x="562" y="19135"/>
                  </a:cubicBezTo>
                  <a:cubicBezTo>
                    <a:pt x="1213" y="19752"/>
                    <a:pt x="1917" y="20321"/>
                    <a:pt x="2710" y="20802"/>
                  </a:cubicBezTo>
                  <a:cubicBezTo>
                    <a:pt x="3714" y="21402"/>
                    <a:pt x="4869" y="21801"/>
                    <a:pt x="6034" y="21801"/>
                  </a:cubicBezTo>
                  <a:cubicBezTo>
                    <a:pt x="6565" y="21801"/>
                    <a:pt x="7098" y="21718"/>
                    <a:pt x="7620" y="21533"/>
                  </a:cubicBezTo>
                  <a:cubicBezTo>
                    <a:pt x="10891" y="20321"/>
                    <a:pt x="10946" y="15972"/>
                    <a:pt x="10803" y="13121"/>
                  </a:cubicBezTo>
                  <a:cubicBezTo>
                    <a:pt x="10749" y="11766"/>
                    <a:pt x="10695" y="10412"/>
                    <a:pt x="10634" y="9030"/>
                  </a:cubicBezTo>
                  <a:cubicBezTo>
                    <a:pt x="10607" y="8549"/>
                    <a:pt x="10668" y="7987"/>
                    <a:pt x="10553" y="7533"/>
                  </a:cubicBezTo>
                  <a:lnTo>
                    <a:pt x="10553" y="7510"/>
                  </a:lnTo>
                  <a:lnTo>
                    <a:pt x="10553" y="7510"/>
                  </a:lnTo>
                  <a:cubicBezTo>
                    <a:pt x="10555" y="7517"/>
                    <a:pt x="10559" y="7520"/>
                    <a:pt x="10564" y="7520"/>
                  </a:cubicBezTo>
                  <a:cubicBezTo>
                    <a:pt x="10601" y="7520"/>
                    <a:pt x="10702" y="7344"/>
                    <a:pt x="10722" y="7283"/>
                  </a:cubicBezTo>
                  <a:cubicBezTo>
                    <a:pt x="10918" y="7025"/>
                    <a:pt x="11061" y="6748"/>
                    <a:pt x="11203" y="6436"/>
                  </a:cubicBezTo>
                  <a:cubicBezTo>
                    <a:pt x="11569" y="5698"/>
                    <a:pt x="11853" y="4912"/>
                    <a:pt x="12077" y="4092"/>
                  </a:cubicBezTo>
                  <a:cubicBezTo>
                    <a:pt x="12192" y="3639"/>
                    <a:pt x="12442" y="2880"/>
                    <a:pt x="12158" y="2426"/>
                  </a:cubicBezTo>
                  <a:cubicBezTo>
                    <a:pt x="12064" y="2263"/>
                    <a:pt x="11953" y="2193"/>
                    <a:pt x="11834" y="2193"/>
                  </a:cubicBezTo>
                  <a:cubicBezTo>
                    <a:pt x="11466" y="2193"/>
                    <a:pt x="11009" y="2854"/>
                    <a:pt x="10655" y="3492"/>
                  </a:cubicBezTo>
                  <a:lnTo>
                    <a:pt x="10655" y="3492"/>
                  </a:lnTo>
                  <a:cubicBezTo>
                    <a:pt x="10810" y="2815"/>
                    <a:pt x="10965" y="2105"/>
                    <a:pt x="10891" y="1410"/>
                  </a:cubicBezTo>
                  <a:cubicBezTo>
                    <a:pt x="10872" y="1102"/>
                    <a:pt x="10699" y="791"/>
                    <a:pt x="10453" y="791"/>
                  </a:cubicBezTo>
                  <a:cubicBezTo>
                    <a:pt x="10364" y="791"/>
                    <a:pt x="10265" y="832"/>
                    <a:pt x="10160" y="929"/>
                  </a:cubicBezTo>
                  <a:cubicBezTo>
                    <a:pt x="9652" y="1329"/>
                    <a:pt x="9422" y="2203"/>
                    <a:pt x="9252" y="2792"/>
                  </a:cubicBezTo>
                  <a:cubicBezTo>
                    <a:pt x="9203" y="2941"/>
                    <a:pt x="9156" y="3092"/>
                    <a:pt x="9110" y="3243"/>
                  </a:cubicBezTo>
                  <a:lnTo>
                    <a:pt x="9110" y="3243"/>
                  </a:lnTo>
                  <a:cubicBezTo>
                    <a:pt x="9110" y="3139"/>
                    <a:pt x="9110" y="3036"/>
                    <a:pt x="9110" y="2934"/>
                  </a:cubicBezTo>
                  <a:cubicBezTo>
                    <a:pt x="9083" y="2142"/>
                    <a:pt x="9083" y="1241"/>
                    <a:pt x="8771" y="482"/>
                  </a:cubicBezTo>
                  <a:cubicBezTo>
                    <a:pt x="8651" y="205"/>
                    <a:pt x="8424" y="0"/>
                    <a:pt x="81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3"/>
            <p:cNvSpPr/>
            <p:nvPr/>
          </p:nvSpPr>
          <p:spPr>
            <a:xfrm>
              <a:off x="7315041" y="2748809"/>
              <a:ext cx="68116" cy="173245"/>
            </a:xfrm>
            <a:custGeom>
              <a:avLst/>
              <a:gdLst/>
              <a:ahLst/>
              <a:cxnLst/>
              <a:rect l="l" t="t" r="r" b="b"/>
              <a:pathLst>
                <a:path w="1625" h="4133" extrusionOk="0">
                  <a:moveTo>
                    <a:pt x="250" y="1"/>
                  </a:moveTo>
                  <a:cubicBezTo>
                    <a:pt x="126" y="1"/>
                    <a:pt x="0" y="120"/>
                    <a:pt x="101" y="240"/>
                  </a:cubicBezTo>
                  <a:cubicBezTo>
                    <a:pt x="920" y="1310"/>
                    <a:pt x="1286" y="2638"/>
                    <a:pt x="1144" y="3965"/>
                  </a:cubicBezTo>
                  <a:cubicBezTo>
                    <a:pt x="1130" y="4077"/>
                    <a:pt x="1208" y="4133"/>
                    <a:pt x="1293" y="4133"/>
                  </a:cubicBezTo>
                  <a:cubicBezTo>
                    <a:pt x="1377" y="4133"/>
                    <a:pt x="1469" y="4077"/>
                    <a:pt x="1482" y="3965"/>
                  </a:cubicBezTo>
                  <a:cubicBezTo>
                    <a:pt x="1625" y="2584"/>
                    <a:pt x="1232" y="1202"/>
                    <a:pt x="385" y="71"/>
                  </a:cubicBezTo>
                  <a:cubicBezTo>
                    <a:pt x="351" y="21"/>
                    <a:pt x="301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3"/>
            <p:cNvSpPr/>
            <p:nvPr/>
          </p:nvSpPr>
          <p:spPr>
            <a:xfrm>
              <a:off x="6844810" y="2468968"/>
              <a:ext cx="399809" cy="530131"/>
            </a:xfrm>
            <a:custGeom>
              <a:avLst/>
              <a:gdLst/>
              <a:ahLst/>
              <a:cxnLst/>
              <a:rect l="l" t="t" r="r" b="b"/>
              <a:pathLst>
                <a:path w="9538" h="12647" extrusionOk="0">
                  <a:moveTo>
                    <a:pt x="3814" y="1"/>
                  </a:moveTo>
                  <a:lnTo>
                    <a:pt x="1579" y="482"/>
                  </a:lnTo>
                  <a:cubicBezTo>
                    <a:pt x="1579" y="482"/>
                    <a:pt x="1" y="5223"/>
                    <a:pt x="1301" y="7112"/>
                  </a:cubicBezTo>
                  <a:cubicBezTo>
                    <a:pt x="2994" y="9652"/>
                    <a:pt x="7593" y="12646"/>
                    <a:pt x="7593" y="12646"/>
                  </a:cubicBezTo>
                  <a:cubicBezTo>
                    <a:pt x="7593" y="12646"/>
                    <a:pt x="8440" y="11657"/>
                    <a:pt x="9002" y="9314"/>
                  </a:cubicBezTo>
                  <a:cubicBezTo>
                    <a:pt x="9483" y="7397"/>
                    <a:pt x="9537" y="5108"/>
                    <a:pt x="9537" y="5108"/>
                  </a:cubicBezTo>
                  <a:cubicBezTo>
                    <a:pt x="7790" y="3272"/>
                    <a:pt x="5758" y="1579"/>
                    <a:pt x="3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3"/>
            <p:cNvSpPr/>
            <p:nvPr/>
          </p:nvSpPr>
          <p:spPr>
            <a:xfrm>
              <a:off x="6863841" y="2462512"/>
              <a:ext cx="387863" cy="543251"/>
            </a:xfrm>
            <a:custGeom>
              <a:avLst/>
              <a:gdLst/>
              <a:ahLst/>
              <a:cxnLst/>
              <a:rect l="l" t="t" r="r" b="b"/>
              <a:pathLst>
                <a:path w="9253" h="12960" extrusionOk="0">
                  <a:moveTo>
                    <a:pt x="1294" y="717"/>
                  </a:moveTo>
                  <a:cubicBezTo>
                    <a:pt x="1312" y="734"/>
                    <a:pt x="1303" y="747"/>
                    <a:pt x="1285" y="756"/>
                  </a:cubicBezTo>
                  <a:lnTo>
                    <a:pt x="1285" y="756"/>
                  </a:lnTo>
                  <a:lnTo>
                    <a:pt x="1294" y="717"/>
                  </a:lnTo>
                  <a:close/>
                  <a:moveTo>
                    <a:pt x="3311" y="349"/>
                  </a:moveTo>
                  <a:lnTo>
                    <a:pt x="3311" y="349"/>
                  </a:lnTo>
                  <a:cubicBezTo>
                    <a:pt x="4331" y="1152"/>
                    <a:pt x="5325" y="1982"/>
                    <a:pt x="6293" y="2837"/>
                  </a:cubicBezTo>
                  <a:cubicBezTo>
                    <a:pt x="6801" y="3291"/>
                    <a:pt x="7309" y="3738"/>
                    <a:pt x="7790" y="4192"/>
                  </a:cubicBezTo>
                  <a:cubicBezTo>
                    <a:pt x="8013" y="4415"/>
                    <a:pt x="8237" y="4645"/>
                    <a:pt x="8467" y="4869"/>
                  </a:cubicBezTo>
                  <a:cubicBezTo>
                    <a:pt x="8548" y="4984"/>
                    <a:pt x="8860" y="5207"/>
                    <a:pt x="8887" y="5289"/>
                  </a:cubicBezTo>
                  <a:cubicBezTo>
                    <a:pt x="8975" y="5492"/>
                    <a:pt x="8887" y="5885"/>
                    <a:pt x="8860" y="6081"/>
                  </a:cubicBezTo>
                  <a:cubicBezTo>
                    <a:pt x="8833" y="6643"/>
                    <a:pt x="8778" y="7185"/>
                    <a:pt x="8690" y="7720"/>
                  </a:cubicBezTo>
                  <a:cubicBezTo>
                    <a:pt x="8521" y="8906"/>
                    <a:pt x="8271" y="10091"/>
                    <a:pt x="7817" y="11215"/>
                  </a:cubicBezTo>
                  <a:cubicBezTo>
                    <a:pt x="7635" y="11660"/>
                    <a:pt x="7378" y="12204"/>
                    <a:pt x="7093" y="12573"/>
                  </a:cubicBezTo>
                  <a:lnTo>
                    <a:pt x="7093" y="12573"/>
                  </a:lnTo>
                  <a:cubicBezTo>
                    <a:pt x="5135" y="11264"/>
                    <a:pt x="3123" y="9740"/>
                    <a:pt x="1579" y="7944"/>
                  </a:cubicBezTo>
                  <a:cubicBezTo>
                    <a:pt x="1125" y="7409"/>
                    <a:pt x="732" y="6901"/>
                    <a:pt x="590" y="6196"/>
                  </a:cubicBezTo>
                  <a:cubicBezTo>
                    <a:pt x="448" y="5519"/>
                    <a:pt x="481" y="4781"/>
                    <a:pt x="563" y="4103"/>
                  </a:cubicBezTo>
                  <a:cubicBezTo>
                    <a:pt x="617" y="3399"/>
                    <a:pt x="759" y="2722"/>
                    <a:pt x="928" y="2072"/>
                  </a:cubicBezTo>
                  <a:cubicBezTo>
                    <a:pt x="1017" y="1652"/>
                    <a:pt x="1186" y="1259"/>
                    <a:pt x="1267" y="832"/>
                  </a:cubicBezTo>
                  <a:lnTo>
                    <a:pt x="1273" y="808"/>
                  </a:lnTo>
                  <a:lnTo>
                    <a:pt x="1273" y="808"/>
                  </a:lnTo>
                  <a:cubicBezTo>
                    <a:pt x="1280" y="808"/>
                    <a:pt x="1286" y="808"/>
                    <a:pt x="1293" y="808"/>
                  </a:cubicBezTo>
                  <a:cubicBezTo>
                    <a:pt x="1493" y="808"/>
                    <a:pt x="1792" y="685"/>
                    <a:pt x="1972" y="636"/>
                  </a:cubicBezTo>
                  <a:cubicBezTo>
                    <a:pt x="2418" y="554"/>
                    <a:pt x="2864" y="455"/>
                    <a:pt x="3311" y="349"/>
                  </a:cubicBezTo>
                  <a:close/>
                  <a:moveTo>
                    <a:pt x="3363" y="1"/>
                  </a:moveTo>
                  <a:cubicBezTo>
                    <a:pt x="3344" y="1"/>
                    <a:pt x="3325" y="4"/>
                    <a:pt x="3307" y="11"/>
                  </a:cubicBezTo>
                  <a:lnTo>
                    <a:pt x="3307" y="11"/>
                  </a:lnTo>
                  <a:cubicBezTo>
                    <a:pt x="3304" y="11"/>
                    <a:pt x="3302" y="12"/>
                    <a:pt x="3299" y="13"/>
                  </a:cubicBezTo>
                  <a:cubicBezTo>
                    <a:pt x="2852" y="101"/>
                    <a:pt x="2398" y="209"/>
                    <a:pt x="1944" y="297"/>
                  </a:cubicBezTo>
                  <a:cubicBezTo>
                    <a:pt x="1694" y="351"/>
                    <a:pt x="1125" y="351"/>
                    <a:pt x="956" y="609"/>
                  </a:cubicBezTo>
                  <a:cubicBezTo>
                    <a:pt x="820" y="859"/>
                    <a:pt x="786" y="1225"/>
                    <a:pt x="705" y="1509"/>
                  </a:cubicBezTo>
                  <a:cubicBezTo>
                    <a:pt x="536" y="2187"/>
                    <a:pt x="393" y="2864"/>
                    <a:pt x="278" y="3541"/>
                  </a:cubicBezTo>
                  <a:cubicBezTo>
                    <a:pt x="82" y="4842"/>
                    <a:pt x="1" y="6393"/>
                    <a:pt x="786" y="7524"/>
                  </a:cubicBezTo>
                  <a:cubicBezTo>
                    <a:pt x="1748" y="8845"/>
                    <a:pt x="3048" y="9949"/>
                    <a:pt x="4342" y="10965"/>
                  </a:cubicBezTo>
                  <a:cubicBezTo>
                    <a:pt x="5223" y="11669"/>
                    <a:pt x="6123" y="12319"/>
                    <a:pt x="7051" y="12942"/>
                  </a:cubicBezTo>
                  <a:cubicBezTo>
                    <a:pt x="7076" y="12953"/>
                    <a:pt x="7108" y="12960"/>
                    <a:pt x="7141" y="12960"/>
                  </a:cubicBezTo>
                  <a:cubicBezTo>
                    <a:pt x="7191" y="12960"/>
                    <a:pt x="7245" y="12945"/>
                    <a:pt x="7282" y="12908"/>
                  </a:cubicBezTo>
                  <a:cubicBezTo>
                    <a:pt x="7559" y="12570"/>
                    <a:pt x="7763" y="12177"/>
                    <a:pt x="7932" y="11784"/>
                  </a:cubicBezTo>
                  <a:cubicBezTo>
                    <a:pt x="8440" y="10707"/>
                    <a:pt x="8745" y="9522"/>
                    <a:pt x="8948" y="8370"/>
                  </a:cubicBezTo>
                  <a:cubicBezTo>
                    <a:pt x="9117" y="7409"/>
                    <a:pt x="9198" y="6420"/>
                    <a:pt x="9226" y="5431"/>
                  </a:cubicBezTo>
                  <a:cubicBezTo>
                    <a:pt x="9253" y="5092"/>
                    <a:pt x="9056" y="4984"/>
                    <a:pt x="8806" y="4727"/>
                  </a:cubicBezTo>
                  <a:cubicBezTo>
                    <a:pt x="8325" y="4219"/>
                    <a:pt x="7790" y="3738"/>
                    <a:pt x="7255" y="3230"/>
                  </a:cubicBezTo>
                  <a:cubicBezTo>
                    <a:pt x="6035" y="2132"/>
                    <a:pt x="4769" y="1089"/>
                    <a:pt x="3468" y="40"/>
                  </a:cubicBezTo>
                  <a:cubicBezTo>
                    <a:pt x="3434" y="12"/>
                    <a:pt x="3398" y="1"/>
                    <a:pt x="33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3"/>
            <p:cNvSpPr/>
            <p:nvPr/>
          </p:nvSpPr>
          <p:spPr>
            <a:xfrm>
              <a:off x="7068524" y="2607379"/>
              <a:ext cx="111081" cy="334166"/>
            </a:xfrm>
            <a:custGeom>
              <a:avLst/>
              <a:gdLst/>
              <a:ahLst/>
              <a:cxnLst/>
              <a:rect l="l" t="t" r="r" b="b"/>
              <a:pathLst>
                <a:path w="2650" h="7972" extrusionOk="0">
                  <a:moveTo>
                    <a:pt x="2477" y="1"/>
                  </a:moveTo>
                  <a:cubicBezTo>
                    <a:pt x="2388" y="1"/>
                    <a:pt x="2297" y="58"/>
                    <a:pt x="2283" y="173"/>
                  </a:cubicBezTo>
                  <a:cubicBezTo>
                    <a:pt x="2033" y="2795"/>
                    <a:pt x="1552" y="5477"/>
                    <a:pt x="82" y="7732"/>
                  </a:cubicBezTo>
                  <a:cubicBezTo>
                    <a:pt x="1" y="7852"/>
                    <a:pt x="119" y="7972"/>
                    <a:pt x="246" y="7972"/>
                  </a:cubicBezTo>
                  <a:cubicBezTo>
                    <a:pt x="298" y="7972"/>
                    <a:pt x="352" y="7951"/>
                    <a:pt x="394" y="7901"/>
                  </a:cubicBezTo>
                  <a:cubicBezTo>
                    <a:pt x="1891" y="5592"/>
                    <a:pt x="2372" y="2849"/>
                    <a:pt x="2649" y="173"/>
                  </a:cubicBezTo>
                  <a:cubicBezTo>
                    <a:pt x="2649" y="58"/>
                    <a:pt x="2565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3"/>
            <p:cNvSpPr/>
            <p:nvPr/>
          </p:nvSpPr>
          <p:spPr>
            <a:xfrm>
              <a:off x="7109855" y="2904113"/>
              <a:ext cx="48289" cy="37181"/>
            </a:xfrm>
            <a:custGeom>
              <a:avLst/>
              <a:gdLst/>
              <a:ahLst/>
              <a:cxnLst/>
              <a:rect l="l" t="t" r="r" b="b"/>
              <a:pathLst>
                <a:path w="1152" h="887" extrusionOk="0">
                  <a:moveTo>
                    <a:pt x="219" y="0"/>
                  </a:moveTo>
                  <a:cubicBezTo>
                    <a:pt x="89" y="0"/>
                    <a:pt x="0" y="226"/>
                    <a:pt x="139" y="314"/>
                  </a:cubicBezTo>
                  <a:cubicBezTo>
                    <a:pt x="370" y="511"/>
                    <a:pt x="620" y="680"/>
                    <a:pt x="844" y="850"/>
                  </a:cubicBezTo>
                  <a:cubicBezTo>
                    <a:pt x="874" y="875"/>
                    <a:pt x="905" y="886"/>
                    <a:pt x="933" y="886"/>
                  </a:cubicBezTo>
                  <a:cubicBezTo>
                    <a:pt x="1063" y="886"/>
                    <a:pt x="1152" y="661"/>
                    <a:pt x="1013" y="572"/>
                  </a:cubicBezTo>
                  <a:cubicBezTo>
                    <a:pt x="790" y="375"/>
                    <a:pt x="566" y="206"/>
                    <a:pt x="309" y="37"/>
                  </a:cubicBezTo>
                  <a:cubicBezTo>
                    <a:pt x="278" y="11"/>
                    <a:pt x="248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3"/>
            <p:cNvSpPr/>
            <p:nvPr/>
          </p:nvSpPr>
          <p:spPr>
            <a:xfrm>
              <a:off x="7141880" y="2845345"/>
              <a:ext cx="49505" cy="30432"/>
            </a:xfrm>
            <a:custGeom>
              <a:avLst/>
              <a:gdLst/>
              <a:ahLst/>
              <a:cxnLst/>
              <a:rect l="l" t="t" r="r" b="b"/>
              <a:pathLst>
                <a:path w="1181" h="726" extrusionOk="0">
                  <a:moveTo>
                    <a:pt x="253" y="0"/>
                  </a:moveTo>
                  <a:cubicBezTo>
                    <a:pt x="99" y="0"/>
                    <a:pt x="0" y="237"/>
                    <a:pt x="168" y="335"/>
                  </a:cubicBezTo>
                  <a:cubicBezTo>
                    <a:pt x="364" y="477"/>
                    <a:pt x="588" y="592"/>
                    <a:pt x="845" y="700"/>
                  </a:cubicBezTo>
                  <a:cubicBezTo>
                    <a:pt x="875" y="718"/>
                    <a:pt x="904" y="726"/>
                    <a:pt x="932" y="726"/>
                  </a:cubicBezTo>
                  <a:cubicBezTo>
                    <a:pt x="1085" y="726"/>
                    <a:pt x="1181" y="492"/>
                    <a:pt x="1014" y="423"/>
                  </a:cubicBezTo>
                  <a:cubicBezTo>
                    <a:pt x="757" y="308"/>
                    <a:pt x="533" y="165"/>
                    <a:pt x="337" y="23"/>
                  </a:cubicBezTo>
                  <a:cubicBezTo>
                    <a:pt x="308" y="7"/>
                    <a:pt x="280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3"/>
            <p:cNvSpPr/>
            <p:nvPr/>
          </p:nvSpPr>
          <p:spPr>
            <a:xfrm>
              <a:off x="7163090" y="2771486"/>
              <a:ext cx="47576" cy="28336"/>
            </a:xfrm>
            <a:custGeom>
              <a:avLst/>
              <a:gdLst/>
              <a:ahLst/>
              <a:cxnLst/>
              <a:rect l="l" t="t" r="r" b="b"/>
              <a:pathLst>
                <a:path w="1135" h="676" extrusionOk="0">
                  <a:moveTo>
                    <a:pt x="189" y="0"/>
                  </a:moveTo>
                  <a:cubicBezTo>
                    <a:pt x="128" y="0"/>
                    <a:pt x="68" y="31"/>
                    <a:pt x="27" y="92"/>
                  </a:cubicBezTo>
                  <a:cubicBezTo>
                    <a:pt x="0" y="153"/>
                    <a:pt x="0" y="288"/>
                    <a:pt x="82" y="322"/>
                  </a:cubicBezTo>
                  <a:cubicBezTo>
                    <a:pt x="339" y="431"/>
                    <a:pt x="563" y="519"/>
                    <a:pt x="793" y="661"/>
                  </a:cubicBezTo>
                  <a:cubicBezTo>
                    <a:pt x="817" y="671"/>
                    <a:pt x="840" y="675"/>
                    <a:pt x="863" y="675"/>
                  </a:cubicBezTo>
                  <a:cubicBezTo>
                    <a:pt x="1025" y="675"/>
                    <a:pt x="1135" y="444"/>
                    <a:pt x="962" y="349"/>
                  </a:cubicBezTo>
                  <a:cubicBezTo>
                    <a:pt x="732" y="234"/>
                    <a:pt x="508" y="119"/>
                    <a:pt x="251" y="11"/>
                  </a:cubicBezTo>
                  <a:cubicBezTo>
                    <a:pt x="231" y="4"/>
                    <a:pt x="210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3"/>
            <p:cNvSpPr/>
            <p:nvPr/>
          </p:nvSpPr>
          <p:spPr>
            <a:xfrm>
              <a:off x="7171473" y="2690250"/>
              <a:ext cx="53319" cy="34205"/>
            </a:xfrm>
            <a:custGeom>
              <a:avLst/>
              <a:gdLst/>
              <a:ahLst/>
              <a:cxnLst/>
              <a:rect l="l" t="t" r="r" b="b"/>
              <a:pathLst>
                <a:path w="1272" h="816" extrusionOk="0">
                  <a:moveTo>
                    <a:pt x="246" y="0"/>
                  </a:moveTo>
                  <a:cubicBezTo>
                    <a:pt x="95" y="0"/>
                    <a:pt x="1" y="213"/>
                    <a:pt x="166" y="310"/>
                  </a:cubicBezTo>
                  <a:cubicBezTo>
                    <a:pt x="424" y="479"/>
                    <a:pt x="674" y="621"/>
                    <a:pt x="932" y="790"/>
                  </a:cubicBezTo>
                  <a:cubicBezTo>
                    <a:pt x="961" y="808"/>
                    <a:pt x="990" y="816"/>
                    <a:pt x="1018" y="816"/>
                  </a:cubicBezTo>
                  <a:cubicBezTo>
                    <a:pt x="1172" y="816"/>
                    <a:pt x="1272" y="577"/>
                    <a:pt x="1128" y="479"/>
                  </a:cubicBezTo>
                  <a:cubicBezTo>
                    <a:pt x="843" y="337"/>
                    <a:pt x="593" y="167"/>
                    <a:pt x="335" y="25"/>
                  </a:cubicBezTo>
                  <a:cubicBezTo>
                    <a:pt x="304" y="8"/>
                    <a:pt x="274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3"/>
            <p:cNvSpPr/>
            <p:nvPr/>
          </p:nvSpPr>
          <p:spPr>
            <a:xfrm>
              <a:off x="6183604" y="2384462"/>
              <a:ext cx="851764" cy="909023"/>
            </a:xfrm>
            <a:custGeom>
              <a:avLst/>
              <a:gdLst/>
              <a:ahLst/>
              <a:cxnLst/>
              <a:rect l="l" t="t" r="r" b="b"/>
              <a:pathLst>
                <a:path w="20320" h="21686" extrusionOk="0">
                  <a:moveTo>
                    <a:pt x="7606" y="0"/>
                  </a:moveTo>
                  <a:cubicBezTo>
                    <a:pt x="6755" y="0"/>
                    <a:pt x="6211" y="12"/>
                    <a:pt x="6211" y="12"/>
                  </a:cubicBezTo>
                  <a:cubicBezTo>
                    <a:pt x="4992" y="378"/>
                    <a:pt x="3075" y="974"/>
                    <a:pt x="1436" y="1651"/>
                  </a:cubicBezTo>
                  <a:lnTo>
                    <a:pt x="0" y="21686"/>
                  </a:lnTo>
                  <a:lnTo>
                    <a:pt x="20320" y="21686"/>
                  </a:lnTo>
                  <a:lnTo>
                    <a:pt x="19588" y="2017"/>
                  </a:lnTo>
                  <a:cubicBezTo>
                    <a:pt x="19588" y="2017"/>
                    <a:pt x="17922" y="974"/>
                    <a:pt x="16059" y="581"/>
                  </a:cubicBezTo>
                  <a:cubicBezTo>
                    <a:pt x="13781" y="73"/>
                    <a:pt x="9733" y="0"/>
                    <a:pt x="7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3"/>
            <p:cNvSpPr/>
            <p:nvPr/>
          </p:nvSpPr>
          <p:spPr>
            <a:xfrm>
              <a:off x="6175346" y="2376833"/>
              <a:ext cx="867105" cy="923778"/>
            </a:xfrm>
            <a:custGeom>
              <a:avLst/>
              <a:gdLst/>
              <a:ahLst/>
              <a:cxnLst/>
              <a:rect l="l" t="t" r="r" b="b"/>
              <a:pathLst>
                <a:path w="20686" h="22038" extrusionOk="0">
                  <a:moveTo>
                    <a:pt x="8200" y="344"/>
                  </a:moveTo>
                  <a:cubicBezTo>
                    <a:pt x="10234" y="344"/>
                    <a:pt x="12274" y="422"/>
                    <a:pt x="14278" y="621"/>
                  </a:cubicBezTo>
                  <a:cubicBezTo>
                    <a:pt x="16141" y="817"/>
                    <a:pt x="17861" y="1298"/>
                    <a:pt x="19501" y="2226"/>
                  </a:cubicBezTo>
                  <a:cubicBezTo>
                    <a:pt x="19501" y="2242"/>
                    <a:pt x="19561" y="2290"/>
                    <a:pt x="19616" y="2320"/>
                  </a:cubicBezTo>
                  <a:lnTo>
                    <a:pt x="19616" y="2320"/>
                  </a:lnTo>
                  <a:lnTo>
                    <a:pt x="19616" y="2341"/>
                  </a:lnTo>
                  <a:cubicBezTo>
                    <a:pt x="19616" y="2565"/>
                    <a:pt x="19643" y="2761"/>
                    <a:pt x="19643" y="2991"/>
                  </a:cubicBezTo>
                  <a:cubicBezTo>
                    <a:pt x="19812" y="7732"/>
                    <a:pt x="19981" y="12474"/>
                    <a:pt x="20151" y="17188"/>
                  </a:cubicBezTo>
                  <a:cubicBezTo>
                    <a:pt x="20203" y="18708"/>
                    <a:pt x="20255" y="20204"/>
                    <a:pt x="20313" y="21698"/>
                  </a:cubicBezTo>
                  <a:lnTo>
                    <a:pt x="379" y="21698"/>
                  </a:lnTo>
                  <a:cubicBezTo>
                    <a:pt x="543" y="19499"/>
                    <a:pt x="682" y="17300"/>
                    <a:pt x="847" y="15095"/>
                  </a:cubicBezTo>
                  <a:cubicBezTo>
                    <a:pt x="1098" y="11485"/>
                    <a:pt x="1355" y="7902"/>
                    <a:pt x="1633" y="4285"/>
                  </a:cubicBezTo>
                  <a:cubicBezTo>
                    <a:pt x="1691" y="3515"/>
                    <a:pt x="1743" y="2739"/>
                    <a:pt x="1794" y="1962"/>
                  </a:cubicBezTo>
                  <a:lnTo>
                    <a:pt x="1794" y="1962"/>
                  </a:lnTo>
                  <a:cubicBezTo>
                    <a:pt x="3313" y="1356"/>
                    <a:pt x="4858" y="834"/>
                    <a:pt x="6435" y="363"/>
                  </a:cubicBezTo>
                  <a:cubicBezTo>
                    <a:pt x="6436" y="363"/>
                    <a:pt x="6437" y="363"/>
                    <a:pt x="6438" y="363"/>
                  </a:cubicBezTo>
                  <a:lnTo>
                    <a:pt x="6438" y="363"/>
                  </a:lnTo>
                  <a:cubicBezTo>
                    <a:pt x="7024" y="351"/>
                    <a:pt x="7612" y="344"/>
                    <a:pt x="8200" y="344"/>
                  </a:cubicBezTo>
                  <a:close/>
                  <a:moveTo>
                    <a:pt x="8718" y="1"/>
                  </a:moveTo>
                  <a:cubicBezTo>
                    <a:pt x="7952" y="1"/>
                    <a:pt x="7188" y="11"/>
                    <a:pt x="6429" y="24"/>
                  </a:cubicBezTo>
                  <a:lnTo>
                    <a:pt x="6429" y="24"/>
                  </a:lnTo>
                  <a:cubicBezTo>
                    <a:pt x="6416" y="21"/>
                    <a:pt x="6403" y="19"/>
                    <a:pt x="6389" y="19"/>
                  </a:cubicBezTo>
                  <a:cubicBezTo>
                    <a:pt x="6376" y="19"/>
                    <a:pt x="6362" y="21"/>
                    <a:pt x="6347" y="25"/>
                  </a:cubicBezTo>
                  <a:cubicBezTo>
                    <a:pt x="4742" y="505"/>
                    <a:pt x="3130" y="1041"/>
                    <a:pt x="1579" y="1664"/>
                  </a:cubicBezTo>
                  <a:cubicBezTo>
                    <a:pt x="1525" y="1691"/>
                    <a:pt x="1464" y="1745"/>
                    <a:pt x="1464" y="1833"/>
                  </a:cubicBezTo>
                  <a:lnTo>
                    <a:pt x="956" y="8606"/>
                  </a:lnTo>
                  <a:cubicBezTo>
                    <a:pt x="705" y="12189"/>
                    <a:pt x="448" y="15799"/>
                    <a:pt x="197" y="19389"/>
                  </a:cubicBezTo>
                  <a:cubicBezTo>
                    <a:pt x="143" y="20235"/>
                    <a:pt x="82" y="21048"/>
                    <a:pt x="28" y="21868"/>
                  </a:cubicBezTo>
                  <a:cubicBezTo>
                    <a:pt x="1" y="21956"/>
                    <a:pt x="109" y="22037"/>
                    <a:pt x="197" y="22037"/>
                  </a:cubicBezTo>
                  <a:lnTo>
                    <a:pt x="20517" y="22037"/>
                  </a:lnTo>
                  <a:cubicBezTo>
                    <a:pt x="20598" y="22037"/>
                    <a:pt x="20686" y="21956"/>
                    <a:pt x="20686" y="21868"/>
                  </a:cubicBezTo>
                  <a:cubicBezTo>
                    <a:pt x="20517" y="17865"/>
                    <a:pt x="20374" y="13855"/>
                    <a:pt x="20232" y="9818"/>
                  </a:cubicBezTo>
                  <a:cubicBezTo>
                    <a:pt x="20151" y="7644"/>
                    <a:pt x="20063" y="5443"/>
                    <a:pt x="20009" y="3242"/>
                  </a:cubicBezTo>
                  <a:cubicBezTo>
                    <a:pt x="19981" y="2991"/>
                    <a:pt x="19981" y="2734"/>
                    <a:pt x="19954" y="2456"/>
                  </a:cubicBezTo>
                  <a:cubicBezTo>
                    <a:pt x="19954" y="2368"/>
                    <a:pt x="19981" y="2199"/>
                    <a:pt x="19920" y="2117"/>
                  </a:cubicBezTo>
                  <a:cubicBezTo>
                    <a:pt x="19866" y="2002"/>
                    <a:pt x="19670" y="1948"/>
                    <a:pt x="19555" y="1887"/>
                  </a:cubicBezTo>
                  <a:cubicBezTo>
                    <a:pt x="19216" y="1691"/>
                    <a:pt x="18850" y="1494"/>
                    <a:pt x="18485" y="1325"/>
                  </a:cubicBezTo>
                  <a:cubicBezTo>
                    <a:pt x="17550" y="932"/>
                    <a:pt x="16622" y="621"/>
                    <a:pt x="15606" y="451"/>
                  </a:cubicBezTo>
                  <a:cubicBezTo>
                    <a:pt x="13344" y="91"/>
                    <a:pt x="11022" y="1"/>
                    <a:pt x="8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3"/>
            <p:cNvSpPr/>
            <p:nvPr/>
          </p:nvSpPr>
          <p:spPr>
            <a:xfrm>
              <a:off x="6303404" y="2429817"/>
              <a:ext cx="635721" cy="182844"/>
            </a:xfrm>
            <a:custGeom>
              <a:avLst/>
              <a:gdLst/>
              <a:ahLst/>
              <a:cxnLst/>
              <a:rect l="l" t="t" r="r" b="b"/>
              <a:pathLst>
                <a:path w="15166" h="4362" extrusionOk="0">
                  <a:moveTo>
                    <a:pt x="220" y="1"/>
                  </a:moveTo>
                  <a:cubicBezTo>
                    <a:pt x="108" y="1"/>
                    <a:pt x="1" y="123"/>
                    <a:pt x="75" y="257"/>
                  </a:cubicBezTo>
                  <a:cubicBezTo>
                    <a:pt x="1321" y="2262"/>
                    <a:pt x="3184" y="3671"/>
                    <a:pt x="5521" y="4179"/>
                  </a:cubicBezTo>
                  <a:cubicBezTo>
                    <a:pt x="6136" y="4301"/>
                    <a:pt x="6763" y="4362"/>
                    <a:pt x="7390" y="4362"/>
                  </a:cubicBezTo>
                  <a:cubicBezTo>
                    <a:pt x="9094" y="4362"/>
                    <a:pt x="10793" y="3912"/>
                    <a:pt x="12239" y="3021"/>
                  </a:cubicBezTo>
                  <a:cubicBezTo>
                    <a:pt x="13343" y="2316"/>
                    <a:pt x="14359" y="1389"/>
                    <a:pt x="15064" y="312"/>
                  </a:cubicBezTo>
                  <a:cubicBezTo>
                    <a:pt x="15165" y="172"/>
                    <a:pt x="15036" y="46"/>
                    <a:pt x="14912" y="46"/>
                  </a:cubicBezTo>
                  <a:cubicBezTo>
                    <a:pt x="14862" y="46"/>
                    <a:pt x="14813" y="66"/>
                    <a:pt x="14779" y="115"/>
                  </a:cubicBezTo>
                  <a:cubicBezTo>
                    <a:pt x="13228" y="2547"/>
                    <a:pt x="10323" y="4010"/>
                    <a:pt x="7498" y="4010"/>
                  </a:cubicBezTo>
                  <a:cubicBezTo>
                    <a:pt x="7441" y="4011"/>
                    <a:pt x="7383" y="4011"/>
                    <a:pt x="7326" y="4011"/>
                  </a:cubicBezTo>
                  <a:cubicBezTo>
                    <a:pt x="5977" y="4011"/>
                    <a:pt x="4657" y="3706"/>
                    <a:pt x="3462" y="3082"/>
                  </a:cubicBezTo>
                  <a:cubicBezTo>
                    <a:pt x="2168" y="2405"/>
                    <a:pt x="1152" y="1328"/>
                    <a:pt x="359" y="88"/>
                  </a:cubicBezTo>
                  <a:cubicBezTo>
                    <a:pt x="323" y="26"/>
                    <a:pt x="271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3"/>
            <p:cNvSpPr/>
            <p:nvPr/>
          </p:nvSpPr>
          <p:spPr>
            <a:xfrm>
              <a:off x="6361166" y="2446626"/>
              <a:ext cx="41414" cy="24606"/>
            </a:xfrm>
            <a:custGeom>
              <a:avLst/>
              <a:gdLst/>
              <a:ahLst/>
              <a:cxnLst/>
              <a:rect l="l" t="t" r="r" b="b"/>
              <a:pathLst>
                <a:path w="988" h="587" extrusionOk="0">
                  <a:moveTo>
                    <a:pt x="735" y="1"/>
                  </a:moveTo>
                  <a:cubicBezTo>
                    <a:pt x="707" y="1"/>
                    <a:pt x="678" y="8"/>
                    <a:pt x="648" y="26"/>
                  </a:cubicBezTo>
                  <a:cubicBezTo>
                    <a:pt x="478" y="114"/>
                    <a:pt x="336" y="195"/>
                    <a:pt x="167" y="283"/>
                  </a:cubicBezTo>
                  <a:cubicBezTo>
                    <a:pt x="0" y="352"/>
                    <a:pt x="96" y="586"/>
                    <a:pt x="249" y="586"/>
                  </a:cubicBezTo>
                  <a:cubicBezTo>
                    <a:pt x="277" y="586"/>
                    <a:pt x="306" y="578"/>
                    <a:pt x="336" y="561"/>
                  </a:cubicBezTo>
                  <a:lnTo>
                    <a:pt x="844" y="310"/>
                  </a:lnTo>
                  <a:cubicBezTo>
                    <a:pt x="988" y="236"/>
                    <a:pt x="888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3"/>
            <p:cNvSpPr/>
            <p:nvPr/>
          </p:nvSpPr>
          <p:spPr>
            <a:xfrm>
              <a:off x="6412976" y="2492735"/>
              <a:ext cx="35546" cy="29007"/>
            </a:xfrm>
            <a:custGeom>
              <a:avLst/>
              <a:gdLst/>
              <a:ahLst/>
              <a:cxnLst/>
              <a:rect l="l" t="t" r="r" b="b"/>
              <a:pathLst>
                <a:path w="848" h="692" extrusionOk="0">
                  <a:moveTo>
                    <a:pt x="660" y="1"/>
                  </a:moveTo>
                  <a:cubicBezTo>
                    <a:pt x="611" y="1"/>
                    <a:pt x="557" y="24"/>
                    <a:pt x="509" y="57"/>
                  </a:cubicBezTo>
                  <a:cubicBezTo>
                    <a:pt x="367" y="165"/>
                    <a:pt x="231" y="280"/>
                    <a:pt x="89" y="396"/>
                  </a:cubicBezTo>
                  <a:cubicBezTo>
                    <a:pt x="1" y="450"/>
                    <a:pt x="28" y="592"/>
                    <a:pt x="89" y="646"/>
                  </a:cubicBezTo>
                  <a:cubicBezTo>
                    <a:pt x="116" y="677"/>
                    <a:pt x="158" y="692"/>
                    <a:pt x="201" y="692"/>
                  </a:cubicBezTo>
                  <a:cubicBezTo>
                    <a:pt x="243" y="692"/>
                    <a:pt x="285" y="677"/>
                    <a:pt x="312" y="646"/>
                  </a:cubicBezTo>
                  <a:cubicBezTo>
                    <a:pt x="482" y="538"/>
                    <a:pt x="624" y="423"/>
                    <a:pt x="766" y="280"/>
                  </a:cubicBezTo>
                  <a:cubicBezTo>
                    <a:pt x="848" y="226"/>
                    <a:pt x="820" y="111"/>
                    <a:pt x="766" y="57"/>
                  </a:cubicBezTo>
                  <a:cubicBezTo>
                    <a:pt x="738" y="17"/>
                    <a:pt x="701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3"/>
            <p:cNvSpPr/>
            <p:nvPr/>
          </p:nvSpPr>
          <p:spPr>
            <a:xfrm>
              <a:off x="6485158" y="2519227"/>
              <a:ext cx="29803" cy="33995"/>
            </a:xfrm>
            <a:custGeom>
              <a:avLst/>
              <a:gdLst/>
              <a:ahLst/>
              <a:cxnLst/>
              <a:rect l="l" t="t" r="r" b="b"/>
              <a:pathLst>
                <a:path w="711" h="811" extrusionOk="0">
                  <a:moveTo>
                    <a:pt x="534" y="1"/>
                  </a:moveTo>
                  <a:cubicBezTo>
                    <a:pt x="489" y="1"/>
                    <a:pt x="440" y="14"/>
                    <a:pt x="399" y="41"/>
                  </a:cubicBezTo>
                  <a:cubicBezTo>
                    <a:pt x="284" y="211"/>
                    <a:pt x="169" y="380"/>
                    <a:pt x="60" y="549"/>
                  </a:cubicBezTo>
                  <a:cubicBezTo>
                    <a:pt x="0" y="688"/>
                    <a:pt x="113" y="810"/>
                    <a:pt x="227" y="810"/>
                  </a:cubicBezTo>
                  <a:cubicBezTo>
                    <a:pt x="281" y="810"/>
                    <a:pt x="335" y="783"/>
                    <a:pt x="372" y="719"/>
                  </a:cubicBezTo>
                  <a:cubicBezTo>
                    <a:pt x="453" y="583"/>
                    <a:pt x="541" y="441"/>
                    <a:pt x="649" y="299"/>
                  </a:cubicBezTo>
                  <a:cubicBezTo>
                    <a:pt x="710" y="244"/>
                    <a:pt x="710" y="129"/>
                    <a:pt x="649" y="41"/>
                  </a:cubicBezTo>
                  <a:cubicBezTo>
                    <a:pt x="622" y="14"/>
                    <a:pt x="580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3"/>
            <p:cNvSpPr/>
            <p:nvPr/>
          </p:nvSpPr>
          <p:spPr>
            <a:xfrm>
              <a:off x="6571718" y="2538593"/>
              <a:ext cx="24731" cy="33744"/>
            </a:xfrm>
            <a:custGeom>
              <a:avLst/>
              <a:gdLst/>
              <a:ahLst/>
              <a:cxnLst/>
              <a:rect l="l" t="t" r="r" b="b"/>
              <a:pathLst>
                <a:path w="590" h="805" extrusionOk="0">
                  <a:moveTo>
                    <a:pt x="387" y="1"/>
                  </a:moveTo>
                  <a:cubicBezTo>
                    <a:pt x="316" y="1"/>
                    <a:pt x="247" y="72"/>
                    <a:pt x="224" y="148"/>
                  </a:cubicBezTo>
                  <a:cubicBezTo>
                    <a:pt x="169" y="290"/>
                    <a:pt x="81" y="426"/>
                    <a:pt x="27" y="568"/>
                  </a:cubicBezTo>
                  <a:cubicBezTo>
                    <a:pt x="0" y="656"/>
                    <a:pt x="81" y="765"/>
                    <a:pt x="169" y="798"/>
                  </a:cubicBezTo>
                  <a:cubicBezTo>
                    <a:pt x="183" y="803"/>
                    <a:pt x="196" y="805"/>
                    <a:pt x="210" y="805"/>
                  </a:cubicBezTo>
                  <a:cubicBezTo>
                    <a:pt x="278" y="805"/>
                    <a:pt x="343" y="751"/>
                    <a:pt x="366" y="683"/>
                  </a:cubicBezTo>
                  <a:cubicBezTo>
                    <a:pt x="420" y="514"/>
                    <a:pt x="474" y="372"/>
                    <a:pt x="535" y="229"/>
                  </a:cubicBezTo>
                  <a:cubicBezTo>
                    <a:pt x="589" y="148"/>
                    <a:pt x="508" y="33"/>
                    <a:pt x="420" y="6"/>
                  </a:cubicBezTo>
                  <a:cubicBezTo>
                    <a:pt x="409" y="2"/>
                    <a:pt x="398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3"/>
            <p:cNvSpPr/>
            <p:nvPr/>
          </p:nvSpPr>
          <p:spPr>
            <a:xfrm>
              <a:off x="6659996" y="2537670"/>
              <a:ext cx="21881" cy="30097"/>
            </a:xfrm>
            <a:custGeom>
              <a:avLst/>
              <a:gdLst/>
              <a:ahLst/>
              <a:cxnLst/>
              <a:rect l="l" t="t" r="r" b="b"/>
              <a:pathLst>
                <a:path w="522" h="718" extrusionOk="0">
                  <a:moveTo>
                    <a:pt x="223" y="0"/>
                  </a:moveTo>
                  <a:cubicBezTo>
                    <a:pt x="117" y="0"/>
                    <a:pt x="1" y="87"/>
                    <a:pt x="34" y="224"/>
                  </a:cubicBezTo>
                  <a:cubicBezTo>
                    <a:pt x="61" y="339"/>
                    <a:pt x="122" y="482"/>
                    <a:pt x="149" y="590"/>
                  </a:cubicBezTo>
                  <a:cubicBezTo>
                    <a:pt x="171" y="680"/>
                    <a:pt x="236" y="718"/>
                    <a:pt x="304" y="718"/>
                  </a:cubicBezTo>
                  <a:cubicBezTo>
                    <a:pt x="409" y="718"/>
                    <a:pt x="521" y="628"/>
                    <a:pt x="488" y="509"/>
                  </a:cubicBezTo>
                  <a:cubicBezTo>
                    <a:pt x="434" y="367"/>
                    <a:pt x="400" y="251"/>
                    <a:pt x="373" y="109"/>
                  </a:cubicBezTo>
                  <a:cubicBezTo>
                    <a:pt x="352" y="34"/>
                    <a:pt x="289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3"/>
            <p:cNvSpPr/>
            <p:nvPr/>
          </p:nvSpPr>
          <p:spPr>
            <a:xfrm>
              <a:off x="6738340" y="2511262"/>
              <a:ext cx="25737" cy="32235"/>
            </a:xfrm>
            <a:custGeom>
              <a:avLst/>
              <a:gdLst/>
              <a:ahLst/>
              <a:cxnLst/>
              <a:rect l="l" t="t" r="r" b="b"/>
              <a:pathLst>
                <a:path w="614" h="769" extrusionOk="0">
                  <a:moveTo>
                    <a:pt x="201" y="1"/>
                  </a:moveTo>
                  <a:cubicBezTo>
                    <a:pt x="158" y="1"/>
                    <a:pt x="116" y="21"/>
                    <a:pt x="89" y="62"/>
                  </a:cubicBezTo>
                  <a:cubicBezTo>
                    <a:pt x="1" y="123"/>
                    <a:pt x="1" y="231"/>
                    <a:pt x="89" y="292"/>
                  </a:cubicBezTo>
                  <a:cubicBezTo>
                    <a:pt x="170" y="401"/>
                    <a:pt x="224" y="516"/>
                    <a:pt x="258" y="658"/>
                  </a:cubicBezTo>
                  <a:cubicBezTo>
                    <a:pt x="279" y="734"/>
                    <a:pt x="339" y="769"/>
                    <a:pt x="403" y="769"/>
                  </a:cubicBezTo>
                  <a:cubicBezTo>
                    <a:pt x="503" y="769"/>
                    <a:pt x="613" y="684"/>
                    <a:pt x="597" y="543"/>
                  </a:cubicBezTo>
                  <a:cubicBezTo>
                    <a:pt x="536" y="373"/>
                    <a:pt x="455" y="204"/>
                    <a:pt x="312" y="62"/>
                  </a:cubicBezTo>
                  <a:cubicBezTo>
                    <a:pt x="285" y="21"/>
                    <a:pt x="243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3"/>
            <p:cNvSpPr/>
            <p:nvPr/>
          </p:nvSpPr>
          <p:spPr>
            <a:xfrm>
              <a:off x="6820121" y="2461842"/>
              <a:ext cx="31899" cy="36971"/>
            </a:xfrm>
            <a:custGeom>
              <a:avLst/>
              <a:gdLst/>
              <a:ahLst/>
              <a:cxnLst/>
              <a:rect l="l" t="t" r="r" b="b"/>
              <a:pathLst>
                <a:path w="761" h="882" extrusionOk="0">
                  <a:moveTo>
                    <a:pt x="225" y="1"/>
                  </a:moveTo>
                  <a:cubicBezTo>
                    <a:pt x="197" y="1"/>
                    <a:pt x="167" y="10"/>
                    <a:pt x="136" y="29"/>
                  </a:cubicBezTo>
                  <a:cubicBezTo>
                    <a:pt x="55" y="56"/>
                    <a:pt x="1" y="171"/>
                    <a:pt x="55" y="259"/>
                  </a:cubicBezTo>
                  <a:cubicBezTo>
                    <a:pt x="197" y="428"/>
                    <a:pt x="305" y="625"/>
                    <a:pt x="393" y="794"/>
                  </a:cubicBezTo>
                  <a:cubicBezTo>
                    <a:pt x="430" y="856"/>
                    <a:pt x="482" y="881"/>
                    <a:pt x="534" y="881"/>
                  </a:cubicBezTo>
                  <a:cubicBezTo>
                    <a:pt x="648" y="881"/>
                    <a:pt x="761" y="759"/>
                    <a:pt x="705" y="625"/>
                  </a:cubicBezTo>
                  <a:cubicBezTo>
                    <a:pt x="590" y="455"/>
                    <a:pt x="475" y="259"/>
                    <a:pt x="366" y="89"/>
                  </a:cubicBezTo>
                  <a:cubicBezTo>
                    <a:pt x="327" y="32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3"/>
            <p:cNvSpPr/>
            <p:nvPr/>
          </p:nvSpPr>
          <p:spPr>
            <a:xfrm>
              <a:off x="6183604" y="2418164"/>
              <a:ext cx="851764" cy="875321"/>
            </a:xfrm>
            <a:custGeom>
              <a:avLst/>
              <a:gdLst/>
              <a:ahLst/>
              <a:cxnLst/>
              <a:rect l="l" t="t" r="r" b="b"/>
              <a:pathLst>
                <a:path w="20320" h="20882" extrusionOk="0">
                  <a:moveTo>
                    <a:pt x="3698" y="0"/>
                  </a:moveTo>
                  <a:lnTo>
                    <a:pt x="1436" y="847"/>
                  </a:lnTo>
                  <a:lnTo>
                    <a:pt x="0" y="20882"/>
                  </a:lnTo>
                  <a:lnTo>
                    <a:pt x="20320" y="20882"/>
                  </a:lnTo>
                  <a:lnTo>
                    <a:pt x="19588" y="1213"/>
                  </a:lnTo>
                  <a:cubicBezTo>
                    <a:pt x="19588" y="1213"/>
                    <a:pt x="18511" y="535"/>
                    <a:pt x="17353" y="170"/>
                  </a:cubicBezTo>
                  <a:lnTo>
                    <a:pt x="17353" y="170"/>
                  </a:lnTo>
                  <a:lnTo>
                    <a:pt x="17468" y="9821"/>
                  </a:lnTo>
                  <a:lnTo>
                    <a:pt x="3610" y="9821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3"/>
            <p:cNvSpPr/>
            <p:nvPr/>
          </p:nvSpPr>
          <p:spPr>
            <a:xfrm>
              <a:off x="6175346" y="2408774"/>
              <a:ext cx="867105" cy="891837"/>
            </a:xfrm>
            <a:custGeom>
              <a:avLst/>
              <a:gdLst/>
              <a:ahLst/>
              <a:cxnLst/>
              <a:rect l="l" t="t" r="r" b="b"/>
              <a:pathLst>
                <a:path w="20686" h="21276" extrusionOk="0">
                  <a:moveTo>
                    <a:pt x="3726" y="475"/>
                  </a:moveTo>
                  <a:lnTo>
                    <a:pt x="3638" y="10215"/>
                  </a:lnTo>
                  <a:lnTo>
                    <a:pt x="17861" y="10215"/>
                  </a:lnTo>
                  <a:lnTo>
                    <a:pt x="17753" y="617"/>
                  </a:lnTo>
                  <a:lnTo>
                    <a:pt x="17753" y="617"/>
                  </a:lnTo>
                  <a:cubicBezTo>
                    <a:pt x="18600" y="929"/>
                    <a:pt x="19385" y="1410"/>
                    <a:pt x="19616" y="1552"/>
                  </a:cubicBezTo>
                  <a:lnTo>
                    <a:pt x="20320" y="20936"/>
                  </a:lnTo>
                  <a:lnTo>
                    <a:pt x="367" y="20936"/>
                  </a:lnTo>
                  <a:lnTo>
                    <a:pt x="1802" y="1186"/>
                  </a:lnTo>
                  <a:lnTo>
                    <a:pt x="3726" y="475"/>
                  </a:lnTo>
                  <a:close/>
                  <a:moveTo>
                    <a:pt x="4065" y="1"/>
                  </a:moveTo>
                  <a:lnTo>
                    <a:pt x="1464" y="929"/>
                  </a:lnTo>
                  <a:lnTo>
                    <a:pt x="28" y="21079"/>
                  </a:lnTo>
                  <a:lnTo>
                    <a:pt x="1" y="21275"/>
                  </a:lnTo>
                  <a:lnTo>
                    <a:pt x="20686" y="21275"/>
                  </a:lnTo>
                  <a:lnTo>
                    <a:pt x="19954" y="1437"/>
                  </a:lnTo>
                  <a:lnTo>
                    <a:pt x="19954" y="1355"/>
                  </a:lnTo>
                  <a:lnTo>
                    <a:pt x="19866" y="1295"/>
                  </a:lnTo>
                  <a:cubicBezTo>
                    <a:pt x="19839" y="1267"/>
                    <a:pt x="18769" y="590"/>
                    <a:pt x="17611" y="224"/>
                  </a:cubicBezTo>
                  <a:lnTo>
                    <a:pt x="17381" y="170"/>
                  </a:lnTo>
                  <a:lnTo>
                    <a:pt x="17496" y="9876"/>
                  </a:lnTo>
                  <a:lnTo>
                    <a:pt x="3977" y="9876"/>
                  </a:lnTo>
                  <a:lnTo>
                    <a:pt x="406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3"/>
            <p:cNvSpPr/>
            <p:nvPr/>
          </p:nvSpPr>
          <p:spPr>
            <a:xfrm>
              <a:off x="6286385" y="2919832"/>
              <a:ext cx="641380" cy="268314"/>
            </a:xfrm>
            <a:custGeom>
              <a:avLst/>
              <a:gdLst/>
              <a:ahLst/>
              <a:cxnLst/>
              <a:rect l="l" t="t" r="r" b="b"/>
              <a:pathLst>
                <a:path w="15301" h="6401" extrusionOk="0">
                  <a:moveTo>
                    <a:pt x="14962" y="339"/>
                  </a:moveTo>
                  <a:lnTo>
                    <a:pt x="14962" y="6035"/>
                  </a:lnTo>
                  <a:lnTo>
                    <a:pt x="345" y="6035"/>
                  </a:lnTo>
                  <a:cubicBezTo>
                    <a:pt x="402" y="4127"/>
                    <a:pt x="454" y="2247"/>
                    <a:pt x="535" y="339"/>
                  </a:cubicBezTo>
                  <a:close/>
                  <a:moveTo>
                    <a:pt x="339" y="0"/>
                  </a:moveTo>
                  <a:cubicBezTo>
                    <a:pt x="257" y="0"/>
                    <a:pt x="169" y="82"/>
                    <a:pt x="169" y="170"/>
                  </a:cubicBezTo>
                  <a:cubicBezTo>
                    <a:pt x="115" y="2202"/>
                    <a:pt x="61" y="4200"/>
                    <a:pt x="0" y="6232"/>
                  </a:cubicBezTo>
                  <a:cubicBezTo>
                    <a:pt x="0" y="6320"/>
                    <a:pt x="88" y="6401"/>
                    <a:pt x="169" y="6401"/>
                  </a:cubicBezTo>
                  <a:lnTo>
                    <a:pt x="15131" y="6401"/>
                  </a:lnTo>
                  <a:cubicBezTo>
                    <a:pt x="15212" y="6401"/>
                    <a:pt x="15301" y="6320"/>
                    <a:pt x="15301" y="6232"/>
                  </a:cubicBezTo>
                  <a:lnTo>
                    <a:pt x="15301" y="170"/>
                  </a:lnTo>
                  <a:cubicBezTo>
                    <a:pt x="15301" y="148"/>
                    <a:pt x="15297" y="128"/>
                    <a:pt x="15290" y="111"/>
                  </a:cubicBezTo>
                  <a:lnTo>
                    <a:pt x="15290" y="111"/>
                  </a:lnTo>
                  <a:cubicBezTo>
                    <a:pt x="15269" y="50"/>
                    <a:pt x="15217" y="0"/>
                    <a:pt x="15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3" name="Google Shape;2453;p63"/>
            <p:cNvGrpSpPr/>
            <p:nvPr/>
          </p:nvGrpSpPr>
          <p:grpSpPr>
            <a:xfrm>
              <a:off x="6319584" y="2945653"/>
              <a:ext cx="579803" cy="123196"/>
              <a:chOff x="6319584" y="2945653"/>
              <a:chExt cx="579803" cy="123196"/>
            </a:xfrm>
          </p:grpSpPr>
          <p:grpSp>
            <p:nvGrpSpPr>
              <p:cNvPr id="2454" name="Google Shape;2454;p63"/>
              <p:cNvGrpSpPr/>
              <p:nvPr/>
            </p:nvGrpSpPr>
            <p:grpSpPr>
              <a:xfrm>
                <a:off x="6319584" y="2945653"/>
                <a:ext cx="579803" cy="65224"/>
                <a:chOff x="6319584" y="2945653"/>
                <a:chExt cx="579803" cy="65224"/>
              </a:xfrm>
            </p:grpSpPr>
            <p:sp>
              <p:nvSpPr>
                <p:cNvPr id="2455" name="Google Shape;2455;p63"/>
                <p:cNvSpPr/>
                <p:nvPr/>
              </p:nvSpPr>
              <p:spPr>
                <a:xfrm>
                  <a:off x="6320716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63"/>
                <p:cNvSpPr/>
                <p:nvPr/>
              </p:nvSpPr>
              <p:spPr>
                <a:xfrm>
                  <a:off x="6385730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63"/>
                <p:cNvSpPr/>
                <p:nvPr/>
              </p:nvSpPr>
              <p:spPr>
                <a:xfrm>
                  <a:off x="645216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63"/>
                <p:cNvSpPr/>
                <p:nvPr/>
              </p:nvSpPr>
              <p:spPr>
                <a:xfrm>
                  <a:off x="6518315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197" y="1"/>
                      </a:moveTo>
                      <a:cubicBezTo>
                        <a:pt x="1" y="1"/>
                        <a:pt x="1" y="339"/>
                        <a:pt x="197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63"/>
                <p:cNvSpPr/>
                <p:nvPr/>
              </p:nvSpPr>
              <p:spPr>
                <a:xfrm>
                  <a:off x="658332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63"/>
                <p:cNvSpPr/>
                <p:nvPr/>
              </p:nvSpPr>
              <p:spPr>
                <a:xfrm>
                  <a:off x="664976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63"/>
                <p:cNvSpPr/>
                <p:nvPr/>
              </p:nvSpPr>
              <p:spPr>
                <a:xfrm>
                  <a:off x="671478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63"/>
                <p:cNvSpPr/>
                <p:nvPr/>
              </p:nvSpPr>
              <p:spPr>
                <a:xfrm>
                  <a:off x="678092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63"/>
                <p:cNvSpPr/>
                <p:nvPr/>
              </p:nvSpPr>
              <p:spPr>
                <a:xfrm>
                  <a:off x="684594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63"/>
                <p:cNvSpPr/>
                <p:nvPr/>
              </p:nvSpPr>
              <p:spPr>
                <a:xfrm>
                  <a:off x="6885135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63"/>
                <p:cNvSpPr/>
                <p:nvPr/>
              </p:nvSpPr>
              <p:spPr>
                <a:xfrm>
                  <a:off x="6319584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66" name="Google Shape;2466;p63"/>
              <p:cNvSpPr/>
              <p:nvPr/>
            </p:nvSpPr>
            <p:spPr>
              <a:xfrm>
                <a:off x="6885135" y="3030914"/>
                <a:ext cx="14252" cy="3793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90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737"/>
                    </a:lnTo>
                    <a:cubicBezTo>
                      <a:pt x="1" y="849"/>
                      <a:pt x="85" y="905"/>
                      <a:pt x="170" y="905"/>
                    </a:cubicBezTo>
                    <a:cubicBezTo>
                      <a:pt x="255" y="905"/>
                      <a:pt x="339" y="849"/>
                      <a:pt x="339" y="737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7" name="Google Shape;2467;p63"/>
            <p:cNvSpPr/>
            <p:nvPr/>
          </p:nvSpPr>
          <p:spPr>
            <a:xfrm>
              <a:off x="6885135" y="3088844"/>
              <a:ext cx="14252" cy="37935"/>
            </a:xfrm>
            <a:custGeom>
              <a:avLst/>
              <a:gdLst/>
              <a:ahLst/>
              <a:cxnLst/>
              <a:rect l="l" t="t" r="r" b="b"/>
              <a:pathLst>
                <a:path w="340" h="905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lnTo>
                    <a:pt x="1" y="737"/>
                  </a:lnTo>
                  <a:cubicBezTo>
                    <a:pt x="1" y="848"/>
                    <a:pt x="85" y="904"/>
                    <a:pt x="170" y="904"/>
                  </a:cubicBezTo>
                  <a:cubicBezTo>
                    <a:pt x="255" y="904"/>
                    <a:pt x="339" y="848"/>
                    <a:pt x="339" y="737"/>
                  </a:cubicBezTo>
                  <a:lnTo>
                    <a:pt x="339" y="168"/>
                  </a:ln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3"/>
            <p:cNvSpPr/>
            <p:nvPr/>
          </p:nvSpPr>
          <p:spPr>
            <a:xfrm>
              <a:off x="5919859" y="2828704"/>
              <a:ext cx="293297" cy="418756"/>
            </a:xfrm>
            <a:custGeom>
              <a:avLst/>
              <a:gdLst/>
              <a:ahLst/>
              <a:cxnLst/>
              <a:rect l="l" t="t" r="r" b="b"/>
              <a:pathLst>
                <a:path w="6997" h="9990" extrusionOk="0">
                  <a:moveTo>
                    <a:pt x="1971" y="0"/>
                  </a:moveTo>
                  <a:cubicBezTo>
                    <a:pt x="1267" y="1213"/>
                    <a:pt x="732" y="2513"/>
                    <a:pt x="366" y="3868"/>
                  </a:cubicBezTo>
                  <a:cubicBezTo>
                    <a:pt x="142" y="4599"/>
                    <a:pt x="0" y="5331"/>
                    <a:pt x="27" y="6096"/>
                  </a:cubicBezTo>
                  <a:cubicBezTo>
                    <a:pt x="54" y="6855"/>
                    <a:pt x="312" y="7647"/>
                    <a:pt x="820" y="8209"/>
                  </a:cubicBezTo>
                  <a:cubicBezTo>
                    <a:pt x="1378" y="8821"/>
                    <a:pt x="2856" y="9989"/>
                    <a:pt x="5324" y="9989"/>
                  </a:cubicBezTo>
                  <a:cubicBezTo>
                    <a:pt x="5699" y="9989"/>
                    <a:pt x="6096" y="9962"/>
                    <a:pt x="6516" y="9902"/>
                  </a:cubicBezTo>
                  <a:lnTo>
                    <a:pt x="6997" y="2960"/>
                  </a:lnTo>
                  <a:lnTo>
                    <a:pt x="1971" y="0"/>
                  </a:ln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3"/>
            <p:cNvSpPr/>
            <p:nvPr/>
          </p:nvSpPr>
          <p:spPr>
            <a:xfrm>
              <a:off x="5983699" y="1836852"/>
              <a:ext cx="198815" cy="194665"/>
            </a:xfrm>
            <a:custGeom>
              <a:avLst/>
              <a:gdLst/>
              <a:ahLst/>
              <a:cxnLst/>
              <a:rect l="l" t="t" r="r" b="b"/>
              <a:pathLst>
                <a:path w="4743" h="4644" extrusionOk="0">
                  <a:moveTo>
                    <a:pt x="1911" y="1"/>
                  </a:moveTo>
                  <a:cubicBezTo>
                    <a:pt x="1677" y="1"/>
                    <a:pt x="1449" y="48"/>
                    <a:pt x="1240" y="153"/>
                  </a:cubicBezTo>
                  <a:cubicBezTo>
                    <a:pt x="1017" y="234"/>
                    <a:pt x="821" y="404"/>
                    <a:pt x="651" y="607"/>
                  </a:cubicBezTo>
                  <a:cubicBezTo>
                    <a:pt x="82" y="1250"/>
                    <a:pt x="1" y="2239"/>
                    <a:pt x="252" y="3086"/>
                  </a:cubicBezTo>
                  <a:cubicBezTo>
                    <a:pt x="340" y="3397"/>
                    <a:pt x="482" y="3709"/>
                    <a:pt x="705" y="3959"/>
                  </a:cubicBezTo>
                  <a:cubicBezTo>
                    <a:pt x="902" y="4163"/>
                    <a:pt x="1186" y="4332"/>
                    <a:pt x="1437" y="4440"/>
                  </a:cubicBezTo>
                  <a:cubicBezTo>
                    <a:pt x="1791" y="4577"/>
                    <a:pt x="2172" y="4644"/>
                    <a:pt x="2553" y="4644"/>
                  </a:cubicBezTo>
                  <a:cubicBezTo>
                    <a:pt x="3358" y="4644"/>
                    <a:pt x="4167" y="4346"/>
                    <a:pt x="4742" y="3790"/>
                  </a:cubicBezTo>
                  <a:lnTo>
                    <a:pt x="4458" y="1623"/>
                  </a:lnTo>
                  <a:cubicBezTo>
                    <a:pt x="4038" y="1142"/>
                    <a:pt x="3611" y="661"/>
                    <a:pt x="3076" y="349"/>
                  </a:cubicBezTo>
                  <a:cubicBezTo>
                    <a:pt x="2722" y="136"/>
                    <a:pt x="2309" y="1"/>
                    <a:pt x="1911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3"/>
            <p:cNvSpPr/>
            <p:nvPr/>
          </p:nvSpPr>
          <p:spPr>
            <a:xfrm>
              <a:off x="5972926" y="1830648"/>
              <a:ext cx="217175" cy="207366"/>
            </a:xfrm>
            <a:custGeom>
              <a:avLst/>
              <a:gdLst/>
              <a:ahLst/>
              <a:cxnLst/>
              <a:rect l="l" t="t" r="r" b="b"/>
              <a:pathLst>
                <a:path w="5181" h="4947" extrusionOk="0">
                  <a:moveTo>
                    <a:pt x="2204" y="324"/>
                  </a:moveTo>
                  <a:cubicBezTo>
                    <a:pt x="2943" y="324"/>
                    <a:pt x="3582" y="834"/>
                    <a:pt x="4092" y="1344"/>
                  </a:cubicBezTo>
                  <a:cubicBezTo>
                    <a:pt x="4207" y="1486"/>
                    <a:pt x="4491" y="1710"/>
                    <a:pt x="4545" y="1825"/>
                  </a:cubicBezTo>
                  <a:cubicBezTo>
                    <a:pt x="4572" y="1906"/>
                    <a:pt x="4572" y="2048"/>
                    <a:pt x="4600" y="2136"/>
                  </a:cubicBezTo>
                  <a:cubicBezTo>
                    <a:pt x="4659" y="2707"/>
                    <a:pt x="4737" y="3310"/>
                    <a:pt x="4822" y="3883"/>
                  </a:cubicBezTo>
                  <a:lnTo>
                    <a:pt x="4822" y="3883"/>
                  </a:lnTo>
                  <a:cubicBezTo>
                    <a:pt x="4278" y="4331"/>
                    <a:pt x="3473" y="4632"/>
                    <a:pt x="2704" y="4632"/>
                  </a:cubicBezTo>
                  <a:cubicBezTo>
                    <a:pt x="2087" y="4632"/>
                    <a:pt x="1494" y="4438"/>
                    <a:pt x="1078" y="3972"/>
                  </a:cubicBezTo>
                  <a:cubicBezTo>
                    <a:pt x="143" y="2922"/>
                    <a:pt x="400" y="416"/>
                    <a:pt x="2093" y="328"/>
                  </a:cubicBezTo>
                  <a:cubicBezTo>
                    <a:pt x="2130" y="325"/>
                    <a:pt x="2167" y="324"/>
                    <a:pt x="2204" y="324"/>
                  </a:cubicBezTo>
                  <a:close/>
                  <a:moveTo>
                    <a:pt x="2211" y="0"/>
                  </a:moveTo>
                  <a:cubicBezTo>
                    <a:pt x="1318" y="0"/>
                    <a:pt x="559" y="603"/>
                    <a:pt x="312" y="1540"/>
                  </a:cubicBezTo>
                  <a:cubicBezTo>
                    <a:pt x="1" y="2699"/>
                    <a:pt x="366" y="4168"/>
                    <a:pt x="1497" y="4676"/>
                  </a:cubicBezTo>
                  <a:cubicBezTo>
                    <a:pt x="1913" y="4860"/>
                    <a:pt x="2356" y="4947"/>
                    <a:pt x="2797" y="4947"/>
                  </a:cubicBezTo>
                  <a:cubicBezTo>
                    <a:pt x="3614" y="4947"/>
                    <a:pt x="4425" y="4648"/>
                    <a:pt x="5045" y="4109"/>
                  </a:cubicBezTo>
                  <a:lnTo>
                    <a:pt x="5045" y="4109"/>
                  </a:lnTo>
                  <a:cubicBezTo>
                    <a:pt x="5119" y="4098"/>
                    <a:pt x="5181" y="4041"/>
                    <a:pt x="5168" y="3938"/>
                  </a:cubicBezTo>
                  <a:lnTo>
                    <a:pt x="4911" y="2075"/>
                  </a:lnTo>
                  <a:cubicBezTo>
                    <a:pt x="4884" y="1683"/>
                    <a:pt x="4769" y="1567"/>
                    <a:pt x="4491" y="1263"/>
                  </a:cubicBezTo>
                  <a:cubicBezTo>
                    <a:pt x="4037" y="782"/>
                    <a:pt x="3556" y="328"/>
                    <a:pt x="2940" y="132"/>
                  </a:cubicBezTo>
                  <a:cubicBezTo>
                    <a:pt x="2692" y="42"/>
                    <a:pt x="2447" y="0"/>
                    <a:pt x="22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3"/>
            <p:cNvSpPr/>
            <p:nvPr/>
          </p:nvSpPr>
          <p:spPr>
            <a:xfrm>
              <a:off x="6010987" y="1872565"/>
              <a:ext cx="149939" cy="81571"/>
            </a:xfrm>
            <a:custGeom>
              <a:avLst/>
              <a:gdLst/>
              <a:ahLst/>
              <a:cxnLst/>
              <a:rect l="l" t="t" r="r" b="b"/>
              <a:pathLst>
                <a:path w="3577" h="1946" extrusionOk="0">
                  <a:moveTo>
                    <a:pt x="1419" y="1"/>
                  </a:moveTo>
                  <a:cubicBezTo>
                    <a:pt x="1322" y="1"/>
                    <a:pt x="1224" y="11"/>
                    <a:pt x="1125" y="32"/>
                  </a:cubicBezTo>
                  <a:cubicBezTo>
                    <a:pt x="278" y="202"/>
                    <a:pt x="0" y="1075"/>
                    <a:pt x="109" y="1814"/>
                  </a:cubicBezTo>
                  <a:cubicBezTo>
                    <a:pt x="134" y="1905"/>
                    <a:pt x="199" y="1946"/>
                    <a:pt x="267" y="1946"/>
                  </a:cubicBezTo>
                  <a:cubicBezTo>
                    <a:pt x="363" y="1946"/>
                    <a:pt x="463" y="1862"/>
                    <a:pt x="447" y="1726"/>
                  </a:cubicBezTo>
                  <a:cubicBezTo>
                    <a:pt x="350" y="1047"/>
                    <a:pt x="698" y="341"/>
                    <a:pt x="1399" y="341"/>
                  </a:cubicBezTo>
                  <a:cubicBezTo>
                    <a:pt x="1481" y="341"/>
                    <a:pt x="1568" y="350"/>
                    <a:pt x="1660" y="371"/>
                  </a:cubicBezTo>
                  <a:cubicBezTo>
                    <a:pt x="2283" y="513"/>
                    <a:pt x="2764" y="967"/>
                    <a:pt x="3217" y="1387"/>
                  </a:cubicBezTo>
                  <a:cubicBezTo>
                    <a:pt x="3258" y="1427"/>
                    <a:pt x="3301" y="1444"/>
                    <a:pt x="3341" y="1444"/>
                  </a:cubicBezTo>
                  <a:cubicBezTo>
                    <a:pt x="3472" y="1444"/>
                    <a:pt x="3577" y="1272"/>
                    <a:pt x="3468" y="1163"/>
                  </a:cubicBezTo>
                  <a:cubicBezTo>
                    <a:pt x="2913" y="663"/>
                    <a:pt x="2208" y="1"/>
                    <a:pt x="1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3"/>
            <p:cNvSpPr/>
            <p:nvPr/>
          </p:nvSpPr>
          <p:spPr>
            <a:xfrm>
              <a:off x="6054707" y="1879691"/>
              <a:ext cx="45900" cy="101105"/>
            </a:xfrm>
            <a:custGeom>
              <a:avLst/>
              <a:gdLst/>
              <a:ahLst/>
              <a:cxnLst/>
              <a:rect l="l" t="t" r="r" b="b"/>
              <a:pathLst>
                <a:path w="1095" h="2412" extrusionOk="0">
                  <a:moveTo>
                    <a:pt x="767" y="1"/>
                  </a:moveTo>
                  <a:cubicBezTo>
                    <a:pt x="710" y="1"/>
                    <a:pt x="653" y="28"/>
                    <a:pt x="617" y="93"/>
                  </a:cubicBezTo>
                  <a:cubicBezTo>
                    <a:pt x="170" y="824"/>
                    <a:pt x="0" y="1813"/>
                    <a:pt x="786" y="2375"/>
                  </a:cubicBezTo>
                  <a:cubicBezTo>
                    <a:pt x="816" y="2401"/>
                    <a:pt x="847" y="2412"/>
                    <a:pt x="875" y="2412"/>
                  </a:cubicBezTo>
                  <a:cubicBezTo>
                    <a:pt x="1005" y="2412"/>
                    <a:pt x="1094" y="2185"/>
                    <a:pt x="955" y="2091"/>
                  </a:cubicBezTo>
                  <a:cubicBezTo>
                    <a:pt x="339" y="1617"/>
                    <a:pt x="590" y="824"/>
                    <a:pt x="928" y="262"/>
                  </a:cubicBezTo>
                  <a:cubicBezTo>
                    <a:pt x="1007" y="124"/>
                    <a:pt x="887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3"/>
            <p:cNvSpPr/>
            <p:nvPr/>
          </p:nvSpPr>
          <p:spPr>
            <a:xfrm>
              <a:off x="6043934" y="1982934"/>
              <a:ext cx="60487" cy="23600"/>
            </a:xfrm>
            <a:custGeom>
              <a:avLst/>
              <a:gdLst/>
              <a:ahLst/>
              <a:cxnLst/>
              <a:rect l="l" t="t" r="r" b="b"/>
              <a:pathLst>
                <a:path w="1443" h="563" extrusionOk="0">
                  <a:moveTo>
                    <a:pt x="231" y="1"/>
                  </a:moveTo>
                  <a:cubicBezTo>
                    <a:pt x="96" y="1"/>
                    <a:pt x="0" y="220"/>
                    <a:pt x="142" y="339"/>
                  </a:cubicBezTo>
                  <a:cubicBezTo>
                    <a:pt x="454" y="562"/>
                    <a:pt x="847" y="562"/>
                    <a:pt x="1212" y="562"/>
                  </a:cubicBezTo>
                  <a:cubicBezTo>
                    <a:pt x="1434" y="562"/>
                    <a:pt x="1442" y="222"/>
                    <a:pt x="1236" y="222"/>
                  </a:cubicBezTo>
                  <a:cubicBezTo>
                    <a:pt x="1228" y="222"/>
                    <a:pt x="1220" y="223"/>
                    <a:pt x="1212" y="224"/>
                  </a:cubicBezTo>
                  <a:cubicBezTo>
                    <a:pt x="907" y="224"/>
                    <a:pt x="569" y="224"/>
                    <a:pt x="311" y="27"/>
                  </a:cubicBezTo>
                  <a:cubicBezTo>
                    <a:pt x="284" y="9"/>
                    <a:pt x="257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3"/>
            <p:cNvSpPr/>
            <p:nvPr/>
          </p:nvSpPr>
          <p:spPr>
            <a:xfrm>
              <a:off x="7036457" y="1841002"/>
              <a:ext cx="197641" cy="194078"/>
            </a:xfrm>
            <a:custGeom>
              <a:avLst/>
              <a:gdLst/>
              <a:ahLst/>
              <a:cxnLst/>
              <a:rect l="l" t="t" r="r" b="b"/>
              <a:pathLst>
                <a:path w="4715" h="4630" extrusionOk="0">
                  <a:moveTo>
                    <a:pt x="2819" y="0"/>
                  </a:moveTo>
                  <a:cubicBezTo>
                    <a:pt x="2422" y="0"/>
                    <a:pt x="2021" y="125"/>
                    <a:pt x="1667" y="338"/>
                  </a:cubicBezTo>
                  <a:cubicBezTo>
                    <a:pt x="1132" y="643"/>
                    <a:pt x="705" y="1151"/>
                    <a:pt x="285" y="1632"/>
                  </a:cubicBezTo>
                  <a:lnTo>
                    <a:pt x="1" y="3779"/>
                  </a:lnTo>
                  <a:cubicBezTo>
                    <a:pt x="576" y="4336"/>
                    <a:pt x="1372" y="4630"/>
                    <a:pt x="2168" y="4630"/>
                  </a:cubicBezTo>
                  <a:cubicBezTo>
                    <a:pt x="2544" y="4630"/>
                    <a:pt x="2920" y="4564"/>
                    <a:pt x="3272" y="4429"/>
                  </a:cubicBezTo>
                  <a:cubicBezTo>
                    <a:pt x="3556" y="4314"/>
                    <a:pt x="3841" y="4172"/>
                    <a:pt x="4037" y="3948"/>
                  </a:cubicBezTo>
                  <a:cubicBezTo>
                    <a:pt x="4261" y="3691"/>
                    <a:pt x="4403" y="3386"/>
                    <a:pt x="4491" y="3075"/>
                  </a:cubicBezTo>
                  <a:cubicBezTo>
                    <a:pt x="4715" y="2228"/>
                    <a:pt x="4660" y="1239"/>
                    <a:pt x="4092" y="589"/>
                  </a:cubicBezTo>
                  <a:cubicBezTo>
                    <a:pt x="3922" y="393"/>
                    <a:pt x="3726" y="223"/>
                    <a:pt x="3502" y="135"/>
                  </a:cubicBezTo>
                  <a:cubicBezTo>
                    <a:pt x="3282" y="43"/>
                    <a:pt x="3051" y="0"/>
                    <a:pt x="281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3"/>
            <p:cNvSpPr/>
            <p:nvPr/>
          </p:nvSpPr>
          <p:spPr>
            <a:xfrm>
              <a:off x="7028996" y="1834211"/>
              <a:ext cx="213360" cy="207995"/>
            </a:xfrm>
            <a:custGeom>
              <a:avLst/>
              <a:gdLst/>
              <a:ahLst/>
              <a:cxnLst/>
              <a:rect l="l" t="t" r="r" b="b"/>
              <a:pathLst>
                <a:path w="5090" h="4962" extrusionOk="0">
                  <a:moveTo>
                    <a:pt x="3007" y="329"/>
                  </a:moveTo>
                  <a:cubicBezTo>
                    <a:pt x="3032" y="329"/>
                    <a:pt x="3058" y="330"/>
                    <a:pt x="3084" y="331"/>
                  </a:cubicBezTo>
                  <a:cubicBezTo>
                    <a:pt x="4778" y="412"/>
                    <a:pt x="5035" y="2952"/>
                    <a:pt x="4100" y="3968"/>
                  </a:cubicBezTo>
                  <a:cubicBezTo>
                    <a:pt x="3669" y="4435"/>
                    <a:pt x="3072" y="4628"/>
                    <a:pt x="2457" y="4628"/>
                  </a:cubicBezTo>
                  <a:cubicBezTo>
                    <a:pt x="1691" y="4628"/>
                    <a:pt x="896" y="4328"/>
                    <a:pt x="357" y="3880"/>
                  </a:cubicBezTo>
                  <a:lnTo>
                    <a:pt x="357" y="3880"/>
                  </a:lnTo>
                  <a:cubicBezTo>
                    <a:pt x="440" y="3303"/>
                    <a:pt x="493" y="2708"/>
                    <a:pt x="571" y="2133"/>
                  </a:cubicBezTo>
                  <a:cubicBezTo>
                    <a:pt x="605" y="2051"/>
                    <a:pt x="571" y="1909"/>
                    <a:pt x="632" y="1821"/>
                  </a:cubicBezTo>
                  <a:cubicBezTo>
                    <a:pt x="659" y="1713"/>
                    <a:pt x="971" y="1455"/>
                    <a:pt x="1079" y="1347"/>
                  </a:cubicBezTo>
                  <a:cubicBezTo>
                    <a:pt x="1571" y="822"/>
                    <a:pt x="2222" y="329"/>
                    <a:pt x="3007" y="329"/>
                  </a:cubicBezTo>
                  <a:close/>
                  <a:moveTo>
                    <a:pt x="2993" y="1"/>
                  </a:moveTo>
                  <a:cubicBezTo>
                    <a:pt x="2904" y="1"/>
                    <a:pt x="2812" y="7"/>
                    <a:pt x="2719" y="19"/>
                  </a:cubicBezTo>
                  <a:cubicBezTo>
                    <a:pt x="2095" y="101"/>
                    <a:pt x="1560" y="439"/>
                    <a:pt x="1079" y="866"/>
                  </a:cubicBezTo>
                  <a:cubicBezTo>
                    <a:pt x="802" y="1117"/>
                    <a:pt x="348" y="1482"/>
                    <a:pt x="267" y="1882"/>
                  </a:cubicBezTo>
                  <a:cubicBezTo>
                    <a:pt x="155" y="2541"/>
                    <a:pt x="100" y="3225"/>
                    <a:pt x="16" y="3885"/>
                  </a:cubicBezTo>
                  <a:lnTo>
                    <a:pt x="16" y="3885"/>
                  </a:lnTo>
                  <a:cubicBezTo>
                    <a:pt x="4" y="3912"/>
                    <a:pt x="1" y="3942"/>
                    <a:pt x="8" y="3972"/>
                  </a:cubicBezTo>
                  <a:lnTo>
                    <a:pt x="8" y="3972"/>
                  </a:lnTo>
                  <a:cubicBezTo>
                    <a:pt x="10" y="4046"/>
                    <a:pt x="57" y="4090"/>
                    <a:pt x="116" y="4104"/>
                  </a:cubicBezTo>
                  <a:lnTo>
                    <a:pt x="116" y="4104"/>
                  </a:lnTo>
                  <a:cubicBezTo>
                    <a:pt x="738" y="4657"/>
                    <a:pt x="1563" y="4961"/>
                    <a:pt x="2384" y="4961"/>
                  </a:cubicBezTo>
                  <a:cubicBezTo>
                    <a:pt x="2678" y="4961"/>
                    <a:pt x="2971" y="4922"/>
                    <a:pt x="3254" y="4842"/>
                  </a:cubicBezTo>
                  <a:cubicBezTo>
                    <a:pt x="4527" y="4449"/>
                    <a:pt x="5089" y="3264"/>
                    <a:pt x="4947" y="1990"/>
                  </a:cubicBezTo>
                  <a:cubicBezTo>
                    <a:pt x="4847" y="926"/>
                    <a:pt x="4087" y="1"/>
                    <a:pt x="29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3"/>
            <p:cNvSpPr/>
            <p:nvPr/>
          </p:nvSpPr>
          <p:spPr>
            <a:xfrm>
              <a:off x="7057122" y="1876254"/>
              <a:ext cx="150861" cy="81446"/>
            </a:xfrm>
            <a:custGeom>
              <a:avLst/>
              <a:gdLst/>
              <a:ahLst/>
              <a:cxnLst/>
              <a:rect l="l" t="t" r="r" b="b"/>
              <a:pathLst>
                <a:path w="3599" h="1943" extrusionOk="0">
                  <a:moveTo>
                    <a:pt x="2178" y="1"/>
                  </a:moveTo>
                  <a:cubicBezTo>
                    <a:pt x="1389" y="1"/>
                    <a:pt x="679" y="657"/>
                    <a:pt x="131" y="1157"/>
                  </a:cubicBezTo>
                  <a:cubicBezTo>
                    <a:pt x="1" y="1266"/>
                    <a:pt x="118" y="1443"/>
                    <a:pt x="256" y="1443"/>
                  </a:cubicBezTo>
                  <a:cubicBezTo>
                    <a:pt x="298" y="1443"/>
                    <a:pt x="342" y="1426"/>
                    <a:pt x="381" y="1387"/>
                  </a:cubicBezTo>
                  <a:cubicBezTo>
                    <a:pt x="835" y="987"/>
                    <a:pt x="1316" y="513"/>
                    <a:pt x="1932" y="371"/>
                  </a:cubicBezTo>
                  <a:cubicBezTo>
                    <a:pt x="2013" y="355"/>
                    <a:pt x="2091" y="347"/>
                    <a:pt x="2165" y="347"/>
                  </a:cubicBezTo>
                  <a:cubicBezTo>
                    <a:pt x="2866" y="347"/>
                    <a:pt x="3250" y="1034"/>
                    <a:pt x="3152" y="1726"/>
                  </a:cubicBezTo>
                  <a:cubicBezTo>
                    <a:pt x="3116" y="1858"/>
                    <a:pt x="3219" y="1942"/>
                    <a:pt x="3315" y="1942"/>
                  </a:cubicBezTo>
                  <a:cubicBezTo>
                    <a:pt x="3382" y="1942"/>
                    <a:pt x="3445" y="1901"/>
                    <a:pt x="3456" y="1807"/>
                  </a:cubicBezTo>
                  <a:cubicBezTo>
                    <a:pt x="3599" y="1075"/>
                    <a:pt x="3287" y="202"/>
                    <a:pt x="2474" y="32"/>
                  </a:cubicBezTo>
                  <a:cubicBezTo>
                    <a:pt x="2374" y="11"/>
                    <a:pt x="2275" y="1"/>
                    <a:pt x="2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3"/>
            <p:cNvSpPr/>
            <p:nvPr/>
          </p:nvSpPr>
          <p:spPr>
            <a:xfrm>
              <a:off x="7118154" y="1884009"/>
              <a:ext cx="44977" cy="100476"/>
            </a:xfrm>
            <a:custGeom>
              <a:avLst/>
              <a:gdLst/>
              <a:ahLst/>
              <a:cxnLst/>
              <a:rect l="l" t="t" r="r" b="b"/>
              <a:pathLst>
                <a:path w="1073" h="2397" extrusionOk="0">
                  <a:moveTo>
                    <a:pt x="345" y="1"/>
                  </a:moveTo>
                  <a:cubicBezTo>
                    <a:pt x="222" y="1"/>
                    <a:pt x="90" y="121"/>
                    <a:pt x="172" y="240"/>
                  </a:cubicBezTo>
                  <a:cubicBezTo>
                    <a:pt x="510" y="802"/>
                    <a:pt x="761" y="1622"/>
                    <a:pt x="138" y="2076"/>
                  </a:cubicBezTo>
                  <a:cubicBezTo>
                    <a:pt x="0" y="2191"/>
                    <a:pt x="86" y="2396"/>
                    <a:pt x="214" y="2396"/>
                  </a:cubicBezTo>
                  <a:cubicBezTo>
                    <a:pt x="244" y="2396"/>
                    <a:pt x="275" y="2386"/>
                    <a:pt x="307" y="2360"/>
                  </a:cubicBezTo>
                  <a:cubicBezTo>
                    <a:pt x="1072" y="1791"/>
                    <a:pt x="903" y="802"/>
                    <a:pt x="476" y="71"/>
                  </a:cubicBezTo>
                  <a:cubicBezTo>
                    <a:pt x="445" y="21"/>
                    <a:pt x="395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3"/>
            <p:cNvSpPr/>
            <p:nvPr/>
          </p:nvSpPr>
          <p:spPr>
            <a:xfrm>
              <a:off x="7114549" y="1986455"/>
              <a:ext cx="60529" cy="23935"/>
            </a:xfrm>
            <a:custGeom>
              <a:avLst/>
              <a:gdLst/>
              <a:ahLst/>
              <a:cxnLst/>
              <a:rect l="l" t="t" r="r" b="b"/>
              <a:pathLst>
                <a:path w="1444" h="571" extrusionOk="0">
                  <a:moveTo>
                    <a:pt x="1210" y="0"/>
                  </a:moveTo>
                  <a:cubicBezTo>
                    <a:pt x="1184" y="0"/>
                    <a:pt x="1158" y="8"/>
                    <a:pt x="1131" y="25"/>
                  </a:cubicBezTo>
                  <a:cubicBezTo>
                    <a:pt x="911" y="203"/>
                    <a:pt x="675" y="223"/>
                    <a:pt x="436" y="223"/>
                  </a:cubicBezTo>
                  <a:cubicBezTo>
                    <a:pt x="365" y="223"/>
                    <a:pt x="295" y="221"/>
                    <a:pt x="224" y="221"/>
                  </a:cubicBezTo>
                  <a:cubicBezTo>
                    <a:pt x="0" y="221"/>
                    <a:pt x="0" y="560"/>
                    <a:pt x="224" y="560"/>
                  </a:cubicBezTo>
                  <a:cubicBezTo>
                    <a:pt x="302" y="567"/>
                    <a:pt x="381" y="571"/>
                    <a:pt x="460" y="571"/>
                  </a:cubicBezTo>
                  <a:cubicBezTo>
                    <a:pt x="758" y="571"/>
                    <a:pt x="1055" y="513"/>
                    <a:pt x="1301" y="336"/>
                  </a:cubicBezTo>
                  <a:cubicBezTo>
                    <a:pt x="1443" y="216"/>
                    <a:pt x="1345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3"/>
            <p:cNvSpPr/>
            <p:nvPr/>
          </p:nvSpPr>
          <p:spPr>
            <a:xfrm>
              <a:off x="6385730" y="2199270"/>
              <a:ext cx="471069" cy="319453"/>
            </a:xfrm>
            <a:custGeom>
              <a:avLst/>
              <a:gdLst/>
              <a:ahLst/>
              <a:cxnLst/>
              <a:rect l="l" t="t" r="r" b="b"/>
              <a:pathLst>
                <a:path w="11238" h="7621" extrusionOk="0">
                  <a:moveTo>
                    <a:pt x="4999" y="0"/>
                  </a:moveTo>
                  <a:cubicBezTo>
                    <a:pt x="3387" y="0"/>
                    <a:pt x="3049" y="1159"/>
                    <a:pt x="3049" y="1159"/>
                  </a:cubicBezTo>
                  <a:lnTo>
                    <a:pt x="3049" y="3922"/>
                  </a:lnTo>
                  <a:lnTo>
                    <a:pt x="1" y="4884"/>
                  </a:lnTo>
                  <a:cubicBezTo>
                    <a:pt x="1" y="4884"/>
                    <a:pt x="1755" y="7620"/>
                    <a:pt x="5480" y="7620"/>
                  </a:cubicBezTo>
                  <a:cubicBezTo>
                    <a:pt x="9232" y="7620"/>
                    <a:pt x="11237" y="4999"/>
                    <a:pt x="11237" y="4999"/>
                  </a:cubicBezTo>
                  <a:lnTo>
                    <a:pt x="7397" y="3922"/>
                  </a:lnTo>
                  <a:lnTo>
                    <a:pt x="7397" y="1131"/>
                  </a:lnTo>
                  <a:cubicBezTo>
                    <a:pt x="7397" y="1131"/>
                    <a:pt x="6604" y="0"/>
                    <a:pt x="499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3"/>
            <p:cNvSpPr/>
            <p:nvPr/>
          </p:nvSpPr>
          <p:spPr>
            <a:xfrm>
              <a:off x="6377514" y="2191893"/>
              <a:ext cx="487501" cy="333538"/>
            </a:xfrm>
            <a:custGeom>
              <a:avLst/>
              <a:gdLst/>
              <a:ahLst/>
              <a:cxnLst/>
              <a:rect l="l" t="t" r="r" b="b"/>
              <a:pathLst>
                <a:path w="11630" h="7957" extrusionOk="0">
                  <a:moveTo>
                    <a:pt x="5216" y="327"/>
                  </a:moveTo>
                  <a:cubicBezTo>
                    <a:pt x="6055" y="327"/>
                    <a:pt x="6931" y="707"/>
                    <a:pt x="7424" y="1352"/>
                  </a:cubicBezTo>
                  <a:lnTo>
                    <a:pt x="7424" y="1352"/>
                  </a:lnTo>
                  <a:lnTo>
                    <a:pt x="7424" y="4098"/>
                  </a:lnTo>
                  <a:cubicBezTo>
                    <a:pt x="7424" y="4159"/>
                    <a:pt x="7478" y="4240"/>
                    <a:pt x="7539" y="4240"/>
                  </a:cubicBezTo>
                  <a:cubicBezTo>
                    <a:pt x="8740" y="4580"/>
                    <a:pt x="9924" y="4920"/>
                    <a:pt x="11129" y="5265"/>
                  </a:cubicBezTo>
                  <a:lnTo>
                    <a:pt x="11129" y="5265"/>
                  </a:lnTo>
                  <a:cubicBezTo>
                    <a:pt x="10303" y="6217"/>
                    <a:pt x="9078" y="6924"/>
                    <a:pt x="7904" y="7288"/>
                  </a:cubicBezTo>
                  <a:cubicBezTo>
                    <a:pt x="7200" y="7500"/>
                    <a:pt x="6467" y="7607"/>
                    <a:pt x="5739" y="7607"/>
                  </a:cubicBezTo>
                  <a:cubicBezTo>
                    <a:pt x="4136" y="7607"/>
                    <a:pt x="2553" y="7088"/>
                    <a:pt x="1328" y="6022"/>
                  </a:cubicBezTo>
                  <a:cubicBezTo>
                    <a:pt x="1020" y="5759"/>
                    <a:pt x="731" y="5477"/>
                    <a:pt x="477" y="5156"/>
                  </a:cubicBezTo>
                  <a:lnTo>
                    <a:pt x="477" y="5156"/>
                  </a:lnTo>
                  <a:cubicBezTo>
                    <a:pt x="1417" y="4845"/>
                    <a:pt x="2336" y="4556"/>
                    <a:pt x="3278" y="4267"/>
                  </a:cubicBezTo>
                  <a:cubicBezTo>
                    <a:pt x="3360" y="4240"/>
                    <a:pt x="3414" y="4186"/>
                    <a:pt x="3414" y="4098"/>
                  </a:cubicBezTo>
                  <a:lnTo>
                    <a:pt x="3414" y="2547"/>
                  </a:lnTo>
                  <a:cubicBezTo>
                    <a:pt x="3414" y="2181"/>
                    <a:pt x="3306" y="1700"/>
                    <a:pt x="3414" y="1335"/>
                  </a:cubicBezTo>
                  <a:cubicBezTo>
                    <a:pt x="3502" y="969"/>
                    <a:pt x="3922" y="657"/>
                    <a:pt x="4261" y="515"/>
                  </a:cubicBezTo>
                  <a:cubicBezTo>
                    <a:pt x="4555" y="388"/>
                    <a:pt x="4883" y="327"/>
                    <a:pt x="5216" y="327"/>
                  </a:cubicBezTo>
                  <a:close/>
                  <a:moveTo>
                    <a:pt x="5203" y="1"/>
                  </a:moveTo>
                  <a:cubicBezTo>
                    <a:pt x="4857" y="1"/>
                    <a:pt x="4517" y="57"/>
                    <a:pt x="4206" y="176"/>
                  </a:cubicBezTo>
                  <a:cubicBezTo>
                    <a:pt x="3753" y="346"/>
                    <a:pt x="3306" y="711"/>
                    <a:pt x="3109" y="1165"/>
                  </a:cubicBezTo>
                  <a:cubicBezTo>
                    <a:pt x="2994" y="1450"/>
                    <a:pt x="3048" y="1754"/>
                    <a:pt x="3048" y="2066"/>
                  </a:cubicBezTo>
                  <a:lnTo>
                    <a:pt x="3048" y="3972"/>
                  </a:lnTo>
                  <a:lnTo>
                    <a:pt x="3048" y="3972"/>
                  </a:lnTo>
                  <a:cubicBezTo>
                    <a:pt x="2080" y="4272"/>
                    <a:pt x="1112" y="4593"/>
                    <a:pt x="170" y="4890"/>
                  </a:cubicBezTo>
                  <a:cubicBezTo>
                    <a:pt x="61" y="4917"/>
                    <a:pt x="0" y="5060"/>
                    <a:pt x="61" y="5141"/>
                  </a:cubicBezTo>
                  <a:cubicBezTo>
                    <a:pt x="793" y="6299"/>
                    <a:pt x="2120" y="7146"/>
                    <a:pt x="3387" y="7600"/>
                  </a:cubicBezTo>
                  <a:cubicBezTo>
                    <a:pt x="4122" y="7840"/>
                    <a:pt x="4891" y="7957"/>
                    <a:pt x="5662" y="7957"/>
                  </a:cubicBezTo>
                  <a:cubicBezTo>
                    <a:pt x="7320" y="7957"/>
                    <a:pt x="8984" y="7418"/>
                    <a:pt x="10329" y="6414"/>
                  </a:cubicBezTo>
                  <a:cubicBezTo>
                    <a:pt x="10783" y="6103"/>
                    <a:pt x="11203" y="5737"/>
                    <a:pt x="11575" y="5283"/>
                  </a:cubicBezTo>
                  <a:cubicBezTo>
                    <a:pt x="11630" y="5202"/>
                    <a:pt x="11630" y="5033"/>
                    <a:pt x="11487" y="5006"/>
                  </a:cubicBezTo>
                  <a:cubicBezTo>
                    <a:pt x="10234" y="4647"/>
                    <a:pt x="9013" y="4294"/>
                    <a:pt x="7762" y="3966"/>
                  </a:cubicBezTo>
                  <a:lnTo>
                    <a:pt x="7762" y="3966"/>
                  </a:lnTo>
                  <a:lnTo>
                    <a:pt x="7762" y="1370"/>
                  </a:lnTo>
                  <a:lnTo>
                    <a:pt x="7762" y="1370"/>
                  </a:lnTo>
                  <a:cubicBezTo>
                    <a:pt x="7776" y="1336"/>
                    <a:pt x="7776" y="1295"/>
                    <a:pt x="7755" y="1252"/>
                  </a:cubicBezTo>
                  <a:lnTo>
                    <a:pt x="7755" y="1252"/>
                  </a:lnTo>
                  <a:cubicBezTo>
                    <a:pt x="7745" y="1216"/>
                    <a:pt x="7724" y="1189"/>
                    <a:pt x="7699" y="1169"/>
                  </a:cubicBezTo>
                  <a:lnTo>
                    <a:pt x="7699" y="1169"/>
                  </a:lnTo>
                  <a:cubicBezTo>
                    <a:pt x="7151" y="430"/>
                    <a:pt x="6155" y="1"/>
                    <a:pt x="52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3"/>
            <p:cNvSpPr/>
            <p:nvPr/>
          </p:nvSpPr>
          <p:spPr>
            <a:xfrm>
              <a:off x="6121985" y="1515973"/>
              <a:ext cx="970181" cy="765078"/>
            </a:xfrm>
            <a:custGeom>
              <a:avLst/>
              <a:gdLst/>
              <a:ahLst/>
              <a:cxnLst/>
              <a:rect l="l" t="t" r="r" b="b"/>
              <a:pathLst>
                <a:path w="23145" h="18252" extrusionOk="0">
                  <a:moveTo>
                    <a:pt x="16227" y="1"/>
                  </a:moveTo>
                  <a:cubicBezTo>
                    <a:pt x="12440" y="1"/>
                    <a:pt x="6383" y="100"/>
                    <a:pt x="4125" y="100"/>
                  </a:cubicBezTo>
                  <a:cubicBezTo>
                    <a:pt x="739" y="100"/>
                    <a:pt x="143" y="4225"/>
                    <a:pt x="143" y="4225"/>
                  </a:cubicBezTo>
                  <a:cubicBezTo>
                    <a:pt x="0" y="5519"/>
                    <a:pt x="0" y="6819"/>
                    <a:pt x="89" y="8119"/>
                  </a:cubicBezTo>
                  <a:cubicBezTo>
                    <a:pt x="116" y="8709"/>
                    <a:pt x="197" y="9332"/>
                    <a:pt x="312" y="9921"/>
                  </a:cubicBezTo>
                  <a:cubicBezTo>
                    <a:pt x="705" y="11818"/>
                    <a:pt x="1782" y="17995"/>
                    <a:pt x="11576" y="18252"/>
                  </a:cubicBezTo>
                  <a:cubicBezTo>
                    <a:pt x="21363" y="17995"/>
                    <a:pt x="22440" y="11818"/>
                    <a:pt x="22833" y="9921"/>
                  </a:cubicBezTo>
                  <a:cubicBezTo>
                    <a:pt x="22948" y="9332"/>
                    <a:pt x="23029" y="8709"/>
                    <a:pt x="23056" y="8119"/>
                  </a:cubicBezTo>
                  <a:cubicBezTo>
                    <a:pt x="23144" y="6819"/>
                    <a:pt x="23029" y="5519"/>
                    <a:pt x="23002" y="4225"/>
                  </a:cubicBezTo>
                  <a:cubicBezTo>
                    <a:pt x="22948" y="330"/>
                    <a:pt x="19446" y="303"/>
                    <a:pt x="19446" y="100"/>
                  </a:cubicBezTo>
                  <a:cubicBezTo>
                    <a:pt x="19446" y="26"/>
                    <a:pt x="18120" y="1"/>
                    <a:pt x="16227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3"/>
            <p:cNvSpPr/>
            <p:nvPr/>
          </p:nvSpPr>
          <p:spPr>
            <a:xfrm>
              <a:off x="6114901" y="1508512"/>
              <a:ext cx="984307" cy="779624"/>
            </a:xfrm>
            <a:custGeom>
              <a:avLst/>
              <a:gdLst/>
              <a:ahLst/>
              <a:cxnLst/>
              <a:rect l="l" t="t" r="r" b="b"/>
              <a:pathLst>
                <a:path w="23482" h="18599" extrusionOk="0">
                  <a:moveTo>
                    <a:pt x="17081" y="314"/>
                  </a:moveTo>
                  <a:cubicBezTo>
                    <a:pt x="17864" y="314"/>
                    <a:pt x="18646" y="333"/>
                    <a:pt x="19419" y="393"/>
                  </a:cubicBezTo>
                  <a:cubicBezTo>
                    <a:pt x="19442" y="393"/>
                    <a:pt x="19487" y="414"/>
                    <a:pt x="19538" y="419"/>
                  </a:cubicBezTo>
                  <a:lnTo>
                    <a:pt x="19538" y="419"/>
                  </a:lnTo>
                  <a:cubicBezTo>
                    <a:pt x="19553" y="429"/>
                    <a:pt x="19569" y="438"/>
                    <a:pt x="19588" y="447"/>
                  </a:cubicBezTo>
                  <a:cubicBezTo>
                    <a:pt x="19757" y="563"/>
                    <a:pt x="20042" y="590"/>
                    <a:pt x="20238" y="651"/>
                  </a:cubicBezTo>
                  <a:cubicBezTo>
                    <a:pt x="21166" y="928"/>
                    <a:pt x="22013" y="1436"/>
                    <a:pt x="22494" y="2283"/>
                  </a:cubicBezTo>
                  <a:cubicBezTo>
                    <a:pt x="22859" y="2933"/>
                    <a:pt x="23002" y="3665"/>
                    <a:pt x="23002" y="4403"/>
                  </a:cubicBezTo>
                  <a:cubicBezTo>
                    <a:pt x="23002" y="4403"/>
                    <a:pt x="23002" y="4403"/>
                    <a:pt x="23002" y="4403"/>
                  </a:cubicBezTo>
                  <a:lnTo>
                    <a:pt x="23002" y="4403"/>
                  </a:lnTo>
                  <a:cubicBezTo>
                    <a:pt x="23002" y="4405"/>
                    <a:pt x="23002" y="4407"/>
                    <a:pt x="23002" y="4408"/>
                  </a:cubicBezTo>
                  <a:lnTo>
                    <a:pt x="23002" y="4408"/>
                  </a:lnTo>
                  <a:cubicBezTo>
                    <a:pt x="23029" y="6411"/>
                    <a:pt x="23198" y="8353"/>
                    <a:pt x="22778" y="10329"/>
                  </a:cubicBezTo>
                  <a:cubicBezTo>
                    <a:pt x="22663" y="10919"/>
                    <a:pt x="22494" y="11515"/>
                    <a:pt x="22297" y="12077"/>
                  </a:cubicBezTo>
                  <a:cubicBezTo>
                    <a:pt x="21647" y="13858"/>
                    <a:pt x="20462" y="15382"/>
                    <a:pt x="18856" y="16425"/>
                  </a:cubicBezTo>
                  <a:cubicBezTo>
                    <a:pt x="16814" y="17706"/>
                    <a:pt x="14307" y="18236"/>
                    <a:pt x="11856" y="18236"/>
                  </a:cubicBezTo>
                  <a:cubicBezTo>
                    <a:pt x="11015" y="18236"/>
                    <a:pt x="10181" y="18173"/>
                    <a:pt x="9374" y="18057"/>
                  </a:cubicBezTo>
                  <a:cubicBezTo>
                    <a:pt x="6861" y="17692"/>
                    <a:pt x="4348" y="16703"/>
                    <a:pt x="2655" y="14705"/>
                  </a:cubicBezTo>
                  <a:cubicBezTo>
                    <a:pt x="1666" y="13520"/>
                    <a:pt x="1104" y="12077"/>
                    <a:pt x="766" y="10580"/>
                  </a:cubicBezTo>
                  <a:cubicBezTo>
                    <a:pt x="400" y="9002"/>
                    <a:pt x="312" y="7363"/>
                    <a:pt x="400" y="5758"/>
                  </a:cubicBezTo>
                  <a:cubicBezTo>
                    <a:pt x="427" y="4823"/>
                    <a:pt x="481" y="4037"/>
                    <a:pt x="820" y="3191"/>
                  </a:cubicBezTo>
                  <a:cubicBezTo>
                    <a:pt x="1213" y="2141"/>
                    <a:pt x="1924" y="1125"/>
                    <a:pt x="2994" y="678"/>
                  </a:cubicBezTo>
                  <a:cubicBezTo>
                    <a:pt x="3566" y="452"/>
                    <a:pt x="4226" y="417"/>
                    <a:pt x="4880" y="417"/>
                  </a:cubicBezTo>
                  <a:cubicBezTo>
                    <a:pt x="5173" y="417"/>
                    <a:pt x="5465" y="424"/>
                    <a:pt x="5748" y="424"/>
                  </a:cubicBezTo>
                  <a:cubicBezTo>
                    <a:pt x="5856" y="424"/>
                    <a:pt x="5964" y="423"/>
                    <a:pt x="6069" y="420"/>
                  </a:cubicBezTo>
                  <a:cubicBezTo>
                    <a:pt x="8663" y="420"/>
                    <a:pt x="11264" y="366"/>
                    <a:pt x="13858" y="366"/>
                  </a:cubicBezTo>
                  <a:cubicBezTo>
                    <a:pt x="14921" y="351"/>
                    <a:pt x="16002" y="314"/>
                    <a:pt x="17081" y="314"/>
                  </a:cubicBezTo>
                  <a:close/>
                  <a:moveTo>
                    <a:pt x="15775" y="0"/>
                  </a:moveTo>
                  <a:cubicBezTo>
                    <a:pt x="13011" y="0"/>
                    <a:pt x="10248" y="55"/>
                    <a:pt x="7451" y="82"/>
                  </a:cubicBezTo>
                  <a:cubicBezTo>
                    <a:pt x="6435" y="82"/>
                    <a:pt x="5419" y="82"/>
                    <a:pt x="4376" y="109"/>
                  </a:cubicBezTo>
                  <a:cubicBezTo>
                    <a:pt x="3109" y="109"/>
                    <a:pt x="2032" y="651"/>
                    <a:pt x="1246" y="1667"/>
                  </a:cubicBezTo>
                  <a:cubicBezTo>
                    <a:pt x="738" y="2371"/>
                    <a:pt x="366" y="3245"/>
                    <a:pt x="169" y="4091"/>
                  </a:cubicBezTo>
                  <a:cubicBezTo>
                    <a:pt x="88" y="4572"/>
                    <a:pt x="61" y="5080"/>
                    <a:pt x="61" y="5588"/>
                  </a:cubicBezTo>
                  <a:cubicBezTo>
                    <a:pt x="0" y="6801"/>
                    <a:pt x="27" y="8040"/>
                    <a:pt x="169" y="9286"/>
                  </a:cubicBezTo>
                  <a:cubicBezTo>
                    <a:pt x="366" y="10837"/>
                    <a:pt x="793" y="12443"/>
                    <a:pt x="1612" y="13797"/>
                  </a:cubicBezTo>
                  <a:cubicBezTo>
                    <a:pt x="2797" y="15802"/>
                    <a:pt x="4768" y="17157"/>
                    <a:pt x="6970" y="17861"/>
                  </a:cubicBezTo>
                  <a:cubicBezTo>
                    <a:pt x="8495" y="18350"/>
                    <a:pt x="10137" y="18598"/>
                    <a:pt x="11779" y="18598"/>
                  </a:cubicBezTo>
                  <a:cubicBezTo>
                    <a:pt x="13638" y="18598"/>
                    <a:pt x="15497" y="18281"/>
                    <a:pt x="17190" y="17638"/>
                  </a:cubicBezTo>
                  <a:cubicBezTo>
                    <a:pt x="19276" y="16818"/>
                    <a:pt x="21058" y="15382"/>
                    <a:pt x="22101" y="13377"/>
                  </a:cubicBezTo>
                  <a:cubicBezTo>
                    <a:pt x="22947" y="11738"/>
                    <a:pt x="23340" y="9794"/>
                    <a:pt x="23428" y="7959"/>
                  </a:cubicBezTo>
                  <a:cubicBezTo>
                    <a:pt x="23482" y="6786"/>
                    <a:pt x="23370" y="5613"/>
                    <a:pt x="23341" y="4440"/>
                  </a:cubicBezTo>
                  <a:lnTo>
                    <a:pt x="23341" y="4440"/>
                  </a:lnTo>
                  <a:cubicBezTo>
                    <a:pt x="23342" y="4428"/>
                    <a:pt x="23342" y="4416"/>
                    <a:pt x="23340" y="4403"/>
                  </a:cubicBezTo>
                  <a:lnTo>
                    <a:pt x="23340" y="4403"/>
                  </a:lnTo>
                  <a:cubicBezTo>
                    <a:pt x="23340" y="4403"/>
                    <a:pt x="23340" y="4403"/>
                    <a:pt x="23340" y="4403"/>
                  </a:cubicBezTo>
                  <a:cubicBezTo>
                    <a:pt x="23340" y="4400"/>
                    <a:pt x="23340" y="4396"/>
                    <a:pt x="23340" y="4393"/>
                  </a:cubicBezTo>
                  <a:lnTo>
                    <a:pt x="23340" y="4393"/>
                  </a:lnTo>
                  <a:cubicBezTo>
                    <a:pt x="23311" y="3069"/>
                    <a:pt x="22884" y="1834"/>
                    <a:pt x="21816" y="1044"/>
                  </a:cubicBezTo>
                  <a:cubicBezTo>
                    <a:pt x="21227" y="590"/>
                    <a:pt x="20489" y="339"/>
                    <a:pt x="19757" y="170"/>
                  </a:cubicBezTo>
                  <a:cubicBezTo>
                    <a:pt x="19756" y="170"/>
                    <a:pt x="19755" y="170"/>
                    <a:pt x="19754" y="170"/>
                  </a:cubicBezTo>
                  <a:lnTo>
                    <a:pt x="19754" y="170"/>
                  </a:lnTo>
                  <a:cubicBezTo>
                    <a:pt x="19744" y="148"/>
                    <a:pt x="19731" y="126"/>
                    <a:pt x="19703" y="109"/>
                  </a:cubicBezTo>
                  <a:cubicBezTo>
                    <a:pt x="19642" y="82"/>
                    <a:pt x="19615" y="82"/>
                    <a:pt x="19561" y="82"/>
                  </a:cubicBezTo>
                  <a:cubicBezTo>
                    <a:pt x="19303" y="28"/>
                    <a:pt x="19053" y="28"/>
                    <a:pt x="18795" y="28"/>
                  </a:cubicBezTo>
                  <a:cubicBezTo>
                    <a:pt x="17807" y="0"/>
                    <a:pt x="16791" y="0"/>
                    <a:pt x="157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3"/>
            <p:cNvSpPr/>
            <p:nvPr/>
          </p:nvSpPr>
          <p:spPr>
            <a:xfrm>
              <a:off x="6567149" y="1961640"/>
              <a:ext cx="89745" cy="47409"/>
            </a:xfrm>
            <a:custGeom>
              <a:avLst/>
              <a:gdLst/>
              <a:ahLst/>
              <a:cxnLst/>
              <a:rect l="l" t="t" r="r" b="b"/>
              <a:pathLst>
                <a:path w="2141" h="1131" extrusionOk="0">
                  <a:moveTo>
                    <a:pt x="1037" y="0"/>
                  </a:moveTo>
                  <a:cubicBezTo>
                    <a:pt x="529" y="0"/>
                    <a:pt x="245" y="447"/>
                    <a:pt x="75" y="847"/>
                  </a:cubicBezTo>
                  <a:cubicBezTo>
                    <a:pt x="1" y="982"/>
                    <a:pt x="124" y="1104"/>
                    <a:pt x="235" y="1104"/>
                  </a:cubicBezTo>
                  <a:cubicBezTo>
                    <a:pt x="286" y="1104"/>
                    <a:pt x="334" y="1078"/>
                    <a:pt x="360" y="1016"/>
                  </a:cubicBezTo>
                  <a:cubicBezTo>
                    <a:pt x="502" y="732"/>
                    <a:pt x="671" y="339"/>
                    <a:pt x="1064" y="339"/>
                  </a:cubicBezTo>
                  <a:cubicBezTo>
                    <a:pt x="1430" y="366"/>
                    <a:pt x="1633" y="759"/>
                    <a:pt x="1768" y="1043"/>
                  </a:cubicBezTo>
                  <a:cubicBezTo>
                    <a:pt x="1805" y="1105"/>
                    <a:pt x="1858" y="1131"/>
                    <a:pt x="1910" y="1131"/>
                  </a:cubicBezTo>
                  <a:cubicBezTo>
                    <a:pt x="2026" y="1131"/>
                    <a:pt x="2140" y="1009"/>
                    <a:pt x="2080" y="874"/>
                  </a:cubicBezTo>
                  <a:cubicBezTo>
                    <a:pt x="1857" y="447"/>
                    <a:pt x="1572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3"/>
            <p:cNvSpPr/>
            <p:nvPr/>
          </p:nvSpPr>
          <p:spPr>
            <a:xfrm>
              <a:off x="6252306" y="1856301"/>
              <a:ext cx="244756" cy="168131"/>
            </a:xfrm>
            <a:custGeom>
              <a:avLst/>
              <a:gdLst/>
              <a:ahLst/>
              <a:cxnLst/>
              <a:rect l="l" t="t" r="r" b="b"/>
              <a:pathLst>
                <a:path w="5839" h="4011" extrusionOk="0">
                  <a:moveTo>
                    <a:pt x="2619" y="1"/>
                  </a:moveTo>
                  <a:cubicBezTo>
                    <a:pt x="2492" y="1"/>
                    <a:pt x="2362" y="9"/>
                    <a:pt x="2229" y="28"/>
                  </a:cubicBezTo>
                  <a:cubicBezTo>
                    <a:pt x="1355" y="170"/>
                    <a:pt x="562" y="678"/>
                    <a:pt x="0" y="1328"/>
                  </a:cubicBezTo>
                  <a:cubicBezTo>
                    <a:pt x="0" y="1328"/>
                    <a:pt x="136" y="3360"/>
                    <a:pt x="2337" y="3895"/>
                  </a:cubicBezTo>
                  <a:cubicBezTo>
                    <a:pt x="2676" y="3976"/>
                    <a:pt x="2993" y="4011"/>
                    <a:pt x="3286" y="4011"/>
                  </a:cubicBezTo>
                  <a:cubicBezTo>
                    <a:pt x="4927" y="4011"/>
                    <a:pt x="5839" y="2933"/>
                    <a:pt x="5839" y="2933"/>
                  </a:cubicBezTo>
                  <a:cubicBezTo>
                    <a:pt x="5669" y="2452"/>
                    <a:pt x="5249" y="1267"/>
                    <a:pt x="4484" y="705"/>
                  </a:cubicBezTo>
                  <a:cubicBezTo>
                    <a:pt x="3891" y="254"/>
                    <a:pt x="3297" y="1"/>
                    <a:pt x="2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5" name="Google Shape;2485;p63"/>
            <p:cNvGrpSpPr/>
            <p:nvPr/>
          </p:nvGrpSpPr>
          <p:grpSpPr>
            <a:xfrm>
              <a:off x="6229042" y="1810108"/>
              <a:ext cx="277368" cy="175634"/>
              <a:chOff x="6229042" y="1810108"/>
              <a:chExt cx="277368" cy="175634"/>
            </a:xfrm>
          </p:grpSpPr>
          <p:sp>
            <p:nvSpPr>
              <p:cNvPr id="2486" name="Google Shape;2486;p63"/>
              <p:cNvSpPr/>
              <p:nvPr/>
            </p:nvSpPr>
            <p:spPr>
              <a:xfrm>
                <a:off x="6241785" y="1849427"/>
                <a:ext cx="26462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313" h="3252" extrusionOk="0">
                    <a:moveTo>
                      <a:pt x="2899" y="0"/>
                    </a:moveTo>
                    <a:cubicBezTo>
                      <a:pt x="1848" y="0"/>
                      <a:pt x="821" y="580"/>
                      <a:pt x="109" y="1377"/>
                    </a:cubicBezTo>
                    <a:cubicBezTo>
                      <a:pt x="0" y="1506"/>
                      <a:pt x="122" y="1684"/>
                      <a:pt x="248" y="1684"/>
                    </a:cubicBezTo>
                    <a:cubicBezTo>
                      <a:pt x="287" y="1684"/>
                      <a:pt x="326" y="1667"/>
                      <a:pt x="360" y="1627"/>
                    </a:cubicBezTo>
                    <a:cubicBezTo>
                      <a:pt x="1012" y="878"/>
                      <a:pt x="1936" y="349"/>
                      <a:pt x="2888" y="349"/>
                    </a:cubicBezTo>
                    <a:cubicBezTo>
                      <a:pt x="3260" y="349"/>
                      <a:pt x="3637" y="430"/>
                      <a:pt x="4004" y="611"/>
                    </a:cubicBezTo>
                    <a:cubicBezTo>
                      <a:pt x="5047" y="1119"/>
                      <a:pt x="5528" y="2081"/>
                      <a:pt x="5920" y="3124"/>
                    </a:cubicBezTo>
                    <a:cubicBezTo>
                      <a:pt x="5955" y="3215"/>
                      <a:pt x="6028" y="3252"/>
                      <a:pt x="6099" y="3252"/>
                    </a:cubicBezTo>
                    <a:cubicBezTo>
                      <a:pt x="6208" y="3252"/>
                      <a:pt x="6313" y="3162"/>
                      <a:pt x="6259" y="3043"/>
                    </a:cubicBezTo>
                    <a:cubicBezTo>
                      <a:pt x="5805" y="1858"/>
                      <a:pt x="5216" y="754"/>
                      <a:pt x="3977" y="219"/>
                    </a:cubicBezTo>
                    <a:cubicBezTo>
                      <a:pt x="3622" y="68"/>
                      <a:pt x="3259" y="0"/>
                      <a:pt x="28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63"/>
              <p:cNvSpPr/>
              <p:nvPr/>
            </p:nvSpPr>
            <p:spPr>
              <a:xfrm>
                <a:off x="6229042" y="1855631"/>
                <a:ext cx="43971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130" extrusionOk="0">
                    <a:moveTo>
                      <a:pt x="251" y="1"/>
                    </a:moveTo>
                    <a:cubicBezTo>
                      <a:pt x="127" y="1"/>
                      <a:pt x="1" y="120"/>
                      <a:pt x="102" y="240"/>
                    </a:cubicBezTo>
                    <a:cubicBezTo>
                      <a:pt x="271" y="524"/>
                      <a:pt x="467" y="775"/>
                      <a:pt x="664" y="1060"/>
                    </a:cubicBezTo>
                    <a:cubicBezTo>
                      <a:pt x="697" y="1109"/>
                      <a:pt x="748" y="1130"/>
                      <a:pt x="799" y="1130"/>
                    </a:cubicBezTo>
                    <a:cubicBezTo>
                      <a:pt x="922" y="1130"/>
                      <a:pt x="1049" y="1010"/>
                      <a:pt x="948" y="890"/>
                    </a:cubicBezTo>
                    <a:cubicBezTo>
                      <a:pt x="779" y="606"/>
                      <a:pt x="582" y="355"/>
                      <a:pt x="386" y="71"/>
                    </a:cubicBezTo>
                    <a:cubicBezTo>
                      <a:pt x="352" y="21"/>
                      <a:pt x="302" y="1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63"/>
              <p:cNvSpPr/>
              <p:nvPr/>
            </p:nvSpPr>
            <p:spPr>
              <a:xfrm>
                <a:off x="6267942" y="1830732"/>
                <a:ext cx="34833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191" extrusionOk="0">
                    <a:moveTo>
                      <a:pt x="230" y="0"/>
                    </a:moveTo>
                    <a:cubicBezTo>
                      <a:pt x="119" y="0"/>
                      <a:pt x="0" y="138"/>
                      <a:pt x="74" y="272"/>
                    </a:cubicBezTo>
                    <a:cubicBezTo>
                      <a:pt x="189" y="550"/>
                      <a:pt x="332" y="834"/>
                      <a:pt x="474" y="1091"/>
                    </a:cubicBezTo>
                    <a:cubicBezTo>
                      <a:pt x="500" y="1162"/>
                      <a:pt x="548" y="1191"/>
                      <a:pt x="599" y="1191"/>
                    </a:cubicBezTo>
                    <a:cubicBezTo>
                      <a:pt x="710" y="1191"/>
                      <a:pt x="830" y="1056"/>
                      <a:pt x="752" y="922"/>
                    </a:cubicBezTo>
                    <a:cubicBezTo>
                      <a:pt x="643" y="638"/>
                      <a:pt x="501" y="353"/>
                      <a:pt x="359" y="102"/>
                    </a:cubicBezTo>
                    <a:cubicBezTo>
                      <a:pt x="331" y="30"/>
                      <a:pt x="281" y="0"/>
                      <a:pt x="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63"/>
              <p:cNvSpPr/>
              <p:nvPr/>
            </p:nvSpPr>
            <p:spPr>
              <a:xfrm>
                <a:off x="6309985" y="1816103"/>
                <a:ext cx="26115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1210" extrusionOk="0">
                    <a:moveTo>
                      <a:pt x="318" y="871"/>
                    </a:moveTo>
                    <a:cubicBezTo>
                      <a:pt x="315" y="873"/>
                      <a:pt x="313" y="875"/>
                      <a:pt x="311" y="877"/>
                    </a:cubicBezTo>
                    <a:lnTo>
                      <a:pt x="311" y="877"/>
                    </a:lnTo>
                    <a:cubicBezTo>
                      <a:pt x="313" y="875"/>
                      <a:pt x="315" y="873"/>
                      <a:pt x="318" y="871"/>
                    </a:cubicBezTo>
                    <a:close/>
                    <a:moveTo>
                      <a:pt x="193" y="0"/>
                    </a:moveTo>
                    <a:cubicBezTo>
                      <a:pt x="97" y="0"/>
                      <a:pt x="1" y="76"/>
                      <a:pt x="33" y="194"/>
                    </a:cubicBezTo>
                    <a:cubicBezTo>
                      <a:pt x="60" y="336"/>
                      <a:pt x="87" y="479"/>
                      <a:pt x="148" y="621"/>
                    </a:cubicBezTo>
                    <a:cubicBezTo>
                      <a:pt x="175" y="729"/>
                      <a:pt x="230" y="899"/>
                      <a:pt x="230" y="1014"/>
                    </a:cubicBezTo>
                    <a:cubicBezTo>
                      <a:pt x="239" y="995"/>
                      <a:pt x="248" y="976"/>
                      <a:pt x="258" y="957"/>
                    </a:cubicBezTo>
                    <a:lnTo>
                      <a:pt x="258" y="957"/>
                    </a:lnTo>
                    <a:cubicBezTo>
                      <a:pt x="218" y="1073"/>
                      <a:pt x="300" y="1210"/>
                      <a:pt x="406" y="1210"/>
                    </a:cubicBezTo>
                    <a:cubicBezTo>
                      <a:pt x="432" y="1210"/>
                      <a:pt x="460" y="1202"/>
                      <a:pt x="487" y="1183"/>
                    </a:cubicBezTo>
                    <a:cubicBezTo>
                      <a:pt x="622" y="1041"/>
                      <a:pt x="568" y="899"/>
                      <a:pt x="541" y="763"/>
                    </a:cubicBezTo>
                    <a:cubicBezTo>
                      <a:pt x="453" y="533"/>
                      <a:pt x="399" y="336"/>
                      <a:pt x="345" y="113"/>
                    </a:cubicBezTo>
                    <a:cubicBezTo>
                      <a:pt x="320" y="34"/>
                      <a:pt x="257" y="0"/>
                      <a:pt x="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63"/>
              <p:cNvSpPr/>
              <p:nvPr/>
            </p:nvSpPr>
            <p:spPr>
              <a:xfrm>
                <a:off x="6353956" y="1810108"/>
                <a:ext cx="1534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15" extrusionOk="0">
                    <a:moveTo>
                      <a:pt x="197" y="0"/>
                    </a:moveTo>
                    <a:cubicBezTo>
                      <a:pt x="112" y="0"/>
                      <a:pt x="27" y="56"/>
                      <a:pt x="27" y="168"/>
                    </a:cubicBezTo>
                    <a:cubicBezTo>
                      <a:pt x="27" y="452"/>
                      <a:pt x="0" y="764"/>
                      <a:pt x="0" y="1042"/>
                    </a:cubicBezTo>
                    <a:cubicBezTo>
                      <a:pt x="0" y="1157"/>
                      <a:pt x="85" y="1214"/>
                      <a:pt x="169" y="1214"/>
                    </a:cubicBezTo>
                    <a:cubicBezTo>
                      <a:pt x="254" y="1214"/>
                      <a:pt x="339" y="1157"/>
                      <a:pt x="339" y="1042"/>
                    </a:cubicBezTo>
                    <a:cubicBezTo>
                      <a:pt x="366" y="764"/>
                      <a:pt x="366" y="452"/>
                      <a:pt x="366" y="168"/>
                    </a:cubicBezTo>
                    <a:cubicBezTo>
                      <a:pt x="366" y="56"/>
                      <a:pt x="281" y="0"/>
                      <a:pt x="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91" name="Google Shape;2491;p63"/>
            <p:cNvSpPr/>
            <p:nvPr/>
          </p:nvSpPr>
          <p:spPr>
            <a:xfrm>
              <a:off x="6309063" y="1882123"/>
              <a:ext cx="120722" cy="120722"/>
            </a:xfrm>
            <a:custGeom>
              <a:avLst/>
              <a:gdLst/>
              <a:ahLst/>
              <a:cxnLst/>
              <a:rect l="l" t="t" r="r" b="b"/>
              <a:pathLst>
                <a:path w="2880" h="2880" extrusionOk="0">
                  <a:moveTo>
                    <a:pt x="1437" y="1"/>
                  </a:moveTo>
                  <a:cubicBezTo>
                    <a:pt x="644" y="1"/>
                    <a:pt x="1" y="651"/>
                    <a:pt x="1" y="1443"/>
                  </a:cubicBezTo>
                  <a:cubicBezTo>
                    <a:pt x="1" y="2236"/>
                    <a:pt x="644" y="2879"/>
                    <a:pt x="1437" y="2879"/>
                  </a:cubicBezTo>
                  <a:cubicBezTo>
                    <a:pt x="2229" y="2879"/>
                    <a:pt x="2880" y="2236"/>
                    <a:pt x="2880" y="1443"/>
                  </a:cubicBezTo>
                  <a:cubicBezTo>
                    <a:pt x="2880" y="651"/>
                    <a:pt x="2229" y="1"/>
                    <a:pt x="1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3"/>
            <p:cNvSpPr/>
            <p:nvPr/>
          </p:nvSpPr>
          <p:spPr>
            <a:xfrm>
              <a:off x="6343142" y="1872775"/>
              <a:ext cx="52271" cy="53403"/>
            </a:xfrm>
            <a:custGeom>
              <a:avLst/>
              <a:gdLst/>
              <a:ahLst/>
              <a:cxnLst/>
              <a:rect l="l" t="t" r="r" b="b"/>
              <a:pathLst>
                <a:path w="1247" h="1274" extrusionOk="0">
                  <a:moveTo>
                    <a:pt x="624" y="0"/>
                  </a:moveTo>
                  <a:cubicBezTo>
                    <a:pt x="285" y="0"/>
                    <a:pt x="1" y="285"/>
                    <a:pt x="1" y="651"/>
                  </a:cubicBezTo>
                  <a:cubicBezTo>
                    <a:pt x="1" y="989"/>
                    <a:pt x="285" y="1274"/>
                    <a:pt x="624" y="1274"/>
                  </a:cubicBezTo>
                  <a:cubicBezTo>
                    <a:pt x="962" y="1274"/>
                    <a:pt x="1247" y="989"/>
                    <a:pt x="1247" y="651"/>
                  </a:cubicBezTo>
                  <a:cubicBezTo>
                    <a:pt x="1247" y="285"/>
                    <a:pt x="962" y="0"/>
                    <a:pt x="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3"/>
            <p:cNvSpPr/>
            <p:nvPr/>
          </p:nvSpPr>
          <p:spPr>
            <a:xfrm>
              <a:off x="6736076" y="1856301"/>
              <a:ext cx="244798" cy="168131"/>
            </a:xfrm>
            <a:custGeom>
              <a:avLst/>
              <a:gdLst/>
              <a:ahLst/>
              <a:cxnLst/>
              <a:rect l="l" t="t" r="r" b="b"/>
              <a:pathLst>
                <a:path w="5840" h="4011" extrusionOk="0">
                  <a:moveTo>
                    <a:pt x="3209" y="1"/>
                  </a:moveTo>
                  <a:cubicBezTo>
                    <a:pt x="2515" y="1"/>
                    <a:pt x="1922" y="254"/>
                    <a:pt x="1328" y="705"/>
                  </a:cubicBezTo>
                  <a:cubicBezTo>
                    <a:pt x="590" y="1267"/>
                    <a:pt x="170" y="2452"/>
                    <a:pt x="1" y="2933"/>
                  </a:cubicBezTo>
                  <a:cubicBezTo>
                    <a:pt x="1" y="2933"/>
                    <a:pt x="912" y="4011"/>
                    <a:pt x="2533" y="4011"/>
                  </a:cubicBezTo>
                  <a:cubicBezTo>
                    <a:pt x="2822" y="4011"/>
                    <a:pt x="3135" y="3976"/>
                    <a:pt x="3468" y="3895"/>
                  </a:cubicBezTo>
                  <a:cubicBezTo>
                    <a:pt x="5670" y="3360"/>
                    <a:pt x="5839" y="1328"/>
                    <a:pt x="5839" y="1328"/>
                  </a:cubicBezTo>
                  <a:cubicBezTo>
                    <a:pt x="5277" y="678"/>
                    <a:pt x="4484" y="170"/>
                    <a:pt x="3611" y="28"/>
                  </a:cubicBezTo>
                  <a:cubicBezTo>
                    <a:pt x="3473" y="9"/>
                    <a:pt x="3339" y="1"/>
                    <a:pt x="3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4" name="Google Shape;2494;p63"/>
            <p:cNvGrpSpPr/>
            <p:nvPr/>
          </p:nvGrpSpPr>
          <p:grpSpPr>
            <a:xfrm>
              <a:off x="6726729" y="1810108"/>
              <a:ext cx="276572" cy="175634"/>
              <a:chOff x="6726729" y="1810108"/>
              <a:chExt cx="276572" cy="175634"/>
            </a:xfrm>
          </p:grpSpPr>
          <p:sp>
            <p:nvSpPr>
              <p:cNvPr id="2495" name="Google Shape;2495;p63"/>
              <p:cNvSpPr/>
              <p:nvPr/>
            </p:nvSpPr>
            <p:spPr>
              <a:xfrm>
                <a:off x="6726729" y="1849427"/>
                <a:ext cx="26353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287" h="3252" extrusionOk="0">
                    <a:moveTo>
                      <a:pt x="3399" y="0"/>
                    </a:moveTo>
                    <a:cubicBezTo>
                      <a:pt x="3036" y="0"/>
                      <a:pt x="2669" y="68"/>
                      <a:pt x="2310" y="219"/>
                    </a:cubicBezTo>
                    <a:cubicBezTo>
                      <a:pt x="1070" y="754"/>
                      <a:pt x="501" y="1858"/>
                      <a:pt x="54" y="3043"/>
                    </a:cubicBezTo>
                    <a:cubicBezTo>
                      <a:pt x="1" y="3162"/>
                      <a:pt x="105" y="3252"/>
                      <a:pt x="209" y="3252"/>
                    </a:cubicBezTo>
                    <a:cubicBezTo>
                      <a:pt x="275" y="3252"/>
                      <a:pt x="342" y="3215"/>
                      <a:pt x="366" y="3124"/>
                    </a:cubicBezTo>
                    <a:cubicBezTo>
                      <a:pt x="759" y="2081"/>
                      <a:pt x="1240" y="1119"/>
                      <a:pt x="2283" y="611"/>
                    </a:cubicBezTo>
                    <a:cubicBezTo>
                      <a:pt x="2657" y="430"/>
                      <a:pt x="3039" y="349"/>
                      <a:pt x="3416" y="349"/>
                    </a:cubicBezTo>
                    <a:cubicBezTo>
                      <a:pt x="4377" y="349"/>
                      <a:pt x="5302" y="878"/>
                      <a:pt x="5954" y="1627"/>
                    </a:cubicBezTo>
                    <a:cubicBezTo>
                      <a:pt x="5985" y="1667"/>
                      <a:pt x="6022" y="1684"/>
                      <a:pt x="6059" y="1684"/>
                    </a:cubicBezTo>
                    <a:cubicBezTo>
                      <a:pt x="6177" y="1684"/>
                      <a:pt x="6286" y="1506"/>
                      <a:pt x="6177" y="1377"/>
                    </a:cubicBezTo>
                    <a:cubicBezTo>
                      <a:pt x="5481" y="580"/>
                      <a:pt x="4458" y="0"/>
                      <a:pt x="3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63"/>
              <p:cNvSpPr/>
              <p:nvPr/>
            </p:nvSpPr>
            <p:spPr>
              <a:xfrm>
                <a:off x="6959790" y="1855631"/>
                <a:ext cx="43510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1130" extrusionOk="0">
                    <a:moveTo>
                      <a:pt x="792" y="1"/>
                    </a:moveTo>
                    <a:cubicBezTo>
                      <a:pt x="740" y="1"/>
                      <a:pt x="686" y="21"/>
                      <a:pt x="644" y="71"/>
                    </a:cubicBezTo>
                    <a:cubicBezTo>
                      <a:pt x="475" y="355"/>
                      <a:pt x="279" y="606"/>
                      <a:pt x="82" y="890"/>
                    </a:cubicBezTo>
                    <a:cubicBezTo>
                      <a:pt x="1" y="1010"/>
                      <a:pt x="119" y="1130"/>
                      <a:pt x="246" y="1130"/>
                    </a:cubicBezTo>
                    <a:cubicBezTo>
                      <a:pt x="298" y="1130"/>
                      <a:pt x="352" y="1109"/>
                      <a:pt x="394" y="1060"/>
                    </a:cubicBezTo>
                    <a:cubicBezTo>
                      <a:pt x="563" y="775"/>
                      <a:pt x="759" y="524"/>
                      <a:pt x="956" y="240"/>
                    </a:cubicBezTo>
                    <a:cubicBezTo>
                      <a:pt x="1037" y="120"/>
                      <a:pt x="919" y="1"/>
                      <a:pt x="7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63"/>
              <p:cNvSpPr/>
              <p:nvPr/>
            </p:nvSpPr>
            <p:spPr>
              <a:xfrm>
                <a:off x="6929945" y="1830732"/>
                <a:ext cx="34498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191" extrusionOk="0">
                    <a:moveTo>
                      <a:pt x="594" y="0"/>
                    </a:moveTo>
                    <a:cubicBezTo>
                      <a:pt x="542" y="0"/>
                      <a:pt x="490" y="30"/>
                      <a:pt x="455" y="102"/>
                    </a:cubicBezTo>
                    <a:cubicBezTo>
                      <a:pt x="340" y="353"/>
                      <a:pt x="198" y="638"/>
                      <a:pt x="56" y="922"/>
                    </a:cubicBezTo>
                    <a:cubicBezTo>
                      <a:pt x="0" y="1056"/>
                      <a:pt x="116" y="1191"/>
                      <a:pt x="229" y="1191"/>
                    </a:cubicBezTo>
                    <a:cubicBezTo>
                      <a:pt x="281" y="1191"/>
                      <a:pt x="333" y="1162"/>
                      <a:pt x="367" y="1091"/>
                    </a:cubicBezTo>
                    <a:cubicBezTo>
                      <a:pt x="483" y="834"/>
                      <a:pt x="625" y="550"/>
                      <a:pt x="767" y="272"/>
                    </a:cubicBezTo>
                    <a:cubicBezTo>
                      <a:pt x="823" y="138"/>
                      <a:pt x="707" y="0"/>
                      <a:pt x="5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63"/>
              <p:cNvSpPr/>
              <p:nvPr/>
            </p:nvSpPr>
            <p:spPr>
              <a:xfrm>
                <a:off x="6895656" y="1816103"/>
                <a:ext cx="27498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210" extrusionOk="0">
                    <a:moveTo>
                      <a:pt x="443" y="0"/>
                    </a:moveTo>
                    <a:cubicBezTo>
                      <a:pt x="374" y="0"/>
                      <a:pt x="306" y="34"/>
                      <a:pt x="285" y="113"/>
                    </a:cubicBezTo>
                    <a:cubicBezTo>
                      <a:pt x="230" y="336"/>
                      <a:pt x="169" y="533"/>
                      <a:pt x="115" y="763"/>
                    </a:cubicBezTo>
                    <a:cubicBezTo>
                      <a:pt x="61" y="899"/>
                      <a:pt x="0" y="1041"/>
                      <a:pt x="142" y="1183"/>
                    </a:cubicBezTo>
                    <a:cubicBezTo>
                      <a:pt x="170" y="1202"/>
                      <a:pt x="198" y="1210"/>
                      <a:pt x="225" y="1210"/>
                    </a:cubicBezTo>
                    <a:cubicBezTo>
                      <a:pt x="321" y="1210"/>
                      <a:pt x="404" y="1106"/>
                      <a:pt x="393" y="1002"/>
                    </a:cubicBezTo>
                    <a:lnTo>
                      <a:pt x="393" y="1002"/>
                    </a:lnTo>
                    <a:cubicBezTo>
                      <a:pt x="395" y="1006"/>
                      <a:pt x="397" y="1010"/>
                      <a:pt x="400" y="1014"/>
                    </a:cubicBezTo>
                    <a:cubicBezTo>
                      <a:pt x="400" y="899"/>
                      <a:pt x="481" y="729"/>
                      <a:pt x="508" y="621"/>
                    </a:cubicBezTo>
                    <a:cubicBezTo>
                      <a:pt x="535" y="479"/>
                      <a:pt x="596" y="336"/>
                      <a:pt x="623" y="194"/>
                    </a:cubicBezTo>
                    <a:cubicBezTo>
                      <a:pt x="656" y="76"/>
                      <a:pt x="547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63"/>
              <p:cNvSpPr/>
              <p:nvPr/>
            </p:nvSpPr>
            <p:spPr>
              <a:xfrm>
                <a:off x="6863841" y="1810108"/>
                <a:ext cx="1425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21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1042"/>
                    </a:lnTo>
                    <a:cubicBezTo>
                      <a:pt x="1" y="1157"/>
                      <a:pt x="85" y="1214"/>
                      <a:pt x="170" y="1214"/>
                    </a:cubicBezTo>
                    <a:cubicBezTo>
                      <a:pt x="255" y="1214"/>
                      <a:pt x="339" y="1157"/>
                      <a:pt x="339" y="1042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0" name="Google Shape;2500;p63"/>
            <p:cNvSpPr/>
            <p:nvPr/>
          </p:nvSpPr>
          <p:spPr>
            <a:xfrm>
              <a:off x="6802222" y="1882123"/>
              <a:ext cx="121854" cy="120722"/>
            </a:xfrm>
            <a:custGeom>
              <a:avLst/>
              <a:gdLst/>
              <a:ahLst/>
              <a:cxnLst/>
              <a:rect l="l" t="t" r="r" b="b"/>
              <a:pathLst>
                <a:path w="2907" h="2880" extrusionOk="0">
                  <a:moveTo>
                    <a:pt x="1443" y="1"/>
                  </a:moveTo>
                  <a:cubicBezTo>
                    <a:pt x="651" y="1"/>
                    <a:pt x="1" y="651"/>
                    <a:pt x="1" y="1443"/>
                  </a:cubicBezTo>
                  <a:cubicBezTo>
                    <a:pt x="1" y="2236"/>
                    <a:pt x="651" y="2879"/>
                    <a:pt x="1443" y="2879"/>
                  </a:cubicBezTo>
                  <a:cubicBezTo>
                    <a:pt x="2256" y="2879"/>
                    <a:pt x="2906" y="2236"/>
                    <a:pt x="2906" y="1443"/>
                  </a:cubicBezTo>
                  <a:cubicBezTo>
                    <a:pt x="2906" y="651"/>
                    <a:pt x="2256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3"/>
            <p:cNvSpPr/>
            <p:nvPr/>
          </p:nvSpPr>
          <p:spPr>
            <a:xfrm>
              <a:off x="6836594" y="1872775"/>
              <a:ext cx="53109" cy="53403"/>
            </a:xfrm>
            <a:custGeom>
              <a:avLst/>
              <a:gdLst/>
              <a:ahLst/>
              <a:cxnLst/>
              <a:rect l="l" t="t" r="r" b="b"/>
              <a:pathLst>
                <a:path w="1267" h="1274" extrusionOk="0">
                  <a:moveTo>
                    <a:pt x="623" y="0"/>
                  </a:moveTo>
                  <a:cubicBezTo>
                    <a:pt x="285" y="0"/>
                    <a:pt x="0" y="285"/>
                    <a:pt x="0" y="651"/>
                  </a:cubicBezTo>
                  <a:cubicBezTo>
                    <a:pt x="0" y="989"/>
                    <a:pt x="285" y="1274"/>
                    <a:pt x="623" y="1274"/>
                  </a:cubicBezTo>
                  <a:cubicBezTo>
                    <a:pt x="989" y="1274"/>
                    <a:pt x="1267" y="989"/>
                    <a:pt x="1267" y="651"/>
                  </a:cubicBezTo>
                  <a:cubicBezTo>
                    <a:pt x="1267" y="285"/>
                    <a:pt x="989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3"/>
            <p:cNvSpPr/>
            <p:nvPr/>
          </p:nvSpPr>
          <p:spPr>
            <a:xfrm>
              <a:off x="6492200" y="2039691"/>
              <a:ext cx="237966" cy="139460"/>
            </a:xfrm>
            <a:custGeom>
              <a:avLst/>
              <a:gdLst/>
              <a:ahLst/>
              <a:cxnLst/>
              <a:rect l="l" t="t" r="r" b="b"/>
              <a:pathLst>
                <a:path w="5677" h="3327" extrusionOk="0">
                  <a:moveTo>
                    <a:pt x="400" y="1"/>
                  </a:moveTo>
                  <a:cubicBezTo>
                    <a:pt x="170" y="1"/>
                    <a:pt x="1" y="197"/>
                    <a:pt x="34" y="421"/>
                  </a:cubicBezTo>
                  <a:cubicBezTo>
                    <a:pt x="204" y="1322"/>
                    <a:pt x="766" y="3326"/>
                    <a:pt x="2825" y="3326"/>
                  </a:cubicBezTo>
                  <a:cubicBezTo>
                    <a:pt x="4911" y="3326"/>
                    <a:pt x="5480" y="1322"/>
                    <a:pt x="5622" y="421"/>
                  </a:cubicBezTo>
                  <a:cubicBezTo>
                    <a:pt x="5676" y="197"/>
                    <a:pt x="5507" y="1"/>
                    <a:pt x="5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3"/>
            <p:cNvSpPr/>
            <p:nvPr/>
          </p:nvSpPr>
          <p:spPr>
            <a:xfrm>
              <a:off x="6525441" y="2076871"/>
              <a:ext cx="169221" cy="109656"/>
            </a:xfrm>
            <a:custGeom>
              <a:avLst/>
              <a:gdLst/>
              <a:ahLst/>
              <a:cxnLst/>
              <a:rect l="l" t="t" r="r" b="b"/>
              <a:pathLst>
                <a:path w="4037" h="2616" extrusionOk="0">
                  <a:moveTo>
                    <a:pt x="2839" y="0"/>
                  </a:moveTo>
                  <a:cubicBezTo>
                    <a:pt x="2805" y="0"/>
                    <a:pt x="2771" y="5"/>
                    <a:pt x="2736" y="15"/>
                  </a:cubicBezTo>
                  <a:cubicBezTo>
                    <a:pt x="2540" y="69"/>
                    <a:pt x="2398" y="238"/>
                    <a:pt x="2289" y="380"/>
                  </a:cubicBezTo>
                  <a:cubicBezTo>
                    <a:pt x="2147" y="523"/>
                    <a:pt x="2005" y="719"/>
                    <a:pt x="1917" y="888"/>
                  </a:cubicBezTo>
                  <a:cubicBezTo>
                    <a:pt x="1808" y="692"/>
                    <a:pt x="1720" y="380"/>
                    <a:pt x="1551" y="211"/>
                  </a:cubicBezTo>
                  <a:cubicBezTo>
                    <a:pt x="1497" y="130"/>
                    <a:pt x="1409" y="69"/>
                    <a:pt x="1328" y="42"/>
                  </a:cubicBezTo>
                  <a:cubicBezTo>
                    <a:pt x="1283" y="29"/>
                    <a:pt x="1238" y="23"/>
                    <a:pt x="1194" y="23"/>
                  </a:cubicBezTo>
                  <a:cubicBezTo>
                    <a:pt x="852" y="23"/>
                    <a:pt x="543" y="389"/>
                    <a:pt x="393" y="665"/>
                  </a:cubicBezTo>
                  <a:cubicBezTo>
                    <a:pt x="312" y="861"/>
                    <a:pt x="224" y="1058"/>
                    <a:pt x="169" y="1254"/>
                  </a:cubicBezTo>
                  <a:cubicBezTo>
                    <a:pt x="142" y="1281"/>
                    <a:pt x="142" y="1315"/>
                    <a:pt x="142" y="1315"/>
                  </a:cubicBezTo>
                  <a:cubicBezTo>
                    <a:pt x="115" y="1396"/>
                    <a:pt x="88" y="1484"/>
                    <a:pt x="54" y="1539"/>
                  </a:cubicBezTo>
                  <a:cubicBezTo>
                    <a:pt x="54" y="1566"/>
                    <a:pt x="27" y="1654"/>
                    <a:pt x="0" y="1708"/>
                  </a:cubicBezTo>
                  <a:cubicBezTo>
                    <a:pt x="27" y="1735"/>
                    <a:pt x="27" y="1735"/>
                    <a:pt x="54" y="1762"/>
                  </a:cubicBezTo>
                  <a:cubicBezTo>
                    <a:pt x="561" y="2329"/>
                    <a:pt x="1303" y="2616"/>
                    <a:pt x="2047" y="2616"/>
                  </a:cubicBezTo>
                  <a:cubicBezTo>
                    <a:pt x="2636" y="2616"/>
                    <a:pt x="3225" y="2436"/>
                    <a:pt x="3698" y="2074"/>
                  </a:cubicBezTo>
                  <a:cubicBezTo>
                    <a:pt x="3813" y="1959"/>
                    <a:pt x="3922" y="1877"/>
                    <a:pt x="4037" y="1762"/>
                  </a:cubicBezTo>
                  <a:cubicBezTo>
                    <a:pt x="3983" y="1654"/>
                    <a:pt x="3922" y="1512"/>
                    <a:pt x="3895" y="1396"/>
                  </a:cubicBezTo>
                  <a:cubicBezTo>
                    <a:pt x="3867" y="1369"/>
                    <a:pt x="3840" y="1315"/>
                    <a:pt x="3840" y="1281"/>
                  </a:cubicBezTo>
                  <a:cubicBezTo>
                    <a:pt x="3725" y="1004"/>
                    <a:pt x="3610" y="746"/>
                    <a:pt x="3475" y="496"/>
                  </a:cubicBezTo>
                  <a:cubicBezTo>
                    <a:pt x="3348" y="291"/>
                    <a:pt x="3109" y="0"/>
                    <a:pt x="2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3"/>
            <p:cNvSpPr/>
            <p:nvPr/>
          </p:nvSpPr>
          <p:spPr>
            <a:xfrm>
              <a:off x="6479415" y="2031475"/>
              <a:ext cx="267224" cy="155053"/>
            </a:xfrm>
            <a:custGeom>
              <a:avLst/>
              <a:gdLst/>
              <a:ahLst/>
              <a:cxnLst/>
              <a:rect l="l" t="t" r="r" b="b"/>
              <a:pathLst>
                <a:path w="6375" h="3699" extrusionOk="0">
                  <a:moveTo>
                    <a:pt x="803" y="351"/>
                  </a:moveTo>
                  <a:cubicBezTo>
                    <a:pt x="859" y="351"/>
                    <a:pt x="929" y="366"/>
                    <a:pt x="983" y="366"/>
                  </a:cubicBezTo>
                  <a:lnTo>
                    <a:pt x="5555" y="366"/>
                  </a:lnTo>
                  <a:cubicBezTo>
                    <a:pt x="6009" y="447"/>
                    <a:pt x="5528" y="1551"/>
                    <a:pt x="5419" y="1748"/>
                  </a:cubicBezTo>
                  <a:cubicBezTo>
                    <a:pt x="5189" y="2256"/>
                    <a:pt x="4877" y="2703"/>
                    <a:pt x="4403" y="3014"/>
                  </a:cubicBezTo>
                  <a:cubicBezTo>
                    <a:pt x="4024" y="3251"/>
                    <a:pt x="3604" y="3360"/>
                    <a:pt x="3187" y="3360"/>
                  </a:cubicBezTo>
                  <a:cubicBezTo>
                    <a:pt x="2361" y="3360"/>
                    <a:pt x="1548" y="2929"/>
                    <a:pt x="1098" y="2195"/>
                  </a:cubicBezTo>
                  <a:cubicBezTo>
                    <a:pt x="847" y="1802"/>
                    <a:pt x="705" y="1382"/>
                    <a:pt x="590" y="928"/>
                  </a:cubicBezTo>
                  <a:cubicBezTo>
                    <a:pt x="536" y="732"/>
                    <a:pt x="421" y="447"/>
                    <a:pt x="732" y="366"/>
                  </a:cubicBezTo>
                  <a:cubicBezTo>
                    <a:pt x="750" y="355"/>
                    <a:pt x="775" y="351"/>
                    <a:pt x="803" y="351"/>
                  </a:cubicBezTo>
                  <a:close/>
                  <a:moveTo>
                    <a:pt x="830" y="0"/>
                  </a:moveTo>
                  <a:cubicBezTo>
                    <a:pt x="737" y="0"/>
                    <a:pt x="646" y="7"/>
                    <a:pt x="563" y="28"/>
                  </a:cubicBezTo>
                  <a:cubicBezTo>
                    <a:pt x="1" y="224"/>
                    <a:pt x="197" y="901"/>
                    <a:pt x="339" y="1294"/>
                  </a:cubicBezTo>
                  <a:cubicBezTo>
                    <a:pt x="475" y="1856"/>
                    <a:pt x="759" y="2398"/>
                    <a:pt x="1152" y="2845"/>
                  </a:cubicBezTo>
                  <a:cubicBezTo>
                    <a:pt x="1659" y="3412"/>
                    <a:pt x="2401" y="3699"/>
                    <a:pt x="3145" y="3699"/>
                  </a:cubicBezTo>
                  <a:cubicBezTo>
                    <a:pt x="3734" y="3699"/>
                    <a:pt x="4323" y="3519"/>
                    <a:pt x="4796" y="3157"/>
                  </a:cubicBezTo>
                  <a:cubicBezTo>
                    <a:pt x="5331" y="2737"/>
                    <a:pt x="5670" y="2141"/>
                    <a:pt x="5893" y="1518"/>
                  </a:cubicBezTo>
                  <a:cubicBezTo>
                    <a:pt x="6036" y="1044"/>
                    <a:pt x="6374" y="136"/>
                    <a:pt x="5616" y="28"/>
                  </a:cubicBezTo>
                  <a:lnTo>
                    <a:pt x="1383" y="28"/>
                  </a:lnTo>
                  <a:cubicBezTo>
                    <a:pt x="1211" y="28"/>
                    <a:pt x="1015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3"/>
            <p:cNvSpPr/>
            <p:nvPr/>
          </p:nvSpPr>
          <p:spPr>
            <a:xfrm>
              <a:off x="5909044" y="2821578"/>
              <a:ext cx="311196" cy="432337"/>
            </a:xfrm>
            <a:custGeom>
              <a:avLst/>
              <a:gdLst/>
              <a:ahLst/>
              <a:cxnLst/>
              <a:rect l="l" t="t" r="r" b="b"/>
              <a:pathLst>
                <a:path w="7424" h="10314" extrusionOk="0">
                  <a:moveTo>
                    <a:pt x="2279" y="417"/>
                  </a:moveTo>
                  <a:cubicBezTo>
                    <a:pt x="3814" y="1319"/>
                    <a:pt x="5355" y="2227"/>
                    <a:pt x="6889" y="3103"/>
                  </a:cubicBezTo>
                  <a:cubicBezTo>
                    <a:pt x="6908" y="3122"/>
                    <a:pt x="7007" y="3196"/>
                    <a:pt x="7076" y="3239"/>
                  </a:cubicBezTo>
                  <a:lnTo>
                    <a:pt x="7076" y="3239"/>
                  </a:lnTo>
                  <a:cubicBezTo>
                    <a:pt x="6973" y="3492"/>
                    <a:pt x="7031" y="3902"/>
                    <a:pt x="7031" y="4146"/>
                  </a:cubicBezTo>
                  <a:lnTo>
                    <a:pt x="6774" y="7621"/>
                  </a:lnTo>
                  <a:cubicBezTo>
                    <a:pt x="6723" y="8390"/>
                    <a:pt x="6672" y="9154"/>
                    <a:pt x="6615" y="9923"/>
                  </a:cubicBezTo>
                  <a:lnTo>
                    <a:pt x="6615" y="9923"/>
                  </a:lnTo>
                  <a:cubicBezTo>
                    <a:pt x="6286" y="9961"/>
                    <a:pt x="5949" y="9982"/>
                    <a:pt x="5611" y="9982"/>
                  </a:cubicBezTo>
                  <a:cubicBezTo>
                    <a:pt x="4025" y="9982"/>
                    <a:pt x="2403" y="9530"/>
                    <a:pt x="1274" y="8352"/>
                  </a:cubicBezTo>
                  <a:cubicBezTo>
                    <a:pt x="258" y="7282"/>
                    <a:pt x="366" y="5697"/>
                    <a:pt x="705" y="4376"/>
                  </a:cubicBezTo>
                  <a:cubicBezTo>
                    <a:pt x="1062" y="2995"/>
                    <a:pt x="1593" y="1669"/>
                    <a:pt x="2279" y="417"/>
                  </a:cubicBezTo>
                  <a:close/>
                  <a:moveTo>
                    <a:pt x="2222" y="0"/>
                  </a:moveTo>
                  <a:cubicBezTo>
                    <a:pt x="2174" y="0"/>
                    <a:pt x="2126" y="24"/>
                    <a:pt x="2094" y="82"/>
                  </a:cubicBezTo>
                  <a:cubicBezTo>
                    <a:pt x="1274" y="1498"/>
                    <a:pt x="651" y="3022"/>
                    <a:pt x="285" y="4600"/>
                  </a:cubicBezTo>
                  <a:cubicBezTo>
                    <a:pt x="1" y="5954"/>
                    <a:pt x="1" y="7451"/>
                    <a:pt x="962" y="8521"/>
                  </a:cubicBezTo>
                  <a:cubicBezTo>
                    <a:pt x="2136" y="9811"/>
                    <a:pt x="3934" y="10314"/>
                    <a:pt x="5647" y="10314"/>
                  </a:cubicBezTo>
                  <a:cubicBezTo>
                    <a:pt x="6029" y="10314"/>
                    <a:pt x="6408" y="10289"/>
                    <a:pt x="6774" y="10242"/>
                  </a:cubicBezTo>
                  <a:cubicBezTo>
                    <a:pt x="6889" y="10215"/>
                    <a:pt x="6943" y="10188"/>
                    <a:pt x="6943" y="10072"/>
                  </a:cubicBezTo>
                  <a:cubicBezTo>
                    <a:pt x="7112" y="7763"/>
                    <a:pt x="7282" y="5446"/>
                    <a:pt x="7424" y="3130"/>
                  </a:cubicBezTo>
                  <a:cubicBezTo>
                    <a:pt x="7424" y="3076"/>
                    <a:pt x="7397" y="3022"/>
                    <a:pt x="7343" y="2988"/>
                  </a:cubicBezTo>
                  <a:cubicBezTo>
                    <a:pt x="5677" y="2006"/>
                    <a:pt x="4010" y="1017"/>
                    <a:pt x="2317" y="28"/>
                  </a:cubicBezTo>
                  <a:cubicBezTo>
                    <a:pt x="2303" y="20"/>
                    <a:pt x="2290" y="14"/>
                    <a:pt x="2276" y="10"/>
                  </a:cubicBezTo>
                  <a:lnTo>
                    <a:pt x="2276" y="10"/>
                  </a:lnTo>
                  <a:cubicBezTo>
                    <a:pt x="2259" y="4"/>
                    <a:pt x="22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3"/>
            <p:cNvSpPr/>
            <p:nvPr/>
          </p:nvSpPr>
          <p:spPr>
            <a:xfrm>
              <a:off x="5847719" y="3454406"/>
              <a:ext cx="1740121" cy="253349"/>
            </a:xfrm>
            <a:custGeom>
              <a:avLst/>
              <a:gdLst/>
              <a:ahLst/>
              <a:cxnLst/>
              <a:rect l="l" t="t" r="r" b="b"/>
              <a:pathLst>
                <a:path w="41513" h="6044" extrusionOk="0">
                  <a:moveTo>
                    <a:pt x="13862" y="1"/>
                  </a:moveTo>
                  <a:cubicBezTo>
                    <a:pt x="13050" y="1"/>
                    <a:pt x="12195" y="74"/>
                    <a:pt x="11312" y="252"/>
                  </a:cubicBezTo>
                  <a:cubicBezTo>
                    <a:pt x="6151" y="1302"/>
                    <a:pt x="1437" y="3469"/>
                    <a:pt x="1437" y="3469"/>
                  </a:cubicBezTo>
                  <a:lnTo>
                    <a:pt x="1044" y="3469"/>
                  </a:lnTo>
                  <a:cubicBezTo>
                    <a:pt x="448" y="3469"/>
                    <a:pt x="1" y="3923"/>
                    <a:pt x="1" y="4485"/>
                  </a:cubicBezTo>
                  <a:lnTo>
                    <a:pt x="1" y="4939"/>
                  </a:lnTo>
                  <a:cubicBezTo>
                    <a:pt x="1" y="5546"/>
                    <a:pt x="509" y="6044"/>
                    <a:pt x="1136" y="6044"/>
                  </a:cubicBezTo>
                  <a:cubicBezTo>
                    <a:pt x="1153" y="6044"/>
                    <a:pt x="1169" y="6043"/>
                    <a:pt x="1186" y="6043"/>
                  </a:cubicBezTo>
                  <a:cubicBezTo>
                    <a:pt x="2676" y="5982"/>
                    <a:pt x="5528" y="5900"/>
                    <a:pt x="8298" y="4769"/>
                  </a:cubicBezTo>
                  <a:cubicBezTo>
                    <a:pt x="9835" y="4138"/>
                    <a:pt x="11376" y="3902"/>
                    <a:pt x="12825" y="3902"/>
                  </a:cubicBezTo>
                  <a:cubicBezTo>
                    <a:pt x="15652" y="3902"/>
                    <a:pt x="18126" y="4802"/>
                    <a:pt x="19527" y="5420"/>
                  </a:cubicBezTo>
                  <a:cubicBezTo>
                    <a:pt x="19907" y="5602"/>
                    <a:pt x="20317" y="5694"/>
                    <a:pt x="20726" y="5694"/>
                  </a:cubicBezTo>
                  <a:cubicBezTo>
                    <a:pt x="21136" y="5694"/>
                    <a:pt x="21546" y="5602"/>
                    <a:pt x="21925" y="5420"/>
                  </a:cubicBezTo>
                  <a:cubicBezTo>
                    <a:pt x="23238" y="4822"/>
                    <a:pt x="25556" y="3985"/>
                    <a:pt x="28436" y="3985"/>
                  </a:cubicBezTo>
                  <a:cubicBezTo>
                    <a:pt x="29895" y="3985"/>
                    <a:pt x="31499" y="4200"/>
                    <a:pt x="33189" y="4769"/>
                  </a:cubicBezTo>
                  <a:cubicBezTo>
                    <a:pt x="36034" y="5731"/>
                    <a:pt x="38831" y="5982"/>
                    <a:pt x="40328" y="6043"/>
                  </a:cubicBezTo>
                  <a:cubicBezTo>
                    <a:pt x="40344" y="6043"/>
                    <a:pt x="40361" y="6044"/>
                    <a:pt x="40377" y="6044"/>
                  </a:cubicBezTo>
                  <a:cubicBezTo>
                    <a:pt x="41005" y="6044"/>
                    <a:pt x="41513" y="5546"/>
                    <a:pt x="41513" y="4939"/>
                  </a:cubicBezTo>
                  <a:lnTo>
                    <a:pt x="41513" y="4485"/>
                  </a:lnTo>
                  <a:cubicBezTo>
                    <a:pt x="41513" y="3923"/>
                    <a:pt x="41032" y="3469"/>
                    <a:pt x="40470" y="3469"/>
                  </a:cubicBezTo>
                  <a:lnTo>
                    <a:pt x="40070" y="3469"/>
                  </a:lnTo>
                  <a:cubicBezTo>
                    <a:pt x="40070" y="3469"/>
                    <a:pt x="35356" y="1302"/>
                    <a:pt x="30168" y="252"/>
                  </a:cubicBezTo>
                  <a:cubicBezTo>
                    <a:pt x="29289" y="74"/>
                    <a:pt x="28438" y="1"/>
                    <a:pt x="27630" y="1"/>
                  </a:cubicBezTo>
                  <a:cubicBezTo>
                    <a:pt x="23683" y="1"/>
                    <a:pt x="20767" y="1759"/>
                    <a:pt x="20767" y="1810"/>
                  </a:cubicBezTo>
                  <a:lnTo>
                    <a:pt x="20740" y="1810"/>
                  </a:lnTo>
                  <a:cubicBezTo>
                    <a:pt x="20740" y="1759"/>
                    <a:pt x="17824" y="1"/>
                    <a:pt x="13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3"/>
            <p:cNvSpPr/>
            <p:nvPr/>
          </p:nvSpPr>
          <p:spPr>
            <a:xfrm>
              <a:off x="5840635" y="3447448"/>
              <a:ext cx="1754331" cy="267517"/>
            </a:xfrm>
            <a:custGeom>
              <a:avLst/>
              <a:gdLst/>
              <a:ahLst/>
              <a:cxnLst/>
              <a:rect l="l" t="t" r="r" b="b"/>
              <a:pathLst>
                <a:path w="41852" h="6382" extrusionOk="0">
                  <a:moveTo>
                    <a:pt x="14042" y="341"/>
                  </a:moveTo>
                  <a:cubicBezTo>
                    <a:pt x="17615" y="341"/>
                    <a:pt x="20302" y="1802"/>
                    <a:pt x="20740" y="2057"/>
                  </a:cubicBezTo>
                  <a:lnTo>
                    <a:pt x="20740" y="2253"/>
                  </a:lnTo>
                  <a:lnTo>
                    <a:pt x="20997" y="2111"/>
                  </a:lnTo>
                  <a:cubicBezTo>
                    <a:pt x="20997" y="2111"/>
                    <a:pt x="21024" y="2111"/>
                    <a:pt x="21051" y="2084"/>
                  </a:cubicBezTo>
                  <a:cubicBezTo>
                    <a:pt x="21147" y="2039"/>
                    <a:pt x="23956" y="341"/>
                    <a:pt x="27809" y="341"/>
                  </a:cubicBezTo>
                  <a:cubicBezTo>
                    <a:pt x="28603" y="341"/>
                    <a:pt x="29442" y="413"/>
                    <a:pt x="30310" y="587"/>
                  </a:cubicBezTo>
                  <a:cubicBezTo>
                    <a:pt x="35417" y="1637"/>
                    <a:pt x="40131" y="3750"/>
                    <a:pt x="40185" y="3777"/>
                  </a:cubicBezTo>
                  <a:lnTo>
                    <a:pt x="40212" y="3804"/>
                  </a:lnTo>
                  <a:lnTo>
                    <a:pt x="40639" y="3804"/>
                  </a:lnTo>
                  <a:cubicBezTo>
                    <a:pt x="41113" y="3804"/>
                    <a:pt x="41513" y="4177"/>
                    <a:pt x="41513" y="4651"/>
                  </a:cubicBezTo>
                  <a:lnTo>
                    <a:pt x="41513" y="5105"/>
                  </a:lnTo>
                  <a:cubicBezTo>
                    <a:pt x="41513" y="5362"/>
                    <a:pt x="41397" y="5613"/>
                    <a:pt x="41201" y="5782"/>
                  </a:cubicBezTo>
                  <a:cubicBezTo>
                    <a:pt x="41048" y="5935"/>
                    <a:pt x="40824" y="6043"/>
                    <a:pt x="40578" y="6043"/>
                  </a:cubicBezTo>
                  <a:cubicBezTo>
                    <a:pt x="40551" y="6043"/>
                    <a:pt x="40524" y="6042"/>
                    <a:pt x="40497" y="6039"/>
                  </a:cubicBezTo>
                  <a:cubicBezTo>
                    <a:pt x="39115" y="5978"/>
                    <a:pt x="36318" y="5755"/>
                    <a:pt x="33412" y="4766"/>
                  </a:cubicBezTo>
                  <a:cubicBezTo>
                    <a:pt x="31699" y="4189"/>
                    <a:pt x="30075" y="3969"/>
                    <a:pt x="28595" y="3969"/>
                  </a:cubicBezTo>
                  <a:cubicBezTo>
                    <a:pt x="25732" y="3969"/>
                    <a:pt x="23406" y="4791"/>
                    <a:pt x="22013" y="5443"/>
                  </a:cubicBezTo>
                  <a:cubicBezTo>
                    <a:pt x="21657" y="5599"/>
                    <a:pt x="21276" y="5677"/>
                    <a:pt x="20892" y="5677"/>
                  </a:cubicBezTo>
                  <a:cubicBezTo>
                    <a:pt x="20508" y="5677"/>
                    <a:pt x="20120" y="5599"/>
                    <a:pt x="19751" y="5443"/>
                  </a:cubicBezTo>
                  <a:cubicBezTo>
                    <a:pt x="18255" y="4760"/>
                    <a:pt x="15788" y="3893"/>
                    <a:pt x="12994" y="3893"/>
                  </a:cubicBezTo>
                  <a:cubicBezTo>
                    <a:pt x="11524" y="3893"/>
                    <a:pt x="9963" y="4133"/>
                    <a:pt x="8406" y="4766"/>
                  </a:cubicBezTo>
                  <a:cubicBezTo>
                    <a:pt x="5724" y="5870"/>
                    <a:pt x="2960" y="5978"/>
                    <a:pt x="1463" y="6039"/>
                  </a:cubicBezTo>
                  <a:lnTo>
                    <a:pt x="1321" y="6039"/>
                  </a:lnTo>
                  <a:cubicBezTo>
                    <a:pt x="1296" y="6042"/>
                    <a:pt x="1272" y="6043"/>
                    <a:pt x="1247" y="6043"/>
                  </a:cubicBezTo>
                  <a:cubicBezTo>
                    <a:pt x="1021" y="6043"/>
                    <a:pt x="796" y="5935"/>
                    <a:pt x="644" y="5782"/>
                  </a:cubicBezTo>
                  <a:cubicBezTo>
                    <a:pt x="447" y="5613"/>
                    <a:pt x="339" y="5362"/>
                    <a:pt x="339" y="5105"/>
                  </a:cubicBezTo>
                  <a:lnTo>
                    <a:pt x="339" y="4651"/>
                  </a:lnTo>
                  <a:cubicBezTo>
                    <a:pt x="339" y="4177"/>
                    <a:pt x="732" y="3804"/>
                    <a:pt x="1213" y="3804"/>
                  </a:cubicBezTo>
                  <a:lnTo>
                    <a:pt x="1633" y="3804"/>
                  </a:lnTo>
                  <a:lnTo>
                    <a:pt x="1660" y="3777"/>
                  </a:lnTo>
                  <a:cubicBezTo>
                    <a:pt x="1721" y="3750"/>
                    <a:pt x="6435" y="1637"/>
                    <a:pt x="11542" y="587"/>
                  </a:cubicBezTo>
                  <a:cubicBezTo>
                    <a:pt x="12409" y="413"/>
                    <a:pt x="13247" y="341"/>
                    <a:pt x="14042" y="341"/>
                  </a:cubicBezTo>
                  <a:close/>
                  <a:moveTo>
                    <a:pt x="14015" y="1"/>
                  </a:moveTo>
                  <a:cubicBezTo>
                    <a:pt x="13202" y="1"/>
                    <a:pt x="12343" y="73"/>
                    <a:pt x="11454" y="248"/>
                  </a:cubicBezTo>
                  <a:cubicBezTo>
                    <a:pt x="6543" y="1237"/>
                    <a:pt x="1998" y="3269"/>
                    <a:pt x="1551" y="3466"/>
                  </a:cubicBezTo>
                  <a:lnTo>
                    <a:pt x="1213" y="3466"/>
                  </a:lnTo>
                  <a:cubicBezTo>
                    <a:pt x="535" y="3466"/>
                    <a:pt x="0" y="4007"/>
                    <a:pt x="0" y="4651"/>
                  </a:cubicBezTo>
                  <a:lnTo>
                    <a:pt x="0" y="5105"/>
                  </a:lnTo>
                  <a:cubicBezTo>
                    <a:pt x="0" y="5443"/>
                    <a:pt x="136" y="5782"/>
                    <a:pt x="393" y="6039"/>
                  </a:cubicBezTo>
                  <a:cubicBezTo>
                    <a:pt x="644" y="6263"/>
                    <a:pt x="955" y="6378"/>
                    <a:pt x="1294" y="6378"/>
                  </a:cubicBezTo>
                  <a:lnTo>
                    <a:pt x="1463" y="6378"/>
                  </a:lnTo>
                  <a:cubicBezTo>
                    <a:pt x="2987" y="6317"/>
                    <a:pt x="5812" y="6209"/>
                    <a:pt x="8548" y="5078"/>
                  </a:cubicBezTo>
                  <a:cubicBezTo>
                    <a:pt x="10048" y="4467"/>
                    <a:pt x="11557" y="4235"/>
                    <a:pt x="12983" y="4235"/>
                  </a:cubicBezTo>
                  <a:cubicBezTo>
                    <a:pt x="15717" y="4235"/>
                    <a:pt x="18144" y="5087"/>
                    <a:pt x="19608" y="5755"/>
                  </a:cubicBezTo>
                  <a:cubicBezTo>
                    <a:pt x="20018" y="5938"/>
                    <a:pt x="20457" y="6029"/>
                    <a:pt x="20891" y="6029"/>
                  </a:cubicBezTo>
                  <a:cubicBezTo>
                    <a:pt x="21325" y="6029"/>
                    <a:pt x="21756" y="5938"/>
                    <a:pt x="22148" y="5755"/>
                  </a:cubicBezTo>
                  <a:cubicBezTo>
                    <a:pt x="23515" y="5119"/>
                    <a:pt x="25802" y="4311"/>
                    <a:pt x="28616" y="4311"/>
                  </a:cubicBezTo>
                  <a:cubicBezTo>
                    <a:pt x="30056" y="4311"/>
                    <a:pt x="31634" y="4523"/>
                    <a:pt x="33297" y="5078"/>
                  </a:cubicBezTo>
                  <a:cubicBezTo>
                    <a:pt x="36236" y="6094"/>
                    <a:pt x="39054" y="6317"/>
                    <a:pt x="40497" y="6378"/>
                  </a:cubicBezTo>
                  <a:cubicBezTo>
                    <a:pt x="40524" y="6380"/>
                    <a:pt x="40552" y="6381"/>
                    <a:pt x="40580" y="6381"/>
                  </a:cubicBezTo>
                  <a:cubicBezTo>
                    <a:pt x="40890" y="6381"/>
                    <a:pt x="41197" y="6245"/>
                    <a:pt x="41452" y="6039"/>
                  </a:cubicBezTo>
                  <a:cubicBezTo>
                    <a:pt x="41709" y="5782"/>
                    <a:pt x="41851" y="5443"/>
                    <a:pt x="41851" y="5105"/>
                  </a:cubicBezTo>
                  <a:lnTo>
                    <a:pt x="41851" y="4651"/>
                  </a:lnTo>
                  <a:cubicBezTo>
                    <a:pt x="41851" y="4007"/>
                    <a:pt x="41316" y="3466"/>
                    <a:pt x="40639" y="3466"/>
                  </a:cubicBezTo>
                  <a:lnTo>
                    <a:pt x="40266" y="3466"/>
                  </a:lnTo>
                  <a:cubicBezTo>
                    <a:pt x="39846" y="3269"/>
                    <a:pt x="35275" y="1237"/>
                    <a:pt x="30364" y="248"/>
                  </a:cubicBezTo>
                  <a:cubicBezTo>
                    <a:pt x="29475" y="73"/>
                    <a:pt x="28616" y="1"/>
                    <a:pt x="27802" y="1"/>
                  </a:cubicBezTo>
                  <a:cubicBezTo>
                    <a:pt x="24172" y="1"/>
                    <a:pt x="21440" y="1451"/>
                    <a:pt x="20909" y="1772"/>
                  </a:cubicBezTo>
                  <a:cubicBezTo>
                    <a:pt x="20378" y="1451"/>
                    <a:pt x="17645" y="1"/>
                    <a:pt x="140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3"/>
            <p:cNvSpPr/>
            <p:nvPr/>
          </p:nvSpPr>
          <p:spPr>
            <a:xfrm>
              <a:off x="6649852" y="3578775"/>
              <a:ext cx="125249" cy="94566"/>
            </a:xfrm>
            <a:custGeom>
              <a:avLst/>
              <a:gdLst/>
              <a:ahLst/>
              <a:cxnLst/>
              <a:rect l="l" t="t" r="r" b="b"/>
              <a:pathLst>
                <a:path w="2988" h="2256" extrusionOk="0">
                  <a:moveTo>
                    <a:pt x="1506" y="1"/>
                  </a:moveTo>
                  <a:cubicBezTo>
                    <a:pt x="1445" y="1"/>
                    <a:pt x="1384" y="31"/>
                    <a:pt x="1353" y="82"/>
                  </a:cubicBezTo>
                  <a:cubicBezTo>
                    <a:pt x="927" y="705"/>
                    <a:pt x="507" y="1321"/>
                    <a:pt x="80" y="1945"/>
                  </a:cubicBezTo>
                  <a:cubicBezTo>
                    <a:pt x="1" y="2079"/>
                    <a:pt x="110" y="2201"/>
                    <a:pt x="232" y="2201"/>
                  </a:cubicBezTo>
                  <a:cubicBezTo>
                    <a:pt x="288" y="2201"/>
                    <a:pt x="347" y="2176"/>
                    <a:pt x="391" y="2114"/>
                  </a:cubicBezTo>
                  <a:cubicBezTo>
                    <a:pt x="745" y="1553"/>
                    <a:pt x="1127" y="997"/>
                    <a:pt x="1526" y="436"/>
                  </a:cubicBezTo>
                  <a:lnTo>
                    <a:pt x="1526" y="436"/>
                  </a:lnTo>
                  <a:cubicBezTo>
                    <a:pt x="1988" y="957"/>
                    <a:pt x="2340" y="1529"/>
                    <a:pt x="2647" y="2168"/>
                  </a:cubicBezTo>
                  <a:cubicBezTo>
                    <a:pt x="2675" y="2230"/>
                    <a:pt x="2721" y="2255"/>
                    <a:pt x="2769" y="2255"/>
                  </a:cubicBezTo>
                  <a:cubicBezTo>
                    <a:pt x="2874" y="2255"/>
                    <a:pt x="2987" y="2133"/>
                    <a:pt x="2931" y="1999"/>
                  </a:cubicBezTo>
                  <a:cubicBezTo>
                    <a:pt x="2593" y="1267"/>
                    <a:pt x="2166" y="617"/>
                    <a:pt x="1631" y="55"/>
                  </a:cubicBezTo>
                  <a:cubicBezTo>
                    <a:pt x="1596" y="17"/>
                    <a:pt x="1551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3"/>
            <p:cNvSpPr/>
            <p:nvPr/>
          </p:nvSpPr>
          <p:spPr>
            <a:xfrm>
              <a:off x="5838790" y="3579698"/>
              <a:ext cx="813158" cy="107393"/>
            </a:xfrm>
            <a:custGeom>
              <a:avLst/>
              <a:gdLst/>
              <a:ahLst/>
              <a:cxnLst/>
              <a:rect l="l" t="t" r="r" b="b"/>
              <a:pathLst>
                <a:path w="19399" h="2562" extrusionOk="0">
                  <a:moveTo>
                    <a:pt x="12711" y="0"/>
                  </a:moveTo>
                  <a:cubicBezTo>
                    <a:pt x="12308" y="0"/>
                    <a:pt x="11903" y="19"/>
                    <a:pt x="11498" y="60"/>
                  </a:cubicBezTo>
                  <a:cubicBezTo>
                    <a:pt x="10400" y="175"/>
                    <a:pt x="9357" y="426"/>
                    <a:pt x="8341" y="819"/>
                  </a:cubicBezTo>
                  <a:cubicBezTo>
                    <a:pt x="6560" y="1442"/>
                    <a:pt x="4752" y="1895"/>
                    <a:pt x="2889" y="2092"/>
                  </a:cubicBezTo>
                  <a:cubicBezTo>
                    <a:pt x="2396" y="2135"/>
                    <a:pt x="1916" y="2183"/>
                    <a:pt x="1428" y="2183"/>
                  </a:cubicBezTo>
                  <a:cubicBezTo>
                    <a:pt x="1306" y="2183"/>
                    <a:pt x="1184" y="2180"/>
                    <a:pt x="1060" y="2173"/>
                  </a:cubicBezTo>
                  <a:cubicBezTo>
                    <a:pt x="939" y="2173"/>
                    <a:pt x="795" y="2183"/>
                    <a:pt x="654" y="2183"/>
                  </a:cubicBezTo>
                  <a:cubicBezTo>
                    <a:pt x="526" y="2183"/>
                    <a:pt x="401" y="2175"/>
                    <a:pt x="295" y="2146"/>
                  </a:cubicBezTo>
                  <a:cubicBezTo>
                    <a:pt x="280" y="2142"/>
                    <a:pt x="266" y="2140"/>
                    <a:pt x="253" y="2140"/>
                  </a:cubicBezTo>
                  <a:cubicBezTo>
                    <a:pt x="83" y="2140"/>
                    <a:pt x="0" y="2433"/>
                    <a:pt x="214" y="2458"/>
                  </a:cubicBezTo>
                  <a:cubicBezTo>
                    <a:pt x="490" y="2537"/>
                    <a:pt x="797" y="2561"/>
                    <a:pt x="1109" y="2561"/>
                  </a:cubicBezTo>
                  <a:cubicBezTo>
                    <a:pt x="1464" y="2561"/>
                    <a:pt x="1826" y="2530"/>
                    <a:pt x="2158" y="2512"/>
                  </a:cubicBezTo>
                  <a:cubicBezTo>
                    <a:pt x="3770" y="2403"/>
                    <a:pt x="5402" y="2065"/>
                    <a:pt x="6953" y="1611"/>
                  </a:cubicBezTo>
                  <a:cubicBezTo>
                    <a:pt x="8111" y="1272"/>
                    <a:pt x="9242" y="791"/>
                    <a:pt x="10427" y="568"/>
                  </a:cubicBezTo>
                  <a:cubicBezTo>
                    <a:pt x="11184" y="420"/>
                    <a:pt x="11937" y="355"/>
                    <a:pt x="12686" y="355"/>
                  </a:cubicBezTo>
                  <a:cubicBezTo>
                    <a:pt x="13922" y="355"/>
                    <a:pt x="15150" y="530"/>
                    <a:pt x="16381" y="791"/>
                  </a:cubicBezTo>
                  <a:cubicBezTo>
                    <a:pt x="17255" y="988"/>
                    <a:pt x="18271" y="1191"/>
                    <a:pt x="19063" y="1611"/>
                  </a:cubicBezTo>
                  <a:cubicBezTo>
                    <a:pt x="19093" y="1629"/>
                    <a:pt x="19123" y="1636"/>
                    <a:pt x="19150" y="1636"/>
                  </a:cubicBezTo>
                  <a:cubicBezTo>
                    <a:pt x="19303" y="1636"/>
                    <a:pt x="19399" y="1401"/>
                    <a:pt x="19233" y="1327"/>
                  </a:cubicBezTo>
                  <a:cubicBezTo>
                    <a:pt x="18636" y="988"/>
                    <a:pt x="17905" y="819"/>
                    <a:pt x="17228" y="649"/>
                  </a:cubicBezTo>
                  <a:cubicBezTo>
                    <a:pt x="15753" y="274"/>
                    <a:pt x="14244" y="0"/>
                    <a:pt x="12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3"/>
            <p:cNvSpPr/>
            <p:nvPr/>
          </p:nvSpPr>
          <p:spPr>
            <a:xfrm>
              <a:off x="6777197" y="3579572"/>
              <a:ext cx="812319" cy="107770"/>
            </a:xfrm>
            <a:custGeom>
              <a:avLst/>
              <a:gdLst/>
              <a:ahLst/>
              <a:cxnLst/>
              <a:rect l="l" t="t" r="r" b="b"/>
              <a:pathLst>
                <a:path w="19379" h="2571" extrusionOk="0">
                  <a:moveTo>
                    <a:pt x="6774" y="0"/>
                  </a:moveTo>
                  <a:cubicBezTo>
                    <a:pt x="5424" y="0"/>
                    <a:pt x="4085" y="214"/>
                    <a:pt x="2745" y="517"/>
                  </a:cubicBezTo>
                  <a:cubicBezTo>
                    <a:pt x="1871" y="713"/>
                    <a:pt x="936" y="910"/>
                    <a:pt x="144" y="1330"/>
                  </a:cubicBezTo>
                  <a:cubicBezTo>
                    <a:pt x="1" y="1404"/>
                    <a:pt x="100" y="1639"/>
                    <a:pt x="258" y="1639"/>
                  </a:cubicBezTo>
                  <a:cubicBezTo>
                    <a:pt x="286" y="1639"/>
                    <a:pt x="316" y="1632"/>
                    <a:pt x="347" y="1614"/>
                  </a:cubicBezTo>
                  <a:cubicBezTo>
                    <a:pt x="936" y="1275"/>
                    <a:pt x="1702" y="1106"/>
                    <a:pt x="2379" y="937"/>
                  </a:cubicBezTo>
                  <a:cubicBezTo>
                    <a:pt x="3811" y="587"/>
                    <a:pt x="5274" y="345"/>
                    <a:pt x="6746" y="345"/>
                  </a:cubicBezTo>
                  <a:cubicBezTo>
                    <a:pt x="7301" y="345"/>
                    <a:pt x="7858" y="380"/>
                    <a:pt x="8414" y="456"/>
                  </a:cubicBezTo>
                  <a:cubicBezTo>
                    <a:pt x="9572" y="652"/>
                    <a:pt x="10588" y="1025"/>
                    <a:pt x="11692" y="1391"/>
                  </a:cubicBezTo>
                  <a:cubicBezTo>
                    <a:pt x="13324" y="1926"/>
                    <a:pt x="15018" y="2318"/>
                    <a:pt x="16772" y="2461"/>
                  </a:cubicBezTo>
                  <a:cubicBezTo>
                    <a:pt x="17201" y="2512"/>
                    <a:pt x="17698" y="2571"/>
                    <a:pt x="18190" y="2571"/>
                  </a:cubicBezTo>
                  <a:cubicBezTo>
                    <a:pt x="18536" y="2571"/>
                    <a:pt x="18880" y="2542"/>
                    <a:pt x="19197" y="2461"/>
                  </a:cubicBezTo>
                  <a:cubicBezTo>
                    <a:pt x="19379" y="2436"/>
                    <a:pt x="19322" y="2143"/>
                    <a:pt x="19130" y="2143"/>
                  </a:cubicBezTo>
                  <a:cubicBezTo>
                    <a:pt x="19115" y="2143"/>
                    <a:pt x="19099" y="2145"/>
                    <a:pt x="19082" y="2149"/>
                  </a:cubicBezTo>
                  <a:cubicBezTo>
                    <a:pt x="18829" y="2207"/>
                    <a:pt x="18542" y="2228"/>
                    <a:pt x="18247" y="2228"/>
                  </a:cubicBezTo>
                  <a:cubicBezTo>
                    <a:pt x="17822" y="2228"/>
                    <a:pt x="17379" y="2185"/>
                    <a:pt x="16995" y="2149"/>
                  </a:cubicBezTo>
                  <a:cubicBezTo>
                    <a:pt x="15248" y="2007"/>
                    <a:pt x="13521" y="1614"/>
                    <a:pt x="11861" y="1079"/>
                  </a:cubicBezTo>
                  <a:cubicBezTo>
                    <a:pt x="10703" y="713"/>
                    <a:pt x="9660" y="314"/>
                    <a:pt x="8441" y="117"/>
                  </a:cubicBezTo>
                  <a:cubicBezTo>
                    <a:pt x="7883" y="36"/>
                    <a:pt x="7328" y="0"/>
                    <a:pt x="6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1" name="Google Shape;2511;p63"/>
            <p:cNvGrpSpPr/>
            <p:nvPr/>
          </p:nvGrpSpPr>
          <p:grpSpPr>
            <a:xfrm>
              <a:off x="5898565" y="3180140"/>
              <a:ext cx="1638471" cy="426846"/>
              <a:chOff x="5898565" y="3180140"/>
              <a:chExt cx="1638471" cy="426846"/>
            </a:xfrm>
          </p:grpSpPr>
          <p:sp>
            <p:nvSpPr>
              <p:cNvPr id="2512" name="Google Shape;2512;p63"/>
              <p:cNvSpPr/>
              <p:nvPr/>
            </p:nvSpPr>
            <p:spPr>
              <a:xfrm>
                <a:off x="5907912" y="3187098"/>
                <a:ext cx="809175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4" h="9848" extrusionOk="0">
                    <a:moveTo>
                      <a:pt x="14053" y="1"/>
                    </a:moveTo>
                    <a:cubicBezTo>
                      <a:pt x="13069" y="1"/>
                      <a:pt x="12062" y="127"/>
                      <a:pt x="11061" y="337"/>
                    </a:cubicBezTo>
                    <a:cubicBezTo>
                      <a:pt x="8607" y="886"/>
                      <a:pt x="7259" y="1980"/>
                      <a:pt x="4807" y="1980"/>
                    </a:cubicBezTo>
                    <a:cubicBezTo>
                      <a:pt x="4721" y="1980"/>
                      <a:pt x="4634" y="1978"/>
                      <a:pt x="4545" y="1976"/>
                    </a:cubicBezTo>
                    <a:lnTo>
                      <a:pt x="1" y="9846"/>
                    </a:lnTo>
                    <a:cubicBezTo>
                      <a:pt x="51" y="9847"/>
                      <a:pt x="102" y="9848"/>
                      <a:pt x="154" y="9848"/>
                    </a:cubicBezTo>
                    <a:cubicBezTo>
                      <a:pt x="2740" y="9848"/>
                      <a:pt x="6370" y="8372"/>
                      <a:pt x="8894" y="7814"/>
                    </a:cubicBezTo>
                    <a:cubicBezTo>
                      <a:pt x="9746" y="7633"/>
                      <a:pt x="10711" y="7535"/>
                      <a:pt x="11731" y="7535"/>
                    </a:cubicBezTo>
                    <a:cubicBezTo>
                      <a:pt x="14189" y="7535"/>
                      <a:pt x="16973" y="8107"/>
                      <a:pt x="19304" y="9480"/>
                    </a:cubicBezTo>
                    <a:lnTo>
                      <a:pt x="19304" y="1718"/>
                    </a:lnTo>
                    <a:cubicBezTo>
                      <a:pt x="17777" y="472"/>
                      <a:pt x="15958" y="1"/>
                      <a:pt x="140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63"/>
              <p:cNvSpPr/>
              <p:nvPr/>
            </p:nvSpPr>
            <p:spPr>
              <a:xfrm>
                <a:off x="6718177" y="3187098"/>
                <a:ext cx="809217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5" h="9848" extrusionOk="0">
                    <a:moveTo>
                      <a:pt x="5247" y="1"/>
                    </a:moveTo>
                    <a:cubicBezTo>
                      <a:pt x="3350" y="1"/>
                      <a:pt x="1528" y="472"/>
                      <a:pt x="1" y="1718"/>
                    </a:cubicBezTo>
                    <a:lnTo>
                      <a:pt x="1" y="9480"/>
                    </a:lnTo>
                    <a:cubicBezTo>
                      <a:pt x="2336" y="8107"/>
                      <a:pt x="5122" y="7535"/>
                      <a:pt x="7580" y="7535"/>
                    </a:cubicBezTo>
                    <a:cubicBezTo>
                      <a:pt x="8601" y="7535"/>
                      <a:pt x="9565" y="7633"/>
                      <a:pt x="10418" y="7814"/>
                    </a:cubicBezTo>
                    <a:cubicBezTo>
                      <a:pt x="12935" y="8372"/>
                      <a:pt x="16539" y="9848"/>
                      <a:pt x="19149" y="9848"/>
                    </a:cubicBezTo>
                    <a:cubicBezTo>
                      <a:pt x="19201" y="9848"/>
                      <a:pt x="19253" y="9847"/>
                      <a:pt x="19304" y="9846"/>
                    </a:cubicBezTo>
                    <a:lnTo>
                      <a:pt x="14760" y="1976"/>
                    </a:lnTo>
                    <a:cubicBezTo>
                      <a:pt x="14671" y="1978"/>
                      <a:pt x="14584" y="1980"/>
                      <a:pt x="14498" y="1980"/>
                    </a:cubicBezTo>
                    <a:cubicBezTo>
                      <a:pt x="12045" y="1980"/>
                      <a:pt x="10697" y="886"/>
                      <a:pt x="8217" y="337"/>
                    </a:cubicBezTo>
                    <a:cubicBezTo>
                      <a:pt x="7227" y="127"/>
                      <a:pt x="6227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63"/>
              <p:cNvSpPr/>
              <p:nvPr/>
            </p:nvSpPr>
            <p:spPr>
              <a:xfrm>
                <a:off x="5898565" y="3180140"/>
                <a:ext cx="826781" cy="426846"/>
              </a:xfrm>
              <a:custGeom>
                <a:avLst/>
                <a:gdLst/>
                <a:ahLst/>
                <a:cxnLst/>
                <a:rect l="l" t="t" r="r" b="b"/>
                <a:pathLst>
                  <a:path w="19724" h="10183" extrusionOk="0">
                    <a:moveTo>
                      <a:pt x="14286" y="340"/>
                    </a:moveTo>
                    <a:cubicBezTo>
                      <a:pt x="15407" y="340"/>
                      <a:pt x="16516" y="510"/>
                      <a:pt x="17549" y="929"/>
                    </a:cubicBezTo>
                    <a:cubicBezTo>
                      <a:pt x="18118" y="1153"/>
                      <a:pt x="18599" y="1491"/>
                      <a:pt x="19107" y="1776"/>
                    </a:cubicBezTo>
                    <a:cubicBezTo>
                      <a:pt x="19358" y="1918"/>
                      <a:pt x="19330" y="1803"/>
                      <a:pt x="19358" y="2026"/>
                    </a:cubicBezTo>
                    <a:cubicBezTo>
                      <a:pt x="19412" y="2365"/>
                      <a:pt x="19358" y="2792"/>
                      <a:pt x="19358" y="3158"/>
                    </a:cubicBezTo>
                    <a:lnTo>
                      <a:pt x="19358" y="6937"/>
                    </a:lnTo>
                    <a:lnTo>
                      <a:pt x="19358" y="9359"/>
                    </a:lnTo>
                    <a:lnTo>
                      <a:pt x="19358" y="9359"/>
                    </a:lnTo>
                    <a:cubicBezTo>
                      <a:pt x="17120" y="8130"/>
                      <a:pt x="14548" y="7532"/>
                      <a:pt x="12015" y="7532"/>
                    </a:cubicBezTo>
                    <a:cubicBezTo>
                      <a:pt x="11961" y="7532"/>
                      <a:pt x="11907" y="7532"/>
                      <a:pt x="11853" y="7533"/>
                    </a:cubicBezTo>
                    <a:cubicBezTo>
                      <a:pt x="9313" y="7560"/>
                      <a:pt x="6970" y="8407"/>
                      <a:pt x="4572" y="9084"/>
                    </a:cubicBezTo>
                    <a:cubicBezTo>
                      <a:pt x="3250" y="9451"/>
                      <a:pt x="1887" y="9794"/>
                      <a:pt x="516" y="9838"/>
                    </a:cubicBezTo>
                    <a:lnTo>
                      <a:pt x="516" y="9838"/>
                    </a:lnTo>
                    <a:cubicBezTo>
                      <a:pt x="1794" y="7611"/>
                      <a:pt x="3071" y="5415"/>
                      <a:pt x="4342" y="3212"/>
                    </a:cubicBezTo>
                    <a:cubicBezTo>
                      <a:pt x="4527" y="2903"/>
                      <a:pt x="4684" y="2617"/>
                      <a:pt x="4859" y="2313"/>
                    </a:cubicBezTo>
                    <a:lnTo>
                      <a:pt x="4859" y="2313"/>
                    </a:lnTo>
                    <a:cubicBezTo>
                      <a:pt x="4894" y="2313"/>
                      <a:pt x="4929" y="2313"/>
                      <a:pt x="4964" y="2313"/>
                    </a:cubicBezTo>
                    <a:cubicBezTo>
                      <a:pt x="5963" y="2313"/>
                      <a:pt x="6917" y="2121"/>
                      <a:pt x="7870" y="1803"/>
                    </a:cubicBezTo>
                    <a:cubicBezTo>
                      <a:pt x="8859" y="1464"/>
                      <a:pt x="9848" y="1038"/>
                      <a:pt x="10891" y="787"/>
                    </a:cubicBezTo>
                    <a:cubicBezTo>
                      <a:pt x="11989" y="517"/>
                      <a:pt x="13144" y="340"/>
                      <a:pt x="14286" y="340"/>
                    </a:cubicBezTo>
                    <a:close/>
                    <a:moveTo>
                      <a:pt x="14249" y="0"/>
                    </a:moveTo>
                    <a:cubicBezTo>
                      <a:pt x="13576" y="0"/>
                      <a:pt x="12903" y="59"/>
                      <a:pt x="12246" y="164"/>
                    </a:cubicBezTo>
                    <a:cubicBezTo>
                      <a:pt x="10945" y="360"/>
                      <a:pt x="9706" y="787"/>
                      <a:pt x="8494" y="1241"/>
                    </a:cubicBezTo>
                    <a:cubicBezTo>
                      <a:pt x="7330" y="1670"/>
                      <a:pt x="6167" y="1974"/>
                      <a:pt x="4926" y="1974"/>
                    </a:cubicBezTo>
                    <a:cubicBezTo>
                      <a:pt x="4875" y="1974"/>
                      <a:pt x="4825" y="1973"/>
                      <a:pt x="4774" y="1972"/>
                    </a:cubicBezTo>
                    <a:lnTo>
                      <a:pt x="4774" y="1972"/>
                    </a:lnTo>
                    <a:cubicBezTo>
                      <a:pt x="4768" y="1972"/>
                      <a:pt x="4763" y="1971"/>
                      <a:pt x="4757" y="1971"/>
                    </a:cubicBezTo>
                    <a:cubicBezTo>
                      <a:pt x="4732" y="1971"/>
                      <a:pt x="4706" y="1978"/>
                      <a:pt x="4682" y="1993"/>
                    </a:cubicBezTo>
                    <a:lnTo>
                      <a:pt x="4682" y="1993"/>
                    </a:lnTo>
                    <a:cubicBezTo>
                      <a:pt x="4648" y="2013"/>
                      <a:pt x="4624" y="2043"/>
                      <a:pt x="4611" y="2079"/>
                    </a:cubicBezTo>
                    <a:lnTo>
                      <a:pt x="4611" y="2079"/>
                    </a:lnTo>
                    <a:cubicBezTo>
                      <a:pt x="3262" y="4386"/>
                      <a:pt x="1939" y="6667"/>
                      <a:pt x="616" y="8942"/>
                    </a:cubicBezTo>
                    <a:cubicBezTo>
                      <a:pt x="447" y="9280"/>
                      <a:pt x="251" y="9592"/>
                      <a:pt x="54" y="9931"/>
                    </a:cubicBezTo>
                    <a:cubicBezTo>
                      <a:pt x="0" y="10046"/>
                      <a:pt x="81" y="10181"/>
                      <a:pt x="224" y="10181"/>
                    </a:cubicBezTo>
                    <a:cubicBezTo>
                      <a:pt x="266" y="10182"/>
                      <a:pt x="308" y="10182"/>
                      <a:pt x="350" y="10182"/>
                    </a:cubicBezTo>
                    <a:cubicBezTo>
                      <a:pt x="2818" y="10182"/>
                      <a:pt x="5228" y="9215"/>
                      <a:pt x="7593" y="8549"/>
                    </a:cubicBezTo>
                    <a:cubicBezTo>
                      <a:pt x="8717" y="8237"/>
                      <a:pt x="9848" y="7980"/>
                      <a:pt x="11033" y="7899"/>
                    </a:cubicBezTo>
                    <a:cubicBezTo>
                      <a:pt x="11331" y="7879"/>
                      <a:pt x="11630" y="7869"/>
                      <a:pt x="11929" y="7869"/>
                    </a:cubicBezTo>
                    <a:cubicBezTo>
                      <a:pt x="12965" y="7869"/>
                      <a:pt x="14006" y="7984"/>
                      <a:pt x="15009" y="8183"/>
                    </a:cubicBezTo>
                    <a:cubicBezTo>
                      <a:pt x="16567" y="8461"/>
                      <a:pt x="18057" y="8996"/>
                      <a:pt x="19446" y="9788"/>
                    </a:cubicBezTo>
                    <a:cubicBezTo>
                      <a:pt x="19476" y="9813"/>
                      <a:pt x="19508" y="9824"/>
                      <a:pt x="19540" y="9824"/>
                    </a:cubicBezTo>
                    <a:cubicBezTo>
                      <a:pt x="19622" y="9824"/>
                      <a:pt x="19696" y="9749"/>
                      <a:pt x="19696" y="9646"/>
                    </a:cubicBezTo>
                    <a:lnTo>
                      <a:pt x="19696" y="3300"/>
                    </a:lnTo>
                    <a:lnTo>
                      <a:pt x="19696" y="2054"/>
                    </a:lnTo>
                    <a:cubicBezTo>
                      <a:pt x="19696" y="1999"/>
                      <a:pt x="19723" y="1945"/>
                      <a:pt x="19696" y="1884"/>
                    </a:cubicBezTo>
                    <a:cubicBezTo>
                      <a:pt x="19669" y="1715"/>
                      <a:pt x="19527" y="1661"/>
                      <a:pt x="19385" y="1546"/>
                    </a:cubicBezTo>
                    <a:cubicBezTo>
                      <a:pt x="19134" y="1349"/>
                      <a:pt x="18850" y="1180"/>
                      <a:pt x="18565" y="1010"/>
                    </a:cubicBezTo>
                    <a:cubicBezTo>
                      <a:pt x="17243" y="291"/>
                      <a:pt x="15746" y="0"/>
                      <a:pt x="14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63"/>
              <p:cNvSpPr/>
              <p:nvPr/>
            </p:nvSpPr>
            <p:spPr>
              <a:xfrm>
                <a:off x="6708830" y="3180224"/>
                <a:ext cx="828206" cy="426720"/>
              </a:xfrm>
              <a:custGeom>
                <a:avLst/>
                <a:gdLst/>
                <a:ahLst/>
                <a:cxnLst/>
                <a:rect l="l" t="t" r="r" b="b"/>
                <a:pathLst>
                  <a:path w="19758" h="10180" extrusionOk="0">
                    <a:moveTo>
                      <a:pt x="5462" y="334"/>
                    </a:moveTo>
                    <a:cubicBezTo>
                      <a:pt x="6308" y="334"/>
                      <a:pt x="7158" y="430"/>
                      <a:pt x="7986" y="589"/>
                    </a:cubicBezTo>
                    <a:cubicBezTo>
                      <a:pt x="10309" y="1027"/>
                      <a:pt x="12418" y="2311"/>
                      <a:pt x="14835" y="2311"/>
                    </a:cubicBezTo>
                    <a:cubicBezTo>
                      <a:pt x="14856" y="2311"/>
                      <a:pt x="14877" y="2310"/>
                      <a:pt x="14898" y="2310"/>
                    </a:cubicBezTo>
                    <a:lnTo>
                      <a:pt x="14898" y="2310"/>
                    </a:lnTo>
                    <a:cubicBezTo>
                      <a:pt x="16202" y="4596"/>
                      <a:pt x="17512" y="6856"/>
                      <a:pt x="18823" y="9109"/>
                    </a:cubicBezTo>
                    <a:cubicBezTo>
                      <a:pt x="18969" y="9360"/>
                      <a:pt x="19099" y="9596"/>
                      <a:pt x="19237" y="9840"/>
                    </a:cubicBezTo>
                    <a:lnTo>
                      <a:pt x="19237" y="9840"/>
                    </a:lnTo>
                    <a:cubicBezTo>
                      <a:pt x="16717" y="9795"/>
                      <a:pt x="14246" y="8772"/>
                      <a:pt x="11826" y="8093"/>
                    </a:cubicBezTo>
                    <a:cubicBezTo>
                      <a:pt x="10470" y="7725"/>
                      <a:pt x="9085" y="7540"/>
                      <a:pt x="7700" y="7540"/>
                    </a:cubicBezTo>
                    <a:cubicBezTo>
                      <a:pt x="6636" y="7540"/>
                      <a:pt x="5571" y="7649"/>
                      <a:pt x="4518" y="7870"/>
                    </a:cubicBezTo>
                    <a:cubicBezTo>
                      <a:pt x="3056" y="8162"/>
                      <a:pt x="1677" y="8651"/>
                      <a:pt x="393" y="9360"/>
                    </a:cubicBezTo>
                    <a:lnTo>
                      <a:pt x="393" y="9360"/>
                    </a:lnTo>
                    <a:lnTo>
                      <a:pt x="393" y="3575"/>
                    </a:lnTo>
                    <a:lnTo>
                      <a:pt x="393" y="2221"/>
                    </a:lnTo>
                    <a:cubicBezTo>
                      <a:pt x="393" y="2148"/>
                      <a:pt x="372" y="2006"/>
                      <a:pt x="386" y="1938"/>
                    </a:cubicBezTo>
                    <a:lnTo>
                      <a:pt x="386" y="1938"/>
                    </a:lnTo>
                    <a:cubicBezTo>
                      <a:pt x="428" y="1915"/>
                      <a:pt x="477" y="1888"/>
                      <a:pt x="536" y="1855"/>
                    </a:cubicBezTo>
                    <a:cubicBezTo>
                      <a:pt x="820" y="1686"/>
                      <a:pt x="1071" y="1489"/>
                      <a:pt x="1355" y="1320"/>
                    </a:cubicBezTo>
                    <a:cubicBezTo>
                      <a:pt x="2615" y="609"/>
                      <a:pt x="4031" y="334"/>
                      <a:pt x="5462" y="334"/>
                    </a:cubicBezTo>
                    <a:close/>
                    <a:moveTo>
                      <a:pt x="5422" y="1"/>
                    </a:moveTo>
                    <a:cubicBezTo>
                      <a:pt x="4224" y="1"/>
                      <a:pt x="3032" y="191"/>
                      <a:pt x="1917" y="670"/>
                    </a:cubicBezTo>
                    <a:cubicBezTo>
                      <a:pt x="1409" y="866"/>
                      <a:pt x="928" y="1151"/>
                      <a:pt x="481" y="1462"/>
                    </a:cubicBezTo>
                    <a:cubicBezTo>
                      <a:pt x="285" y="1605"/>
                      <a:pt x="82" y="1686"/>
                      <a:pt x="55" y="1916"/>
                    </a:cubicBezTo>
                    <a:cubicBezTo>
                      <a:pt x="0" y="2221"/>
                      <a:pt x="55" y="2593"/>
                      <a:pt x="55" y="2898"/>
                    </a:cubicBezTo>
                    <a:lnTo>
                      <a:pt x="55" y="6793"/>
                    </a:lnTo>
                    <a:lnTo>
                      <a:pt x="55" y="9644"/>
                    </a:lnTo>
                    <a:cubicBezTo>
                      <a:pt x="55" y="9747"/>
                      <a:pt x="129" y="9822"/>
                      <a:pt x="214" y="9822"/>
                    </a:cubicBezTo>
                    <a:cubicBezTo>
                      <a:pt x="246" y="9822"/>
                      <a:pt x="280" y="9811"/>
                      <a:pt x="312" y="9786"/>
                    </a:cubicBezTo>
                    <a:cubicBezTo>
                      <a:pt x="2577" y="8492"/>
                      <a:pt x="5226" y="7866"/>
                      <a:pt x="7844" y="7866"/>
                    </a:cubicBezTo>
                    <a:cubicBezTo>
                      <a:pt x="7966" y="7866"/>
                      <a:pt x="8088" y="7867"/>
                      <a:pt x="8209" y="7870"/>
                    </a:cubicBezTo>
                    <a:cubicBezTo>
                      <a:pt x="10722" y="7951"/>
                      <a:pt x="13066" y="8886"/>
                      <a:pt x="15491" y="9536"/>
                    </a:cubicBezTo>
                    <a:cubicBezTo>
                      <a:pt x="16791" y="9874"/>
                      <a:pt x="18173" y="10179"/>
                      <a:pt x="19527" y="10179"/>
                    </a:cubicBezTo>
                    <a:cubicBezTo>
                      <a:pt x="19670" y="10179"/>
                      <a:pt x="19758" y="10044"/>
                      <a:pt x="19670" y="9929"/>
                    </a:cubicBezTo>
                    <a:cubicBezTo>
                      <a:pt x="18342" y="7612"/>
                      <a:pt x="17014" y="5330"/>
                      <a:pt x="15694" y="3040"/>
                    </a:cubicBezTo>
                    <a:cubicBezTo>
                      <a:pt x="15499" y="2716"/>
                      <a:pt x="15336" y="2417"/>
                      <a:pt x="15150" y="2095"/>
                    </a:cubicBezTo>
                    <a:lnTo>
                      <a:pt x="15150" y="2095"/>
                    </a:lnTo>
                    <a:cubicBezTo>
                      <a:pt x="15139" y="2051"/>
                      <a:pt x="15112" y="2012"/>
                      <a:pt x="15068" y="1990"/>
                    </a:cubicBezTo>
                    <a:lnTo>
                      <a:pt x="15068" y="1990"/>
                    </a:lnTo>
                    <a:cubicBezTo>
                      <a:pt x="15046" y="1976"/>
                      <a:pt x="15021" y="1969"/>
                      <a:pt x="14997" y="1969"/>
                    </a:cubicBezTo>
                    <a:cubicBezTo>
                      <a:pt x="14991" y="1969"/>
                      <a:pt x="14986" y="1970"/>
                      <a:pt x="14981" y="1970"/>
                    </a:cubicBezTo>
                    <a:lnTo>
                      <a:pt x="14981" y="1970"/>
                    </a:lnTo>
                    <a:cubicBezTo>
                      <a:pt x="14931" y="1971"/>
                      <a:pt x="14881" y="1972"/>
                      <a:pt x="14832" y="1972"/>
                    </a:cubicBezTo>
                    <a:cubicBezTo>
                      <a:pt x="12527" y="1972"/>
                      <a:pt x="10566" y="775"/>
                      <a:pt x="8352" y="331"/>
                    </a:cubicBezTo>
                    <a:cubicBezTo>
                      <a:pt x="7398" y="129"/>
                      <a:pt x="6408" y="1"/>
                      <a:pt x="54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6" name="Google Shape;2516;p63"/>
              <p:cNvGrpSpPr/>
              <p:nvPr/>
            </p:nvGrpSpPr>
            <p:grpSpPr>
              <a:xfrm>
                <a:off x="6027461" y="3244190"/>
                <a:ext cx="1373301" cy="261146"/>
                <a:chOff x="6027461" y="3244190"/>
                <a:chExt cx="1373301" cy="261146"/>
              </a:xfrm>
            </p:grpSpPr>
            <p:sp>
              <p:nvSpPr>
                <p:cNvPr id="2517" name="Google Shape;2517;p63"/>
                <p:cNvSpPr/>
                <p:nvPr/>
              </p:nvSpPr>
              <p:spPr>
                <a:xfrm>
                  <a:off x="6132800" y="3244190"/>
                  <a:ext cx="516340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8" h="2051" extrusionOk="0">
                      <a:moveTo>
                        <a:pt x="8668" y="1"/>
                      </a:moveTo>
                      <a:cubicBezTo>
                        <a:pt x="7834" y="1"/>
                        <a:pt x="6999" y="102"/>
                        <a:pt x="6177" y="302"/>
                      </a:cubicBezTo>
                      <a:cubicBezTo>
                        <a:pt x="4241" y="801"/>
                        <a:pt x="2351" y="1712"/>
                        <a:pt x="307" y="1712"/>
                      </a:cubicBezTo>
                      <a:cubicBezTo>
                        <a:pt x="270" y="1712"/>
                        <a:pt x="233" y="1711"/>
                        <a:pt x="196" y="1711"/>
                      </a:cubicBezTo>
                      <a:cubicBezTo>
                        <a:pt x="189" y="1710"/>
                        <a:pt x="182" y="1709"/>
                        <a:pt x="176" y="1709"/>
                      </a:cubicBezTo>
                      <a:cubicBezTo>
                        <a:pt x="0" y="1709"/>
                        <a:pt x="7" y="2049"/>
                        <a:pt x="196" y="2049"/>
                      </a:cubicBezTo>
                      <a:cubicBezTo>
                        <a:pt x="237" y="2050"/>
                        <a:pt x="278" y="2051"/>
                        <a:pt x="319" y="2051"/>
                      </a:cubicBezTo>
                      <a:cubicBezTo>
                        <a:pt x="2249" y="2051"/>
                        <a:pt x="4014" y="1280"/>
                        <a:pt x="5838" y="756"/>
                      </a:cubicBezTo>
                      <a:cubicBezTo>
                        <a:pt x="6792" y="492"/>
                        <a:pt x="7758" y="351"/>
                        <a:pt x="8723" y="351"/>
                      </a:cubicBezTo>
                      <a:cubicBezTo>
                        <a:pt x="9841" y="351"/>
                        <a:pt x="10958" y="541"/>
                        <a:pt x="12049" y="952"/>
                      </a:cubicBezTo>
                      <a:cubicBezTo>
                        <a:pt x="12065" y="957"/>
                        <a:pt x="12080" y="959"/>
                        <a:pt x="12094" y="959"/>
                      </a:cubicBezTo>
                      <a:cubicBezTo>
                        <a:pt x="12258" y="959"/>
                        <a:pt x="12318" y="688"/>
                        <a:pt x="12130" y="614"/>
                      </a:cubicBezTo>
                      <a:cubicBezTo>
                        <a:pt x="11010" y="202"/>
                        <a:pt x="9841" y="1"/>
                        <a:pt x="8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8" name="Google Shape;2518;p63"/>
                <p:cNvSpPr/>
                <p:nvPr/>
              </p:nvSpPr>
              <p:spPr>
                <a:xfrm>
                  <a:off x="6106643" y="3289461"/>
                  <a:ext cx="542412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0" h="2048" extrusionOk="0">
                      <a:moveTo>
                        <a:pt x="9177" y="0"/>
                      </a:moveTo>
                      <a:cubicBezTo>
                        <a:pt x="8280" y="0"/>
                        <a:pt x="7381" y="110"/>
                        <a:pt x="6489" y="326"/>
                      </a:cubicBezTo>
                      <a:cubicBezTo>
                        <a:pt x="4434" y="827"/>
                        <a:pt x="2458" y="1708"/>
                        <a:pt x="320" y="1708"/>
                      </a:cubicBezTo>
                      <a:cubicBezTo>
                        <a:pt x="288" y="1708"/>
                        <a:pt x="256" y="1708"/>
                        <a:pt x="224" y="1708"/>
                      </a:cubicBezTo>
                      <a:cubicBezTo>
                        <a:pt x="1" y="1708"/>
                        <a:pt x="1" y="2046"/>
                        <a:pt x="224" y="2046"/>
                      </a:cubicBezTo>
                      <a:cubicBezTo>
                        <a:pt x="258" y="2047"/>
                        <a:pt x="292" y="2047"/>
                        <a:pt x="326" y="2047"/>
                      </a:cubicBezTo>
                      <a:cubicBezTo>
                        <a:pt x="2320" y="2047"/>
                        <a:pt x="4212" y="1273"/>
                        <a:pt x="6124" y="773"/>
                      </a:cubicBezTo>
                      <a:cubicBezTo>
                        <a:pt x="7142" y="497"/>
                        <a:pt x="8173" y="350"/>
                        <a:pt x="9201" y="350"/>
                      </a:cubicBezTo>
                      <a:cubicBezTo>
                        <a:pt x="10368" y="350"/>
                        <a:pt x="11532" y="539"/>
                        <a:pt x="12673" y="942"/>
                      </a:cubicBezTo>
                      <a:cubicBezTo>
                        <a:pt x="12690" y="948"/>
                        <a:pt x="12707" y="950"/>
                        <a:pt x="12722" y="950"/>
                      </a:cubicBezTo>
                      <a:cubicBezTo>
                        <a:pt x="12883" y="950"/>
                        <a:pt x="12940" y="684"/>
                        <a:pt x="12754" y="604"/>
                      </a:cubicBezTo>
                      <a:cubicBezTo>
                        <a:pt x="11588" y="199"/>
                        <a:pt x="10385" y="0"/>
                        <a:pt x="9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9" name="Google Shape;2519;p63"/>
                <p:cNvSpPr/>
                <p:nvPr/>
              </p:nvSpPr>
              <p:spPr>
                <a:xfrm>
                  <a:off x="6079397" y="3332971"/>
                  <a:ext cx="569701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1" h="2053" extrusionOk="0">
                      <a:moveTo>
                        <a:pt x="9616" y="0"/>
                      </a:moveTo>
                      <a:cubicBezTo>
                        <a:pt x="8694" y="0"/>
                        <a:pt x="7771" y="103"/>
                        <a:pt x="6862" y="304"/>
                      </a:cubicBezTo>
                      <a:cubicBezTo>
                        <a:pt x="4692" y="805"/>
                        <a:pt x="2575" y="1713"/>
                        <a:pt x="329" y="1713"/>
                      </a:cubicBezTo>
                      <a:cubicBezTo>
                        <a:pt x="296" y="1713"/>
                        <a:pt x="264" y="1713"/>
                        <a:pt x="231" y="1713"/>
                      </a:cubicBezTo>
                      <a:cubicBezTo>
                        <a:pt x="223" y="1712"/>
                        <a:pt x="215" y="1711"/>
                        <a:pt x="207" y="1711"/>
                      </a:cubicBezTo>
                      <a:cubicBezTo>
                        <a:pt x="1" y="1711"/>
                        <a:pt x="9" y="2051"/>
                        <a:pt x="231" y="2051"/>
                      </a:cubicBezTo>
                      <a:cubicBezTo>
                        <a:pt x="266" y="2052"/>
                        <a:pt x="301" y="2052"/>
                        <a:pt x="336" y="2052"/>
                      </a:cubicBezTo>
                      <a:cubicBezTo>
                        <a:pt x="2464" y="2052"/>
                        <a:pt x="4464" y="1251"/>
                        <a:pt x="6496" y="751"/>
                      </a:cubicBezTo>
                      <a:cubicBezTo>
                        <a:pt x="7552" y="491"/>
                        <a:pt x="8615" y="351"/>
                        <a:pt x="9673" y="351"/>
                      </a:cubicBezTo>
                      <a:cubicBezTo>
                        <a:pt x="10903" y="351"/>
                        <a:pt x="12126" y="540"/>
                        <a:pt x="13323" y="947"/>
                      </a:cubicBezTo>
                      <a:cubicBezTo>
                        <a:pt x="13339" y="952"/>
                        <a:pt x="13355" y="955"/>
                        <a:pt x="13369" y="955"/>
                      </a:cubicBezTo>
                      <a:cubicBezTo>
                        <a:pt x="13532" y="955"/>
                        <a:pt x="13591" y="665"/>
                        <a:pt x="13404" y="609"/>
                      </a:cubicBezTo>
                      <a:cubicBezTo>
                        <a:pt x="12175" y="199"/>
                        <a:pt x="10898" y="0"/>
                        <a:pt x="96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0" name="Google Shape;2520;p63"/>
                <p:cNvSpPr/>
                <p:nvPr/>
              </p:nvSpPr>
              <p:spPr>
                <a:xfrm>
                  <a:off x="6052150" y="3379835"/>
                  <a:ext cx="599085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2" h="2005" extrusionOk="0">
                      <a:moveTo>
                        <a:pt x="9753" y="1"/>
                      </a:moveTo>
                      <a:cubicBezTo>
                        <a:pt x="8924" y="1"/>
                        <a:pt x="8092" y="82"/>
                        <a:pt x="7254" y="256"/>
                      </a:cubicBezTo>
                      <a:cubicBezTo>
                        <a:pt x="4944" y="730"/>
                        <a:pt x="2720" y="1638"/>
                        <a:pt x="335" y="1638"/>
                      </a:cubicBezTo>
                      <a:cubicBezTo>
                        <a:pt x="300" y="1638"/>
                        <a:pt x="265" y="1638"/>
                        <a:pt x="231" y="1638"/>
                      </a:cubicBezTo>
                      <a:cubicBezTo>
                        <a:pt x="0" y="1638"/>
                        <a:pt x="0" y="1977"/>
                        <a:pt x="231" y="2004"/>
                      </a:cubicBezTo>
                      <a:cubicBezTo>
                        <a:pt x="268" y="2004"/>
                        <a:pt x="306" y="2004"/>
                        <a:pt x="343" y="2004"/>
                      </a:cubicBezTo>
                      <a:cubicBezTo>
                        <a:pt x="2610" y="2004"/>
                        <a:pt x="4723" y="1209"/>
                        <a:pt x="6889" y="676"/>
                      </a:cubicBezTo>
                      <a:cubicBezTo>
                        <a:pt x="7847" y="469"/>
                        <a:pt x="8806" y="317"/>
                        <a:pt x="9780" y="317"/>
                      </a:cubicBezTo>
                      <a:cubicBezTo>
                        <a:pt x="9983" y="317"/>
                        <a:pt x="10186" y="323"/>
                        <a:pt x="10390" y="337"/>
                      </a:cubicBezTo>
                      <a:cubicBezTo>
                        <a:pt x="11630" y="398"/>
                        <a:pt x="12842" y="676"/>
                        <a:pt x="14027" y="1049"/>
                      </a:cubicBezTo>
                      <a:cubicBezTo>
                        <a:pt x="14048" y="1057"/>
                        <a:pt x="14068" y="1061"/>
                        <a:pt x="14086" y="1061"/>
                      </a:cubicBezTo>
                      <a:cubicBezTo>
                        <a:pt x="14239" y="1061"/>
                        <a:pt x="14291" y="783"/>
                        <a:pt x="14115" y="710"/>
                      </a:cubicBezTo>
                      <a:cubicBezTo>
                        <a:pt x="12671" y="256"/>
                        <a:pt x="11218" y="1"/>
                        <a:pt x="97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" name="Google Shape;2521;p63"/>
                <p:cNvSpPr/>
                <p:nvPr/>
              </p:nvSpPr>
              <p:spPr>
                <a:xfrm>
                  <a:off x="6027461" y="3421711"/>
                  <a:ext cx="623774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1" h="1995" extrusionOk="0">
                      <a:moveTo>
                        <a:pt x="10093" y="0"/>
                      </a:moveTo>
                      <a:cubicBezTo>
                        <a:pt x="9281" y="0"/>
                        <a:pt x="8464" y="82"/>
                        <a:pt x="7647" y="246"/>
                      </a:cubicBezTo>
                      <a:cubicBezTo>
                        <a:pt x="5196" y="720"/>
                        <a:pt x="2830" y="1655"/>
                        <a:pt x="304" y="1655"/>
                      </a:cubicBezTo>
                      <a:cubicBezTo>
                        <a:pt x="268" y="1655"/>
                        <a:pt x="232" y="1655"/>
                        <a:pt x="196" y="1655"/>
                      </a:cubicBezTo>
                      <a:cubicBezTo>
                        <a:pt x="0" y="1655"/>
                        <a:pt x="0" y="1993"/>
                        <a:pt x="196" y="1993"/>
                      </a:cubicBezTo>
                      <a:cubicBezTo>
                        <a:pt x="235" y="1994"/>
                        <a:pt x="273" y="1994"/>
                        <a:pt x="312" y="1994"/>
                      </a:cubicBezTo>
                      <a:cubicBezTo>
                        <a:pt x="2727" y="1994"/>
                        <a:pt x="4975" y="1166"/>
                        <a:pt x="7308" y="666"/>
                      </a:cubicBezTo>
                      <a:cubicBezTo>
                        <a:pt x="8246" y="464"/>
                        <a:pt x="9179" y="359"/>
                        <a:pt x="10104" y="359"/>
                      </a:cubicBezTo>
                      <a:cubicBezTo>
                        <a:pt x="11632" y="359"/>
                        <a:pt x="13140" y="646"/>
                        <a:pt x="14616" y="1262"/>
                      </a:cubicBezTo>
                      <a:cubicBezTo>
                        <a:pt x="14637" y="1271"/>
                        <a:pt x="14657" y="1274"/>
                        <a:pt x="14675" y="1274"/>
                      </a:cubicBezTo>
                      <a:cubicBezTo>
                        <a:pt x="14828" y="1274"/>
                        <a:pt x="14880" y="996"/>
                        <a:pt x="14704" y="923"/>
                      </a:cubicBezTo>
                      <a:cubicBezTo>
                        <a:pt x="13213" y="307"/>
                        <a:pt x="11663" y="0"/>
                        <a:pt x="100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" name="Google Shape;2522;p63"/>
                <p:cNvSpPr/>
                <p:nvPr/>
              </p:nvSpPr>
              <p:spPr>
                <a:xfrm>
                  <a:off x="6779335" y="3244190"/>
                  <a:ext cx="516382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9" h="2051" extrusionOk="0">
                      <a:moveTo>
                        <a:pt x="3627" y="1"/>
                      </a:moveTo>
                      <a:cubicBezTo>
                        <a:pt x="2461" y="1"/>
                        <a:pt x="1302" y="202"/>
                        <a:pt x="181" y="614"/>
                      </a:cubicBezTo>
                      <a:cubicBezTo>
                        <a:pt x="0" y="688"/>
                        <a:pt x="55" y="959"/>
                        <a:pt x="218" y="959"/>
                      </a:cubicBezTo>
                      <a:cubicBezTo>
                        <a:pt x="232" y="959"/>
                        <a:pt x="247" y="957"/>
                        <a:pt x="262" y="952"/>
                      </a:cubicBezTo>
                      <a:cubicBezTo>
                        <a:pt x="1353" y="541"/>
                        <a:pt x="2462" y="351"/>
                        <a:pt x="3578" y="351"/>
                      </a:cubicBezTo>
                      <a:cubicBezTo>
                        <a:pt x="4540" y="351"/>
                        <a:pt x="5507" y="492"/>
                        <a:pt x="6473" y="756"/>
                      </a:cubicBezTo>
                      <a:cubicBezTo>
                        <a:pt x="8297" y="1280"/>
                        <a:pt x="10069" y="2051"/>
                        <a:pt x="11967" y="2051"/>
                      </a:cubicBezTo>
                      <a:cubicBezTo>
                        <a:pt x="12007" y="2051"/>
                        <a:pt x="12048" y="2050"/>
                        <a:pt x="12088" y="2049"/>
                      </a:cubicBezTo>
                      <a:cubicBezTo>
                        <a:pt x="12310" y="2049"/>
                        <a:pt x="12318" y="1709"/>
                        <a:pt x="12112" y="1709"/>
                      </a:cubicBezTo>
                      <a:cubicBezTo>
                        <a:pt x="12104" y="1709"/>
                        <a:pt x="12096" y="1710"/>
                        <a:pt x="12088" y="1711"/>
                      </a:cubicBezTo>
                      <a:cubicBezTo>
                        <a:pt x="12051" y="1711"/>
                        <a:pt x="12014" y="1712"/>
                        <a:pt x="11978" y="1712"/>
                      </a:cubicBezTo>
                      <a:cubicBezTo>
                        <a:pt x="9935" y="1712"/>
                        <a:pt x="8077" y="801"/>
                        <a:pt x="6108" y="302"/>
                      </a:cubicBezTo>
                      <a:cubicBezTo>
                        <a:pt x="5286" y="102"/>
                        <a:pt x="4455" y="1"/>
                        <a:pt x="36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" name="Google Shape;2523;p63"/>
                <p:cNvSpPr/>
                <p:nvPr/>
              </p:nvSpPr>
              <p:spPr>
                <a:xfrm>
                  <a:off x="6779377" y="3289461"/>
                  <a:ext cx="542161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4" h="2048" extrusionOk="0">
                      <a:moveTo>
                        <a:pt x="3761" y="0"/>
                      </a:moveTo>
                      <a:cubicBezTo>
                        <a:pt x="2551" y="0"/>
                        <a:pt x="1347" y="199"/>
                        <a:pt x="180" y="604"/>
                      </a:cubicBezTo>
                      <a:cubicBezTo>
                        <a:pt x="1" y="684"/>
                        <a:pt x="53" y="950"/>
                        <a:pt x="212" y="950"/>
                      </a:cubicBezTo>
                      <a:cubicBezTo>
                        <a:pt x="228" y="950"/>
                        <a:pt x="244" y="948"/>
                        <a:pt x="261" y="942"/>
                      </a:cubicBezTo>
                      <a:cubicBezTo>
                        <a:pt x="1403" y="539"/>
                        <a:pt x="2567" y="350"/>
                        <a:pt x="3734" y="350"/>
                      </a:cubicBezTo>
                      <a:cubicBezTo>
                        <a:pt x="4762" y="350"/>
                        <a:pt x="5792" y="497"/>
                        <a:pt x="6811" y="773"/>
                      </a:cubicBezTo>
                      <a:cubicBezTo>
                        <a:pt x="8729" y="1273"/>
                        <a:pt x="10588" y="2047"/>
                        <a:pt x="12607" y="2047"/>
                      </a:cubicBezTo>
                      <a:cubicBezTo>
                        <a:pt x="12641" y="2047"/>
                        <a:pt x="12676" y="2047"/>
                        <a:pt x="12710" y="2046"/>
                      </a:cubicBezTo>
                      <a:cubicBezTo>
                        <a:pt x="12934" y="2046"/>
                        <a:pt x="12934" y="1708"/>
                        <a:pt x="12710" y="1708"/>
                      </a:cubicBezTo>
                      <a:cubicBezTo>
                        <a:pt x="12678" y="1708"/>
                        <a:pt x="12646" y="1708"/>
                        <a:pt x="12614" y="1708"/>
                      </a:cubicBezTo>
                      <a:cubicBezTo>
                        <a:pt x="10477" y="1708"/>
                        <a:pt x="8500" y="827"/>
                        <a:pt x="6445" y="326"/>
                      </a:cubicBezTo>
                      <a:cubicBezTo>
                        <a:pt x="5557" y="110"/>
                        <a:pt x="4657" y="0"/>
                        <a:pt x="37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" name="Google Shape;2524;p63"/>
                <p:cNvSpPr/>
                <p:nvPr/>
              </p:nvSpPr>
              <p:spPr>
                <a:xfrm>
                  <a:off x="6779335" y="3332971"/>
                  <a:ext cx="569449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5" h="2053" extrusionOk="0">
                      <a:moveTo>
                        <a:pt x="3974" y="0"/>
                      </a:moveTo>
                      <a:cubicBezTo>
                        <a:pt x="2690" y="0"/>
                        <a:pt x="1410" y="199"/>
                        <a:pt x="181" y="609"/>
                      </a:cubicBezTo>
                      <a:cubicBezTo>
                        <a:pt x="1" y="665"/>
                        <a:pt x="54" y="955"/>
                        <a:pt x="216" y="955"/>
                      </a:cubicBezTo>
                      <a:cubicBezTo>
                        <a:pt x="231" y="955"/>
                        <a:pt x="246" y="952"/>
                        <a:pt x="262" y="947"/>
                      </a:cubicBezTo>
                      <a:cubicBezTo>
                        <a:pt x="1463" y="540"/>
                        <a:pt x="2686" y="351"/>
                        <a:pt x="3916" y="351"/>
                      </a:cubicBezTo>
                      <a:cubicBezTo>
                        <a:pt x="4974" y="351"/>
                        <a:pt x="6037" y="491"/>
                        <a:pt x="7096" y="751"/>
                      </a:cubicBezTo>
                      <a:cubicBezTo>
                        <a:pt x="9122" y="1251"/>
                        <a:pt x="11122" y="2052"/>
                        <a:pt x="13256" y="2052"/>
                      </a:cubicBezTo>
                      <a:cubicBezTo>
                        <a:pt x="13291" y="2052"/>
                        <a:pt x="13326" y="2052"/>
                        <a:pt x="13361" y="2051"/>
                      </a:cubicBezTo>
                      <a:cubicBezTo>
                        <a:pt x="13577" y="2051"/>
                        <a:pt x="13585" y="1711"/>
                        <a:pt x="13385" y="1711"/>
                      </a:cubicBezTo>
                      <a:cubicBezTo>
                        <a:pt x="13377" y="1711"/>
                        <a:pt x="13369" y="1712"/>
                        <a:pt x="13361" y="1713"/>
                      </a:cubicBezTo>
                      <a:cubicBezTo>
                        <a:pt x="13329" y="1713"/>
                        <a:pt x="13296" y="1713"/>
                        <a:pt x="13263" y="1713"/>
                      </a:cubicBezTo>
                      <a:cubicBezTo>
                        <a:pt x="11011" y="1713"/>
                        <a:pt x="8900" y="805"/>
                        <a:pt x="6731" y="304"/>
                      </a:cubicBezTo>
                      <a:cubicBezTo>
                        <a:pt x="5821" y="103"/>
                        <a:pt x="4897" y="0"/>
                        <a:pt x="39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" name="Google Shape;2525;p63"/>
                <p:cNvSpPr/>
                <p:nvPr/>
              </p:nvSpPr>
              <p:spPr>
                <a:xfrm>
                  <a:off x="6777030" y="3379835"/>
                  <a:ext cx="599043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1" h="2005" extrusionOk="0">
                      <a:moveTo>
                        <a:pt x="4537" y="1"/>
                      </a:moveTo>
                      <a:cubicBezTo>
                        <a:pt x="3073" y="1"/>
                        <a:pt x="1622" y="256"/>
                        <a:pt x="182" y="710"/>
                      </a:cubicBezTo>
                      <a:cubicBezTo>
                        <a:pt x="0" y="783"/>
                        <a:pt x="51" y="1061"/>
                        <a:pt x="205" y="1061"/>
                      </a:cubicBezTo>
                      <a:cubicBezTo>
                        <a:pt x="223" y="1061"/>
                        <a:pt x="242" y="1057"/>
                        <a:pt x="263" y="1049"/>
                      </a:cubicBezTo>
                      <a:cubicBezTo>
                        <a:pt x="1421" y="676"/>
                        <a:pt x="2607" y="425"/>
                        <a:pt x="3819" y="337"/>
                      </a:cubicBezTo>
                      <a:cubicBezTo>
                        <a:pt x="4028" y="323"/>
                        <a:pt x="4236" y="317"/>
                        <a:pt x="4443" y="317"/>
                      </a:cubicBezTo>
                      <a:cubicBezTo>
                        <a:pt x="5440" y="317"/>
                        <a:pt x="6421" y="469"/>
                        <a:pt x="7402" y="676"/>
                      </a:cubicBezTo>
                      <a:cubicBezTo>
                        <a:pt x="9567" y="1209"/>
                        <a:pt x="11680" y="2004"/>
                        <a:pt x="13954" y="2004"/>
                      </a:cubicBezTo>
                      <a:cubicBezTo>
                        <a:pt x="13991" y="2004"/>
                        <a:pt x="14029" y="2004"/>
                        <a:pt x="14067" y="2004"/>
                      </a:cubicBezTo>
                      <a:cubicBezTo>
                        <a:pt x="14290" y="1977"/>
                        <a:pt x="14290" y="1638"/>
                        <a:pt x="14067" y="1638"/>
                      </a:cubicBezTo>
                      <a:cubicBezTo>
                        <a:pt x="14032" y="1638"/>
                        <a:pt x="13997" y="1638"/>
                        <a:pt x="13962" y="1638"/>
                      </a:cubicBezTo>
                      <a:cubicBezTo>
                        <a:pt x="11570" y="1638"/>
                        <a:pt x="9346" y="730"/>
                        <a:pt x="7036" y="256"/>
                      </a:cubicBezTo>
                      <a:cubicBezTo>
                        <a:pt x="6199" y="82"/>
                        <a:pt x="5366" y="1"/>
                        <a:pt x="45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" name="Google Shape;2526;p63"/>
                <p:cNvSpPr/>
                <p:nvPr/>
              </p:nvSpPr>
              <p:spPr>
                <a:xfrm>
                  <a:off x="6777030" y="3421711"/>
                  <a:ext cx="623732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0" h="1995" extrusionOk="0">
                      <a:moveTo>
                        <a:pt x="4779" y="0"/>
                      </a:moveTo>
                      <a:cubicBezTo>
                        <a:pt x="3217" y="0"/>
                        <a:pt x="1669" y="307"/>
                        <a:pt x="182" y="923"/>
                      </a:cubicBezTo>
                      <a:cubicBezTo>
                        <a:pt x="0" y="996"/>
                        <a:pt x="51" y="1274"/>
                        <a:pt x="205" y="1274"/>
                      </a:cubicBezTo>
                      <a:cubicBezTo>
                        <a:pt x="223" y="1274"/>
                        <a:pt x="242" y="1271"/>
                        <a:pt x="263" y="1262"/>
                      </a:cubicBezTo>
                      <a:cubicBezTo>
                        <a:pt x="1740" y="646"/>
                        <a:pt x="3250" y="359"/>
                        <a:pt x="4778" y="359"/>
                      </a:cubicBezTo>
                      <a:cubicBezTo>
                        <a:pt x="5704" y="359"/>
                        <a:pt x="6636" y="464"/>
                        <a:pt x="7571" y="666"/>
                      </a:cubicBezTo>
                      <a:cubicBezTo>
                        <a:pt x="9905" y="1166"/>
                        <a:pt x="12159" y="1994"/>
                        <a:pt x="14542" y="1994"/>
                      </a:cubicBezTo>
                      <a:cubicBezTo>
                        <a:pt x="14580" y="1994"/>
                        <a:pt x="14618" y="1994"/>
                        <a:pt x="14656" y="1993"/>
                      </a:cubicBezTo>
                      <a:cubicBezTo>
                        <a:pt x="14879" y="1993"/>
                        <a:pt x="14879" y="1655"/>
                        <a:pt x="14656" y="1655"/>
                      </a:cubicBezTo>
                      <a:cubicBezTo>
                        <a:pt x="14621" y="1655"/>
                        <a:pt x="14585" y="1655"/>
                        <a:pt x="14550" y="1655"/>
                      </a:cubicBezTo>
                      <a:cubicBezTo>
                        <a:pt x="12048" y="1655"/>
                        <a:pt x="9657" y="720"/>
                        <a:pt x="7206" y="246"/>
                      </a:cubicBezTo>
                      <a:cubicBezTo>
                        <a:pt x="6398" y="82"/>
                        <a:pt x="5587" y="0"/>
                        <a:pt x="47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27" name="Google Shape;2527;p63"/>
            <p:cNvSpPr/>
            <p:nvPr/>
          </p:nvSpPr>
          <p:spPr>
            <a:xfrm>
              <a:off x="6072313" y="2981744"/>
              <a:ext cx="841368" cy="265422"/>
            </a:xfrm>
            <a:custGeom>
              <a:avLst/>
              <a:gdLst/>
              <a:ahLst/>
              <a:cxnLst/>
              <a:rect l="l" t="t" r="r" b="b"/>
              <a:pathLst>
                <a:path w="20072" h="6332" extrusionOk="0">
                  <a:moveTo>
                    <a:pt x="15878" y="1"/>
                  </a:moveTo>
                  <a:cubicBezTo>
                    <a:pt x="15399" y="1"/>
                    <a:pt x="14368" y="326"/>
                    <a:pt x="12957" y="860"/>
                  </a:cubicBezTo>
                  <a:cubicBezTo>
                    <a:pt x="12957" y="860"/>
                    <a:pt x="4325" y="146"/>
                    <a:pt x="662" y="146"/>
                  </a:cubicBezTo>
                  <a:cubicBezTo>
                    <a:pt x="418" y="146"/>
                    <a:pt x="196" y="149"/>
                    <a:pt x="0" y="156"/>
                  </a:cubicBezTo>
                  <a:lnTo>
                    <a:pt x="170" y="6170"/>
                  </a:lnTo>
                  <a:cubicBezTo>
                    <a:pt x="477" y="6284"/>
                    <a:pt x="1089" y="6332"/>
                    <a:pt x="1890" y="6332"/>
                  </a:cubicBezTo>
                  <a:cubicBezTo>
                    <a:pt x="5055" y="6332"/>
                    <a:pt x="11175" y="5581"/>
                    <a:pt x="13181" y="5154"/>
                  </a:cubicBezTo>
                  <a:cubicBezTo>
                    <a:pt x="13181" y="5154"/>
                    <a:pt x="15978" y="5689"/>
                    <a:pt x="17129" y="5771"/>
                  </a:cubicBezTo>
                  <a:cubicBezTo>
                    <a:pt x="17348" y="5782"/>
                    <a:pt x="17534" y="5788"/>
                    <a:pt x="17692" y="5788"/>
                  </a:cubicBezTo>
                  <a:cubicBezTo>
                    <a:pt x="18368" y="5788"/>
                    <a:pt x="18528" y="5674"/>
                    <a:pt x="18572" y="5378"/>
                  </a:cubicBezTo>
                  <a:cubicBezTo>
                    <a:pt x="18653" y="5039"/>
                    <a:pt x="16486" y="4816"/>
                    <a:pt x="15524" y="4646"/>
                  </a:cubicBezTo>
                  <a:lnTo>
                    <a:pt x="15524" y="4646"/>
                  </a:lnTo>
                  <a:cubicBezTo>
                    <a:pt x="15524" y="4646"/>
                    <a:pt x="16578" y="4670"/>
                    <a:pt x="17523" y="4670"/>
                  </a:cubicBezTo>
                  <a:cubicBezTo>
                    <a:pt x="17996" y="4670"/>
                    <a:pt x="18441" y="4664"/>
                    <a:pt x="18714" y="4646"/>
                  </a:cubicBezTo>
                  <a:cubicBezTo>
                    <a:pt x="19500" y="4619"/>
                    <a:pt x="19669" y="4450"/>
                    <a:pt x="19642" y="4111"/>
                  </a:cubicBezTo>
                  <a:cubicBezTo>
                    <a:pt x="19642" y="3911"/>
                    <a:pt x="19601" y="3649"/>
                    <a:pt x="17081" y="3473"/>
                  </a:cubicBezTo>
                  <a:lnTo>
                    <a:pt x="17081" y="3473"/>
                  </a:lnTo>
                  <a:cubicBezTo>
                    <a:pt x="17267" y="3478"/>
                    <a:pt x="17462" y="3482"/>
                    <a:pt x="17661" y="3482"/>
                  </a:cubicBezTo>
                  <a:cubicBezTo>
                    <a:pt x="18770" y="3482"/>
                    <a:pt x="19965" y="3376"/>
                    <a:pt x="20008" y="2926"/>
                  </a:cubicBezTo>
                  <a:cubicBezTo>
                    <a:pt x="20072" y="2330"/>
                    <a:pt x="19165" y="2225"/>
                    <a:pt x="17709" y="2225"/>
                  </a:cubicBezTo>
                  <a:cubicBezTo>
                    <a:pt x="17203" y="2225"/>
                    <a:pt x="16630" y="2237"/>
                    <a:pt x="16010" y="2246"/>
                  </a:cubicBezTo>
                  <a:lnTo>
                    <a:pt x="16010" y="2246"/>
                  </a:lnTo>
                  <a:cubicBezTo>
                    <a:pt x="16585" y="2238"/>
                    <a:pt x="18682" y="2200"/>
                    <a:pt x="19195" y="2106"/>
                  </a:cubicBezTo>
                  <a:cubicBezTo>
                    <a:pt x="19553" y="2020"/>
                    <a:pt x="19613" y="1232"/>
                    <a:pt x="18105" y="1232"/>
                  </a:cubicBezTo>
                  <a:cubicBezTo>
                    <a:pt x="18074" y="1232"/>
                    <a:pt x="18042" y="1232"/>
                    <a:pt x="18010" y="1233"/>
                  </a:cubicBezTo>
                  <a:cubicBezTo>
                    <a:pt x="16398" y="1233"/>
                    <a:pt x="15158" y="1368"/>
                    <a:pt x="15043" y="1368"/>
                  </a:cubicBezTo>
                  <a:cubicBezTo>
                    <a:pt x="15041" y="1369"/>
                    <a:pt x="15039" y="1369"/>
                    <a:pt x="15038" y="1369"/>
                  </a:cubicBezTo>
                  <a:cubicBezTo>
                    <a:pt x="14980" y="1369"/>
                    <a:pt x="16148" y="627"/>
                    <a:pt x="16174" y="183"/>
                  </a:cubicBezTo>
                  <a:cubicBezTo>
                    <a:pt x="16182" y="58"/>
                    <a:pt x="16079" y="1"/>
                    <a:pt x="15878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3"/>
            <p:cNvSpPr/>
            <p:nvPr/>
          </p:nvSpPr>
          <p:spPr>
            <a:xfrm>
              <a:off x="6072313" y="2975038"/>
              <a:ext cx="847237" cy="279548"/>
            </a:xfrm>
            <a:custGeom>
              <a:avLst/>
              <a:gdLst/>
              <a:ahLst/>
              <a:cxnLst/>
              <a:rect l="l" t="t" r="r" b="b"/>
              <a:pathLst>
                <a:path w="20212" h="6669" extrusionOk="0">
                  <a:moveTo>
                    <a:pt x="15846" y="1"/>
                  </a:moveTo>
                  <a:cubicBezTo>
                    <a:pt x="15440" y="1"/>
                    <a:pt x="14639" y="192"/>
                    <a:pt x="12930" y="851"/>
                  </a:cubicBezTo>
                  <a:cubicBezTo>
                    <a:pt x="12298" y="800"/>
                    <a:pt x="4211" y="136"/>
                    <a:pt x="681" y="136"/>
                  </a:cubicBezTo>
                  <a:cubicBezTo>
                    <a:pt x="429" y="136"/>
                    <a:pt x="201" y="139"/>
                    <a:pt x="0" y="146"/>
                  </a:cubicBezTo>
                  <a:lnTo>
                    <a:pt x="27" y="485"/>
                  </a:lnTo>
                  <a:cubicBezTo>
                    <a:pt x="220" y="478"/>
                    <a:pt x="438" y="475"/>
                    <a:pt x="679" y="475"/>
                  </a:cubicBezTo>
                  <a:cubicBezTo>
                    <a:pt x="4288" y="475"/>
                    <a:pt x="12847" y="1189"/>
                    <a:pt x="12930" y="1189"/>
                  </a:cubicBezTo>
                  <a:lnTo>
                    <a:pt x="12957" y="1223"/>
                  </a:lnTo>
                  <a:lnTo>
                    <a:pt x="13011" y="1189"/>
                  </a:lnTo>
                  <a:cubicBezTo>
                    <a:pt x="14874" y="456"/>
                    <a:pt x="15590" y="318"/>
                    <a:pt x="15861" y="318"/>
                  </a:cubicBezTo>
                  <a:cubicBezTo>
                    <a:pt x="15943" y="318"/>
                    <a:pt x="15985" y="330"/>
                    <a:pt x="16005" y="343"/>
                  </a:cubicBezTo>
                  <a:cubicBezTo>
                    <a:pt x="16005" y="512"/>
                    <a:pt x="15693" y="797"/>
                    <a:pt x="15097" y="1250"/>
                  </a:cubicBezTo>
                  <a:cubicBezTo>
                    <a:pt x="14901" y="1420"/>
                    <a:pt x="14820" y="1474"/>
                    <a:pt x="14874" y="1589"/>
                  </a:cubicBezTo>
                  <a:lnTo>
                    <a:pt x="14928" y="1731"/>
                  </a:lnTo>
                  <a:lnTo>
                    <a:pt x="15070" y="1697"/>
                  </a:lnTo>
                  <a:cubicBezTo>
                    <a:pt x="15158" y="1697"/>
                    <a:pt x="16425" y="1562"/>
                    <a:pt x="18010" y="1562"/>
                  </a:cubicBezTo>
                  <a:cubicBezTo>
                    <a:pt x="18061" y="1560"/>
                    <a:pt x="18110" y="1559"/>
                    <a:pt x="18158" y="1559"/>
                  </a:cubicBezTo>
                  <a:cubicBezTo>
                    <a:pt x="18968" y="1559"/>
                    <a:pt x="19224" y="1822"/>
                    <a:pt x="19249" y="1982"/>
                  </a:cubicBezTo>
                  <a:cubicBezTo>
                    <a:pt x="19249" y="2036"/>
                    <a:pt x="19222" y="2097"/>
                    <a:pt x="19161" y="2097"/>
                  </a:cubicBezTo>
                  <a:cubicBezTo>
                    <a:pt x="18599" y="2205"/>
                    <a:pt x="15944" y="2239"/>
                    <a:pt x="15863" y="2239"/>
                  </a:cubicBezTo>
                  <a:lnTo>
                    <a:pt x="15863" y="2578"/>
                  </a:lnTo>
                  <a:lnTo>
                    <a:pt x="16736" y="2578"/>
                  </a:lnTo>
                  <a:cubicBezTo>
                    <a:pt x="17177" y="2568"/>
                    <a:pt x="17591" y="2559"/>
                    <a:pt x="17965" y="2559"/>
                  </a:cubicBezTo>
                  <a:cubicBezTo>
                    <a:pt x="18886" y="2559"/>
                    <a:pt x="19563" y="2615"/>
                    <a:pt x="19784" y="2856"/>
                  </a:cubicBezTo>
                  <a:cubicBezTo>
                    <a:pt x="19839" y="2917"/>
                    <a:pt x="19839" y="2998"/>
                    <a:pt x="19839" y="3086"/>
                  </a:cubicBezTo>
                  <a:cubicBezTo>
                    <a:pt x="19839" y="3113"/>
                    <a:pt x="19757" y="3452"/>
                    <a:pt x="17868" y="3479"/>
                  </a:cubicBezTo>
                  <a:lnTo>
                    <a:pt x="17217" y="3479"/>
                  </a:lnTo>
                  <a:cubicBezTo>
                    <a:pt x="16791" y="3452"/>
                    <a:pt x="16317" y="3425"/>
                    <a:pt x="15775" y="3391"/>
                  </a:cubicBezTo>
                  <a:lnTo>
                    <a:pt x="15775" y="3729"/>
                  </a:lnTo>
                  <a:cubicBezTo>
                    <a:pt x="15775" y="3729"/>
                    <a:pt x="16398" y="3790"/>
                    <a:pt x="17190" y="3817"/>
                  </a:cubicBezTo>
                  <a:cubicBezTo>
                    <a:pt x="18091" y="3872"/>
                    <a:pt x="18714" y="3960"/>
                    <a:pt x="19107" y="4041"/>
                  </a:cubicBezTo>
                  <a:cubicBezTo>
                    <a:pt x="19473" y="4156"/>
                    <a:pt x="19473" y="4237"/>
                    <a:pt x="19473" y="4298"/>
                  </a:cubicBezTo>
                  <a:cubicBezTo>
                    <a:pt x="19500" y="4441"/>
                    <a:pt x="19500" y="4610"/>
                    <a:pt x="18687" y="4637"/>
                  </a:cubicBezTo>
                  <a:cubicBezTo>
                    <a:pt x="18364" y="4660"/>
                    <a:pt x="17753" y="4668"/>
                    <a:pt x="17155" y="4668"/>
                  </a:cubicBezTo>
                  <a:cubicBezTo>
                    <a:pt x="16337" y="4668"/>
                    <a:pt x="15540" y="4653"/>
                    <a:pt x="15524" y="4637"/>
                  </a:cubicBezTo>
                  <a:lnTo>
                    <a:pt x="15497" y="4976"/>
                  </a:lnTo>
                  <a:cubicBezTo>
                    <a:pt x="15693" y="5030"/>
                    <a:pt x="15978" y="5057"/>
                    <a:pt x="16256" y="5118"/>
                  </a:cubicBezTo>
                  <a:cubicBezTo>
                    <a:pt x="16933" y="5199"/>
                    <a:pt x="18179" y="5396"/>
                    <a:pt x="18403" y="5565"/>
                  </a:cubicBezTo>
                  <a:cubicBezTo>
                    <a:pt x="18359" y="5680"/>
                    <a:pt x="18274" y="5778"/>
                    <a:pt x="17672" y="5778"/>
                  </a:cubicBezTo>
                  <a:cubicBezTo>
                    <a:pt x="17532" y="5778"/>
                    <a:pt x="17364" y="5773"/>
                    <a:pt x="17163" y="5761"/>
                  </a:cubicBezTo>
                  <a:cubicBezTo>
                    <a:pt x="16032" y="5680"/>
                    <a:pt x="13235" y="5172"/>
                    <a:pt x="13208" y="5172"/>
                  </a:cubicBezTo>
                  <a:lnTo>
                    <a:pt x="13181" y="5145"/>
                  </a:lnTo>
                  <a:lnTo>
                    <a:pt x="13126" y="5172"/>
                  </a:lnTo>
                  <a:cubicBezTo>
                    <a:pt x="11058" y="5603"/>
                    <a:pt x="4865" y="6329"/>
                    <a:pt x="1800" y="6329"/>
                  </a:cubicBezTo>
                  <a:cubicBezTo>
                    <a:pt x="1061" y="6329"/>
                    <a:pt x="504" y="6287"/>
                    <a:pt x="230" y="6188"/>
                  </a:cubicBezTo>
                  <a:lnTo>
                    <a:pt x="88" y="6500"/>
                  </a:lnTo>
                  <a:cubicBezTo>
                    <a:pt x="427" y="6608"/>
                    <a:pt x="1077" y="6669"/>
                    <a:pt x="1924" y="6669"/>
                  </a:cubicBezTo>
                  <a:cubicBezTo>
                    <a:pt x="5141" y="6669"/>
                    <a:pt x="11237" y="5903"/>
                    <a:pt x="13181" y="5511"/>
                  </a:cubicBezTo>
                  <a:cubicBezTo>
                    <a:pt x="13519" y="5565"/>
                    <a:pt x="16032" y="6019"/>
                    <a:pt x="17129" y="6100"/>
                  </a:cubicBezTo>
                  <a:cubicBezTo>
                    <a:pt x="17348" y="6112"/>
                    <a:pt x="17538" y="6119"/>
                    <a:pt x="17704" y="6119"/>
                  </a:cubicBezTo>
                  <a:cubicBezTo>
                    <a:pt x="18378" y="6119"/>
                    <a:pt x="18649" y="5999"/>
                    <a:pt x="18741" y="5592"/>
                  </a:cubicBezTo>
                  <a:cubicBezTo>
                    <a:pt x="18741" y="5511"/>
                    <a:pt x="18741" y="5456"/>
                    <a:pt x="18687" y="5396"/>
                  </a:cubicBezTo>
                  <a:cubicBezTo>
                    <a:pt x="18599" y="5226"/>
                    <a:pt x="18288" y="5118"/>
                    <a:pt x="17725" y="5003"/>
                  </a:cubicBezTo>
                  <a:cubicBezTo>
                    <a:pt x="18118" y="5003"/>
                    <a:pt x="18484" y="5003"/>
                    <a:pt x="18714" y="4976"/>
                  </a:cubicBezTo>
                  <a:cubicBezTo>
                    <a:pt x="19419" y="4948"/>
                    <a:pt x="19839" y="4806"/>
                    <a:pt x="19811" y="4271"/>
                  </a:cubicBezTo>
                  <a:cubicBezTo>
                    <a:pt x="19811" y="4041"/>
                    <a:pt x="19730" y="3872"/>
                    <a:pt x="19161" y="3729"/>
                  </a:cubicBezTo>
                  <a:cubicBezTo>
                    <a:pt x="19839" y="3621"/>
                    <a:pt x="20150" y="3425"/>
                    <a:pt x="20177" y="3113"/>
                  </a:cubicBezTo>
                  <a:cubicBezTo>
                    <a:pt x="20211" y="2917"/>
                    <a:pt x="20150" y="2774"/>
                    <a:pt x="20042" y="2632"/>
                  </a:cubicBezTo>
                  <a:cubicBezTo>
                    <a:pt x="19900" y="2490"/>
                    <a:pt x="19703" y="2409"/>
                    <a:pt x="19419" y="2321"/>
                  </a:cubicBezTo>
                  <a:cubicBezTo>
                    <a:pt x="19534" y="2239"/>
                    <a:pt x="19588" y="2097"/>
                    <a:pt x="19588" y="1928"/>
                  </a:cubicBezTo>
                  <a:cubicBezTo>
                    <a:pt x="19562" y="1763"/>
                    <a:pt x="19401" y="1222"/>
                    <a:pt x="18126" y="1222"/>
                  </a:cubicBezTo>
                  <a:cubicBezTo>
                    <a:pt x="18088" y="1222"/>
                    <a:pt x="18050" y="1222"/>
                    <a:pt x="18010" y="1223"/>
                  </a:cubicBezTo>
                  <a:cubicBezTo>
                    <a:pt x="16994" y="1223"/>
                    <a:pt x="16113" y="1277"/>
                    <a:pt x="15578" y="1305"/>
                  </a:cubicBezTo>
                  <a:cubicBezTo>
                    <a:pt x="15978" y="993"/>
                    <a:pt x="16344" y="654"/>
                    <a:pt x="16344" y="377"/>
                  </a:cubicBezTo>
                  <a:cubicBezTo>
                    <a:pt x="16344" y="262"/>
                    <a:pt x="16317" y="146"/>
                    <a:pt x="16201" y="92"/>
                  </a:cubicBezTo>
                  <a:cubicBezTo>
                    <a:pt x="16132" y="40"/>
                    <a:pt x="16029" y="1"/>
                    <a:pt x="1584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9" name="Google Shape;2529;p63"/>
            <p:cNvGrpSpPr/>
            <p:nvPr/>
          </p:nvGrpSpPr>
          <p:grpSpPr>
            <a:xfrm>
              <a:off x="5945680" y="2446626"/>
              <a:ext cx="305704" cy="513783"/>
              <a:chOff x="5945680" y="2446626"/>
              <a:chExt cx="305704" cy="513783"/>
            </a:xfrm>
          </p:grpSpPr>
          <p:sp>
            <p:nvSpPr>
              <p:cNvPr id="2530" name="Google Shape;2530;p63"/>
              <p:cNvSpPr/>
              <p:nvPr/>
            </p:nvSpPr>
            <p:spPr>
              <a:xfrm>
                <a:off x="5954189" y="2453668"/>
                <a:ext cx="289650" cy="499279"/>
              </a:xfrm>
              <a:custGeom>
                <a:avLst/>
                <a:gdLst/>
                <a:ahLst/>
                <a:cxnLst/>
                <a:rect l="l" t="t" r="r" b="b"/>
                <a:pathLst>
                  <a:path w="6910" h="11911" extrusionOk="0">
                    <a:moveTo>
                      <a:pt x="6909" y="0"/>
                    </a:moveTo>
                    <a:cubicBezTo>
                      <a:pt x="4234" y="1185"/>
                      <a:pt x="2845" y="3806"/>
                      <a:pt x="2060" y="5364"/>
                    </a:cubicBezTo>
                    <a:cubicBezTo>
                      <a:pt x="1382" y="6719"/>
                      <a:pt x="678" y="8074"/>
                      <a:pt x="1" y="9394"/>
                    </a:cubicBezTo>
                    <a:cubicBezTo>
                      <a:pt x="1" y="9394"/>
                      <a:pt x="1355" y="10613"/>
                      <a:pt x="3272" y="11318"/>
                    </a:cubicBezTo>
                    <a:cubicBezTo>
                      <a:pt x="4793" y="11855"/>
                      <a:pt x="5730" y="11911"/>
                      <a:pt x="6052" y="11911"/>
                    </a:cubicBezTo>
                    <a:cubicBezTo>
                      <a:pt x="6136" y="11911"/>
                      <a:pt x="6178" y="11907"/>
                      <a:pt x="6178" y="11907"/>
                    </a:cubicBezTo>
                    <a:lnTo>
                      <a:pt x="6686" y="4910"/>
                    </a:lnTo>
                    <a:lnTo>
                      <a:pt x="69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63"/>
              <p:cNvSpPr/>
              <p:nvPr/>
            </p:nvSpPr>
            <p:spPr>
              <a:xfrm>
                <a:off x="5945680" y="2446626"/>
                <a:ext cx="305704" cy="513783"/>
              </a:xfrm>
              <a:custGeom>
                <a:avLst/>
                <a:gdLst/>
                <a:ahLst/>
                <a:cxnLst/>
                <a:rect l="l" t="t" r="r" b="b"/>
                <a:pathLst>
                  <a:path w="7293" h="12257" extrusionOk="0">
                    <a:moveTo>
                      <a:pt x="6931" y="440"/>
                    </a:moveTo>
                    <a:cubicBezTo>
                      <a:pt x="6796" y="3592"/>
                      <a:pt x="6598" y="6720"/>
                      <a:pt x="6381" y="9874"/>
                    </a:cubicBezTo>
                    <a:cubicBezTo>
                      <a:pt x="6330" y="10558"/>
                      <a:pt x="6274" y="11237"/>
                      <a:pt x="6223" y="11916"/>
                    </a:cubicBezTo>
                    <a:lnTo>
                      <a:pt x="6223" y="11916"/>
                    </a:lnTo>
                    <a:cubicBezTo>
                      <a:pt x="6178" y="11917"/>
                      <a:pt x="6133" y="11918"/>
                      <a:pt x="6088" y="11918"/>
                    </a:cubicBezTo>
                    <a:cubicBezTo>
                      <a:pt x="5151" y="11918"/>
                      <a:pt x="4145" y="11559"/>
                      <a:pt x="3306" y="11228"/>
                    </a:cubicBezTo>
                    <a:cubicBezTo>
                      <a:pt x="2272" y="10823"/>
                      <a:pt x="1257" y="10253"/>
                      <a:pt x="402" y="9531"/>
                    </a:cubicBezTo>
                    <a:lnTo>
                      <a:pt x="402" y="9531"/>
                    </a:lnTo>
                    <a:cubicBezTo>
                      <a:pt x="1338" y="7732"/>
                      <a:pt x="2171" y="5859"/>
                      <a:pt x="3218" y="4117"/>
                    </a:cubicBezTo>
                    <a:cubicBezTo>
                      <a:pt x="4154" y="2596"/>
                      <a:pt x="5346" y="1246"/>
                      <a:pt x="6931" y="440"/>
                    </a:cubicBezTo>
                    <a:close/>
                    <a:moveTo>
                      <a:pt x="7112" y="0"/>
                    </a:moveTo>
                    <a:cubicBezTo>
                      <a:pt x="7071" y="0"/>
                      <a:pt x="7029" y="14"/>
                      <a:pt x="6998" y="41"/>
                    </a:cubicBezTo>
                    <a:lnTo>
                      <a:pt x="6998" y="41"/>
                    </a:lnTo>
                    <a:cubicBezTo>
                      <a:pt x="5294" y="809"/>
                      <a:pt x="4004" y="2183"/>
                      <a:pt x="3048" y="3751"/>
                    </a:cubicBezTo>
                    <a:cubicBezTo>
                      <a:pt x="1897" y="5586"/>
                      <a:pt x="1016" y="7591"/>
                      <a:pt x="61" y="9481"/>
                    </a:cubicBezTo>
                    <a:cubicBezTo>
                      <a:pt x="0" y="9562"/>
                      <a:pt x="0" y="9650"/>
                      <a:pt x="88" y="9704"/>
                    </a:cubicBezTo>
                    <a:cubicBezTo>
                      <a:pt x="935" y="10470"/>
                      <a:pt x="2005" y="11059"/>
                      <a:pt x="3082" y="11513"/>
                    </a:cubicBezTo>
                    <a:cubicBezTo>
                      <a:pt x="3976" y="11870"/>
                      <a:pt x="5066" y="12256"/>
                      <a:pt x="6082" y="12256"/>
                    </a:cubicBezTo>
                    <a:cubicBezTo>
                      <a:pt x="6183" y="12256"/>
                      <a:pt x="6282" y="12252"/>
                      <a:pt x="6381" y="12244"/>
                    </a:cubicBezTo>
                    <a:cubicBezTo>
                      <a:pt x="6496" y="12244"/>
                      <a:pt x="6550" y="12190"/>
                      <a:pt x="6550" y="12075"/>
                    </a:cubicBezTo>
                    <a:cubicBezTo>
                      <a:pt x="6773" y="9027"/>
                      <a:pt x="7031" y="5952"/>
                      <a:pt x="7173" y="2877"/>
                    </a:cubicBezTo>
                    <a:cubicBezTo>
                      <a:pt x="7200" y="1997"/>
                      <a:pt x="7252" y="1110"/>
                      <a:pt x="7280" y="229"/>
                    </a:cubicBezTo>
                    <a:lnTo>
                      <a:pt x="7280" y="229"/>
                    </a:lnTo>
                    <a:cubicBezTo>
                      <a:pt x="7292" y="193"/>
                      <a:pt x="7289" y="153"/>
                      <a:pt x="7275" y="117"/>
                    </a:cubicBezTo>
                    <a:lnTo>
                      <a:pt x="7275" y="117"/>
                    </a:lnTo>
                    <a:cubicBezTo>
                      <a:pt x="7257" y="54"/>
                      <a:pt x="7207" y="16"/>
                      <a:pt x="7152" y="4"/>
                    </a:cubicBezTo>
                    <a:lnTo>
                      <a:pt x="7152" y="4"/>
                    </a:lnTo>
                    <a:cubicBezTo>
                      <a:pt x="7142" y="2"/>
                      <a:pt x="7132" y="1"/>
                      <a:pt x="7122" y="1"/>
                    </a:cubicBezTo>
                    <a:lnTo>
                      <a:pt x="7122" y="1"/>
                    </a:lnTo>
                    <a:cubicBezTo>
                      <a:pt x="7119" y="0"/>
                      <a:pt x="7115" y="0"/>
                      <a:pt x="7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63"/>
              <p:cNvSpPr/>
              <p:nvPr/>
            </p:nvSpPr>
            <p:spPr>
              <a:xfrm>
                <a:off x="5994681" y="2740467"/>
                <a:ext cx="236876" cy="110956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647" extrusionOk="0">
                    <a:moveTo>
                      <a:pt x="253" y="1"/>
                    </a:moveTo>
                    <a:cubicBezTo>
                      <a:pt x="126" y="1"/>
                      <a:pt x="0" y="165"/>
                      <a:pt x="132" y="297"/>
                    </a:cubicBezTo>
                    <a:cubicBezTo>
                      <a:pt x="755" y="947"/>
                      <a:pt x="1629" y="1367"/>
                      <a:pt x="2448" y="1739"/>
                    </a:cubicBezTo>
                    <a:cubicBezTo>
                      <a:pt x="3376" y="2132"/>
                      <a:pt x="4365" y="2471"/>
                      <a:pt x="5354" y="2640"/>
                    </a:cubicBezTo>
                    <a:cubicBezTo>
                      <a:pt x="5370" y="2644"/>
                      <a:pt x="5386" y="2646"/>
                      <a:pt x="5401" y="2646"/>
                    </a:cubicBezTo>
                    <a:cubicBezTo>
                      <a:pt x="5589" y="2646"/>
                      <a:pt x="5651" y="2352"/>
                      <a:pt x="5469" y="2302"/>
                    </a:cubicBezTo>
                    <a:cubicBezTo>
                      <a:pt x="4480" y="2132"/>
                      <a:pt x="3518" y="1821"/>
                      <a:pt x="2618" y="1428"/>
                    </a:cubicBezTo>
                    <a:cubicBezTo>
                      <a:pt x="1825" y="1089"/>
                      <a:pt x="951" y="690"/>
                      <a:pt x="355" y="46"/>
                    </a:cubicBezTo>
                    <a:cubicBezTo>
                      <a:pt x="325" y="15"/>
                      <a:pt x="289" y="1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63"/>
              <p:cNvSpPr/>
              <p:nvPr/>
            </p:nvSpPr>
            <p:spPr>
              <a:xfrm>
                <a:off x="5995394" y="2800074"/>
                <a:ext cx="30935" cy="45397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083" extrusionOk="0">
                    <a:moveTo>
                      <a:pt x="507" y="1"/>
                    </a:moveTo>
                    <a:cubicBezTo>
                      <a:pt x="456" y="1"/>
                      <a:pt x="406" y="26"/>
                      <a:pt x="372" y="87"/>
                    </a:cubicBezTo>
                    <a:cubicBezTo>
                      <a:pt x="284" y="345"/>
                      <a:pt x="169" y="568"/>
                      <a:pt x="61" y="825"/>
                    </a:cubicBezTo>
                    <a:cubicBezTo>
                      <a:pt x="0" y="960"/>
                      <a:pt x="128" y="1082"/>
                      <a:pt x="242" y="1082"/>
                    </a:cubicBezTo>
                    <a:cubicBezTo>
                      <a:pt x="295" y="1082"/>
                      <a:pt x="345" y="1057"/>
                      <a:pt x="372" y="995"/>
                    </a:cubicBezTo>
                    <a:cubicBezTo>
                      <a:pt x="481" y="737"/>
                      <a:pt x="569" y="514"/>
                      <a:pt x="677" y="284"/>
                    </a:cubicBezTo>
                    <a:cubicBezTo>
                      <a:pt x="738" y="129"/>
                      <a:pt x="621" y="1"/>
                      <a:pt x="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63"/>
              <p:cNvSpPr/>
              <p:nvPr/>
            </p:nvSpPr>
            <p:spPr>
              <a:xfrm>
                <a:off x="6052444" y="2825015"/>
                <a:ext cx="33031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1215" extrusionOk="0">
                    <a:moveTo>
                      <a:pt x="561" y="1"/>
                    </a:moveTo>
                    <a:cubicBezTo>
                      <a:pt x="508" y="1"/>
                      <a:pt x="456" y="27"/>
                      <a:pt x="420" y="88"/>
                    </a:cubicBezTo>
                    <a:cubicBezTo>
                      <a:pt x="278" y="400"/>
                      <a:pt x="163" y="705"/>
                      <a:pt x="54" y="1016"/>
                    </a:cubicBezTo>
                    <a:cubicBezTo>
                      <a:pt x="1" y="1135"/>
                      <a:pt x="105" y="1215"/>
                      <a:pt x="214" y="1215"/>
                    </a:cubicBezTo>
                    <a:cubicBezTo>
                      <a:pt x="285" y="1215"/>
                      <a:pt x="358" y="1181"/>
                      <a:pt x="393" y="1104"/>
                    </a:cubicBezTo>
                    <a:cubicBezTo>
                      <a:pt x="474" y="820"/>
                      <a:pt x="589" y="535"/>
                      <a:pt x="732" y="258"/>
                    </a:cubicBezTo>
                    <a:cubicBezTo>
                      <a:pt x="787" y="123"/>
                      <a:pt x="674" y="1"/>
                      <a:pt x="5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63"/>
              <p:cNvSpPr/>
              <p:nvPr/>
            </p:nvSpPr>
            <p:spPr>
              <a:xfrm>
                <a:off x="6104715" y="2836668"/>
                <a:ext cx="37181" cy="5772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377" extrusionOk="0">
                    <a:moveTo>
                      <a:pt x="652" y="1"/>
                    </a:moveTo>
                    <a:cubicBezTo>
                      <a:pt x="601" y="1"/>
                      <a:pt x="553" y="26"/>
                      <a:pt x="528" y="88"/>
                    </a:cubicBezTo>
                    <a:cubicBezTo>
                      <a:pt x="385" y="427"/>
                      <a:pt x="216" y="765"/>
                      <a:pt x="74" y="1104"/>
                    </a:cubicBezTo>
                    <a:cubicBezTo>
                      <a:pt x="0" y="1242"/>
                      <a:pt x="117" y="1377"/>
                      <a:pt x="228" y="1377"/>
                    </a:cubicBezTo>
                    <a:cubicBezTo>
                      <a:pt x="280" y="1377"/>
                      <a:pt x="330" y="1347"/>
                      <a:pt x="358" y="1273"/>
                    </a:cubicBezTo>
                    <a:cubicBezTo>
                      <a:pt x="528" y="935"/>
                      <a:pt x="670" y="596"/>
                      <a:pt x="812" y="257"/>
                    </a:cubicBezTo>
                    <a:cubicBezTo>
                      <a:pt x="886" y="123"/>
                      <a:pt x="76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63"/>
              <p:cNvSpPr/>
              <p:nvPr/>
            </p:nvSpPr>
            <p:spPr>
              <a:xfrm>
                <a:off x="6169855" y="2855866"/>
                <a:ext cx="25821" cy="60277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438" extrusionOk="0">
                    <a:moveTo>
                      <a:pt x="400" y="0"/>
                    </a:moveTo>
                    <a:cubicBezTo>
                      <a:pt x="331" y="0"/>
                      <a:pt x="264" y="34"/>
                      <a:pt x="240" y="111"/>
                    </a:cubicBezTo>
                    <a:cubicBezTo>
                      <a:pt x="159" y="477"/>
                      <a:pt x="71" y="849"/>
                      <a:pt x="17" y="1215"/>
                    </a:cubicBezTo>
                    <a:cubicBezTo>
                      <a:pt x="0" y="1351"/>
                      <a:pt x="120" y="1437"/>
                      <a:pt x="222" y="1437"/>
                    </a:cubicBezTo>
                    <a:cubicBezTo>
                      <a:pt x="287" y="1437"/>
                      <a:pt x="345" y="1402"/>
                      <a:pt x="355" y="1323"/>
                    </a:cubicBezTo>
                    <a:cubicBezTo>
                      <a:pt x="410" y="930"/>
                      <a:pt x="498" y="565"/>
                      <a:pt x="579" y="199"/>
                    </a:cubicBezTo>
                    <a:cubicBezTo>
                      <a:pt x="616" y="80"/>
                      <a:pt x="506" y="0"/>
                      <a:pt x="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7" name="Google Shape;2537;p63"/>
            <p:cNvSpPr/>
            <p:nvPr/>
          </p:nvSpPr>
          <p:spPr>
            <a:xfrm>
              <a:off x="6073444" y="1368843"/>
              <a:ext cx="1091951" cy="421061"/>
            </a:xfrm>
            <a:custGeom>
              <a:avLst/>
              <a:gdLst/>
              <a:ahLst/>
              <a:cxnLst/>
              <a:rect l="l" t="t" r="r" b="b"/>
              <a:pathLst>
                <a:path w="26050" h="10045" extrusionOk="0">
                  <a:moveTo>
                    <a:pt x="23428" y="0"/>
                  </a:moveTo>
                  <a:lnTo>
                    <a:pt x="1836" y="393"/>
                  </a:lnTo>
                  <a:cubicBezTo>
                    <a:pt x="508" y="3136"/>
                    <a:pt x="623" y="5107"/>
                    <a:pt x="115" y="7843"/>
                  </a:cubicBezTo>
                  <a:cubicBezTo>
                    <a:pt x="61" y="8182"/>
                    <a:pt x="0" y="8554"/>
                    <a:pt x="88" y="8893"/>
                  </a:cubicBezTo>
                  <a:cubicBezTo>
                    <a:pt x="115" y="8947"/>
                    <a:pt x="143" y="9029"/>
                    <a:pt x="203" y="9090"/>
                  </a:cubicBezTo>
                  <a:cubicBezTo>
                    <a:pt x="312" y="9171"/>
                    <a:pt x="427" y="9171"/>
                    <a:pt x="542" y="9198"/>
                  </a:cubicBezTo>
                  <a:cubicBezTo>
                    <a:pt x="925" y="9233"/>
                    <a:pt x="1310" y="9250"/>
                    <a:pt x="1695" y="9250"/>
                  </a:cubicBezTo>
                  <a:cubicBezTo>
                    <a:pt x="2269" y="9250"/>
                    <a:pt x="2845" y="9213"/>
                    <a:pt x="3421" y="9144"/>
                  </a:cubicBezTo>
                  <a:cubicBezTo>
                    <a:pt x="3502" y="9117"/>
                    <a:pt x="3590" y="9117"/>
                    <a:pt x="3644" y="9062"/>
                  </a:cubicBezTo>
                  <a:cubicBezTo>
                    <a:pt x="3698" y="9002"/>
                    <a:pt x="3759" y="8920"/>
                    <a:pt x="3759" y="8832"/>
                  </a:cubicBezTo>
                  <a:cubicBezTo>
                    <a:pt x="4179" y="7505"/>
                    <a:pt x="4572" y="6184"/>
                    <a:pt x="4999" y="4856"/>
                  </a:cubicBezTo>
                  <a:lnTo>
                    <a:pt x="4999" y="4856"/>
                  </a:lnTo>
                  <a:cubicBezTo>
                    <a:pt x="4802" y="6319"/>
                    <a:pt x="4606" y="7789"/>
                    <a:pt x="4687" y="9259"/>
                  </a:cubicBezTo>
                  <a:cubicBezTo>
                    <a:pt x="4687" y="9259"/>
                    <a:pt x="5588" y="9570"/>
                    <a:pt x="7146" y="9679"/>
                  </a:cubicBezTo>
                  <a:cubicBezTo>
                    <a:pt x="7357" y="9691"/>
                    <a:pt x="7555" y="9696"/>
                    <a:pt x="7739" y="9696"/>
                  </a:cubicBezTo>
                  <a:cubicBezTo>
                    <a:pt x="8929" y="9696"/>
                    <a:pt x="9544" y="9482"/>
                    <a:pt x="9544" y="9482"/>
                  </a:cubicBezTo>
                  <a:lnTo>
                    <a:pt x="10052" y="5507"/>
                  </a:lnTo>
                  <a:lnTo>
                    <a:pt x="10532" y="9455"/>
                  </a:lnTo>
                  <a:cubicBezTo>
                    <a:pt x="10532" y="9455"/>
                    <a:pt x="11379" y="10045"/>
                    <a:pt x="13011" y="10045"/>
                  </a:cubicBezTo>
                  <a:cubicBezTo>
                    <a:pt x="14650" y="10045"/>
                    <a:pt x="15409" y="9570"/>
                    <a:pt x="15409" y="9570"/>
                  </a:cubicBezTo>
                  <a:lnTo>
                    <a:pt x="15836" y="5615"/>
                  </a:lnTo>
                  <a:lnTo>
                    <a:pt x="16256" y="9455"/>
                  </a:lnTo>
                  <a:cubicBezTo>
                    <a:pt x="16256" y="9455"/>
                    <a:pt x="17190" y="9848"/>
                    <a:pt x="18491" y="9909"/>
                  </a:cubicBezTo>
                  <a:cubicBezTo>
                    <a:pt x="18531" y="9910"/>
                    <a:pt x="18571" y="9910"/>
                    <a:pt x="18611" y="9910"/>
                  </a:cubicBezTo>
                  <a:cubicBezTo>
                    <a:pt x="19844" y="9910"/>
                    <a:pt x="20353" y="9509"/>
                    <a:pt x="20353" y="9509"/>
                  </a:cubicBezTo>
                  <a:lnTo>
                    <a:pt x="20550" y="5276"/>
                  </a:lnTo>
                  <a:lnTo>
                    <a:pt x="21085" y="9625"/>
                  </a:lnTo>
                  <a:cubicBezTo>
                    <a:pt x="21085" y="9625"/>
                    <a:pt x="22472" y="9961"/>
                    <a:pt x="23775" y="9961"/>
                  </a:cubicBezTo>
                  <a:cubicBezTo>
                    <a:pt x="24284" y="9961"/>
                    <a:pt x="24780" y="9910"/>
                    <a:pt x="25176" y="9767"/>
                  </a:cubicBezTo>
                  <a:cubicBezTo>
                    <a:pt x="25176" y="9767"/>
                    <a:pt x="26050" y="4010"/>
                    <a:pt x="23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3"/>
            <p:cNvSpPr/>
            <p:nvPr/>
          </p:nvSpPr>
          <p:spPr>
            <a:xfrm>
              <a:off x="6062923" y="1362471"/>
              <a:ext cx="1080046" cy="436529"/>
            </a:xfrm>
            <a:custGeom>
              <a:avLst/>
              <a:gdLst/>
              <a:ahLst/>
              <a:cxnLst/>
              <a:rect l="l" t="t" r="r" b="b"/>
              <a:pathLst>
                <a:path w="25766" h="10414" extrusionOk="0">
                  <a:moveTo>
                    <a:pt x="16599" y="9436"/>
                  </a:moveTo>
                  <a:cubicBezTo>
                    <a:pt x="16601" y="9436"/>
                    <a:pt x="16603" y="9438"/>
                    <a:pt x="16606" y="9441"/>
                  </a:cubicBezTo>
                  <a:lnTo>
                    <a:pt x="16606" y="9441"/>
                  </a:lnTo>
                  <a:cubicBezTo>
                    <a:pt x="16601" y="9439"/>
                    <a:pt x="16597" y="9438"/>
                    <a:pt x="16595" y="9438"/>
                  </a:cubicBezTo>
                  <a:cubicBezTo>
                    <a:pt x="16596" y="9437"/>
                    <a:pt x="16597" y="9436"/>
                    <a:pt x="16599" y="9436"/>
                  </a:cubicBezTo>
                  <a:close/>
                  <a:moveTo>
                    <a:pt x="15544" y="9571"/>
                  </a:moveTo>
                  <a:cubicBezTo>
                    <a:pt x="15546" y="9571"/>
                    <a:pt x="15549" y="9574"/>
                    <a:pt x="15552" y="9580"/>
                  </a:cubicBezTo>
                  <a:lnTo>
                    <a:pt x="15534" y="9588"/>
                  </a:lnTo>
                  <a:lnTo>
                    <a:pt x="15534" y="9588"/>
                  </a:lnTo>
                  <a:cubicBezTo>
                    <a:pt x="15537" y="9578"/>
                    <a:pt x="15540" y="9571"/>
                    <a:pt x="15544" y="9571"/>
                  </a:cubicBezTo>
                  <a:close/>
                  <a:moveTo>
                    <a:pt x="23686" y="1"/>
                  </a:moveTo>
                  <a:cubicBezTo>
                    <a:pt x="23563" y="1"/>
                    <a:pt x="23437" y="120"/>
                    <a:pt x="23537" y="240"/>
                  </a:cubicBezTo>
                  <a:cubicBezTo>
                    <a:pt x="24865" y="2299"/>
                    <a:pt x="25346" y="4778"/>
                    <a:pt x="25400" y="7210"/>
                  </a:cubicBezTo>
                  <a:cubicBezTo>
                    <a:pt x="25400" y="7941"/>
                    <a:pt x="25400" y="8706"/>
                    <a:pt x="25312" y="9438"/>
                  </a:cubicBezTo>
                  <a:cubicBezTo>
                    <a:pt x="25312" y="9530"/>
                    <a:pt x="25312" y="9709"/>
                    <a:pt x="25284" y="9805"/>
                  </a:cubicBezTo>
                  <a:lnTo>
                    <a:pt x="25284" y="9805"/>
                  </a:lnTo>
                  <a:cubicBezTo>
                    <a:pt x="25277" y="9804"/>
                    <a:pt x="25268" y="9804"/>
                    <a:pt x="25258" y="9804"/>
                  </a:cubicBezTo>
                  <a:cubicBezTo>
                    <a:pt x="25142" y="9804"/>
                    <a:pt x="25034" y="9858"/>
                    <a:pt x="24919" y="9858"/>
                  </a:cubicBezTo>
                  <a:cubicBezTo>
                    <a:pt x="24607" y="9919"/>
                    <a:pt x="24296" y="9946"/>
                    <a:pt x="24018" y="9946"/>
                  </a:cubicBezTo>
                  <a:cubicBezTo>
                    <a:pt x="23179" y="9946"/>
                    <a:pt x="22309" y="9840"/>
                    <a:pt x="21491" y="9657"/>
                  </a:cubicBezTo>
                  <a:lnTo>
                    <a:pt x="21491" y="9657"/>
                  </a:lnTo>
                  <a:cubicBezTo>
                    <a:pt x="21325" y="8255"/>
                    <a:pt x="21135" y="6858"/>
                    <a:pt x="20970" y="5428"/>
                  </a:cubicBezTo>
                  <a:cubicBezTo>
                    <a:pt x="20956" y="5327"/>
                    <a:pt x="20866" y="5271"/>
                    <a:pt x="20783" y="5271"/>
                  </a:cubicBezTo>
                  <a:cubicBezTo>
                    <a:pt x="20704" y="5271"/>
                    <a:pt x="20632" y="5320"/>
                    <a:pt x="20632" y="5428"/>
                  </a:cubicBezTo>
                  <a:cubicBezTo>
                    <a:pt x="20604" y="6133"/>
                    <a:pt x="20571" y="6810"/>
                    <a:pt x="20543" y="7521"/>
                  </a:cubicBezTo>
                  <a:cubicBezTo>
                    <a:pt x="20516" y="7968"/>
                    <a:pt x="20489" y="8449"/>
                    <a:pt x="20462" y="8930"/>
                  </a:cubicBezTo>
                  <a:cubicBezTo>
                    <a:pt x="20462" y="8973"/>
                    <a:pt x="20405" y="9401"/>
                    <a:pt x="20415" y="9582"/>
                  </a:cubicBezTo>
                  <a:lnTo>
                    <a:pt x="20415" y="9582"/>
                  </a:lnTo>
                  <a:cubicBezTo>
                    <a:pt x="20387" y="9595"/>
                    <a:pt x="20360" y="9607"/>
                    <a:pt x="20347" y="9607"/>
                  </a:cubicBezTo>
                  <a:cubicBezTo>
                    <a:pt x="20063" y="9750"/>
                    <a:pt x="19758" y="9804"/>
                    <a:pt x="19446" y="9831"/>
                  </a:cubicBezTo>
                  <a:cubicBezTo>
                    <a:pt x="19233" y="9862"/>
                    <a:pt x="19016" y="9876"/>
                    <a:pt x="18797" y="9876"/>
                  </a:cubicBezTo>
                  <a:cubicBezTo>
                    <a:pt x="18204" y="9876"/>
                    <a:pt x="17603" y="9771"/>
                    <a:pt x="17049" y="9607"/>
                  </a:cubicBezTo>
                  <a:cubicBezTo>
                    <a:pt x="17024" y="9607"/>
                    <a:pt x="16807" y="9517"/>
                    <a:pt x="16681" y="9468"/>
                  </a:cubicBezTo>
                  <a:lnTo>
                    <a:pt x="16681" y="9468"/>
                  </a:lnTo>
                  <a:cubicBezTo>
                    <a:pt x="16680" y="9452"/>
                    <a:pt x="16678" y="9433"/>
                    <a:pt x="16676" y="9411"/>
                  </a:cubicBezTo>
                  <a:cubicBezTo>
                    <a:pt x="16622" y="9045"/>
                    <a:pt x="16595" y="8646"/>
                    <a:pt x="16541" y="8253"/>
                  </a:cubicBezTo>
                  <a:cubicBezTo>
                    <a:pt x="16453" y="7433"/>
                    <a:pt x="16371" y="6587"/>
                    <a:pt x="16256" y="5767"/>
                  </a:cubicBezTo>
                  <a:cubicBezTo>
                    <a:pt x="16256" y="5655"/>
                    <a:pt x="16178" y="5599"/>
                    <a:pt x="16097" y="5599"/>
                  </a:cubicBezTo>
                  <a:cubicBezTo>
                    <a:pt x="16016" y="5599"/>
                    <a:pt x="15931" y="5655"/>
                    <a:pt x="15917" y="5767"/>
                  </a:cubicBezTo>
                  <a:cubicBezTo>
                    <a:pt x="15829" y="6505"/>
                    <a:pt x="15748" y="7264"/>
                    <a:pt x="15660" y="7995"/>
                  </a:cubicBezTo>
                  <a:cubicBezTo>
                    <a:pt x="15633" y="8449"/>
                    <a:pt x="15579" y="8903"/>
                    <a:pt x="15525" y="9350"/>
                  </a:cubicBezTo>
                  <a:cubicBezTo>
                    <a:pt x="15525" y="9412"/>
                    <a:pt x="15494" y="9529"/>
                    <a:pt x="15486" y="9611"/>
                  </a:cubicBezTo>
                  <a:lnTo>
                    <a:pt x="15486" y="9611"/>
                  </a:lnTo>
                  <a:lnTo>
                    <a:pt x="15437" y="9634"/>
                  </a:lnTo>
                  <a:cubicBezTo>
                    <a:pt x="15240" y="9689"/>
                    <a:pt x="15071" y="9804"/>
                    <a:pt x="14874" y="9831"/>
                  </a:cubicBezTo>
                  <a:cubicBezTo>
                    <a:pt x="14448" y="9946"/>
                    <a:pt x="14028" y="10000"/>
                    <a:pt x="13601" y="10027"/>
                  </a:cubicBezTo>
                  <a:cubicBezTo>
                    <a:pt x="13498" y="10032"/>
                    <a:pt x="13394" y="10034"/>
                    <a:pt x="13289" y="10034"/>
                  </a:cubicBezTo>
                  <a:cubicBezTo>
                    <a:pt x="12601" y="10034"/>
                    <a:pt x="11899" y="9932"/>
                    <a:pt x="11258" y="9661"/>
                  </a:cubicBezTo>
                  <a:cubicBezTo>
                    <a:pt x="11217" y="9641"/>
                    <a:pt x="11047" y="9526"/>
                    <a:pt x="10953" y="9481"/>
                  </a:cubicBezTo>
                  <a:lnTo>
                    <a:pt x="10953" y="9481"/>
                  </a:lnTo>
                  <a:cubicBezTo>
                    <a:pt x="10953" y="9476"/>
                    <a:pt x="10953" y="9470"/>
                    <a:pt x="10953" y="9465"/>
                  </a:cubicBezTo>
                  <a:cubicBezTo>
                    <a:pt x="10919" y="9072"/>
                    <a:pt x="10838" y="8673"/>
                    <a:pt x="10811" y="8280"/>
                  </a:cubicBezTo>
                  <a:cubicBezTo>
                    <a:pt x="10695" y="7406"/>
                    <a:pt x="10580" y="6532"/>
                    <a:pt x="10472" y="5659"/>
                  </a:cubicBezTo>
                  <a:cubicBezTo>
                    <a:pt x="10472" y="5547"/>
                    <a:pt x="10399" y="5496"/>
                    <a:pt x="10320" y="5496"/>
                  </a:cubicBezTo>
                  <a:cubicBezTo>
                    <a:pt x="10237" y="5496"/>
                    <a:pt x="10147" y="5554"/>
                    <a:pt x="10133" y="5659"/>
                  </a:cubicBezTo>
                  <a:lnTo>
                    <a:pt x="9642" y="9506"/>
                  </a:lnTo>
                  <a:lnTo>
                    <a:pt x="9642" y="9506"/>
                  </a:lnTo>
                  <a:cubicBezTo>
                    <a:pt x="9216" y="9633"/>
                    <a:pt x="8752" y="9673"/>
                    <a:pt x="8294" y="9673"/>
                  </a:cubicBezTo>
                  <a:cubicBezTo>
                    <a:pt x="7988" y="9673"/>
                    <a:pt x="7684" y="9655"/>
                    <a:pt x="7397" y="9634"/>
                  </a:cubicBezTo>
                  <a:cubicBezTo>
                    <a:pt x="6642" y="9609"/>
                    <a:pt x="5837" y="9527"/>
                    <a:pt x="5101" y="9280"/>
                  </a:cubicBezTo>
                  <a:lnTo>
                    <a:pt x="5101" y="9280"/>
                  </a:lnTo>
                  <a:cubicBezTo>
                    <a:pt x="5038" y="7854"/>
                    <a:pt x="5229" y="6428"/>
                    <a:pt x="5419" y="5008"/>
                  </a:cubicBezTo>
                  <a:cubicBezTo>
                    <a:pt x="5434" y="4898"/>
                    <a:pt x="5342" y="4838"/>
                    <a:pt x="5249" y="4838"/>
                  </a:cubicBezTo>
                  <a:cubicBezTo>
                    <a:pt x="5177" y="4838"/>
                    <a:pt x="5104" y="4874"/>
                    <a:pt x="5080" y="4947"/>
                  </a:cubicBezTo>
                  <a:cubicBezTo>
                    <a:pt x="5074" y="4968"/>
                    <a:pt x="5068" y="4988"/>
                    <a:pt x="5061" y="5008"/>
                  </a:cubicBezTo>
                  <a:lnTo>
                    <a:pt x="5061" y="5008"/>
                  </a:lnTo>
                  <a:cubicBezTo>
                    <a:pt x="5059" y="5008"/>
                    <a:pt x="5056" y="5008"/>
                    <a:pt x="5053" y="5008"/>
                  </a:cubicBezTo>
                  <a:cubicBezTo>
                    <a:pt x="5052" y="5022"/>
                    <a:pt x="5050" y="5035"/>
                    <a:pt x="5049" y="5049"/>
                  </a:cubicBezTo>
                  <a:lnTo>
                    <a:pt x="5049" y="5049"/>
                  </a:lnTo>
                  <a:cubicBezTo>
                    <a:pt x="4838" y="5723"/>
                    <a:pt x="4643" y="6368"/>
                    <a:pt x="4430" y="7013"/>
                  </a:cubicBezTo>
                  <a:cubicBezTo>
                    <a:pt x="4349" y="7352"/>
                    <a:pt x="4234" y="7657"/>
                    <a:pt x="4146" y="7968"/>
                  </a:cubicBezTo>
                  <a:cubicBezTo>
                    <a:pt x="4092" y="8165"/>
                    <a:pt x="4037" y="8334"/>
                    <a:pt x="3976" y="8537"/>
                  </a:cubicBezTo>
                  <a:cubicBezTo>
                    <a:pt x="3895" y="8761"/>
                    <a:pt x="3895" y="8903"/>
                    <a:pt x="3672" y="9045"/>
                  </a:cubicBezTo>
                  <a:cubicBezTo>
                    <a:pt x="3360" y="9214"/>
                    <a:pt x="2906" y="9181"/>
                    <a:pt x="2541" y="9214"/>
                  </a:cubicBezTo>
                  <a:cubicBezTo>
                    <a:pt x="2333" y="9214"/>
                    <a:pt x="2125" y="9227"/>
                    <a:pt x="1909" y="9227"/>
                  </a:cubicBezTo>
                  <a:cubicBezTo>
                    <a:pt x="1802" y="9227"/>
                    <a:pt x="1692" y="9224"/>
                    <a:pt x="1579" y="9214"/>
                  </a:cubicBezTo>
                  <a:cubicBezTo>
                    <a:pt x="1500" y="9214"/>
                    <a:pt x="1410" y="9217"/>
                    <a:pt x="1317" y="9217"/>
                  </a:cubicBezTo>
                  <a:cubicBezTo>
                    <a:pt x="979" y="9217"/>
                    <a:pt x="593" y="9184"/>
                    <a:pt x="482" y="8876"/>
                  </a:cubicBezTo>
                  <a:cubicBezTo>
                    <a:pt x="366" y="8537"/>
                    <a:pt x="536" y="8083"/>
                    <a:pt x="590" y="7745"/>
                  </a:cubicBezTo>
                  <a:cubicBezTo>
                    <a:pt x="793" y="6614"/>
                    <a:pt x="901" y="5455"/>
                    <a:pt x="1098" y="4331"/>
                  </a:cubicBezTo>
                  <a:cubicBezTo>
                    <a:pt x="1301" y="3031"/>
                    <a:pt x="1694" y="1818"/>
                    <a:pt x="2256" y="633"/>
                  </a:cubicBezTo>
                  <a:cubicBezTo>
                    <a:pt x="2316" y="498"/>
                    <a:pt x="2189" y="376"/>
                    <a:pt x="2074" y="376"/>
                  </a:cubicBezTo>
                  <a:cubicBezTo>
                    <a:pt x="2022" y="376"/>
                    <a:pt x="1972" y="402"/>
                    <a:pt x="1945" y="464"/>
                  </a:cubicBezTo>
                  <a:cubicBezTo>
                    <a:pt x="1301" y="1818"/>
                    <a:pt x="901" y="3254"/>
                    <a:pt x="678" y="4751"/>
                  </a:cubicBezTo>
                  <a:cubicBezTo>
                    <a:pt x="563" y="5489"/>
                    <a:pt x="482" y="6194"/>
                    <a:pt x="366" y="6925"/>
                  </a:cubicBezTo>
                  <a:cubicBezTo>
                    <a:pt x="285" y="7575"/>
                    <a:pt x="1" y="8368"/>
                    <a:pt x="170" y="9011"/>
                  </a:cubicBezTo>
                  <a:cubicBezTo>
                    <a:pt x="304" y="9505"/>
                    <a:pt x="775" y="9557"/>
                    <a:pt x="1231" y="9557"/>
                  </a:cubicBezTo>
                  <a:cubicBezTo>
                    <a:pt x="1350" y="9557"/>
                    <a:pt x="1468" y="9553"/>
                    <a:pt x="1579" y="9553"/>
                  </a:cubicBezTo>
                  <a:cubicBezTo>
                    <a:pt x="1792" y="9567"/>
                    <a:pt x="2011" y="9573"/>
                    <a:pt x="2229" y="9573"/>
                  </a:cubicBezTo>
                  <a:cubicBezTo>
                    <a:pt x="2447" y="9573"/>
                    <a:pt x="2666" y="9567"/>
                    <a:pt x="2879" y="9553"/>
                  </a:cubicBezTo>
                  <a:cubicBezTo>
                    <a:pt x="3191" y="9519"/>
                    <a:pt x="3584" y="9519"/>
                    <a:pt x="3868" y="9411"/>
                  </a:cubicBezTo>
                  <a:cubicBezTo>
                    <a:pt x="4119" y="9296"/>
                    <a:pt x="4146" y="9099"/>
                    <a:pt x="4234" y="8876"/>
                  </a:cubicBezTo>
                  <a:cubicBezTo>
                    <a:pt x="4376" y="8449"/>
                    <a:pt x="4484" y="8029"/>
                    <a:pt x="4627" y="7602"/>
                  </a:cubicBezTo>
                  <a:cubicBezTo>
                    <a:pt x="4701" y="7359"/>
                    <a:pt x="4774" y="7114"/>
                    <a:pt x="4847" y="6868"/>
                  </a:cubicBezTo>
                  <a:lnTo>
                    <a:pt x="4847" y="6868"/>
                  </a:lnTo>
                  <a:cubicBezTo>
                    <a:pt x="4768" y="7715"/>
                    <a:pt x="4722" y="8563"/>
                    <a:pt x="4769" y="9411"/>
                  </a:cubicBezTo>
                  <a:cubicBezTo>
                    <a:pt x="4769" y="9492"/>
                    <a:pt x="4823" y="9553"/>
                    <a:pt x="4911" y="9580"/>
                  </a:cubicBezTo>
                  <a:cubicBezTo>
                    <a:pt x="5704" y="9858"/>
                    <a:pt x="6577" y="9946"/>
                    <a:pt x="7397" y="10000"/>
                  </a:cubicBezTo>
                  <a:cubicBezTo>
                    <a:pt x="7652" y="10009"/>
                    <a:pt x="7921" y="10018"/>
                    <a:pt x="8192" y="10018"/>
                  </a:cubicBezTo>
                  <a:cubicBezTo>
                    <a:pt x="8757" y="10018"/>
                    <a:pt x="9337" y="9977"/>
                    <a:pt x="9849" y="9804"/>
                  </a:cubicBezTo>
                  <a:cubicBezTo>
                    <a:pt x="9937" y="9777"/>
                    <a:pt x="9964" y="9722"/>
                    <a:pt x="9964" y="9634"/>
                  </a:cubicBezTo>
                  <a:lnTo>
                    <a:pt x="10303" y="6982"/>
                  </a:lnTo>
                  <a:lnTo>
                    <a:pt x="10303" y="6982"/>
                  </a:lnTo>
                  <a:cubicBezTo>
                    <a:pt x="10354" y="7392"/>
                    <a:pt x="10402" y="7806"/>
                    <a:pt x="10445" y="8226"/>
                  </a:cubicBezTo>
                  <a:cubicBezTo>
                    <a:pt x="10499" y="8618"/>
                    <a:pt x="10553" y="9045"/>
                    <a:pt x="10614" y="9465"/>
                  </a:cubicBezTo>
                  <a:cubicBezTo>
                    <a:pt x="10641" y="9689"/>
                    <a:pt x="10722" y="9777"/>
                    <a:pt x="10919" y="9858"/>
                  </a:cubicBezTo>
                  <a:cubicBezTo>
                    <a:pt x="11629" y="10235"/>
                    <a:pt x="12486" y="10413"/>
                    <a:pt x="13335" y="10413"/>
                  </a:cubicBezTo>
                  <a:cubicBezTo>
                    <a:pt x="14010" y="10413"/>
                    <a:pt x="14680" y="10301"/>
                    <a:pt x="15267" y="10088"/>
                  </a:cubicBezTo>
                  <a:cubicBezTo>
                    <a:pt x="15491" y="10000"/>
                    <a:pt x="15748" y="9946"/>
                    <a:pt x="15829" y="9722"/>
                  </a:cubicBezTo>
                  <a:cubicBezTo>
                    <a:pt x="15917" y="9411"/>
                    <a:pt x="15890" y="9045"/>
                    <a:pt x="15945" y="8734"/>
                  </a:cubicBezTo>
                  <a:cubicBezTo>
                    <a:pt x="15997" y="8282"/>
                    <a:pt x="16048" y="7830"/>
                    <a:pt x="16097" y="7377"/>
                  </a:cubicBezTo>
                  <a:lnTo>
                    <a:pt x="16097" y="7377"/>
                  </a:lnTo>
                  <a:cubicBezTo>
                    <a:pt x="16178" y="8115"/>
                    <a:pt x="16259" y="8855"/>
                    <a:pt x="16337" y="9607"/>
                  </a:cubicBezTo>
                  <a:cubicBezTo>
                    <a:pt x="16337" y="9661"/>
                    <a:pt x="16371" y="9722"/>
                    <a:pt x="16425" y="9750"/>
                  </a:cubicBezTo>
                  <a:cubicBezTo>
                    <a:pt x="17076" y="10027"/>
                    <a:pt x="17807" y="10169"/>
                    <a:pt x="18512" y="10197"/>
                  </a:cubicBezTo>
                  <a:cubicBezTo>
                    <a:pt x="18667" y="10205"/>
                    <a:pt x="18854" y="10214"/>
                    <a:pt x="19056" y="10214"/>
                  </a:cubicBezTo>
                  <a:cubicBezTo>
                    <a:pt x="19627" y="10214"/>
                    <a:pt x="20310" y="10146"/>
                    <a:pt x="20686" y="9831"/>
                  </a:cubicBezTo>
                  <a:cubicBezTo>
                    <a:pt x="20882" y="9634"/>
                    <a:pt x="20801" y="9214"/>
                    <a:pt x="20801" y="8957"/>
                  </a:cubicBezTo>
                  <a:cubicBezTo>
                    <a:pt x="20821" y="8464"/>
                    <a:pt x="20855" y="7972"/>
                    <a:pt x="20882" y="7479"/>
                  </a:cubicBezTo>
                  <a:lnTo>
                    <a:pt x="20882" y="7479"/>
                  </a:lnTo>
                  <a:cubicBezTo>
                    <a:pt x="20979" y="8247"/>
                    <a:pt x="21077" y="9011"/>
                    <a:pt x="21167" y="9777"/>
                  </a:cubicBezTo>
                  <a:cubicBezTo>
                    <a:pt x="21167" y="9858"/>
                    <a:pt x="21221" y="9946"/>
                    <a:pt x="21309" y="9946"/>
                  </a:cubicBezTo>
                  <a:cubicBezTo>
                    <a:pt x="22113" y="10140"/>
                    <a:pt x="23030" y="10310"/>
                    <a:pt x="23920" y="10310"/>
                  </a:cubicBezTo>
                  <a:cubicBezTo>
                    <a:pt x="24461" y="10310"/>
                    <a:pt x="24992" y="10247"/>
                    <a:pt x="25481" y="10088"/>
                  </a:cubicBezTo>
                  <a:cubicBezTo>
                    <a:pt x="25542" y="10061"/>
                    <a:pt x="25596" y="10027"/>
                    <a:pt x="25596" y="9973"/>
                  </a:cubicBezTo>
                  <a:cubicBezTo>
                    <a:pt x="25766" y="8815"/>
                    <a:pt x="25766" y="7630"/>
                    <a:pt x="25711" y="6471"/>
                  </a:cubicBezTo>
                  <a:cubicBezTo>
                    <a:pt x="25569" y="4243"/>
                    <a:pt x="25061" y="1988"/>
                    <a:pt x="23822" y="71"/>
                  </a:cubicBezTo>
                  <a:cubicBezTo>
                    <a:pt x="23788" y="21"/>
                    <a:pt x="23737" y="1"/>
                    <a:pt x="236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9" name="Google Shape;2539;p63"/>
            <p:cNvGrpSpPr/>
            <p:nvPr/>
          </p:nvGrpSpPr>
          <p:grpSpPr>
            <a:xfrm>
              <a:off x="6152962" y="1232863"/>
              <a:ext cx="952491" cy="479117"/>
              <a:chOff x="6152962" y="1232863"/>
              <a:chExt cx="952491" cy="479117"/>
            </a:xfrm>
          </p:grpSpPr>
          <p:sp>
            <p:nvSpPr>
              <p:cNvPr id="2540" name="Google Shape;2540;p63"/>
              <p:cNvSpPr/>
              <p:nvPr/>
            </p:nvSpPr>
            <p:spPr>
              <a:xfrm>
                <a:off x="6431965" y="1278301"/>
                <a:ext cx="52313" cy="4569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090" extrusionOk="0">
                    <a:moveTo>
                      <a:pt x="1029" y="1"/>
                    </a:moveTo>
                    <a:cubicBezTo>
                      <a:pt x="1009" y="1"/>
                      <a:pt x="987" y="4"/>
                      <a:pt x="963" y="13"/>
                    </a:cubicBezTo>
                    <a:cubicBezTo>
                      <a:pt x="591" y="182"/>
                      <a:pt x="252" y="440"/>
                      <a:pt x="56" y="833"/>
                    </a:cubicBezTo>
                    <a:cubicBezTo>
                      <a:pt x="0" y="967"/>
                      <a:pt x="113" y="1089"/>
                      <a:pt x="227" y="1089"/>
                    </a:cubicBezTo>
                    <a:cubicBezTo>
                      <a:pt x="279" y="1089"/>
                      <a:pt x="331" y="1064"/>
                      <a:pt x="367" y="1002"/>
                    </a:cubicBezTo>
                    <a:cubicBezTo>
                      <a:pt x="510" y="724"/>
                      <a:pt x="760" y="467"/>
                      <a:pt x="1072" y="352"/>
                    </a:cubicBezTo>
                    <a:cubicBezTo>
                      <a:pt x="1247" y="279"/>
                      <a:pt x="1201" y="1"/>
                      <a:pt x="10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63"/>
              <p:cNvSpPr/>
              <p:nvPr/>
            </p:nvSpPr>
            <p:spPr>
              <a:xfrm>
                <a:off x="6688668" y="1378274"/>
                <a:ext cx="20204" cy="177563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236" extrusionOk="0">
                    <a:moveTo>
                      <a:pt x="173" y="0"/>
                    </a:moveTo>
                    <a:cubicBezTo>
                      <a:pt x="85" y="0"/>
                      <a:pt x="1" y="56"/>
                      <a:pt x="1" y="168"/>
                    </a:cubicBezTo>
                    <a:cubicBezTo>
                      <a:pt x="116" y="1468"/>
                      <a:pt x="143" y="2769"/>
                      <a:pt x="28" y="4062"/>
                    </a:cubicBezTo>
                    <a:cubicBezTo>
                      <a:pt x="28" y="4178"/>
                      <a:pt x="112" y="4235"/>
                      <a:pt x="197" y="4235"/>
                    </a:cubicBezTo>
                    <a:cubicBezTo>
                      <a:pt x="282" y="4235"/>
                      <a:pt x="366" y="4178"/>
                      <a:pt x="366" y="4062"/>
                    </a:cubicBezTo>
                    <a:cubicBezTo>
                      <a:pt x="481" y="2769"/>
                      <a:pt x="454" y="1468"/>
                      <a:pt x="366" y="168"/>
                    </a:cubicBezTo>
                    <a:cubicBezTo>
                      <a:pt x="353" y="56"/>
                      <a:pt x="261" y="0"/>
                      <a:pt x="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63"/>
              <p:cNvSpPr/>
              <p:nvPr/>
            </p:nvSpPr>
            <p:spPr>
              <a:xfrm>
                <a:off x="6918040" y="1251264"/>
                <a:ext cx="64763" cy="46151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101" extrusionOk="0">
                    <a:moveTo>
                      <a:pt x="222" y="0"/>
                    </a:moveTo>
                    <a:cubicBezTo>
                      <a:pt x="68" y="0"/>
                      <a:pt x="0" y="275"/>
                      <a:pt x="204" y="353"/>
                    </a:cubicBezTo>
                    <a:cubicBezTo>
                      <a:pt x="570" y="462"/>
                      <a:pt x="909" y="692"/>
                      <a:pt x="1132" y="1031"/>
                    </a:cubicBezTo>
                    <a:cubicBezTo>
                      <a:pt x="1174" y="1080"/>
                      <a:pt x="1230" y="1101"/>
                      <a:pt x="1285" y="1101"/>
                    </a:cubicBezTo>
                    <a:cubicBezTo>
                      <a:pt x="1418" y="1101"/>
                      <a:pt x="1544" y="981"/>
                      <a:pt x="1444" y="861"/>
                    </a:cubicBezTo>
                    <a:cubicBezTo>
                      <a:pt x="1159" y="462"/>
                      <a:pt x="767" y="150"/>
                      <a:pt x="286" y="15"/>
                    </a:cubicBezTo>
                    <a:cubicBezTo>
                      <a:pt x="263" y="5"/>
                      <a:pt x="242" y="0"/>
                      <a:pt x="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63"/>
              <p:cNvSpPr/>
              <p:nvPr/>
            </p:nvSpPr>
            <p:spPr>
              <a:xfrm>
                <a:off x="6216760" y="1232863"/>
                <a:ext cx="68326" cy="59104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410" extrusionOk="0">
                    <a:moveTo>
                      <a:pt x="1387" y="0"/>
                    </a:moveTo>
                    <a:cubicBezTo>
                      <a:pt x="1358" y="0"/>
                      <a:pt x="1327" y="8"/>
                      <a:pt x="1295" y="27"/>
                    </a:cubicBezTo>
                    <a:cubicBezTo>
                      <a:pt x="848" y="311"/>
                      <a:pt x="449" y="677"/>
                      <a:pt x="110" y="1097"/>
                    </a:cubicBezTo>
                    <a:cubicBezTo>
                      <a:pt x="1" y="1227"/>
                      <a:pt x="112" y="1410"/>
                      <a:pt x="234" y="1410"/>
                    </a:cubicBezTo>
                    <a:cubicBezTo>
                      <a:pt x="270" y="1410"/>
                      <a:pt x="308" y="1393"/>
                      <a:pt x="340" y="1354"/>
                    </a:cubicBezTo>
                    <a:cubicBezTo>
                      <a:pt x="679" y="928"/>
                      <a:pt x="1045" y="589"/>
                      <a:pt x="1465" y="338"/>
                    </a:cubicBezTo>
                    <a:cubicBezTo>
                      <a:pt x="1629" y="219"/>
                      <a:pt x="1537" y="0"/>
                      <a:pt x="13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63"/>
              <p:cNvSpPr/>
              <p:nvPr/>
            </p:nvSpPr>
            <p:spPr>
              <a:xfrm>
                <a:off x="7086129" y="1639756"/>
                <a:ext cx="19324" cy="5080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1212" extrusionOk="0">
                    <a:moveTo>
                      <a:pt x="184" y="0"/>
                    </a:moveTo>
                    <a:cubicBezTo>
                      <a:pt x="92" y="0"/>
                      <a:pt x="1" y="56"/>
                      <a:pt x="1" y="168"/>
                    </a:cubicBezTo>
                    <a:cubicBezTo>
                      <a:pt x="1" y="479"/>
                      <a:pt x="28" y="791"/>
                      <a:pt x="89" y="1103"/>
                    </a:cubicBezTo>
                    <a:cubicBezTo>
                      <a:pt x="110" y="1178"/>
                      <a:pt x="172" y="1211"/>
                      <a:pt x="239" y="1211"/>
                    </a:cubicBezTo>
                    <a:cubicBezTo>
                      <a:pt x="345" y="1211"/>
                      <a:pt x="461" y="1125"/>
                      <a:pt x="428" y="987"/>
                    </a:cubicBezTo>
                    <a:cubicBezTo>
                      <a:pt x="367" y="737"/>
                      <a:pt x="340" y="452"/>
                      <a:pt x="367" y="168"/>
                    </a:cubicBezTo>
                    <a:cubicBezTo>
                      <a:pt x="367" y="56"/>
                      <a:pt x="275" y="0"/>
                      <a:pt x="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63"/>
              <p:cNvSpPr/>
              <p:nvPr/>
            </p:nvSpPr>
            <p:spPr>
              <a:xfrm>
                <a:off x="6610575" y="1288319"/>
                <a:ext cx="26198" cy="42366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0107" extrusionOk="0">
                    <a:moveTo>
                      <a:pt x="455" y="1"/>
                    </a:moveTo>
                    <a:cubicBezTo>
                      <a:pt x="370" y="1"/>
                      <a:pt x="285" y="58"/>
                      <a:pt x="285" y="174"/>
                    </a:cubicBezTo>
                    <a:cubicBezTo>
                      <a:pt x="285" y="3445"/>
                      <a:pt x="197" y="6689"/>
                      <a:pt x="1" y="9934"/>
                    </a:cubicBezTo>
                    <a:cubicBezTo>
                      <a:pt x="1" y="10049"/>
                      <a:pt x="86" y="10106"/>
                      <a:pt x="170" y="10106"/>
                    </a:cubicBezTo>
                    <a:cubicBezTo>
                      <a:pt x="255" y="10106"/>
                      <a:pt x="340" y="10049"/>
                      <a:pt x="340" y="9934"/>
                    </a:cubicBezTo>
                    <a:cubicBezTo>
                      <a:pt x="536" y="6689"/>
                      <a:pt x="624" y="3445"/>
                      <a:pt x="624" y="174"/>
                    </a:cubicBezTo>
                    <a:cubicBezTo>
                      <a:pt x="624" y="58"/>
                      <a:pt x="539" y="1"/>
                      <a:pt x="4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63"/>
              <p:cNvSpPr/>
              <p:nvPr/>
            </p:nvSpPr>
            <p:spPr>
              <a:xfrm>
                <a:off x="6160507" y="1262917"/>
                <a:ext cx="203845" cy="435690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10394" extrusionOk="0">
                    <a:moveTo>
                      <a:pt x="4637" y="1"/>
                    </a:moveTo>
                    <a:cubicBezTo>
                      <a:pt x="4597" y="1"/>
                      <a:pt x="4557" y="22"/>
                      <a:pt x="4527" y="75"/>
                    </a:cubicBezTo>
                    <a:cubicBezTo>
                      <a:pt x="2190" y="3008"/>
                      <a:pt x="633" y="6476"/>
                      <a:pt x="16" y="10174"/>
                    </a:cubicBezTo>
                    <a:cubicBezTo>
                      <a:pt x="0" y="10310"/>
                      <a:pt x="112" y="10394"/>
                      <a:pt x="211" y="10394"/>
                    </a:cubicBezTo>
                    <a:cubicBezTo>
                      <a:pt x="280" y="10394"/>
                      <a:pt x="344" y="10353"/>
                      <a:pt x="355" y="10262"/>
                    </a:cubicBezTo>
                    <a:cubicBezTo>
                      <a:pt x="944" y="6645"/>
                      <a:pt x="2468" y="3204"/>
                      <a:pt x="4757" y="299"/>
                    </a:cubicBezTo>
                    <a:cubicBezTo>
                      <a:pt x="4862" y="174"/>
                      <a:pt x="4749" y="1"/>
                      <a:pt x="46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63"/>
              <p:cNvSpPr/>
              <p:nvPr/>
            </p:nvSpPr>
            <p:spPr>
              <a:xfrm>
                <a:off x="6152962" y="1364022"/>
                <a:ext cx="71386" cy="111249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654" extrusionOk="0">
                    <a:moveTo>
                      <a:pt x="1467" y="1"/>
                    </a:moveTo>
                    <a:cubicBezTo>
                      <a:pt x="1412" y="1"/>
                      <a:pt x="1357" y="26"/>
                      <a:pt x="1320" y="88"/>
                    </a:cubicBezTo>
                    <a:cubicBezTo>
                      <a:pt x="813" y="819"/>
                      <a:pt x="393" y="1612"/>
                      <a:pt x="54" y="2431"/>
                    </a:cubicBezTo>
                    <a:cubicBezTo>
                      <a:pt x="0" y="2568"/>
                      <a:pt x="105" y="2654"/>
                      <a:pt x="216" y="2654"/>
                    </a:cubicBezTo>
                    <a:cubicBezTo>
                      <a:pt x="286" y="2654"/>
                      <a:pt x="358" y="2619"/>
                      <a:pt x="393" y="2540"/>
                    </a:cubicBezTo>
                    <a:cubicBezTo>
                      <a:pt x="704" y="1727"/>
                      <a:pt x="1124" y="962"/>
                      <a:pt x="1605" y="257"/>
                    </a:cubicBezTo>
                    <a:cubicBezTo>
                      <a:pt x="1702" y="123"/>
                      <a:pt x="1587" y="1"/>
                      <a:pt x="1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63"/>
              <p:cNvSpPr/>
              <p:nvPr/>
            </p:nvSpPr>
            <p:spPr>
              <a:xfrm>
                <a:off x="6404048" y="1297248"/>
                <a:ext cx="152957" cy="331777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7915" extrusionOk="0">
                    <a:moveTo>
                      <a:pt x="3372" y="0"/>
                    </a:moveTo>
                    <a:cubicBezTo>
                      <a:pt x="3335" y="0"/>
                      <a:pt x="3296" y="13"/>
                      <a:pt x="3262" y="42"/>
                    </a:cubicBezTo>
                    <a:cubicBezTo>
                      <a:pt x="2246" y="834"/>
                      <a:pt x="1684" y="1993"/>
                      <a:pt x="1230" y="3178"/>
                    </a:cubicBezTo>
                    <a:cubicBezTo>
                      <a:pt x="695" y="4641"/>
                      <a:pt x="302" y="6165"/>
                      <a:pt x="17" y="7689"/>
                    </a:cubicBezTo>
                    <a:cubicBezTo>
                      <a:pt x="1" y="7830"/>
                      <a:pt x="121" y="7915"/>
                      <a:pt x="223" y="7915"/>
                    </a:cubicBezTo>
                    <a:cubicBezTo>
                      <a:pt x="288" y="7915"/>
                      <a:pt x="346" y="7880"/>
                      <a:pt x="356" y="7804"/>
                    </a:cubicBezTo>
                    <a:cubicBezTo>
                      <a:pt x="641" y="6334"/>
                      <a:pt x="979" y="4925"/>
                      <a:pt x="1487" y="3517"/>
                    </a:cubicBezTo>
                    <a:cubicBezTo>
                      <a:pt x="1907" y="2304"/>
                      <a:pt x="2476" y="1119"/>
                      <a:pt x="3492" y="299"/>
                    </a:cubicBezTo>
                    <a:cubicBezTo>
                      <a:pt x="3648" y="186"/>
                      <a:pt x="3518" y="0"/>
                      <a:pt x="3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63"/>
              <p:cNvSpPr/>
              <p:nvPr/>
            </p:nvSpPr>
            <p:spPr>
              <a:xfrm>
                <a:off x="6728950" y="1283499"/>
                <a:ext cx="114770" cy="406055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9687" extrusionOk="0">
                    <a:moveTo>
                      <a:pt x="224" y="0"/>
                    </a:moveTo>
                    <a:cubicBezTo>
                      <a:pt x="111" y="0"/>
                      <a:pt x="0" y="123"/>
                      <a:pt x="56" y="262"/>
                    </a:cubicBezTo>
                    <a:cubicBezTo>
                      <a:pt x="1607" y="3079"/>
                      <a:pt x="2399" y="6269"/>
                      <a:pt x="2345" y="9514"/>
                    </a:cubicBezTo>
                    <a:cubicBezTo>
                      <a:pt x="2345" y="9629"/>
                      <a:pt x="2436" y="9686"/>
                      <a:pt x="2528" y="9686"/>
                    </a:cubicBezTo>
                    <a:cubicBezTo>
                      <a:pt x="2619" y="9686"/>
                      <a:pt x="2711" y="9629"/>
                      <a:pt x="2711" y="9514"/>
                    </a:cubicBezTo>
                    <a:cubicBezTo>
                      <a:pt x="2738" y="6215"/>
                      <a:pt x="1945" y="2971"/>
                      <a:pt x="367" y="92"/>
                    </a:cubicBezTo>
                    <a:cubicBezTo>
                      <a:pt x="330" y="27"/>
                      <a:pt x="277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63"/>
              <p:cNvSpPr/>
              <p:nvPr/>
            </p:nvSpPr>
            <p:spPr>
              <a:xfrm>
                <a:off x="6823684" y="1267947"/>
                <a:ext cx="199192" cy="407396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9719" extrusionOk="0">
                    <a:moveTo>
                      <a:pt x="219" y="0"/>
                    </a:moveTo>
                    <a:cubicBezTo>
                      <a:pt x="89" y="0"/>
                      <a:pt x="0" y="227"/>
                      <a:pt x="139" y="321"/>
                    </a:cubicBezTo>
                    <a:cubicBezTo>
                      <a:pt x="3099" y="2434"/>
                      <a:pt x="4088" y="6105"/>
                      <a:pt x="4399" y="9546"/>
                    </a:cubicBezTo>
                    <a:cubicBezTo>
                      <a:pt x="4413" y="9661"/>
                      <a:pt x="4504" y="9719"/>
                      <a:pt x="4589" y="9719"/>
                    </a:cubicBezTo>
                    <a:cubicBezTo>
                      <a:pt x="4674" y="9719"/>
                      <a:pt x="4751" y="9661"/>
                      <a:pt x="4738" y="9546"/>
                    </a:cubicBezTo>
                    <a:cubicBezTo>
                      <a:pt x="4426" y="5990"/>
                      <a:pt x="3383" y="2211"/>
                      <a:pt x="308" y="37"/>
                    </a:cubicBezTo>
                    <a:cubicBezTo>
                      <a:pt x="278" y="11"/>
                      <a:pt x="247" y="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63"/>
              <p:cNvSpPr/>
              <p:nvPr/>
            </p:nvSpPr>
            <p:spPr>
              <a:xfrm>
                <a:off x="6998899" y="1362471"/>
                <a:ext cx="85009" cy="20279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4838" extrusionOk="0">
                    <a:moveTo>
                      <a:pt x="242" y="1"/>
                    </a:moveTo>
                    <a:cubicBezTo>
                      <a:pt x="117" y="1"/>
                      <a:pt x="0" y="120"/>
                      <a:pt x="77" y="240"/>
                    </a:cubicBezTo>
                    <a:cubicBezTo>
                      <a:pt x="1012" y="1561"/>
                      <a:pt x="1547" y="3058"/>
                      <a:pt x="1689" y="4670"/>
                    </a:cubicBezTo>
                    <a:cubicBezTo>
                      <a:pt x="1689" y="4781"/>
                      <a:pt x="1774" y="4837"/>
                      <a:pt x="1858" y="4837"/>
                    </a:cubicBezTo>
                    <a:cubicBezTo>
                      <a:pt x="1943" y="4837"/>
                      <a:pt x="2028" y="4781"/>
                      <a:pt x="2028" y="4670"/>
                    </a:cubicBezTo>
                    <a:cubicBezTo>
                      <a:pt x="1885" y="3004"/>
                      <a:pt x="1350" y="1425"/>
                      <a:pt x="389" y="71"/>
                    </a:cubicBezTo>
                    <a:cubicBezTo>
                      <a:pt x="347" y="21"/>
                      <a:pt x="294" y="1"/>
                      <a:pt x="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63"/>
              <p:cNvSpPr/>
              <p:nvPr/>
            </p:nvSpPr>
            <p:spPr>
              <a:xfrm>
                <a:off x="6324404" y="1416838"/>
                <a:ext cx="58223" cy="265589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6336" extrusionOk="0">
                    <a:moveTo>
                      <a:pt x="1183" y="1"/>
                    </a:moveTo>
                    <a:cubicBezTo>
                      <a:pt x="1116" y="1"/>
                      <a:pt x="1049" y="38"/>
                      <a:pt x="1017" y="128"/>
                    </a:cubicBezTo>
                    <a:cubicBezTo>
                      <a:pt x="339" y="2072"/>
                      <a:pt x="1" y="4104"/>
                      <a:pt x="28" y="6163"/>
                    </a:cubicBezTo>
                    <a:cubicBezTo>
                      <a:pt x="28" y="6278"/>
                      <a:pt x="112" y="6336"/>
                      <a:pt x="197" y="6336"/>
                    </a:cubicBezTo>
                    <a:cubicBezTo>
                      <a:pt x="282" y="6336"/>
                      <a:pt x="366" y="6278"/>
                      <a:pt x="366" y="6163"/>
                    </a:cubicBezTo>
                    <a:cubicBezTo>
                      <a:pt x="339" y="4131"/>
                      <a:pt x="678" y="2126"/>
                      <a:pt x="1355" y="210"/>
                    </a:cubicBezTo>
                    <a:cubicBezTo>
                      <a:pt x="1388" y="90"/>
                      <a:pt x="1286" y="1"/>
                      <a:pt x="1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63"/>
              <p:cNvSpPr/>
              <p:nvPr/>
            </p:nvSpPr>
            <p:spPr>
              <a:xfrm>
                <a:off x="6270331" y="1465672"/>
                <a:ext cx="36301" cy="7876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879" extrusionOk="0">
                    <a:moveTo>
                      <a:pt x="639" y="0"/>
                    </a:moveTo>
                    <a:cubicBezTo>
                      <a:pt x="587" y="0"/>
                      <a:pt x="534" y="26"/>
                      <a:pt x="498" y="88"/>
                    </a:cubicBezTo>
                    <a:cubicBezTo>
                      <a:pt x="275" y="596"/>
                      <a:pt x="132" y="1104"/>
                      <a:pt x="17" y="1673"/>
                    </a:cubicBezTo>
                    <a:cubicBezTo>
                      <a:pt x="1" y="1792"/>
                      <a:pt x="119" y="1878"/>
                      <a:pt x="220" y="1878"/>
                    </a:cubicBezTo>
                    <a:cubicBezTo>
                      <a:pt x="286" y="1878"/>
                      <a:pt x="345" y="1842"/>
                      <a:pt x="356" y="1754"/>
                    </a:cubicBezTo>
                    <a:cubicBezTo>
                      <a:pt x="444" y="1246"/>
                      <a:pt x="586" y="738"/>
                      <a:pt x="810" y="257"/>
                    </a:cubicBezTo>
                    <a:cubicBezTo>
                      <a:pt x="866" y="122"/>
                      <a:pt x="752" y="0"/>
                      <a:pt x="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63"/>
              <p:cNvSpPr/>
              <p:nvPr/>
            </p:nvSpPr>
            <p:spPr>
              <a:xfrm>
                <a:off x="6517644" y="1463493"/>
                <a:ext cx="36426" cy="101398"/>
              </a:xfrm>
              <a:custGeom>
                <a:avLst/>
                <a:gdLst/>
                <a:ahLst/>
                <a:cxnLst/>
                <a:rect l="l" t="t" r="r" b="b"/>
                <a:pathLst>
                  <a:path w="869" h="2419" extrusionOk="0">
                    <a:moveTo>
                      <a:pt x="667" y="0"/>
                    </a:moveTo>
                    <a:cubicBezTo>
                      <a:pt x="599" y="0"/>
                      <a:pt x="530" y="34"/>
                      <a:pt x="498" y="113"/>
                    </a:cubicBezTo>
                    <a:cubicBezTo>
                      <a:pt x="301" y="790"/>
                      <a:pt x="132" y="1494"/>
                      <a:pt x="17" y="2199"/>
                    </a:cubicBezTo>
                    <a:cubicBezTo>
                      <a:pt x="1" y="2335"/>
                      <a:pt x="103" y="2419"/>
                      <a:pt x="200" y="2419"/>
                    </a:cubicBezTo>
                    <a:cubicBezTo>
                      <a:pt x="268" y="2419"/>
                      <a:pt x="333" y="2378"/>
                      <a:pt x="355" y="2287"/>
                    </a:cubicBezTo>
                    <a:cubicBezTo>
                      <a:pt x="471" y="1582"/>
                      <a:pt x="640" y="905"/>
                      <a:pt x="836" y="201"/>
                    </a:cubicBezTo>
                    <a:cubicBezTo>
                      <a:pt x="869" y="78"/>
                      <a:pt x="769" y="0"/>
                      <a:pt x="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63"/>
              <p:cNvSpPr/>
              <p:nvPr/>
            </p:nvSpPr>
            <p:spPr>
              <a:xfrm>
                <a:off x="6845188" y="1378232"/>
                <a:ext cx="53151" cy="110998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2648" extrusionOk="0">
                    <a:moveTo>
                      <a:pt x="242" y="0"/>
                    </a:moveTo>
                    <a:cubicBezTo>
                      <a:pt x="123" y="0"/>
                      <a:pt x="1" y="122"/>
                      <a:pt x="80" y="257"/>
                    </a:cubicBezTo>
                    <a:cubicBezTo>
                      <a:pt x="500" y="961"/>
                      <a:pt x="757" y="1727"/>
                      <a:pt x="926" y="2512"/>
                    </a:cubicBezTo>
                    <a:cubicBezTo>
                      <a:pt x="938" y="2607"/>
                      <a:pt x="1001" y="2648"/>
                      <a:pt x="1068" y="2648"/>
                    </a:cubicBezTo>
                    <a:cubicBezTo>
                      <a:pt x="1164" y="2648"/>
                      <a:pt x="1267" y="2563"/>
                      <a:pt x="1231" y="2431"/>
                    </a:cubicBezTo>
                    <a:cubicBezTo>
                      <a:pt x="1096" y="1612"/>
                      <a:pt x="811" y="819"/>
                      <a:pt x="385" y="88"/>
                    </a:cubicBezTo>
                    <a:cubicBezTo>
                      <a:pt x="351" y="26"/>
                      <a:pt x="296" y="0"/>
                      <a:pt x="2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56" name="Google Shape;2556;p63"/>
          <p:cNvGrpSpPr/>
          <p:nvPr/>
        </p:nvGrpSpPr>
        <p:grpSpPr>
          <a:xfrm>
            <a:off x="8018894" y="3292331"/>
            <a:ext cx="324680" cy="83271"/>
            <a:chOff x="5710313" y="3287491"/>
            <a:chExt cx="276865" cy="71008"/>
          </a:xfrm>
        </p:grpSpPr>
        <p:sp>
          <p:nvSpPr>
            <p:cNvPr id="2557" name="Google Shape;2557;p63"/>
            <p:cNvSpPr/>
            <p:nvPr/>
          </p:nvSpPr>
          <p:spPr>
            <a:xfrm>
              <a:off x="5710313" y="3287491"/>
              <a:ext cx="261523" cy="14252"/>
            </a:xfrm>
            <a:custGeom>
              <a:avLst/>
              <a:gdLst/>
              <a:ahLst/>
              <a:cxnLst/>
              <a:rect l="l" t="t" r="r" b="b"/>
              <a:pathLst>
                <a:path w="6239" h="340" extrusionOk="0">
                  <a:moveTo>
                    <a:pt x="231" y="1"/>
                  </a:moveTo>
                  <a:cubicBezTo>
                    <a:pt x="0" y="1"/>
                    <a:pt x="0" y="339"/>
                    <a:pt x="231" y="339"/>
                  </a:cubicBezTo>
                  <a:lnTo>
                    <a:pt x="6015" y="339"/>
                  </a:lnTo>
                  <a:cubicBezTo>
                    <a:pt x="6239" y="339"/>
                    <a:pt x="6239" y="1"/>
                    <a:pt x="6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3"/>
            <p:cNvSpPr/>
            <p:nvPr/>
          </p:nvSpPr>
          <p:spPr>
            <a:xfrm>
              <a:off x="5884355" y="3344289"/>
              <a:ext cx="102824" cy="14210"/>
            </a:xfrm>
            <a:custGeom>
              <a:avLst/>
              <a:gdLst/>
              <a:ahLst/>
              <a:cxnLst/>
              <a:rect l="l" t="t" r="r" b="b"/>
              <a:pathLst>
                <a:path w="2453" h="339" extrusionOk="0">
                  <a:moveTo>
                    <a:pt x="224" y="0"/>
                  </a:moveTo>
                  <a:cubicBezTo>
                    <a:pt x="0" y="0"/>
                    <a:pt x="0" y="339"/>
                    <a:pt x="224" y="339"/>
                  </a:cubicBezTo>
                  <a:lnTo>
                    <a:pt x="2229" y="339"/>
                  </a:lnTo>
                  <a:cubicBezTo>
                    <a:pt x="2452" y="339"/>
                    <a:pt x="2452" y="0"/>
                    <a:pt x="2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9" name="Google Shape;2559;p63"/>
          <p:cNvSpPr/>
          <p:nvPr/>
        </p:nvSpPr>
        <p:spPr>
          <a:xfrm>
            <a:off x="7939035" y="3711663"/>
            <a:ext cx="197171" cy="16714"/>
          </a:xfrm>
          <a:custGeom>
            <a:avLst/>
            <a:gdLst/>
            <a:ahLst/>
            <a:cxnLst/>
            <a:rect l="l" t="t" r="r" b="b"/>
            <a:pathLst>
              <a:path w="4011" h="340" extrusionOk="0">
                <a:moveTo>
                  <a:pt x="224" y="1"/>
                </a:moveTo>
                <a:cubicBezTo>
                  <a:pt x="1" y="1"/>
                  <a:pt x="1" y="339"/>
                  <a:pt x="224" y="339"/>
                </a:cubicBezTo>
                <a:lnTo>
                  <a:pt x="3814" y="339"/>
                </a:lnTo>
                <a:cubicBezTo>
                  <a:pt x="4011" y="339"/>
                  <a:pt x="4011" y="1"/>
                  <a:pt x="38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63"/>
          <p:cNvSpPr/>
          <p:nvPr/>
        </p:nvSpPr>
        <p:spPr>
          <a:xfrm>
            <a:off x="7903720" y="3948176"/>
            <a:ext cx="555037" cy="16714"/>
          </a:xfrm>
          <a:custGeom>
            <a:avLst/>
            <a:gdLst/>
            <a:ahLst/>
            <a:cxnLst/>
            <a:rect l="l" t="t" r="r" b="b"/>
            <a:pathLst>
              <a:path w="11291" h="340" extrusionOk="0">
                <a:moveTo>
                  <a:pt x="224" y="0"/>
                </a:moveTo>
                <a:cubicBezTo>
                  <a:pt x="0" y="0"/>
                  <a:pt x="0" y="339"/>
                  <a:pt x="224" y="339"/>
                </a:cubicBezTo>
                <a:lnTo>
                  <a:pt x="11094" y="339"/>
                </a:lnTo>
                <a:cubicBezTo>
                  <a:pt x="11291" y="339"/>
                  <a:pt x="11291" y="0"/>
                  <a:pt x="110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63"/>
          <p:cNvSpPr/>
          <p:nvPr/>
        </p:nvSpPr>
        <p:spPr>
          <a:xfrm>
            <a:off x="8387478" y="38519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2562;p63"/>
          <p:cNvSpPr/>
          <p:nvPr/>
        </p:nvSpPr>
        <p:spPr>
          <a:xfrm>
            <a:off x="8400224" y="3569823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2563;p63"/>
          <p:cNvSpPr/>
          <p:nvPr/>
        </p:nvSpPr>
        <p:spPr>
          <a:xfrm>
            <a:off x="8529478" y="34480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63"/>
          <p:cNvSpPr/>
          <p:nvPr/>
        </p:nvSpPr>
        <p:spPr>
          <a:xfrm>
            <a:off x="5627328" y="3948179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5" name="Google Shape;2565;p63"/>
          <p:cNvSpPr/>
          <p:nvPr/>
        </p:nvSpPr>
        <p:spPr>
          <a:xfrm>
            <a:off x="5352924" y="36212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63"/>
          <p:cNvSpPr/>
          <p:nvPr/>
        </p:nvSpPr>
        <p:spPr>
          <a:xfrm>
            <a:off x="5279499" y="3237280"/>
            <a:ext cx="581386" cy="16664"/>
          </a:xfrm>
          <a:custGeom>
            <a:avLst/>
            <a:gdLst/>
            <a:ahLst/>
            <a:cxnLst/>
            <a:rect l="l" t="t" r="r" b="b"/>
            <a:pathLst>
              <a:path w="11827" h="339" extrusionOk="0">
                <a:moveTo>
                  <a:pt x="197" y="0"/>
                </a:moveTo>
                <a:cubicBezTo>
                  <a:pt x="0" y="0"/>
                  <a:pt x="0" y="339"/>
                  <a:pt x="197" y="339"/>
                </a:cubicBezTo>
                <a:lnTo>
                  <a:pt x="11596" y="339"/>
                </a:lnTo>
                <a:cubicBezTo>
                  <a:pt x="11826" y="339"/>
                  <a:pt x="11826" y="0"/>
                  <a:pt x="115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63"/>
          <p:cNvSpPr/>
          <p:nvPr/>
        </p:nvSpPr>
        <p:spPr>
          <a:xfrm>
            <a:off x="5422324" y="35076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8" name="Google Shape;2568;p63"/>
          <p:cNvGrpSpPr/>
          <p:nvPr/>
        </p:nvGrpSpPr>
        <p:grpSpPr>
          <a:xfrm>
            <a:off x="4890612" y="3751694"/>
            <a:ext cx="734700" cy="734622"/>
            <a:chOff x="1051457" y="2784443"/>
            <a:chExt cx="186052" cy="186023"/>
          </a:xfrm>
        </p:grpSpPr>
        <p:sp>
          <p:nvSpPr>
            <p:cNvPr id="2569" name="Google Shape;2569;p63"/>
            <p:cNvSpPr/>
            <p:nvPr/>
          </p:nvSpPr>
          <p:spPr>
            <a:xfrm>
              <a:off x="1052275" y="2787393"/>
              <a:ext cx="184504" cy="180473"/>
            </a:xfrm>
            <a:custGeom>
              <a:avLst/>
              <a:gdLst/>
              <a:ahLst/>
              <a:cxnLst/>
              <a:rect l="l" t="t" r="r" b="b"/>
              <a:pathLst>
                <a:path w="6317" h="6179" extrusionOk="0">
                  <a:moveTo>
                    <a:pt x="3158" y="1"/>
                  </a:moveTo>
                  <a:cubicBezTo>
                    <a:pt x="3035" y="1"/>
                    <a:pt x="2911" y="62"/>
                    <a:pt x="2846" y="185"/>
                  </a:cubicBezTo>
                  <a:lnTo>
                    <a:pt x="2498" y="909"/>
                  </a:lnTo>
                  <a:cubicBezTo>
                    <a:pt x="2438" y="1030"/>
                    <a:pt x="2315" y="1096"/>
                    <a:pt x="2191" y="1096"/>
                  </a:cubicBezTo>
                  <a:cubicBezTo>
                    <a:pt x="2155" y="1096"/>
                    <a:pt x="2120" y="1091"/>
                    <a:pt x="2085" y="1080"/>
                  </a:cubicBezTo>
                  <a:lnTo>
                    <a:pt x="1321" y="819"/>
                  </a:lnTo>
                  <a:cubicBezTo>
                    <a:pt x="1283" y="806"/>
                    <a:pt x="1245" y="800"/>
                    <a:pt x="1209" y="800"/>
                  </a:cubicBezTo>
                  <a:cubicBezTo>
                    <a:pt x="983" y="800"/>
                    <a:pt x="804" y="1024"/>
                    <a:pt x="892" y="1260"/>
                  </a:cubicBezTo>
                  <a:lnTo>
                    <a:pt x="1153" y="2012"/>
                  </a:lnTo>
                  <a:cubicBezTo>
                    <a:pt x="1203" y="2179"/>
                    <a:pt x="1125" y="2359"/>
                    <a:pt x="970" y="2425"/>
                  </a:cubicBezTo>
                  <a:lnTo>
                    <a:pt x="259" y="2788"/>
                  </a:lnTo>
                  <a:cubicBezTo>
                    <a:pt x="1" y="2903"/>
                    <a:pt x="1" y="3267"/>
                    <a:pt x="259" y="3394"/>
                  </a:cubicBezTo>
                  <a:lnTo>
                    <a:pt x="970" y="3745"/>
                  </a:lnTo>
                  <a:cubicBezTo>
                    <a:pt x="1125" y="3823"/>
                    <a:pt x="1203" y="4003"/>
                    <a:pt x="1153" y="4170"/>
                  </a:cubicBezTo>
                  <a:lnTo>
                    <a:pt x="892" y="4922"/>
                  </a:lnTo>
                  <a:cubicBezTo>
                    <a:pt x="806" y="5154"/>
                    <a:pt x="977" y="5374"/>
                    <a:pt x="1197" y="5374"/>
                  </a:cubicBezTo>
                  <a:cubicBezTo>
                    <a:pt x="1237" y="5374"/>
                    <a:pt x="1279" y="5367"/>
                    <a:pt x="1321" y="5351"/>
                  </a:cubicBezTo>
                  <a:lnTo>
                    <a:pt x="2085" y="5090"/>
                  </a:lnTo>
                  <a:cubicBezTo>
                    <a:pt x="2117" y="5080"/>
                    <a:pt x="2149" y="5075"/>
                    <a:pt x="2182" y="5075"/>
                  </a:cubicBezTo>
                  <a:cubicBezTo>
                    <a:pt x="2309" y="5075"/>
                    <a:pt x="2436" y="5150"/>
                    <a:pt x="2498" y="5273"/>
                  </a:cubicBezTo>
                  <a:lnTo>
                    <a:pt x="2846" y="5985"/>
                  </a:lnTo>
                  <a:cubicBezTo>
                    <a:pt x="2911" y="6114"/>
                    <a:pt x="3035" y="6178"/>
                    <a:pt x="3158" y="6178"/>
                  </a:cubicBezTo>
                  <a:cubicBezTo>
                    <a:pt x="3281" y="6178"/>
                    <a:pt x="3404" y="6114"/>
                    <a:pt x="3468" y="5985"/>
                  </a:cubicBezTo>
                  <a:lnTo>
                    <a:pt x="3819" y="5273"/>
                  </a:lnTo>
                  <a:cubicBezTo>
                    <a:pt x="3880" y="5150"/>
                    <a:pt x="4000" y="5075"/>
                    <a:pt x="4130" y="5075"/>
                  </a:cubicBezTo>
                  <a:cubicBezTo>
                    <a:pt x="4164" y="5075"/>
                    <a:pt x="4198" y="5080"/>
                    <a:pt x="4232" y="5090"/>
                  </a:cubicBezTo>
                  <a:lnTo>
                    <a:pt x="4983" y="5351"/>
                  </a:lnTo>
                  <a:cubicBezTo>
                    <a:pt x="5025" y="5367"/>
                    <a:pt x="5066" y="5374"/>
                    <a:pt x="5106" y="5374"/>
                  </a:cubicBezTo>
                  <a:cubicBezTo>
                    <a:pt x="5326" y="5374"/>
                    <a:pt x="5501" y="5154"/>
                    <a:pt x="5425" y="4922"/>
                  </a:cubicBezTo>
                  <a:lnTo>
                    <a:pt x="5164" y="4170"/>
                  </a:lnTo>
                  <a:cubicBezTo>
                    <a:pt x="5114" y="4003"/>
                    <a:pt x="5176" y="3823"/>
                    <a:pt x="5331" y="3745"/>
                  </a:cubicBezTo>
                  <a:lnTo>
                    <a:pt x="6058" y="3394"/>
                  </a:lnTo>
                  <a:cubicBezTo>
                    <a:pt x="6316" y="3267"/>
                    <a:pt x="6316" y="2903"/>
                    <a:pt x="6058" y="2788"/>
                  </a:cubicBezTo>
                  <a:lnTo>
                    <a:pt x="5331" y="2425"/>
                  </a:lnTo>
                  <a:cubicBezTo>
                    <a:pt x="5176" y="2359"/>
                    <a:pt x="5114" y="2179"/>
                    <a:pt x="5164" y="2012"/>
                  </a:cubicBezTo>
                  <a:lnTo>
                    <a:pt x="5425" y="1260"/>
                  </a:lnTo>
                  <a:cubicBezTo>
                    <a:pt x="5502" y="1024"/>
                    <a:pt x="5319" y="800"/>
                    <a:pt x="5094" y="800"/>
                  </a:cubicBezTo>
                  <a:cubicBezTo>
                    <a:pt x="5058" y="800"/>
                    <a:pt x="5021" y="806"/>
                    <a:pt x="4983" y="819"/>
                  </a:cubicBezTo>
                  <a:lnTo>
                    <a:pt x="4232" y="1080"/>
                  </a:lnTo>
                  <a:cubicBezTo>
                    <a:pt x="4195" y="1091"/>
                    <a:pt x="4157" y="1096"/>
                    <a:pt x="4121" y="1096"/>
                  </a:cubicBezTo>
                  <a:cubicBezTo>
                    <a:pt x="3994" y="1096"/>
                    <a:pt x="3879" y="1030"/>
                    <a:pt x="3819" y="909"/>
                  </a:cubicBezTo>
                  <a:lnTo>
                    <a:pt x="3468" y="185"/>
                  </a:lnTo>
                  <a:cubicBezTo>
                    <a:pt x="3404" y="62"/>
                    <a:pt x="3281" y="1"/>
                    <a:pt x="3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3"/>
            <p:cNvSpPr/>
            <p:nvPr/>
          </p:nvSpPr>
          <p:spPr>
            <a:xfrm>
              <a:off x="1051457" y="2784443"/>
              <a:ext cx="186052" cy="186023"/>
            </a:xfrm>
            <a:custGeom>
              <a:avLst/>
              <a:gdLst/>
              <a:ahLst/>
              <a:cxnLst/>
              <a:rect l="l" t="t" r="r" b="b"/>
              <a:pathLst>
                <a:path w="6370" h="6369" extrusionOk="0">
                  <a:moveTo>
                    <a:pt x="3185" y="196"/>
                  </a:moveTo>
                  <a:cubicBezTo>
                    <a:pt x="3278" y="196"/>
                    <a:pt x="3368" y="249"/>
                    <a:pt x="3405" y="326"/>
                  </a:cubicBezTo>
                  <a:lnTo>
                    <a:pt x="3756" y="1050"/>
                  </a:lnTo>
                  <a:cubicBezTo>
                    <a:pt x="3837" y="1201"/>
                    <a:pt x="3990" y="1291"/>
                    <a:pt x="4153" y="1291"/>
                  </a:cubicBezTo>
                  <a:cubicBezTo>
                    <a:pt x="4198" y="1291"/>
                    <a:pt x="4243" y="1285"/>
                    <a:pt x="4288" y="1271"/>
                  </a:cubicBezTo>
                  <a:lnTo>
                    <a:pt x="5049" y="1010"/>
                  </a:lnTo>
                  <a:cubicBezTo>
                    <a:pt x="5078" y="998"/>
                    <a:pt x="5108" y="992"/>
                    <a:pt x="5136" y="992"/>
                  </a:cubicBezTo>
                  <a:cubicBezTo>
                    <a:pt x="5198" y="992"/>
                    <a:pt x="5257" y="1018"/>
                    <a:pt x="5310" y="1063"/>
                  </a:cubicBezTo>
                  <a:cubicBezTo>
                    <a:pt x="5375" y="1140"/>
                    <a:pt x="5400" y="1230"/>
                    <a:pt x="5359" y="1320"/>
                  </a:cubicBezTo>
                  <a:lnTo>
                    <a:pt x="5102" y="2085"/>
                  </a:lnTo>
                  <a:cubicBezTo>
                    <a:pt x="5036" y="2293"/>
                    <a:pt x="5126" y="2513"/>
                    <a:pt x="5322" y="2616"/>
                  </a:cubicBezTo>
                  <a:lnTo>
                    <a:pt x="6046" y="2967"/>
                  </a:lnTo>
                  <a:cubicBezTo>
                    <a:pt x="6124" y="3004"/>
                    <a:pt x="6189" y="3094"/>
                    <a:pt x="6189" y="3184"/>
                  </a:cubicBezTo>
                  <a:cubicBezTo>
                    <a:pt x="6189" y="3290"/>
                    <a:pt x="6124" y="3368"/>
                    <a:pt x="6046" y="3417"/>
                  </a:cubicBezTo>
                  <a:lnTo>
                    <a:pt x="5322" y="3768"/>
                  </a:lnTo>
                  <a:cubicBezTo>
                    <a:pt x="5126" y="3858"/>
                    <a:pt x="5036" y="4091"/>
                    <a:pt x="5102" y="4299"/>
                  </a:cubicBezTo>
                  <a:lnTo>
                    <a:pt x="5359" y="5048"/>
                  </a:lnTo>
                  <a:cubicBezTo>
                    <a:pt x="5400" y="5141"/>
                    <a:pt x="5375" y="5244"/>
                    <a:pt x="5310" y="5309"/>
                  </a:cubicBezTo>
                  <a:cubicBezTo>
                    <a:pt x="5255" y="5363"/>
                    <a:pt x="5195" y="5386"/>
                    <a:pt x="5131" y="5386"/>
                  </a:cubicBezTo>
                  <a:cubicBezTo>
                    <a:pt x="5104" y="5386"/>
                    <a:pt x="5077" y="5382"/>
                    <a:pt x="5049" y="5374"/>
                  </a:cubicBezTo>
                  <a:lnTo>
                    <a:pt x="4288" y="5113"/>
                  </a:lnTo>
                  <a:cubicBezTo>
                    <a:pt x="4241" y="5096"/>
                    <a:pt x="4193" y="5088"/>
                    <a:pt x="4147" y="5088"/>
                  </a:cubicBezTo>
                  <a:cubicBezTo>
                    <a:pt x="3986" y="5088"/>
                    <a:pt x="3836" y="5185"/>
                    <a:pt x="3756" y="5334"/>
                  </a:cubicBezTo>
                  <a:lnTo>
                    <a:pt x="3405" y="6045"/>
                  </a:lnTo>
                  <a:cubicBezTo>
                    <a:pt x="3368" y="6135"/>
                    <a:pt x="3278" y="6188"/>
                    <a:pt x="3185" y="6188"/>
                  </a:cubicBezTo>
                  <a:cubicBezTo>
                    <a:pt x="3082" y="6188"/>
                    <a:pt x="3005" y="6135"/>
                    <a:pt x="2952" y="6045"/>
                  </a:cubicBezTo>
                  <a:lnTo>
                    <a:pt x="2604" y="5334"/>
                  </a:lnTo>
                  <a:cubicBezTo>
                    <a:pt x="2539" y="5179"/>
                    <a:pt x="2383" y="5088"/>
                    <a:pt x="2216" y="5088"/>
                  </a:cubicBezTo>
                  <a:cubicBezTo>
                    <a:pt x="2175" y="5088"/>
                    <a:pt x="2126" y="5101"/>
                    <a:pt x="2073" y="5113"/>
                  </a:cubicBezTo>
                  <a:lnTo>
                    <a:pt x="1321" y="5374"/>
                  </a:lnTo>
                  <a:cubicBezTo>
                    <a:pt x="1294" y="5382"/>
                    <a:pt x="1266" y="5386"/>
                    <a:pt x="1238" y="5386"/>
                  </a:cubicBezTo>
                  <a:cubicBezTo>
                    <a:pt x="1173" y="5386"/>
                    <a:pt x="1109" y="5363"/>
                    <a:pt x="1063" y="5309"/>
                  </a:cubicBezTo>
                  <a:cubicBezTo>
                    <a:pt x="998" y="5244"/>
                    <a:pt x="973" y="5141"/>
                    <a:pt x="998" y="5048"/>
                  </a:cubicBezTo>
                  <a:lnTo>
                    <a:pt x="1259" y="4299"/>
                  </a:lnTo>
                  <a:cubicBezTo>
                    <a:pt x="1337" y="4091"/>
                    <a:pt x="1231" y="3858"/>
                    <a:pt x="1038" y="3768"/>
                  </a:cubicBezTo>
                  <a:lnTo>
                    <a:pt x="327" y="3417"/>
                  </a:lnTo>
                  <a:cubicBezTo>
                    <a:pt x="234" y="3368"/>
                    <a:pt x="184" y="3290"/>
                    <a:pt x="184" y="3184"/>
                  </a:cubicBezTo>
                  <a:cubicBezTo>
                    <a:pt x="184" y="3094"/>
                    <a:pt x="234" y="3004"/>
                    <a:pt x="327" y="2967"/>
                  </a:cubicBezTo>
                  <a:lnTo>
                    <a:pt x="1038" y="2616"/>
                  </a:lnTo>
                  <a:cubicBezTo>
                    <a:pt x="1231" y="2513"/>
                    <a:pt x="1337" y="2293"/>
                    <a:pt x="1259" y="2085"/>
                  </a:cubicBezTo>
                  <a:lnTo>
                    <a:pt x="998" y="1320"/>
                  </a:lnTo>
                  <a:cubicBezTo>
                    <a:pt x="973" y="1230"/>
                    <a:pt x="998" y="1140"/>
                    <a:pt x="1063" y="1063"/>
                  </a:cubicBezTo>
                  <a:cubicBezTo>
                    <a:pt x="1108" y="1018"/>
                    <a:pt x="1170" y="992"/>
                    <a:pt x="1233" y="992"/>
                  </a:cubicBezTo>
                  <a:cubicBezTo>
                    <a:pt x="1263" y="992"/>
                    <a:pt x="1292" y="998"/>
                    <a:pt x="1321" y="1010"/>
                  </a:cubicBezTo>
                  <a:lnTo>
                    <a:pt x="2073" y="1271"/>
                  </a:lnTo>
                  <a:cubicBezTo>
                    <a:pt x="2117" y="1285"/>
                    <a:pt x="2163" y="1291"/>
                    <a:pt x="2208" y="1291"/>
                  </a:cubicBezTo>
                  <a:cubicBezTo>
                    <a:pt x="2374" y="1291"/>
                    <a:pt x="2533" y="1201"/>
                    <a:pt x="2604" y="1050"/>
                  </a:cubicBezTo>
                  <a:lnTo>
                    <a:pt x="2952" y="326"/>
                  </a:lnTo>
                  <a:cubicBezTo>
                    <a:pt x="3005" y="249"/>
                    <a:pt x="3082" y="196"/>
                    <a:pt x="3185" y="196"/>
                  </a:cubicBezTo>
                  <a:close/>
                  <a:moveTo>
                    <a:pt x="3185" y="0"/>
                  </a:moveTo>
                  <a:cubicBezTo>
                    <a:pt x="3017" y="0"/>
                    <a:pt x="2862" y="106"/>
                    <a:pt x="2797" y="249"/>
                  </a:cubicBezTo>
                  <a:lnTo>
                    <a:pt x="2449" y="972"/>
                  </a:lnTo>
                  <a:cubicBezTo>
                    <a:pt x="2399" y="1050"/>
                    <a:pt x="2313" y="1106"/>
                    <a:pt x="2224" y="1106"/>
                  </a:cubicBezTo>
                  <a:cubicBezTo>
                    <a:pt x="2195" y="1106"/>
                    <a:pt x="2166" y="1100"/>
                    <a:pt x="2138" y="1087"/>
                  </a:cubicBezTo>
                  <a:lnTo>
                    <a:pt x="1386" y="830"/>
                  </a:lnTo>
                  <a:cubicBezTo>
                    <a:pt x="1337" y="814"/>
                    <a:pt x="1288" y="807"/>
                    <a:pt x="1241" y="807"/>
                  </a:cubicBezTo>
                  <a:cubicBezTo>
                    <a:pt x="1125" y="807"/>
                    <a:pt x="1016" y="851"/>
                    <a:pt x="933" y="932"/>
                  </a:cubicBezTo>
                  <a:cubicBezTo>
                    <a:pt x="818" y="1063"/>
                    <a:pt x="777" y="1230"/>
                    <a:pt x="830" y="1386"/>
                  </a:cubicBezTo>
                  <a:lnTo>
                    <a:pt x="1088" y="2137"/>
                  </a:lnTo>
                  <a:cubicBezTo>
                    <a:pt x="1128" y="2268"/>
                    <a:pt x="1076" y="2395"/>
                    <a:pt x="961" y="2448"/>
                  </a:cubicBezTo>
                  <a:lnTo>
                    <a:pt x="249" y="2796"/>
                  </a:lnTo>
                  <a:cubicBezTo>
                    <a:pt x="94" y="2874"/>
                    <a:pt x="1" y="3016"/>
                    <a:pt x="1" y="3184"/>
                  </a:cubicBezTo>
                  <a:cubicBezTo>
                    <a:pt x="1" y="3355"/>
                    <a:pt x="94" y="3510"/>
                    <a:pt x="249" y="3573"/>
                  </a:cubicBezTo>
                  <a:lnTo>
                    <a:pt x="961" y="3924"/>
                  </a:lnTo>
                  <a:cubicBezTo>
                    <a:pt x="1076" y="3989"/>
                    <a:pt x="1128" y="4116"/>
                    <a:pt x="1088" y="4234"/>
                  </a:cubicBezTo>
                  <a:lnTo>
                    <a:pt x="830" y="4998"/>
                  </a:lnTo>
                  <a:cubicBezTo>
                    <a:pt x="777" y="5154"/>
                    <a:pt x="818" y="5321"/>
                    <a:pt x="933" y="5436"/>
                  </a:cubicBezTo>
                  <a:cubicBezTo>
                    <a:pt x="1017" y="5520"/>
                    <a:pt x="1126" y="5563"/>
                    <a:pt x="1242" y="5563"/>
                  </a:cubicBezTo>
                  <a:cubicBezTo>
                    <a:pt x="1289" y="5563"/>
                    <a:pt x="1338" y="5556"/>
                    <a:pt x="1386" y="5542"/>
                  </a:cubicBezTo>
                  <a:lnTo>
                    <a:pt x="2138" y="5281"/>
                  </a:lnTo>
                  <a:cubicBezTo>
                    <a:pt x="2163" y="5273"/>
                    <a:pt x="2188" y="5269"/>
                    <a:pt x="2213" y="5269"/>
                  </a:cubicBezTo>
                  <a:cubicBezTo>
                    <a:pt x="2306" y="5269"/>
                    <a:pt x="2397" y="5321"/>
                    <a:pt x="2449" y="5412"/>
                  </a:cubicBezTo>
                  <a:lnTo>
                    <a:pt x="2797" y="6123"/>
                  </a:lnTo>
                  <a:cubicBezTo>
                    <a:pt x="2862" y="6278"/>
                    <a:pt x="3017" y="6368"/>
                    <a:pt x="3185" y="6368"/>
                  </a:cubicBezTo>
                  <a:cubicBezTo>
                    <a:pt x="3356" y="6368"/>
                    <a:pt x="3496" y="6278"/>
                    <a:pt x="3573" y="6123"/>
                  </a:cubicBezTo>
                  <a:lnTo>
                    <a:pt x="3924" y="5412"/>
                  </a:lnTo>
                  <a:cubicBezTo>
                    <a:pt x="3966" y="5321"/>
                    <a:pt x="4061" y="5269"/>
                    <a:pt x="4157" y="5269"/>
                  </a:cubicBezTo>
                  <a:cubicBezTo>
                    <a:pt x="4183" y="5269"/>
                    <a:pt x="4210" y="5273"/>
                    <a:pt x="4235" y="5281"/>
                  </a:cubicBezTo>
                  <a:lnTo>
                    <a:pt x="4987" y="5542"/>
                  </a:lnTo>
                  <a:cubicBezTo>
                    <a:pt x="5031" y="5556"/>
                    <a:pt x="5078" y="5563"/>
                    <a:pt x="5125" y="5563"/>
                  </a:cubicBezTo>
                  <a:cubicBezTo>
                    <a:pt x="5241" y="5563"/>
                    <a:pt x="5355" y="5520"/>
                    <a:pt x="5437" y="5436"/>
                  </a:cubicBezTo>
                  <a:cubicBezTo>
                    <a:pt x="5555" y="5321"/>
                    <a:pt x="5592" y="5154"/>
                    <a:pt x="5543" y="4998"/>
                  </a:cubicBezTo>
                  <a:lnTo>
                    <a:pt x="5282" y="4234"/>
                  </a:lnTo>
                  <a:cubicBezTo>
                    <a:pt x="5232" y="4116"/>
                    <a:pt x="5297" y="3989"/>
                    <a:pt x="5400" y="3924"/>
                  </a:cubicBezTo>
                  <a:lnTo>
                    <a:pt x="6124" y="3573"/>
                  </a:lnTo>
                  <a:cubicBezTo>
                    <a:pt x="6266" y="3510"/>
                    <a:pt x="6369" y="3355"/>
                    <a:pt x="6369" y="3184"/>
                  </a:cubicBezTo>
                  <a:cubicBezTo>
                    <a:pt x="6369" y="3016"/>
                    <a:pt x="6266" y="2874"/>
                    <a:pt x="6124" y="2796"/>
                  </a:cubicBezTo>
                  <a:lnTo>
                    <a:pt x="5400" y="2448"/>
                  </a:lnTo>
                  <a:cubicBezTo>
                    <a:pt x="5297" y="2395"/>
                    <a:pt x="5232" y="2268"/>
                    <a:pt x="5282" y="2137"/>
                  </a:cubicBezTo>
                  <a:lnTo>
                    <a:pt x="5543" y="1386"/>
                  </a:lnTo>
                  <a:cubicBezTo>
                    <a:pt x="5592" y="1230"/>
                    <a:pt x="5555" y="1063"/>
                    <a:pt x="5437" y="932"/>
                  </a:cubicBezTo>
                  <a:cubicBezTo>
                    <a:pt x="5356" y="851"/>
                    <a:pt x="5242" y="807"/>
                    <a:pt x="5127" y="807"/>
                  </a:cubicBezTo>
                  <a:cubicBezTo>
                    <a:pt x="5079" y="807"/>
                    <a:pt x="5032" y="814"/>
                    <a:pt x="4987" y="830"/>
                  </a:cubicBezTo>
                  <a:lnTo>
                    <a:pt x="4235" y="1087"/>
                  </a:lnTo>
                  <a:cubicBezTo>
                    <a:pt x="4206" y="1100"/>
                    <a:pt x="4176" y="1106"/>
                    <a:pt x="4146" y="1106"/>
                  </a:cubicBezTo>
                  <a:cubicBezTo>
                    <a:pt x="4054" y="1106"/>
                    <a:pt x="3964" y="1050"/>
                    <a:pt x="3924" y="972"/>
                  </a:cubicBezTo>
                  <a:lnTo>
                    <a:pt x="3573" y="249"/>
                  </a:lnTo>
                  <a:cubicBezTo>
                    <a:pt x="3496" y="106"/>
                    <a:pt x="3356" y="0"/>
                    <a:pt x="3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1" name="Google Shape;2571;p63"/>
          <p:cNvGrpSpPr/>
          <p:nvPr/>
        </p:nvGrpSpPr>
        <p:grpSpPr>
          <a:xfrm rot="1857138">
            <a:off x="7829884" y="3635027"/>
            <a:ext cx="399694" cy="482247"/>
            <a:chOff x="6885509" y="2185368"/>
            <a:chExt cx="259071" cy="312579"/>
          </a:xfrm>
        </p:grpSpPr>
        <p:sp>
          <p:nvSpPr>
            <p:cNvPr id="2572" name="Google Shape;2572;p63"/>
            <p:cNvSpPr/>
            <p:nvPr/>
          </p:nvSpPr>
          <p:spPr>
            <a:xfrm>
              <a:off x="6885509" y="2426038"/>
              <a:ext cx="95742" cy="69543"/>
            </a:xfrm>
            <a:custGeom>
              <a:avLst/>
              <a:gdLst/>
              <a:ahLst/>
              <a:cxnLst/>
              <a:rect l="l" t="t" r="r" b="b"/>
              <a:pathLst>
                <a:path w="3278" h="2381" extrusionOk="0">
                  <a:moveTo>
                    <a:pt x="1038" y="1"/>
                  </a:moveTo>
                  <a:cubicBezTo>
                    <a:pt x="1038" y="1"/>
                    <a:pt x="1" y="1116"/>
                    <a:pt x="1259" y="2048"/>
                  </a:cubicBezTo>
                  <a:cubicBezTo>
                    <a:pt x="1589" y="2291"/>
                    <a:pt x="1885" y="2381"/>
                    <a:pt x="2141" y="2381"/>
                  </a:cubicBezTo>
                  <a:cubicBezTo>
                    <a:pt x="2867" y="2381"/>
                    <a:pt x="3278" y="1660"/>
                    <a:pt x="3278" y="1660"/>
                  </a:cubicBezTo>
                  <a:lnTo>
                    <a:pt x="10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3"/>
            <p:cNvSpPr/>
            <p:nvPr/>
          </p:nvSpPr>
          <p:spPr>
            <a:xfrm>
              <a:off x="6900288" y="2423059"/>
              <a:ext cx="83972" cy="74888"/>
            </a:xfrm>
            <a:custGeom>
              <a:avLst/>
              <a:gdLst/>
              <a:ahLst/>
              <a:cxnLst/>
              <a:rect l="l" t="t" r="r" b="b"/>
              <a:pathLst>
                <a:path w="2875" h="2564" extrusionOk="0">
                  <a:moveTo>
                    <a:pt x="545" y="208"/>
                  </a:moveTo>
                  <a:lnTo>
                    <a:pt x="2666" y="1774"/>
                  </a:lnTo>
                  <a:cubicBezTo>
                    <a:pt x="2564" y="1929"/>
                    <a:pt x="2278" y="2293"/>
                    <a:pt x="1840" y="2383"/>
                  </a:cubicBezTo>
                  <a:cubicBezTo>
                    <a:pt x="1771" y="2396"/>
                    <a:pt x="1702" y="2403"/>
                    <a:pt x="1633" y="2403"/>
                  </a:cubicBezTo>
                  <a:cubicBezTo>
                    <a:pt x="1364" y="2403"/>
                    <a:pt x="1092" y="2300"/>
                    <a:pt x="802" y="2085"/>
                  </a:cubicBezTo>
                  <a:cubicBezTo>
                    <a:pt x="442" y="1827"/>
                    <a:pt x="246" y="1516"/>
                    <a:pt x="209" y="1178"/>
                  </a:cubicBezTo>
                  <a:cubicBezTo>
                    <a:pt x="169" y="740"/>
                    <a:pt x="427" y="351"/>
                    <a:pt x="545" y="208"/>
                  </a:cubicBezTo>
                  <a:close/>
                  <a:moveTo>
                    <a:pt x="520" y="0"/>
                  </a:moveTo>
                  <a:lnTo>
                    <a:pt x="467" y="53"/>
                  </a:lnTo>
                  <a:cubicBezTo>
                    <a:pt x="454" y="65"/>
                    <a:pt x="1" y="569"/>
                    <a:pt x="54" y="1190"/>
                  </a:cubicBezTo>
                  <a:cubicBezTo>
                    <a:pt x="91" y="1578"/>
                    <a:pt x="312" y="1917"/>
                    <a:pt x="712" y="2215"/>
                  </a:cubicBezTo>
                  <a:cubicBezTo>
                    <a:pt x="1023" y="2448"/>
                    <a:pt x="1334" y="2563"/>
                    <a:pt x="1632" y="2563"/>
                  </a:cubicBezTo>
                  <a:cubicBezTo>
                    <a:pt x="1709" y="2563"/>
                    <a:pt x="1787" y="2551"/>
                    <a:pt x="1877" y="2538"/>
                  </a:cubicBezTo>
                  <a:cubicBezTo>
                    <a:pt x="2486" y="2408"/>
                    <a:pt x="2834" y="1827"/>
                    <a:pt x="2850" y="1799"/>
                  </a:cubicBezTo>
                  <a:lnTo>
                    <a:pt x="2874" y="1734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3"/>
            <p:cNvSpPr/>
            <p:nvPr/>
          </p:nvSpPr>
          <p:spPr>
            <a:xfrm>
              <a:off x="7067793" y="2187500"/>
              <a:ext cx="74508" cy="80963"/>
            </a:xfrm>
            <a:custGeom>
              <a:avLst/>
              <a:gdLst/>
              <a:ahLst/>
              <a:cxnLst/>
              <a:rect l="l" t="t" r="r" b="b"/>
              <a:pathLst>
                <a:path w="2551" h="2772" extrusionOk="0">
                  <a:moveTo>
                    <a:pt x="2551" y="1"/>
                  </a:moveTo>
                  <a:lnTo>
                    <a:pt x="0" y="1116"/>
                  </a:lnTo>
                  <a:lnTo>
                    <a:pt x="2253" y="2772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3"/>
            <p:cNvSpPr/>
            <p:nvPr/>
          </p:nvSpPr>
          <p:spPr>
            <a:xfrm>
              <a:off x="7065515" y="2185368"/>
              <a:ext cx="79065" cy="85374"/>
            </a:xfrm>
            <a:custGeom>
              <a:avLst/>
              <a:gdLst/>
              <a:ahLst/>
              <a:cxnLst/>
              <a:rect l="l" t="t" r="r" b="b"/>
              <a:pathLst>
                <a:path w="2707" h="2923" extrusionOk="0">
                  <a:moveTo>
                    <a:pt x="2536" y="204"/>
                  </a:moveTo>
                  <a:lnTo>
                    <a:pt x="2265" y="2690"/>
                  </a:lnTo>
                  <a:lnTo>
                    <a:pt x="234" y="1202"/>
                  </a:lnTo>
                  <a:lnTo>
                    <a:pt x="2536" y="204"/>
                  </a:lnTo>
                  <a:close/>
                  <a:moveTo>
                    <a:pt x="2623" y="1"/>
                  </a:moveTo>
                  <a:cubicBezTo>
                    <a:pt x="2611" y="1"/>
                    <a:pt x="2598" y="4"/>
                    <a:pt x="2588" y="9"/>
                  </a:cubicBezTo>
                  <a:lnTo>
                    <a:pt x="38" y="1111"/>
                  </a:lnTo>
                  <a:cubicBezTo>
                    <a:pt x="13" y="1124"/>
                    <a:pt x="1" y="1149"/>
                    <a:pt x="1" y="1174"/>
                  </a:cubicBezTo>
                  <a:cubicBezTo>
                    <a:pt x="1" y="1202"/>
                    <a:pt x="13" y="1226"/>
                    <a:pt x="26" y="1239"/>
                  </a:cubicBezTo>
                  <a:lnTo>
                    <a:pt x="2278" y="2910"/>
                  </a:lnTo>
                  <a:cubicBezTo>
                    <a:pt x="2290" y="2910"/>
                    <a:pt x="2303" y="2923"/>
                    <a:pt x="2331" y="2923"/>
                  </a:cubicBezTo>
                  <a:cubicBezTo>
                    <a:pt x="2331" y="2923"/>
                    <a:pt x="2343" y="2923"/>
                    <a:pt x="2355" y="2910"/>
                  </a:cubicBezTo>
                  <a:cubicBezTo>
                    <a:pt x="2380" y="2898"/>
                    <a:pt x="2396" y="2870"/>
                    <a:pt x="2408" y="2845"/>
                  </a:cubicBezTo>
                  <a:lnTo>
                    <a:pt x="2707" y="86"/>
                  </a:lnTo>
                  <a:cubicBezTo>
                    <a:pt x="2707" y="62"/>
                    <a:pt x="2691" y="37"/>
                    <a:pt x="2666" y="24"/>
                  </a:cubicBezTo>
                  <a:cubicBezTo>
                    <a:pt x="2659" y="7"/>
                    <a:pt x="2641" y="1"/>
                    <a:pt x="26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3"/>
            <p:cNvSpPr/>
            <p:nvPr/>
          </p:nvSpPr>
          <p:spPr>
            <a:xfrm>
              <a:off x="7110904" y="2187500"/>
              <a:ext cx="31398" cy="34056"/>
            </a:xfrm>
            <a:custGeom>
              <a:avLst/>
              <a:gdLst/>
              <a:ahLst/>
              <a:cxnLst/>
              <a:rect l="l" t="t" r="r" b="b"/>
              <a:pathLst>
                <a:path w="1075" h="1166" extrusionOk="0">
                  <a:moveTo>
                    <a:pt x="1075" y="1"/>
                  </a:moveTo>
                  <a:lnTo>
                    <a:pt x="0" y="467"/>
                  </a:lnTo>
                  <a:lnTo>
                    <a:pt x="944" y="1166"/>
                  </a:lnTo>
                  <a:lnTo>
                    <a:pt x="10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3"/>
            <p:cNvSpPr/>
            <p:nvPr/>
          </p:nvSpPr>
          <p:spPr>
            <a:xfrm>
              <a:off x="7108246" y="2185368"/>
              <a:ext cx="36334" cy="38466"/>
            </a:xfrm>
            <a:custGeom>
              <a:avLst/>
              <a:gdLst/>
              <a:ahLst/>
              <a:cxnLst/>
              <a:rect l="l" t="t" r="r" b="b"/>
              <a:pathLst>
                <a:path w="1244" h="1317" extrusionOk="0">
                  <a:moveTo>
                    <a:pt x="1073" y="204"/>
                  </a:moveTo>
                  <a:lnTo>
                    <a:pt x="970" y="1096"/>
                  </a:lnTo>
                  <a:lnTo>
                    <a:pt x="246" y="568"/>
                  </a:lnTo>
                  <a:lnTo>
                    <a:pt x="1073" y="204"/>
                  </a:lnTo>
                  <a:close/>
                  <a:moveTo>
                    <a:pt x="1160" y="1"/>
                  </a:moveTo>
                  <a:cubicBezTo>
                    <a:pt x="1148" y="1"/>
                    <a:pt x="1135" y="4"/>
                    <a:pt x="1125" y="9"/>
                  </a:cubicBezTo>
                  <a:lnTo>
                    <a:pt x="51" y="475"/>
                  </a:lnTo>
                  <a:cubicBezTo>
                    <a:pt x="26" y="490"/>
                    <a:pt x="13" y="503"/>
                    <a:pt x="13" y="540"/>
                  </a:cubicBezTo>
                  <a:cubicBezTo>
                    <a:pt x="1" y="568"/>
                    <a:pt x="13" y="593"/>
                    <a:pt x="38" y="605"/>
                  </a:cubicBezTo>
                  <a:lnTo>
                    <a:pt x="983" y="1304"/>
                  </a:lnTo>
                  <a:cubicBezTo>
                    <a:pt x="995" y="1316"/>
                    <a:pt x="1023" y="1316"/>
                    <a:pt x="1035" y="1316"/>
                  </a:cubicBezTo>
                  <a:lnTo>
                    <a:pt x="1060" y="1316"/>
                  </a:lnTo>
                  <a:cubicBezTo>
                    <a:pt x="1088" y="1304"/>
                    <a:pt x="1113" y="1279"/>
                    <a:pt x="1113" y="1251"/>
                  </a:cubicBezTo>
                  <a:lnTo>
                    <a:pt x="1244" y="86"/>
                  </a:lnTo>
                  <a:cubicBezTo>
                    <a:pt x="1244" y="62"/>
                    <a:pt x="1228" y="37"/>
                    <a:pt x="1203" y="24"/>
                  </a:cubicBezTo>
                  <a:cubicBezTo>
                    <a:pt x="1196" y="7"/>
                    <a:pt x="1178" y="1"/>
                    <a:pt x="1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3"/>
            <p:cNvSpPr/>
            <p:nvPr/>
          </p:nvSpPr>
          <p:spPr>
            <a:xfrm>
              <a:off x="6916528" y="2220096"/>
              <a:ext cx="217070" cy="253258"/>
            </a:xfrm>
            <a:custGeom>
              <a:avLst/>
              <a:gdLst/>
              <a:ahLst/>
              <a:cxnLst/>
              <a:rect l="l" t="t" r="r" b="b"/>
              <a:pathLst>
                <a:path w="7432" h="8671" extrusionOk="0">
                  <a:moveTo>
                    <a:pt x="5179" y="0"/>
                  </a:moveTo>
                  <a:lnTo>
                    <a:pt x="1" y="7014"/>
                  </a:lnTo>
                  <a:lnTo>
                    <a:pt x="2253" y="8670"/>
                  </a:lnTo>
                  <a:lnTo>
                    <a:pt x="7432" y="1656"/>
                  </a:lnTo>
                  <a:lnTo>
                    <a:pt x="5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3"/>
            <p:cNvSpPr/>
            <p:nvPr/>
          </p:nvSpPr>
          <p:spPr>
            <a:xfrm>
              <a:off x="6913899" y="2217613"/>
              <a:ext cx="221977" cy="257990"/>
            </a:xfrm>
            <a:custGeom>
              <a:avLst/>
              <a:gdLst/>
              <a:ahLst/>
              <a:cxnLst/>
              <a:rect l="l" t="t" r="r" b="b"/>
              <a:pathLst>
                <a:path w="7600" h="8833" extrusionOk="0">
                  <a:moveTo>
                    <a:pt x="5282" y="188"/>
                  </a:moveTo>
                  <a:lnTo>
                    <a:pt x="7404" y="1753"/>
                  </a:lnTo>
                  <a:lnTo>
                    <a:pt x="2318" y="8653"/>
                  </a:lnTo>
                  <a:lnTo>
                    <a:pt x="194" y="7087"/>
                  </a:lnTo>
                  <a:lnTo>
                    <a:pt x="5282" y="188"/>
                  </a:lnTo>
                  <a:close/>
                  <a:moveTo>
                    <a:pt x="5261" y="0"/>
                  </a:moveTo>
                  <a:cubicBezTo>
                    <a:pt x="5240" y="0"/>
                    <a:pt x="5218" y="10"/>
                    <a:pt x="5204" y="32"/>
                  </a:cubicBezTo>
                  <a:lnTo>
                    <a:pt x="26" y="7047"/>
                  </a:lnTo>
                  <a:cubicBezTo>
                    <a:pt x="1" y="7087"/>
                    <a:pt x="13" y="7137"/>
                    <a:pt x="38" y="7165"/>
                  </a:cubicBezTo>
                  <a:lnTo>
                    <a:pt x="2290" y="8820"/>
                  </a:lnTo>
                  <a:cubicBezTo>
                    <a:pt x="2306" y="8833"/>
                    <a:pt x="2318" y="8833"/>
                    <a:pt x="2343" y="8833"/>
                  </a:cubicBezTo>
                  <a:lnTo>
                    <a:pt x="2356" y="8833"/>
                  </a:lnTo>
                  <a:cubicBezTo>
                    <a:pt x="2368" y="8833"/>
                    <a:pt x="2396" y="8820"/>
                    <a:pt x="2408" y="8808"/>
                  </a:cubicBezTo>
                  <a:lnTo>
                    <a:pt x="7587" y="1778"/>
                  </a:lnTo>
                  <a:cubicBezTo>
                    <a:pt x="7587" y="1766"/>
                    <a:pt x="7599" y="1741"/>
                    <a:pt x="7599" y="1728"/>
                  </a:cubicBezTo>
                  <a:cubicBezTo>
                    <a:pt x="7587" y="1700"/>
                    <a:pt x="7587" y="1688"/>
                    <a:pt x="7559" y="1676"/>
                  </a:cubicBezTo>
                  <a:lnTo>
                    <a:pt x="5307" y="20"/>
                  </a:lnTo>
                  <a:cubicBezTo>
                    <a:pt x="5295" y="7"/>
                    <a:pt x="5278" y="0"/>
                    <a:pt x="526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3"/>
            <p:cNvSpPr/>
            <p:nvPr/>
          </p:nvSpPr>
          <p:spPr>
            <a:xfrm>
              <a:off x="6941967" y="2227777"/>
              <a:ext cx="141160" cy="187045"/>
            </a:xfrm>
            <a:custGeom>
              <a:avLst/>
              <a:gdLst/>
              <a:ahLst/>
              <a:cxnLst/>
              <a:rect l="l" t="t" r="r" b="b"/>
              <a:pathLst>
                <a:path w="4833" h="6404" extrusionOk="0">
                  <a:moveTo>
                    <a:pt x="4718" y="0"/>
                  </a:moveTo>
                  <a:cubicBezTo>
                    <a:pt x="4695" y="0"/>
                    <a:pt x="4672" y="9"/>
                    <a:pt x="4656" y="32"/>
                  </a:cubicBezTo>
                  <a:cubicBezTo>
                    <a:pt x="3116" y="2117"/>
                    <a:pt x="1578" y="4201"/>
                    <a:pt x="37" y="6285"/>
                  </a:cubicBezTo>
                  <a:cubicBezTo>
                    <a:pt x="1" y="6347"/>
                    <a:pt x="51" y="6403"/>
                    <a:pt x="107" y="6403"/>
                  </a:cubicBezTo>
                  <a:cubicBezTo>
                    <a:pt x="133" y="6403"/>
                    <a:pt x="159" y="6391"/>
                    <a:pt x="180" y="6363"/>
                  </a:cubicBezTo>
                  <a:cubicBezTo>
                    <a:pt x="1718" y="4279"/>
                    <a:pt x="3258" y="2194"/>
                    <a:pt x="4787" y="110"/>
                  </a:cubicBezTo>
                  <a:cubicBezTo>
                    <a:pt x="4833" y="55"/>
                    <a:pt x="4775" y="0"/>
                    <a:pt x="4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3"/>
            <p:cNvSpPr/>
            <p:nvPr/>
          </p:nvSpPr>
          <p:spPr>
            <a:xfrm>
              <a:off x="6956367" y="2238380"/>
              <a:ext cx="141101" cy="187162"/>
            </a:xfrm>
            <a:custGeom>
              <a:avLst/>
              <a:gdLst/>
              <a:ahLst/>
              <a:cxnLst/>
              <a:rect l="l" t="t" r="r" b="b"/>
              <a:pathLst>
                <a:path w="4831" h="6408" extrusionOk="0">
                  <a:moveTo>
                    <a:pt x="4723" y="1"/>
                  </a:moveTo>
                  <a:cubicBezTo>
                    <a:pt x="4700" y="1"/>
                    <a:pt x="4675" y="10"/>
                    <a:pt x="4657" y="33"/>
                  </a:cubicBezTo>
                  <a:cubicBezTo>
                    <a:pt x="3116" y="2117"/>
                    <a:pt x="1576" y="4202"/>
                    <a:pt x="47" y="6286"/>
                  </a:cubicBezTo>
                  <a:cubicBezTo>
                    <a:pt x="1" y="6350"/>
                    <a:pt x="60" y="6408"/>
                    <a:pt x="117" y="6408"/>
                  </a:cubicBezTo>
                  <a:cubicBezTo>
                    <a:pt x="140" y="6408"/>
                    <a:pt x="163" y="6398"/>
                    <a:pt x="178" y="6376"/>
                  </a:cubicBezTo>
                  <a:cubicBezTo>
                    <a:pt x="1719" y="4292"/>
                    <a:pt x="3259" y="2195"/>
                    <a:pt x="4785" y="110"/>
                  </a:cubicBezTo>
                  <a:cubicBezTo>
                    <a:pt x="4831" y="55"/>
                    <a:pt x="4779" y="1"/>
                    <a:pt x="47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3"/>
            <p:cNvSpPr/>
            <p:nvPr/>
          </p:nvSpPr>
          <p:spPr>
            <a:xfrm>
              <a:off x="6970824" y="2249011"/>
              <a:ext cx="141131" cy="187074"/>
            </a:xfrm>
            <a:custGeom>
              <a:avLst/>
              <a:gdLst/>
              <a:ahLst/>
              <a:cxnLst/>
              <a:rect l="l" t="t" r="r" b="b"/>
              <a:pathLst>
                <a:path w="4832" h="6405" extrusionOk="0">
                  <a:moveTo>
                    <a:pt x="4719" y="0"/>
                  </a:moveTo>
                  <a:cubicBezTo>
                    <a:pt x="4696" y="0"/>
                    <a:pt x="4672" y="10"/>
                    <a:pt x="4653" y="32"/>
                  </a:cubicBezTo>
                  <a:cubicBezTo>
                    <a:pt x="3112" y="2129"/>
                    <a:pt x="1584" y="4213"/>
                    <a:pt x="46" y="6295"/>
                  </a:cubicBezTo>
                  <a:cubicBezTo>
                    <a:pt x="0" y="6350"/>
                    <a:pt x="58" y="6405"/>
                    <a:pt x="114" y="6405"/>
                  </a:cubicBezTo>
                  <a:cubicBezTo>
                    <a:pt x="137" y="6405"/>
                    <a:pt x="159" y="6395"/>
                    <a:pt x="174" y="6372"/>
                  </a:cubicBezTo>
                  <a:cubicBezTo>
                    <a:pt x="1714" y="4291"/>
                    <a:pt x="3255" y="2207"/>
                    <a:pt x="4796" y="122"/>
                  </a:cubicBezTo>
                  <a:cubicBezTo>
                    <a:pt x="4831" y="58"/>
                    <a:pt x="4777" y="0"/>
                    <a:pt x="4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3"/>
            <p:cNvSpPr/>
            <p:nvPr/>
          </p:nvSpPr>
          <p:spPr>
            <a:xfrm>
              <a:off x="6985136" y="2259672"/>
              <a:ext cx="141423" cy="187016"/>
            </a:xfrm>
            <a:custGeom>
              <a:avLst/>
              <a:gdLst/>
              <a:ahLst/>
              <a:cxnLst/>
              <a:rect l="l" t="t" r="r" b="b"/>
              <a:pathLst>
                <a:path w="4842" h="6403" extrusionOk="0">
                  <a:moveTo>
                    <a:pt x="4731" y="1"/>
                  </a:moveTo>
                  <a:cubicBezTo>
                    <a:pt x="4703" y="1"/>
                    <a:pt x="4675" y="13"/>
                    <a:pt x="4654" y="43"/>
                  </a:cubicBezTo>
                  <a:cubicBezTo>
                    <a:pt x="3129" y="2124"/>
                    <a:pt x="1588" y="4209"/>
                    <a:pt x="47" y="6293"/>
                  </a:cubicBezTo>
                  <a:cubicBezTo>
                    <a:pt x="1" y="6348"/>
                    <a:pt x="59" y="6403"/>
                    <a:pt x="120" y="6403"/>
                  </a:cubicBezTo>
                  <a:cubicBezTo>
                    <a:pt x="145" y="6403"/>
                    <a:pt x="171" y="6394"/>
                    <a:pt x="190" y="6371"/>
                  </a:cubicBezTo>
                  <a:cubicBezTo>
                    <a:pt x="1715" y="4286"/>
                    <a:pt x="3256" y="2202"/>
                    <a:pt x="4797" y="121"/>
                  </a:cubicBezTo>
                  <a:cubicBezTo>
                    <a:pt x="4841" y="57"/>
                    <a:pt x="4789" y="1"/>
                    <a:pt x="4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3"/>
            <p:cNvSpPr/>
            <p:nvPr/>
          </p:nvSpPr>
          <p:spPr>
            <a:xfrm>
              <a:off x="6915827" y="2399284"/>
              <a:ext cx="85023" cy="75239"/>
            </a:xfrm>
            <a:custGeom>
              <a:avLst/>
              <a:gdLst/>
              <a:ahLst/>
              <a:cxnLst/>
              <a:rect l="l" t="t" r="r" b="b"/>
              <a:pathLst>
                <a:path w="2911" h="2576" extrusionOk="0">
                  <a:moveTo>
                    <a:pt x="671" y="0"/>
                  </a:moveTo>
                  <a:lnTo>
                    <a:pt x="0" y="917"/>
                  </a:lnTo>
                  <a:lnTo>
                    <a:pt x="2240" y="2576"/>
                  </a:lnTo>
                  <a:lnTo>
                    <a:pt x="2911" y="1656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3"/>
            <p:cNvSpPr/>
            <p:nvPr/>
          </p:nvSpPr>
          <p:spPr>
            <a:xfrm>
              <a:off x="6913549" y="2397152"/>
              <a:ext cx="89930" cy="79649"/>
            </a:xfrm>
            <a:custGeom>
              <a:avLst/>
              <a:gdLst/>
              <a:ahLst/>
              <a:cxnLst/>
              <a:rect l="l" t="t" r="r" b="b"/>
              <a:pathLst>
                <a:path w="3079" h="2727" extrusionOk="0">
                  <a:moveTo>
                    <a:pt x="765" y="188"/>
                  </a:moveTo>
                  <a:lnTo>
                    <a:pt x="2886" y="1754"/>
                  </a:lnTo>
                  <a:lnTo>
                    <a:pt x="2302" y="2531"/>
                  </a:lnTo>
                  <a:lnTo>
                    <a:pt x="181" y="977"/>
                  </a:lnTo>
                  <a:lnTo>
                    <a:pt x="765" y="188"/>
                  </a:lnTo>
                  <a:close/>
                  <a:moveTo>
                    <a:pt x="754" y="1"/>
                  </a:moveTo>
                  <a:cubicBezTo>
                    <a:pt x="730" y="1"/>
                    <a:pt x="703" y="9"/>
                    <a:pt x="687" y="33"/>
                  </a:cubicBezTo>
                  <a:lnTo>
                    <a:pt x="13" y="940"/>
                  </a:lnTo>
                  <a:cubicBezTo>
                    <a:pt x="0" y="965"/>
                    <a:pt x="0" y="977"/>
                    <a:pt x="0" y="1005"/>
                  </a:cubicBezTo>
                  <a:cubicBezTo>
                    <a:pt x="0" y="1018"/>
                    <a:pt x="13" y="1043"/>
                    <a:pt x="25" y="1055"/>
                  </a:cubicBezTo>
                  <a:lnTo>
                    <a:pt x="2278" y="2714"/>
                  </a:lnTo>
                  <a:cubicBezTo>
                    <a:pt x="2290" y="2726"/>
                    <a:pt x="2302" y="2726"/>
                    <a:pt x="2318" y="2726"/>
                  </a:cubicBezTo>
                  <a:cubicBezTo>
                    <a:pt x="2343" y="2726"/>
                    <a:pt x="2368" y="2714"/>
                    <a:pt x="2380" y="2698"/>
                  </a:cubicBezTo>
                  <a:lnTo>
                    <a:pt x="3054" y="1782"/>
                  </a:lnTo>
                  <a:cubicBezTo>
                    <a:pt x="3067" y="1766"/>
                    <a:pt x="3079" y="1741"/>
                    <a:pt x="3067" y="1729"/>
                  </a:cubicBezTo>
                  <a:cubicBezTo>
                    <a:pt x="3067" y="1704"/>
                    <a:pt x="3054" y="1689"/>
                    <a:pt x="3042" y="1676"/>
                  </a:cubicBezTo>
                  <a:lnTo>
                    <a:pt x="790" y="8"/>
                  </a:lnTo>
                  <a:cubicBezTo>
                    <a:pt x="780" y="4"/>
                    <a:pt x="768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6" name="Google Shape;2586;p63"/>
          <p:cNvGrpSpPr/>
          <p:nvPr/>
        </p:nvGrpSpPr>
        <p:grpSpPr>
          <a:xfrm rot="5400000">
            <a:off x="7996134" y="3165554"/>
            <a:ext cx="448886" cy="590803"/>
            <a:chOff x="6526754" y="2194685"/>
            <a:chExt cx="270315" cy="355777"/>
          </a:xfrm>
        </p:grpSpPr>
        <p:sp>
          <p:nvSpPr>
            <p:cNvPr id="2587" name="Google Shape;2587;p63"/>
            <p:cNvSpPr/>
            <p:nvPr/>
          </p:nvSpPr>
          <p:spPr>
            <a:xfrm>
              <a:off x="6529032" y="2473529"/>
              <a:ext cx="68433" cy="73340"/>
            </a:xfrm>
            <a:custGeom>
              <a:avLst/>
              <a:gdLst/>
              <a:ahLst/>
              <a:cxnLst/>
              <a:rect l="l" t="t" r="r" b="b"/>
              <a:pathLst>
                <a:path w="2343" h="2511" extrusionOk="0">
                  <a:moveTo>
                    <a:pt x="1650" y="1"/>
                  </a:moveTo>
                  <a:cubicBezTo>
                    <a:pt x="1463" y="1"/>
                    <a:pt x="1278" y="90"/>
                    <a:pt x="1153" y="254"/>
                  </a:cubicBezTo>
                  <a:lnTo>
                    <a:pt x="208" y="1534"/>
                  </a:lnTo>
                  <a:cubicBezTo>
                    <a:pt x="0" y="1807"/>
                    <a:pt x="66" y="2196"/>
                    <a:pt x="339" y="2388"/>
                  </a:cubicBezTo>
                  <a:cubicBezTo>
                    <a:pt x="447" y="2471"/>
                    <a:pt x="574" y="2511"/>
                    <a:pt x="700" y="2511"/>
                  </a:cubicBezTo>
                  <a:cubicBezTo>
                    <a:pt x="889" y="2511"/>
                    <a:pt x="1076" y="2422"/>
                    <a:pt x="1193" y="2258"/>
                  </a:cubicBezTo>
                  <a:lnTo>
                    <a:pt x="2138" y="978"/>
                  </a:lnTo>
                  <a:cubicBezTo>
                    <a:pt x="2343" y="705"/>
                    <a:pt x="2280" y="316"/>
                    <a:pt x="2007" y="124"/>
                  </a:cubicBezTo>
                  <a:cubicBezTo>
                    <a:pt x="1899" y="40"/>
                    <a:pt x="1774" y="1"/>
                    <a:pt x="16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3"/>
            <p:cNvSpPr/>
            <p:nvPr/>
          </p:nvSpPr>
          <p:spPr>
            <a:xfrm>
              <a:off x="6526754" y="2471222"/>
              <a:ext cx="71179" cy="78159"/>
            </a:xfrm>
            <a:custGeom>
              <a:avLst/>
              <a:gdLst/>
              <a:ahLst/>
              <a:cxnLst/>
              <a:rect l="l" t="t" r="r" b="b"/>
              <a:pathLst>
                <a:path w="2437" h="2676" extrusionOk="0">
                  <a:moveTo>
                    <a:pt x="1722" y="162"/>
                  </a:moveTo>
                  <a:cubicBezTo>
                    <a:pt x="1840" y="162"/>
                    <a:pt x="1955" y="190"/>
                    <a:pt x="2048" y="268"/>
                  </a:cubicBezTo>
                  <a:cubicBezTo>
                    <a:pt x="2163" y="346"/>
                    <a:pt x="2228" y="473"/>
                    <a:pt x="2253" y="616"/>
                  </a:cubicBezTo>
                  <a:cubicBezTo>
                    <a:pt x="2281" y="759"/>
                    <a:pt x="2240" y="902"/>
                    <a:pt x="2163" y="1004"/>
                  </a:cubicBezTo>
                  <a:lnTo>
                    <a:pt x="1206" y="2299"/>
                  </a:lnTo>
                  <a:cubicBezTo>
                    <a:pt x="1107" y="2437"/>
                    <a:pt x="947" y="2512"/>
                    <a:pt x="786" y="2512"/>
                  </a:cubicBezTo>
                  <a:cubicBezTo>
                    <a:pt x="674" y="2512"/>
                    <a:pt x="562" y="2477"/>
                    <a:pt x="467" y="2402"/>
                  </a:cubicBezTo>
                  <a:cubicBezTo>
                    <a:pt x="221" y="2234"/>
                    <a:pt x="168" y="1899"/>
                    <a:pt x="352" y="1666"/>
                  </a:cubicBezTo>
                  <a:lnTo>
                    <a:pt x="1296" y="383"/>
                  </a:lnTo>
                  <a:cubicBezTo>
                    <a:pt x="1386" y="268"/>
                    <a:pt x="1504" y="190"/>
                    <a:pt x="1644" y="162"/>
                  </a:cubicBezTo>
                  <a:close/>
                  <a:moveTo>
                    <a:pt x="1709" y="1"/>
                  </a:moveTo>
                  <a:cubicBezTo>
                    <a:pt x="1679" y="1"/>
                    <a:pt x="1649" y="3"/>
                    <a:pt x="1619" y="7"/>
                  </a:cubicBezTo>
                  <a:cubicBezTo>
                    <a:pt x="1439" y="35"/>
                    <a:pt x="1284" y="137"/>
                    <a:pt x="1166" y="280"/>
                  </a:cubicBezTo>
                  <a:lnTo>
                    <a:pt x="221" y="1576"/>
                  </a:lnTo>
                  <a:cubicBezTo>
                    <a:pt x="1" y="1871"/>
                    <a:pt x="66" y="2312"/>
                    <a:pt x="364" y="2532"/>
                  </a:cubicBezTo>
                  <a:cubicBezTo>
                    <a:pt x="495" y="2623"/>
                    <a:pt x="634" y="2675"/>
                    <a:pt x="777" y="2675"/>
                  </a:cubicBezTo>
                  <a:cubicBezTo>
                    <a:pt x="985" y="2675"/>
                    <a:pt x="1206" y="2570"/>
                    <a:pt x="1333" y="2390"/>
                  </a:cubicBezTo>
                  <a:lnTo>
                    <a:pt x="2281" y="1110"/>
                  </a:lnTo>
                  <a:cubicBezTo>
                    <a:pt x="2396" y="954"/>
                    <a:pt x="2436" y="771"/>
                    <a:pt x="2408" y="591"/>
                  </a:cubicBezTo>
                  <a:cubicBezTo>
                    <a:pt x="2383" y="411"/>
                    <a:pt x="2293" y="240"/>
                    <a:pt x="2138" y="137"/>
                  </a:cubicBezTo>
                  <a:cubicBezTo>
                    <a:pt x="2019" y="52"/>
                    <a:pt x="1862" y="1"/>
                    <a:pt x="17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3"/>
            <p:cNvSpPr/>
            <p:nvPr/>
          </p:nvSpPr>
          <p:spPr>
            <a:xfrm>
              <a:off x="6562679" y="2198482"/>
              <a:ext cx="231762" cy="298968"/>
            </a:xfrm>
            <a:custGeom>
              <a:avLst/>
              <a:gdLst/>
              <a:ahLst/>
              <a:cxnLst/>
              <a:rect l="l" t="t" r="r" b="b"/>
              <a:pathLst>
                <a:path w="7935" h="10236" extrusionOk="0">
                  <a:moveTo>
                    <a:pt x="7935" y="1"/>
                  </a:moveTo>
                  <a:lnTo>
                    <a:pt x="6136" y="777"/>
                  </a:lnTo>
                  <a:lnTo>
                    <a:pt x="311" y="8674"/>
                  </a:lnTo>
                  <a:cubicBezTo>
                    <a:pt x="1" y="9100"/>
                    <a:pt x="91" y="9721"/>
                    <a:pt x="520" y="10044"/>
                  </a:cubicBezTo>
                  <a:cubicBezTo>
                    <a:pt x="694" y="10174"/>
                    <a:pt x="898" y="10235"/>
                    <a:pt x="1100" y="10235"/>
                  </a:cubicBezTo>
                  <a:cubicBezTo>
                    <a:pt x="1406" y="10235"/>
                    <a:pt x="1709" y="10095"/>
                    <a:pt x="1905" y="9839"/>
                  </a:cubicBezTo>
                  <a:lnTo>
                    <a:pt x="7714" y="1942"/>
                  </a:lnTo>
                  <a:lnTo>
                    <a:pt x="79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3"/>
            <p:cNvSpPr/>
            <p:nvPr/>
          </p:nvSpPr>
          <p:spPr>
            <a:xfrm>
              <a:off x="6560050" y="2194685"/>
              <a:ext cx="237019" cy="305160"/>
            </a:xfrm>
            <a:custGeom>
              <a:avLst/>
              <a:gdLst/>
              <a:ahLst/>
              <a:cxnLst/>
              <a:rect l="l" t="t" r="r" b="b"/>
              <a:pathLst>
                <a:path w="8115" h="10448" extrusionOk="0">
                  <a:moveTo>
                    <a:pt x="7935" y="261"/>
                  </a:moveTo>
                  <a:lnTo>
                    <a:pt x="7726" y="2035"/>
                  </a:lnTo>
                  <a:lnTo>
                    <a:pt x="1930" y="9916"/>
                  </a:lnTo>
                  <a:cubicBezTo>
                    <a:pt x="1787" y="10112"/>
                    <a:pt x="1566" y="10239"/>
                    <a:pt x="1333" y="10280"/>
                  </a:cubicBezTo>
                  <a:cubicBezTo>
                    <a:pt x="1295" y="10283"/>
                    <a:pt x="1256" y="10285"/>
                    <a:pt x="1218" y="10285"/>
                  </a:cubicBezTo>
                  <a:cubicBezTo>
                    <a:pt x="1015" y="10285"/>
                    <a:pt x="824" y="10229"/>
                    <a:pt x="659" y="10112"/>
                  </a:cubicBezTo>
                  <a:cubicBezTo>
                    <a:pt x="259" y="9814"/>
                    <a:pt x="168" y="9242"/>
                    <a:pt x="467" y="8841"/>
                  </a:cubicBezTo>
                  <a:lnTo>
                    <a:pt x="6279" y="973"/>
                  </a:lnTo>
                  <a:lnTo>
                    <a:pt x="7935" y="261"/>
                  </a:lnTo>
                  <a:close/>
                  <a:moveTo>
                    <a:pt x="8115" y="0"/>
                  </a:moveTo>
                  <a:lnTo>
                    <a:pt x="6173" y="842"/>
                  </a:lnTo>
                  <a:lnTo>
                    <a:pt x="336" y="8751"/>
                  </a:lnTo>
                  <a:cubicBezTo>
                    <a:pt x="1" y="9217"/>
                    <a:pt x="91" y="9891"/>
                    <a:pt x="569" y="10239"/>
                  </a:cubicBezTo>
                  <a:cubicBezTo>
                    <a:pt x="753" y="10370"/>
                    <a:pt x="970" y="10447"/>
                    <a:pt x="1191" y="10447"/>
                  </a:cubicBezTo>
                  <a:cubicBezTo>
                    <a:pt x="1243" y="10447"/>
                    <a:pt x="1309" y="10435"/>
                    <a:pt x="1358" y="10435"/>
                  </a:cubicBezTo>
                  <a:cubicBezTo>
                    <a:pt x="1632" y="10382"/>
                    <a:pt x="1877" y="10239"/>
                    <a:pt x="2045" y="10006"/>
                  </a:cubicBezTo>
                  <a:lnTo>
                    <a:pt x="7882" y="2097"/>
                  </a:lnTo>
                  <a:lnTo>
                    <a:pt x="811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3"/>
            <p:cNvSpPr/>
            <p:nvPr/>
          </p:nvSpPr>
          <p:spPr>
            <a:xfrm>
              <a:off x="6540364" y="2386403"/>
              <a:ext cx="145190" cy="161459"/>
            </a:xfrm>
            <a:custGeom>
              <a:avLst/>
              <a:gdLst/>
              <a:ahLst/>
              <a:cxnLst/>
              <a:rect l="l" t="t" r="r" b="b"/>
              <a:pathLst>
                <a:path w="4971" h="5528" extrusionOk="0">
                  <a:moveTo>
                    <a:pt x="2731" y="0"/>
                  </a:moveTo>
                  <a:lnTo>
                    <a:pt x="119" y="3532"/>
                  </a:lnTo>
                  <a:cubicBezTo>
                    <a:pt x="1" y="3703"/>
                    <a:pt x="29" y="3936"/>
                    <a:pt x="196" y="4063"/>
                  </a:cubicBezTo>
                  <a:lnTo>
                    <a:pt x="830" y="4529"/>
                  </a:lnTo>
                  <a:lnTo>
                    <a:pt x="1476" y="5008"/>
                  </a:lnTo>
                  <a:lnTo>
                    <a:pt x="2007" y="5396"/>
                  </a:lnTo>
                  <a:cubicBezTo>
                    <a:pt x="2132" y="5485"/>
                    <a:pt x="2273" y="5527"/>
                    <a:pt x="2413" y="5527"/>
                  </a:cubicBezTo>
                  <a:cubicBezTo>
                    <a:pt x="2621" y="5527"/>
                    <a:pt x="2825" y="5433"/>
                    <a:pt x="2964" y="5256"/>
                  </a:cubicBezTo>
                  <a:lnTo>
                    <a:pt x="4803" y="2771"/>
                  </a:lnTo>
                  <a:cubicBezTo>
                    <a:pt x="4971" y="2538"/>
                    <a:pt x="4921" y="2200"/>
                    <a:pt x="4688" y="2032"/>
                  </a:cubicBezTo>
                  <a:lnTo>
                    <a:pt x="2526" y="4958"/>
                  </a:lnTo>
                  <a:cubicBezTo>
                    <a:pt x="2501" y="4998"/>
                    <a:pt x="2457" y="5019"/>
                    <a:pt x="2412" y="5019"/>
                  </a:cubicBezTo>
                  <a:cubicBezTo>
                    <a:pt x="2384" y="5019"/>
                    <a:pt x="2355" y="5011"/>
                    <a:pt x="2330" y="4995"/>
                  </a:cubicBezTo>
                  <a:lnTo>
                    <a:pt x="1787" y="4582"/>
                  </a:lnTo>
                  <a:lnTo>
                    <a:pt x="4312" y="1165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3"/>
            <p:cNvSpPr/>
            <p:nvPr/>
          </p:nvSpPr>
          <p:spPr>
            <a:xfrm>
              <a:off x="6537736" y="2382957"/>
              <a:ext cx="148637" cy="167505"/>
            </a:xfrm>
            <a:custGeom>
              <a:avLst/>
              <a:gdLst/>
              <a:ahLst/>
              <a:cxnLst/>
              <a:rect l="l" t="t" r="r" b="b"/>
              <a:pathLst>
                <a:path w="5089" h="5735" extrusionOk="0">
                  <a:moveTo>
                    <a:pt x="2837" y="221"/>
                  </a:moveTo>
                  <a:lnTo>
                    <a:pt x="4297" y="1296"/>
                  </a:lnTo>
                  <a:lnTo>
                    <a:pt x="1762" y="4725"/>
                  </a:lnTo>
                  <a:lnTo>
                    <a:pt x="2383" y="5179"/>
                  </a:lnTo>
                  <a:cubicBezTo>
                    <a:pt x="2420" y="5203"/>
                    <a:pt x="2486" y="5219"/>
                    <a:pt x="2539" y="5219"/>
                  </a:cubicBezTo>
                  <a:cubicBezTo>
                    <a:pt x="2604" y="5203"/>
                    <a:pt x="2653" y="5179"/>
                    <a:pt x="2681" y="5126"/>
                  </a:cubicBezTo>
                  <a:lnTo>
                    <a:pt x="4791" y="2268"/>
                  </a:lnTo>
                  <a:cubicBezTo>
                    <a:pt x="4856" y="2330"/>
                    <a:pt x="4893" y="2408"/>
                    <a:pt x="4906" y="2501"/>
                  </a:cubicBezTo>
                  <a:cubicBezTo>
                    <a:pt x="4918" y="2628"/>
                    <a:pt x="4893" y="2746"/>
                    <a:pt x="4828" y="2836"/>
                  </a:cubicBezTo>
                  <a:lnTo>
                    <a:pt x="2992" y="5334"/>
                  </a:lnTo>
                  <a:cubicBezTo>
                    <a:pt x="2875" y="5488"/>
                    <a:pt x="2694" y="5573"/>
                    <a:pt x="2509" y="5573"/>
                  </a:cubicBezTo>
                  <a:cubicBezTo>
                    <a:pt x="2385" y="5573"/>
                    <a:pt x="2259" y="5535"/>
                    <a:pt x="2150" y="5452"/>
                  </a:cubicBezTo>
                  <a:lnTo>
                    <a:pt x="957" y="4582"/>
                  </a:lnTo>
                  <a:lnTo>
                    <a:pt x="336" y="4116"/>
                  </a:lnTo>
                  <a:cubicBezTo>
                    <a:pt x="209" y="4026"/>
                    <a:pt x="181" y="3834"/>
                    <a:pt x="274" y="3703"/>
                  </a:cubicBezTo>
                  <a:lnTo>
                    <a:pt x="2837" y="221"/>
                  </a:lnTo>
                  <a:close/>
                  <a:moveTo>
                    <a:pt x="2809" y="0"/>
                  </a:moveTo>
                  <a:lnTo>
                    <a:pt x="143" y="3613"/>
                  </a:lnTo>
                  <a:cubicBezTo>
                    <a:pt x="1" y="3806"/>
                    <a:pt x="41" y="4091"/>
                    <a:pt x="246" y="4247"/>
                  </a:cubicBezTo>
                  <a:lnTo>
                    <a:pt x="2060" y="5579"/>
                  </a:lnTo>
                  <a:cubicBezTo>
                    <a:pt x="2188" y="5685"/>
                    <a:pt x="2343" y="5735"/>
                    <a:pt x="2498" y="5735"/>
                  </a:cubicBezTo>
                  <a:cubicBezTo>
                    <a:pt x="2731" y="5735"/>
                    <a:pt x="2964" y="5620"/>
                    <a:pt x="3119" y="5424"/>
                  </a:cubicBezTo>
                  <a:lnTo>
                    <a:pt x="4958" y="2926"/>
                  </a:lnTo>
                  <a:cubicBezTo>
                    <a:pt x="5049" y="2796"/>
                    <a:pt x="5089" y="2641"/>
                    <a:pt x="5061" y="2485"/>
                  </a:cubicBezTo>
                  <a:cubicBezTo>
                    <a:pt x="5036" y="2318"/>
                    <a:pt x="4958" y="2190"/>
                    <a:pt x="4828" y="2085"/>
                  </a:cubicBezTo>
                  <a:lnTo>
                    <a:pt x="4763" y="2047"/>
                  </a:lnTo>
                  <a:lnTo>
                    <a:pt x="2551" y="5036"/>
                  </a:lnTo>
                  <a:cubicBezTo>
                    <a:pt x="2551" y="5048"/>
                    <a:pt x="2539" y="5048"/>
                    <a:pt x="2511" y="5064"/>
                  </a:cubicBezTo>
                  <a:cubicBezTo>
                    <a:pt x="2498" y="5064"/>
                    <a:pt x="2486" y="5048"/>
                    <a:pt x="2473" y="5048"/>
                  </a:cubicBezTo>
                  <a:lnTo>
                    <a:pt x="1982" y="4688"/>
                  </a:lnTo>
                  <a:lnTo>
                    <a:pt x="4517" y="1258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3"/>
            <p:cNvSpPr/>
            <p:nvPr/>
          </p:nvSpPr>
          <p:spPr>
            <a:xfrm>
              <a:off x="6773645" y="2198482"/>
              <a:ext cx="20796" cy="20095"/>
            </a:xfrm>
            <a:custGeom>
              <a:avLst/>
              <a:gdLst/>
              <a:ahLst/>
              <a:cxnLst/>
              <a:rect l="l" t="t" r="r" b="b"/>
              <a:pathLst>
                <a:path w="712" h="688" extrusionOk="0">
                  <a:moveTo>
                    <a:pt x="712" y="1"/>
                  </a:moveTo>
                  <a:lnTo>
                    <a:pt x="0" y="311"/>
                  </a:lnTo>
                  <a:lnTo>
                    <a:pt x="634" y="687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3"/>
            <p:cNvSpPr/>
            <p:nvPr/>
          </p:nvSpPr>
          <p:spPr>
            <a:xfrm>
              <a:off x="6768387" y="2194685"/>
              <a:ext cx="28682" cy="27689"/>
            </a:xfrm>
            <a:custGeom>
              <a:avLst/>
              <a:gdLst/>
              <a:ahLst/>
              <a:cxnLst/>
              <a:rect l="l" t="t" r="r" b="b"/>
              <a:pathLst>
                <a:path w="982" h="948" extrusionOk="0">
                  <a:moveTo>
                    <a:pt x="802" y="261"/>
                  </a:moveTo>
                  <a:lnTo>
                    <a:pt x="749" y="687"/>
                  </a:lnTo>
                  <a:lnTo>
                    <a:pt x="348" y="454"/>
                  </a:lnTo>
                  <a:lnTo>
                    <a:pt x="802" y="261"/>
                  </a:lnTo>
                  <a:close/>
                  <a:moveTo>
                    <a:pt x="982" y="0"/>
                  </a:moveTo>
                  <a:lnTo>
                    <a:pt x="0" y="429"/>
                  </a:lnTo>
                  <a:lnTo>
                    <a:pt x="879" y="948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3"/>
            <p:cNvSpPr/>
            <p:nvPr/>
          </p:nvSpPr>
          <p:spPr>
            <a:xfrm>
              <a:off x="6741896" y="2221177"/>
              <a:ext cx="46119" cy="34056"/>
            </a:xfrm>
            <a:custGeom>
              <a:avLst/>
              <a:gdLst/>
              <a:ahLst/>
              <a:cxnLst/>
              <a:rect l="l" t="t" r="r" b="b"/>
              <a:pathLst>
                <a:path w="1579" h="1166" extrusionOk="0">
                  <a:moveTo>
                    <a:pt x="1578" y="116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3"/>
            <p:cNvSpPr/>
            <p:nvPr/>
          </p:nvSpPr>
          <p:spPr>
            <a:xfrm>
              <a:off x="6740348" y="2219278"/>
              <a:ext cx="49185" cy="37853"/>
            </a:xfrm>
            <a:custGeom>
              <a:avLst/>
              <a:gdLst/>
              <a:ahLst/>
              <a:cxnLst/>
              <a:rect l="l" t="t" r="r" b="b"/>
              <a:pathLst>
                <a:path w="1684" h="1296" extrusionOk="0">
                  <a:moveTo>
                    <a:pt x="106" y="0"/>
                  </a:moveTo>
                  <a:lnTo>
                    <a:pt x="0" y="131"/>
                  </a:lnTo>
                  <a:lnTo>
                    <a:pt x="1594" y="1296"/>
                  </a:lnTo>
                  <a:lnTo>
                    <a:pt x="1684" y="116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3"/>
            <p:cNvSpPr/>
            <p:nvPr/>
          </p:nvSpPr>
          <p:spPr>
            <a:xfrm>
              <a:off x="6709563" y="2266799"/>
              <a:ext cx="56750" cy="72931"/>
            </a:xfrm>
            <a:custGeom>
              <a:avLst/>
              <a:gdLst/>
              <a:ahLst/>
              <a:cxnLst/>
              <a:rect l="l" t="t" r="r" b="b"/>
              <a:pathLst>
                <a:path w="1943" h="2497" extrusionOk="0">
                  <a:moveTo>
                    <a:pt x="1828" y="0"/>
                  </a:moveTo>
                  <a:cubicBezTo>
                    <a:pt x="1805" y="0"/>
                    <a:pt x="1783" y="10"/>
                    <a:pt x="1769" y="32"/>
                  </a:cubicBezTo>
                  <a:cubicBezTo>
                    <a:pt x="1197" y="821"/>
                    <a:pt x="616" y="1598"/>
                    <a:pt x="45" y="2387"/>
                  </a:cubicBezTo>
                  <a:cubicBezTo>
                    <a:pt x="1" y="2442"/>
                    <a:pt x="58" y="2497"/>
                    <a:pt x="118" y="2497"/>
                  </a:cubicBezTo>
                  <a:cubicBezTo>
                    <a:pt x="143" y="2497"/>
                    <a:pt x="168" y="2487"/>
                    <a:pt x="188" y="2464"/>
                  </a:cubicBezTo>
                  <a:cubicBezTo>
                    <a:pt x="759" y="1688"/>
                    <a:pt x="1328" y="899"/>
                    <a:pt x="1896" y="122"/>
                  </a:cubicBezTo>
                  <a:cubicBezTo>
                    <a:pt x="1943" y="58"/>
                    <a:pt x="1884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3"/>
            <p:cNvSpPr/>
            <p:nvPr/>
          </p:nvSpPr>
          <p:spPr>
            <a:xfrm>
              <a:off x="6701414" y="2346301"/>
              <a:ext cx="6104" cy="4556"/>
            </a:xfrm>
            <a:custGeom>
              <a:avLst/>
              <a:gdLst/>
              <a:ahLst/>
              <a:cxnLst/>
              <a:rect l="l" t="t" r="r" b="b"/>
              <a:pathLst>
                <a:path w="209" h="156" extrusionOk="0">
                  <a:moveTo>
                    <a:pt x="106" y="0"/>
                  </a:moveTo>
                  <a:cubicBezTo>
                    <a:pt x="1" y="0"/>
                    <a:pt x="1" y="156"/>
                    <a:pt x="106" y="156"/>
                  </a:cubicBezTo>
                  <a:cubicBezTo>
                    <a:pt x="209" y="156"/>
                    <a:pt x="209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3"/>
            <p:cNvSpPr/>
            <p:nvPr/>
          </p:nvSpPr>
          <p:spPr>
            <a:xfrm>
              <a:off x="6677260" y="2370135"/>
              <a:ext cx="13581" cy="14399"/>
            </a:xfrm>
            <a:custGeom>
              <a:avLst/>
              <a:gdLst/>
              <a:ahLst/>
              <a:cxnLst/>
              <a:rect l="l" t="t" r="r" b="b"/>
              <a:pathLst>
                <a:path w="465" h="493" extrusionOk="0">
                  <a:moveTo>
                    <a:pt x="347" y="1"/>
                  </a:moveTo>
                  <a:cubicBezTo>
                    <a:pt x="329" y="1"/>
                    <a:pt x="311" y="8"/>
                    <a:pt x="296" y="26"/>
                  </a:cubicBezTo>
                  <a:cubicBezTo>
                    <a:pt x="219" y="144"/>
                    <a:pt x="129" y="247"/>
                    <a:pt x="51" y="349"/>
                  </a:cubicBezTo>
                  <a:cubicBezTo>
                    <a:pt x="1" y="409"/>
                    <a:pt x="59" y="493"/>
                    <a:pt x="118" y="493"/>
                  </a:cubicBezTo>
                  <a:cubicBezTo>
                    <a:pt x="136" y="493"/>
                    <a:pt x="154" y="485"/>
                    <a:pt x="169" y="467"/>
                  </a:cubicBezTo>
                  <a:cubicBezTo>
                    <a:pt x="247" y="349"/>
                    <a:pt x="337" y="247"/>
                    <a:pt x="414" y="144"/>
                  </a:cubicBezTo>
                  <a:cubicBezTo>
                    <a:pt x="465" y="84"/>
                    <a:pt x="40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3"/>
            <p:cNvSpPr/>
            <p:nvPr/>
          </p:nvSpPr>
          <p:spPr>
            <a:xfrm>
              <a:off x="6638385" y="2350274"/>
              <a:ext cx="20708" cy="25264"/>
            </a:xfrm>
            <a:custGeom>
              <a:avLst/>
              <a:gdLst/>
              <a:ahLst/>
              <a:cxnLst/>
              <a:rect l="l" t="t" r="r" b="b"/>
              <a:pathLst>
                <a:path w="709" h="865" extrusionOk="0">
                  <a:moveTo>
                    <a:pt x="594" y="0"/>
                  </a:moveTo>
                  <a:cubicBezTo>
                    <a:pt x="571" y="0"/>
                    <a:pt x="546" y="10"/>
                    <a:pt x="528" y="32"/>
                  </a:cubicBezTo>
                  <a:cubicBezTo>
                    <a:pt x="372" y="280"/>
                    <a:pt x="205" y="513"/>
                    <a:pt x="37" y="746"/>
                  </a:cubicBezTo>
                  <a:cubicBezTo>
                    <a:pt x="1" y="808"/>
                    <a:pt x="57" y="864"/>
                    <a:pt x="112" y="864"/>
                  </a:cubicBezTo>
                  <a:cubicBezTo>
                    <a:pt x="138" y="864"/>
                    <a:pt x="163" y="852"/>
                    <a:pt x="180" y="824"/>
                  </a:cubicBezTo>
                  <a:cubicBezTo>
                    <a:pt x="348" y="591"/>
                    <a:pt x="503" y="358"/>
                    <a:pt x="671" y="125"/>
                  </a:cubicBezTo>
                  <a:cubicBezTo>
                    <a:pt x="708" y="59"/>
                    <a:pt x="65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3"/>
            <p:cNvSpPr/>
            <p:nvPr/>
          </p:nvSpPr>
          <p:spPr>
            <a:xfrm>
              <a:off x="6721100" y="2258913"/>
              <a:ext cx="5287" cy="4673"/>
            </a:xfrm>
            <a:custGeom>
              <a:avLst/>
              <a:gdLst/>
              <a:ahLst/>
              <a:cxnLst/>
              <a:rect l="l" t="t" r="r" b="b"/>
              <a:pathLst>
                <a:path w="181" h="160" extrusionOk="0">
                  <a:moveTo>
                    <a:pt x="82" y="1"/>
                  </a:moveTo>
                  <a:cubicBezTo>
                    <a:pt x="48" y="1"/>
                    <a:pt x="11" y="23"/>
                    <a:pt x="1" y="53"/>
                  </a:cubicBezTo>
                  <a:cubicBezTo>
                    <a:pt x="1" y="94"/>
                    <a:pt x="13" y="147"/>
                    <a:pt x="66" y="159"/>
                  </a:cubicBezTo>
                  <a:lnTo>
                    <a:pt x="78" y="159"/>
                  </a:lnTo>
                  <a:cubicBezTo>
                    <a:pt x="116" y="159"/>
                    <a:pt x="168" y="147"/>
                    <a:pt x="181" y="106"/>
                  </a:cubicBezTo>
                  <a:cubicBezTo>
                    <a:pt x="181" y="69"/>
                    <a:pt x="168" y="16"/>
                    <a:pt x="116" y="4"/>
                  </a:cubicBezTo>
                  <a:lnTo>
                    <a:pt x="103" y="4"/>
                  </a:lnTo>
                  <a:cubicBezTo>
                    <a:pt x="97" y="2"/>
                    <a:pt x="90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3"/>
            <p:cNvSpPr/>
            <p:nvPr/>
          </p:nvSpPr>
          <p:spPr>
            <a:xfrm>
              <a:off x="6703079" y="2266536"/>
              <a:ext cx="18342" cy="19715"/>
            </a:xfrm>
            <a:custGeom>
              <a:avLst/>
              <a:gdLst/>
              <a:ahLst/>
              <a:cxnLst/>
              <a:rect l="l" t="t" r="r" b="b"/>
              <a:pathLst>
                <a:path w="628" h="675" extrusionOk="0">
                  <a:moveTo>
                    <a:pt x="513" y="0"/>
                  </a:moveTo>
                  <a:cubicBezTo>
                    <a:pt x="495" y="0"/>
                    <a:pt x="477" y="8"/>
                    <a:pt x="462" y="25"/>
                  </a:cubicBezTo>
                  <a:cubicBezTo>
                    <a:pt x="332" y="196"/>
                    <a:pt x="189" y="364"/>
                    <a:pt x="49" y="544"/>
                  </a:cubicBezTo>
                  <a:cubicBezTo>
                    <a:pt x="0" y="602"/>
                    <a:pt x="53" y="674"/>
                    <a:pt x="109" y="674"/>
                  </a:cubicBezTo>
                  <a:cubicBezTo>
                    <a:pt x="128" y="674"/>
                    <a:pt x="148" y="666"/>
                    <a:pt x="164" y="647"/>
                  </a:cubicBezTo>
                  <a:cubicBezTo>
                    <a:pt x="307" y="479"/>
                    <a:pt x="438" y="311"/>
                    <a:pt x="577" y="144"/>
                  </a:cubicBezTo>
                  <a:cubicBezTo>
                    <a:pt x="628" y="84"/>
                    <a:pt x="571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3" name="Google Shape;2603;p63"/>
          <p:cNvSpPr/>
          <p:nvPr/>
        </p:nvSpPr>
        <p:spPr>
          <a:xfrm>
            <a:off x="5021773" y="498175"/>
            <a:ext cx="1194300" cy="2544300"/>
          </a:xfrm>
          <a:custGeom>
            <a:avLst/>
            <a:gdLst/>
            <a:ahLst/>
            <a:cxnLst/>
            <a:rect l="l" t="t" r="r" b="b"/>
            <a:pathLst>
              <a:path w="47772" h="101772" extrusionOk="0">
                <a:moveTo>
                  <a:pt x="47772" y="4645"/>
                </a:moveTo>
                <a:cubicBezTo>
                  <a:pt x="39718" y="984"/>
                  <a:pt x="26913" y="-3126"/>
                  <a:pt x="21250" y="3670"/>
                </a:cubicBezTo>
                <a:cubicBezTo>
                  <a:pt x="15953" y="10026"/>
                  <a:pt x="20269" y="20645"/>
                  <a:pt x="16570" y="28046"/>
                </a:cubicBezTo>
                <a:cubicBezTo>
                  <a:pt x="13337" y="34515"/>
                  <a:pt x="6843" y="39106"/>
                  <a:pt x="4089" y="45793"/>
                </a:cubicBezTo>
                <a:cubicBezTo>
                  <a:pt x="1725" y="51535"/>
                  <a:pt x="2937" y="58161"/>
                  <a:pt x="2139" y="64319"/>
                </a:cubicBezTo>
                <a:cubicBezTo>
                  <a:pt x="1068" y="72580"/>
                  <a:pt x="-1223" y="81245"/>
                  <a:pt x="969" y="89281"/>
                </a:cubicBezTo>
                <a:cubicBezTo>
                  <a:pt x="2441" y="94678"/>
                  <a:pt x="8728" y="98043"/>
                  <a:pt x="14035" y="99812"/>
                </a:cubicBezTo>
                <a:cubicBezTo>
                  <a:pt x="16914" y="100772"/>
                  <a:pt x="20204" y="102539"/>
                  <a:pt x="23005" y="101372"/>
                </a:cubicBezTo>
                <a:cubicBezTo>
                  <a:pt x="27833" y="99360"/>
                  <a:pt x="30314" y="93229"/>
                  <a:pt x="31391" y="88111"/>
                </a:cubicBezTo>
                <a:cubicBezTo>
                  <a:pt x="33681" y="77233"/>
                  <a:pt x="31196" y="65879"/>
                  <a:pt x="31196" y="54763"/>
                </a:cubicBezTo>
                <a:cubicBezTo>
                  <a:pt x="31196" y="47966"/>
                  <a:pt x="33620" y="41349"/>
                  <a:pt x="35681" y="34872"/>
                </a:cubicBezTo>
                <a:cubicBezTo>
                  <a:pt x="36938" y="30921"/>
                  <a:pt x="36022" y="26408"/>
                  <a:pt x="37631" y="22586"/>
                </a:cubicBezTo>
                <a:cubicBezTo>
                  <a:pt x="40341" y="16150"/>
                  <a:pt x="46078" y="11030"/>
                  <a:pt x="47772" y="4255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4" name="Google Shape;2604;p63"/>
          <p:cNvSpPr/>
          <p:nvPr/>
        </p:nvSpPr>
        <p:spPr>
          <a:xfrm>
            <a:off x="7253272" y="343873"/>
            <a:ext cx="1382725" cy="2664975"/>
          </a:xfrm>
          <a:custGeom>
            <a:avLst/>
            <a:gdLst/>
            <a:ahLst/>
            <a:cxnLst/>
            <a:rect l="l" t="t" r="r" b="b"/>
            <a:pathLst>
              <a:path w="55309" h="106599" extrusionOk="0">
                <a:moveTo>
                  <a:pt x="21307" y="4186"/>
                </a:moveTo>
                <a:cubicBezTo>
                  <a:pt x="15298" y="681"/>
                  <a:pt x="2351" y="-2893"/>
                  <a:pt x="440" y="3796"/>
                </a:cubicBezTo>
                <a:cubicBezTo>
                  <a:pt x="-1297" y="9876"/>
                  <a:pt x="2824" y="16317"/>
                  <a:pt x="5316" y="22128"/>
                </a:cubicBezTo>
                <a:cubicBezTo>
                  <a:pt x="10869" y="35080"/>
                  <a:pt x="15787" y="48330"/>
                  <a:pt x="22087" y="60935"/>
                </a:cubicBezTo>
                <a:cubicBezTo>
                  <a:pt x="24273" y="65308"/>
                  <a:pt x="28965" y="68248"/>
                  <a:pt x="30667" y="72831"/>
                </a:cubicBezTo>
                <a:cubicBezTo>
                  <a:pt x="33544" y="80578"/>
                  <a:pt x="22937" y="89067"/>
                  <a:pt x="25207" y="97013"/>
                </a:cubicBezTo>
                <a:cubicBezTo>
                  <a:pt x="27356" y="104534"/>
                  <a:pt x="39809" y="108555"/>
                  <a:pt x="47049" y="105594"/>
                </a:cubicBezTo>
                <a:cubicBezTo>
                  <a:pt x="52592" y="103327"/>
                  <a:pt x="55040" y="95588"/>
                  <a:pt x="55239" y="89603"/>
                </a:cubicBezTo>
                <a:cubicBezTo>
                  <a:pt x="55790" y="73077"/>
                  <a:pt x="51989" y="56075"/>
                  <a:pt x="45098" y="41044"/>
                </a:cubicBezTo>
                <a:cubicBezTo>
                  <a:pt x="41269" y="32691"/>
                  <a:pt x="36833" y="24618"/>
                  <a:pt x="32228" y="16667"/>
                </a:cubicBezTo>
                <a:cubicBezTo>
                  <a:pt x="29206" y="11449"/>
                  <a:pt x="25987" y="4674"/>
                  <a:pt x="20137" y="3211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5" name="Google Shape;2605;p63"/>
          <p:cNvSpPr/>
          <p:nvPr/>
        </p:nvSpPr>
        <p:spPr>
          <a:xfrm>
            <a:off x="320812" y="321775"/>
            <a:ext cx="410775" cy="423850"/>
          </a:xfrm>
          <a:custGeom>
            <a:avLst/>
            <a:gdLst/>
            <a:ahLst/>
            <a:cxnLst/>
            <a:rect l="l" t="t" r="r" b="b"/>
            <a:pathLst>
              <a:path w="16431" h="16954" extrusionOk="0">
                <a:moveTo>
                  <a:pt x="11350" y="390"/>
                </a:moveTo>
                <a:cubicBezTo>
                  <a:pt x="7321" y="966"/>
                  <a:pt x="2032" y="2109"/>
                  <a:pt x="429" y="5850"/>
                </a:cubicBezTo>
                <a:cubicBezTo>
                  <a:pt x="-1210" y="9674"/>
                  <a:pt x="2394" y="15955"/>
                  <a:pt x="6474" y="16771"/>
                </a:cubicBezTo>
                <a:cubicBezTo>
                  <a:pt x="9840" y="17444"/>
                  <a:pt x="14560" y="15668"/>
                  <a:pt x="15835" y="12481"/>
                </a:cubicBezTo>
                <a:cubicBezTo>
                  <a:pt x="17485" y="8356"/>
                  <a:pt x="15598" y="0"/>
                  <a:pt x="11155" y="0"/>
                </a:cubicBezTo>
              </a:path>
            </a:pathLst>
          </a:custGeom>
          <a:noFill/>
          <a:ln>
            <a:noFill/>
          </a:ln>
        </p:spPr>
      </p:sp>
      <p:grpSp>
        <p:nvGrpSpPr>
          <p:cNvPr id="2606" name="Google Shape;2606;p63"/>
          <p:cNvGrpSpPr/>
          <p:nvPr/>
        </p:nvGrpSpPr>
        <p:grpSpPr>
          <a:xfrm rot="-1458633">
            <a:off x="2143202" y="4323600"/>
            <a:ext cx="314077" cy="298887"/>
            <a:chOff x="631103" y="2799952"/>
            <a:chExt cx="83592" cy="79532"/>
          </a:xfrm>
        </p:grpSpPr>
        <p:sp>
          <p:nvSpPr>
            <p:cNvPr id="2607" name="Google Shape;2607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63"/>
          <p:cNvGrpSpPr/>
          <p:nvPr/>
        </p:nvGrpSpPr>
        <p:grpSpPr>
          <a:xfrm rot="1225968">
            <a:off x="5375873" y="1914042"/>
            <a:ext cx="255413" cy="458541"/>
            <a:chOff x="844318" y="2802435"/>
            <a:chExt cx="62008" cy="111310"/>
          </a:xfrm>
        </p:grpSpPr>
        <p:sp>
          <p:nvSpPr>
            <p:cNvPr id="2610" name="Google Shape;2610;p63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3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2" name="Google Shape;2612;p63"/>
          <p:cNvGrpSpPr/>
          <p:nvPr/>
        </p:nvGrpSpPr>
        <p:grpSpPr>
          <a:xfrm rot="1115166">
            <a:off x="396432" y="1552875"/>
            <a:ext cx="259512" cy="246969"/>
            <a:chOff x="631103" y="2799952"/>
            <a:chExt cx="83592" cy="79532"/>
          </a:xfrm>
        </p:grpSpPr>
        <p:sp>
          <p:nvSpPr>
            <p:cNvPr id="2613" name="Google Shape;2613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63"/>
          <p:cNvGrpSpPr/>
          <p:nvPr/>
        </p:nvGrpSpPr>
        <p:grpSpPr>
          <a:xfrm rot="-1458633">
            <a:off x="7787602" y="1236175"/>
            <a:ext cx="314077" cy="298887"/>
            <a:chOff x="631103" y="2799952"/>
            <a:chExt cx="83592" cy="79532"/>
          </a:xfrm>
        </p:grpSpPr>
        <p:sp>
          <p:nvSpPr>
            <p:cNvPr id="2616" name="Google Shape;2616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1480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6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26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63"/>
          <p:cNvSpPr txBox="1">
            <a:spLocks noGrp="1"/>
          </p:cNvSpPr>
          <p:nvPr>
            <p:ph type="body" idx="1"/>
          </p:nvPr>
        </p:nvSpPr>
        <p:spPr>
          <a:xfrm>
            <a:off x="737612" y="1268663"/>
            <a:ext cx="3705300" cy="22071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fontAlgn="base"/>
            <a:r>
              <a:rPr lang="en-US" dirty="0" err="1"/>
              <a:t>Numărați</a:t>
            </a:r>
            <a:r>
              <a:rPr lang="en-US" dirty="0"/>
              <a:t> de la 1 la 1.000.000 </a:t>
            </a:r>
            <a:endParaRPr lang="ro-RO" dirty="0"/>
          </a:p>
          <a:p>
            <a:pPr fontAlgn="base"/>
            <a:r>
              <a:rPr lang="en-US" dirty="0" err="1"/>
              <a:t>Cereți</a:t>
            </a:r>
            <a:r>
              <a:rPr lang="en-US" dirty="0"/>
              <a:t> un </a:t>
            </a:r>
            <a:r>
              <a:rPr lang="en-US" dirty="0" err="1"/>
              <a:t>număr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tipăriți-vă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de </a:t>
            </a:r>
            <a:r>
              <a:rPr lang="en-US" dirty="0" err="1"/>
              <a:t>atâtea</a:t>
            </a:r>
            <a:r>
              <a:rPr lang="en-US" dirty="0"/>
              <a:t> </a:t>
            </a:r>
            <a:r>
              <a:rPr lang="en-US" dirty="0" err="1"/>
              <a:t>ori</a:t>
            </a:r>
            <a:r>
              <a:rPr lang="en-US" dirty="0"/>
              <a:t>.</a:t>
            </a:r>
            <a:endParaRPr lang="ro-RO" dirty="0"/>
          </a:p>
          <a:p>
            <a:pPr fontAlgn="base"/>
            <a:endParaRPr lang="ro-RO" dirty="0"/>
          </a:p>
          <a:p>
            <a:pPr fontAlgn="base"/>
            <a:r>
              <a:rPr lang="en-US" dirty="0"/>
              <a:t>Cere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, </a:t>
            </a:r>
            <a:r>
              <a:rPr lang="en-US" dirty="0" err="1"/>
              <a:t>primul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decât</a:t>
            </a:r>
            <a:r>
              <a:rPr lang="en-US" dirty="0"/>
              <a:t> al </a:t>
            </a:r>
            <a:r>
              <a:rPr lang="en-US" dirty="0" err="1"/>
              <a:t>doilea</a:t>
            </a:r>
            <a:r>
              <a:rPr lang="en-US" dirty="0"/>
              <a:t>. </a:t>
            </a:r>
          </a:p>
          <a:p>
            <a:pPr marL="127000" indent="0" fontAlgn="base">
              <a:buNone/>
            </a:pPr>
            <a:r>
              <a:rPr lang="en-US" dirty="0" err="1"/>
              <a:t>Înmulțiți</a:t>
            </a:r>
            <a:r>
              <a:rPr lang="en-US" dirty="0"/>
              <a:t> al </a:t>
            </a:r>
            <a:r>
              <a:rPr lang="en-US" dirty="0" err="1"/>
              <a:t>doilea</a:t>
            </a:r>
            <a:r>
              <a:rPr lang="en-US" dirty="0"/>
              <a:t> </a:t>
            </a:r>
            <a:r>
              <a:rPr lang="en-US" dirty="0" err="1"/>
              <a:t>număr</a:t>
            </a:r>
            <a:r>
              <a:rPr lang="en-US" dirty="0"/>
              <a:t> cu 3 </a:t>
            </a:r>
            <a:r>
              <a:rPr lang="en-US" dirty="0" err="1"/>
              <a:t>până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decât</a:t>
            </a:r>
            <a:r>
              <a:rPr lang="en-US" dirty="0"/>
              <a:t> </a:t>
            </a:r>
            <a:r>
              <a:rPr lang="en-US" dirty="0" err="1"/>
              <a:t>primul</a:t>
            </a:r>
            <a:r>
              <a:rPr lang="en-US" dirty="0"/>
              <a:t> </a:t>
            </a:r>
            <a:r>
              <a:rPr lang="en-US" dirty="0" err="1"/>
              <a:t>număr</a:t>
            </a:r>
            <a:r>
              <a:rPr lang="en-US" dirty="0"/>
              <a:t>.</a:t>
            </a:r>
          </a:p>
          <a:p>
            <a:pPr fontAlgn="base"/>
            <a:endParaRPr dirty="0"/>
          </a:p>
        </p:txBody>
      </p:sp>
      <p:sp>
        <p:nvSpPr>
          <p:cNvPr id="2397" name="Google Shape;2397;p63"/>
          <p:cNvSpPr txBox="1">
            <a:spLocks noGrp="1"/>
          </p:cNvSpPr>
          <p:nvPr>
            <p:ph type="title"/>
          </p:nvPr>
        </p:nvSpPr>
        <p:spPr>
          <a:xfrm>
            <a:off x="720000" y="447350"/>
            <a:ext cx="4294800" cy="11391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Sa exersam</a:t>
            </a:r>
            <a:endParaRPr dirty="0"/>
          </a:p>
        </p:txBody>
      </p:sp>
      <p:grpSp>
        <p:nvGrpSpPr>
          <p:cNvPr id="2398" name="Google Shape;2398;p63"/>
          <p:cNvGrpSpPr/>
          <p:nvPr/>
        </p:nvGrpSpPr>
        <p:grpSpPr>
          <a:xfrm>
            <a:off x="5175750" y="899629"/>
            <a:ext cx="3666695" cy="3344228"/>
            <a:chOff x="5256890" y="1157663"/>
            <a:chExt cx="3231707" cy="2947496"/>
          </a:xfrm>
        </p:grpSpPr>
        <p:sp>
          <p:nvSpPr>
            <p:cNvPr id="2399" name="Google Shape;2399;p63"/>
            <p:cNvSpPr/>
            <p:nvPr/>
          </p:nvSpPr>
          <p:spPr>
            <a:xfrm>
              <a:off x="5892570" y="1164914"/>
              <a:ext cx="1432656" cy="1620069"/>
            </a:xfrm>
            <a:custGeom>
              <a:avLst/>
              <a:gdLst/>
              <a:ahLst/>
              <a:cxnLst/>
              <a:rect l="l" t="t" r="r" b="b"/>
              <a:pathLst>
                <a:path w="34178" h="38649" extrusionOk="0">
                  <a:moveTo>
                    <a:pt x="12183" y="0"/>
                  </a:moveTo>
                  <a:cubicBezTo>
                    <a:pt x="11700" y="0"/>
                    <a:pt x="11192" y="36"/>
                    <a:pt x="10580" y="97"/>
                  </a:cubicBezTo>
                  <a:cubicBezTo>
                    <a:pt x="7986" y="381"/>
                    <a:pt x="5589" y="2379"/>
                    <a:pt x="4288" y="4642"/>
                  </a:cubicBezTo>
                  <a:cubicBezTo>
                    <a:pt x="3638" y="5766"/>
                    <a:pt x="3611" y="6924"/>
                    <a:pt x="3584" y="8170"/>
                  </a:cubicBezTo>
                  <a:cubicBezTo>
                    <a:pt x="3557" y="9241"/>
                    <a:pt x="3360" y="10311"/>
                    <a:pt x="3022" y="11327"/>
                  </a:cubicBezTo>
                  <a:cubicBezTo>
                    <a:pt x="2426" y="13047"/>
                    <a:pt x="1383" y="14605"/>
                    <a:pt x="847" y="16325"/>
                  </a:cubicBezTo>
                  <a:cubicBezTo>
                    <a:pt x="1" y="19034"/>
                    <a:pt x="455" y="22109"/>
                    <a:pt x="2033" y="24480"/>
                  </a:cubicBezTo>
                  <a:cubicBezTo>
                    <a:pt x="2426" y="25042"/>
                    <a:pt x="2879" y="25611"/>
                    <a:pt x="3164" y="26254"/>
                  </a:cubicBezTo>
                  <a:cubicBezTo>
                    <a:pt x="3726" y="27555"/>
                    <a:pt x="3469" y="29052"/>
                    <a:pt x="3103" y="30406"/>
                  </a:cubicBezTo>
                  <a:cubicBezTo>
                    <a:pt x="2737" y="31761"/>
                    <a:pt x="2283" y="33143"/>
                    <a:pt x="2426" y="34551"/>
                  </a:cubicBezTo>
                  <a:cubicBezTo>
                    <a:pt x="2568" y="35967"/>
                    <a:pt x="3584" y="37403"/>
                    <a:pt x="4965" y="37491"/>
                  </a:cubicBezTo>
                  <a:cubicBezTo>
                    <a:pt x="4965" y="37491"/>
                    <a:pt x="5306" y="37572"/>
                    <a:pt x="5847" y="37572"/>
                  </a:cubicBezTo>
                  <a:cubicBezTo>
                    <a:pt x="6629" y="37572"/>
                    <a:pt x="7829" y="37404"/>
                    <a:pt x="9029" y="36583"/>
                  </a:cubicBezTo>
                  <a:cubicBezTo>
                    <a:pt x="9545" y="36228"/>
                    <a:pt x="10025" y="36087"/>
                    <a:pt x="10476" y="36087"/>
                  </a:cubicBezTo>
                  <a:cubicBezTo>
                    <a:pt x="11777" y="36087"/>
                    <a:pt x="12830" y="37261"/>
                    <a:pt x="13771" y="37830"/>
                  </a:cubicBezTo>
                  <a:cubicBezTo>
                    <a:pt x="14424" y="38242"/>
                    <a:pt x="15667" y="38648"/>
                    <a:pt x="17080" y="38648"/>
                  </a:cubicBezTo>
                  <a:cubicBezTo>
                    <a:pt x="18360" y="38648"/>
                    <a:pt x="19778" y="38315"/>
                    <a:pt x="21024" y="37349"/>
                  </a:cubicBezTo>
                  <a:cubicBezTo>
                    <a:pt x="21853" y="36723"/>
                    <a:pt x="22753" y="36510"/>
                    <a:pt x="23664" y="36510"/>
                  </a:cubicBezTo>
                  <a:cubicBezTo>
                    <a:pt x="25619" y="36510"/>
                    <a:pt x="27626" y="37493"/>
                    <a:pt x="29089" y="37493"/>
                  </a:cubicBezTo>
                  <a:cubicBezTo>
                    <a:pt x="29129" y="37493"/>
                    <a:pt x="29168" y="37492"/>
                    <a:pt x="29206" y="37491"/>
                  </a:cubicBezTo>
                  <a:cubicBezTo>
                    <a:pt x="30622" y="37430"/>
                    <a:pt x="31611" y="35967"/>
                    <a:pt x="31746" y="34551"/>
                  </a:cubicBezTo>
                  <a:cubicBezTo>
                    <a:pt x="31889" y="33143"/>
                    <a:pt x="31442" y="31761"/>
                    <a:pt x="31069" y="30406"/>
                  </a:cubicBezTo>
                  <a:cubicBezTo>
                    <a:pt x="30703" y="29052"/>
                    <a:pt x="30453" y="27555"/>
                    <a:pt x="31015" y="26254"/>
                  </a:cubicBezTo>
                  <a:cubicBezTo>
                    <a:pt x="31299" y="25611"/>
                    <a:pt x="31746" y="25042"/>
                    <a:pt x="32146" y="24480"/>
                  </a:cubicBezTo>
                  <a:cubicBezTo>
                    <a:pt x="33751" y="22109"/>
                    <a:pt x="34178" y="19034"/>
                    <a:pt x="33331" y="16325"/>
                  </a:cubicBezTo>
                  <a:cubicBezTo>
                    <a:pt x="32796" y="14605"/>
                    <a:pt x="31780" y="13047"/>
                    <a:pt x="31184" y="11327"/>
                  </a:cubicBezTo>
                  <a:cubicBezTo>
                    <a:pt x="30818" y="10311"/>
                    <a:pt x="30649" y="9241"/>
                    <a:pt x="30622" y="8170"/>
                  </a:cubicBezTo>
                  <a:cubicBezTo>
                    <a:pt x="30595" y="6924"/>
                    <a:pt x="30534" y="5766"/>
                    <a:pt x="29884" y="4642"/>
                  </a:cubicBezTo>
                  <a:cubicBezTo>
                    <a:pt x="28590" y="2379"/>
                    <a:pt x="26192" y="381"/>
                    <a:pt x="23591" y="97"/>
                  </a:cubicBezTo>
                  <a:cubicBezTo>
                    <a:pt x="22982" y="36"/>
                    <a:pt x="22475" y="0"/>
                    <a:pt x="21993" y="0"/>
                  </a:cubicBezTo>
                  <a:cubicBezTo>
                    <a:pt x="20693" y="0"/>
                    <a:pt x="19574" y="264"/>
                    <a:pt x="17103" y="1025"/>
                  </a:cubicBezTo>
                  <a:cubicBezTo>
                    <a:pt x="14612" y="264"/>
                    <a:pt x="13488" y="0"/>
                    <a:pt x="121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3"/>
            <p:cNvSpPr/>
            <p:nvPr/>
          </p:nvSpPr>
          <p:spPr>
            <a:xfrm>
              <a:off x="5893702" y="1157663"/>
              <a:ext cx="1423309" cy="1634657"/>
            </a:xfrm>
            <a:custGeom>
              <a:avLst/>
              <a:gdLst/>
              <a:ahLst/>
              <a:cxnLst/>
              <a:rect l="l" t="t" r="r" b="b"/>
              <a:pathLst>
                <a:path w="33955" h="38997" extrusionOk="0">
                  <a:moveTo>
                    <a:pt x="11929" y="352"/>
                  </a:moveTo>
                  <a:cubicBezTo>
                    <a:pt x="12312" y="352"/>
                    <a:pt x="12693" y="373"/>
                    <a:pt x="13066" y="412"/>
                  </a:cubicBezTo>
                  <a:cubicBezTo>
                    <a:pt x="13886" y="493"/>
                    <a:pt x="14678" y="690"/>
                    <a:pt x="15437" y="893"/>
                  </a:cubicBezTo>
                  <a:cubicBezTo>
                    <a:pt x="15721" y="974"/>
                    <a:pt x="15972" y="1062"/>
                    <a:pt x="16256" y="1116"/>
                  </a:cubicBezTo>
                  <a:cubicBezTo>
                    <a:pt x="16480" y="1198"/>
                    <a:pt x="16791" y="1340"/>
                    <a:pt x="17022" y="1340"/>
                  </a:cubicBezTo>
                  <a:cubicBezTo>
                    <a:pt x="17042" y="1342"/>
                    <a:pt x="17062" y="1344"/>
                    <a:pt x="17082" y="1344"/>
                  </a:cubicBezTo>
                  <a:cubicBezTo>
                    <a:pt x="17290" y="1344"/>
                    <a:pt x="17516" y="1226"/>
                    <a:pt x="17726" y="1171"/>
                  </a:cubicBezTo>
                  <a:cubicBezTo>
                    <a:pt x="18004" y="1089"/>
                    <a:pt x="18288" y="1001"/>
                    <a:pt x="18546" y="947"/>
                  </a:cubicBezTo>
                  <a:cubicBezTo>
                    <a:pt x="19751" y="602"/>
                    <a:pt x="20908" y="372"/>
                    <a:pt x="22126" y="372"/>
                  </a:cubicBezTo>
                  <a:cubicBezTo>
                    <a:pt x="22414" y="372"/>
                    <a:pt x="22706" y="385"/>
                    <a:pt x="23002" y="412"/>
                  </a:cubicBezTo>
                  <a:cubicBezTo>
                    <a:pt x="25149" y="581"/>
                    <a:pt x="26978" y="1570"/>
                    <a:pt x="28421" y="3148"/>
                  </a:cubicBezTo>
                  <a:cubicBezTo>
                    <a:pt x="29152" y="3941"/>
                    <a:pt x="29857" y="4896"/>
                    <a:pt x="30141" y="5939"/>
                  </a:cubicBezTo>
                  <a:cubicBezTo>
                    <a:pt x="30480" y="7097"/>
                    <a:pt x="30338" y="8282"/>
                    <a:pt x="30507" y="9468"/>
                  </a:cubicBezTo>
                  <a:cubicBezTo>
                    <a:pt x="30649" y="10599"/>
                    <a:pt x="30988" y="11669"/>
                    <a:pt x="31442" y="12712"/>
                  </a:cubicBezTo>
                  <a:cubicBezTo>
                    <a:pt x="31950" y="13816"/>
                    <a:pt x="32539" y="14859"/>
                    <a:pt x="32966" y="15990"/>
                  </a:cubicBezTo>
                  <a:cubicBezTo>
                    <a:pt x="33751" y="18103"/>
                    <a:pt x="33751" y="20474"/>
                    <a:pt x="32966" y="22621"/>
                  </a:cubicBezTo>
                  <a:cubicBezTo>
                    <a:pt x="32566" y="23718"/>
                    <a:pt x="31922" y="24599"/>
                    <a:pt x="31272" y="25554"/>
                  </a:cubicBezTo>
                  <a:cubicBezTo>
                    <a:pt x="30676" y="26488"/>
                    <a:pt x="30426" y="27504"/>
                    <a:pt x="30507" y="28629"/>
                  </a:cubicBezTo>
                  <a:cubicBezTo>
                    <a:pt x="30676" y="30918"/>
                    <a:pt x="32200" y="33316"/>
                    <a:pt x="31326" y="35605"/>
                  </a:cubicBezTo>
                  <a:cubicBezTo>
                    <a:pt x="30988" y="36560"/>
                    <a:pt x="30229" y="37407"/>
                    <a:pt x="29179" y="37495"/>
                  </a:cubicBezTo>
                  <a:cubicBezTo>
                    <a:pt x="29179" y="37495"/>
                    <a:pt x="29179" y="37495"/>
                    <a:pt x="29179" y="37495"/>
                  </a:cubicBezTo>
                  <a:lnTo>
                    <a:pt x="29179" y="37495"/>
                  </a:lnTo>
                  <a:cubicBezTo>
                    <a:pt x="29140" y="37496"/>
                    <a:pt x="29101" y="37496"/>
                    <a:pt x="29062" y="37496"/>
                  </a:cubicBezTo>
                  <a:cubicBezTo>
                    <a:pt x="28230" y="37496"/>
                    <a:pt x="27421" y="37227"/>
                    <a:pt x="26612" y="37014"/>
                  </a:cubicBezTo>
                  <a:cubicBezTo>
                    <a:pt x="25739" y="36790"/>
                    <a:pt x="24865" y="36560"/>
                    <a:pt x="23930" y="36506"/>
                  </a:cubicBezTo>
                  <a:cubicBezTo>
                    <a:pt x="23862" y="36504"/>
                    <a:pt x="23794" y="36503"/>
                    <a:pt x="23726" y="36503"/>
                  </a:cubicBezTo>
                  <a:cubicBezTo>
                    <a:pt x="22917" y="36503"/>
                    <a:pt x="22094" y="36656"/>
                    <a:pt x="21363" y="37068"/>
                  </a:cubicBezTo>
                  <a:cubicBezTo>
                    <a:pt x="20943" y="37325"/>
                    <a:pt x="20544" y="37664"/>
                    <a:pt x="20124" y="37915"/>
                  </a:cubicBezTo>
                  <a:cubicBezTo>
                    <a:pt x="19643" y="38172"/>
                    <a:pt x="19135" y="38368"/>
                    <a:pt x="18600" y="38484"/>
                  </a:cubicBezTo>
                  <a:cubicBezTo>
                    <a:pt x="18093" y="38596"/>
                    <a:pt x="17552" y="38656"/>
                    <a:pt x="17005" y="38656"/>
                  </a:cubicBezTo>
                  <a:cubicBezTo>
                    <a:pt x="15908" y="38656"/>
                    <a:pt x="14790" y="38416"/>
                    <a:pt x="13886" y="37888"/>
                  </a:cubicBezTo>
                  <a:cubicBezTo>
                    <a:pt x="12767" y="37233"/>
                    <a:pt x="11745" y="36079"/>
                    <a:pt x="10439" y="36079"/>
                  </a:cubicBezTo>
                  <a:cubicBezTo>
                    <a:pt x="10163" y="36079"/>
                    <a:pt x="9875" y="36131"/>
                    <a:pt x="9571" y="36248"/>
                  </a:cubicBezTo>
                  <a:cubicBezTo>
                    <a:pt x="9090" y="36452"/>
                    <a:pt x="8664" y="36790"/>
                    <a:pt x="8217" y="37014"/>
                  </a:cubicBezTo>
                  <a:cubicBezTo>
                    <a:pt x="7675" y="37264"/>
                    <a:pt x="7086" y="37468"/>
                    <a:pt x="6490" y="37522"/>
                  </a:cubicBezTo>
                  <a:cubicBezTo>
                    <a:pt x="6261" y="37546"/>
                    <a:pt x="6040" y="37560"/>
                    <a:pt x="5819" y="37560"/>
                  </a:cubicBezTo>
                  <a:cubicBezTo>
                    <a:pt x="5548" y="37560"/>
                    <a:pt x="5279" y="37539"/>
                    <a:pt x="4999" y="37495"/>
                  </a:cubicBezTo>
                  <a:cubicBezTo>
                    <a:pt x="3983" y="37352"/>
                    <a:pt x="3272" y="36702"/>
                    <a:pt x="2852" y="35801"/>
                  </a:cubicBezTo>
                  <a:cubicBezTo>
                    <a:pt x="2371" y="34643"/>
                    <a:pt x="2541" y="33370"/>
                    <a:pt x="2825" y="32218"/>
                  </a:cubicBezTo>
                  <a:cubicBezTo>
                    <a:pt x="3360" y="29983"/>
                    <a:pt x="4234" y="27701"/>
                    <a:pt x="2879" y="25615"/>
                  </a:cubicBezTo>
                  <a:cubicBezTo>
                    <a:pt x="2229" y="24626"/>
                    <a:pt x="1552" y="23752"/>
                    <a:pt x="1159" y="22621"/>
                  </a:cubicBezTo>
                  <a:cubicBezTo>
                    <a:pt x="766" y="21578"/>
                    <a:pt x="563" y="20474"/>
                    <a:pt x="563" y="19377"/>
                  </a:cubicBezTo>
                  <a:cubicBezTo>
                    <a:pt x="563" y="18273"/>
                    <a:pt x="732" y="17175"/>
                    <a:pt x="1132" y="16132"/>
                  </a:cubicBezTo>
                  <a:cubicBezTo>
                    <a:pt x="1525" y="15001"/>
                    <a:pt x="2121" y="13931"/>
                    <a:pt x="2629" y="12854"/>
                  </a:cubicBezTo>
                  <a:cubicBezTo>
                    <a:pt x="3103" y="11784"/>
                    <a:pt x="3475" y="10680"/>
                    <a:pt x="3611" y="9495"/>
                  </a:cubicBezTo>
                  <a:cubicBezTo>
                    <a:pt x="3780" y="8370"/>
                    <a:pt x="3672" y="7212"/>
                    <a:pt x="3950" y="6081"/>
                  </a:cubicBezTo>
                  <a:cubicBezTo>
                    <a:pt x="4207" y="4984"/>
                    <a:pt x="4911" y="4022"/>
                    <a:pt x="5677" y="3175"/>
                  </a:cubicBezTo>
                  <a:cubicBezTo>
                    <a:pt x="6381" y="2383"/>
                    <a:pt x="7228" y="1706"/>
                    <a:pt x="8183" y="1198"/>
                  </a:cubicBezTo>
                  <a:cubicBezTo>
                    <a:pt x="9317" y="592"/>
                    <a:pt x="10636" y="352"/>
                    <a:pt x="11929" y="352"/>
                  </a:cubicBezTo>
                  <a:close/>
                  <a:moveTo>
                    <a:pt x="22088" y="0"/>
                  </a:moveTo>
                  <a:cubicBezTo>
                    <a:pt x="21912" y="0"/>
                    <a:pt x="21736" y="4"/>
                    <a:pt x="21560" y="12"/>
                  </a:cubicBezTo>
                  <a:cubicBezTo>
                    <a:pt x="20801" y="46"/>
                    <a:pt x="20036" y="182"/>
                    <a:pt x="19304" y="385"/>
                  </a:cubicBezTo>
                  <a:cubicBezTo>
                    <a:pt x="18823" y="493"/>
                    <a:pt x="18376" y="636"/>
                    <a:pt x="17923" y="751"/>
                  </a:cubicBezTo>
                  <a:cubicBezTo>
                    <a:pt x="17634" y="826"/>
                    <a:pt x="17321" y="977"/>
                    <a:pt x="17029" y="977"/>
                  </a:cubicBezTo>
                  <a:cubicBezTo>
                    <a:pt x="17006" y="977"/>
                    <a:pt x="16983" y="976"/>
                    <a:pt x="16961" y="974"/>
                  </a:cubicBezTo>
                  <a:cubicBezTo>
                    <a:pt x="16622" y="920"/>
                    <a:pt x="16256" y="778"/>
                    <a:pt x="15918" y="663"/>
                  </a:cubicBezTo>
                  <a:cubicBezTo>
                    <a:pt x="14611" y="303"/>
                    <a:pt x="13304" y="22"/>
                    <a:pt x="11946" y="22"/>
                  </a:cubicBezTo>
                  <a:cubicBezTo>
                    <a:pt x="11720" y="22"/>
                    <a:pt x="11493" y="30"/>
                    <a:pt x="11265" y="46"/>
                  </a:cubicBezTo>
                  <a:cubicBezTo>
                    <a:pt x="10357" y="101"/>
                    <a:pt x="9456" y="270"/>
                    <a:pt x="8610" y="609"/>
                  </a:cubicBezTo>
                  <a:cubicBezTo>
                    <a:pt x="7648" y="1028"/>
                    <a:pt x="6801" y="1624"/>
                    <a:pt x="6043" y="2329"/>
                  </a:cubicBezTo>
                  <a:cubicBezTo>
                    <a:pt x="5250" y="3033"/>
                    <a:pt x="4546" y="3907"/>
                    <a:pt x="4038" y="4869"/>
                  </a:cubicBezTo>
                  <a:cubicBezTo>
                    <a:pt x="3530" y="5858"/>
                    <a:pt x="3415" y="6955"/>
                    <a:pt x="3387" y="8032"/>
                  </a:cubicBezTo>
                  <a:cubicBezTo>
                    <a:pt x="3333" y="9359"/>
                    <a:pt x="3137" y="10626"/>
                    <a:pt x="2656" y="11865"/>
                  </a:cubicBezTo>
                  <a:cubicBezTo>
                    <a:pt x="2175" y="13085"/>
                    <a:pt x="1525" y="14209"/>
                    <a:pt x="1017" y="15421"/>
                  </a:cubicBezTo>
                  <a:cubicBezTo>
                    <a:pt x="197" y="17426"/>
                    <a:pt x="1" y="19654"/>
                    <a:pt x="536" y="21774"/>
                  </a:cubicBezTo>
                  <a:cubicBezTo>
                    <a:pt x="820" y="22872"/>
                    <a:pt x="1301" y="23921"/>
                    <a:pt x="1952" y="24849"/>
                  </a:cubicBezTo>
                  <a:cubicBezTo>
                    <a:pt x="2256" y="25303"/>
                    <a:pt x="2595" y="25750"/>
                    <a:pt x="2852" y="26231"/>
                  </a:cubicBezTo>
                  <a:cubicBezTo>
                    <a:pt x="3191" y="26881"/>
                    <a:pt x="3306" y="27613"/>
                    <a:pt x="3306" y="28324"/>
                  </a:cubicBezTo>
                  <a:cubicBezTo>
                    <a:pt x="3218" y="30749"/>
                    <a:pt x="1613" y="33173"/>
                    <a:pt x="2426" y="35571"/>
                  </a:cubicBezTo>
                  <a:cubicBezTo>
                    <a:pt x="2683" y="36391"/>
                    <a:pt x="3218" y="37156"/>
                    <a:pt x="4011" y="37576"/>
                  </a:cubicBezTo>
                  <a:cubicBezTo>
                    <a:pt x="4458" y="37806"/>
                    <a:pt x="5027" y="37888"/>
                    <a:pt x="5535" y="37915"/>
                  </a:cubicBezTo>
                  <a:cubicBezTo>
                    <a:pt x="5598" y="37916"/>
                    <a:pt x="5662" y="37917"/>
                    <a:pt x="5726" y="37917"/>
                  </a:cubicBezTo>
                  <a:cubicBezTo>
                    <a:pt x="6590" y="37917"/>
                    <a:pt x="7455" y="37745"/>
                    <a:pt x="8244" y="37380"/>
                  </a:cubicBezTo>
                  <a:cubicBezTo>
                    <a:pt x="8779" y="37129"/>
                    <a:pt x="9233" y="36729"/>
                    <a:pt x="9768" y="36533"/>
                  </a:cubicBezTo>
                  <a:cubicBezTo>
                    <a:pt x="9974" y="36464"/>
                    <a:pt x="10185" y="36432"/>
                    <a:pt x="10397" y="36432"/>
                  </a:cubicBezTo>
                  <a:cubicBezTo>
                    <a:pt x="10706" y="36432"/>
                    <a:pt x="11017" y="36500"/>
                    <a:pt x="11319" y="36621"/>
                  </a:cubicBezTo>
                  <a:cubicBezTo>
                    <a:pt x="12138" y="36926"/>
                    <a:pt x="12755" y="37576"/>
                    <a:pt x="13493" y="38057"/>
                  </a:cubicBezTo>
                  <a:cubicBezTo>
                    <a:pt x="14055" y="38423"/>
                    <a:pt x="14732" y="38680"/>
                    <a:pt x="15410" y="38822"/>
                  </a:cubicBezTo>
                  <a:cubicBezTo>
                    <a:pt x="15940" y="38937"/>
                    <a:pt x="16484" y="38997"/>
                    <a:pt x="17027" y="38997"/>
                  </a:cubicBezTo>
                  <a:cubicBezTo>
                    <a:pt x="18338" y="38997"/>
                    <a:pt x="19646" y="38652"/>
                    <a:pt x="20747" y="37915"/>
                  </a:cubicBezTo>
                  <a:cubicBezTo>
                    <a:pt x="21221" y="37603"/>
                    <a:pt x="21648" y="37264"/>
                    <a:pt x="22183" y="37068"/>
                  </a:cubicBezTo>
                  <a:cubicBezTo>
                    <a:pt x="22718" y="36899"/>
                    <a:pt x="23253" y="36844"/>
                    <a:pt x="23822" y="36844"/>
                  </a:cubicBezTo>
                  <a:cubicBezTo>
                    <a:pt x="24838" y="36899"/>
                    <a:pt x="25793" y="37156"/>
                    <a:pt x="26755" y="37407"/>
                  </a:cubicBezTo>
                  <a:cubicBezTo>
                    <a:pt x="27503" y="37624"/>
                    <a:pt x="28276" y="37836"/>
                    <a:pt x="29044" y="37836"/>
                  </a:cubicBezTo>
                  <a:cubicBezTo>
                    <a:pt x="29076" y="37836"/>
                    <a:pt x="29109" y="37835"/>
                    <a:pt x="29142" y="37834"/>
                  </a:cubicBezTo>
                  <a:lnTo>
                    <a:pt x="29142" y="37834"/>
                  </a:lnTo>
                  <a:cubicBezTo>
                    <a:pt x="29146" y="37835"/>
                    <a:pt x="29150" y="37835"/>
                    <a:pt x="29155" y="37835"/>
                  </a:cubicBezTo>
                  <a:cubicBezTo>
                    <a:pt x="29163" y="37835"/>
                    <a:pt x="29171" y="37834"/>
                    <a:pt x="29179" y="37833"/>
                  </a:cubicBezTo>
                  <a:lnTo>
                    <a:pt x="29179" y="37833"/>
                  </a:lnTo>
                  <a:cubicBezTo>
                    <a:pt x="29179" y="37833"/>
                    <a:pt x="29179" y="37833"/>
                    <a:pt x="29179" y="37833"/>
                  </a:cubicBezTo>
                  <a:cubicBezTo>
                    <a:pt x="29191" y="37833"/>
                    <a:pt x="29202" y="37832"/>
                    <a:pt x="29212" y="37831"/>
                  </a:cubicBezTo>
                  <a:lnTo>
                    <a:pt x="29212" y="37831"/>
                  </a:lnTo>
                  <a:cubicBezTo>
                    <a:pt x="31254" y="37667"/>
                    <a:pt x="32057" y="35365"/>
                    <a:pt x="31889" y="33600"/>
                  </a:cubicBezTo>
                  <a:cubicBezTo>
                    <a:pt x="31665" y="31087"/>
                    <a:pt x="29972" y="28405"/>
                    <a:pt x="31415" y="25980"/>
                  </a:cubicBezTo>
                  <a:cubicBezTo>
                    <a:pt x="32004" y="24992"/>
                    <a:pt x="32708" y="24172"/>
                    <a:pt x="33162" y="23102"/>
                  </a:cubicBezTo>
                  <a:cubicBezTo>
                    <a:pt x="33582" y="22059"/>
                    <a:pt x="33839" y="20928"/>
                    <a:pt x="33893" y="19797"/>
                  </a:cubicBezTo>
                  <a:cubicBezTo>
                    <a:pt x="33954" y="18726"/>
                    <a:pt x="33839" y="17622"/>
                    <a:pt x="33528" y="16579"/>
                  </a:cubicBezTo>
                  <a:cubicBezTo>
                    <a:pt x="33189" y="15455"/>
                    <a:pt x="32654" y="14405"/>
                    <a:pt x="32119" y="13362"/>
                  </a:cubicBezTo>
                  <a:cubicBezTo>
                    <a:pt x="31550" y="12150"/>
                    <a:pt x="31042" y="10910"/>
                    <a:pt x="30846" y="9583"/>
                  </a:cubicBezTo>
                  <a:cubicBezTo>
                    <a:pt x="30676" y="8398"/>
                    <a:pt x="30818" y="7158"/>
                    <a:pt x="30507" y="6000"/>
                  </a:cubicBezTo>
                  <a:cubicBezTo>
                    <a:pt x="30026" y="3995"/>
                    <a:pt x="28279" y="2214"/>
                    <a:pt x="26558" y="1171"/>
                  </a:cubicBezTo>
                  <a:cubicBezTo>
                    <a:pt x="25212" y="336"/>
                    <a:pt x="23663" y="0"/>
                    <a:pt x="2208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3"/>
            <p:cNvSpPr/>
            <p:nvPr/>
          </p:nvSpPr>
          <p:spPr>
            <a:xfrm>
              <a:off x="6000466" y="2076788"/>
              <a:ext cx="142855" cy="605163"/>
            </a:xfrm>
            <a:custGeom>
              <a:avLst/>
              <a:gdLst/>
              <a:ahLst/>
              <a:cxnLst/>
              <a:rect l="l" t="t" r="r" b="b"/>
              <a:pathLst>
                <a:path w="3408" h="14437" extrusionOk="0">
                  <a:moveTo>
                    <a:pt x="255" y="1"/>
                  </a:moveTo>
                  <a:cubicBezTo>
                    <a:pt x="132" y="1"/>
                    <a:pt x="0" y="120"/>
                    <a:pt x="82" y="240"/>
                  </a:cubicBezTo>
                  <a:cubicBezTo>
                    <a:pt x="840" y="1425"/>
                    <a:pt x="1606" y="2611"/>
                    <a:pt x="2249" y="3823"/>
                  </a:cubicBezTo>
                  <a:cubicBezTo>
                    <a:pt x="2622" y="4500"/>
                    <a:pt x="2899" y="5178"/>
                    <a:pt x="2899" y="5970"/>
                  </a:cubicBezTo>
                  <a:cubicBezTo>
                    <a:pt x="2927" y="6702"/>
                    <a:pt x="2757" y="7440"/>
                    <a:pt x="2534" y="8144"/>
                  </a:cubicBezTo>
                  <a:cubicBezTo>
                    <a:pt x="1944" y="10122"/>
                    <a:pt x="895" y="12967"/>
                    <a:pt x="3096" y="14409"/>
                  </a:cubicBezTo>
                  <a:cubicBezTo>
                    <a:pt x="3123" y="14428"/>
                    <a:pt x="3151" y="14436"/>
                    <a:pt x="3177" y="14436"/>
                  </a:cubicBezTo>
                  <a:cubicBezTo>
                    <a:pt x="3311" y="14436"/>
                    <a:pt x="3407" y="14217"/>
                    <a:pt x="3265" y="14098"/>
                  </a:cubicBezTo>
                  <a:cubicBezTo>
                    <a:pt x="2195" y="13394"/>
                    <a:pt x="1972" y="12039"/>
                    <a:pt x="2141" y="10854"/>
                  </a:cubicBezTo>
                  <a:cubicBezTo>
                    <a:pt x="2337" y="9526"/>
                    <a:pt x="2960" y="8287"/>
                    <a:pt x="3184" y="6959"/>
                  </a:cubicBezTo>
                  <a:cubicBezTo>
                    <a:pt x="3380" y="5686"/>
                    <a:pt x="3096" y="4616"/>
                    <a:pt x="2480" y="3518"/>
                  </a:cubicBezTo>
                  <a:cubicBezTo>
                    <a:pt x="1829" y="2360"/>
                    <a:pt x="1125" y="1202"/>
                    <a:pt x="387" y="71"/>
                  </a:cubicBezTo>
                  <a:cubicBezTo>
                    <a:pt x="355" y="21"/>
                    <a:pt x="306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3"/>
            <p:cNvSpPr/>
            <p:nvPr/>
          </p:nvSpPr>
          <p:spPr>
            <a:xfrm>
              <a:off x="6175555" y="2231882"/>
              <a:ext cx="46990" cy="156017"/>
            </a:xfrm>
            <a:custGeom>
              <a:avLst/>
              <a:gdLst/>
              <a:ahLst/>
              <a:cxnLst/>
              <a:rect l="l" t="t" r="r" b="b"/>
              <a:pathLst>
                <a:path w="1121" h="3722" extrusionOk="0">
                  <a:moveTo>
                    <a:pt x="218" y="1"/>
                  </a:moveTo>
                  <a:cubicBezTo>
                    <a:pt x="108" y="1"/>
                    <a:pt x="0" y="91"/>
                    <a:pt x="50" y="211"/>
                  </a:cubicBezTo>
                  <a:cubicBezTo>
                    <a:pt x="416" y="1281"/>
                    <a:pt x="754" y="2412"/>
                    <a:pt x="307" y="3510"/>
                  </a:cubicBezTo>
                  <a:cubicBezTo>
                    <a:pt x="254" y="3633"/>
                    <a:pt x="358" y="3722"/>
                    <a:pt x="468" y="3722"/>
                  </a:cubicBezTo>
                  <a:cubicBezTo>
                    <a:pt x="539" y="3722"/>
                    <a:pt x="612" y="3685"/>
                    <a:pt x="646" y="3598"/>
                  </a:cubicBezTo>
                  <a:cubicBezTo>
                    <a:pt x="1120" y="2440"/>
                    <a:pt x="754" y="1254"/>
                    <a:pt x="389" y="123"/>
                  </a:cubicBezTo>
                  <a:cubicBezTo>
                    <a:pt x="357" y="37"/>
                    <a:pt x="287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3"/>
            <p:cNvSpPr/>
            <p:nvPr/>
          </p:nvSpPr>
          <p:spPr>
            <a:xfrm>
              <a:off x="6252306" y="2094351"/>
              <a:ext cx="66188" cy="423744"/>
            </a:xfrm>
            <a:custGeom>
              <a:avLst/>
              <a:gdLst/>
              <a:ahLst/>
              <a:cxnLst/>
              <a:rect l="l" t="t" r="r" b="b"/>
              <a:pathLst>
                <a:path w="1579" h="10109" extrusionOk="0">
                  <a:moveTo>
                    <a:pt x="428" y="1"/>
                  </a:moveTo>
                  <a:cubicBezTo>
                    <a:pt x="328" y="1"/>
                    <a:pt x="230" y="85"/>
                    <a:pt x="278" y="221"/>
                  </a:cubicBezTo>
                  <a:cubicBezTo>
                    <a:pt x="1213" y="3377"/>
                    <a:pt x="1152" y="6764"/>
                    <a:pt x="55" y="9900"/>
                  </a:cubicBezTo>
                  <a:cubicBezTo>
                    <a:pt x="1" y="10019"/>
                    <a:pt x="105" y="10108"/>
                    <a:pt x="215" y="10108"/>
                  </a:cubicBezTo>
                  <a:cubicBezTo>
                    <a:pt x="286" y="10108"/>
                    <a:pt x="359" y="10071"/>
                    <a:pt x="393" y="9981"/>
                  </a:cubicBezTo>
                  <a:cubicBezTo>
                    <a:pt x="1490" y="6825"/>
                    <a:pt x="1578" y="3350"/>
                    <a:pt x="590" y="133"/>
                  </a:cubicBezTo>
                  <a:cubicBezTo>
                    <a:pt x="567" y="41"/>
                    <a:pt x="497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3"/>
            <p:cNvSpPr/>
            <p:nvPr/>
          </p:nvSpPr>
          <p:spPr>
            <a:xfrm>
              <a:off x="6338405" y="2160245"/>
              <a:ext cx="47367" cy="398342"/>
            </a:xfrm>
            <a:custGeom>
              <a:avLst/>
              <a:gdLst/>
              <a:ahLst/>
              <a:cxnLst/>
              <a:rect l="l" t="t" r="r" b="b"/>
              <a:pathLst>
                <a:path w="1130" h="9503" extrusionOk="0">
                  <a:moveTo>
                    <a:pt x="630" y="0"/>
                  </a:moveTo>
                  <a:cubicBezTo>
                    <a:pt x="545" y="0"/>
                    <a:pt x="469" y="58"/>
                    <a:pt x="486" y="173"/>
                  </a:cubicBezTo>
                  <a:cubicBezTo>
                    <a:pt x="791" y="3221"/>
                    <a:pt x="622" y="6296"/>
                    <a:pt x="32" y="9283"/>
                  </a:cubicBezTo>
                  <a:cubicBezTo>
                    <a:pt x="0" y="9419"/>
                    <a:pt x="105" y="9503"/>
                    <a:pt x="208" y="9503"/>
                  </a:cubicBezTo>
                  <a:cubicBezTo>
                    <a:pt x="279" y="9503"/>
                    <a:pt x="349" y="9462"/>
                    <a:pt x="371" y="9371"/>
                  </a:cubicBezTo>
                  <a:cubicBezTo>
                    <a:pt x="960" y="6350"/>
                    <a:pt x="1130" y="3248"/>
                    <a:pt x="825" y="173"/>
                  </a:cubicBezTo>
                  <a:cubicBezTo>
                    <a:pt x="808" y="58"/>
                    <a:pt x="715" y="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3"/>
            <p:cNvSpPr/>
            <p:nvPr/>
          </p:nvSpPr>
          <p:spPr>
            <a:xfrm>
              <a:off x="6420521" y="2286794"/>
              <a:ext cx="18653" cy="53151"/>
            </a:xfrm>
            <a:custGeom>
              <a:avLst/>
              <a:gdLst/>
              <a:ahLst/>
              <a:cxnLst/>
              <a:rect l="l" t="t" r="r" b="b"/>
              <a:pathLst>
                <a:path w="445" h="1268" extrusionOk="0">
                  <a:moveTo>
                    <a:pt x="248" y="0"/>
                  </a:moveTo>
                  <a:cubicBezTo>
                    <a:pt x="163" y="0"/>
                    <a:pt x="78" y="56"/>
                    <a:pt x="78" y="168"/>
                  </a:cubicBezTo>
                  <a:cubicBezTo>
                    <a:pt x="105" y="479"/>
                    <a:pt x="78" y="764"/>
                    <a:pt x="17" y="1048"/>
                  </a:cubicBezTo>
                  <a:cubicBezTo>
                    <a:pt x="1" y="1184"/>
                    <a:pt x="120" y="1268"/>
                    <a:pt x="222" y="1268"/>
                  </a:cubicBezTo>
                  <a:cubicBezTo>
                    <a:pt x="287" y="1268"/>
                    <a:pt x="345" y="1233"/>
                    <a:pt x="356" y="1157"/>
                  </a:cubicBezTo>
                  <a:cubicBezTo>
                    <a:pt x="417" y="818"/>
                    <a:pt x="444" y="506"/>
                    <a:pt x="417" y="168"/>
                  </a:cubicBezTo>
                  <a:cubicBezTo>
                    <a:pt x="417" y="56"/>
                    <a:pt x="332" y="0"/>
                    <a:pt x="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3"/>
            <p:cNvSpPr/>
            <p:nvPr/>
          </p:nvSpPr>
          <p:spPr>
            <a:xfrm>
              <a:off x="6106643" y="2098836"/>
              <a:ext cx="54702" cy="66775"/>
            </a:xfrm>
            <a:custGeom>
              <a:avLst/>
              <a:gdLst/>
              <a:ahLst/>
              <a:cxnLst/>
              <a:rect l="l" t="t" r="r" b="b"/>
              <a:pathLst>
                <a:path w="1305" h="1593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cubicBezTo>
                    <a:pt x="28" y="757"/>
                    <a:pt x="394" y="1326"/>
                    <a:pt x="963" y="1577"/>
                  </a:cubicBezTo>
                  <a:cubicBezTo>
                    <a:pt x="986" y="1588"/>
                    <a:pt x="1010" y="1592"/>
                    <a:pt x="1032" y="1592"/>
                  </a:cubicBezTo>
                  <a:cubicBezTo>
                    <a:pt x="1195" y="1592"/>
                    <a:pt x="1304" y="1343"/>
                    <a:pt x="1132" y="1265"/>
                  </a:cubicBezTo>
                  <a:cubicBezTo>
                    <a:pt x="678" y="1069"/>
                    <a:pt x="366" y="649"/>
                    <a:pt x="339" y="168"/>
                  </a:cubicBez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3"/>
            <p:cNvSpPr/>
            <p:nvPr/>
          </p:nvSpPr>
          <p:spPr>
            <a:xfrm>
              <a:off x="5949369" y="1874661"/>
              <a:ext cx="26282" cy="129399"/>
            </a:xfrm>
            <a:custGeom>
              <a:avLst/>
              <a:gdLst/>
              <a:ahLst/>
              <a:cxnLst/>
              <a:rect l="l" t="t" r="r" b="b"/>
              <a:pathLst>
                <a:path w="627" h="3087" extrusionOk="0">
                  <a:moveTo>
                    <a:pt x="410" y="0"/>
                  </a:moveTo>
                  <a:cubicBezTo>
                    <a:pt x="341" y="0"/>
                    <a:pt x="275" y="37"/>
                    <a:pt x="251" y="125"/>
                  </a:cubicBezTo>
                  <a:cubicBezTo>
                    <a:pt x="0" y="1059"/>
                    <a:pt x="0" y="2014"/>
                    <a:pt x="197" y="2976"/>
                  </a:cubicBezTo>
                  <a:cubicBezTo>
                    <a:pt x="218" y="3052"/>
                    <a:pt x="278" y="3087"/>
                    <a:pt x="342" y="3087"/>
                  </a:cubicBezTo>
                  <a:cubicBezTo>
                    <a:pt x="442" y="3087"/>
                    <a:pt x="552" y="3002"/>
                    <a:pt x="536" y="2861"/>
                  </a:cubicBezTo>
                  <a:cubicBezTo>
                    <a:pt x="339" y="1987"/>
                    <a:pt x="366" y="1086"/>
                    <a:pt x="590" y="213"/>
                  </a:cubicBezTo>
                  <a:cubicBezTo>
                    <a:pt x="627" y="89"/>
                    <a:pt x="516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3"/>
            <p:cNvSpPr/>
            <p:nvPr/>
          </p:nvSpPr>
          <p:spPr>
            <a:xfrm>
              <a:off x="5995268" y="1771083"/>
              <a:ext cx="35672" cy="46990"/>
            </a:xfrm>
            <a:custGeom>
              <a:avLst/>
              <a:gdLst/>
              <a:ahLst/>
              <a:cxnLst/>
              <a:rect l="l" t="t" r="r" b="b"/>
              <a:pathLst>
                <a:path w="851" h="1121" extrusionOk="0">
                  <a:moveTo>
                    <a:pt x="617" y="0"/>
                  </a:moveTo>
                  <a:cubicBezTo>
                    <a:pt x="581" y="0"/>
                    <a:pt x="543" y="17"/>
                    <a:pt x="511" y="56"/>
                  </a:cubicBezTo>
                  <a:cubicBezTo>
                    <a:pt x="314" y="313"/>
                    <a:pt x="145" y="591"/>
                    <a:pt x="37" y="902"/>
                  </a:cubicBezTo>
                  <a:cubicBezTo>
                    <a:pt x="0" y="1035"/>
                    <a:pt x="96" y="1120"/>
                    <a:pt x="198" y="1120"/>
                  </a:cubicBezTo>
                  <a:cubicBezTo>
                    <a:pt x="267" y="1120"/>
                    <a:pt x="340" y="1081"/>
                    <a:pt x="375" y="990"/>
                  </a:cubicBezTo>
                  <a:cubicBezTo>
                    <a:pt x="456" y="760"/>
                    <a:pt x="599" y="510"/>
                    <a:pt x="741" y="313"/>
                  </a:cubicBezTo>
                  <a:cubicBezTo>
                    <a:pt x="850" y="183"/>
                    <a:pt x="73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3"/>
            <p:cNvSpPr/>
            <p:nvPr/>
          </p:nvSpPr>
          <p:spPr>
            <a:xfrm>
              <a:off x="7036415" y="1968724"/>
              <a:ext cx="157358" cy="753509"/>
            </a:xfrm>
            <a:custGeom>
              <a:avLst/>
              <a:gdLst/>
              <a:ahLst/>
              <a:cxnLst/>
              <a:rect l="l" t="t" r="r" b="b"/>
              <a:pathLst>
                <a:path w="3754" h="17976" extrusionOk="0">
                  <a:moveTo>
                    <a:pt x="2703" y="0"/>
                  </a:moveTo>
                  <a:cubicBezTo>
                    <a:pt x="2597" y="0"/>
                    <a:pt x="2481" y="86"/>
                    <a:pt x="2514" y="224"/>
                  </a:cubicBezTo>
                  <a:cubicBezTo>
                    <a:pt x="3388" y="3326"/>
                    <a:pt x="225" y="5839"/>
                    <a:pt x="313" y="8914"/>
                  </a:cubicBezTo>
                  <a:cubicBezTo>
                    <a:pt x="367" y="10411"/>
                    <a:pt x="1072" y="11793"/>
                    <a:pt x="1160" y="13289"/>
                  </a:cubicBezTo>
                  <a:cubicBezTo>
                    <a:pt x="1214" y="14840"/>
                    <a:pt x="848" y="16364"/>
                    <a:pt x="56" y="17719"/>
                  </a:cubicBezTo>
                  <a:cubicBezTo>
                    <a:pt x="0" y="17854"/>
                    <a:pt x="116" y="17976"/>
                    <a:pt x="230" y="17976"/>
                  </a:cubicBezTo>
                  <a:cubicBezTo>
                    <a:pt x="282" y="17976"/>
                    <a:pt x="333" y="17950"/>
                    <a:pt x="367" y="17888"/>
                  </a:cubicBezTo>
                  <a:cubicBezTo>
                    <a:pt x="1106" y="16622"/>
                    <a:pt x="1498" y="15206"/>
                    <a:pt x="1498" y="13743"/>
                  </a:cubicBezTo>
                  <a:cubicBezTo>
                    <a:pt x="1526" y="12978"/>
                    <a:pt x="1383" y="12219"/>
                    <a:pt x="1214" y="11481"/>
                  </a:cubicBezTo>
                  <a:cubicBezTo>
                    <a:pt x="990" y="10695"/>
                    <a:pt x="733" y="9876"/>
                    <a:pt x="679" y="9056"/>
                  </a:cubicBezTo>
                  <a:cubicBezTo>
                    <a:pt x="482" y="5866"/>
                    <a:pt x="3754" y="3387"/>
                    <a:pt x="2853" y="109"/>
                  </a:cubicBezTo>
                  <a:cubicBezTo>
                    <a:pt x="2832" y="34"/>
                    <a:pt x="2770" y="0"/>
                    <a:pt x="2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3"/>
            <p:cNvSpPr/>
            <p:nvPr/>
          </p:nvSpPr>
          <p:spPr>
            <a:xfrm>
              <a:off x="7102603" y="2236074"/>
              <a:ext cx="54619" cy="244840"/>
            </a:xfrm>
            <a:custGeom>
              <a:avLst/>
              <a:gdLst/>
              <a:ahLst/>
              <a:cxnLst/>
              <a:rect l="l" t="t" r="r" b="b"/>
              <a:pathLst>
                <a:path w="1303" h="5841" extrusionOk="0">
                  <a:moveTo>
                    <a:pt x="685" y="0"/>
                  </a:moveTo>
                  <a:cubicBezTo>
                    <a:pt x="624" y="0"/>
                    <a:pt x="564" y="35"/>
                    <a:pt x="543" y="111"/>
                  </a:cubicBezTo>
                  <a:cubicBezTo>
                    <a:pt x="1" y="2001"/>
                    <a:pt x="170" y="3979"/>
                    <a:pt x="963" y="5753"/>
                  </a:cubicBezTo>
                  <a:cubicBezTo>
                    <a:pt x="990" y="5815"/>
                    <a:pt x="1037" y="5841"/>
                    <a:pt x="1085" y="5841"/>
                  </a:cubicBezTo>
                  <a:cubicBezTo>
                    <a:pt x="1190" y="5841"/>
                    <a:pt x="1303" y="5719"/>
                    <a:pt x="1247" y="5584"/>
                  </a:cubicBezTo>
                  <a:cubicBezTo>
                    <a:pt x="482" y="3891"/>
                    <a:pt x="373" y="2001"/>
                    <a:pt x="847" y="226"/>
                  </a:cubicBezTo>
                  <a:cubicBezTo>
                    <a:pt x="885" y="86"/>
                    <a:pt x="783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3"/>
            <p:cNvSpPr/>
            <p:nvPr/>
          </p:nvSpPr>
          <p:spPr>
            <a:xfrm>
              <a:off x="7162838" y="1714327"/>
              <a:ext cx="70966" cy="140633"/>
            </a:xfrm>
            <a:custGeom>
              <a:avLst/>
              <a:gdLst/>
              <a:ahLst/>
              <a:cxnLst/>
              <a:rect l="l" t="t" r="r" b="b"/>
              <a:pathLst>
                <a:path w="1693" h="3355" extrusionOk="0">
                  <a:moveTo>
                    <a:pt x="204" y="0"/>
                  </a:moveTo>
                  <a:cubicBezTo>
                    <a:pt x="106" y="0"/>
                    <a:pt x="0" y="87"/>
                    <a:pt x="33" y="224"/>
                  </a:cubicBezTo>
                  <a:cubicBezTo>
                    <a:pt x="318" y="1295"/>
                    <a:pt x="765" y="2311"/>
                    <a:pt x="1334" y="3272"/>
                  </a:cubicBezTo>
                  <a:cubicBezTo>
                    <a:pt x="1366" y="3331"/>
                    <a:pt x="1414" y="3354"/>
                    <a:pt x="1462" y="3354"/>
                  </a:cubicBezTo>
                  <a:cubicBezTo>
                    <a:pt x="1576" y="3354"/>
                    <a:pt x="1693" y="3222"/>
                    <a:pt x="1612" y="3103"/>
                  </a:cubicBezTo>
                  <a:cubicBezTo>
                    <a:pt x="1077" y="2175"/>
                    <a:pt x="657" y="1186"/>
                    <a:pt x="345" y="109"/>
                  </a:cubicBezTo>
                  <a:cubicBezTo>
                    <a:pt x="324" y="34"/>
                    <a:pt x="266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3"/>
            <p:cNvSpPr/>
            <p:nvPr/>
          </p:nvSpPr>
          <p:spPr>
            <a:xfrm>
              <a:off x="7181072" y="2070123"/>
              <a:ext cx="47912" cy="65559"/>
            </a:xfrm>
            <a:custGeom>
              <a:avLst/>
              <a:gdLst/>
              <a:ahLst/>
              <a:cxnLst/>
              <a:rect l="l" t="t" r="r" b="b"/>
              <a:pathLst>
                <a:path w="1143" h="1564" extrusionOk="0">
                  <a:moveTo>
                    <a:pt x="911" y="0"/>
                  </a:moveTo>
                  <a:cubicBezTo>
                    <a:pt x="861" y="0"/>
                    <a:pt x="811" y="26"/>
                    <a:pt x="784" y="88"/>
                  </a:cubicBezTo>
                  <a:cubicBezTo>
                    <a:pt x="533" y="487"/>
                    <a:pt x="303" y="907"/>
                    <a:pt x="79" y="1307"/>
                  </a:cubicBezTo>
                  <a:cubicBezTo>
                    <a:pt x="0" y="1441"/>
                    <a:pt x="122" y="1563"/>
                    <a:pt x="244" y="1563"/>
                  </a:cubicBezTo>
                  <a:cubicBezTo>
                    <a:pt x="299" y="1563"/>
                    <a:pt x="355" y="1538"/>
                    <a:pt x="391" y="1476"/>
                  </a:cubicBezTo>
                  <a:cubicBezTo>
                    <a:pt x="614" y="1077"/>
                    <a:pt x="838" y="657"/>
                    <a:pt x="1068" y="257"/>
                  </a:cubicBezTo>
                  <a:cubicBezTo>
                    <a:pt x="1143" y="122"/>
                    <a:pt x="1023" y="0"/>
                    <a:pt x="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3"/>
            <p:cNvSpPr/>
            <p:nvPr/>
          </p:nvSpPr>
          <p:spPr>
            <a:xfrm>
              <a:off x="6927723" y="2054446"/>
              <a:ext cx="70715" cy="495004"/>
            </a:xfrm>
            <a:custGeom>
              <a:avLst/>
              <a:gdLst/>
              <a:ahLst/>
              <a:cxnLst/>
              <a:rect l="l" t="t" r="r" b="b"/>
              <a:pathLst>
                <a:path w="1687" h="11809" extrusionOk="0">
                  <a:moveTo>
                    <a:pt x="1371" y="1"/>
                  </a:moveTo>
                  <a:cubicBezTo>
                    <a:pt x="1308" y="1"/>
                    <a:pt x="1250" y="37"/>
                    <a:pt x="1240" y="123"/>
                  </a:cubicBezTo>
                  <a:cubicBezTo>
                    <a:pt x="874" y="2047"/>
                    <a:pt x="143" y="3882"/>
                    <a:pt x="82" y="5853"/>
                  </a:cubicBezTo>
                  <a:cubicBezTo>
                    <a:pt x="1" y="7858"/>
                    <a:pt x="651" y="9808"/>
                    <a:pt x="1294" y="11698"/>
                  </a:cubicBezTo>
                  <a:cubicBezTo>
                    <a:pt x="1329" y="11775"/>
                    <a:pt x="1402" y="11809"/>
                    <a:pt x="1473" y="11809"/>
                  </a:cubicBezTo>
                  <a:cubicBezTo>
                    <a:pt x="1583" y="11809"/>
                    <a:pt x="1686" y="11729"/>
                    <a:pt x="1633" y="11610"/>
                  </a:cubicBezTo>
                  <a:cubicBezTo>
                    <a:pt x="1016" y="9748"/>
                    <a:pt x="339" y="7831"/>
                    <a:pt x="420" y="5853"/>
                  </a:cubicBezTo>
                  <a:cubicBezTo>
                    <a:pt x="481" y="3909"/>
                    <a:pt x="1213" y="2101"/>
                    <a:pt x="1552" y="211"/>
                  </a:cubicBezTo>
                  <a:cubicBezTo>
                    <a:pt x="1585" y="91"/>
                    <a:pt x="1470" y="1"/>
                    <a:pt x="1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3"/>
            <p:cNvSpPr/>
            <p:nvPr/>
          </p:nvSpPr>
          <p:spPr>
            <a:xfrm>
              <a:off x="6992150" y="2187534"/>
              <a:ext cx="40660" cy="120639"/>
            </a:xfrm>
            <a:custGeom>
              <a:avLst/>
              <a:gdLst/>
              <a:ahLst/>
              <a:cxnLst/>
              <a:rect l="l" t="t" r="r" b="b"/>
              <a:pathLst>
                <a:path w="970" h="2878" extrusionOk="0">
                  <a:moveTo>
                    <a:pt x="753" y="0"/>
                  </a:moveTo>
                  <a:cubicBezTo>
                    <a:pt x="683" y="0"/>
                    <a:pt x="611" y="35"/>
                    <a:pt x="577" y="111"/>
                  </a:cubicBezTo>
                  <a:cubicBezTo>
                    <a:pt x="265" y="958"/>
                    <a:pt x="69" y="1804"/>
                    <a:pt x="15" y="2705"/>
                  </a:cubicBezTo>
                  <a:cubicBezTo>
                    <a:pt x="1" y="2820"/>
                    <a:pt x="86" y="2878"/>
                    <a:pt x="174" y="2878"/>
                  </a:cubicBezTo>
                  <a:cubicBezTo>
                    <a:pt x="262" y="2878"/>
                    <a:pt x="353" y="2820"/>
                    <a:pt x="353" y="2705"/>
                  </a:cubicBezTo>
                  <a:cubicBezTo>
                    <a:pt x="407" y="1831"/>
                    <a:pt x="604" y="1012"/>
                    <a:pt x="915" y="226"/>
                  </a:cubicBezTo>
                  <a:cubicBezTo>
                    <a:pt x="969" y="85"/>
                    <a:pt x="864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6845942" y="2139622"/>
              <a:ext cx="68535" cy="341208"/>
            </a:xfrm>
            <a:custGeom>
              <a:avLst/>
              <a:gdLst/>
              <a:ahLst/>
              <a:cxnLst/>
              <a:rect l="l" t="t" r="r" b="b"/>
              <a:pathLst>
                <a:path w="1635" h="8140" extrusionOk="0">
                  <a:moveTo>
                    <a:pt x="802" y="1"/>
                  </a:moveTo>
                  <a:cubicBezTo>
                    <a:pt x="736" y="1"/>
                    <a:pt x="672" y="36"/>
                    <a:pt x="651" y="123"/>
                  </a:cubicBezTo>
                  <a:cubicBezTo>
                    <a:pt x="1" y="2751"/>
                    <a:pt x="231" y="5514"/>
                    <a:pt x="1274" y="8027"/>
                  </a:cubicBezTo>
                  <a:cubicBezTo>
                    <a:pt x="1296" y="8106"/>
                    <a:pt x="1363" y="8140"/>
                    <a:pt x="1431" y="8140"/>
                  </a:cubicBezTo>
                  <a:cubicBezTo>
                    <a:pt x="1532" y="8140"/>
                    <a:pt x="1634" y="8064"/>
                    <a:pt x="1586" y="7946"/>
                  </a:cubicBezTo>
                  <a:cubicBezTo>
                    <a:pt x="570" y="5487"/>
                    <a:pt x="340" y="2778"/>
                    <a:pt x="990" y="211"/>
                  </a:cubicBezTo>
                  <a:cubicBezTo>
                    <a:pt x="1023" y="91"/>
                    <a:pt x="908" y="1"/>
                    <a:pt x="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3"/>
            <p:cNvSpPr/>
            <p:nvPr/>
          </p:nvSpPr>
          <p:spPr>
            <a:xfrm>
              <a:off x="6754813" y="2222619"/>
              <a:ext cx="43049" cy="220360"/>
            </a:xfrm>
            <a:custGeom>
              <a:avLst/>
              <a:gdLst/>
              <a:ahLst/>
              <a:cxnLst/>
              <a:rect l="l" t="t" r="r" b="b"/>
              <a:pathLst>
                <a:path w="1027" h="5257" extrusionOk="0">
                  <a:moveTo>
                    <a:pt x="322" y="0"/>
                  </a:moveTo>
                  <a:cubicBezTo>
                    <a:pt x="234" y="0"/>
                    <a:pt x="143" y="50"/>
                    <a:pt x="143" y="148"/>
                  </a:cubicBezTo>
                  <a:cubicBezTo>
                    <a:pt x="1" y="1841"/>
                    <a:pt x="204" y="3507"/>
                    <a:pt x="651" y="5146"/>
                  </a:cubicBezTo>
                  <a:cubicBezTo>
                    <a:pt x="675" y="5223"/>
                    <a:pt x="742" y="5257"/>
                    <a:pt x="810" y="5257"/>
                  </a:cubicBezTo>
                  <a:cubicBezTo>
                    <a:pt x="916" y="5257"/>
                    <a:pt x="1027" y="5177"/>
                    <a:pt x="990" y="5058"/>
                  </a:cubicBezTo>
                  <a:cubicBezTo>
                    <a:pt x="543" y="3453"/>
                    <a:pt x="373" y="1814"/>
                    <a:pt x="482" y="148"/>
                  </a:cubicBezTo>
                  <a:cubicBezTo>
                    <a:pt x="495" y="50"/>
                    <a:pt x="410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3"/>
            <p:cNvSpPr/>
            <p:nvPr/>
          </p:nvSpPr>
          <p:spPr>
            <a:xfrm>
              <a:off x="5256891" y="3129080"/>
              <a:ext cx="3217730" cy="969007"/>
            </a:xfrm>
            <a:custGeom>
              <a:avLst/>
              <a:gdLst/>
              <a:ahLst/>
              <a:cxnLst/>
              <a:rect l="l" t="t" r="r" b="b"/>
              <a:pathLst>
                <a:path w="49641" h="23117" extrusionOk="0">
                  <a:moveTo>
                    <a:pt x="0" y="0"/>
                  </a:moveTo>
                  <a:lnTo>
                    <a:pt x="0" y="23117"/>
                  </a:lnTo>
                  <a:lnTo>
                    <a:pt x="49640" y="23117"/>
                  </a:lnTo>
                  <a:lnTo>
                    <a:pt x="496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3"/>
            <p:cNvSpPr/>
            <p:nvPr/>
          </p:nvSpPr>
          <p:spPr>
            <a:xfrm>
              <a:off x="5256890" y="3121941"/>
              <a:ext cx="3231707" cy="983217"/>
            </a:xfrm>
            <a:custGeom>
              <a:avLst/>
              <a:gdLst/>
              <a:ahLst/>
              <a:cxnLst/>
              <a:rect l="l" t="t" r="r" b="b"/>
              <a:pathLst>
                <a:path w="49980" h="23456" extrusionOk="0">
                  <a:moveTo>
                    <a:pt x="49641" y="367"/>
                  </a:moveTo>
                  <a:lnTo>
                    <a:pt x="49641" y="23117"/>
                  </a:lnTo>
                  <a:lnTo>
                    <a:pt x="340" y="23117"/>
                  </a:lnTo>
                  <a:lnTo>
                    <a:pt x="340" y="367"/>
                  </a:lnTo>
                  <a:close/>
                  <a:moveTo>
                    <a:pt x="1" y="1"/>
                  </a:moveTo>
                  <a:lnTo>
                    <a:pt x="1" y="23456"/>
                  </a:lnTo>
                  <a:lnTo>
                    <a:pt x="49980" y="23456"/>
                  </a:lnTo>
                  <a:lnTo>
                    <a:pt x="49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63"/>
            <p:cNvGrpSpPr/>
            <p:nvPr/>
          </p:nvGrpSpPr>
          <p:grpSpPr>
            <a:xfrm>
              <a:off x="5654518" y="3183785"/>
              <a:ext cx="2088526" cy="605133"/>
              <a:chOff x="5710313" y="3170541"/>
              <a:chExt cx="2020633" cy="585462"/>
            </a:xfrm>
          </p:grpSpPr>
          <p:sp>
            <p:nvSpPr>
              <p:cNvPr id="2420" name="Google Shape;2420;p63"/>
              <p:cNvSpPr/>
              <p:nvPr/>
            </p:nvSpPr>
            <p:spPr>
              <a:xfrm>
                <a:off x="5986005" y="3741751"/>
                <a:ext cx="473290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11291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11094" y="339"/>
                    </a:lnTo>
                    <a:cubicBezTo>
                      <a:pt x="11291" y="339"/>
                      <a:pt x="11291" y="0"/>
                      <a:pt x="110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63"/>
              <p:cNvSpPr/>
              <p:nvPr/>
            </p:nvSpPr>
            <p:spPr>
              <a:xfrm>
                <a:off x="6488805" y="3741751"/>
                <a:ext cx="19072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cubicBezTo>
                      <a:pt x="454" y="339"/>
                      <a:pt x="454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63"/>
              <p:cNvSpPr/>
              <p:nvPr/>
            </p:nvSpPr>
            <p:spPr>
              <a:xfrm>
                <a:off x="6342010" y="3665084"/>
                <a:ext cx="87775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340" extrusionOk="0">
                    <a:moveTo>
                      <a:pt x="231" y="1"/>
                    </a:moveTo>
                    <a:cubicBezTo>
                      <a:pt x="1" y="1"/>
                      <a:pt x="1" y="339"/>
                      <a:pt x="231" y="339"/>
                    </a:cubicBezTo>
                    <a:lnTo>
                      <a:pt x="1863" y="339"/>
                    </a:lnTo>
                    <a:cubicBezTo>
                      <a:pt x="2094" y="339"/>
                      <a:pt x="2094" y="1"/>
                      <a:pt x="18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63"/>
              <p:cNvSpPr/>
              <p:nvPr/>
            </p:nvSpPr>
            <p:spPr>
              <a:xfrm>
                <a:off x="5710313" y="3287491"/>
                <a:ext cx="261523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340" extrusionOk="0">
                    <a:moveTo>
                      <a:pt x="231" y="1"/>
                    </a:moveTo>
                    <a:cubicBezTo>
                      <a:pt x="0" y="1"/>
                      <a:pt x="0" y="339"/>
                      <a:pt x="231" y="339"/>
                    </a:cubicBezTo>
                    <a:lnTo>
                      <a:pt x="6015" y="339"/>
                    </a:lnTo>
                    <a:cubicBezTo>
                      <a:pt x="6239" y="339"/>
                      <a:pt x="6239" y="1"/>
                      <a:pt x="60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63"/>
              <p:cNvSpPr/>
              <p:nvPr/>
            </p:nvSpPr>
            <p:spPr>
              <a:xfrm>
                <a:off x="5884355" y="3344289"/>
                <a:ext cx="102824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339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2229" y="339"/>
                    </a:lnTo>
                    <a:cubicBezTo>
                      <a:pt x="2452" y="339"/>
                      <a:pt x="2452" y="0"/>
                      <a:pt x="2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63"/>
              <p:cNvSpPr/>
              <p:nvPr/>
            </p:nvSpPr>
            <p:spPr>
              <a:xfrm>
                <a:off x="7184384" y="3170541"/>
                <a:ext cx="495758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11827" h="339" extrusionOk="0">
                    <a:moveTo>
                      <a:pt x="197" y="0"/>
                    </a:moveTo>
                    <a:cubicBezTo>
                      <a:pt x="0" y="0"/>
                      <a:pt x="0" y="339"/>
                      <a:pt x="197" y="339"/>
                    </a:cubicBezTo>
                    <a:lnTo>
                      <a:pt x="11596" y="339"/>
                    </a:lnTo>
                    <a:cubicBezTo>
                      <a:pt x="11826" y="339"/>
                      <a:pt x="11826" y="0"/>
                      <a:pt x="115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63"/>
              <p:cNvSpPr/>
              <p:nvPr/>
            </p:nvSpPr>
            <p:spPr>
              <a:xfrm>
                <a:off x="7399588" y="3211955"/>
                <a:ext cx="138579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3306" h="340" extrusionOk="0">
                    <a:moveTo>
                      <a:pt x="231" y="1"/>
                    </a:moveTo>
                    <a:cubicBezTo>
                      <a:pt x="0" y="1"/>
                      <a:pt x="0" y="340"/>
                      <a:pt x="231" y="340"/>
                    </a:cubicBezTo>
                    <a:lnTo>
                      <a:pt x="3075" y="340"/>
                    </a:lnTo>
                    <a:cubicBezTo>
                      <a:pt x="3306" y="340"/>
                      <a:pt x="3306" y="1"/>
                      <a:pt x="30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63"/>
              <p:cNvSpPr/>
              <p:nvPr/>
            </p:nvSpPr>
            <p:spPr>
              <a:xfrm>
                <a:off x="7462339" y="3250855"/>
                <a:ext cx="21336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509" h="340" extrusionOk="0">
                    <a:moveTo>
                      <a:pt x="224" y="1"/>
                    </a:moveTo>
                    <a:cubicBezTo>
                      <a:pt x="0" y="1"/>
                      <a:pt x="0" y="339"/>
                      <a:pt x="224" y="339"/>
                    </a:cubicBezTo>
                    <a:lnTo>
                      <a:pt x="285" y="339"/>
                    </a:lnTo>
                    <a:cubicBezTo>
                      <a:pt x="508" y="339"/>
                      <a:pt x="508" y="1"/>
                      <a:pt x="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63"/>
              <p:cNvSpPr/>
              <p:nvPr/>
            </p:nvSpPr>
            <p:spPr>
              <a:xfrm>
                <a:off x="7402145" y="3406997"/>
                <a:ext cx="32880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7844" h="340" extrusionOk="0">
                    <a:moveTo>
                      <a:pt x="224" y="1"/>
                    </a:moveTo>
                    <a:cubicBezTo>
                      <a:pt x="0" y="1"/>
                      <a:pt x="0" y="340"/>
                      <a:pt x="224" y="340"/>
                    </a:cubicBezTo>
                    <a:lnTo>
                      <a:pt x="7620" y="340"/>
                    </a:lnTo>
                    <a:cubicBezTo>
                      <a:pt x="7844" y="340"/>
                      <a:pt x="7844" y="1"/>
                      <a:pt x="7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63"/>
              <p:cNvSpPr/>
              <p:nvPr/>
            </p:nvSpPr>
            <p:spPr>
              <a:xfrm>
                <a:off x="7000953" y="3682689"/>
                <a:ext cx="16813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340" extrusionOk="0">
                    <a:moveTo>
                      <a:pt x="224" y="1"/>
                    </a:moveTo>
                    <a:cubicBezTo>
                      <a:pt x="1" y="1"/>
                      <a:pt x="1" y="339"/>
                      <a:pt x="224" y="339"/>
                    </a:cubicBezTo>
                    <a:lnTo>
                      <a:pt x="3814" y="339"/>
                    </a:lnTo>
                    <a:cubicBezTo>
                      <a:pt x="4011" y="339"/>
                      <a:pt x="4011" y="1"/>
                      <a:pt x="38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0" name="Google Shape;2430;p63"/>
            <p:cNvSpPr/>
            <p:nvPr/>
          </p:nvSpPr>
          <p:spPr>
            <a:xfrm>
              <a:off x="7105160" y="2147293"/>
              <a:ext cx="521579" cy="898753"/>
            </a:xfrm>
            <a:custGeom>
              <a:avLst/>
              <a:gdLst/>
              <a:ahLst/>
              <a:cxnLst/>
              <a:rect l="l" t="t" r="r" b="b"/>
              <a:pathLst>
                <a:path w="12443" h="21441" extrusionOk="0">
                  <a:moveTo>
                    <a:pt x="8022" y="1"/>
                  </a:moveTo>
                  <a:cubicBezTo>
                    <a:pt x="8019" y="1"/>
                    <a:pt x="8016" y="1"/>
                    <a:pt x="8013" y="1"/>
                  </a:cubicBezTo>
                  <a:cubicBezTo>
                    <a:pt x="7051" y="28"/>
                    <a:pt x="7363" y="4458"/>
                    <a:pt x="7363" y="4458"/>
                  </a:cubicBezTo>
                  <a:cubicBezTo>
                    <a:pt x="7363" y="4458"/>
                    <a:pt x="6612" y="869"/>
                    <a:pt x="5913" y="869"/>
                  </a:cubicBezTo>
                  <a:cubicBezTo>
                    <a:pt x="5898" y="869"/>
                    <a:pt x="5882" y="871"/>
                    <a:pt x="5866" y="875"/>
                  </a:cubicBezTo>
                  <a:cubicBezTo>
                    <a:pt x="5162" y="1044"/>
                    <a:pt x="5954" y="4850"/>
                    <a:pt x="5954" y="4850"/>
                  </a:cubicBezTo>
                  <a:cubicBezTo>
                    <a:pt x="5954" y="4850"/>
                    <a:pt x="4841" y="3620"/>
                    <a:pt x="4185" y="3620"/>
                  </a:cubicBezTo>
                  <a:cubicBezTo>
                    <a:pt x="4005" y="3620"/>
                    <a:pt x="3859" y="3713"/>
                    <a:pt x="3780" y="3950"/>
                  </a:cubicBezTo>
                  <a:cubicBezTo>
                    <a:pt x="3557" y="4600"/>
                    <a:pt x="5866" y="7221"/>
                    <a:pt x="5866" y="7221"/>
                  </a:cubicBezTo>
                  <a:cubicBezTo>
                    <a:pt x="5731" y="9537"/>
                    <a:pt x="5331" y="14671"/>
                    <a:pt x="5331" y="14671"/>
                  </a:cubicBezTo>
                  <a:cubicBezTo>
                    <a:pt x="3780" y="13378"/>
                    <a:pt x="3157" y="13147"/>
                    <a:pt x="1667" y="11854"/>
                  </a:cubicBezTo>
                  <a:lnTo>
                    <a:pt x="1" y="18342"/>
                  </a:lnTo>
                  <a:cubicBezTo>
                    <a:pt x="1" y="18342"/>
                    <a:pt x="2568" y="21194"/>
                    <a:pt x="5250" y="21417"/>
                  </a:cubicBezTo>
                  <a:cubicBezTo>
                    <a:pt x="5429" y="21433"/>
                    <a:pt x="5606" y="21440"/>
                    <a:pt x="5778" y="21440"/>
                  </a:cubicBezTo>
                  <a:cubicBezTo>
                    <a:pt x="8834" y="21440"/>
                    <a:pt x="10760" y="19028"/>
                    <a:pt x="10472" y="13181"/>
                  </a:cubicBezTo>
                  <a:lnTo>
                    <a:pt x="10187" y="7282"/>
                  </a:lnTo>
                  <a:cubicBezTo>
                    <a:pt x="10946" y="6605"/>
                    <a:pt x="12443" y="2399"/>
                    <a:pt x="11711" y="2229"/>
                  </a:cubicBezTo>
                  <a:cubicBezTo>
                    <a:pt x="11691" y="2224"/>
                    <a:pt x="11670" y="2222"/>
                    <a:pt x="11649" y="2222"/>
                  </a:cubicBezTo>
                  <a:cubicBezTo>
                    <a:pt x="10920" y="2222"/>
                    <a:pt x="9903" y="4993"/>
                    <a:pt x="9903" y="4993"/>
                  </a:cubicBezTo>
                  <a:cubicBezTo>
                    <a:pt x="9903" y="4993"/>
                    <a:pt x="11007" y="956"/>
                    <a:pt x="10303" y="787"/>
                  </a:cubicBezTo>
                  <a:cubicBezTo>
                    <a:pt x="10287" y="783"/>
                    <a:pt x="10272" y="781"/>
                    <a:pt x="10257" y="781"/>
                  </a:cubicBezTo>
                  <a:cubicBezTo>
                    <a:pt x="9554" y="781"/>
                    <a:pt x="8718" y="4485"/>
                    <a:pt x="8718" y="4485"/>
                  </a:cubicBezTo>
                  <a:cubicBezTo>
                    <a:pt x="8718" y="4485"/>
                    <a:pt x="8947" y="1"/>
                    <a:pt x="8022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3"/>
            <p:cNvSpPr/>
            <p:nvPr/>
          </p:nvSpPr>
          <p:spPr>
            <a:xfrm>
              <a:off x="7096944" y="2140167"/>
              <a:ext cx="521579" cy="913843"/>
            </a:xfrm>
            <a:custGeom>
              <a:avLst/>
              <a:gdLst/>
              <a:ahLst/>
              <a:cxnLst/>
              <a:rect l="l" t="t" r="r" b="b"/>
              <a:pathLst>
                <a:path w="12443" h="21801" extrusionOk="0">
                  <a:moveTo>
                    <a:pt x="8228" y="333"/>
                  </a:moveTo>
                  <a:cubicBezTo>
                    <a:pt x="8393" y="333"/>
                    <a:pt x="8471" y="629"/>
                    <a:pt x="8521" y="760"/>
                  </a:cubicBezTo>
                  <a:cubicBezTo>
                    <a:pt x="8744" y="1465"/>
                    <a:pt x="8744" y="2284"/>
                    <a:pt x="8771" y="3022"/>
                  </a:cubicBezTo>
                  <a:cubicBezTo>
                    <a:pt x="8771" y="3535"/>
                    <a:pt x="8771" y="4072"/>
                    <a:pt x="8748" y="4587"/>
                  </a:cubicBezTo>
                  <a:lnTo>
                    <a:pt x="8748" y="4587"/>
                  </a:lnTo>
                  <a:cubicBezTo>
                    <a:pt x="8747" y="4591"/>
                    <a:pt x="8745" y="4596"/>
                    <a:pt x="8744" y="4600"/>
                  </a:cubicBezTo>
                  <a:cubicBezTo>
                    <a:pt x="8745" y="4601"/>
                    <a:pt x="8746" y="4601"/>
                    <a:pt x="8747" y="4601"/>
                  </a:cubicBezTo>
                  <a:lnTo>
                    <a:pt x="8747" y="4601"/>
                  </a:lnTo>
                  <a:cubicBezTo>
                    <a:pt x="8746" y="4619"/>
                    <a:pt x="8745" y="4637"/>
                    <a:pt x="8744" y="4655"/>
                  </a:cubicBezTo>
                  <a:cubicBezTo>
                    <a:pt x="8729" y="4765"/>
                    <a:pt x="8822" y="4825"/>
                    <a:pt x="8915" y="4825"/>
                  </a:cubicBezTo>
                  <a:cubicBezTo>
                    <a:pt x="8987" y="4825"/>
                    <a:pt x="9059" y="4789"/>
                    <a:pt x="9083" y="4716"/>
                  </a:cubicBezTo>
                  <a:cubicBezTo>
                    <a:pt x="9313" y="3666"/>
                    <a:pt x="9591" y="2541"/>
                    <a:pt x="10072" y="1580"/>
                  </a:cubicBezTo>
                  <a:cubicBezTo>
                    <a:pt x="10124" y="1501"/>
                    <a:pt x="10316" y="1125"/>
                    <a:pt x="10427" y="1125"/>
                  </a:cubicBezTo>
                  <a:cubicBezTo>
                    <a:pt x="10430" y="1125"/>
                    <a:pt x="10434" y="1125"/>
                    <a:pt x="10438" y="1126"/>
                  </a:cubicBezTo>
                  <a:cubicBezTo>
                    <a:pt x="10580" y="1160"/>
                    <a:pt x="10553" y="1553"/>
                    <a:pt x="10553" y="1634"/>
                  </a:cubicBezTo>
                  <a:cubicBezTo>
                    <a:pt x="10580" y="2345"/>
                    <a:pt x="10411" y="3022"/>
                    <a:pt x="10268" y="3700"/>
                  </a:cubicBezTo>
                  <a:cubicBezTo>
                    <a:pt x="10160" y="4174"/>
                    <a:pt x="10045" y="4628"/>
                    <a:pt x="9930" y="5108"/>
                  </a:cubicBezTo>
                  <a:cubicBezTo>
                    <a:pt x="9898" y="5238"/>
                    <a:pt x="9990" y="5313"/>
                    <a:pt x="10089" y="5313"/>
                  </a:cubicBezTo>
                  <a:cubicBezTo>
                    <a:pt x="10160" y="5313"/>
                    <a:pt x="10234" y="5275"/>
                    <a:pt x="10268" y="5190"/>
                  </a:cubicBezTo>
                  <a:cubicBezTo>
                    <a:pt x="10553" y="4404"/>
                    <a:pt x="10891" y="3496"/>
                    <a:pt x="11454" y="2853"/>
                  </a:cubicBezTo>
                  <a:cubicBezTo>
                    <a:pt x="11509" y="2773"/>
                    <a:pt x="11697" y="2561"/>
                    <a:pt x="11817" y="2561"/>
                  </a:cubicBezTo>
                  <a:cubicBezTo>
                    <a:pt x="11830" y="2561"/>
                    <a:pt x="11842" y="2563"/>
                    <a:pt x="11853" y="2569"/>
                  </a:cubicBezTo>
                  <a:cubicBezTo>
                    <a:pt x="11934" y="2623"/>
                    <a:pt x="11907" y="2880"/>
                    <a:pt x="11907" y="2961"/>
                  </a:cubicBezTo>
                  <a:cubicBezTo>
                    <a:pt x="11907" y="3469"/>
                    <a:pt x="11738" y="4004"/>
                    <a:pt x="11596" y="4512"/>
                  </a:cubicBezTo>
                  <a:cubicBezTo>
                    <a:pt x="11399" y="5108"/>
                    <a:pt x="11176" y="5698"/>
                    <a:pt x="10918" y="6267"/>
                  </a:cubicBezTo>
                  <a:cubicBezTo>
                    <a:pt x="10803" y="6490"/>
                    <a:pt x="10695" y="6714"/>
                    <a:pt x="10580" y="6917"/>
                  </a:cubicBezTo>
                  <a:cubicBezTo>
                    <a:pt x="10465" y="7052"/>
                    <a:pt x="10295" y="7195"/>
                    <a:pt x="10241" y="7364"/>
                  </a:cubicBezTo>
                  <a:cubicBezTo>
                    <a:pt x="10160" y="7506"/>
                    <a:pt x="10214" y="7763"/>
                    <a:pt x="10241" y="7899"/>
                  </a:cubicBezTo>
                  <a:cubicBezTo>
                    <a:pt x="10241" y="8353"/>
                    <a:pt x="10268" y="8807"/>
                    <a:pt x="10295" y="9226"/>
                  </a:cubicBezTo>
                  <a:cubicBezTo>
                    <a:pt x="10383" y="11231"/>
                    <a:pt x="10580" y="13263"/>
                    <a:pt x="10499" y="15268"/>
                  </a:cubicBezTo>
                  <a:cubicBezTo>
                    <a:pt x="10411" y="17551"/>
                    <a:pt x="9821" y="20517"/>
                    <a:pt x="7281" y="21276"/>
                  </a:cubicBezTo>
                  <a:cubicBezTo>
                    <a:pt x="6857" y="21401"/>
                    <a:pt x="6431" y="21458"/>
                    <a:pt x="6007" y="21458"/>
                  </a:cubicBezTo>
                  <a:cubicBezTo>
                    <a:pt x="3873" y="21458"/>
                    <a:pt x="1803" y="20013"/>
                    <a:pt x="387" y="18486"/>
                  </a:cubicBezTo>
                  <a:lnTo>
                    <a:pt x="387" y="18486"/>
                  </a:lnTo>
                  <a:cubicBezTo>
                    <a:pt x="918" y="16434"/>
                    <a:pt x="1427" y="14376"/>
                    <a:pt x="1963" y="12317"/>
                  </a:cubicBezTo>
                  <a:lnTo>
                    <a:pt x="1963" y="12317"/>
                  </a:lnTo>
                  <a:cubicBezTo>
                    <a:pt x="3065" y="13249"/>
                    <a:pt x="4274" y="14028"/>
                    <a:pt x="5419" y="14956"/>
                  </a:cubicBezTo>
                  <a:cubicBezTo>
                    <a:pt x="5453" y="14985"/>
                    <a:pt x="5494" y="14997"/>
                    <a:pt x="5533" y="14997"/>
                  </a:cubicBezTo>
                  <a:cubicBezTo>
                    <a:pt x="5618" y="14997"/>
                    <a:pt x="5696" y="14938"/>
                    <a:pt x="5696" y="14841"/>
                  </a:cubicBezTo>
                  <a:cubicBezTo>
                    <a:pt x="5893" y="12362"/>
                    <a:pt x="6096" y="9877"/>
                    <a:pt x="6232" y="7391"/>
                  </a:cubicBezTo>
                  <a:cubicBezTo>
                    <a:pt x="6232" y="7315"/>
                    <a:pt x="6193" y="7265"/>
                    <a:pt x="6141" y="7241"/>
                  </a:cubicBezTo>
                  <a:lnTo>
                    <a:pt x="6141" y="7241"/>
                  </a:lnTo>
                  <a:cubicBezTo>
                    <a:pt x="5445" y="6432"/>
                    <a:pt x="4646" y="5545"/>
                    <a:pt x="4233" y="4573"/>
                  </a:cubicBezTo>
                  <a:cubicBezTo>
                    <a:pt x="4145" y="4377"/>
                    <a:pt x="4030" y="4092"/>
                    <a:pt x="4288" y="3977"/>
                  </a:cubicBezTo>
                  <a:cubicBezTo>
                    <a:pt x="4326" y="3959"/>
                    <a:pt x="4367" y="3951"/>
                    <a:pt x="4411" y="3951"/>
                  </a:cubicBezTo>
                  <a:cubicBezTo>
                    <a:pt x="4622" y="3951"/>
                    <a:pt x="4879" y="4139"/>
                    <a:pt x="5019" y="4235"/>
                  </a:cubicBezTo>
                  <a:cubicBezTo>
                    <a:pt x="5385" y="4485"/>
                    <a:pt x="5724" y="4824"/>
                    <a:pt x="6008" y="5136"/>
                  </a:cubicBezTo>
                  <a:cubicBezTo>
                    <a:pt x="6049" y="5176"/>
                    <a:pt x="6094" y="5194"/>
                    <a:pt x="6137" y="5194"/>
                  </a:cubicBezTo>
                  <a:cubicBezTo>
                    <a:pt x="6245" y="5194"/>
                    <a:pt x="6339" y="5087"/>
                    <a:pt x="6320" y="4966"/>
                  </a:cubicBezTo>
                  <a:cubicBezTo>
                    <a:pt x="6204" y="4431"/>
                    <a:pt x="6096" y="3869"/>
                    <a:pt x="6035" y="3300"/>
                  </a:cubicBezTo>
                  <a:cubicBezTo>
                    <a:pt x="5981" y="2880"/>
                    <a:pt x="5954" y="2426"/>
                    <a:pt x="5954" y="2006"/>
                  </a:cubicBezTo>
                  <a:cubicBezTo>
                    <a:pt x="5954" y="1864"/>
                    <a:pt x="5927" y="1241"/>
                    <a:pt x="6123" y="1214"/>
                  </a:cubicBezTo>
                  <a:cubicBezTo>
                    <a:pt x="6134" y="1210"/>
                    <a:pt x="6145" y="1208"/>
                    <a:pt x="6157" y="1208"/>
                  </a:cubicBezTo>
                  <a:cubicBezTo>
                    <a:pt x="6491" y="1208"/>
                    <a:pt x="6911" y="2800"/>
                    <a:pt x="6970" y="3022"/>
                  </a:cubicBezTo>
                  <a:cubicBezTo>
                    <a:pt x="7139" y="3557"/>
                    <a:pt x="7281" y="4120"/>
                    <a:pt x="7390" y="4682"/>
                  </a:cubicBezTo>
                  <a:cubicBezTo>
                    <a:pt x="7417" y="4757"/>
                    <a:pt x="7492" y="4793"/>
                    <a:pt x="7565" y="4793"/>
                  </a:cubicBezTo>
                  <a:cubicBezTo>
                    <a:pt x="7656" y="4793"/>
                    <a:pt x="7743" y="4737"/>
                    <a:pt x="7728" y="4628"/>
                  </a:cubicBezTo>
                  <a:cubicBezTo>
                    <a:pt x="7727" y="4610"/>
                    <a:pt x="7726" y="4592"/>
                    <a:pt x="7725" y="4574"/>
                  </a:cubicBezTo>
                  <a:lnTo>
                    <a:pt x="7725" y="4574"/>
                  </a:lnTo>
                  <a:cubicBezTo>
                    <a:pt x="7726" y="4574"/>
                    <a:pt x="7727" y="4574"/>
                    <a:pt x="7728" y="4573"/>
                  </a:cubicBezTo>
                  <a:cubicBezTo>
                    <a:pt x="7727" y="4566"/>
                    <a:pt x="7725" y="4558"/>
                    <a:pt x="7723" y="4550"/>
                  </a:cubicBezTo>
                  <a:lnTo>
                    <a:pt x="7723" y="4550"/>
                  </a:lnTo>
                  <a:cubicBezTo>
                    <a:pt x="7645" y="3386"/>
                    <a:pt x="7592" y="2117"/>
                    <a:pt x="7844" y="990"/>
                  </a:cubicBezTo>
                  <a:cubicBezTo>
                    <a:pt x="7898" y="821"/>
                    <a:pt x="7959" y="394"/>
                    <a:pt x="8182" y="340"/>
                  </a:cubicBezTo>
                  <a:cubicBezTo>
                    <a:pt x="8198" y="335"/>
                    <a:pt x="8213" y="333"/>
                    <a:pt x="8228" y="333"/>
                  </a:cubicBezTo>
                  <a:close/>
                  <a:moveTo>
                    <a:pt x="8189" y="0"/>
                  </a:moveTo>
                  <a:cubicBezTo>
                    <a:pt x="8039" y="0"/>
                    <a:pt x="7887" y="82"/>
                    <a:pt x="7755" y="279"/>
                  </a:cubicBezTo>
                  <a:cubicBezTo>
                    <a:pt x="7336" y="875"/>
                    <a:pt x="7363" y="1864"/>
                    <a:pt x="7363" y="2569"/>
                  </a:cubicBezTo>
                  <a:cubicBezTo>
                    <a:pt x="7356" y="2736"/>
                    <a:pt x="7351" y="2905"/>
                    <a:pt x="7348" y="3074"/>
                  </a:cubicBezTo>
                  <a:lnTo>
                    <a:pt x="7348" y="3074"/>
                  </a:lnTo>
                  <a:cubicBezTo>
                    <a:pt x="7182" y="2435"/>
                    <a:pt x="6985" y="1679"/>
                    <a:pt x="6570" y="1160"/>
                  </a:cubicBezTo>
                  <a:cubicBezTo>
                    <a:pt x="6434" y="977"/>
                    <a:pt x="6261" y="877"/>
                    <a:pt x="6101" y="877"/>
                  </a:cubicBezTo>
                  <a:cubicBezTo>
                    <a:pt x="5935" y="877"/>
                    <a:pt x="5782" y="983"/>
                    <a:pt x="5696" y="1214"/>
                  </a:cubicBezTo>
                  <a:cubicBezTo>
                    <a:pt x="5473" y="1864"/>
                    <a:pt x="5615" y="2650"/>
                    <a:pt x="5696" y="3300"/>
                  </a:cubicBezTo>
                  <a:cubicBezTo>
                    <a:pt x="5737" y="3700"/>
                    <a:pt x="5800" y="4097"/>
                    <a:pt x="5871" y="4495"/>
                  </a:cubicBezTo>
                  <a:lnTo>
                    <a:pt x="5871" y="4495"/>
                  </a:lnTo>
                  <a:cubicBezTo>
                    <a:pt x="5592" y="4224"/>
                    <a:pt x="5286" y="3980"/>
                    <a:pt x="4965" y="3808"/>
                  </a:cubicBezTo>
                  <a:cubicBezTo>
                    <a:pt x="4789" y="3711"/>
                    <a:pt x="4570" y="3647"/>
                    <a:pt x="4369" y="3647"/>
                  </a:cubicBezTo>
                  <a:cubicBezTo>
                    <a:pt x="4053" y="3647"/>
                    <a:pt x="3780" y="3804"/>
                    <a:pt x="3780" y="4235"/>
                  </a:cubicBezTo>
                  <a:cubicBezTo>
                    <a:pt x="3780" y="4912"/>
                    <a:pt x="4457" y="5671"/>
                    <a:pt x="4823" y="6151"/>
                  </a:cubicBezTo>
                  <a:cubicBezTo>
                    <a:pt x="5176" y="6616"/>
                    <a:pt x="5529" y="7055"/>
                    <a:pt x="5889" y="7463"/>
                  </a:cubicBezTo>
                  <a:lnTo>
                    <a:pt x="5889" y="7463"/>
                  </a:lnTo>
                  <a:cubicBezTo>
                    <a:pt x="5760" y="9811"/>
                    <a:pt x="5571" y="12159"/>
                    <a:pt x="5385" y="14500"/>
                  </a:cubicBezTo>
                  <a:lnTo>
                    <a:pt x="5385" y="14500"/>
                  </a:lnTo>
                  <a:cubicBezTo>
                    <a:pt x="4271" y="13625"/>
                    <a:pt x="3073" y="12850"/>
                    <a:pt x="1998" y="11882"/>
                  </a:cubicBezTo>
                  <a:cubicBezTo>
                    <a:pt x="1962" y="11863"/>
                    <a:pt x="1922" y="11854"/>
                    <a:pt x="1883" y="11854"/>
                  </a:cubicBezTo>
                  <a:cubicBezTo>
                    <a:pt x="1805" y="11854"/>
                    <a:pt x="1730" y="11891"/>
                    <a:pt x="1694" y="11963"/>
                  </a:cubicBezTo>
                  <a:cubicBezTo>
                    <a:pt x="1436" y="12979"/>
                    <a:pt x="1186" y="13968"/>
                    <a:pt x="928" y="14984"/>
                  </a:cubicBezTo>
                  <a:cubicBezTo>
                    <a:pt x="732" y="15722"/>
                    <a:pt x="562" y="16426"/>
                    <a:pt x="366" y="17158"/>
                  </a:cubicBezTo>
                  <a:cubicBezTo>
                    <a:pt x="251" y="17584"/>
                    <a:pt x="82" y="18004"/>
                    <a:pt x="54" y="18431"/>
                  </a:cubicBezTo>
                  <a:cubicBezTo>
                    <a:pt x="0" y="18709"/>
                    <a:pt x="366" y="18939"/>
                    <a:pt x="562" y="19135"/>
                  </a:cubicBezTo>
                  <a:cubicBezTo>
                    <a:pt x="1213" y="19752"/>
                    <a:pt x="1917" y="20321"/>
                    <a:pt x="2710" y="20802"/>
                  </a:cubicBezTo>
                  <a:cubicBezTo>
                    <a:pt x="3714" y="21402"/>
                    <a:pt x="4869" y="21801"/>
                    <a:pt x="6034" y="21801"/>
                  </a:cubicBezTo>
                  <a:cubicBezTo>
                    <a:pt x="6565" y="21801"/>
                    <a:pt x="7098" y="21718"/>
                    <a:pt x="7620" y="21533"/>
                  </a:cubicBezTo>
                  <a:cubicBezTo>
                    <a:pt x="10891" y="20321"/>
                    <a:pt x="10946" y="15972"/>
                    <a:pt x="10803" y="13121"/>
                  </a:cubicBezTo>
                  <a:cubicBezTo>
                    <a:pt x="10749" y="11766"/>
                    <a:pt x="10695" y="10412"/>
                    <a:pt x="10634" y="9030"/>
                  </a:cubicBezTo>
                  <a:cubicBezTo>
                    <a:pt x="10607" y="8549"/>
                    <a:pt x="10668" y="7987"/>
                    <a:pt x="10553" y="7533"/>
                  </a:cubicBezTo>
                  <a:lnTo>
                    <a:pt x="10553" y="7510"/>
                  </a:lnTo>
                  <a:lnTo>
                    <a:pt x="10553" y="7510"/>
                  </a:lnTo>
                  <a:cubicBezTo>
                    <a:pt x="10555" y="7517"/>
                    <a:pt x="10559" y="7520"/>
                    <a:pt x="10564" y="7520"/>
                  </a:cubicBezTo>
                  <a:cubicBezTo>
                    <a:pt x="10601" y="7520"/>
                    <a:pt x="10702" y="7344"/>
                    <a:pt x="10722" y="7283"/>
                  </a:cubicBezTo>
                  <a:cubicBezTo>
                    <a:pt x="10918" y="7025"/>
                    <a:pt x="11061" y="6748"/>
                    <a:pt x="11203" y="6436"/>
                  </a:cubicBezTo>
                  <a:cubicBezTo>
                    <a:pt x="11569" y="5698"/>
                    <a:pt x="11853" y="4912"/>
                    <a:pt x="12077" y="4092"/>
                  </a:cubicBezTo>
                  <a:cubicBezTo>
                    <a:pt x="12192" y="3639"/>
                    <a:pt x="12442" y="2880"/>
                    <a:pt x="12158" y="2426"/>
                  </a:cubicBezTo>
                  <a:cubicBezTo>
                    <a:pt x="12064" y="2263"/>
                    <a:pt x="11953" y="2193"/>
                    <a:pt x="11834" y="2193"/>
                  </a:cubicBezTo>
                  <a:cubicBezTo>
                    <a:pt x="11466" y="2193"/>
                    <a:pt x="11009" y="2854"/>
                    <a:pt x="10655" y="3492"/>
                  </a:cubicBezTo>
                  <a:lnTo>
                    <a:pt x="10655" y="3492"/>
                  </a:lnTo>
                  <a:cubicBezTo>
                    <a:pt x="10810" y="2815"/>
                    <a:pt x="10965" y="2105"/>
                    <a:pt x="10891" y="1410"/>
                  </a:cubicBezTo>
                  <a:cubicBezTo>
                    <a:pt x="10872" y="1102"/>
                    <a:pt x="10699" y="791"/>
                    <a:pt x="10453" y="791"/>
                  </a:cubicBezTo>
                  <a:cubicBezTo>
                    <a:pt x="10364" y="791"/>
                    <a:pt x="10265" y="832"/>
                    <a:pt x="10160" y="929"/>
                  </a:cubicBezTo>
                  <a:cubicBezTo>
                    <a:pt x="9652" y="1329"/>
                    <a:pt x="9422" y="2203"/>
                    <a:pt x="9252" y="2792"/>
                  </a:cubicBezTo>
                  <a:cubicBezTo>
                    <a:pt x="9203" y="2941"/>
                    <a:pt x="9156" y="3092"/>
                    <a:pt x="9110" y="3243"/>
                  </a:cubicBezTo>
                  <a:lnTo>
                    <a:pt x="9110" y="3243"/>
                  </a:lnTo>
                  <a:cubicBezTo>
                    <a:pt x="9110" y="3139"/>
                    <a:pt x="9110" y="3036"/>
                    <a:pt x="9110" y="2934"/>
                  </a:cubicBezTo>
                  <a:cubicBezTo>
                    <a:pt x="9083" y="2142"/>
                    <a:pt x="9083" y="1241"/>
                    <a:pt x="8771" y="482"/>
                  </a:cubicBezTo>
                  <a:cubicBezTo>
                    <a:pt x="8651" y="205"/>
                    <a:pt x="8424" y="0"/>
                    <a:pt x="81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3"/>
            <p:cNvSpPr/>
            <p:nvPr/>
          </p:nvSpPr>
          <p:spPr>
            <a:xfrm>
              <a:off x="7315041" y="2748809"/>
              <a:ext cx="68116" cy="173245"/>
            </a:xfrm>
            <a:custGeom>
              <a:avLst/>
              <a:gdLst/>
              <a:ahLst/>
              <a:cxnLst/>
              <a:rect l="l" t="t" r="r" b="b"/>
              <a:pathLst>
                <a:path w="1625" h="4133" extrusionOk="0">
                  <a:moveTo>
                    <a:pt x="250" y="1"/>
                  </a:moveTo>
                  <a:cubicBezTo>
                    <a:pt x="126" y="1"/>
                    <a:pt x="0" y="120"/>
                    <a:pt x="101" y="240"/>
                  </a:cubicBezTo>
                  <a:cubicBezTo>
                    <a:pt x="920" y="1310"/>
                    <a:pt x="1286" y="2638"/>
                    <a:pt x="1144" y="3965"/>
                  </a:cubicBezTo>
                  <a:cubicBezTo>
                    <a:pt x="1130" y="4077"/>
                    <a:pt x="1208" y="4133"/>
                    <a:pt x="1293" y="4133"/>
                  </a:cubicBezTo>
                  <a:cubicBezTo>
                    <a:pt x="1377" y="4133"/>
                    <a:pt x="1469" y="4077"/>
                    <a:pt x="1482" y="3965"/>
                  </a:cubicBezTo>
                  <a:cubicBezTo>
                    <a:pt x="1625" y="2584"/>
                    <a:pt x="1232" y="1202"/>
                    <a:pt x="385" y="71"/>
                  </a:cubicBezTo>
                  <a:cubicBezTo>
                    <a:pt x="351" y="21"/>
                    <a:pt x="301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3"/>
            <p:cNvSpPr/>
            <p:nvPr/>
          </p:nvSpPr>
          <p:spPr>
            <a:xfrm>
              <a:off x="6844810" y="2468968"/>
              <a:ext cx="399809" cy="530131"/>
            </a:xfrm>
            <a:custGeom>
              <a:avLst/>
              <a:gdLst/>
              <a:ahLst/>
              <a:cxnLst/>
              <a:rect l="l" t="t" r="r" b="b"/>
              <a:pathLst>
                <a:path w="9538" h="12647" extrusionOk="0">
                  <a:moveTo>
                    <a:pt x="3814" y="1"/>
                  </a:moveTo>
                  <a:lnTo>
                    <a:pt x="1579" y="482"/>
                  </a:lnTo>
                  <a:cubicBezTo>
                    <a:pt x="1579" y="482"/>
                    <a:pt x="1" y="5223"/>
                    <a:pt x="1301" y="7112"/>
                  </a:cubicBezTo>
                  <a:cubicBezTo>
                    <a:pt x="2994" y="9652"/>
                    <a:pt x="7593" y="12646"/>
                    <a:pt x="7593" y="12646"/>
                  </a:cubicBezTo>
                  <a:cubicBezTo>
                    <a:pt x="7593" y="12646"/>
                    <a:pt x="8440" y="11657"/>
                    <a:pt x="9002" y="9314"/>
                  </a:cubicBezTo>
                  <a:cubicBezTo>
                    <a:pt x="9483" y="7397"/>
                    <a:pt x="9537" y="5108"/>
                    <a:pt x="9537" y="5108"/>
                  </a:cubicBezTo>
                  <a:cubicBezTo>
                    <a:pt x="7790" y="3272"/>
                    <a:pt x="5758" y="1579"/>
                    <a:pt x="3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3"/>
            <p:cNvSpPr/>
            <p:nvPr/>
          </p:nvSpPr>
          <p:spPr>
            <a:xfrm>
              <a:off x="6863841" y="2462512"/>
              <a:ext cx="387863" cy="543251"/>
            </a:xfrm>
            <a:custGeom>
              <a:avLst/>
              <a:gdLst/>
              <a:ahLst/>
              <a:cxnLst/>
              <a:rect l="l" t="t" r="r" b="b"/>
              <a:pathLst>
                <a:path w="9253" h="12960" extrusionOk="0">
                  <a:moveTo>
                    <a:pt x="1294" y="717"/>
                  </a:moveTo>
                  <a:cubicBezTo>
                    <a:pt x="1312" y="734"/>
                    <a:pt x="1303" y="747"/>
                    <a:pt x="1285" y="756"/>
                  </a:cubicBezTo>
                  <a:lnTo>
                    <a:pt x="1285" y="756"/>
                  </a:lnTo>
                  <a:lnTo>
                    <a:pt x="1294" y="717"/>
                  </a:lnTo>
                  <a:close/>
                  <a:moveTo>
                    <a:pt x="3311" y="349"/>
                  </a:moveTo>
                  <a:lnTo>
                    <a:pt x="3311" y="349"/>
                  </a:lnTo>
                  <a:cubicBezTo>
                    <a:pt x="4331" y="1152"/>
                    <a:pt x="5325" y="1982"/>
                    <a:pt x="6293" y="2837"/>
                  </a:cubicBezTo>
                  <a:cubicBezTo>
                    <a:pt x="6801" y="3291"/>
                    <a:pt x="7309" y="3738"/>
                    <a:pt x="7790" y="4192"/>
                  </a:cubicBezTo>
                  <a:cubicBezTo>
                    <a:pt x="8013" y="4415"/>
                    <a:pt x="8237" y="4645"/>
                    <a:pt x="8467" y="4869"/>
                  </a:cubicBezTo>
                  <a:cubicBezTo>
                    <a:pt x="8548" y="4984"/>
                    <a:pt x="8860" y="5207"/>
                    <a:pt x="8887" y="5289"/>
                  </a:cubicBezTo>
                  <a:cubicBezTo>
                    <a:pt x="8975" y="5492"/>
                    <a:pt x="8887" y="5885"/>
                    <a:pt x="8860" y="6081"/>
                  </a:cubicBezTo>
                  <a:cubicBezTo>
                    <a:pt x="8833" y="6643"/>
                    <a:pt x="8778" y="7185"/>
                    <a:pt x="8690" y="7720"/>
                  </a:cubicBezTo>
                  <a:cubicBezTo>
                    <a:pt x="8521" y="8906"/>
                    <a:pt x="8271" y="10091"/>
                    <a:pt x="7817" y="11215"/>
                  </a:cubicBezTo>
                  <a:cubicBezTo>
                    <a:pt x="7635" y="11660"/>
                    <a:pt x="7378" y="12204"/>
                    <a:pt x="7093" y="12573"/>
                  </a:cubicBezTo>
                  <a:lnTo>
                    <a:pt x="7093" y="12573"/>
                  </a:lnTo>
                  <a:cubicBezTo>
                    <a:pt x="5135" y="11264"/>
                    <a:pt x="3123" y="9740"/>
                    <a:pt x="1579" y="7944"/>
                  </a:cubicBezTo>
                  <a:cubicBezTo>
                    <a:pt x="1125" y="7409"/>
                    <a:pt x="732" y="6901"/>
                    <a:pt x="590" y="6196"/>
                  </a:cubicBezTo>
                  <a:cubicBezTo>
                    <a:pt x="448" y="5519"/>
                    <a:pt x="481" y="4781"/>
                    <a:pt x="563" y="4103"/>
                  </a:cubicBezTo>
                  <a:cubicBezTo>
                    <a:pt x="617" y="3399"/>
                    <a:pt x="759" y="2722"/>
                    <a:pt x="928" y="2072"/>
                  </a:cubicBezTo>
                  <a:cubicBezTo>
                    <a:pt x="1017" y="1652"/>
                    <a:pt x="1186" y="1259"/>
                    <a:pt x="1267" y="832"/>
                  </a:cubicBezTo>
                  <a:lnTo>
                    <a:pt x="1273" y="808"/>
                  </a:lnTo>
                  <a:lnTo>
                    <a:pt x="1273" y="808"/>
                  </a:lnTo>
                  <a:cubicBezTo>
                    <a:pt x="1280" y="808"/>
                    <a:pt x="1286" y="808"/>
                    <a:pt x="1293" y="808"/>
                  </a:cubicBezTo>
                  <a:cubicBezTo>
                    <a:pt x="1493" y="808"/>
                    <a:pt x="1792" y="685"/>
                    <a:pt x="1972" y="636"/>
                  </a:cubicBezTo>
                  <a:cubicBezTo>
                    <a:pt x="2418" y="554"/>
                    <a:pt x="2864" y="455"/>
                    <a:pt x="3311" y="349"/>
                  </a:cubicBezTo>
                  <a:close/>
                  <a:moveTo>
                    <a:pt x="3363" y="1"/>
                  </a:moveTo>
                  <a:cubicBezTo>
                    <a:pt x="3344" y="1"/>
                    <a:pt x="3325" y="4"/>
                    <a:pt x="3307" y="11"/>
                  </a:cubicBezTo>
                  <a:lnTo>
                    <a:pt x="3307" y="11"/>
                  </a:lnTo>
                  <a:cubicBezTo>
                    <a:pt x="3304" y="11"/>
                    <a:pt x="3302" y="12"/>
                    <a:pt x="3299" y="13"/>
                  </a:cubicBezTo>
                  <a:cubicBezTo>
                    <a:pt x="2852" y="101"/>
                    <a:pt x="2398" y="209"/>
                    <a:pt x="1944" y="297"/>
                  </a:cubicBezTo>
                  <a:cubicBezTo>
                    <a:pt x="1694" y="351"/>
                    <a:pt x="1125" y="351"/>
                    <a:pt x="956" y="609"/>
                  </a:cubicBezTo>
                  <a:cubicBezTo>
                    <a:pt x="820" y="859"/>
                    <a:pt x="786" y="1225"/>
                    <a:pt x="705" y="1509"/>
                  </a:cubicBezTo>
                  <a:cubicBezTo>
                    <a:pt x="536" y="2187"/>
                    <a:pt x="393" y="2864"/>
                    <a:pt x="278" y="3541"/>
                  </a:cubicBezTo>
                  <a:cubicBezTo>
                    <a:pt x="82" y="4842"/>
                    <a:pt x="1" y="6393"/>
                    <a:pt x="786" y="7524"/>
                  </a:cubicBezTo>
                  <a:cubicBezTo>
                    <a:pt x="1748" y="8845"/>
                    <a:pt x="3048" y="9949"/>
                    <a:pt x="4342" y="10965"/>
                  </a:cubicBezTo>
                  <a:cubicBezTo>
                    <a:pt x="5223" y="11669"/>
                    <a:pt x="6123" y="12319"/>
                    <a:pt x="7051" y="12942"/>
                  </a:cubicBezTo>
                  <a:cubicBezTo>
                    <a:pt x="7076" y="12953"/>
                    <a:pt x="7108" y="12960"/>
                    <a:pt x="7141" y="12960"/>
                  </a:cubicBezTo>
                  <a:cubicBezTo>
                    <a:pt x="7191" y="12960"/>
                    <a:pt x="7245" y="12945"/>
                    <a:pt x="7282" y="12908"/>
                  </a:cubicBezTo>
                  <a:cubicBezTo>
                    <a:pt x="7559" y="12570"/>
                    <a:pt x="7763" y="12177"/>
                    <a:pt x="7932" y="11784"/>
                  </a:cubicBezTo>
                  <a:cubicBezTo>
                    <a:pt x="8440" y="10707"/>
                    <a:pt x="8745" y="9522"/>
                    <a:pt x="8948" y="8370"/>
                  </a:cubicBezTo>
                  <a:cubicBezTo>
                    <a:pt x="9117" y="7409"/>
                    <a:pt x="9198" y="6420"/>
                    <a:pt x="9226" y="5431"/>
                  </a:cubicBezTo>
                  <a:cubicBezTo>
                    <a:pt x="9253" y="5092"/>
                    <a:pt x="9056" y="4984"/>
                    <a:pt x="8806" y="4727"/>
                  </a:cubicBezTo>
                  <a:cubicBezTo>
                    <a:pt x="8325" y="4219"/>
                    <a:pt x="7790" y="3738"/>
                    <a:pt x="7255" y="3230"/>
                  </a:cubicBezTo>
                  <a:cubicBezTo>
                    <a:pt x="6035" y="2132"/>
                    <a:pt x="4769" y="1089"/>
                    <a:pt x="3468" y="40"/>
                  </a:cubicBezTo>
                  <a:cubicBezTo>
                    <a:pt x="3434" y="12"/>
                    <a:pt x="3398" y="1"/>
                    <a:pt x="33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3"/>
            <p:cNvSpPr/>
            <p:nvPr/>
          </p:nvSpPr>
          <p:spPr>
            <a:xfrm>
              <a:off x="7068524" y="2607379"/>
              <a:ext cx="111081" cy="334166"/>
            </a:xfrm>
            <a:custGeom>
              <a:avLst/>
              <a:gdLst/>
              <a:ahLst/>
              <a:cxnLst/>
              <a:rect l="l" t="t" r="r" b="b"/>
              <a:pathLst>
                <a:path w="2650" h="7972" extrusionOk="0">
                  <a:moveTo>
                    <a:pt x="2477" y="1"/>
                  </a:moveTo>
                  <a:cubicBezTo>
                    <a:pt x="2388" y="1"/>
                    <a:pt x="2297" y="58"/>
                    <a:pt x="2283" y="173"/>
                  </a:cubicBezTo>
                  <a:cubicBezTo>
                    <a:pt x="2033" y="2795"/>
                    <a:pt x="1552" y="5477"/>
                    <a:pt x="82" y="7732"/>
                  </a:cubicBezTo>
                  <a:cubicBezTo>
                    <a:pt x="1" y="7852"/>
                    <a:pt x="119" y="7972"/>
                    <a:pt x="246" y="7972"/>
                  </a:cubicBezTo>
                  <a:cubicBezTo>
                    <a:pt x="298" y="7972"/>
                    <a:pt x="352" y="7951"/>
                    <a:pt x="394" y="7901"/>
                  </a:cubicBezTo>
                  <a:cubicBezTo>
                    <a:pt x="1891" y="5592"/>
                    <a:pt x="2372" y="2849"/>
                    <a:pt x="2649" y="173"/>
                  </a:cubicBezTo>
                  <a:cubicBezTo>
                    <a:pt x="2649" y="58"/>
                    <a:pt x="2565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3"/>
            <p:cNvSpPr/>
            <p:nvPr/>
          </p:nvSpPr>
          <p:spPr>
            <a:xfrm>
              <a:off x="7109855" y="2904113"/>
              <a:ext cx="48289" cy="37181"/>
            </a:xfrm>
            <a:custGeom>
              <a:avLst/>
              <a:gdLst/>
              <a:ahLst/>
              <a:cxnLst/>
              <a:rect l="l" t="t" r="r" b="b"/>
              <a:pathLst>
                <a:path w="1152" h="887" extrusionOk="0">
                  <a:moveTo>
                    <a:pt x="219" y="0"/>
                  </a:moveTo>
                  <a:cubicBezTo>
                    <a:pt x="89" y="0"/>
                    <a:pt x="0" y="226"/>
                    <a:pt x="139" y="314"/>
                  </a:cubicBezTo>
                  <a:cubicBezTo>
                    <a:pt x="370" y="511"/>
                    <a:pt x="620" y="680"/>
                    <a:pt x="844" y="850"/>
                  </a:cubicBezTo>
                  <a:cubicBezTo>
                    <a:pt x="874" y="875"/>
                    <a:pt x="905" y="886"/>
                    <a:pt x="933" y="886"/>
                  </a:cubicBezTo>
                  <a:cubicBezTo>
                    <a:pt x="1063" y="886"/>
                    <a:pt x="1152" y="661"/>
                    <a:pt x="1013" y="572"/>
                  </a:cubicBezTo>
                  <a:cubicBezTo>
                    <a:pt x="790" y="375"/>
                    <a:pt x="566" y="206"/>
                    <a:pt x="309" y="37"/>
                  </a:cubicBezTo>
                  <a:cubicBezTo>
                    <a:pt x="278" y="11"/>
                    <a:pt x="248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3"/>
            <p:cNvSpPr/>
            <p:nvPr/>
          </p:nvSpPr>
          <p:spPr>
            <a:xfrm>
              <a:off x="7141880" y="2845345"/>
              <a:ext cx="49505" cy="30432"/>
            </a:xfrm>
            <a:custGeom>
              <a:avLst/>
              <a:gdLst/>
              <a:ahLst/>
              <a:cxnLst/>
              <a:rect l="l" t="t" r="r" b="b"/>
              <a:pathLst>
                <a:path w="1181" h="726" extrusionOk="0">
                  <a:moveTo>
                    <a:pt x="253" y="0"/>
                  </a:moveTo>
                  <a:cubicBezTo>
                    <a:pt x="99" y="0"/>
                    <a:pt x="0" y="237"/>
                    <a:pt x="168" y="335"/>
                  </a:cubicBezTo>
                  <a:cubicBezTo>
                    <a:pt x="364" y="477"/>
                    <a:pt x="588" y="592"/>
                    <a:pt x="845" y="700"/>
                  </a:cubicBezTo>
                  <a:cubicBezTo>
                    <a:pt x="875" y="718"/>
                    <a:pt x="904" y="726"/>
                    <a:pt x="932" y="726"/>
                  </a:cubicBezTo>
                  <a:cubicBezTo>
                    <a:pt x="1085" y="726"/>
                    <a:pt x="1181" y="492"/>
                    <a:pt x="1014" y="423"/>
                  </a:cubicBezTo>
                  <a:cubicBezTo>
                    <a:pt x="757" y="308"/>
                    <a:pt x="533" y="165"/>
                    <a:pt x="337" y="23"/>
                  </a:cubicBezTo>
                  <a:cubicBezTo>
                    <a:pt x="308" y="7"/>
                    <a:pt x="280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3"/>
            <p:cNvSpPr/>
            <p:nvPr/>
          </p:nvSpPr>
          <p:spPr>
            <a:xfrm>
              <a:off x="7163090" y="2771486"/>
              <a:ext cx="47576" cy="28336"/>
            </a:xfrm>
            <a:custGeom>
              <a:avLst/>
              <a:gdLst/>
              <a:ahLst/>
              <a:cxnLst/>
              <a:rect l="l" t="t" r="r" b="b"/>
              <a:pathLst>
                <a:path w="1135" h="676" extrusionOk="0">
                  <a:moveTo>
                    <a:pt x="189" y="0"/>
                  </a:moveTo>
                  <a:cubicBezTo>
                    <a:pt x="128" y="0"/>
                    <a:pt x="68" y="31"/>
                    <a:pt x="27" y="92"/>
                  </a:cubicBezTo>
                  <a:cubicBezTo>
                    <a:pt x="0" y="153"/>
                    <a:pt x="0" y="288"/>
                    <a:pt x="82" y="322"/>
                  </a:cubicBezTo>
                  <a:cubicBezTo>
                    <a:pt x="339" y="431"/>
                    <a:pt x="563" y="519"/>
                    <a:pt x="793" y="661"/>
                  </a:cubicBezTo>
                  <a:cubicBezTo>
                    <a:pt x="817" y="671"/>
                    <a:pt x="840" y="675"/>
                    <a:pt x="863" y="675"/>
                  </a:cubicBezTo>
                  <a:cubicBezTo>
                    <a:pt x="1025" y="675"/>
                    <a:pt x="1135" y="444"/>
                    <a:pt x="962" y="349"/>
                  </a:cubicBezTo>
                  <a:cubicBezTo>
                    <a:pt x="732" y="234"/>
                    <a:pt x="508" y="119"/>
                    <a:pt x="251" y="11"/>
                  </a:cubicBezTo>
                  <a:cubicBezTo>
                    <a:pt x="231" y="4"/>
                    <a:pt x="210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3"/>
            <p:cNvSpPr/>
            <p:nvPr/>
          </p:nvSpPr>
          <p:spPr>
            <a:xfrm>
              <a:off x="7171473" y="2690250"/>
              <a:ext cx="53319" cy="34205"/>
            </a:xfrm>
            <a:custGeom>
              <a:avLst/>
              <a:gdLst/>
              <a:ahLst/>
              <a:cxnLst/>
              <a:rect l="l" t="t" r="r" b="b"/>
              <a:pathLst>
                <a:path w="1272" h="816" extrusionOk="0">
                  <a:moveTo>
                    <a:pt x="246" y="0"/>
                  </a:moveTo>
                  <a:cubicBezTo>
                    <a:pt x="95" y="0"/>
                    <a:pt x="1" y="213"/>
                    <a:pt x="166" y="310"/>
                  </a:cubicBezTo>
                  <a:cubicBezTo>
                    <a:pt x="424" y="479"/>
                    <a:pt x="674" y="621"/>
                    <a:pt x="932" y="790"/>
                  </a:cubicBezTo>
                  <a:cubicBezTo>
                    <a:pt x="961" y="808"/>
                    <a:pt x="990" y="816"/>
                    <a:pt x="1018" y="816"/>
                  </a:cubicBezTo>
                  <a:cubicBezTo>
                    <a:pt x="1172" y="816"/>
                    <a:pt x="1272" y="577"/>
                    <a:pt x="1128" y="479"/>
                  </a:cubicBezTo>
                  <a:cubicBezTo>
                    <a:pt x="843" y="337"/>
                    <a:pt x="593" y="167"/>
                    <a:pt x="335" y="25"/>
                  </a:cubicBezTo>
                  <a:cubicBezTo>
                    <a:pt x="304" y="8"/>
                    <a:pt x="274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3"/>
            <p:cNvSpPr/>
            <p:nvPr/>
          </p:nvSpPr>
          <p:spPr>
            <a:xfrm>
              <a:off x="6183604" y="2384462"/>
              <a:ext cx="851764" cy="909023"/>
            </a:xfrm>
            <a:custGeom>
              <a:avLst/>
              <a:gdLst/>
              <a:ahLst/>
              <a:cxnLst/>
              <a:rect l="l" t="t" r="r" b="b"/>
              <a:pathLst>
                <a:path w="20320" h="21686" extrusionOk="0">
                  <a:moveTo>
                    <a:pt x="7606" y="0"/>
                  </a:moveTo>
                  <a:cubicBezTo>
                    <a:pt x="6755" y="0"/>
                    <a:pt x="6211" y="12"/>
                    <a:pt x="6211" y="12"/>
                  </a:cubicBezTo>
                  <a:cubicBezTo>
                    <a:pt x="4992" y="378"/>
                    <a:pt x="3075" y="974"/>
                    <a:pt x="1436" y="1651"/>
                  </a:cubicBezTo>
                  <a:lnTo>
                    <a:pt x="0" y="21686"/>
                  </a:lnTo>
                  <a:lnTo>
                    <a:pt x="20320" y="21686"/>
                  </a:lnTo>
                  <a:lnTo>
                    <a:pt x="19588" y="2017"/>
                  </a:lnTo>
                  <a:cubicBezTo>
                    <a:pt x="19588" y="2017"/>
                    <a:pt x="17922" y="974"/>
                    <a:pt x="16059" y="581"/>
                  </a:cubicBezTo>
                  <a:cubicBezTo>
                    <a:pt x="13781" y="73"/>
                    <a:pt x="9733" y="0"/>
                    <a:pt x="7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3"/>
            <p:cNvSpPr/>
            <p:nvPr/>
          </p:nvSpPr>
          <p:spPr>
            <a:xfrm>
              <a:off x="6175346" y="2376833"/>
              <a:ext cx="867105" cy="923778"/>
            </a:xfrm>
            <a:custGeom>
              <a:avLst/>
              <a:gdLst/>
              <a:ahLst/>
              <a:cxnLst/>
              <a:rect l="l" t="t" r="r" b="b"/>
              <a:pathLst>
                <a:path w="20686" h="22038" extrusionOk="0">
                  <a:moveTo>
                    <a:pt x="8200" y="344"/>
                  </a:moveTo>
                  <a:cubicBezTo>
                    <a:pt x="10234" y="344"/>
                    <a:pt x="12274" y="422"/>
                    <a:pt x="14278" y="621"/>
                  </a:cubicBezTo>
                  <a:cubicBezTo>
                    <a:pt x="16141" y="817"/>
                    <a:pt x="17861" y="1298"/>
                    <a:pt x="19501" y="2226"/>
                  </a:cubicBezTo>
                  <a:cubicBezTo>
                    <a:pt x="19501" y="2242"/>
                    <a:pt x="19561" y="2290"/>
                    <a:pt x="19616" y="2320"/>
                  </a:cubicBezTo>
                  <a:lnTo>
                    <a:pt x="19616" y="2320"/>
                  </a:lnTo>
                  <a:lnTo>
                    <a:pt x="19616" y="2341"/>
                  </a:lnTo>
                  <a:cubicBezTo>
                    <a:pt x="19616" y="2565"/>
                    <a:pt x="19643" y="2761"/>
                    <a:pt x="19643" y="2991"/>
                  </a:cubicBezTo>
                  <a:cubicBezTo>
                    <a:pt x="19812" y="7732"/>
                    <a:pt x="19981" y="12474"/>
                    <a:pt x="20151" y="17188"/>
                  </a:cubicBezTo>
                  <a:cubicBezTo>
                    <a:pt x="20203" y="18708"/>
                    <a:pt x="20255" y="20204"/>
                    <a:pt x="20313" y="21698"/>
                  </a:cubicBezTo>
                  <a:lnTo>
                    <a:pt x="379" y="21698"/>
                  </a:lnTo>
                  <a:cubicBezTo>
                    <a:pt x="543" y="19499"/>
                    <a:pt x="682" y="17300"/>
                    <a:pt x="847" y="15095"/>
                  </a:cubicBezTo>
                  <a:cubicBezTo>
                    <a:pt x="1098" y="11485"/>
                    <a:pt x="1355" y="7902"/>
                    <a:pt x="1633" y="4285"/>
                  </a:cubicBezTo>
                  <a:cubicBezTo>
                    <a:pt x="1691" y="3515"/>
                    <a:pt x="1743" y="2739"/>
                    <a:pt x="1794" y="1962"/>
                  </a:cubicBezTo>
                  <a:lnTo>
                    <a:pt x="1794" y="1962"/>
                  </a:lnTo>
                  <a:cubicBezTo>
                    <a:pt x="3313" y="1356"/>
                    <a:pt x="4858" y="834"/>
                    <a:pt x="6435" y="363"/>
                  </a:cubicBezTo>
                  <a:cubicBezTo>
                    <a:pt x="6436" y="363"/>
                    <a:pt x="6437" y="363"/>
                    <a:pt x="6438" y="363"/>
                  </a:cubicBezTo>
                  <a:lnTo>
                    <a:pt x="6438" y="363"/>
                  </a:lnTo>
                  <a:cubicBezTo>
                    <a:pt x="7024" y="351"/>
                    <a:pt x="7612" y="344"/>
                    <a:pt x="8200" y="344"/>
                  </a:cubicBezTo>
                  <a:close/>
                  <a:moveTo>
                    <a:pt x="8718" y="1"/>
                  </a:moveTo>
                  <a:cubicBezTo>
                    <a:pt x="7952" y="1"/>
                    <a:pt x="7188" y="11"/>
                    <a:pt x="6429" y="24"/>
                  </a:cubicBezTo>
                  <a:lnTo>
                    <a:pt x="6429" y="24"/>
                  </a:lnTo>
                  <a:cubicBezTo>
                    <a:pt x="6416" y="21"/>
                    <a:pt x="6403" y="19"/>
                    <a:pt x="6389" y="19"/>
                  </a:cubicBezTo>
                  <a:cubicBezTo>
                    <a:pt x="6376" y="19"/>
                    <a:pt x="6362" y="21"/>
                    <a:pt x="6347" y="25"/>
                  </a:cubicBezTo>
                  <a:cubicBezTo>
                    <a:pt x="4742" y="505"/>
                    <a:pt x="3130" y="1041"/>
                    <a:pt x="1579" y="1664"/>
                  </a:cubicBezTo>
                  <a:cubicBezTo>
                    <a:pt x="1525" y="1691"/>
                    <a:pt x="1464" y="1745"/>
                    <a:pt x="1464" y="1833"/>
                  </a:cubicBezTo>
                  <a:lnTo>
                    <a:pt x="956" y="8606"/>
                  </a:lnTo>
                  <a:cubicBezTo>
                    <a:pt x="705" y="12189"/>
                    <a:pt x="448" y="15799"/>
                    <a:pt x="197" y="19389"/>
                  </a:cubicBezTo>
                  <a:cubicBezTo>
                    <a:pt x="143" y="20235"/>
                    <a:pt x="82" y="21048"/>
                    <a:pt x="28" y="21868"/>
                  </a:cubicBezTo>
                  <a:cubicBezTo>
                    <a:pt x="1" y="21956"/>
                    <a:pt x="109" y="22037"/>
                    <a:pt x="197" y="22037"/>
                  </a:cubicBezTo>
                  <a:lnTo>
                    <a:pt x="20517" y="22037"/>
                  </a:lnTo>
                  <a:cubicBezTo>
                    <a:pt x="20598" y="22037"/>
                    <a:pt x="20686" y="21956"/>
                    <a:pt x="20686" y="21868"/>
                  </a:cubicBezTo>
                  <a:cubicBezTo>
                    <a:pt x="20517" y="17865"/>
                    <a:pt x="20374" y="13855"/>
                    <a:pt x="20232" y="9818"/>
                  </a:cubicBezTo>
                  <a:cubicBezTo>
                    <a:pt x="20151" y="7644"/>
                    <a:pt x="20063" y="5443"/>
                    <a:pt x="20009" y="3242"/>
                  </a:cubicBezTo>
                  <a:cubicBezTo>
                    <a:pt x="19981" y="2991"/>
                    <a:pt x="19981" y="2734"/>
                    <a:pt x="19954" y="2456"/>
                  </a:cubicBezTo>
                  <a:cubicBezTo>
                    <a:pt x="19954" y="2368"/>
                    <a:pt x="19981" y="2199"/>
                    <a:pt x="19920" y="2117"/>
                  </a:cubicBezTo>
                  <a:cubicBezTo>
                    <a:pt x="19866" y="2002"/>
                    <a:pt x="19670" y="1948"/>
                    <a:pt x="19555" y="1887"/>
                  </a:cubicBezTo>
                  <a:cubicBezTo>
                    <a:pt x="19216" y="1691"/>
                    <a:pt x="18850" y="1494"/>
                    <a:pt x="18485" y="1325"/>
                  </a:cubicBezTo>
                  <a:cubicBezTo>
                    <a:pt x="17550" y="932"/>
                    <a:pt x="16622" y="621"/>
                    <a:pt x="15606" y="451"/>
                  </a:cubicBezTo>
                  <a:cubicBezTo>
                    <a:pt x="13344" y="91"/>
                    <a:pt x="11022" y="1"/>
                    <a:pt x="8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3"/>
            <p:cNvSpPr/>
            <p:nvPr/>
          </p:nvSpPr>
          <p:spPr>
            <a:xfrm>
              <a:off x="6303404" y="2429817"/>
              <a:ext cx="635721" cy="182844"/>
            </a:xfrm>
            <a:custGeom>
              <a:avLst/>
              <a:gdLst/>
              <a:ahLst/>
              <a:cxnLst/>
              <a:rect l="l" t="t" r="r" b="b"/>
              <a:pathLst>
                <a:path w="15166" h="4362" extrusionOk="0">
                  <a:moveTo>
                    <a:pt x="220" y="1"/>
                  </a:moveTo>
                  <a:cubicBezTo>
                    <a:pt x="108" y="1"/>
                    <a:pt x="1" y="123"/>
                    <a:pt x="75" y="257"/>
                  </a:cubicBezTo>
                  <a:cubicBezTo>
                    <a:pt x="1321" y="2262"/>
                    <a:pt x="3184" y="3671"/>
                    <a:pt x="5521" y="4179"/>
                  </a:cubicBezTo>
                  <a:cubicBezTo>
                    <a:pt x="6136" y="4301"/>
                    <a:pt x="6763" y="4362"/>
                    <a:pt x="7390" y="4362"/>
                  </a:cubicBezTo>
                  <a:cubicBezTo>
                    <a:pt x="9094" y="4362"/>
                    <a:pt x="10793" y="3912"/>
                    <a:pt x="12239" y="3021"/>
                  </a:cubicBezTo>
                  <a:cubicBezTo>
                    <a:pt x="13343" y="2316"/>
                    <a:pt x="14359" y="1389"/>
                    <a:pt x="15064" y="312"/>
                  </a:cubicBezTo>
                  <a:cubicBezTo>
                    <a:pt x="15165" y="172"/>
                    <a:pt x="15036" y="46"/>
                    <a:pt x="14912" y="46"/>
                  </a:cubicBezTo>
                  <a:cubicBezTo>
                    <a:pt x="14862" y="46"/>
                    <a:pt x="14813" y="66"/>
                    <a:pt x="14779" y="115"/>
                  </a:cubicBezTo>
                  <a:cubicBezTo>
                    <a:pt x="13228" y="2547"/>
                    <a:pt x="10323" y="4010"/>
                    <a:pt x="7498" y="4010"/>
                  </a:cubicBezTo>
                  <a:cubicBezTo>
                    <a:pt x="7441" y="4011"/>
                    <a:pt x="7383" y="4011"/>
                    <a:pt x="7326" y="4011"/>
                  </a:cubicBezTo>
                  <a:cubicBezTo>
                    <a:pt x="5977" y="4011"/>
                    <a:pt x="4657" y="3706"/>
                    <a:pt x="3462" y="3082"/>
                  </a:cubicBezTo>
                  <a:cubicBezTo>
                    <a:pt x="2168" y="2405"/>
                    <a:pt x="1152" y="1328"/>
                    <a:pt x="359" y="88"/>
                  </a:cubicBezTo>
                  <a:cubicBezTo>
                    <a:pt x="323" y="26"/>
                    <a:pt x="271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3"/>
            <p:cNvSpPr/>
            <p:nvPr/>
          </p:nvSpPr>
          <p:spPr>
            <a:xfrm>
              <a:off x="6361166" y="2446626"/>
              <a:ext cx="41414" cy="24606"/>
            </a:xfrm>
            <a:custGeom>
              <a:avLst/>
              <a:gdLst/>
              <a:ahLst/>
              <a:cxnLst/>
              <a:rect l="l" t="t" r="r" b="b"/>
              <a:pathLst>
                <a:path w="988" h="587" extrusionOk="0">
                  <a:moveTo>
                    <a:pt x="735" y="1"/>
                  </a:moveTo>
                  <a:cubicBezTo>
                    <a:pt x="707" y="1"/>
                    <a:pt x="678" y="8"/>
                    <a:pt x="648" y="26"/>
                  </a:cubicBezTo>
                  <a:cubicBezTo>
                    <a:pt x="478" y="114"/>
                    <a:pt x="336" y="195"/>
                    <a:pt x="167" y="283"/>
                  </a:cubicBezTo>
                  <a:cubicBezTo>
                    <a:pt x="0" y="352"/>
                    <a:pt x="96" y="586"/>
                    <a:pt x="249" y="586"/>
                  </a:cubicBezTo>
                  <a:cubicBezTo>
                    <a:pt x="277" y="586"/>
                    <a:pt x="306" y="578"/>
                    <a:pt x="336" y="561"/>
                  </a:cubicBezTo>
                  <a:lnTo>
                    <a:pt x="844" y="310"/>
                  </a:lnTo>
                  <a:cubicBezTo>
                    <a:pt x="988" y="236"/>
                    <a:pt x="888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3"/>
            <p:cNvSpPr/>
            <p:nvPr/>
          </p:nvSpPr>
          <p:spPr>
            <a:xfrm>
              <a:off x="6412976" y="2492735"/>
              <a:ext cx="35546" cy="29007"/>
            </a:xfrm>
            <a:custGeom>
              <a:avLst/>
              <a:gdLst/>
              <a:ahLst/>
              <a:cxnLst/>
              <a:rect l="l" t="t" r="r" b="b"/>
              <a:pathLst>
                <a:path w="848" h="692" extrusionOk="0">
                  <a:moveTo>
                    <a:pt x="660" y="1"/>
                  </a:moveTo>
                  <a:cubicBezTo>
                    <a:pt x="611" y="1"/>
                    <a:pt x="557" y="24"/>
                    <a:pt x="509" y="57"/>
                  </a:cubicBezTo>
                  <a:cubicBezTo>
                    <a:pt x="367" y="165"/>
                    <a:pt x="231" y="280"/>
                    <a:pt x="89" y="396"/>
                  </a:cubicBezTo>
                  <a:cubicBezTo>
                    <a:pt x="1" y="450"/>
                    <a:pt x="28" y="592"/>
                    <a:pt x="89" y="646"/>
                  </a:cubicBezTo>
                  <a:cubicBezTo>
                    <a:pt x="116" y="677"/>
                    <a:pt x="158" y="692"/>
                    <a:pt x="201" y="692"/>
                  </a:cubicBezTo>
                  <a:cubicBezTo>
                    <a:pt x="243" y="692"/>
                    <a:pt x="285" y="677"/>
                    <a:pt x="312" y="646"/>
                  </a:cubicBezTo>
                  <a:cubicBezTo>
                    <a:pt x="482" y="538"/>
                    <a:pt x="624" y="423"/>
                    <a:pt x="766" y="280"/>
                  </a:cubicBezTo>
                  <a:cubicBezTo>
                    <a:pt x="848" y="226"/>
                    <a:pt x="820" y="111"/>
                    <a:pt x="766" y="57"/>
                  </a:cubicBezTo>
                  <a:cubicBezTo>
                    <a:pt x="738" y="17"/>
                    <a:pt x="701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3"/>
            <p:cNvSpPr/>
            <p:nvPr/>
          </p:nvSpPr>
          <p:spPr>
            <a:xfrm>
              <a:off x="6485158" y="2519227"/>
              <a:ext cx="29803" cy="33995"/>
            </a:xfrm>
            <a:custGeom>
              <a:avLst/>
              <a:gdLst/>
              <a:ahLst/>
              <a:cxnLst/>
              <a:rect l="l" t="t" r="r" b="b"/>
              <a:pathLst>
                <a:path w="711" h="811" extrusionOk="0">
                  <a:moveTo>
                    <a:pt x="534" y="1"/>
                  </a:moveTo>
                  <a:cubicBezTo>
                    <a:pt x="489" y="1"/>
                    <a:pt x="440" y="14"/>
                    <a:pt x="399" y="41"/>
                  </a:cubicBezTo>
                  <a:cubicBezTo>
                    <a:pt x="284" y="211"/>
                    <a:pt x="169" y="380"/>
                    <a:pt x="60" y="549"/>
                  </a:cubicBezTo>
                  <a:cubicBezTo>
                    <a:pt x="0" y="688"/>
                    <a:pt x="113" y="810"/>
                    <a:pt x="227" y="810"/>
                  </a:cubicBezTo>
                  <a:cubicBezTo>
                    <a:pt x="281" y="810"/>
                    <a:pt x="335" y="783"/>
                    <a:pt x="372" y="719"/>
                  </a:cubicBezTo>
                  <a:cubicBezTo>
                    <a:pt x="453" y="583"/>
                    <a:pt x="541" y="441"/>
                    <a:pt x="649" y="299"/>
                  </a:cubicBezTo>
                  <a:cubicBezTo>
                    <a:pt x="710" y="244"/>
                    <a:pt x="710" y="129"/>
                    <a:pt x="649" y="41"/>
                  </a:cubicBezTo>
                  <a:cubicBezTo>
                    <a:pt x="622" y="14"/>
                    <a:pt x="580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3"/>
            <p:cNvSpPr/>
            <p:nvPr/>
          </p:nvSpPr>
          <p:spPr>
            <a:xfrm>
              <a:off x="6571718" y="2538593"/>
              <a:ext cx="24731" cy="33744"/>
            </a:xfrm>
            <a:custGeom>
              <a:avLst/>
              <a:gdLst/>
              <a:ahLst/>
              <a:cxnLst/>
              <a:rect l="l" t="t" r="r" b="b"/>
              <a:pathLst>
                <a:path w="590" h="805" extrusionOk="0">
                  <a:moveTo>
                    <a:pt x="387" y="1"/>
                  </a:moveTo>
                  <a:cubicBezTo>
                    <a:pt x="316" y="1"/>
                    <a:pt x="247" y="72"/>
                    <a:pt x="224" y="148"/>
                  </a:cubicBezTo>
                  <a:cubicBezTo>
                    <a:pt x="169" y="290"/>
                    <a:pt x="81" y="426"/>
                    <a:pt x="27" y="568"/>
                  </a:cubicBezTo>
                  <a:cubicBezTo>
                    <a:pt x="0" y="656"/>
                    <a:pt x="81" y="765"/>
                    <a:pt x="169" y="798"/>
                  </a:cubicBezTo>
                  <a:cubicBezTo>
                    <a:pt x="183" y="803"/>
                    <a:pt x="196" y="805"/>
                    <a:pt x="210" y="805"/>
                  </a:cubicBezTo>
                  <a:cubicBezTo>
                    <a:pt x="278" y="805"/>
                    <a:pt x="343" y="751"/>
                    <a:pt x="366" y="683"/>
                  </a:cubicBezTo>
                  <a:cubicBezTo>
                    <a:pt x="420" y="514"/>
                    <a:pt x="474" y="372"/>
                    <a:pt x="535" y="229"/>
                  </a:cubicBezTo>
                  <a:cubicBezTo>
                    <a:pt x="589" y="148"/>
                    <a:pt x="508" y="33"/>
                    <a:pt x="420" y="6"/>
                  </a:cubicBezTo>
                  <a:cubicBezTo>
                    <a:pt x="409" y="2"/>
                    <a:pt x="398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3"/>
            <p:cNvSpPr/>
            <p:nvPr/>
          </p:nvSpPr>
          <p:spPr>
            <a:xfrm>
              <a:off x="6659996" y="2537670"/>
              <a:ext cx="21881" cy="30097"/>
            </a:xfrm>
            <a:custGeom>
              <a:avLst/>
              <a:gdLst/>
              <a:ahLst/>
              <a:cxnLst/>
              <a:rect l="l" t="t" r="r" b="b"/>
              <a:pathLst>
                <a:path w="522" h="718" extrusionOk="0">
                  <a:moveTo>
                    <a:pt x="223" y="0"/>
                  </a:moveTo>
                  <a:cubicBezTo>
                    <a:pt x="117" y="0"/>
                    <a:pt x="1" y="87"/>
                    <a:pt x="34" y="224"/>
                  </a:cubicBezTo>
                  <a:cubicBezTo>
                    <a:pt x="61" y="339"/>
                    <a:pt x="122" y="482"/>
                    <a:pt x="149" y="590"/>
                  </a:cubicBezTo>
                  <a:cubicBezTo>
                    <a:pt x="171" y="680"/>
                    <a:pt x="236" y="718"/>
                    <a:pt x="304" y="718"/>
                  </a:cubicBezTo>
                  <a:cubicBezTo>
                    <a:pt x="409" y="718"/>
                    <a:pt x="521" y="628"/>
                    <a:pt x="488" y="509"/>
                  </a:cubicBezTo>
                  <a:cubicBezTo>
                    <a:pt x="434" y="367"/>
                    <a:pt x="400" y="251"/>
                    <a:pt x="373" y="109"/>
                  </a:cubicBezTo>
                  <a:cubicBezTo>
                    <a:pt x="352" y="34"/>
                    <a:pt x="289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3"/>
            <p:cNvSpPr/>
            <p:nvPr/>
          </p:nvSpPr>
          <p:spPr>
            <a:xfrm>
              <a:off x="6738340" y="2511262"/>
              <a:ext cx="25737" cy="32235"/>
            </a:xfrm>
            <a:custGeom>
              <a:avLst/>
              <a:gdLst/>
              <a:ahLst/>
              <a:cxnLst/>
              <a:rect l="l" t="t" r="r" b="b"/>
              <a:pathLst>
                <a:path w="614" h="769" extrusionOk="0">
                  <a:moveTo>
                    <a:pt x="201" y="1"/>
                  </a:moveTo>
                  <a:cubicBezTo>
                    <a:pt x="158" y="1"/>
                    <a:pt x="116" y="21"/>
                    <a:pt x="89" y="62"/>
                  </a:cubicBezTo>
                  <a:cubicBezTo>
                    <a:pt x="1" y="123"/>
                    <a:pt x="1" y="231"/>
                    <a:pt x="89" y="292"/>
                  </a:cubicBezTo>
                  <a:cubicBezTo>
                    <a:pt x="170" y="401"/>
                    <a:pt x="224" y="516"/>
                    <a:pt x="258" y="658"/>
                  </a:cubicBezTo>
                  <a:cubicBezTo>
                    <a:pt x="279" y="734"/>
                    <a:pt x="339" y="769"/>
                    <a:pt x="403" y="769"/>
                  </a:cubicBezTo>
                  <a:cubicBezTo>
                    <a:pt x="503" y="769"/>
                    <a:pt x="613" y="684"/>
                    <a:pt x="597" y="543"/>
                  </a:cubicBezTo>
                  <a:cubicBezTo>
                    <a:pt x="536" y="373"/>
                    <a:pt x="455" y="204"/>
                    <a:pt x="312" y="62"/>
                  </a:cubicBezTo>
                  <a:cubicBezTo>
                    <a:pt x="285" y="21"/>
                    <a:pt x="243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3"/>
            <p:cNvSpPr/>
            <p:nvPr/>
          </p:nvSpPr>
          <p:spPr>
            <a:xfrm>
              <a:off x="6820121" y="2461842"/>
              <a:ext cx="31899" cy="36971"/>
            </a:xfrm>
            <a:custGeom>
              <a:avLst/>
              <a:gdLst/>
              <a:ahLst/>
              <a:cxnLst/>
              <a:rect l="l" t="t" r="r" b="b"/>
              <a:pathLst>
                <a:path w="761" h="882" extrusionOk="0">
                  <a:moveTo>
                    <a:pt x="225" y="1"/>
                  </a:moveTo>
                  <a:cubicBezTo>
                    <a:pt x="197" y="1"/>
                    <a:pt x="167" y="10"/>
                    <a:pt x="136" y="29"/>
                  </a:cubicBezTo>
                  <a:cubicBezTo>
                    <a:pt x="55" y="56"/>
                    <a:pt x="1" y="171"/>
                    <a:pt x="55" y="259"/>
                  </a:cubicBezTo>
                  <a:cubicBezTo>
                    <a:pt x="197" y="428"/>
                    <a:pt x="305" y="625"/>
                    <a:pt x="393" y="794"/>
                  </a:cubicBezTo>
                  <a:cubicBezTo>
                    <a:pt x="430" y="856"/>
                    <a:pt x="482" y="881"/>
                    <a:pt x="534" y="881"/>
                  </a:cubicBezTo>
                  <a:cubicBezTo>
                    <a:pt x="648" y="881"/>
                    <a:pt x="761" y="759"/>
                    <a:pt x="705" y="625"/>
                  </a:cubicBezTo>
                  <a:cubicBezTo>
                    <a:pt x="590" y="455"/>
                    <a:pt x="475" y="259"/>
                    <a:pt x="366" y="89"/>
                  </a:cubicBezTo>
                  <a:cubicBezTo>
                    <a:pt x="327" y="32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3"/>
            <p:cNvSpPr/>
            <p:nvPr/>
          </p:nvSpPr>
          <p:spPr>
            <a:xfrm>
              <a:off x="6183604" y="2418164"/>
              <a:ext cx="851764" cy="875321"/>
            </a:xfrm>
            <a:custGeom>
              <a:avLst/>
              <a:gdLst/>
              <a:ahLst/>
              <a:cxnLst/>
              <a:rect l="l" t="t" r="r" b="b"/>
              <a:pathLst>
                <a:path w="20320" h="20882" extrusionOk="0">
                  <a:moveTo>
                    <a:pt x="3698" y="0"/>
                  </a:moveTo>
                  <a:lnTo>
                    <a:pt x="1436" y="847"/>
                  </a:lnTo>
                  <a:lnTo>
                    <a:pt x="0" y="20882"/>
                  </a:lnTo>
                  <a:lnTo>
                    <a:pt x="20320" y="20882"/>
                  </a:lnTo>
                  <a:lnTo>
                    <a:pt x="19588" y="1213"/>
                  </a:lnTo>
                  <a:cubicBezTo>
                    <a:pt x="19588" y="1213"/>
                    <a:pt x="18511" y="535"/>
                    <a:pt x="17353" y="170"/>
                  </a:cubicBezTo>
                  <a:lnTo>
                    <a:pt x="17353" y="170"/>
                  </a:lnTo>
                  <a:lnTo>
                    <a:pt x="17468" y="9821"/>
                  </a:lnTo>
                  <a:lnTo>
                    <a:pt x="3610" y="9821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3"/>
            <p:cNvSpPr/>
            <p:nvPr/>
          </p:nvSpPr>
          <p:spPr>
            <a:xfrm>
              <a:off x="6175346" y="2408774"/>
              <a:ext cx="867105" cy="891837"/>
            </a:xfrm>
            <a:custGeom>
              <a:avLst/>
              <a:gdLst/>
              <a:ahLst/>
              <a:cxnLst/>
              <a:rect l="l" t="t" r="r" b="b"/>
              <a:pathLst>
                <a:path w="20686" h="21276" extrusionOk="0">
                  <a:moveTo>
                    <a:pt x="3726" y="475"/>
                  </a:moveTo>
                  <a:lnTo>
                    <a:pt x="3638" y="10215"/>
                  </a:lnTo>
                  <a:lnTo>
                    <a:pt x="17861" y="10215"/>
                  </a:lnTo>
                  <a:lnTo>
                    <a:pt x="17753" y="617"/>
                  </a:lnTo>
                  <a:lnTo>
                    <a:pt x="17753" y="617"/>
                  </a:lnTo>
                  <a:cubicBezTo>
                    <a:pt x="18600" y="929"/>
                    <a:pt x="19385" y="1410"/>
                    <a:pt x="19616" y="1552"/>
                  </a:cubicBezTo>
                  <a:lnTo>
                    <a:pt x="20320" y="20936"/>
                  </a:lnTo>
                  <a:lnTo>
                    <a:pt x="367" y="20936"/>
                  </a:lnTo>
                  <a:lnTo>
                    <a:pt x="1802" y="1186"/>
                  </a:lnTo>
                  <a:lnTo>
                    <a:pt x="3726" y="475"/>
                  </a:lnTo>
                  <a:close/>
                  <a:moveTo>
                    <a:pt x="4065" y="1"/>
                  </a:moveTo>
                  <a:lnTo>
                    <a:pt x="1464" y="929"/>
                  </a:lnTo>
                  <a:lnTo>
                    <a:pt x="28" y="21079"/>
                  </a:lnTo>
                  <a:lnTo>
                    <a:pt x="1" y="21275"/>
                  </a:lnTo>
                  <a:lnTo>
                    <a:pt x="20686" y="21275"/>
                  </a:lnTo>
                  <a:lnTo>
                    <a:pt x="19954" y="1437"/>
                  </a:lnTo>
                  <a:lnTo>
                    <a:pt x="19954" y="1355"/>
                  </a:lnTo>
                  <a:lnTo>
                    <a:pt x="19866" y="1295"/>
                  </a:lnTo>
                  <a:cubicBezTo>
                    <a:pt x="19839" y="1267"/>
                    <a:pt x="18769" y="590"/>
                    <a:pt x="17611" y="224"/>
                  </a:cubicBezTo>
                  <a:lnTo>
                    <a:pt x="17381" y="170"/>
                  </a:lnTo>
                  <a:lnTo>
                    <a:pt x="17496" y="9876"/>
                  </a:lnTo>
                  <a:lnTo>
                    <a:pt x="3977" y="9876"/>
                  </a:lnTo>
                  <a:lnTo>
                    <a:pt x="406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3"/>
            <p:cNvSpPr/>
            <p:nvPr/>
          </p:nvSpPr>
          <p:spPr>
            <a:xfrm>
              <a:off x="6286385" y="2919832"/>
              <a:ext cx="641380" cy="268314"/>
            </a:xfrm>
            <a:custGeom>
              <a:avLst/>
              <a:gdLst/>
              <a:ahLst/>
              <a:cxnLst/>
              <a:rect l="l" t="t" r="r" b="b"/>
              <a:pathLst>
                <a:path w="15301" h="6401" extrusionOk="0">
                  <a:moveTo>
                    <a:pt x="14962" y="339"/>
                  </a:moveTo>
                  <a:lnTo>
                    <a:pt x="14962" y="6035"/>
                  </a:lnTo>
                  <a:lnTo>
                    <a:pt x="345" y="6035"/>
                  </a:lnTo>
                  <a:cubicBezTo>
                    <a:pt x="402" y="4127"/>
                    <a:pt x="454" y="2247"/>
                    <a:pt x="535" y="339"/>
                  </a:cubicBezTo>
                  <a:close/>
                  <a:moveTo>
                    <a:pt x="339" y="0"/>
                  </a:moveTo>
                  <a:cubicBezTo>
                    <a:pt x="257" y="0"/>
                    <a:pt x="169" y="82"/>
                    <a:pt x="169" y="170"/>
                  </a:cubicBezTo>
                  <a:cubicBezTo>
                    <a:pt x="115" y="2202"/>
                    <a:pt x="61" y="4200"/>
                    <a:pt x="0" y="6232"/>
                  </a:cubicBezTo>
                  <a:cubicBezTo>
                    <a:pt x="0" y="6320"/>
                    <a:pt x="88" y="6401"/>
                    <a:pt x="169" y="6401"/>
                  </a:cubicBezTo>
                  <a:lnTo>
                    <a:pt x="15131" y="6401"/>
                  </a:lnTo>
                  <a:cubicBezTo>
                    <a:pt x="15212" y="6401"/>
                    <a:pt x="15301" y="6320"/>
                    <a:pt x="15301" y="6232"/>
                  </a:cubicBezTo>
                  <a:lnTo>
                    <a:pt x="15301" y="170"/>
                  </a:lnTo>
                  <a:cubicBezTo>
                    <a:pt x="15301" y="148"/>
                    <a:pt x="15297" y="128"/>
                    <a:pt x="15290" y="111"/>
                  </a:cubicBezTo>
                  <a:lnTo>
                    <a:pt x="15290" y="111"/>
                  </a:lnTo>
                  <a:cubicBezTo>
                    <a:pt x="15269" y="50"/>
                    <a:pt x="15217" y="0"/>
                    <a:pt x="15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3" name="Google Shape;2453;p63"/>
            <p:cNvGrpSpPr/>
            <p:nvPr/>
          </p:nvGrpSpPr>
          <p:grpSpPr>
            <a:xfrm>
              <a:off x="6319584" y="2945653"/>
              <a:ext cx="579803" cy="123196"/>
              <a:chOff x="6319584" y="2945653"/>
              <a:chExt cx="579803" cy="123196"/>
            </a:xfrm>
          </p:grpSpPr>
          <p:grpSp>
            <p:nvGrpSpPr>
              <p:cNvPr id="2454" name="Google Shape;2454;p63"/>
              <p:cNvGrpSpPr/>
              <p:nvPr/>
            </p:nvGrpSpPr>
            <p:grpSpPr>
              <a:xfrm>
                <a:off x="6319584" y="2945653"/>
                <a:ext cx="579803" cy="65224"/>
                <a:chOff x="6319584" y="2945653"/>
                <a:chExt cx="579803" cy="65224"/>
              </a:xfrm>
            </p:grpSpPr>
            <p:sp>
              <p:nvSpPr>
                <p:cNvPr id="2455" name="Google Shape;2455;p63"/>
                <p:cNvSpPr/>
                <p:nvPr/>
              </p:nvSpPr>
              <p:spPr>
                <a:xfrm>
                  <a:off x="6320716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63"/>
                <p:cNvSpPr/>
                <p:nvPr/>
              </p:nvSpPr>
              <p:spPr>
                <a:xfrm>
                  <a:off x="6385730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63"/>
                <p:cNvSpPr/>
                <p:nvPr/>
              </p:nvSpPr>
              <p:spPr>
                <a:xfrm>
                  <a:off x="645216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63"/>
                <p:cNvSpPr/>
                <p:nvPr/>
              </p:nvSpPr>
              <p:spPr>
                <a:xfrm>
                  <a:off x="6518315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197" y="1"/>
                      </a:moveTo>
                      <a:cubicBezTo>
                        <a:pt x="1" y="1"/>
                        <a:pt x="1" y="339"/>
                        <a:pt x="197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63"/>
                <p:cNvSpPr/>
                <p:nvPr/>
              </p:nvSpPr>
              <p:spPr>
                <a:xfrm>
                  <a:off x="658332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63"/>
                <p:cNvSpPr/>
                <p:nvPr/>
              </p:nvSpPr>
              <p:spPr>
                <a:xfrm>
                  <a:off x="664976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63"/>
                <p:cNvSpPr/>
                <p:nvPr/>
              </p:nvSpPr>
              <p:spPr>
                <a:xfrm>
                  <a:off x="671478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63"/>
                <p:cNvSpPr/>
                <p:nvPr/>
              </p:nvSpPr>
              <p:spPr>
                <a:xfrm>
                  <a:off x="678092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63"/>
                <p:cNvSpPr/>
                <p:nvPr/>
              </p:nvSpPr>
              <p:spPr>
                <a:xfrm>
                  <a:off x="684594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63"/>
                <p:cNvSpPr/>
                <p:nvPr/>
              </p:nvSpPr>
              <p:spPr>
                <a:xfrm>
                  <a:off x="6885135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63"/>
                <p:cNvSpPr/>
                <p:nvPr/>
              </p:nvSpPr>
              <p:spPr>
                <a:xfrm>
                  <a:off x="6319584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66" name="Google Shape;2466;p63"/>
              <p:cNvSpPr/>
              <p:nvPr/>
            </p:nvSpPr>
            <p:spPr>
              <a:xfrm>
                <a:off x="6885135" y="3030914"/>
                <a:ext cx="14252" cy="3793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90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737"/>
                    </a:lnTo>
                    <a:cubicBezTo>
                      <a:pt x="1" y="849"/>
                      <a:pt x="85" y="905"/>
                      <a:pt x="170" y="905"/>
                    </a:cubicBezTo>
                    <a:cubicBezTo>
                      <a:pt x="255" y="905"/>
                      <a:pt x="339" y="849"/>
                      <a:pt x="339" y="737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7" name="Google Shape;2467;p63"/>
            <p:cNvSpPr/>
            <p:nvPr/>
          </p:nvSpPr>
          <p:spPr>
            <a:xfrm>
              <a:off x="6885135" y="3088844"/>
              <a:ext cx="14252" cy="37935"/>
            </a:xfrm>
            <a:custGeom>
              <a:avLst/>
              <a:gdLst/>
              <a:ahLst/>
              <a:cxnLst/>
              <a:rect l="l" t="t" r="r" b="b"/>
              <a:pathLst>
                <a:path w="340" h="905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lnTo>
                    <a:pt x="1" y="737"/>
                  </a:lnTo>
                  <a:cubicBezTo>
                    <a:pt x="1" y="848"/>
                    <a:pt x="85" y="904"/>
                    <a:pt x="170" y="904"/>
                  </a:cubicBezTo>
                  <a:cubicBezTo>
                    <a:pt x="255" y="904"/>
                    <a:pt x="339" y="848"/>
                    <a:pt x="339" y="737"/>
                  </a:cubicBezTo>
                  <a:lnTo>
                    <a:pt x="339" y="168"/>
                  </a:ln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3"/>
            <p:cNvSpPr/>
            <p:nvPr/>
          </p:nvSpPr>
          <p:spPr>
            <a:xfrm>
              <a:off x="5919859" y="2828704"/>
              <a:ext cx="293297" cy="418756"/>
            </a:xfrm>
            <a:custGeom>
              <a:avLst/>
              <a:gdLst/>
              <a:ahLst/>
              <a:cxnLst/>
              <a:rect l="l" t="t" r="r" b="b"/>
              <a:pathLst>
                <a:path w="6997" h="9990" extrusionOk="0">
                  <a:moveTo>
                    <a:pt x="1971" y="0"/>
                  </a:moveTo>
                  <a:cubicBezTo>
                    <a:pt x="1267" y="1213"/>
                    <a:pt x="732" y="2513"/>
                    <a:pt x="366" y="3868"/>
                  </a:cubicBezTo>
                  <a:cubicBezTo>
                    <a:pt x="142" y="4599"/>
                    <a:pt x="0" y="5331"/>
                    <a:pt x="27" y="6096"/>
                  </a:cubicBezTo>
                  <a:cubicBezTo>
                    <a:pt x="54" y="6855"/>
                    <a:pt x="312" y="7647"/>
                    <a:pt x="820" y="8209"/>
                  </a:cubicBezTo>
                  <a:cubicBezTo>
                    <a:pt x="1378" y="8821"/>
                    <a:pt x="2856" y="9989"/>
                    <a:pt x="5324" y="9989"/>
                  </a:cubicBezTo>
                  <a:cubicBezTo>
                    <a:pt x="5699" y="9989"/>
                    <a:pt x="6096" y="9962"/>
                    <a:pt x="6516" y="9902"/>
                  </a:cubicBezTo>
                  <a:lnTo>
                    <a:pt x="6997" y="2960"/>
                  </a:lnTo>
                  <a:lnTo>
                    <a:pt x="1971" y="0"/>
                  </a:ln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3"/>
            <p:cNvSpPr/>
            <p:nvPr/>
          </p:nvSpPr>
          <p:spPr>
            <a:xfrm>
              <a:off x="5983699" y="1836852"/>
              <a:ext cx="198815" cy="194665"/>
            </a:xfrm>
            <a:custGeom>
              <a:avLst/>
              <a:gdLst/>
              <a:ahLst/>
              <a:cxnLst/>
              <a:rect l="l" t="t" r="r" b="b"/>
              <a:pathLst>
                <a:path w="4743" h="4644" extrusionOk="0">
                  <a:moveTo>
                    <a:pt x="1911" y="1"/>
                  </a:moveTo>
                  <a:cubicBezTo>
                    <a:pt x="1677" y="1"/>
                    <a:pt x="1449" y="48"/>
                    <a:pt x="1240" y="153"/>
                  </a:cubicBezTo>
                  <a:cubicBezTo>
                    <a:pt x="1017" y="234"/>
                    <a:pt x="821" y="404"/>
                    <a:pt x="651" y="607"/>
                  </a:cubicBezTo>
                  <a:cubicBezTo>
                    <a:pt x="82" y="1250"/>
                    <a:pt x="1" y="2239"/>
                    <a:pt x="252" y="3086"/>
                  </a:cubicBezTo>
                  <a:cubicBezTo>
                    <a:pt x="340" y="3397"/>
                    <a:pt x="482" y="3709"/>
                    <a:pt x="705" y="3959"/>
                  </a:cubicBezTo>
                  <a:cubicBezTo>
                    <a:pt x="902" y="4163"/>
                    <a:pt x="1186" y="4332"/>
                    <a:pt x="1437" y="4440"/>
                  </a:cubicBezTo>
                  <a:cubicBezTo>
                    <a:pt x="1791" y="4577"/>
                    <a:pt x="2172" y="4644"/>
                    <a:pt x="2553" y="4644"/>
                  </a:cubicBezTo>
                  <a:cubicBezTo>
                    <a:pt x="3358" y="4644"/>
                    <a:pt x="4167" y="4346"/>
                    <a:pt x="4742" y="3790"/>
                  </a:cubicBezTo>
                  <a:lnTo>
                    <a:pt x="4458" y="1623"/>
                  </a:lnTo>
                  <a:cubicBezTo>
                    <a:pt x="4038" y="1142"/>
                    <a:pt x="3611" y="661"/>
                    <a:pt x="3076" y="349"/>
                  </a:cubicBezTo>
                  <a:cubicBezTo>
                    <a:pt x="2722" y="136"/>
                    <a:pt x="2309" y="1"/>
                    <a:pt x="1911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3"/>
            <p:cNvSpPr/>
            <p:nvPr/>
          </p:nvSpPr>
          <p:spPr>
            <a:xfrm>
              <a:off x="5972926" y="1830648"/>
              <a:ext cx="217175" cy="207366"/>
            </a:xfrm>
            <a:custGeom>
              <a:avLst/>
              <a:gdLst/>
              <a:ahLst/>
              <a:cxnLst/>
              <a:rect l="l" t="t" r="r" b="b"/>
              <a:pathLst>
                <a:path w="5181" h="4947" extrusionOk="0">
                  <a:moveTo>
                    <a:pt x="2204" y="324"/>
                  </a:moveTo>
                  <a:cubicBezTo>
                    <a:pt x="2943" y="324"/>
                    <a:pt x="3582" y="834"/>
                    <a:pt x="4092" y="1344"/>
                  </a:cubicBezTo>
                  <a:cubicBezTo>
                    <a:pt x="4207" y="1486"/>
                    <a:pt x="4491" y="1710"/>
                    <a:pt x="4545" y="1825"/>
                  </a:cubicBezTo>
                  <a:cubicBezTo>
                    <a:pt x="4572" y="1906"/>
                    <a:pt x="4572" y="2048"/>
                    <a:pt x="4600" y="2136"/>
                  </a:cubicBezTo>
                  <a:cubicBezTo>
                    <a:pt x="4659" y="2707"/>
                    <a:pt x="4737" y="3310"/>
                    <a:pt x="4822" y="3883"/>
                  </a:cubicBezTo>
                  <a:lnTo>
                    <a:pt x="4822" y="3883"/>
                  </a:lnTo>
                  <a:cubicBezTo>
                    <a:pt x="4278" y="4331"/>
                    <a:pt x="3473" y="4632"/>
                    <a:pt x="2704" y="4632"/>
                  </a:cubicBezTo>
                  <a:cubicBezTo>
                    <a:pt x="2087" y="4632"/>
                    <a:pt x="1494" y="4438"/>
                    <a:pt x="1078" y="3972"/>
                  </a:cubicBezTo>
                  <a:cubicBezTo>
                    <a:pt x="143" y="2922"/>
                    <a:pt x="400" y="416"/>
                    <a:pt x="2093" y="328"/>
                  </a:cubicBezTo>
                  <a:cubicBezTo>
                    <a:pt x="2130" y="325"/>
                    <a:pt x="2167" y="324"/>
                    <a:pt x="2204" y="324"/>
                  </a:cubicBezTo>
                  <a:close/>
                  <a:moveTo>
                    <a:pt x="2211" y="0"/>
                  </a:moveTo>
                  <a:cubicBezTo>
                    <a:pt x="1318" y="0"/>
                    <a:pt x="559" y="603"/>
                    <a:pt x="312" y="1540"/>
                  </a:cubicBezTo>
                  <a:cubicBezTo>
                    <a:pt x="1" y="2699"/>
                    <a:pt x="366" y="4168"/>
                    <a:pt x="1497" y="4676"/>
                  </a:cubicBezTo>
                  <a:cubicBezTo>
                    <a:pt x="1913" y="4860"/>
                    <a:pt x="2356" y="4947"/>
                    <a:pt x="2797" y="4947"/>
                  </a:cubicBezTo>
                  <a:cubicBezTo>
                    <a:pt x="3614" y="4947"/>
                    <a:pt x="4425" y="4648"/>
                    <a:pt x="5045" y="4109"/>
                  </a:cubicBezTo>
                  <a:lnTo>
                    <a:pt x="5045" y="4109"/>
                  </a:lnTo>
                  <a:cubicBezTo>
                    <a:pt x="5119" y="4098"/>
                    <a:pt x="5181" y="4041"/>
                    <a:pt x="5168" y="3938"/>
                  </a:cubicBezTo>
                  <a:lnTo>
                    <a:pt x="4911" y="2075"/>
                  </a:lnTo>
                  <a:cubicBezTo>
                    <a:pt x="4884" y="1683"/>
                    <a:pt x="4769" y="1567"/>
                    <a:pt x="4491" y="1263"/>
                  </a:cubicBezTo>
                  <a:cubicBezTo>
                    <a:pt x="4037" y="782"/>
                    <a:pt x="3556" y="328"/>
                    <a:pt x="2940" y="132"/>
                  </a:cubicBezTo>
                  <a:cubicBezTo>
                    <a:pt x="2692" y="42"/>
                    <a:pt x="2447" y="0"/>
                    <a:pt x="22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3"/>
            <p:cNvSpPr/>
            <p:nvPr/>
          </p:nvSpPr>
          <p:spPr>
            <a:xfrm>
              <a:off x="6010987" y="1872565"/>
              <a:ext cx="149939" cy="81571"/>
            </a:xfrm>
            <a:custGeom>
              <a:avLst/>
              <a:gdLst/>
              <a:ahLst/>
              <a:cxnLst/>
              <a:rect l="l" t="t" r="r" b="b"/>
              <a:pathLst>
                <a:path w="3577" h="1946" extrusionOk="0">
                  <a:moveTo>
                    <a:pt x="1419" y="1"/>
                  </a:moveTo>
                  <a:cubicBezTo>
                    <a:pt x="1322" y="1"/>
                    <a:pt x="1224" y="11"/>
                    <a:pt x="1125" y="32"/>
                  </a:cubicBezTo>
                  <a:cubicBezTo>
                    <a:pt x="278" y="202"/>
                    <a:pt x="0" y="1075"/>
                    <a:pt x="109" y="1814"/>
                  </a:cubicBezTo>
                  <a:cubicBezTo>
                    <a:pt x="134" y="1905"/>
                    <a:pt x="199" y="1946"/>
                    <a:pt x="267" y="1946"/>
                  </a:cubicBezTo>
                  <a:cubicBezTo>
                    <a:pt x="363" y="1946"/>
                    <a:pt x="463" y="1862"/>
                    <a:pt x="447" y="1726"/>
                  </a:cubicBezTo>
                  <a:cubicBezTo>
                    <a:pt x="350" y="1047"/>
                    <a:pt x="698" y="341"/>
                    <a:pt x="1399" y="341"/>
                  </a:cubicBezTo>
                  <a:cubicBezTo>
                    <a:pt x="1481" y="341"/>
                    <a:pt x="1568" y="350"/>
                    <a:pt x="1660" y="371"/>
                  </a:cubicBezTo>
                  <a:cubicBezTo>
                    <a:pt x="2283" y="513"/>
                    <a:pt x="2764" y="967"/>
                    <a:pt x="3217" y="1387"/>
                  </a:cubicBezTo>
                  <a:cubicBezTo>
                    <a:pt x="3258" y="1427"/>
                    <a:pt x="3301" y="1444"/>
                    <a:pt x="3341" y="1444"/>
                  </a:cubicBezTo>
                  <a:cubicBezTo>
                    <a:pt x="3472" y="1444"/>
                    <a:pt x="3577" y="1272"/>
                    <a:pt x="3468" y="1163"/>
                  </a:cubicBezTo>
                  <a:cubicBezTo>
                    <a:pt x="2913" y="663"/>
                    <a:pt x="2208" y="1"/>
                    <a:pt x="1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3"/>
            <p:cNvSpPr/>
            <p:nvPr/>
          </p:nvSpPr>
          <p:spPr>
            <a:xfrm>
              <a:off x="6054707" y="1879691"/>
              <a:ext cx="45900" cy="101105"/>
            </a:xfrm>
            <a:custGeom>
              <a:avLst/>
              <a:gdLst/>
              <a:ahLst/>
              <a:cxnLst/>
              <a:rect l="l" t="t" r="r" b="b"/>
              <a:pathLst>
                <a:path w="1095" h="2412" extrusionOk="0">
                  <a:moveTo>
                    <a:pt x="767" y="1"/>
                  </a:moveTo>
                  <a:cubicBezTo>
                    <a:pt x="710" y="1"/>
                    <a:pt x="653" y="28"/>
                    <a:pt x="617" y="93"/>
                  </a:cubicBezTo>
                  <a:cubicBezTo>
                    <a:pt x="170" y="824"/>
                    <a:pt x="0" y="1813"/>
                    <a:pt x="786" y="2375"/>
                  </a:cubicBezTo>
                  <a:cubicBezTo>
                    <a:pt x="816" y="2401"/>
                    <a:pt x="847" y="2412"/>
                    <a:pt x="875" y="2412"/>
                  </a:cubicBezTo>
                  <a:cubicBezTo>
                    <a:pt x="1005" y="2412"/>
                    <a:pt x="1094" y="2185"/>
                    <a:pt x="955" y="2091"/>
                  </a:cubicBezTo>
                  <a:cubicBezTo>
                    <a:pt x="339" y="1617"/>
                    <a:pt x="590" y="824"/>
                    <a:pt x="928" y="262"/>
                  </a:cubicBezTo>
                  <a:cubicBezTo>
                    <a:pt x="1007" y="124"/>
                    <a:pt x="887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3"/>
            <p:cNvSpPr/>
            <p:nvPr/>
          </p:nvSpPr>
          <p:spPr>
            <a:xfrm>
              <a:off x="6043934" y="1982934"/>
              <a:ext cx="60487" cy="23600"/>
            </a:xfrm>
            <a:custGeom>
              <a:avLst/>
              <a:gdLst/>
              <a:ahLst/>
              <a:cxnLst/>
              <a:rect l="l" t="t" r="r" b="b"/>
              <a:pathLst>
                <a:path w="1443" h="563" extrusionOk="0">
                  <a:moveTo>
                    <a:pt x="231" y="1"/>
                  </a:moveTo>
                  <a:cubicBezTo>
                    <a:pt x="96" y="1"/>
                    <a:pt x="0" y="220"/>
                    <a:pt x="142" y="339"/>
                  </a:cubicBezTo>
                  <a:cubicBezTo>
                    <a:pt x="454" y="562"/>
                    <a:pt x="847" y="562"/>
                    <a:pt x="1212" y="562"/>
                  </a:cubicBezTo>
                  <a:cubicBezTo>
                    <a:pt x="1434" y="562"/>
                    <a:pt x="1442" y="222"/>
                    <a:pt x="1236" y="222"/>
                  </a:cubicBezTo>
                  <a:cubicBezTo>
                    <a:pt x="1228" y="222"/>
                    <a:pt x="1220" y="223"/>
                    <a:pt x="1212" y="224"/>
                  </a:cubicBezTo>
                  <a:cubicBezTo>
                    <a:pt x="907" y="224"/>
                    <a:pt x="569" y="224"/>
                    <a:pt x="311" y="27"/>
                  </a:cubicBezTo>
                  <a:cubicBezTo>
                    <a:pt x="284" y="9"/>
                    <a:pt x="257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3"/>
            <p:cNvSpPr/>
            <p:nvPr/>
          </p:nvSpPr>
          <p:spPr>
            <a:xfrm>
              <a:off x="7036457" y="1841002"/>
              <a:ext cx="197641" cy="194078"/>
            </a:xfrm>
            <a:custGeom>
              <a:avLst/>
              <a:gdLst/>
              <a:ahLst/>
              <a:cxnLst/>
              <a:rect l="l" t="t" r="r" b="b"/>
              <a:pathLst>
                <a:path w="4715" h="4630" extrusionOk="0">
                  <a:moveTo>
                    <a:pt x="2819" y="0"/>
                  </a:moveTo>
                  <a:cubicBezTo>
                    <a:pt x="2422" y="0"/>
                    <a:pt x="2021" y="125"/>
                    <a:pt x="1667" y="338"/>
                  </a:cubicBezTo>
                  <a:cubicBezTo>
                    <a:pt x="1132" y="643"/>
                    <a:pt x="705" y="1151"/>
                    <a:pt x="285" y="1632"/>
                  </a:cubicBezTo>
                  <a:lnTo>
                    <a:pt x="1" y="3779"/>
                  </a:lnTo>
                  <a:cubicBezTo>
                    <a:pt x="576" y="4336"/>
                    <a:pt x="1372" y="4630"/>
                    <a:pt x="2168" y="4630"/>
                  </a:cubicBezTo>
                  <a:cubicBezTo>
                    <a:pt x="2544" y="4630"/>
                    <a:pt x="2920" y="4564"/>
                    <a:pt x="3272" y="4429"/>
                  </a:cubicBezTo>
                  <a:cubicBezTo>
                    <a:pt x="3556" y="4314"/>
                    <a:pt x="3841" y="4172"/>
                    <a:pt x="4037" y="3948"/>
                  </a:cubicBezTo>
                  <a:cubicBezTo>
                    <a:pt x="4261" y="3691"/>
                    <a:pt x="4403" y="3386"/>
                    <a:pt x="4491" y="3075"/>
                  </a:cubicBezTo>
                  <a:cubicBezTo>
                    <a:pt x="4715" y="2228"/>
                    <a:pt x="4660" y="1239"/>
                    <a:pt x="4092" y="589"/>
                  </a:cubicBezTo>
                  <a:cubicBezTo>
                    <a:pt x="3922" y="393"/>
                    <a:pt x="3726" y="223"/>
                    <a:pt x="3502" y="135"/>
                  </a:cubicBezTo>
                  <a:cubicBezTo>
                    <a:pt x="3282" y="43"/>
                    <a:pt x="3051" y="0"/>
                    <a:pt x="281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3"/>
            <p:cNvSpPr/>
            <p:nvPr/>
          </p:nvSpPr>
          <p:spPr>
            <a:xfrm>
              <a:off x="7028996" y="1834211"/>
              <a:ext cx="213360" cy="207995"/>
            </a:xfrm>
            <a:custGeom>
              <a:avLst/>
              <a:gdLst/>
              <a:ahLst/>
              <a:cxnLst/>
              <a:rect l="l" t="t" r="r" b="b"/>
              <a:pathLst>
                <a:path w="5090" h="4962" extrusionOk="0">
                  <a:moveTo>
                    <a:pt x="3007" y="329"/>
                  </a:moveTo>
                  <a:cubicBezTo>
                    <a:pt x="3032" y="329"/>
                    <a:pt x="3058" y="330"/>
                    <a:pt x="3084" y="331"/>
                  </a:cubicBezTo>
                  <a:cubicBezTo>
                    <a:pt x="4778" y="412"/>
                    <a:pt x="5035" y="2952"/>
                    <a:pt x="4100" y="3968"/>
                  </a:cubicBezTo>
                  <a:cubicBezTo>
                    <a:pt x="3669" y="4435"/>
                    <a:pt x="3072" y="4628"/>
                    <a:pt x="2457" y="4628"/>
                  </a:cubicBezTo>
                  <a:cubicBezTo>
                    <a:pt x="1691" y="4628"/>
                    <a:pt x="896" y="4328"/>
                    <a:pt x="357" y="3880"/>
                  </a:cubicBezTo>
                  <a:lnTo>
                    <a:pt x="357" y="3880"/>
                  </a:lnTo>
                  <a:cubicBezTo>
                    <a:pt x="440" y="3303"/>
                    <a:pt x="493" y="2708"/>
                    <a:pt x="571" y="2133"/>
                  </a:cubicBezTo>
                  <a:cubicBezTo>
                    <a:pt x="605" y="2051"/>
                    <a:pt x="571" y="1909"/>
                    <a:pt x="632" y="1821"/>
                  </a:cubicBezTo>
                  <a:cubicBezTo>
                    <a:pt x="659" y="1713"/>
                    <a:pt x="971" y="1455"/>
                    <a:pt x="1079" y="1347"/>
                  </a:cubicBezTo>
                  <a:cubicBezTo>
                    <a:pt x="1571" y="822"/>
                    <a:pt x="2222" y="329"/>
                    <a:pt x="3007" y="329"/>
                  </a:cubicBezTo>
                  <a:close/>
                  <a:moveTo>
                    <a:pt x="2993" y="1"/>
                  </a:moveTo>
                  <a:cubicBezTo>
                    <a:pt x="2904" y="1"/>
                    <a:pt x="2812" y="7"/>
                    <a:pt x="2719" y="19"/>
                  </a:cubicBezTo>
                  <a:cubicBezTo>
                    <a:pt x="2095" y="101"/>
                    <a:pt x="1560" y="439"/>
                    <a:pt x="1079" y="866"/>
                  </a:cubicBezTo>
                  <a:cubicBezTo>
                    <a:pt x="802" y="1117"/>
                    <a:pt x="348" y="1482"/>
                    <a:pt x="267" y="1882"/>
                  </a:cubicBezTo>
                  <a:cubicBezTo>
                    <a:pt x="155" y="2541"/>
                    <a:pt x="100" y="3225"/>
                    <a:pt x="16" y="3885"/>
                  </a:cubicBezTo>
                  <a:lnTo>
                    <a:pt x="16" y="3885"/>
                  </a:lnTo>
                  <a:cubicBezTo>
                    <a:pt x="4" y="3912"/>
                    <a:pt x="1" y="3942"/>
                    <a:pt x="8" y="3972"/>
                  </a:cubicBezTo>
                  <a:lnTo>
                    <a:pt x="8" y="3972"/>
                  </a:lnTo>
                  <a:cubicBezTo>
                    <a:pt x="10" y="4046"/>
                    <a:pt x="57" y="4090"/>
                    <a:pt x="116" y="4104"/>
                  </a:cubicBezTo>
                  <a:lnTo>
                    <a:pt x="116" y="4104"/>
                  </a:lnTo>
                  <a:cubicBezTo>
                    <a:pt x="738" y="4657"/>
                    <a:pt x="1563" y="4961"/>
                    <a:pt x="2384" y="4961"/>
                  </a:cubicBezTo>
                  <a:cubicBezTo>
                    <a:pt x="2678" y="4961"/>
                    <a:pt x="2971" y="4922"/>
                    <a:pt x="3254" y="4842"/>
                  </a:cubicBezTo>
                  <a:cubicBezTo>
                    <a:pt x="4527" y="4449"/>
                    <a:pt x="5089" y="3264"/>
                    <a:pt x="4947" y="1990"/>
                  </a:cubicBezTo>
                  <a:cubicBezTo>
                    <a:pt x="4847" y="926"/>
                    <a:pt x="4087" y="1"/>
                    <a:pt x="29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3"/>
            <p:cNvSpPr/>
            <p:nvPr/>
          </p:nvSpPr>
          <p:spPr>
            <a:xfrm>
              <a:off x="7057122" y="1876254"/>
              <a:ext cx="150861" cy="81446"/>
            </a:xfrm>
            <a:custGeom>
              <a:avLst/>
              <a:gdLst/>
              <a:ahLst/>
              <a:cxnLst/>
              <a:rect l="l" t="t" r="r" b="b"/>
              <a:pathLst>
                <a:path w="3599" h="1943" extrusionOk="0">
                  <a:moveTo>
                    <a:pt x="2178" y="1"/>
                  </a:moveTo>
                  <a:cubicBezTo>
                    <a:pt x="1389" y="1"/>
                    <a:pt x="679" y="657"/>
                    <a:pt x="131" y="1157"/>
                  </a:cubicBezTo>
                  <a:cubicBezTo>
                    <a:pt x="1" y="1266"/>
                    <a:pt x="118" y="1443"/>
                    <a:pt x="256" y="1443"/>
                  </a:cubicBezTo>
                  <a:cubicBezTo>
                    <a:pt x="298" y="1443"/>
                    <a:pt x="342" y="1426"/>
                    <a:pt x="381" y="1387"/>
                  </a:cubicBezTo>
                  <a:cubicBezTo>
                    <a:pt x="835" y="987"/>
                    <a:pt x="1316" y="513"/>
                    <a:pt x="1932" y="371"/>
                  </a:cubicBezTo>
                  <a:cubicBezTo>
                    <a:pt x="2013" y="355"/>
                    <a:pt x="2091" y="347"/>
                    <a:pt x="2165" y="347"/>
                  </a:cubicBezTo>
                  <a:cubicBezTo>
                    <a:pt x="2866" y="347"/>
                    <a:pt x="3250" y="1034"/>
                    <a:pt x="3152" y="1726"/>
                  </a:cubicBezTo>
                  <a:cubicBezTo>
                    <a:pt x="3116" y="1858"/>
                    <a:pt x="3219" y="1942"/>
                    <a:pt x="3315" y="1942"/>
                  </a:cubicBezTo>
                  <a:cubicBezTo>
                    <a:pt x="3382" y="1942"/>
                    <a:pt x="3445" y="1901"/>
                    <a:pt x="3456" y="1807"/>
                  </a:cubicBezTo>
                  <a:cubicBezTo>
                    <a:pt x="3599" y="1075"/>
                    <a:pt x="3287" y="202"/>
                    <a:pt x="2474" y="32"/>
                  </a:cubicBezTo>
                  <a:cubicBezTo>
                    <a:pt x="2374" y="11"/>
                    <a:pt x="2275" y="1"/>
                    <a:pt x="2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3"/>
            <p:cNvSpPr/>
            <p:nvPr/>
          </p:nvSpPr>
          <p:spPr>
            <a:xfrm>
              <a:off x="7118154" y="1884009"/>
              <a:ext cx="44977" cy="100476"/>
            </a:xfrm>
            <a:custGeom>
              <a:avLst/>
              <a:gdLst/>
              <a:ahLst/>
              <a:cxnLst/>
              <a:rect l="l" t="t" r="r" b="b"/>
              <a:pathLst>
                <a:path w="1073" h="2397" extrusionOk="0">
                  <a:moveTo>
                    <a:pt x="345" y="1"/>
                  </a:moveTo>
                  <a:cubicBezTo>
                    <a:pt x="222" y="1"/>
                    <a:pt x="90" y="121"/>
                    <a:pt x="172" y="240"/>
                  </a:cubicBezTo>
                  <a:cubicBezTo>
                    <a:pt x="510" y="802"/>
                    <a:pt x="761" y="1622"/>
                    <a:pt x="138" y="2076"/>
                  </a:cubicBezTo>
                  <a:cubicBezTo>
                    <a:pt x="0" y="2191"/>
                    <a:pt x="86" y="2396"/>
                    <a:pt x="214" y="2396"/>
                  </a:cubicBezTo>
                  <a:cubicBezTo>
                    <a:pt x="244" y="2396"/>
                    <a:pt x="275" y="2386"/>
                    <a:pt x="307" y="2360"/>
                  </a:cubicBezTo>
                  <a:cubicBezTo>
                    <a:pt x="1072" y="1791"/>
                    <a:pt x="903" y="802"/>
                    <a:pt x="476" y="71"/>
                  </a:cubicBezTo>
                  <a:cubicBezTo>
                    <a:pt x="445" y="21"/>
                    <a:pt x="395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3"/>
            <p:cNvSpPr/>
            <p:nvPr/>
          </p:nvSpPr>
          <p:spPr>
            <a:xfrm>
              <a:off x="7114549" y="1986455"/>
              <a:ext cx="60529" cy="23935"/>
            </a:xfrm>
            <a:custGeom>
              <a:avLst/>
              <a:gdLst/>
              <a:ahLst/>
              <a:cxnLst/>
              <a:rect l="l" t="t" r="r" b="b"/>
              <a:pathLst>
                <a:path w="1444" h="571" extrusionOk="0">
                  <a:moveTo>
                    <a:pt x="1210" y="0"/>
                  </a:moveTo>
                  <a:cubicBezTo>
                    <a:pt x="1184" y="0"/>
                    <a:pt x="1158" y="8"/>
                    <a:pt x="1131" y="25"/>
                  </a:cubicBezTo>
                  <a:cubicBezTo>
                    <a:pt x="911" y="203"/>
                    <a:pt x="675" y="223"/>
                    <a:pt x="436" y="223"/>
                  </a:cubicBezTo>
                  <a:cubicBezTo>
                    <a:pt x="365" y="223"/>
                    <a:pt x="295" y="221"/>
                    <a:pt x="224" y="221"/>
                  </a:cubicBezTo>
                  <a:cubicBezTo>
                    <a:pt x="0" y="221"/>
                    <a:pt x="0" y="560"/>
                    <a:pt x="224" y="560"/>
                  </a:cubicBezTo>
                  <a:cubicBezTo>
                    <a:pt x="302" y="567"/>
                    <a:pt x="381" y="571"/>
                    <a:pt x="460" y="571"/>
                  </a:cubicBezTo>
                  <a:cubicBezTo>
                    <a:pt x="758" y="571"/>
                    <a:pt x="1055" y="513"/>
                    <a:pt x="1301" y="336"/>
                  </a:cubicBezTo>
                  <a:cubicBezTo>
                    <a:pt x="1443" y="216"/>
                    <a:pt x="1345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3"/>
            <p:cNvSpPr/>
            <p:nvPr/>
          </p:nvSpPr>
          <p:spPr>
            <a:xfrm>
              <a:off x="6385730" y="2199270"/>
              <a:ext cx="471069" cy="319453"/>
            </a:xfrm>
            <a:custGeom>
              <a:avLst/>
              <a:gdLst/>
              <a:ahLst/>
              <a:cxnLst/>
              <a:rect l="l" t="t" r="r" b="b"/>
              <a:pathLst>
                <a:path w="11238" h="7621" extrusionOk="0">
                  <a:moveTo>
                    <a:pt x="4999" y="0"/>
                  </a:moveTo>
                  <a:cubicBezTo>
                    <a:pt x="3387" y="0"/>
                    <a:pt x="3049" y="1159"/>
                    <a:pt x="3049" y="1159"/>
                  </a:cubicBezTo>
                  <a:lnTo>
                    <a:pt x="3049" y="3922"/>
                  </a:lnTo>
                  <a:lnTo>
                    <a:pt x="1" y="4884"/>
                  </a:lnTo>
                  <a:cubicBezTo>
                    <a:pt x="1" y="4884"/>
                    <a:pt x="1755" y="7620"/>
                    <a:pt x="5480" y="7620"/>
                  </a:cubicBezTo>
                  <a:cubicBezTo>
                    <a:pt x="9232" y="7620"/>
                    <a:pt x="11237" y="4999"/>
                    <a:pt x="11237" y="4999"/>
                  </a:cubicBezTo>
                  <a:lnTo>
                    <a:pt x="7397" y="3922"/>
                  </a:lnTo>
                  <a:lnTo>
                    <a:pt x="7397" y="1131"/>
                  </a:lnTo>
                  <a:cubicBezTo>
                    <a:pt x="7397" y="1131"/>
                    <a:pt x="6604" y="0"/>
                    <a:pt x="499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3"/>
            <p:cNvSpPr/>
            <p:nvPr/>
          </p:nvSpPr>
          <p:spPr>
            <a:xfrm>
              <a:off x="6377514" y="2191893"/>
              <a:ext cx="487501" cy="333538"/>
            </a:xfrm>
            <a:custGeom>
              <a:avLst/>
              <a:gdLst/>
              <a:ahLst/>
              <a:cxnLst/>
              <a:rect l="l" t="t" r="r" b="b"/>
              <a:pathLst>
                <a:path w="11630" h="7957" extrusionOk="0">
                  <a:moveTo>
                    <a:pt x="5216" y="327"/>
                  </a:moveTo>
                  <a:cubicBezTo>
                    <a:pt x="6055" y="327"/>
                    <a:pt x="6931" y="707"/>
                    <a:pt x="7424" y="1352"/>
                  </a:cubicBezTo>
                  <a:lnTo>
                    <a:pt x="7424" y="1352"/>
                  </a:lnTo>
                  <a:lnTo>
                    <a:pt x="7424" y="4098"/>
                  </a:lnTo>
                  <a:cubicBezTo>
                    <a:pt x="7424" y="4159"/>
                    <a:pt x="7478" y="4240"/>
                    <a:pt x="7539" y="4240"/>
                  </a:cubicBezTo>
                  <a:cubicBezTo>
                    <a:pt x="8740" y="4580"/>
                    <a:pt x="9924" y="4920"/>
                    <a:pt x="11129" y="5265"/>
                  </a:cubicBezTo>
                  <a:lnTo>
                    <a:pt x="11129" y="5265"/>
                  </a:lnTo>
                  <a:cubicBezTo>
                    <a:pt x="10303" y="6217"/>
                    <a:pt x="9078" y="6924"/>
                    <a:pt x="7904" y="7288"/>
                  </a:cubicBezTo>
                  <a:cubicBezTo>
                    <a:pt x="7200" y="7500"/>
                    <a:pt x="6467" y="7607"/>
                    <a:pt x="5739" y="7607"/>
                  </a:cubicBezTo>
                  <a:cubicBezTo>
                    <a:pt x="4136" y="7607"/>
                    <a:pt x="2553" y="7088"/>
                    <a:pt x="1328" y="6022"/>
                  </a:cubicBezTo>
                  <a:cubicBezTo>
                    <a:pt x="1020" y="5759"/>
                    <a:pt x="731" y="5477"/>
                    <a:pt x="477" y="5156"/>
                  </a:cubicBezTo>
                  <a:lnTo>
                    <a:pt x="477" y="5156"/>
                  </a:lnTo>
                  <a:cubicBezTo>
                    <a:pt x="1417" y="4845"/>
                    <a:pt x="2336" y="4556"/>
                    <a:pt x="3278" y="4267"/>
                  </a:cubicBezTo>
                  <a:cubicBezTo>
                    <a:pt x="3360" y="4240"/>
                    <a:pt x="3414" y="4186"/>
                    <a:pt x="3414" y="4098"/>
                  </a:cubicBezTo>
                  <a:lnTo>
                    <a:pt x="3414" y="2547"/>
                  </a:lnTo>
                  <a:cubicBezTo>
                    <a:pt x="3414" y="2181"/>
                    <a:pt x="3306" y="1700"/>
                    <a:pt x="3414" y="1335"/>
                  </a:cubicBezTo>
                  <a:cubicBezTo>
                    <a:pt x="3502" y="969"/>
                    <a:pt x="3922" y="657"/>
                    <a:pt x="4261" y="515"/>
                  </a:cubicBezTo>
                  <a:cubicBezTo>
                    <a:pt x="4555" y="388"/>
                    <a:pt x="4883" y="327"/>
                    <a:pt x="5216" y="327"/>
                  </a:cubicBezTo>
                  <a:close/>
                  <a:moveTo>
                    <a:pt x="5203" y="1"/>
                  </a:moveTo>
                  <a:cubicBezTo>
                    <a:pt x="4857" y="1"/>
                    <a:pt x="4517" y="57"/>
                    <a:pt x="4206" y="176"/>
                  </a:cubicBezTo>
                  <a:cubicBezTo>
                    <a:pt x="3753" y="346"/>
                    <a:pt x="3306" y="711"/>
                    <a:pt x="3109" y="1165"/>
                  </a:cubicBezTo>
                  <a:cubicBezTo>
                    <a:pt x="2994" y="1450"/>
                    <a:pt x="3048" y="1754"/>
                    <a:pt x="3048" y="2066"/>
                  </a:cubicBezTo>
                  <a:lnTo>
                    <a:pt x="3048" y="3972"/>
                  </a:lnTo>
                  <a:lnTo>
                    <a:pt x="3048" y="3972"/>
                  </a:lnTo>
                  <a:cubicBezTo>
                    <a:pt x="2080" y="4272"/>
                    <a:pt x="1112" y="4593"/>
                    <a:pt x="170" y="4890"/>
                  </a:cubicBezTo>
                  <a:cubicBezTo>
                    <a:pt x="61" y="4917"/>
                    <a:pt x="0" y="5060"/>
                    <a:pt x="61" y="5141"/>
                  </a:cubicBezTo>
                  <a:cubicBezTo>
                    <a:pt x="793" y="6299"/>
                    <a:pt x="2120" y="7146"/>
                    <a:pt x="3387" y="7600"/>
                  </a:cubicBezTo>
                  <a:cubicBezTo>
                    <a:pt x="4122" y="7840"/>
                    <a:pt x="4891" y="7957"/>
                    <a:pt x="5662" y="7957"/>
                  </a:cubicBezTo>
                  <a:cubicBezTo>
                    <a:pt x="7320" y="7957"/>
                    <a:pt x="8984" y="7418"/>
                    <a:pt x="10329" y="6414"/>
                  </a:cubicBezTo>
                  <a:cubicBezTo>
                    <a:pt x="10783" y="6103"/>
                    <a:pt x="11203" y="5737"/>
                    <a:pt x="11575" y="5283"/>
                  </a:cubicBezTo>
                  <a:cubicBezTo>
                    <a:pt x="11630" y="5202"/>
                    <a:pt x="11630" y="5033"/>
                    <a:pt x="11487" y="5006"/>
                  </a:cubicBezTo>
                  <a:cubicBezTo>
                    <a:pt x="10234" y="4647"/>
                    <a:pt x="9013" y="4294"/>
                    <a:pt x="7762" y="3966"/>
                  </a:cubicBezTo>
                  <a:lnTo>
                    <a:pt x="7762" y="3966"/>
                  </a:lnTo>
                  <a:lnTo>
                    <a:pt x="7762" y="1370"/>
                  </a:lnTo>
                  <a:lnTo>
                    <a:pt x="7762" y="1370"/>
                  </a:lnTo>
                  <a:cubicBezTo>
                    <a:pt x="7776" y="1336"/>
                    <a:pt x="7776" y="1295"/>
                    <a:pt x="7755" y="1252"/>
                  </a:cubicBezTo>
                  <a:lnTo>
                    <a:pt x="7755" y="1252"/>
                  </a:lnTo>
                  <a:cubicBezTo>
                    <a:pt x="7745" y="1216"/>
                    <a:pt x="7724" y="1189"/>
                    <a:pt x="7699" y="1169"/>
                  </a:cubicBezTo>
                  <a:lnTo>
                    <a:pt x="7699" y="1169"/>
                  </a:lnTo>
                  <a:cubicBezTo>
                    <a:pt x="7151" y="430"/>
                    <a:pt x="6155" y="1"/>
                    <a:pt x="52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3"/>
            <p:cNvSpPr/>
            <p:nvPr/>
          </p:nvSpPr>
          <p:spPr>
            <a:xfrm>
              <a:off x="6121985" y="1515973"/>
              <a:ext cx="970181" cy="765078"/>
            </a:xfrm>
            <a:custGeom>
              <a:avLst/>
              <a:gdLst/>
              <a:ahLst/>
              <a:cxnLst/>
              <a:rect l="l" t="t" r="r" b="b"/>
              <a:pathLst>
                <a:path w="23145" h="18252" extrusionOk="0">
                  <a:moveTo>
                    <a:pt x="16227" y="1"/>
                  </a:moveTo>
                  <a:cubicBezTo>
                    <a:pt x="12440" y="1"/>
                    <a:pt x="6383" y="100"/>
                    <a:pt x="4125" y="100"/>
                  </a:cubicBezTo>
                  <a:cubicBezTo>
                    <a:pt x="739" y="100"/>
                    <a:pt x="143" y="4225"/>
                    <a:pt x="143" y="4225"/>
                  </a:cubicBezTo>
                  <a:cubicBezTo>
                    <a:pt x="0" y="5519"/>
                    <a:pt x="0" y="6819"/>
                    <a:pt x="89" y="8119"/>
                  </a:cubicBezTo>
                  <a:cubicBezTo>
                    <a:pt x="116" y="8709"/>
                    <a:pt x="197" y="9332"/>
                    <a:pt x="312" y="9921"/>
                  </a:cubicBezTo>
                  <a:cubicBezTo>
                    <a:pt x="705" y="11818"/>
                    <a:pt x="1782" y="17995"/>
                    <a:pt x="11576" y="18252"/>
                  </a:cubicBezTo>
                  <a:cubicBezTo>
                    <a:pt x="21363" y="17995"/>
                    <a:pt x="22440" y="11818"/>
                    <a:pt x="22833" y="9921"/>
                  </a:cubicBezTo>
                  <a:cubicBezTo>
                    <a:pt x="22948" y="9332"/>
                    <a:pt x="23029" y="8709"/>
                    <a:pt x="23056" y="8119"/>
                  </a:cubicBezTo>
                  <a:cubicBezTo>
                    <a:pt x="23144" y="6819"/>
                    <a:pt x="23029" y="5519"/>
                    <a:pt x="23002" y="4225"/>
                  </a:cubicBezTo>
                  <a:cubicBezTo>
                    <a:pt x="22948" y="330"/>
                    <a:pt x="19446" y="303"/>
                    <a:pt x="19446" y="100"/>
                  </a:cubicBezTo>
                  <a:cubicBezTo>
                    <a:pt x="19446" y="26"/>
                    <a:pt x="18120" y="1"/>
                    <a:pt x="16227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3"/>
            <p:cNvSpPr/>
            <p:nvPr/>
          </p:nvSpPr>
          <p:spPr>
            <a:xfrm>
              <a:off x="6114901" y="1508512"/>
              <a:ext cx="984307" cy="779624"/>
            </a:xfrm>
            <a:custGeom>
              <a:avLst/>
              <a:gdLst/>
              <a:ahLst/>
              <a:cxnLst/>
              <a:rect l="l" t="t" r="r" b="b"/>
              <a:pathLst>
                <a:path w="23482" h="18599" extrusionOk="0">
                  <a:moveTo>
                    <a:pt x="17081" y="314"/>
                  </a:moveTo>
                  <a:cubicBezTo>
                    <a:pt x="17864" y="314"/>
                    <a:pt x="18646" y="333"/>
                    <a:pt x="19419" y="393"/>
                  </a:cubicBezTo>
                  <a:cubicBezTo>
                    <a:pt x="19442" y="393"/>
                    <a:pt x="19487" y="414"/>
                    <a:pt x="19538" y="419"/>
                  </a:cubicBezTo>
                  <a:lnTo>
                    <a:pt x="19538" y="419"/>
                  </a:lnTo>
                  <a:cubicBezTo>
                    <a:pt x="19553" y="429"/>
                    <a:pt x="19569" y="438"/>
                    <a:pt x="19588" y="447"/>
                  </a:cubicBezTo>
                  <a:cubicBezTo>
                    <a:pt x="19757" y="563"/>
                    <a:pt x="20042" y="590"/>
                    <a:pt x="20238" y="651"/>
                  </a:cubicBezTo>
                  <a:cubicBezTo>
                    <a:pt x="21166" y="928"/>
                    <a:pt x="22013" y="1436"/>
                    <a:pt x="22494" y="2283"/>
                  </a:cubicBezTo>
                  <a:cubicBezTo>
                    <a:pt x="22859" y="2933"/>
                    <a:pt x="23002" y="3665"/>
                    <a:pt x="23002" y="4403"/>
                  </a:cubicBezTo>
                  <a:cubicBezTo>
                    <a:pt x="23002" y="4403"/>
                    <a:pt x="23002" y="4403"/>
                    <a:pt x="23002" y="4403"/>
                  </a:cubicBezTo>
                  <a:lnTo>
                    <a:pt x="23002" y="4403"/>
                  </a:lnTo>
                  <a:cubicBezTo>
                    <a:pt x="23002" y="4405"/>
                    <a:pt x="23002" y="4407"/>
                    <a:pt x="23002" y="4408"/>
                  </a:cubicBezTo>
                  <a:lnTo>
                    <a:pt x="23002" y="4408"/>
                  </a:lnTo>
                  <a:cubicBezTo>
                    <a:pt x="23029" y="6411"/>
                    <a:pt x="23198" y="8353"/>
                    <a:pt x="22778" y="10329"/>
                  </a:cubicBezTo>
                  <a:cubicBezTo>
                    <a:pt x="22663" y="10919"/>
                    <a:pt x="22494" y="11515"/>
                    <a:pt x="22297" y="12077"/>
                  </a:cubicBezTo>
                  <a:cubicBezTo>
                    <a:pt x="21647" y="13858"/>
                    <a:pt x="20462" y="15382"/>
                    <a:pt x="18856" y="16425"/>
                  </a:cubicBezTo>
                  <a:cubicBezTo>
                    <a:pt x="16814" y="17706"/>
                    <a:pt x="14307" y="18236"/>
                    <a:pt x="11856" y="18236"/>
                  </a:cubicBezTo>
                  <a:cubicBezTo>
                    <a:pt x="11015" y="18236"/>
                    <a:pt x="10181" y="18173"/>
                    <a:pt x="9374" y="18057"/>
                  </a:cubicBezTo>
                  <a:cubicBezTo>
                    <a:pt x="6861" y="17692"/>
                    <a:pt x="4348" y="16703"/>
                    <a:pt x="2655" y="14705"/>
                  </a:cubicBezTo>
                  <a:cubicBezTo>
                    <a:pt x="1666" y="13520"/>
                    <a:pt x="1104" y="12077"/>
                    <a:pt x="766" y="10580"/>
                  </a:cubicBezTo>
                  <a:cubicBezTo>
                    <a:pt x="400" y="9002"/>
                    <a:pt x="312" y="7363"/>
                    <a:pt x="400" y="5758"/>
                  </a:cubicBezTo>
                  <a:cubicBezTo>
                    <a:pt x="427" y="4823"/>
                    <a:pt x="481" y="4037"/>
                    <a:pt x="820" y="3191"/>
                  </a:cubicBezTo>
                  <a:cubicBezTo>
                    <a:pt x="1213" y="2141"/>
                    <a:pt x="1924" y="1125"/>
                    <a:pt x="2994" y="678"/>
                  </a:cubicBezTo>
                  <a:cubicBezTo>
                    <a:pt x="3566" y="452"/>
                    <a:pt x="4226" y="417"/>
                    <a:pt x="4880" y="417"/>
                  </a:cubicBezTo>
                  <a:cubicBezTo>
                    <a:pt x="5173" y="417"/>
                    <a:pt x="5465" y="424"/>
                    <a:pt x="5748" y="424"/>
                  </a:cubicBezTo>
                  <a:cubicBezTo>
                    <a:pt x="5856" y="424"/>
                    <a:pt x="5964" y="423"/>
                    <a:pt x="6069" y="420"/>
                  </a:cubicBezTo>
                  <a:cubicBezTo>
                    <a:pt x="8663" y="420"/>
                    <a:pt x="11264" y="366"/>
                    <a:pt x="13858" y="366"/>
                  </a:cubicBezTo>
                  <a:cubicBezTo>
                    <a:pt x="14921" y="351"/>
                    <a:pt x="16002" y="314"/>
                    <a:pt x="17081" y="314"/>
                  </a:cubicBezTo>
                  <a:close/>
                  <a:moveTo>
                    <a:pt x="15775" y="0"/>
                  </a:moveTo>
                  <a:cubicBezTo>
                    <a:pt x="13011" y="0"/>
                    <a:pt x="10248" y="55"/>
                    <a:pt x="7451" y="82"/>
                  </a:cubicBezTo>
                  <a:cubicBezTo>
                    <a:pt x="6435" y="82"/>
                    <a:pt x="5419" y="82"/>
                    <a:pt x="4376" y="109"/>
                  </a:cubicBezTo>
                  <a:cubicBezTo>
                    <a:pt x="3109" y="109"/>
                    <a:pt x="2032" y="651"/>
                    <a:pt x="1246" y="1667"/>
                  </a:cubicBezTo>
                  <a:cubicBezTo>
                    <a:pt x="738" y="2371"/>
                    <a:pt x="366" y="3245"/>
                    <a:pt x="169" y="4091"/>
                  </a:cubicBezTo>
                  <a:cubicBezTo>
                    <a:pt x="88" y="4572"/>
                    <a:pt x="61" y="5080"/>
                    <a:pt x="61" y="5588"/>
                  </a:cubicBezTo>
                  <a:cubicBezTo>
                    <a:pt x="0" y="6801"/>
                    <a:pt x="27" y="8040"/>
                    <a:pt x="169" y="9286"/>
                  </a:cubicBezTo>
                  <a:cubicBezTo>
                    <a:pt x="366" y="10837"/>
                    <a:pt x="793" y="12443"/>
                    <a:pt x="1612" y="13797"/>
                  </a:cubicBezTo>
                  <a:cubicBezTo>
                    <a:pt x="2797" y="15802"/>
                    <a:pt x="4768" y="17157"/>
                    <a:pt x="6970" y="17861"/>
                  </a:cubicBezTo>
                  <a:cubicBezTo>
                    <a:pt x="8495" y="18350"/>
                    <a:pt x="10137" y="18598"/>
                    <a:pt x="11779" y="18598"/>
                  </a:cubicBezTo>
                  <a:cubicBezTo>
                    <a:pt x="13638" y="18598"/>
                    <a:pt x="15497" y="18281"/>
                    <a:pt x="17190" y="17638"/>
                  </a:cubicBezTo>
                  <a:cubicBezTo>
                    <a:pt x="19276" y="16818"/>
                    <a:pt x="21058" y="15382"/>
                    <a:pt x="22101" y="13377"/>
                  </a:cubicBezTo>
                  <a:cubicBezTo>
                    <a:pt x="22947" y="11738"/>
                    <a:pt x="23340" y="9794"/>
                    <a:pt x="23428" y="7959"/>
                  </a:cubicBezTo>
                  <a:cubicBezTo>
                    <a:pt x="23482" y="6786"/>
                    <a:pt x="23370" y="5613"/>
                    <a:pt x="23341" y="4440"/>
                  </a:cubicBezTo>
                  <a:lnTo>
                    <a:pt x="23341" y="4440"/>
                  </a:lnTo>
                  <a:cubicBezTo>
                    <a:pt x="23342" y="4428"/>
                    <a:pt x="23342" y="4416"/>
                    <a:pt x="23340" y="4403"/>
                  </a:cubicBezTo>
                  <a:lnTo>
                    <a:pt x="23340" y="4403"/>
                  </a:lnTo>
                  <a:cubicBezTo>
                    <a:pt x="23340" y="4403"/>
                    <a:pt x="23340" y="4403"/>
                    <a:pt x="23340" y="4403"/>
                  </a:cubicBezTo>
                  <a:cubicBezTo>
                    <a:pt x="23340" y="4400"/>
                    <a:pt x="23340" y="4396"/>
                    <a:pt x="23340" y="4393"/>
                  </a:cubicBezTo>
                  <a:lnTo>
                    <a:pt x="23340" y="4393"/>
                  </a:lnTo>
                  <a:cubicBezTo>
                    <a:pt x="23311" y="3069"/>
                    <a:pt x="22884" y="1834"/>
                    <a:pt x="21816" y="1044"/>
                  </a:cubicBezTo>
                  <a:cubicBezTo>
                    <a:pt x="21227" y="590"/>
                    <a:pt x="20489" y="339"/>
                    <a:pt x="19757" y="170"/>
                  </a:cubicBezTo>
                  <a:cubicBezTo>
                    <a:pt x="19756" y="170"/>
                    <a:pt x="19755" y="170"/>
                    <a:pt x="19754" y="170"/>
                  </a:cubicBezTo>
                  <a:lnTo>
                    <a:pt x="19754" y="170"/>
                  </a:lnTo>
                  <a:cubicBezTo>
                    <a:pt x="19744" y="148"/>
                    <a:pt x="19731" y="126"/>
                    <a:pt x="19703" y="109"/>
                  </a:cubicBezTo>
                  <a:cubicBezTo>
                    <a:pt x="19642" y="82"/>
                    <a:pt x="19615" y="82"/>
                    <a:pt x="19561" y="82"/>
                  </a:cubicBezTo>
                  <a:cubicBezTo>
                    <a:pt x="19303" y="28"/>
                    <a:pt x="19053" y="28"/>
                    <a:pt x="18795" y="28"/>
                  </a:cubicBezTo>
                  <a:cubicBezTo>
                    <a:pt x="17807" y="0"/>
                    <a:pt x="16791" y="0"/>
                    <a:pt x="157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3"/>
            <p:cNvSpPr/>
            <p:nvPr/>
          </p:nvSpPr>
          <p:spPr>
            <a:xfrm>
              <a:off x="6567149" y="1961640"/>
              <a:ext cx="89745" cy="47409"/>
            </a:xfrm>
            <a:custGeom>
              <a:avLst/>
              <a:gdLst/>
              <a:ahLst/>
              <a:cxnLst/>
              <a:rect l="l" t="t" r="r" b="b"/>
              <a:pathLst>
                <a:path w="2141" h="1131" extrusionOk="0">
                  <a:moveTo>
                    <a:pt x="1037" y="0"/>
                  </a:moveTo>
                  <a:cubicBezTo>
                    <a:pt x="529" y="0"/>
                    <a:pt x="245" y="447"/>
                    <a:pt x="75" y="847"/>
                  </a:cubicBezTo>
                  <a:cubicBezTo>
                    <a:pt x="1" y="982"/>
                    <a:pt x="124" y="1104"/>
                    <a:pt x="235" y="1104"/>
                  </a:cubicBezTo>
                  <a:cubicBezTo>
                    <a:pt x="286" y="1104"/>
                    <a:pt x="334" y="1078"/>
                    <a:pt x="360" y="1016"/>
                  </a:cubicBezTo>
                  <a:cubicBezTo>
                    <a:pt x="502" y="732"/>
                    <a:pt x="671" y="339"/>
                    <a:pt x="1064" y="339"/>
                  </a:cubicBezTo>
                  <a:cubicBezTo>
                    <a:pt x="1430" y="366"/>
                    <a:pt x="1633" y="759"/>
                    <a:pt x="1768" y="1043"/>
                  </a:cubicBezTo>
                  <a:cubicBezTo>
                    <a:pt x="1805" y="1105"/>
                    <a:pt x="1858" y="1131"/>
                    <a:pt x="1910" y="1131"/>
                  </a:cubicBezTo>
                  <a:cubicBezTo>
                    <a:pt x="2026" y="1131"/>
                    <a:pt x="2140" y="1009"/>
                    <a:pt x="2080" y="874"/>
                  </a:cubicBezTo>
                  <a:cubicBezTo>
                    <a:pt x="1857" y="447"/>
                    <a:pt x="1572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3"/>
            <p:cNvSpPr/>
            <p:nvPr/>
          </p:nvSpPr>
          <p:spPr>
            <a:xfrm>
              <a:off x="6252306" y="1856301"/>
              <a:ext cx="244756" cy="168131"/>
            </a:xfrm>
            <a:custGeom>
              <a:avLst/>
              <a:gdLst/>
              <a:ahLst/>
              <a:cxnLst/>
              <a:rect l="l" t="t" r="r" b="b"/>
              <a:pathLst>
                <a:path w="5839" h="4011" extrusionOk="0">
                  <a:moveTo>
                    <a:pt x="2619" y="1"/>
                  </a:moveTo>
                  <a:cubicBezTo>
                    <a:pt x="2492" y="1"/>
                    <a:pt x="2362" y="9"/>
                    <a:pt x="2229" y="28"/>
                  </a:cubicBezTo>
                  <a:cubicBezTo>
                    <a:pt x="1355" y="170"/>
                    <a:pt x="562" y="678"/>
                    <a:pt x="0" y="1328"/>
                  </a:cubicBezTo>
                  <a:cubicBezTo>
                    <a:pt x="0" y="1328"/>
                    <a:pt x="136" y="3360"/>
                    <a:pt x="2337" y="3895"/>
                  </a:cubicBezTo>
                  <a:cubicBezTo>
                    <a:pt x="2676" y="3976"/>
                    <a:pt x="2993" y="4011"/>
                    <a:pt x="3286" y="4011"/>
                  </a:cubicBezTo>
                  <a:cubicBezTo>
                    <a:pt x="4927" y="4011"/>
                    <a:pt x="5839" y="2933"/>
                    <a:pt x="5839" y="2933"/>
                  </a:cubicBezTo>
                  <a:cubicBezTo>
                    <a:pt x="5669" y="2452"/>
                    <a:pt x="5249" y="1267"/>
                    <a:pt x="4484" y="705"/>
                  </a:cubicBezTo>
                  <a:cubicBezTo>
                    <a:pt x="3891" y="254"/>
                    <a:pt x="3297" y="1"/>
                    <a:pt x="2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5" name="Google Shape;2485;p63"/>
            <p:cNvGrpSpPr/>
            <p:nvPr/>
          </p:nvGrpSpPr>
          <p:grpSpPr>
            <a:xfrm>
              <a:off x="6229042" y="1810108"/>
              <a:ext cx="277368" cy="175634"/>
              <a:chOff x="6229042" y="1810108"/>
              <a:chExt cx="277368" cy="175634"/>
            </a:xfrm>
          </p:grpSpPr>
          <p:sp>
            <p:nvSpPr>
              <p:cNvPr id="2486" name="Google Shape;2486;p63"/>
              <p:cNvSpPr/>
              <p:nvPr/>
            </p:nvSpPr>
            <p:spPr>
              <a:xfrm>
                <a:off x="6241785" y="1849427"/>
                <a:ext cx="26462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313" h="3252" extrusionOk="0">
                    <a:moveTo>
                      <a:pt x="2899" y="0"/>
                    </a:moveTo>
                    <a:cubicBezTo>
                      <a:pt x="1848" y="0"/>
                      <a:pt x="821" y="580"/>
                      <a:pt x="109" y="1377"/>
                    </a:cubicBezTo>
                    <a:cubicBezTo>
                      <a:pt x="0" y="1506"/>
                      <a:pt x="122" y="1684"/>
                      <a:pt x="248" y="1684"/>
                    </a:cubicBezTo>
                    <a:cubicBezTo>
                      <a:pt x="287" y="1684"/>
                      <a:pt x="326" y="1667"/>
                      <a:pt x="360" y="1627"/>
                    </a:cubicBezTo>
                    <a:cubicBezTo>
                      <a:pt x="1012" y="878"/>
                      <a:pt x="1936" y="349"/>
                      <a:pt x="2888" y="349"/>
                    </a:cubicBezTo>
                    <a:cubicBezTo>
                      <a:pt x="3260" y="349"/>
                      <a:pt x="3637" y="430"/>
                      <a:pt x="4004" y="611"/>
                    </a:cubicBezTo>
                    <a:cubicBezTo>
                      <a:pt x="5047" y="1119"/>
                      <a:pt x="5528" y="2081"/>
                      <a:pt x="5920" y="3124"/>
                    </a:cubicBezTo>
                    <a:cubicBezTo>
                      <a:pt x="5955" y="3215"/>
                      <a:pt x="6028" y="3252"/>
                      <a:pt x="6099" y="3252"/>
                    </a:cubicBezTo>
                    <a:cubicBezTo>
                      <a:pt x="6208" y="3252"/>
                      <a:pt x="6313" y="3162"/>
                      <a:pt x="6259" y="3043"/>
                    </a:cubicBezTo>
                    <a:cubicBezTo>
                      <a:pt x="5805" y="1858"/>
                      <a:pt x="5216" y="754"/>
                      <a:pt x="3977" y="219"/>
                    </a:cubicBezTo>
                    <a:cubicBezTo>
                      <a:pt x="3622" y="68"/>
                      <a:pt x="3259" y="0"/>
                      <a:pt x="28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63"/>
              <p:cNvSpPr/>
              <p:nvPr/>
            </p:nvSpPr>
            <p:spPr>
              <a:xfrm>
                <a:off x="6229042" y="1855631"/>
                <a:ext cx="43971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130" extrusionOk="0">
                    <a:moveTo>
                      <a:pt x="251" y="1"/>
                    </a:moveTo>
                    <a:cubicBezTo>
                      <a:pt x="127" y="1"/>
                      <a:pt x="1" y="120"/>
                      <a:pt x="102" y="240"/>
                    </a:cubicBezTo>
                    <a:cubicBezTo>
                      <a:pt x="271" y="524"/>
                      <a:pt x="467" y="775"/>
                      <a:pt x="664" y="1060"/>
                    </a:cubicBezTo>
                    <a:cubicBezTo>
                      <a:pt x="697" y="1109"/>
                      <a:pt x="748" y="1130"/>
                      <a:pt x="799" y="1130"/>
                    </a:cubicBezTo>
                    <a:cubicBezTo>
                      <a:pt x="922" y="1130"/>
                      <a:pt x="1049" y="1010"/>
                      <a:pt x="948" y="890"/>
                    </a:cubicBezTo>
                    <a:cubicBezTo>
                      <a:pt x="779" y="606"/>
                      <a:pt x="582" y="355"/>
                      <a:pt x="386" y="71"/>
                    </a:cubicBezTo>
                    <a:cubicBezTo>
                      <a:pt x="352" y="21"/>
                      <a:pt x="302" y="1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63"/>
              <p:cNvSpPr/>
              <p:nvPr/>
            </p:nvSpPr>
            <p:spPr>
              <a:xfrm>
                <a:off x="6267942" y="1830732"/>
                <a:ext cx="34833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191" extrusionOk="0">
                    <a:moveTo>
                      <a:pt x="230" y="0"/>
                    </a:moveTo>
                    <a:cubicBezTo>
                      <a:pt x="119" y="0"/>
                      <a:pt x="0" y="138"/>
                      <a:pt x="74" y="272"/>
                    </a:cubicBezTo>
                    <a:cubicBezTo>
                      <a:pt x="189" y="550"/>
                      <a:pt x="332" y="834"/>
                      <a:pt x="474" y="1091"/>
                    </a:cubicBezTo>
                    <a:cubicBezTo>
                      <a:pt x="500" y="1162"/>
                      <a:pt x="548" y="1191"/>
                      <a:pt x="599" y="1191"/>
                    </a:cubicBezTo>
                    <a:cubicBezTo>
                      <a:pt x="710" y="1191"/>
                      <a:pt x="830" y="1056"/>
                      <a:pt x="752" y="922"/>
                    </a:cubicBezTo>
                    <a:cubicBezTo>
                      <a:pt x="643" y="638"/>
                      <a:pt x="501" y="353"/>
                      <a:pt x="359" y="102"/>
                    </a:cubicBezTo>
                    <a:cubicBezTo>
                      <a:pt x="331" y="30"/>
                      <a:pt x="281" y="0"/>
                      <a:pt x="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63"/>
              <p:cNvSpPr/>
              <p:nvPr/>
            </p:nvSpPr>
            <p:spPr>
              <a:xfrm>
                <a:off x="6309985" y="1816103"/>
                <a:ext cx="26115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1210" extrusionOk="0">
                    <a:moveTo>
                      <a:pt x="318" y="871"/>
                    </a:moveTo>
                    <a:cubicBezTo>
                      <a:pt x="315" y="873"/>
                      <a:pt x="313" y="875"/>
                      <a:pt x="311" y="877"/>
                    </a:cubicBezTo>
                    <a:lnTo>
                      <a:pt x="311" y="877"/>
                    </a:lnTo>
                    <a:cubicBezTo>
                      <a:pt x="313" y="875"/>
                      <a:pt x="315" y="873"/>
                      <a:pt x="318" y="871"/>
                    </a:cubicBezTo>
                    <a:close/>
                    <a:moveTo>
                      <a:pt x="193" y="0"/>
                    </a:moveTo>
                    <a:cubicBezTo>
                      <a:pt x="97" y="0"/>
                      <a:pt x="1" y="76"/>
                      <a:pt x="33" y="194"/>
                    </a:cubicBezTo>
                    <a:cubicBezTo>
                      <a:pt x="60" y="336"/>
                      <a:pt x="87" y="479"/>
                      <a:pt x="148" y="621"/>
                    </a:cubicBezTo>
                    <a:cubicBezTo>
                      <a:pt x="175" y="729"/>
                      <a:pt x="230" y="899"/>
                      <a:pt x="230" y="1014"/>
                    </a:cubicBezTo>
                    <a:cubicBezTo>
                      <a:pt x="239" y="995"/>
                      <a:pt x="248" y="976"/>
                      <a:pt x="258" y="957"/>
                    </a:cubicBezTo>
                    <a:lnTo>
                      <a:pt x="258" y="957"/>
                    </a:lnTo>
                    <a:cubicBezTo>
                      <a:pt x="218" y="1073"/>
                      <a:pt x="300" y="1210"/>
                      <a:pt x="406" y="1210"/>
                    </a:cubicBezTo>
                    <a:cubicBezTo>
                      <a:pt x="432" y="1210"/>
                      <a:pt x="460" y="1202"/>
                      <a:pt x="487" y="1183"/>
                    </a:cubicBezTo>
                    <a:cubicBezTo>
                      <a:pt x="622" y="1041"/>
                      <a:pt x="568" y="899"/>
                      <a:pt x="541" y="763"/>
                    </a:cubicBezTo>
                    <a:cubicBezTo>
                      <a:pt x="453" y="533"/>
                      <a:pt x="399" y="336"/>
                      <a:pt x="345" y="113"/>
                    </a:cubicBezTo>
                    <a:cubicBezTo>
                      <a:pt x="320" y="34"/>
                      <a:pt x="257" y="0"/>
                      <a:pt x="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63"/>
              <p:cNvSpPr/>
              <p:nvPr/>
            </p:nvSpPr>
            <p:spPr>
              <a:xfrm>
                <a:off x="6353956" y="1810108"/>
                <a:ext cx="1534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15" extrusionOk="0">
                    <a:moveTo>
                      <a:pt x="197" y="0"/>
                    </a:moveTo>
                    <a:cubicBezTo>
                      <a:pt x="112" y="0"/>
                      <a:pt x="27" y="56"/>
                      <a:pt x="27" y="168"/>
                    </a:cubicBezTo>
                    <a:cubicBezTo>
                      <a:pt x="27" y="452"/>
                      <a:pt x="0" y="764"/>
                      <a:pt x="0" y="1042"/>
                    </a:cubicBezTo>
                    <a:cubicBezTo>
                      <a:pt x="0" y="1157"/>
                      <a:pt x="85" y="1214"/>
                      <a:pt x="169" y="1214"/>
                    </a:cubicBezTo>
                    <a:cubicBezTo>
                      <a:pt x="254" y="1214"/>
                      <a:pt x="339" y="1157"/>
                      <a:pt x="339" y="1042"/>
                    </a:cubicBezTo>
                    <a:cubicBezTo>
                      <a:pt x="366" y="764"/>
                      <a:pt x="366" y="452"/>
                      <a:pt x="366" y="168"/>
                    </a:cubicBezTo>
                    <a:cubicBezTo>
                      <a:pt x="366" y="56"/>
                      <a:pt x="281" y="0"/>
                      <a:pt x="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91" name="Google Shape;2491;p63"/>
            <p:cNvSpPr/>
            <p:nvPr/>
          </p:nvSpPr>
          <p:spPr>
            <a:xfrm>
              <a:off x="6309063" y="1882123"/>
              <a:ext cx="120722" cy="120722"/>
            </a:xfrm>
            <a:custGeom>
              <a:avLst/>
              <a:gdLst/>
              <a:ahLst/>
              <a:cxnLst/>
              <a:rect l="l" t="t" r="r" b="b"/>
              <a:pathLst>
                <a:path w="2880" h="2880" extrusionOk="0">
                  <a:moveTo>
                    <a:pt x="1437" y="1"/>
                  </a:moveTo>
                  <a:cubicBezTo>
                    <a:pt x="644" y="1"/>
                    <a:pt x="1" y="651"/>
                    <a:pt x="1" y="1443"/>
                  </a:cubicBezTo>
                  <a:cubicBezTo>
                    <a:pt x="1" y="2236"/>
                    <a:pt x="644" y="2879"/>
                    <a:pt x="1437" y="2879"/>
                  </a:cubicBezTo>
                  <a:cubicBezTo>
                    <a:pt x="2229" y="2879"/>
                    <a:pt x="2880" y="2236"/>
                    <a:pt x="2880" y="1443"/>
                  </a:cubicBezTo>
                  <a:cubicBezTo>
                    <a:pt x="2880" y="651"/>
                    <a:pt x="2229" y="1"/>
                    <a:pt x="1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3"/>
            <p:cNvSpPr/>
            <p:nvPr/>
          </p:nvSpPr>
          <p:spPr>
            <a:xfrm>
              <a:off x="6343142" y="1872775"/>
              <a:ext cx="52271" cy="53403"/>
            </a:xfrm>
            <a:custGeom>
              <a:avLst/>
              <a:gdLst/>
              <a:ahLst/>
              <a:cxnLst/>
              <a:rect l="l" t="t" r="r" b="b"/>
              <a:pathLst>
                <a:path w="1247" h="1274" extrusionOk="0">
                  <a:moveTo>
                    <a:pt x="624" y="0"/>
                  </a:moveTo>
                  <a:cubicBezTo>
                    <a:pt x="285" y="0"/>
                    <a:pt x="1" y="285"/>
                    <a:pt x="1" y="651"/>
                  </a:cubicBezTo>
                  <a:cubicBezTo>
                    <a:pt x="1" y="989"/>
                    <a:pt x="285" y="1274"/>
                    <a:pt x="624" y="1274"/>
                  </a:cubicBezTo>
                  <a:cubicBezTo>
                    <a:pt x="962" y="1274"/>
                    <a:pt x="1247" y="989"/>
                    <a:pt x="1247" y="651"/>
                  </a:cubicBezTo>
                  <a:cubicBezTo>
                    <a:pt x="1247" y="285"/>
                    <a:pt x="962" y="0"/>
                    <a:pt x="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3"/>
            <p:cNvSpPr/>
            <p:nvPr/>
          </p:nvSpPr>
          <p:spPr>
            <a:xfrm>
              <a:off x="6736076" y="1856301"/>
              <a:ext cx="244798" cy="168131"/>
            </a:xfrm>
            <a:custGeom>
              <a:avLst/>
              <a:gdLst/>
              <a:ahLst/>
              <a:cxnLst/>
              <a:rect l="l" t="t" r="r" b="b"/>
              <a:pathLst>
                <a:path w="5840" h="4011" extrusionOk="0">
                  <a:moveTo>
                    <a:pt x="3209" y="1"/>
                  </a:moveTo>
                  <a:cubicBezTo>
                    <a:pt x="2515" y="1"/>
                    <a:pt x="1922" y="254"/>
                    <a:pt x="1328" y="705"/>
                  </a:cubicBezTo>
                  <a:cubicBezTo>
                    <a:pt x="590" y="1267"/>
                    <a:pt x="170" y="2452"/>
                    <a:pt x="1" y="2933"/>
                  </a:cubicBezTo>
                  <a:cubicBezTo>
                    <a:pt x="1" y="2933"/>
                    <a:pt x="912" y="4011"/>
                    <a:pt x="2533" y="4011"/>
                  </a:cubicBezTo>
                  <a:cubicBezTo>
                    <a:pt x="2822" y="4011"/>
                    <a:pt x="3135" y="3976"/>
                    <a:pt x="3468" y="3895"/>
                  </a:cubicBezTo>
                  <a:cubicBezTo>
                    <a:pt x="5670" y="3360"/>
                    <a:pt x="5839" y="1328"/>
                    <a:pt x="5839" y="1328"/>
                  </a:cubicBezTo>
                  <a:cubicBezTo>
                    <a:pt x="5277" y="678"/>
                    <a:pt x="4484" y="170"/>
                    <a:pt x="3611" y="28"/>
                  </a:cubicBezTo>
                  <a:cubicBezTo>
                    <a:pt x="3473" y="9"/>
                    <a:pt x="3339" y="1"/>
                    <a:pt x="3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4" name="Google Shape;2494;p63"/>
            <p:cNvGrpSpPr/>
            <p:nvPr/>
          </p:nvGrpSpPr>
          <p:grpSpPr>
            <a:xfrm>
              <a:off x="6726729" y="1810108"/>
              <a:ext cx="276572" cy="175634"/>
              <a:chOff x="6726729" y="1810108"/>
              <a:chExt cx="276572" cy="175634"/>
            </a:xfrm>
          </p:grpSpPr>
          <p:sp>
            <p:nvSpPr>
              <p:cNvPr id="2495" name="Google Shape;2495;p63"/>
              <p:cNvSpPr/>
              <p:nvPr/>
            </p:nvSpPr>
            <p:spPr>
              <a:xfrm>
                <a:off x="6726729" y="1849427"/>
                <a:ext cx="26353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287" h="3252" extrusionOk="0">
                    <a:moveTo>
                      <a:pt x="3399" y="0"/>
                    </a:moveTo>
                    <a:cubicBezTo>
                      <a:pt x="3036" y="0"/>
                      <a:pt x="2669" y="68"/>
                      <a:pt x="2310" y="219"/>
                    </a:cubicBezTo>
                    <a:cubicBezTo>
                      <a:pt x="1070" y="754"/>
                      <a:pt x="501" y="1858"/>
                      <a:pt x="54" y="3043"/>
                    </a:cubicBezTo>
                    <a:cubicBezTo>
                      <a:pt x="1" y="3162"/>
                      <a:pt x="105" y="3252"/>
                      <a:pt x="209" y="3252"/>
                    </a:cubicBezTo>
                    <a:cubicBezTo>
                      <a:pt x="275" y="3252"/>
                      <a:pt x="342" y="3215"/>
                      <a:pt x="366" y="3124"/>
                    </a:cubicBezTo>
                    <a:cubicBezTo>
                      <a:pt x="759" y="2081"/>
                      <a:pt x="1240" y="1119"/>
                      <a:pt x="2283" y="611"/>
                    </a:cubicBezTo>
                    <a:cubicBezTo>
                      <a:pt x="2657" y="430"/>
                      <a:pt x="3039" y="349"/>
                      <a:pt x="3416" y="349"/>
                    </a:cubicBezTo>
                    <a:cubicBezTo>
                      <a:pt x="4377" y="349"/>
                      <a:pt x="5302" y="878"/>
                      <a:pt x="5954" y="1627"/>
                    </a:cubicBezTo>
                    <a:cubicBezTo>
                      <a:pt x="5985" y="1667"/>
                      <a:pt x="6022" y="1684"/>
                      <a:pt x="6059" y="1684"/>
                    </a:cubicBezTo>
                    <a:cubicBezTo>
                      <a:pt x="6177" y="1684"/>
                      <a:pt x="6286" y="1506"/>
                      <a:pt x="6177" y="1377"/>
                    </a:cubicBezTo>
                    <a:cubicBezTo>
                      <a:pt x="5481" y="580"/>
                      <a:pt x="4458" y="0"/>
                      <a:pt x="3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63"/>
              <p:cNvSpPr/>
              <p:nvPr/>
            </p:nvSpPr>
            <p:spPr>
              <a:xfrm>
                <a:off x="6959790" y="1855631"/>
                <a:ext cx="43510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1130" extrusionOk="0">
                    <a:moveTo>
                      <a:pt x="792" y="1"/>
                    </a:moveTo>
                    <a:cubicBezTo>
                      <a:pt x="740" y="1"/>
                      <a:pt x="686" y="21"/>
                      <a:pt x="644" y="71"/>
                    </a:cubicBezTo>
                    <a:cubicBezTo>
                      <a:pt x="475" y="355"/>
                      <a:pt x="279" y="606"/>
                      <a:pt x="82" y="890"/>
                    </a:cubicBezTo>
                    <a:cubicBezTo>
                      <a:pt x="1" y="1010"/>
                      <a:pt x="119" y="1130"/>
                      <a:pt x="246" y="1130"/>
                    </a:cubicBezTo>
                    <a:cubicBezTo>
                      <a:pt x="298" y="1130"/>
                      <a:pt x="352" y="1109"/>
                      <a:pt x="394" y="1060"/>
                    </a:cubicBezTo>
                    <a:cubicBezTo>
                      <a:pt x="563" y="775"/>
                      <a:pt x="759" y="524"/>
                      <a:pt x="956" y="240"/>
                    </a:cubicBezTo>
                    <a:cubicBezTo>
                      <a:pt x="1037" y="120"/>
                      <a:pt x="919" y="1"/>
                      <a:pt x="7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63"/>
              <p:cNvSpPr/>
              <p:nvPr/>
            </p:nvSpPr>
            <p:spPr>
              <a:xfrm>
                <a:off x="6929945" y="1830732"/>
                <a:ext cx="34498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191" extrusionOk="0">
                    <a:moveTo>
                      <a:pt x="594" y="0"/>
                    </a:moveTo>
                    <a:cubicBezTo>
                      <a:pt x="542" y="0"/>
                      <a:pt x="490" y="30"/>
                      <a:pt x="455" y="102"/>
                    </a:cubicBezTo>
                    <a:cubicBezTo>
                      <a:pt x="340" y="353"/>
                      <a:pt x="198" y="638"/>
                      <a:pt x="56" y="922"/>
                    </a:cubicBezTo>
                    <a:cubicBezTo>
                      <a:pt x="0" y="1056"/>
                      <a:pt x="116" y="1191"/>
                      <a:pt x="229" y="1191"/>
                    </a:cubicBezTo>
                    <a:cubicBezTo>
                      <a:pt x="281" y="1191"/>
                      <a:pt x="333" y="1162"/>
                      <a:pt x="367" y="1091"/>
                    </a:cubicBezTo>
                    <a:cubicBezTo>
                      <a:pt x="483" y="834"/>
                      <a:pt x="625" y="550"/>
                      <a:pt x="767" y="272"/>
                    </a:cubicBezTo>
                    <a:cubicBezTo>
                      <a:pt x="823" y="138"/>
                      <a:pt x="707" y="0"/>
                      <a:pt x="5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63"/>
              <p:cNvSpPr/>
              <p:nvPr/>
            </p:nvSpPr>
            <p:spPr>
              <a:xfrm>
                <a:off x="6895656" y="1816103"/>
                <a:ext cx="27498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210" extrusionOk="0">
                    <a:moveTo>
                      <a:pt x="443" y="0"/>
                    </a:moveTo>
                    <a:cubicBezTo>
                      <a:pt x="374" y="0"/>
                      <a:pt x="306" y="34"/>
                      <a:pt x="285" y="113"/>
                    </a:cubicBezTo>
                    <a:cubicBezTo>
                      <a:pt x="230" y="336"/>
                      <a:pt x="169" y="533"/>
                      <a:pt x="115" y="763"/>
                    </a:cubicBezTo>
                    <a:cubicBezTo>
                      <a:pt x="61" y="899"/>
                      <a:pt x="0" y="1041"/>
                      <a:pt x="142" y="1183"/>
                    </a:cubicBezTo>
                    <a:cubicBezTo>
                      <a:pt x="170" y="1202"/>
                      <a:pt x="198" y="1210"/>
                      <a:pt x="225" y="1210"/>
                    </a:cubicBezTo>
                    <a:cubicBezTo>
                      <a:pt x="321" y="1210"/>
                      <a:pt x="404" y="1106"/>
                      <a:pt x="393" y="1002"/>
                    </a:cubicBezTo>
                    <a:lnTo>
                      <a:pt x="393" y="1002"/>
                    </a:lnTo>
                    <a:cubicBezTo>
                      <a:pt x="395" y="1006"/>
                      <a:pt x="397" y="1010"/>
                      <a:pt x="400" y="1014"/>
                    </a:cubicBezTo>
                    <a:cubicBezTo>
                      <a:pt x="400" y="899"/>
                      <a:pt x="481" y="729"/>
                      <a:pt x="508" y="621"/>
                    </a:cubicBezTo>
                    <a:cubicBezTo>
                      <a:pt x="535" y="479"/>
                      <a:pt x="596" y="336"/>
                      <a:pt x="623" y="194"/>
                    </a:cubicBezTo>
                    <a:cubicBezTo>
                      <a:pt x="656" y="76"/>
                      <a:pt x="547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63"/>
              <p:cNvSpPr/>
              <p:nvPr/>
            </p:nvSpPr>
            <p:spPr>
              <a:xfrm>
                <a:off x="6863841" y="1810108"/>
                <a:ext cx="1425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21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1042"/>
                    </a:lnTo>
                    <a:cubicBezTo>
                      <a:pt x="1" y="1157"/>
                      <a:pt x="85" y="1214"/>
                      <a:pt x="170" y="1214"/>
                    </a:cubicBezTo>
                    <a:cubicBezTo>
                      <a:pt x="255" y="1214"/>
                      <a:pt x="339" y="1157"/>
                      <a:pt x="339" y="1042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0" name="Google Shape;2500;p63"/>
            <p:cNvSpPr/>
            <p:nvPr/>
          </p:nvSpPr>
          <p:spPr>
            <a:xfrm>
              <a:off x="6802222" y="1882123"/>
              <a:ext cx="121854" cy="120722"/>
            </a:xfrm>
            <a:custGeom>
              <a:avLst/>
              <a:gdLst/>
              <a:ahLst/>
              <a:cxnLst/>
              <a:rect l="l" t="t" r="r" b="b"/>
              <a:pathLst>
                <a:path w="2907" h="2880" extrusionOk="0">
                  <a:moveTo>
                    <a:pt x="1443" y="1"/>
                  </a:moveTo>
                  <a:cubicBezTo>
                    <a:pt x="651" y="1"/>
                    <a:pt x="1" y="651"/>
                    <a:pt x="1" y="1443"/>
                  </a:cubicBezTo>
                  <a:cubicBezTo>
                    <a:pt x="1" y="2236"/>
                    <a:pt x="651" y="2879"/>
                    <a:pt x="1443" y="2879"/>
                  </a:cubicBezTo>
                  <a:cubicBezTo>
                    <a:pt x="2256" y="2879"/>
                    <a:pt x="2906" y="2236"/>
                    <a:pt x="2906" y="1443"/>
                  </a:cubicBezTo>
                  <a:cubicBezTo>
                    <a:pt x="2906" y="651"/>
                    <a:pt x="2256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3"/>
            <p:cNvSpPr/>
            <p:nvPr/>
          </p:nvSpPr>
          <p:spPr>
            <a:xfrm>
              <a:off x="6836594" y="1872775"/>
              <a:ext cx="53109" cy="53403"/>
            </a:xfrm>
            <a:custGeom>
              <a:avLst/>
              <a:gdLst/>
              <a:ahLst/>
              <a:cxnLst/>
              <a:rect l="l" t="t" r="r" b="b"/>
              <a:pathLst>
                <a:path w="1267" h="1274" extrusionOk="0">
                  <a:moveTo>
                    <a:pt x="623" y="0"/>
                  </a:moveTo>
                  <a:cubicBezTo>
                    <a:pt x="285" y="0"/>
                    <a:pt x="0" y="285"/>
                    <a:pt x="0" y="651"/>
                  </a:cubicBezTo>
                  <a:cubicBezTo>
                    <a:pt x="0" y="989"/>
                    <a:pt x="285" y="1274"/>
                    <a:pt x="623" y="1274"/>
                  </a:cubicBezTo>
                  <a:cubicBezTo>
                    <a:pt x="989" y="1274"/>
                    <a:pt x="1267" y="989"/>
                    <a:pt x="1267" y="651"/>
                  </a:cubicBezTo>
                  <a:cubicBezTo>
                    <a:pt x="1267" y="285"/>
                    <a:pt x="989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3"/>
            <p:cNvSpPr/>
            <p:nvPr/>
          </p:nvSpPr>
          <p:spPr>
            <a:xfrm>
              <a:off x="6492200" y="2039691"/>
              <a:ext cx="237966" cy="139460"/>
            </a:xfrm>
            <a:custGeom>
              <a:avLst/>
              <a:gdLst/>
              <a:ahLst/>
              <a:cxnLst/>
              <a:rect l="l" t="t" r="r" b="b"/>
              <a:pathLst>
                <a:path w="5677" h="3327" extrusionOk="0">
                  <a:moveTo>
                    <a:pt x="400" y="1"/>
                  </a:moveTo>
                  <a:cubicBezTo>
                    <a:pt x="170" y="1"/>
                    <a:pt x="1" y="197"/>
                    <a:pt x="34" y="421"/>
                  </a:cubicBezTo>
                  <a:cubicBezTo>
                    <a:pt x="204" y="1322"/>
                    <a:pt x="766" y="3326"/>
                    <a:pt x="2825" y="3326"/>
                  </a:cubicBezTo>
                  <a:cubicBezTo>
                    <a:pt x="4911" y="3326"/>
                    <a:pt x="5480" y="1322"/>
                    <a:pt x="5622" y="421"/>
                  </a:cubicBezTo>
                  <a:cubicBezTo>
                    <a:pt x="5676" y="197"/>
                    <a:pt x="5507" y="1"/>
                    <a:pt x="5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3"/>
            <p:cNvSpPr/>
            <p:nvPr/>
          </p:nvSpPr>
          <p:spPr>
            <a:xfrm>
              <a:off x="6525441" y="2076871"/>
              <a:ext cx="169221" cy="109656"/>
            </a:xfrm>
            <a:custGeom>
              <a:avLst/>
              <a:gdLst/>
              <a:ahLst/>
              <a:cxnLst/>
              <a:rect l="l" t="t" r="r" b="b"/>
              <a:pathLst>
                <a:path w="4037" h="2616" extrusionOk="0">
                  <a:moveTo>
                    <a:pt x="2839" y="0"/>
                  </a:moveTo>
                  <a:cubicBezTo>
                    <a:pt x="2805" y="0"/>
                    <a:pt x="2771" y="5"/>
                    <a:pt x="2736" y="15"/>
                  </a:cubicBezTo>
                  <a:cubicBezTo>
                    <a:pt x="2540" y="69"/>
                    <a:pt x="2398" y="238"/>
                    <a:pt x="2289" y="380"/>
                  </a:cubicBezTo>
                  <a:cubicBezTo>
                    <a:pt x="2147" y="523"/>
                    <a:pt x="2005" y="719"/>
                    <a:pt x="1917" y="888"/>
                  </a:cubicBezTo>
                  <a:cubicBezTo>
                    <a:pt x="1808" y="692"/>
                    <a:pt x="1720" y="380"/>
                    <a:pt x="1551" y="211"/>
                  </a:cubicBezTo>
                  <a:cubicBezTo>
                    <a:pt x="1497" y="130"/>
                    <a:pt x="1409" y="69"/>
                    <a:pt x="1328" y="42"/>
                  </a:cubicBezTo>
                  <a:cubicBezTo>
                    <a:pt x="1283" y="29"/>
                    <a:pt x="1238" y="23"/>
                    <a:pt x="1194" y="23"/>
                  </a:cubicBezTo>
                  <a:cubicBezTo>
                    <a:pt x="852" y="23"/>
                    <a:pt x="543" y="389"/>
                    <a:pt x="393" y="665"/>
                  </a:cubicBezTo>
                  <a:cubicBezTo>
                    <a:pt x="312" y="861"/>
                    <a:pt x="224" y="1058"/>
                    <a:pt x="169" y="1254"/>
                  </a:cubicBezTo>
                  <a:cubicBezTo>
                    <a:pt x="142" y="1281"/>
                    <a:pt x="142" y="1315"/>
                    <a:pt x="142" y="1315"/>
                  </a:cubicBezTo>
                  <a:cubicBezTo>
                    <a:pt x="115" y="1396"/>
                    <a:pt x="88" y="1484"/>
                    <a:pt x="54" y="1539"/>
                  </a:cubicBezTo>
                  <a:cubicBezTo>
                    <a:pt x="54" y="1566"/>
                    <a:pt x="27" y="1654"/>
                    <a:pt x="0" y="1708"/>
                  </a:cubicBezTo>
                  <a:cubicBezTo>
                    <a:pt x="27" y="1735"/>
                    <a:pt x="27" y="1735"/>
                    <a:pt x="54" y="1762"/>
                  </a:cubicBezTo>
                  <a:cubicBezTo>
                    <a:pt x="561" y="2329"/>
                    <a:pt x="1303" y="2616"/>
                    <a:pt x="2047" y="2616"/>
                  </a:cubicBezTo>
                  <a:cubicBezTo>
                    <a:pt x="2636" y="2616"/>
                    <a:pt x="3225" y="2436"/>
                    <a:pt x="3698" y="2074"/>
                  </a:cubicBezTo>
                  <a:cubicBezTo>
                    <a:pt x="3813" y="1959"/>
                    <a:pt x="3922" y="1877"/>
                    <a:pt x="4037" y="1762"/>
                  </a:cubicBezTo>
                  <a:cubicBezTo>
                    <a:pt x="3983" y="1654"/>
                    <a:pt x="3922" y="1512"/>
                    <a:pt x="3895" y="1396"/>
                  </a:cubicBezTo>
                  <a:cubicBezTo>
                    <a:pt x="3867" y="1369"/>
                    <a:pt x="3840" y="1315"/>
                    <a:pt x="3840" y="1281"/>
                  </a:cubicBezTo>
                  <a:cubicBezTo>
                    <a:pt x="3725" y="1004"/>
                    <a:pt x="3610" y="746"/>
                    <a:pt x="3475" y="496"/>
                  </a:cubicBezTo>
                  <a:cubicBezTo>
                    <a:pt x="3348" y="291"/>
                    <a:pt x="3109" y="0"/>
                    <a:pt x="2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3"/>
            <p:cNvSpPr/>
            <p:nvPr/>
          </p:nvSpPr>
          <p:spPr>
            <a:xfrm>
              <a:off x="6479415" y="2031475"/>
              <a:ext cx="267224" cy="155053"/>
            </a:xfrm>
            <a:custGeom>
              <a:avLst/>
              <a:gdLst/>
              <a:ahLst/>
              <a:cxnLst/>
              <a:rect l="l" t="t" r="r" b="b"/>
              <a:pathLst>
                <a:path w="6375" h="3699" extrusionOk="0">
                  <a:moveTo>
                    <a:pt x="803" y="351"/>
                  </a:moveTo>
                  <a:cubicBezTo>
                    <a:pt x="859" y="351"/>
                    <a:pt x="929" y="366"/>
                    <a:pt x="983" y="366"/>
                  </a:cubicBezTo>
                  <a:lnTo>
                    <a:pt x="5555" y="366"/>
                  </a:lnTo>
                  <a:cubicBezTo>
                    <a:pt x="6009" y="447"/>
                    <a:pt x="5528" y="1551"/>
                    <a:pt x="5419" y="1748"/>
                  </a:cubicBezTo>
                  <a:cubicBezTo>
                    <a:pt x="5189" y="2256"/>
                    <a:pt x="4877" y="2703"/>
                    <a:pt x="4403" y="3014"/>
                  </a:cubicBezTo>
                  <a:cubicBezTo>
                    <a:pt x="4024" y="3251"/>
                    <a:pt x="3604" y="3360"/>
                    <a:pt x="3187" y="3360"/>
                  </a:cubicBezTo>
                  <a:cubicBezTo>
                    <a:pt x="2361" y="3360"/>
                    <a:pt x="1548" y="2929"/>
                    <a:pt x="1098" y="2195"/>
                  </a:cubicBezTo>
                  <a:cubicBezTo>
                    <a:pt x="847" y="1802"/>
                    <a:pt x="705" y="1382"/>
                    <a:pt x="590" y="928"/>
                  </a:cubicBezTo>
                  <a:cubicBezTo>
                    <a:pt x="536" y="732"/>
                    <a:pt x="421" y="447"/>
                    <a:pt x="732" y="366"/>
                  </a:cubicBezTo>
                  <a:cubicBezTo>
                    <a:pt x="750" y="355"/>
                    <a:pt x="775" y="351"/>
                    <a:pt x="803" y="351"/>
                  </a:cubicBezTo>
                  <a:close/>
                  <a:moveTo>
                    <a:pt x="830" y="0"/>
                  </a:moveTo>
                  <a:cubicBezTo>
                    <a:pt x="737" y="0"/>
                    <a:pt x="646" y="7"/>
                    <a:pt x="563" y="28"/>
                  </a:cubicBezTo>
                  <a:cubicBezTo>
                    <a:pt x="1" y="224"/>
                    <a:pt x="197" y="901"/>
                    <a:pt x="339" y="1294"/>
                  </a:cubicBezTo>
                  <a:cubicBezTo>
                    <a:pt x="475" y="1856"/>
                    <a:pt x="759" y="2398"/>
                    <a:pt x="1152" y="2845"/>
                  </a:cubicBezTo>
                  <a:cubicBezTo>
                    <a:pt x="1659" y="3412"/>
                    <a:pt x="2401" y="3699"/>
                    <a:pt x="3145" y="3699"/>
                  </a:cubicBezTo>
                  <a:cubicBezTo>
                    <a:pt x="3734" y="3699"/>
                    <a:pt x="4323" y="3519"/>
                    <a:pt x="4796" y="3157"/>
                  </a:cubicBezTo>
                  <a:cubicBezTo>
                    <a:pt x="5331" y="2737"/>
                    <a:pt x="5670" y="2141"/>
                    <a:pt x="5893" y="1518"/>
                  </a:cubicBezTo>
                  <a:cubicBezTo>
                    <a:pt x="6036" y="1044"/>
                    <a:pt x="6374" y="136"/>
                    <a:pt x="5616" y="28"/>
                  </a:cubicBezTo>
                  <a:lnTo>
                    <a:pt x="1383" y="28"/>
                  </a:lnTo>
                  <a:cubicBezTo>
                    <a:pt x="1211" y="28"/>
                    <a:pt x="1015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3"/>
            <p:cNvSpPr/>
            <p:nvPr/>
          </p:nvSpPr>
          <p:spPr>
            <a:xfrm>
              <a:off x="5909044" y="2821578"/>
              <a:ext cx="311196" cy="432337"/>
            </a:xfrm>
            <a:custGeom>
              <a:avLst/>
              <a:gdLst/>
              <a:ahLst/>
              <a:cxnLst/>
              <a:rect l="l" t="t" r="r" b="b"/>
              <a:pathLst>
                <a:path w="7424" h="10314" extrusionOk="0">
                  <a:moveTo>
                    <a:pt x="2279" y="417"/>
                  </a:moveTo>
                  <a:cubicBezTo>
                    <a:pt x="3814" y="1319"/>
                    <a:pt x="5355" y="2227"/>
                    <a:pt x="6889" y="3103"/>
                  </a:cubicBezTo>
                  <a:cubicBezTo>
                    <a:pt x="6908" y="3122"/>
                    <a:pt x="7007" y="3196"/>
                    <a:pt x="7076" y="3239"/>
                  </a:cubicBezTo>
                  <a:lnTo>
                    <a:pt x="7076" y="3239"/>
                  </a:lnTo>
                  <a:cubicBezTo>
                    <a:pt x="6973" y="3492"/>
                    <a:pt x="7031" y="3902"/>
                    <a:pt x="7031" y="4146"/>
                  </a:cubicBezTo>
                  <a:lnTo>
                    <a:pt x="6774" y="7621"/>
                  </a:lnTo>
                  <a:cubicBezTo>
                    <a:pt x="6723" y="8390"/>
                    <a:pt x="6672" y="9154"/>
                    <a:pt x="6615" y="9923"/>
                  </a:cubicBezTo>
                  <a:lnTo>
                    <a:pt x="6615" y="9923"/>
                  </a:lnTo>
                  <a:cubicBezTo>
                    <a:pt x="6286" y="9961"/>
                    <a:pt x="5949" y="9982"/>
                    <a:pt x="5611" y="9982"/>
                  </a:cubicBezTo>
                  <a:cubicBezTo>
                    <a:pt x="4025" y="9982"/>
                    <a:pt x="2403" y="9530"/>
                    <a:pt x="1274" y="8352"/>
                  </a:cubicBezTo>
                  <a:cubicBezTo>
                    <a:pt x="258" y="7282"/>
                    <a:pt x="366" y="5697"/>
                    <a:pt x="705" y="4376"/>
                  </a:cubicBezTo>
                  <a:cubicBezTo>
                    <a:pt x="1062" y="2995"/>
                    <a:pt x="1593" y="1669"/>
                    <a:pt x="2279" y="417"/>
                  </a:cubicBezTo>
                  <a:close/>
                  <a:moveTo>
                    <a:pt x="2222" y="0"/>
                  </a:moveTo>
                  <a:cubicBezTo>
                    <a:pt x="2174" y="0"/>
                    <a:pt x="2126" y="24"/>
                    <a:pt x="2094" y="82"/>
                  </a:cubicBezTo>
                  <a:cubicBezTo>
                    <a:pt x="1274" y="1498"/>
                    <a:pt x="651" y="3022"/>
                    <a:pt x="285" y="4600"/>
                  </a:cubicBezTo>
                  <a:cubicBezTo>
                    <a:pt x="1" y="5954"/>
                    <a:pt x="1" y="7451"/>
                    <a:pt x="962" y="8521"/>
                  </a:cubicBezTo>
                  <a:cubicBezTo>
                    <a:pt x="2136" y="9811"/>
                    <a:pt x="3934" y="10314"/>
                    <a:pt x="5647" y="10314"/>
                  </a:cubicBezTo>
                  <a:cubicBezTo>
                    <a:pt x="6029" y="10314"/>
                    <a:pt x="6408" y="10289"/>
                    <a:pt x="6774" y="10242"/>
                  </a:cubicBezTo>
                  <a:cubicBezTo>
                    <a:pt x="6889" y="10215"/>
                    <a:pt x="6943" y="10188"/>
                    <a:pt x="6943" y="10072"/>
                  </a:cubicBezTo>
                  <a:cubicBezTo>
                    <a:pt x="7112" y="7763"/>
                    <a:pt x="7282" y="5446"/>
                    <a:pt x="7424" y="3130"/>
                  </a:cubicBezTo>
                  <a:cubicBezTo>
                    <a:pt x="7424" y="3076"/>
                    <a:pt x="7397" y="3022"/>
                    <a:pt x="7343" y="2988"/>
                  </a:cubicBezTo>
                  <a:cubicBezTo>
                    <a:pt x="5677" y="2006"/>
                    <a:pt x="4010" y="1017"/>
                    <a:pt x="2317" y="28"/>
                  </a:cubicBezTo>
                  <a:cubicBezTo>
                    <a:pt x="2303" y="20"/>
                    <a:pt x="2290" y="14"/>
                    <a:pt x="2276" y="10"/>
                  </a:cubicBezTo>
                  <a:lnTo>
                    <a:pt x="2276" y="10"/>
                  </a:lnTo>
                  <a:cubicBezTo>
                    <a:pt x="2259" y="4"/>
                    <a:pt x="22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3"/>
            <p:cNvSpPr/>
            <p:nvPr/>
          </p:nvSpPr>
          <p:spPr>
            <a:xfrm>
              <a:off x="5847719" y="3454406"/>
              <a:ext cx="1740121" cy="253349"/>
            </a:xfrm>
            <a:custGeom>
              <a:avLst/>
              <a:gdLst/>
              <a:ahLst/>
              <a:cxnLst/>
              <a:rect l="l" t="t" r="r" b="b"/>
              <a:pathLst>
                <a:path w="41513" h="6044" extrusionOk="0">
                  <a:moveTo>
                    <a:pt x="13862" y="1"/>
                  </a:moveTo>
                  <a:cubicBezTo>
                    <a:pt x="13050" y="1"/>
                    <a:pt x="12195" y="74"/>
                    <a:pt x="11312" y="252"/>
                  </a:cubicBezTo>
                  <a:cubicBezTo>
                    <a:pt x="6151" y="1302"/>
                    <a:pt x="1437" y="3469"/>
                    <a:pt x="1437" y="3469"/>
                  </a:cubicBezTo>
                  <a:lnTo>
                    <a:pt x="1044" y="3469"/>
                  </a:lnTo>
                  <a:cubicBezTo>
                    <a:pt x="448" y="3469"/>
                    <a:pt x="1" y="3923"/>
                    <a:pt x="1" y="4485"/>
                  </a:cubicBezTo>
                  <a:lnTo>
                    <a:pt x="1" y="4939"/>
                  </a:lnTo>
                  <a:cubicBezTo>
                    <a:pt x="1" y="5546"/>
                    <a:pt x="509" y="6044"/>
                    <a:pt x="1136" y="6044"/>
                  </a:cubicBezTo>
                  <a:cubicBezTo>
                    <a:pt x="1153" y="6044"/>
                    <a:pt x="1169" y="6043"/>
                    <a:pt x="1186" y="6043"/>
                  </a:cubicBezTo>
                  <a:cubicBezTo>
                    <a:pt x="2676" y="5982"/>
                    <a:pt x="5528" y="5900"/>
                    <a:pt x="8298" y="4769"/>
                  </a:cubicBezTo>
                  <a:cubicBezTo>
                    <a:pt x="9835" y="4138"/>
                    <a:pt x="11376" y="3902"/>
                    <a:pt x="12825" y="3902"/>
                  </a:cubicBezTo>
                  <a:cubicBezTo>
                    <a:pt x="15652" y="3902"/>
                    <a:pt x="18126" y="4802"/>
                    <a:pt x="19527" y="5420"/>
                  </a:cubicBezTo>
                  <a:cubicBezTo>
                    <a:pt x="19907" y="5602"/>
                    <a:pt x="20317" y="5694"/>
                    <a:pt x="20726" y="5694"/>
                  </a:cubicBezTo>
                  <a:cubicBezTo>
                    <a:pt x="21136" y="5694"/>
                    <a:pt x="21546" y="5602"/>
                    <a:pt x="21925" y="5420"/>
                  </a:cubicBezTo>
                  <a:cubicBezTo>
                    <a:pt x="23238" y="4822"/>
                    <a:pt x="25556" y="3985"/>
                    <a:pt x="28436" y="3985"/>
                  </a:cubicBezTo>
                  <a:cubicBezTo>
                    <a:pt x="29895" y="3985"/>
                    <a:pt x="31499" y="4200"/>
                    <a:pt x="33189" y="4769"/>
                  </a:cubicBezTo>
                  <a:cubicBezTo>
                    <a:pt x="36034" y="5731"/>
                    <a:pt x="38831" y="5982"/>
                    <a:pt x="40328" y="6043"/>
                  </a:cubicBezTo>
                  <a:cubicBezTo>
                    <a:pt x="40344" y="6043"/>
                    <a:pt x="40361" y="6044"/>
                    <a:pt x="40377" y="6044"/>
                  </a:cubicBezTo>
                  <a:cubicBezTo>
                    <a:pt x="41005" y="6044"/>
                    <a:pt x="41513" y="5546"/>
                    <a:pt x="41513" y="4939"/>
                  </a:cubicBezTo>
                  <a:lnTo>
                    <a:pt x="41513" y="4485"/>
                  </a:lnTo>
                  <a:cubicBezTo>
                    <a:pt x="41513" y="3923"/>
                    <a:pt x="41032" y="3469"/>
                    <a:pt x="40470" y="3469"/>
                  </a:cubicBezTo>
                  <a:lnTo>
                    <a:pt x="40070" y="3469"/>
                  </a:lnTo>
                  <a:cubicBezTo>
                    <a:pt x="40070" y="3469"/>
                    <a:pt x="35356" y="1302"/>
                    <a:pt x="30168" y="252"/>
                  </a:cubicBezTo>
                  <a:cubicBezTo>
                    <a:pt x="29289" y="74"/>
                    <a:pt x="28438" y="1"/>
                    <a:pt x="27630" y="1"/>
                  </a:cubicBezTo>
                  <a:cubicBezTo>
                    <a:pt x="23683" y="1"/>
                    <a:pt x="20767" y="1759"/>
                    <a:pt x="20767" y="1810"/>
                  </a:cubicBezTo>
                  <a:lnTo>
                    <a:pt x="20740" y="1810"/>
                  </a:lnTo>
                  <a:cubicBezTo>
                    <a:pt x="20740" y="1759"/>
                    <a:pt x="17824" y="1"/>
                    <a:pt x="13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3"/>
            <p:cNvSpPr/>
            <p:nvPr/>
          </p:nvSpPr>
          <p:spPr>
            <a:xfrm>
              <a:off x="5840635" y="3447448"/>
              <a:ext cx="1754331" cy="267517"/>
            </a:xfrm>
            <a:custGeom>
              <a:avLst/>
              <a:gdLst/>
              <a:ahLst/>
              <a:cxnLst/>
              <a:rect l="l" t="t" r="r" b="b"/>
              <a:pathLst>
                <a:path w="41852" h="6382" extrusionOk="0">
                  <a:moveTo>
                    <a:pt x="14042" y="341"/>
                  </a:moveTo>
                  <a:cubicBezTo>
                    <a:pt x="17615" y="341"/>
                    <a:pt x="20302" y="1802"/>
                    <a:pt x="20740" y="2057"/>
                  </a:cubicBezTo>
                  <a:lnTo>
                    <a:pt x="20740" y="2253"/>
                  </a:lnTo>
                  <a:lnTo>
                    <a:pt x="20997" y="2111"/>
                  </a:lnTo>
                  <a:cubicBezTo>
                    <a:pt x="20997" y="2111"/>
                    <a:pt x="21024" y="2111"/>
                    <a:pt x="21051" y="2084"/>
                  </a:cubicBezTo>
                  <a:cubicBezTo>
                    <a:pt x="21147" y="2039"/>
                    <a:pt x="23956" y="341"/>
                    <a:pt x="27809" y="341"/>
                  </a:cubicBezTo>
                  <a:cubicBezTo>
                    <a:pt x="28603" y="341"/>
                    <a:pt x="29442" y="413"/>
                    <a:pt x="30310" y="587"/>
                  </a:cubicBezTo>
                  <a:cubicBezTo>
                    <a:pt x="35417" y="1637"/>
                    <a:pt x="40131" y="3750"/>
                    <a:pt x="40185" y="3777"/>
                  </a:cubicBezTo>
                  <a:lnTo>
                    <a:pt x="40212" y="3804"/>
                  </a:lnTo>
                  <a:lnTo>
                    <a:pt x="40639" y="3804"/>
                  </a:lnTo>
                  <a:cubicBezTo>
                    <a:pt x="41113" y="3804"/>
                    <a:pt x="41513" y="4177"/>
                    <a:pt x="41513" y="4651"/>
                  </a:cubicBezTo>
                  <a:lnTo>
                    <a:pt x="41513" y="5105"/>
                  </a:lnTo>
                  <a:cubicBezTo>
                    <a:pt x="41513" y="5362"/>
                    <a:pt x="41397" y="5613"/>
                    <a:pt x="41201" y="5782"/>
                  </a:cubicBezTo>
                  <a:cubicBezTo>
                    <a:pt x="41048" y="5935"/>
                    <a:pt x="40824" y="6043"/>
                    <a:pt x="40578" y="6043"/>
                  </a:cubicBezTo>
                  <a:cubicBezTo>
                    <a:pt x="40551" y="6043"/>
                    <a:pt x="40524" y="6042"/>
                    <a:pt x="40497" y="6039"/>
                  </a:cubicBezTo>
                  <a:cubicBezTo>
                    <a:pt x="39115" y="5978"/>
                    <a:pt x="36318" y="5755"/>
                    <a:pt x="33412" y="4766"/>
                  </a:cubicBezTo>
                  <a:cubicBezTo>
                    <a:pt x="31699" y="4189"/>
                    <a:pt x="30075" y="3969"/>
                    <a:pt x="28595" y="3969"/>
                  </a:cubicBezTo>
                  <a:cubicBezTo>
                    <a:pt x="25732" y="3969"/>
                    <a:pt x="23406" y="4791"/>
                    <a:pt x="22013" y="5443"/>
                  </a:cubicBezTo>
                  <a:cubicBezTo>
                    <a:pt x="21657" y="5599"/>
                    <a:pt x="21276" y="5677"/>
                    <a:pt x="20892" y="5677"/>
                  </a:cubicBezTo>
                  <a:cubicBezTo>
                    <a:pt x="20508" y="5677"/>
                    <a:pt x="20120" y="5599"/>
                    <a:pt x="19751" y="5443"/>
                  </a:cubicBezTo>
                  <a:cubicBezTo>
                    <a:pt x="18255" y="4760"/>
                    <a:pt x="15788" y="3893"/>
                    <a:pt x="12994" y="3893"/>
                  </a:cubicBezTo>
                  <a:cubicBezTo>
                    <a:pt x="11524" y="3893"/>
                    <a:pt x="9963" y="4133"/>
                    <a:pt x="8406" y="4766"/>
                  </a:cubicBezTo>
                  <a:cubicBezTo>
                    <a:pt x="5724" y="5870"/>
                    <a:pt x="2960" y="5978"/>
                    <a:pt x="1463" y="6039"/>
                  </a:cubicBezTo>
                  <a:lnTo>
                    <a:pt x="1321" y="6039"/>
                  </a:lnTo>
                  <a:cubicBezTo>
                    <a:pt x="1296" y="6042"/>
                    <a:pt x="1272" y="6043"/>
                    <a:pt x="1247" y="6043"/>
                  </a:cubicBezTo>
                  <a:cubicBezTo>
                    <a:pt x="1021" y="6043"/>
                    <a:pt x="796" y="5935"/>
                    <a:pt x="644" y="5782"/>
                  </a:cubicBezTo>
                  <a:cubicBezTo>
                    <a:pt x="447" y="5613"/>
                    <a:pt x="339" y="5362"/>
                    <a:pt x="339" y="5105"/>
                  </a:cubicBezTo>
                  <a:lnTo>
                    <a:pt x="339" y="4651"/>
                  </a:lnTo>
                  <a:cubicBezTo>
                    <a:pt x="339" y="4177"/>
                    <a:pt x="732" y="3804"/>
                    <a:pt x="1213" y="3804"/>
                  </a:cubicBezTo>
                  <a:lnTo>
                    <a:pt x="1633" y="3804"/>
                  </a:lnTo>
                  <a:lnTo>
                    <a:pt x="1660" y="3777"/>
                  </a:lnTo>
                  <a:cubicBezTo>
                    <a:pt x="1721" y="3750"/>
                    <a:pt x="6435" y="1637"/>
                    <a:pt x="11542" y="587"/>
                  </a:cubicBezTo>
                  <a:cubicBezTo>
                    <a:pt x="12409" y="413"/>
                    <a:pt x="13247" y="341"/>
                    <a:pt x="14042" y="341"/>
                  </a:cubicBezTo>
                  <a:close/>
                  <a:moveTo>
                    <a:pt x="14015" y="1"/>
                  </a:moveTo>
                  <a:cubicBezTo>
                    <a:pt x="13202" y="1"/>
                    <a:pt x="12343" y="73"/>
                    <a:pt x="11454" y="248"/>
                  </a:cubicBezTo>
                  <a:cubicBezTo>
                    <a:pt x="6543" y="1237"/>
                    <a:pt x="1998" y="3269"/>
                    <a:pt x="1551" y="3466"/>
                  </a:cubicBezTo>
                  <a:lnTo>
                    <a:pt x="1213" y="3466"/>
                  </a:lnTo>
                  <a:cubicBezTo>
                    <a:pt x="535" y="3466"/>
                    <a:pt x="0" y="4007"/>
                    <a:pt x="0" y="4651"/>
                  </a:cubicBezTo>
                  <a:lnTo>
                    <a:pt x="0" y="5105"/>
                  </a:lnTo>
                  <a:cubicBezTo>
                    <a:pt x="0" y="5443"/>
                    <a:pt x="136" y="5782"/>
                    <a:pt x="393" y="6039"/>
                  </a:cubicBezTo>
                  <a:cubicBezTo>
                    <a:pt x="644" y="6263"/>
                    <a:pt x="955" y="6378"/>
                    <a:pt x="1294" y="6378"/>
                  </a:cubicBezTo>
                  <a:lnTo>
                    <a:pt x="1463" y="6378"/>
                  </a:lnTo>
                  <a:cubicBezTo>
                    <a:pt x="2987" y="6317"/>
                    <a:pt x="5812" y="6209"/>
                    <a:pt x="8548" y="5078"/>
                  </a:cubicBezTo>
                  <a:cubicBezTo>
                    <a:pt x="10048" y="4467"/>
                    <a:pt x="11557" y="4235"/>
                    <a:pt x="12983" y="4235"/>
                  </a:cubicBezTo>
                  <a:cubicBezTo>
                    <a:pt x="15717" y="4235"/>
                    <a:pt x="18144" y="5087"/>
                    <a:pt x="19608" y="5755"/>
                  </a:cubicBezTo>
                  <a:cubicBezTo>
                    <a:pt x="20018" y="5938"/>
                    <a:pt x="20457" y="6029"/>
                    <a:pt x="20891" y="6029"/>
                  </a:cubicBezTo>
                  <a:cubicBezTo>
                    <a:pt x="21325" y="6029"/>
                    <a:pt x="21756" y="5938"/>
                    <a:pt x="22148" y="5755"/>
                  </a:cubicBezTo>
                  <a:cubicBezTo>
                    <a:pt x="23515" y="5119"/>
                    <a:pt x="25802" y="4311"/>
                    <a:pt x="28616" y="4311"/>
                  </a:cubicBezTo>
                  <a:cubicBezTo>
                    <a:pt x="30056" y="4311"/>
                    <a:pt x="31634" y="4523"/>
                    <a:pt x="33297" y="5078"/>
                  </a:cubicBezTo>
                  <a:cubicBezTo>
                    <a:pt x="36236" y="6094"/>
                    <a:pt x="39054" y="6317"/>
                    <a:pt x="40497" y="6378"/>
                  </a:cubicBezTo>
                  <a:cubicBezTo>
                    <a:pt x="40524" y="6380"/>
                    <a:pt x="40552" y="6381"/>
                    <a:pt x="40580" y="6381"/>
                  </a:cubicBezTo>
                  <a:cubicBezTo>
                    <a:pt x="40890" y="6381"/>
                    <a:pt x="41197" y="6245"/>
                    <a:pt x="41452" y="6039"/>
                  </a:cubicBezTo>
                  <a:cubicBezTo>
                    <a:pt x="41709" y="5782"/>
                    <a:pt x="41851" y="5443"/>
                    <a:pt x="41851" y="5105"/>
                  </a:cubicBezTo>
                  <a:lnTo>
                    <a:pt x="41851" y="4651"/>
                  </a:lnTo>
                  <a:cubicBezTo>
                    <a:pt x="41851" y="4007"/>
                    <a:pt x="41316" y="3466"/>
                    <a:pt x="40639" y="3466"/>
                  </a:cubicBezTo>
                  <a:lnTo>
                    <a:pt x="40266" y="3466"/>
                  </a:lnTo>
                  <a:cubicBezTo>
                    <a:pt x="39846" y="3269"/>
                    <a:pt x="35275" y="1237"/>
                    <a:pt x="30364" y="248"/>
                  </a:cubicBezTo>
                  <a:cubicBezTo>
                    <a:pt x="29475" y="73"/>
                    <a:pt x="28616" y="1"/>
                    <a:pt x="27802" y="1"/>
                  </a:cubicBezTo>
                  <a:cubicBezTo>
                    <a:pt x="24172" y="1"/>
                    <a:pt x="21440" y="1451"/>
                    <a:pt x="20909" y="1772"/>
                  </a:cubicBezTo>
                  <a:cubicBezTo>
                    <a:pt x="20378" y="1451"/>
                    <a:pt x="17645" y="1"/>
                    <a:pt x="140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3"/>
            <p:cNvSpPr/>
            <p:nvPr/>
          </p:nvSpPr>
          <p:spPr>
            <a:xfrm>
              <a:off x="6649852" y="3578775"/>
              <a:ext cx="125249" cy="94566"/>
            </a:xfrm>
            <a:custGeom>
              <a:avLst/>
              <a:gdLst/>
              <a:ahLst/>
              <a:cxnLst/>
              <a:rect l="l" t="t" r="r" b="b"/>
              <a:pathLst>
                <a:path w="2988" h="2256" extrusionOk="0">
                  <a:moveTo>
                    <a:pt x="1506" y="1"/>
                  </a:moveTo>
                  <a:cubicBezTo>
                    <a:pt x="1445" y="1"/>
                    <a:pt x="1384" y="31"/>
                    <a:pt x="1353" y="82"/>
                  </a:cubicBezTo>
                  <a:cubicBezTo>
                    <a:pt x="927" y="705"/>
                    <a:pt x="507" y="1321"/>
                    <a:pt x="80" y="1945"/>
                  </a:cubicBezTo>
                  <a:cubicBezTo>
                    <a:pt x="1" y="2079"/>
                    <a:pt x="110" y="2201"/>
                    <a:pt x="232" y="2201"/>
                  </a:cubicBezTo>
                  <a:cubicBezTo>
                    <a:pt x="288" y="2201"/>
                    <a:pt x="347" y="2176"/>
                    <a:pt x="391" y="2114"/>
                  </a:cubicBezTo>
                  <a:cubicBezTo>
                    <a:pt x="745" y="1553"/>
                    <a:pt x="1127" y="997"/>
                    <a:pt x="1526" y="436"/>
                  </a:cubicBezTo>
                  <a:lnTo>
                    <a:pt x="1526" y="436"/>
                  </a:lnTo>
                  <a:cubicBezTo>
                    <a:pt x="1988" y="957"/>
                    <a:pt x="2340" y="1529"/>
                    <a:pt x="2647" y="2168"/>
                  </a:cubicBezTo>
                  <a:cubicBezTo>
                    <a:pt x="2675" y="2230"/>
                    <a:pt x="2721" y="2255"/>
                    <a:pt x="2769" y="2255"/>
                  </a:cubicBezTo>
                  <a:cubicBezTo>
                    <a:pt x="2874" y="2255"/>
                    <a:pt x="2987" y="2133"/>
                    <a:pt x="2931" y="1999"/>
                  </a:cubicBezTo>
                  <a:cubicBezTo>
                    <a:pt x="2593" y="1267"/>
                    <a:pt x="2166" y="617"/>
                    <a:pt x="1631" y="55"/>
                  </a:cubicBezTo>
                  <a:cubicBezTo>
                    <a:pt x="1596" y="17"/>
                    <a:pt x="1551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3"/>
            <p:cNvSpPr/>
            <p:nvPr/>
          </p:nvSpPr>
          <p:spPr>
            <a:xfrm>
              <a:off x="5838790" y="3579698"/>
              <a:ext cx="813158" cy="107393"/>
            </a:xfrm>
            <a:custGeom>
              <a:avLst/>
              <a:gdLst/>
              <a:ahLst/>
              <a:cxnLst/>
              <a:rect l="l" t="t" r="r" b="b"/>
              <a:pathLst>
                <a:path w="19399" h="2562" extrusionOk="0">
                  <a:moveTo>
                    <a:pt x="12711" y="0"/>
                  </a:moveTo>
                  <a:cubicBezTo>
                    <a:pt x="12308" y="0"/>
                    <a:pt x="11903" y="19"/>
                    <a:pt x="11498" y="60"/>
                  </a:cubicBezTo>
                  <a:cubicBezTo>
                    <a:pt x="10400" y="175"/>
                    <a:pt x="9357" y="426"/>
                    <a:pt x="8341" y="819"/>
                  </a:cubicBezTo>
                  <a:cubicBezTo>
                    <a:pt x="6560" y="1442"/>
                    <a:pt x="4752" y="1895"/>
                    <a:pt x="2889" y="2092"/>
                  </a:cubicBezTo>
                  <a:cubicBezTo>
                    <a:pt x="2396" y="2135"/>
                    <a:pt x="1916" y="2183"/>
                    <a:pt x="1428" y="2183"/>
                  </a:cubicBezTo>
                  <a:cubicBezTo>
                    <a:pt x="1306" y="2183"/>
                    <a:pt x="1184" y="2180"/>
                    <a:pt x="1060" y="2173"/>
                  </a:cubicBezTo>
                  <a:cubicBezTo>
                    <a:pt x="939" y="2173"/>
                    <a:pt x="795" y="2183"/>
                    <a:pt x="654" y="2183"/>
                  </a:cubicBezTo>
                  <a:cubicBezTo>
                    <a:pt x="526" y="2183"/>
                    <a:pt x="401" y="2175"/>
                    <a:pt x="295" y="2146"/>
                  </a:cubicBezTo>
                  <a:cubicBezTo>
                    <a:pt x="280" y="2142"/>
                    <a:pt x="266" y="2140"/>
                    <a:pt x="253" y="2140"/>
                  </a:cubicBezTo>
                  <a:cubicBezTo>
                    <a:pt x="83" y="2140"/>
                    <a:pt x="0" y="2433"/>
                    <a:pt x="214" y="2458"/>
                  </a:cubicBezTo>
                  <a:cubicBezTo>
                    <a:pt x="490" y="2537"/>
                    <a:pt x="797" y="2561"/>
                    <a:pt x="1109" y="2561"/>
                  </a:cubicBezTo>
                  <a:cubicBezTo>
                    <a:pt x="1464" y="2561"/>
                    <a:pt x="1826" y="2530"/>
                    <a:pt x="2158" y="2512"/>
                  </a:cubicBezTo>
                  <a:cubicBezTo>
                    <a:pt x="3770" y="2403"/>
                    <a:pt x="5402" y="2065"/>
                    <a:pt x="6953" y="1611"/>
                  </a:cubicBezTo>
                  <a:cubicBezTo>
                    <a:pt x="8111" y="1272"/>
                    <a:pt x="9242" y="791"/>
                    <a:pt x="10427" y="568"/>
                  </a:cubicBezTo>
                  <a:cubicBezTo>
                    <a:pt x="11184" y="420"/>
                    <a:pt x="11937" y="355"/>
                    <a:pt x="12686" y="355"/>
                  </a:cubicBezTo>
                  <a:cubicBezTo>
                    <a:pt x="13922" y="355"/>
                    <a:pt x="15150" y="530"/>
                    <a:pt x="16381" y="791"/>
                  </a:cubicBezTo>
                  <a:cubicBezTo>
                    <a:pt x="17255" y="988"/>
                    <a:pt x="18271" y="1191"/>
                    <a:pt x="19063" y="1611"/>
                  </a:cubicBezTo>
                  <a:cubicBezTo>
                    <a:pt x="19093" y="1629"/>
                    <a:pt x="19123" y="1636"/>
                    <a:pt x="19150" y="1636"/>
                  </a:cubicBezTo>
                  <a:cubicBezTo>
                    <a:pt x="19303" y="1636"/>
                    <a:pt x="19399" y="1401"/>
                    <a:pt x="19233" y="1327"/>
                  </a:cubicBezTo>
                  <a:cubicBezTo>
                    <a:pt x="18636" y="988"/>
                    <a:pt x="17905" y="819"/>
                    <a:pt x="17228" y="649"/>
                  </a:cubicBezTo>
                  <a:cubicBezTo>
                    <a:pt x="15753" y="274"/>
                    <a:pt x="14244" y="0"/>
                    <a:pt x="12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3"/>
            <p:cNvSpPr/>
            <p:nvPr/>
          </p:nvSpPr>
          <p:spPr>
            <a:xfrm>
              <a:off x="6777197" y="3579572"/>
              <a:ext cx="812319" cy="107770"/>
            </a:xfrm>
            <a:custGeom>
              <a:avLst/>
              <a:gdLst/>
              <a:ahLst/>
              <a:cxnLst/>
              <a:rect l="l" t="t" r="r" b="b"/>
              <a:pathLst>
                <a:path w="19379" h="2571" extrusionOk="0">
                  <a:moveTo>
                    <a:pt x="6774" y="0"/>
                  </a:moveTo>
                  <a:cubicBezTo>
                    <a:pt x="5424" y="0"/>
                    <a:pt x="4085" y="214"/>
                    <a:pt x="2745" y="517"/>
                  </a:cubicBezTo>
                  <a:cubicBezTo>
                    <a:pt x="1871" y="713"/>
                    <a:pt x="936" y="910"/>
                    <a:pt x="144" y="1330"/>
                  </a:cubicBezTo>
                  <a:cubicBezTo>
                    <a:pt x="1" y="1404"/>
                    <a:pt x="100" y="1639"/>
                    <a:pt x="258" y="1639"/>
                  </a:cubicBezTo>
                  <a:cubicBezTo>
                    <a:pt x="286" y="1639"/>
                    <a:pt x="316" y="1632"/>
                    <a:pt x="347" y="1614"/>
                  </a:cubicBezTo>
                  <a:cubicBezTo>
                    <a:pt x="936" y="1275"/>
                    <a:pt x="1702" y="1106"/>
                    <a:pt x="2379" y="937"/>
                  </a:cubicBezTo>
                  <a:cubicBezTo>
                    <a:pt x="3811" y="587"/>
                    <a:pt x="5274" y="345"/>
                    <a:pt x="6746" y="345"/>
                  </a:cubicBezTo>
                  <a:cubicBezTo>
                    <a:pt x="7301" y="345"/>
                    <a:pt x="7858" y="380"/>
                    <a:pt x="8414" y="456"/>
                  </a:cubicBezTo>
                  <a:cubicBezTo>
                    <a:pt x="9572" y="652"/>
                    <a:pt x="10588" y="1025"/>
                    <a:pt x="11692" y="1391"/>
                  </a:cubicBezTo>
                  <a:cubicBezTo>
                    <a:pt x="13324" y="1926"/>
                    <a:pt x="15018" y="2318"/>
                    <a:pt x="16772" y="2461"/>
                  </a:cubicBezTo>
                  <a:cubicBezTo>
                    <a:pt x="17201" y="2512"/>
                    <a:pt x="17698" y="2571"/>
                    <a:pt x="18190" y="2571"/>
                  </a:cubicBezTo>
                  <a:cubicBezTo>
                    <a:pt x="18536" y="2571"/>
                    <a:pt x="18880" y="2542"/>
                    <a:pt x="19197" y="2461"/>
                  </a:cubicBezTo>
                  <a:cubicBezTo>
                    <a:pt x="19379" y="2436"/>
                    <a:pt x="19322" y="2143"/>
                    <a:pt x="19130" y="2143"/>
                  </a:cubicBezTo>
                  <a:cubicBezTo>
                    <a:pt x="19115" y="2143"/>
                    <a:pt x="19099" y="2145"/>
                    <a:pt x="19082" y="2149"/>
                  </a:cubicBezTo>
                  <a:cubicBezTo>
                    <a:pt x="18829" y="2207"/>
                    <a:pt x="18542" y="2228"/>
                    <a:pt x="18247" y="2228"/>
                  </a:cubicBezTo>
                  <a:cubicBezTo>
                    <a:pt x="17822" y="2228"/>
                    <a:pt x="17379" y="2185"/>
                    <a:pt x="16995" y="2149"/>
                  </a:cubicBezTo>
                  <a:cubicBezTo>
                    <a:pt x="15248" y="2007"/>
                    <a:pt x="13521" y="1614"/>
                    <a:pt x="11861" y="1079"/>
                  </a:cubicBezTo>
                  <a:cubicBezTo>
                    <a:pt x="10703" y="713"/>
                    <a:pt x="9660" y="314"/>
                    <a:pt x="8441" y="117"/>
                  </a:cubicBezTo>
                  <a:cubicBezTo>
                    <a:pt x="7883" y="36"/>
                    <a:pt x="7328" y="0"/>
                    <a:pt x="6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1" name="Google Shape;2511;p63"/>
            <p:cNvGrpSpPr/>
            <p:nvPr/>
          </p:nvGrpSpPr>
          <p:grpSpPr>
            <a:xfrm>
              <a:off x="5898565" y="3180140"/>
              <a:ext cx="1638471" cy="426846"/>
              <a:chOff x="5898565" y="3180140"/>
              <a:chExt cx="1638471" cy="426846"/>
            </a:xfrm>
          </p:grpSpPr>
          <p:sp>
            <p:nvSpPr>
              <p:cNvPr id="2512" name="Google Shape;2512;p63"/>
              <p:cNvSpPr/>
              <p:nvPr/>
            </p:nvSpPr>
            <p:spPr>
              <a:xfrm>
                <a:off x="5907912" y="3187098"/>
                <a:ext cx="809175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4" h="9848" extrusionOk="0">
                    <a:moveTo>
                      <a:pt x="14053" y="1"/>
                    </a:moveTo>
                    <a:cubicBezTo>
                      <a:pt x="13069" y="1"/>
                      <a:pt x="12062" y="127"/>
                      <a:pt x="11061" y="337"/>
                    </a:cubicBezTo>
                    <a:cubicBezTo>
                      <a:pt x="8607" y="886"/>
                      <a:pt x="7259" y="1980"/>
                      <a:pt x="4807" y="1980"/>
                    </a:cubicBezTo>
                    <a:cubicBezTo>
                      <a:pt x="4721" y="1980"/>
                      <a:pt x="4634" y="1978"/>
                      <a:pt x="4545" y="1976"/>
                    </a:cubicBezTo>
                    <a:lnTo>
                      <a:pt x="1" y="9846"/>
                    </a:lnTo>
                    <a:cubicBezTo>
                      <a:pt x="51" y="9847"/>
                      <a:pt x="102" y="9848"/>
                      <a:pt x="154" y="9848"/>
                    </a:cubicBezTo>
                    <a:cubicBezTo>
                      <a:pt x="2740" y="9848"/>
                      <a:pt x="6370" y="8372"/>
                      <a:pt x="8894" y="7814"/>
                    </a:cubicBezTo>
                    <a:cubicBezTo>
                      <a:pt x="9746" y="7633"/>
                      <a:pt x="10711" y="7535"/>
                      <a:pt x="11731" y="7535"/>
                    </a:cubicBezTo>
                    <a:cubicBezTo>
                      <a:pt x="14189" y="7535"/>
                      <a:pt x="16973" y="8107"/>
                      <a:pt x="19304" y="9480"/>
                    </a:cubicBezTo>
                    <a:lnTo>
                      <a:pt x="19304" y="1718"/>
                    </a:lnTo>
                    <a:cubicBezTo>
                      <a:pt x="17777" y="472"/>
                      <a:pt x="15958" y="1"/>
                      <a:pt x="140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63"/>
              <p:cNvSpPr/>
              <p:nvPr/>
            </p:nvSpPr>
            <p:spPr>
              <a:xfrm>
                <a:off x="6718177" y="3187098"/>
                <a:ext cx="809217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5" h="9848" extrusionOk="0">
                    <a:moveTo>
                      <a:pt x="5247" y="1"/>
                    </a:moveTo>
                    <a:cubicBezTo>
                      <a:pt x="3350" y="1"/>
                      <a:pt x="1528" y="472"/>
                      <a:pt x="1" y="1718"/>
                    </a:cubicBezTo>
                    <a:lnTo>
                      <a:pt x="1" y="9480"/>
                    </a:lnTo>
                    <a:cubicBezTo>
                      <a:pt x="2336" y="8107"/>
                      <a:pt x="5122" y="7535"/>
                      <a:pt x="7580" y="7535"/>
                    </a:cubicBezTo>
                    <a:cubicBezTo>
                      <a:pt x="8601" y="7535"/>
                      <a:pt x="9565" y="7633"/>
                      <a:pt x="10418" y="7814"/>
                    </a:cubicBezTo>
                    <a:cubicBezTo>
                      <a:pt x="12935" y="8372"/>
                      <a:pt x="16539" y="9848"/>
                      <a:pt x="19149" y="9848"/>
                    </a:cubicBezTo>
                    <a:cubicBezTo>
                      <a:pt x="19201" y="9848"/>
                      <a:pt x="19253" y="9847"/>
                      <a:pt x="19304" y="9846"/>
                    </a:cubicBezTo>
                    <a:lnTo>
                      <a:pt x="14760" y="1976"/>
                    </a:lnTo>
                    <a:cubicBezTo>
                      <a:pt x="14671" y="1978"/>
                      <a:pt x="14584" y="1980"/>
                      <a:pt x="14498" y="1980"/>
                    </a:cubicBezTo>
                    <a:cubicBezTo>
                      <a:pt x="12045" y="1980"/>
                      <a:pt x="10697" y="886"/>
                      <a:pt x="8217" y="337"/>
                    </a:cubicBezTo>
                    <a:cubicBezTo>
                      <a:pt x="7227" y="127"/>
                      <a:pt x="6227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63"/>
              <p:cNvSpPr/>
              <p:nvPr/>
            </p:nvSpPr>
            <p:spPr>
              <a:xfrm>
                <a:off x="5898565" y="3180140"/>
                <a:ext cx="826781" cy="426846"/>
              </a:xfrm>
              <a:custGeom>
                <a:avLst/>
                <a:gdLst/>
                <a:ahLst/>
                <a:cxnLst/>
                <a:rect l="l" t="t" r="r" b="b"/>
                <a:pathLst>
                  <a:path w="19724" h="10183" extrusionOk="0">
                    <a:moveTo>
                      <a:pt x="14286" y="340"/>
                    </a:moveTo>
                    <a:cubicBezTo>
                      <a:pt x="15407" y="340"/>
                      <a:pt x="16516" y="510"/>
                      <a:pt x="17549" y="929"/>
                    </a:cubicBezTo>
                    <a:cubicBezTo>
                      <a:pt x="18118" y="1153"/>
                      <a:pt x="18599" y="1491"/>
                      <a:pt x="19107" y="1776"/>
                    </a:cubicBezTo>
                    <a:cubicBezTo>
                      <a:pt x="19358" y="1918"/>
                      <a:pt x="19330" y="1803"/>
                      <a:pt x="19358" y="2026"/>
                    </a:cubicBezTo>
                    <a:cubicBezTo>
                      <a:pt x="19412" y="2365"/>
                      <a:pt x="19358" y="2792"/>
                      <a:pt x="19358" y="3158"/>
                    </a:cubicBezTo>
                    <a:lnTo>
                      <a:pt x="19358" y="6937"/>
                    </a:lnTo>
                    <a:lnTo>
                      <a:pt x="19358" y="9359"/>
                    </a:lnTo>
                    <a:lnTo>
                      <a:pt x="19358" y="9359"/>
                    </a:lnTo>
                    <a:cubicBezTo>
                      <a:pt x="17120" y="8130"/>
                      <a:pt x="14548" y="7532"/>
                      <a:pt x="12015" y="7532"/>
                    </a:cubicBezTo>
                    <a:cubicBezTo>
                      <a:pt x="11961" y="7532"/>
                      <a:pt x="11907" y="7532"/>
                      <a:pt x="11853" y="7533"/>
                    </a:cubicBezTo>
                    <a:cubicBezTo>
                      <a:pt x="9313" y="7560"/>
                      <a:pt x="6970" y="8407"/>
                      <a:pt x="4572" y="9084"/>
                    </a:cubicBezTo>
                    <a:cubicBezTo>
                      <a:pt x="3250" y="9451"/>
                      <a:pt x="1887" y="9794"/>
                      <a:pt x="516" y="9838"/>
                    </a:cubicBezTo>
                    <a:lnTo>
                      <a:pt x="516" y="9838"/>
                    </a:lnTo>
                    <a:cubicBezTo>
                      <a:pt x="1794" y="7611"/>
                      <a:pt x="3071" y="5415"/>
                      <a:pt x="4342" y="3212"/>
                    </a:cubicBezTo>
                    <a:cubicBezTo>
                      <a:pt x="4527" y="2903"/>
                      <a:pt x="4684" y="2617"/>
                      <a:pt x="4859" y="2313"/>
                    </a:cubicBezTo>
                    <a:lnTo>
                      <a:pt x="4859" y="2313"/>
                    </a:lnTo>
                    <a:cubicBezTo>
                      <a:pt x="4894" y="2313"/>
                      <a:pt x="4929" y="2313"/>
                      <a:pt x="4964" y="2313"/>
                    </a:cubicBezTo>
                    <a:cubicBezTo>
                      <a:pt x="5963" y="2313"/>
                      <a:pt x="6917" y="2121"/>
                      <a:pt x="7870" y="1803"/>
                    </a:cubicBezTo>
                    <a:cubicBezTo>
                      <a:pt x="8859" y="1464"/>
                      <a:pt x="9848" y="1038"/>
                      <a:pt x="10891" y="787"/>
                    </a:cubicBezTo>
                    <a:cubicBezTo>
                      <a:pt x="11989" y="517"/>
                      <a:pt x="13144" y="340"/>
                      <a:pt x="14286" y="340"/>
                    </a:cubicBezTo>
                    <a:close/>
                    <a:moveTo>
                      <a:pt x="14249" y="0"/>
                    </a:moveTo>
                    <a:cubicBezTo>
                      <a:pt x="13576" y="0"/>
                      <a:pt x="12903" y="59"/>
                      <a:pt x="12246" y="164"/>
                    </a:cubicBezTo>
                    <a:cubicBezTo>
                      <a:pt x="10945" y="360"/>
                      <a:pt x="9706" y="787"/>
                      <a:pt x="8494" y="1241"/>
                    </a:cubicBezTo>
                    <a:cubicBezTo>
                      <a:pt x="7330" y="1670"/>
                      <a:pt x="6167" y="1974"/>
                      <a:pt x="4926" y="1974"/>
                    </a:cubicBezTo>
                    <a:cubicBezTo>
                      <a:pt x="4875" y="1974"/>
                      <a:pt x="4825" y="1973"/>
                      <a:pt x="4774" y="1972"/>
                    </a:cubicBezTo>
                    <a:lnTo>
                      <a:pt x="4774" y="1972"/>
                    </a:lnTo>
                    <a:cubicBezTo>
                      <a:pt x="4768" y="1972"/>
                      <a:pt x="4763" y="1971"/>
                      <a:pt x="4757" y="1971"/>
                    </a:cubicBezTo>
                    <a:cubicBezTo>
                      <a:pt x="4732" y="1971"/>
                      <a:pt x="4706" y="1978"/>
                      <a:pt x="4682" y="1993"/>
                    </a:cubicBezTo>
                    <a:lnTo>
                      <a:pt x="4682" y="1993"/>
                    </a:lnTo>
                    <a:cubicBezTo>
                      <a:pt x="4648" y="2013"/>
                      <a:pt x="4624" y="2043"/>
                      <a:pt x="4611" y="2079"/>
                    </a:cubicBezTo>
                    <a:lnTo>
                      <a:pt x="4611" y="2079"/>
                    </a:lnTo>
                    <a:cubicBezTo>
                      <a:pt x="3262" y="4386"/>
                      <a:pt x="1939" y="6667"/>
                      <a:pt x="616" y="8942"/>
                    </a:cubicBezTo>
                    <a:cubicBezTo>
                      <a:pt x="447" y="9280"/>
                      <a:pt x="251" y="9592"/>
                      <a:pt x="54" y="9931"/>
                    </a:cubicBezTo>
                    <a:cubicBezTo>
                      <a:pt x="0" y="10046"/>
                      <a:pt x="81" y="10181"/>
                      <a:pt x="224" y="10181"/>
                    </a:cubicBezTo>
                    <a:cubicBezTo>
                      <a:pt x="266" y="10182"/>
                      <a:pt x="308" y="10182"/>
                      <a:pt x="350" y="10182"/>
                    </a:cubicBezTo>
                    <a:cubicBezTo>
                      <a:pt x="2818" y="10182"/>
                      <a:pt x="5228" y="9215"/>
                      <a:pt x="7593" y="8549"/>
                    </a:cubicBezTo>
                    <a:cubicBezTo>
                      <a:pt x="8717" y="8237"/>
                      <a:pt x="9848" y="7980"/>
                      <a:pt x="11033" y="7899"/>
                    </a:cubicBezTo>
                    <a:cubicBezTo>
                      <a:pt x="11331" y="7879"/>
                      <a:pt x="11630" y="7869"/>
                      <a:pt x="11929" y="7869"/>
                    </a:cubicBezTo>
                    <a:cubicBezTo>
                      <a:pt x="12965" y="7869"/>
                      <a:pt x="14006" y="7984"/>
                      <a:pt x="15009" y="8183"/>
                    </a:cubicBezTo>
                    <a:cubicBezTo>
                      <a:pt x="16567" y="8461"/>
                      <a:pt x="18057" y="8996"/>
                      <a:pt x="19446" y="9788"/>
                    </a:cubicBezTo>
                    <a:cubicBezTo>
                      <a:pt x="19476" y="9813"/>
                      <a:pt x="19508" y="9824"/>
                      <a:pt x="19540" y="9824"/>
                    </a:cubicBezTo>
                    <a:cubicBezTo>
                      <a:pt x="19622" y="9824"/>
                      <a:pt x="19696" y="9749"/>
                      <a:pt x="19696" y="9646"/>
                    </a:cubicBezTo>
                    <a:lnTo>
                      <a:pt x="19696" y="3300"/>
                    </a:lnTo>
                    <a:lnTo>
                      <a:pt x="19696" y="2054"/>
                    </a:lnTo>
                    <a:cubicBezTo>
                      <a:pt x="19696" y="1999"/>
                      <a:pt x="19723" y="1945"/>
                      <a:pt x="19696" y="1884"/>
                    </a:cubicBezTo>
                    <a:cubicBezTo>
                      <a:pt x="19669" y="1715"/>
                      <a:pt x="19527" y="1661"/>
                      <a:pt x="19385" y="1546"/>
                    </a:cubicBezTo>
                    <a:cubicBezTo>
                      <a:pt x="19134" y="1349"/>
                      <a:pt x="18850" y="1180"/>
                      <a:pt x="18565" y="1010"/>
                    </a:cubicBezTo>
                    <a:cubicBezTo>
                      <a:pt x="17243" y="291"/>
                      <a:pt x="15746" y="0"/>
                      <a:pt x="14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63"/>
              <p:cNvSpPr/>
              <p:nvPr/>
            </p:nvSpPr>
            <p:spPr>
              <a:xfrm>
                <a:off x="6708830" y="3180224"/>
                <a:ext cx="828206" cy="426720"/>
              </a:xfrm>
              <a:custGeom>
                <a:avLst/>
                <a:gdLst/>
                <a:ahLst/>
                <a:cxnLst/>
                <a:rect l="l" t="t" r="r" b="b"/>
                <a:pathLst>
                  <a:path w="19758" h="10180" extrusionOk="0">
                    <a:moveTo>
                      <a:pt x="5462" y="334"/>
                    </a:moveTo>
                    <a:cubicBezTo>
                      <a:pt x="6308" y="334"/>
                      <a:pt x="7158" y="430"/>
                      <a:pt x="7986" y="589"/>
                    </a:cubicBezTo>
                    <a:cubicBezTo>
                      <a:pt x="10309" y="1027"/>
                      <a:pt x="12418" y="2311"/>
                      <a:pt x="14835" y="2311"/>
                    </a:cubicBezTo>
                    <a:cubicBezTo>
                      <a:pt x="14856" y="2311"/>
                      <a:pt x="14877" y="2310"/>
                      <a:pt x="14898" y="2310"/>
                    </a:cubicBezTo>
                    <a:lnTo>
                      <a:pt x="14898" y="2310"/>
                    </a:lnTo>
                    <a:cubicBezTo>
                      <a:pt x="16202" y="4596"/>
                      <a:pt x="17512" y="6856"/>
                      <a:pt x="18823" y="9109"/>
                    </a:cubicBezTo>
                    <a:cubicBezTo>
                      <a:pt x="18969" y="9360"/>
                      <a:pt x="19099" y="9596"/>
                      <a:pt x="19237" y="9840"/>
                    </a:cubicBezTo>
                    <a:lnTo>
                      <a:pt x="19237" y="9840"/>
                    </a:lnTo>
                    <a:cubicBezTo>
                      <a:pt x="16717" y="9795"/>
                      <a:pt x="14246" y="8772"/>
                      <a:pt x="11826" y="8093"/>
                    </a:cubicBezTo>
                    <a:cubicBezTo>
                      <a:pt x="10470" y="7725"/>
                      <a:pt x="9085" y="7540"/>
                      <a:pt x="7700" y="7540"/>
                    </a:cubicBezTo>
                    <a:cubicBezTo>
                      <a:pt x="6636" y="7540"/>
                      <a:pt x="5571" y="7649"/>
                      <a:pt x="4518" y="7870"/>
                    </a:cubicBezTo>
                    <a:cubicBezTo>
                      <a:pt x="3056" y="8162"/>
                      <a:pt x="1677" y="8651"/>
                      <a:pt x="393" y="9360"/>
                    </a:cubicBezTo>
                    <a:lnTo>
                      <a:pt x="393" y="9360"/>
                    </a:lnTo>
                    <a:lnTo>
                      <a:pt x="393" y="3575"/>
                    </a:lnTo>
                    <a:lnTo>
                      <a:pt x="393" y="2221"/>
                    </a:lnTo>
                    <a:cubicBezTo>
                      <a:pt x="393" y="2148"/>
                      <a:pt x="372" y="2006"/>
                      <a:pt x="386" y="1938"/>
                    </a:cubicBezTo>
                    <a:lnTo>
                      <a:pt x="386" y="1938"/>
                    </a:lnTo>
                    <a:cubicBezTo>
                      <a:pt x="428" y="1915"/>
                      <a:pt x="477" y="1888"/>
                      <a:pt x="536" y="1855"/>
                    </a:cubicBezTo>
                    <a:cubicBezTo>
                      <a:pt x="820" y="1686"/>
                      <a:pt x="1071" y="1489"/>
                      <a:pt x="1355" y="1320"/>
                    </a:cubicBezTo>
                    <a:cubicBezTo>
                      <a:pt x="2615" y="609"/>
                      <a:pt x="4031" y="334"/>
                      <a:pt x="5462" y="334"/>
                    </a:cubicBezTo>
                    <a:close/>
                    <a:moveTo>
                      <a:pt x="5422" y="1"/>
                    </a:moveTo>
                    <a:cubicBezTo>
                      <a:pt x="4224" y="1"/>
                      <a:pt x="3032" y="191"/>
                      <a:pt x="1917" y="670"/>
                    </a:cubicBezTo>
                    <a:cubicBezTo>
                      <a:pt x="1409" y="866"/>
                      <a:pt x="928" y="1151"/>
                      <a:pt x="481" y="1462"/>
                    </a:cubicBezTo>
                    <a:cubicBezTo>
                      <a:pt x="285" y="1605"/>
                      <a:pt x="82" y="1686"/>
                      <a:pt x="55" y="1916"/>
                    </a:cubicBezTo>
                    <a:cubicBezTo>
                      <a:pt x="0" y="2221"/>
                      <a:pt x="55" y="2593"/>
                      <a:pt x="55" y="2898"/>
                    </a:cubicBezTo>
                    <a:lnTo>
                      <a:pt x="55" y="6793"/>
                    </a:lnTo>
                    <a:lnTo>
                      <a:pt x="55" y="9644"/>
                    </a:lnTo>
                    <a:cubicBezTo>
                      <a:pt x="55" y="9747"/>
                      <a:pt x="129" y="9822"/>
                      <a:pt x="214" y="9822"/>
                    </a:cubicBezTo>
                    <a:cubicBezTo>
                      <a:pt x="246" y="9822"/>
                      <a:pt x="280" y="9811"/>
                      <a:pt x="312" y="9786"/>
                    </a:cubicBezTo>
                    <a:cubicBezTo>
                      <a:pt x="2577" y="8492"/>
                      <a:pt x="5226" y="7866"/>
                      <a:pt x="7844" y="7866"/>
                    </a:cubicBezTo>
                    <a:cubicBezTo>
                      <a:pt x="7966" y="7866"/>
                      <a:pt x="8088" y="7867"/>
                      <a:pt x="8209" y="7870"/>
                    </a:cubicBezTo>
                    <a:cubicBezTo>
                      <a:pt x="10722" y="7951"/>
                      <a:pt x="13066" y="8886"/>
                      <a:pt x="15491" y="9536"/>
                    </a:cubicBezTo>
                    <a:cubicBezTo>
                      <a:pt x="16791" y="9874"/>
                      <a:pt x="18173" y="10179"/>
                      <a:pt x="19527" y="10179"/>
                    </a:cubicBezTo>
                    <a:cubicBezTo>
                      <a:pt x="19670" y="10179"/>
                      <a:pt x="19758" y="10044"/>
                      <a:pt x="19670" y="9929"/>
                    </a:cubicBezTo>
                    <a:cubicBezTo>
                      <a:pt x="18342" y="7612"/>
                      <a:pt x="17014" y="5330"/>
                      <a:pt x="15694" y="3040"/>
                    </a:cubicBezTo>
                    <a:cubicBezTo>
                      <a:pt x="15499" y="2716"/>
                      <a:pt x="15336" y="2417"/>
                      <a:pt x="15150" y="2095"/>
                    </a:cubicBezTo>
                    <a:lnTo>
                      <a:pt x="15150" y="2095"/>
                    </a:lnTo>
                    <a:cubicBezTo>
                      <a:pt x="15139" y="2051"/>
                      <a:pt x="15112" y="2012"/>
                      <a:pt x="15068" y="1990"/>
                    </a:cubicBezTo>
                    <a:lnTo>
                      <a:pt x="15068" y="1990"/>
                    </a:lnTo>
                    <a:cubicBezTo>
                      <a:pt x="15046" y="1976"/>
                      <a:pt x="15021" y="1969"/>
                      <a:pt x="14997" y="1969"/>
                    </a:cubicBezTo>
                    <a:cubicBezTo>
                      <a:pt x="14991" y="1969"/>
                      <a:pt x="14986" y="1970"/>
                      <a:pt x="14981" y="1970"/>
                    </a:cubicBezTo>
                    <a:lnTo>
                      <a:pt x="14981" y="1970"/>
                    </a:lnTo>
                    <a:cubicBezTo>
                      <a:pt x="14931" y="1971"/>
                      <a:pt x="14881" y="1972"/>
                      <a:pt x="14832" y="1972"/>
                    </a:cubicBezTo>
                    <a:cubicBezTo>
                      <a:pt x="12527" y="1972"/>
                      <a:pt x="10566" y="775"/>
                      <a:pt x="8352" y="331"/>
                    </a:cubicBezTo>
                    <a:cubicBezTo>
                      <a:pt x="7398" y="129"/>
                      <a:pt x="6408" y="1"/>
                      <a:pt x="54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6" name="Google Shape;2516;p63"/>
              <p:cNvGrpSpPr/>
              <p:nvPr/>
            </p:nvGrpSpPr>
            <p:grpSpPr>
              <a:xfrm>
                <a:off x="6027461" y="3244190"/>
                <a:ext cx="1373301" cy="261146"/>
                <a:chOff x="6027461" y="3244190"/>
                <a:chExt cx="1373301" cy="261146"/>
              </a:xfrm>
            </p:grpSpPr>
            <p:sp>
              <p:nvSpPr>
                <p:cNvPr id="2517" name="Google Shape;2517;p63"/>
                <p:cNvSpPr/>
                <p:nvPr/>
              </p:nvSpPr>
              <p:spPr>
                <a:xfrm>
                  <a:off x="6132800" y="3244190"/>
                  <a:ext cx="516340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8" h="2051" extrusionOk="0">
                      <a:moveTo>
                        <a:pt x="8668" y="1"/>
                      </a:moveTo>
                      <a:cubicBezTo>
                        <a:pt x="7834" y="1"/>
                        <a:pt x="6999" y="102"/>
                        <a:pt x="6177" y="302"/>
                      </a:cubicBezTo>
                      <a:cubicBezTo>
                        <a:pt x="4241" y="801"/>
                        <a:pt x="2351" y="1712"/>
                        <a:pt x="307" y="1712"/>
                      </a:cubicBezTo>
                      <a:cubicBezTo>
                        <a:pt x="270" y="1712"/>
                        <a:pt x="233" y="1711"/>
                        <a:pt x="196" y="1711"/>
                      </a:cubicBezTo>
                      <a:cubicBezTo>
                        <a:pt x="189" y="1710"/>
                        <a:pt x="182" y="1709"/>
                        <a:pt x="176" y="1709"/>
                      </a:cubicBezTo>
                      <a:cubicBezTo>
                        <a:pt x="0" y="1709"/>
                        <a:pt x="7" y="2049"/>
                        <a:pt x="196" y="2049"/>
                      </a:cubicBezTo>
                      <a:cubicBezTo>
                        <a:pt x="237" y="2050"/>
                        <a:pt x="278" y="2051"/>
                        <a:pt x="319" y="2051"/>
                      </a:cubicBezTo>
                      <a:cubicBezTo>
                        <a:pt x="2249" y="2051"/>
                        <a:pt x="4014" y="1280"/>
                        <a:pt x="5838" y="756"/>
                      </a:cubicBezTo>
                      <a:cubicBezTo>
                        <a:pt x="6792" y="492"/>
                        <a:pt x="7758" y="351"/>
                        <a:pt x="8723" y="351"/>
                      </a:cubicBezTo>
                      <a:cubicBezTo>
                        <a:pt x="9841" y="351"/>
                        <a:pt x="10958" y="541"/>
                        <a:pt x="12049" y="952"/>
                      </a:cubicBezTo>
                      <a:cubicBezTo>
                        <a:pt x="12065" y="957"/>
                        <a:pt x="12080" y="959"/>
                        <a:pt x="12094" y="959"/>
                      </a:cubicBezTo>
                      <a:cubicBezTo>
                        <a:pt x="12258" y="959"/>
                        <a:pt x="12318" y="688"/>
                        <a:pt x="12130" y="614"/>
                      </a:cubicBezTo>
                      <a:cubicBezTo>
                        <a:pt x="11010" y="202"/>
                        <a:pt x="9841" y="1"/>
                        <a:pt x="8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8" name="Google Shape;2518;p63"/>
                <p:cNvSpPr/>
                <p:nvPr/>
              </p:nvSpPr>
              <p:spPr>
                <a:xfrm>
                  <a:off x="6106643" y="3289461"/>
                  <a:ext cx="542412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0" h="2048" extrusionOk="0">
                      <a:moveTo>
                        <a:pt x="9177" y="0"/>
                      </a:moveTo>
                      <a:cubicBezTo>
                        <a:pt x="8280" y="0"/>
                        <a:pt x="7381" y="110"/>
                        <a:pt x="6489" y="326"/>
                      </a:cubicBezTo>
                      <a:cubicBezTo>
                        <a:pt x="4434" y="827"/>
                        <a:pt x="2458" y="1708"/>
                        <a:pt x="320" y="1708"/>
                      </a:cubicBezTo>
                      <a:cubicBezTo>
                        <a:pt x="288" y="1708"/>
                        <a:pt x="256" y="1708"/>
                        <a:pt x="224" y="1708"/>
                      </a:cubicBezTo>
                      <a:cubicBezTo>
                        <a:pt x="1" y="1708"/>
                        <a:pt x="1" y="2046"/>
                        <a:pt x="224" y="2046"/>
                      </a:cubicBezTo>
                      <a:cubicBezTo>
                        <a:pt x="258" y="2047"/>
                        <a:pt x="292" y="2047"/>
                        <a:pt x="326" y="2047"/>
                      </a:cubicBezTo>
                      <a:cubicBezTo>
                        <a:pt x="2320" y="2047"/>
                        <a:pt x="4212" y="1273"/>
                        <a:pt x="6124" y="773"/>
                      </a:cubicBezTo>
                      <a:cubicBezTo>
                        <a:pt x="7142" y="497"/>
                        <a:pt x="8173" y="350"/>
                        <a:pt x="9201" y="350"/>
                      </a:cubicBezTo>
                      <a:cubicBezTo>
                        <a:pt x="10368" y="350"/>
                        <a:pt x="11532" y="539"/>
                        <a:pt x="12673" y="942"/>
                      </a:cubicBezTo>
                      <a:cubicBezTo>
                        <a:pt x="12690" y="948"/>
                        <a:pt x="12707" y="950"/>
                        <a:pt x="12722" y="950"/>
                      </a:cubicBezTo>
                      <a:cubicBezTo>
                        <a:pt x="12883" y="950"/>
                        <a:pt x="12940" y="684"/>
                        <a:pt x="12754" y="604"/>
                      </a:cubicBezTo>
                      <a:cubicBezTo>
                        <a:pt x="11588" y="199"/>
                        <a:pt x="10385" y="0"/>
                        <a:pt x="9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9" name="Google Shape;2519;p63"/>
                <p:cNvSpPr/>
                <p:nvPr/>
              </p:nvSpPr>
              <p:spPr>
                <a:xfrm>
                  <a:off x="6079397" y="3332971"/>
                  <a:ext cx="569701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1" h="2053" extrusionOk="0">
                      <a:moveTo>
                        <a:pt x="9616" y="0"/>
                      </a:moveTo>
                      <a:cubicBezTo>
                        <a:pt x="8694" y="0"/>
                        <a:pt x="7771" y="103"/>
                        <a:pt x="6862" y="304"/>
                      </a:cubicBezTo>
                      <a:cubicBezTo>
                        <a:pt x="4692" y="805"/>
                        <a:pt x="2575" y="1713"/>
                        <a:pt x="329" y="1713"/>
                      </a:cubicBezTo>
                      <a:cubicBezTo>
                        <a:pt x="296" y="1713"/>
                        <a:pt x="264" y="1713"/>
                        <a:pt x="231" y="1713"/>
                      </a:cubicBezTo>
                      <a:cubicBezTo>
                        <a:pt x="223" y="1712"/>
                        <a:pt x="215" y="1711"/>
                        <a:pt x="207" y="1711"/>
                      </a:cubicBezTo>
                      <a:cubicBezTo>
                        <a:pt x="1" y="1711"/>
                        <a:pt x="9" y="2051"/>
                        <a:pt x="231" y="2051"/>
                      </a:cubicBezTo>
                      <a:cubicBezTo>
                        <a:pt x="266" y="2052"/>
                        <a:pt x="301" y="2052"/>
                        <a:pt x="336" y="2052"/>
                      </a:cubicBezTo>
                      <a:cubicBezTo>
                        <a:pt x="2464" y="2052"/>
                        <a:pt x="4464" y="1251"/>
                        <a:pt x="6496" y="751"/>
                      </a:cubicBezTo>
                      <a:cubicBezTo>
                        <a:pt x="7552" y="491"/>
                        <a:pt x="8615" y="351"/>
                        <a:pt x="9673" y="351"/>
                      </a:cubicBezTo>
                      <a:cubicBezTo>
                        <a:pt x="10903" y="351"/>
                        <a:pt x="12126" y="540"/>
                        <a:pt x="13323" y="947"/>
                      </a:cubicBezTo>
                      <a:cubicBezTo>
                        <a:pt x="13339" y="952"/>
                        <a:pt x="13355" y="955"/>
                        <a:pt x="13369" y="955"/>
                      </a:cubicBezTo>
                      <a:cubicBezTo>
                        <a:pt x="13532" y="955"/>
                        <a:pt x="13591" y="665"/>
                        <a:pt x="13404" y="609"/>
                      </a:cubicBezTo>
                      <a:cubicBezTo>
                        <a:pt x="12175" y="199"/>
                        <a:pt x="10898" y="0"/>
                        <a:pt x="96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0" name="Google Shape;2520;p63"/>
                <p:cNvSpPr/>
                <p:nvPr/>
              </p:nvSpPr>
              <p:spPr>
                <a:xfrm>
                  <a:off x="6052150" y="3379835"/>
                  <a:ext cx="599085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2" h="2005" extrusionOk="0">
                      <a:moveTo>
                        <a:pt x="9753" y="1"/>
                      </a:moveTo>
                      <a:cubicBezTo>
                        <a:pt x="8924" y="1"/>
                        <a:pt x="8092" y="82"/>
                        <a:pt x="7254" y="256"/>
                      </a:cubicBezTo>
                      <a:cubicBezTo>
                        <a:pt x="4944" y="730"/>
                        <a:pt x="2720" y="1638"/>
                        <a:pt x="335" y="1638"/>
                      </a:cubicBezTo>
                      <a:cubicBezTo>
                        <a:pt x="300" y="1638"/>
                        <a:pt x="265" y="1638"/>
                        <a:pt x="231" y="1638"/>
                      </a:cubicBezTo>
                      <a:cubicBezTo>
                        <a:pt x="0" y="1638"/>
                        <a:pt x="0" y="1977"/>
                        <a:pt x="231" y="2004"/>
                      </a:cubicBezTo>
                      <a:cubicBezTo>
                        <a:pt x="268" y="2004"/>
                        <a:pt x="306" y="2004"/>
                        <a:pt x="343" y="2004"/>
                      </a:cubicBezTo>
                      <a:cubicBezTo>
                        <a:pt x="2610" y="2004"/>
                        <a:pt x="4723" y="1209"/>
                        <a:pt x="6889" y="676"/>
                      </a:cubicBezTo>
                      <a:cubicBezTo>
                        <a:pt x="7847" y="469"/>
                        <a:pt x="8806" y="317"/>
                        <a:pt x="9780" y="317"/>
                      </a:cubicBezTo>
                      <a:cubicBezTo>
                        <a:pt x="9983" y="317"/>
                        <a:pt x="10186" y="323"/>
                        <a:pt x="10390" y="337"/>
                      </a:cubicBezTo>
                      <a:cubicBezTo>
                        <a:pt x="11630" y="398"/>
                        <a:pt x="12842" y="676"/>
                        <a:pt x="14027" y="1049"/>
                      </a:cubicBezTo>
                      <a:cubicBezTo>
                        <a:pt x="14048" y="1057"/>
                        <a:pt x="14068" y="1061"/>
                        <a:pt x="14086" y="1061"/>
                      </a:cubicBezTo>
                      <a:cubicBezTo>
                        <a:pt x="14239" y="1061"/>
                        <a:pt x="14291" y="783"/>
                        <a:pt x="14115" y="710"/>
                      </a:cubicBezTo>
                      <a:cubicBezTo>
                        <a:pt x="12671" y="256"/>
                        <a:pt x="11218" y="1"/>
                        <a:pt x="97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" name="Google Shape;2521;p63"/>
                <p:cNvSpPr/>
                <p:nvPr/>
              </p:nvSpPr>
              <p:spPr>
                <a:xfrm>
                  <a:off x="6027461" y="3421711"/>
                  <a:ext cx="623774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1" h="1995" extrusionOk="0">
                      <a:moveTo>
                        <a:pt x="10093" y="0"/>
                      </a:moveTo>
                      <a:cubicBezTo>
                        <a:pt x="9281" y="0"/>
                        <a:pt x="8464" y="82"/>
                        <a:pt x="7647" y="246"/>
                      </a:cubicBezTo>
                      <a:cubicBezTo>
                        <a:pt x="5196" y="720"/>
                        <a:pt x="2830" y="1655"/>
                        <a:pt x="304" y="1655"/>
                      </a:cubicBezTo>
                      <a:cubicBezTo>
                        <a:pt x="268" y="1655"/>
                        <a:pt x="232" y="1655"/>
                        <a:pt x="196" y="1655"/>
                      </a:cubicBezTo>
                      <a:cubicBezTo>
                        <a:pt x="0" y="1655"/>
                        <a:pt x="0" y="1993"/>
                        <a:pt x="196" y="1993"/>
                      </a:cubicBezTo>
                      <a:cubicBezTo>
                        <a:pt x="235" y="1994"/>
                        <a:pt x="273" y="1994"/>
                        <a:pt x="312" y="1994"/>
                      </a:cubicBezTo>
                      <a:cubicBezTo>
                        <a:pt x="2727" y="1994"/>
                        <a:pt x="4975" y="1166"/>
                        <a:pt x="7308" y="666"/>
                      </a:cubicBezTo>
                      <a:cubicBezTo>
                        <a:pt x="8246" y="464"/>
                        <a:pt x="9179" y="359"/>
                        <a:pt x="10104" y="359"/>
                      </a:cubicBezTo>
                      <a:cubicBezTo>
                        <a:pt x="11632" y="359"/>
                        <a:pt x="13140" y="646"/>
                        <a:pt x="14616" y="1262"/>
                      </a:cubicBezTo>
                      <a:cubicBezTo>
                        <a:pt x="14637" y="1271"/>
                        <a:pt x="14657" y="1274"/>
                        <a:pt x="14675" y="1274"/>
                      </a:cubicBezTo>
                      <a:cubicBezTo>
                        <a:pt x="14828" y="1274"/>
                        <a:pt x="14880" y="996"/>
                        <a:pt x="14704" y="923"/>
                      </a:cubicBezTo>
                      <a:cubicBezTo>
                        <a:pt x="13213" y="307"/>
                        <a:pt x="11663" y="0"/>
                        <a:pt x="100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" name="Google Shape;2522;p63"/>
                <p:cNvSpPr/>
                <p:nvPr/>
              </p:nvSpPr>
              <p:spPr>
                <a:xfrm>
                  <a:off x="6779335" y="3244190"/>
                  <a:ext cx="516382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9" h="2051" extrusionOk="0">
                      <a:moveTo>
                        <a:pt x="3627" y="1"/>
                      </a:moveTo>
                      <a:cubicBezTo>
                        <a:pt x="2461" y="1"/>
                        <a:pt x="1302" y="202"/>
                        <a:pt x="181" y="614"/>
                      </a:cubicBezTo>
                      <a:cubicBezTo>
                        <a:pt x="0" y="688"/>
                        <a:pt x="55" y="959"/>
                        <a:pt x="218" y="959"/>
                      </a:cubicBezTo>
                      <a:cubicBezTo>
                        <a:pt x="232" y="959"/>
                        <a:pt x="247" y="957"/>
                        <a:pt x="262" y="952"/>
                      </a:cubicBezTo>
                      <a:cubicBezTo>
                        <a:pt x="1353" y="541"/>
                        <a:pt x="2462" y="351"/>
                        <a:pt x="3578" y="351"/>
                      </a:cubicBezTo>
                      <a:cubicBezTo>
                        <a:pt x="4540" y="351"/>
                        <a:pt x="5507" y="492"/>
                        <a:pt x="6473" y="756"/>
                      </a:cubicBezTo>
                      <a:cubicBezTo>
                        <a:pt x="8297" y="1280"/>
                        <a:pt x="10069" y="2051"/>
                        <a:pt x="11967" y="2051"/>
                      </a:cubicBezTo>
                      <a:cubicBezTo>
                        <a:pt x="12007" y="2051"/>
                        <a:pt x="12048" y="2050"/>
                        <a:pt x="12088" y="2049"/>
                      </a:cubicBezTo>
                      <a:cubicBezTo>
                        <a:pt x="12310" y="2049"/>
                        <a:pt x="12318" y="1709"/>
                        <a:pt x="12112" y="1709"/>
                      </a:cubicBezTo>
                      <a:cubicBezTo>
                        <a:pt x="12104" y="1709"/>
                        <a:pt x="12096" y="1710"/>
                        <a:pt x="12088" y="1711"/>
                      </a:cubicBezTo>
                      <a:cubicBezTo>
                        <a:pt x="12051" y="1711"/>
                        <a:pt x="12014" y="1712"/>
                        <a:pt x="11978" y="1712"/>
                      </a:cubicBezTo>
                      <a:cubicBezTo>
                        <a:pt x="9935" y="1712"/>
                        <a:pt x="8077" y="801"/>
                        <a:pt x="6108" y="302"/>
                      </a:cubicBezTo>
                      <a:cubicBezTo>
                        <a:pt x="5286" y="102"/>
                        <a:pt x="4455" y="1"/>
                        <a:pt x="36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" name="Google Shape;2523;p63"/>
                <p:cNvSpPr/>
                <p:nvPr/>
              </p:nvSpPr>
              <p:spPr>
                <a:xfrm>
                  <a:off x="6779377" y="3289461"/>
                  <a:ext cx="542161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4" h="2048" extrusionOk="0">
                      <a:moveTo>
                        <a:pt x="3761" y="0"/>
                      </a:moveTo>
                      <a:cubicBezTo>
                        <a:pt x="2551" y="0"/>
                        <a:pt x="1347" y="199"/>
                        <a:pt x="180" y="604"/>
                      </a:cubicBezTo>
                      <a:cubicBezTo>
                        <a:pt x="1" y="684"/>
                        <a:pt x="53" y="950"/>
                        <a:pt x="212" y="950"/>
                      </a:cubicBezTo>
                      <a:cubicBezTo>
                        <a:pt x="228" y="950"/>
                        <a:pt x="244" y="948"/>
                        <a:pt x="261" y="942"/>
                      </a:cubicBezTo>
                      <a:cubicBezTo>
                        <a:pt x="1403" y="539"/>
                        <a:pt x="2567" y="350"/>
                        <a:pt x="3734" y="350"/>
                      </a:cubicBezTo>
                      <a:cubicBezTo>
                        <a:pt x="4762" y="350"/>
                        <a:pt x="5792" y="497"/>
                        <a:pt x="6811" y="773"/>
                      </a:cubicBezTo>
                      <a:cubicBezTo>
                        <a:pt x="8729" y="1273"/>
                        <a:pt x="10588" y="2047"/>
                        <a:pt x="12607" y="2047"/>
                      </a:cubicBezTo>
                      <a:cubicBezTo>
                        <a:pt x="12641" y="2047"/>
                        <a:pt x="12676" y="2047"/>
                        <a:pt x="12710" y="2046"/>
                      </a:cubicBezTo>
                      <a:cubicBezTo>
                        <a:pt x="12934" y="2046"/>
                        <a:pt x="12934" y="1708"/>
                        <a:pt x="12710" y="1708"/>
                      </a:cubicBezTo>
                      <a:cubicBezTo>
                        <a:pt x="12678" y="1708"/>
                        <a:pt x="12646" y="1708"/>
                        <a:pt x="12614" y="1708"/>
                      </a:cubicBezTo>
                      <a:cubicBezTo>
                        <a:pt x="10477" y="1708"/>
                        <a:pt x="8500" y="827"/>
                        <a:pt x="6445" y="326"/>
                      </a:cubicBezTo>
                      <a:cubicBezTo>
                        <a:pt x="5557" y="110"/>
                        <a:pt x="4657" y="0"/>
                        <a:pt x="37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" name="Google Shape;2524;p63"/>
                <p:cNvSpPr/>
                <p:nvPr/>
              </p:nvSpPr>
              <p:spPr>
                <a:xfrm>
                  <a:off x="6779335" y="3332971"/>
                  <a:ext cx="569449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5" h="2053" extrusionOk="0">
                      <a:moveTo>
                        <a:pt x="3974" y="0"/>
                      </a:moveTo>
                      <a:cubicBezTo>
                        <a:pt x="2690" y="0"/>
                        <a:pt x="1410" y="199"/>
                        <a:pt x="181" y="609"/>
                      </a:cubicBezTo>
                      <a:cubicBezTo>
                        <a:pt x="1" y="665"/>
                        <a:pt x="54" y="955"/>
                        <a:pt x="216" y="955"/>
                      </a:cubicBezTo>
                      <a:cubicBezTo>
                        <a:pt x="231" y="955"/>
                        <a:pt x="246" y="952"/>
                        <a:pt x="262" y="947"/>
                      </a:cubicBezTo>
                      <a:cubicBezTo>
                        <a:pt x="1463" y="540"/>
                        <a:pt x="2686" y="351"/>
                        <a:pt x="3916" y="351"/>
                      </a:cubicBezTo>
                      <a:cubicBezTo>
                        <a:pt x="4974" y="351"/>
                        <a:pt x="6037" y="491"/>
                        <a:pt x="7096" y="751"/>
                      </a:cubicBezTo>
                      <a:cubicBezTo>
                        <a:pt x="9122" y="1251"/>
                        <a:pt x="11122" y="2052"/>
                        <a:pt x="13256" y="2052"/>
                      </a:cubicBezTo>
                      <a:cubicBezTo>
                        <a:pt x="13291" y="2052"/>
                        <a:pt x="13326" y="2052"/>
                        <a:pt x="13361" y="2051"/>
                      </a:cubicBezTo>
                      <a:cubicBezTo>
                        <a:pt x="13577" y="2051"/>
                        <a:pt x="13585" y="1711"/>
                        <a:pt x="13385" y="1711"/>
                      </a:cubicBezTo>
                      <a:cubicBezTo>
                        <a:pt x="13377" y="1711"/>
                        <a:pt x="13369" y="1712"/>
                        <a:pt x="13361" y="1713"/>
                      </a:cubicBezTo>
                      <a:cubicBezTo>
                        <a:pt x="13329" y="1713"/>
                        <a:pt x="13296" y="1713"/>
                        <a:pt x="13263" y="1713"/>
                      </a:cubicBezTo>
                      <a:cubicBezTo>
                        <a:pt x="11011" y="1713"/>
                        <a:pt x="8900" y="805"/>
                        <a:pt x="6731" y="304"/>
                      </a:cubicBezTo>
                      <a:cubicBezTo>
                        <a:pt x="5821" y="103"/>
                        <a:pt x="4897" y="0"/>
                        <a:pt x="39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" name="Google Shape;2525;p63"/>
                <p:cNvSpPr/>
                <p:nvPr/>
              </p:nvSpPr>
              <p:spPr>
                <a:xfrm>
                  <a:off x="6777030" y="3379835"/>
                  <a:ext cx="599043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1" h="2005" extrusionOk="0">
                      <a:moveTo>
                        <a:pt x="4537" y="1"/>
                      </a:moveTo>
                      <a:cubicBezTo>
                        <a:pt x="3073" y="1"/>
                        <a:pt x="1622" y="256"/>
                        <a:pt x="182" y="710"/>
                      </a:cubicBezTo>
                      <a:cubicBezTo>
                        <a:pt x="0" y="783"/>
                        <a:pt x="51" y="1061"/>
                        <a:pt x="205" y="1061"/>
                      </a:cubicBezTo>
                      <a:cubicBezTo>
                        <a:pt x="223" y="1061"/>
                        <a:pt x="242" y="1057"/>
                        <a:pt x="263" y="1049"/>
                      </a:cubicBezTo>
                      <a:cubicBezTo>
                        <a:pt x="1421" y="676"/>
                        <a:pt x="2607" y="425"/>
                        <a:pt x="3819" y="337"/>
                      </a:cubicBezTo>
                      <a:cubicBezTo>
                        <a:pt x="4028" y="323"/>
                        <a:pt x="4236" y="317"/>
                        <a:pt x="4443" y="317"/>
                      </a:cubicBezTo>
                      <a:cubicBezTo>
                        <a:pt x="5440" y="317"/>
                        <a:pt x="6421" y="469"/>
                        <a:pt x="7402" y="676"/>
                      </a:cubicBezTo>
                      <a:cubicBezTo>
                        <a:pt x="9567" y="1209"/>
                        <a:pt x="11680" y="2004"/>
                        <a:pt x="13954" y="2004"/>
                      </a:cubicBezTo>
                      <a:cubicBezTo>
                        <a:pt x="13991" y="2004"/>
                        <a:pt x="14029" y="2004"/>
                        <a:pt x="14067" y="2004"/>
                      </a:cubicBezTo>
                      <a:cubicBezTo>
                        <a:pt x="14290" y="1977"/>
                        <a:pt x="14290" y="1638"/>
                        <a:pt x="14067" y="1638"/>
                      </a:cubicBezTo>
                      <a:cubicBezTo>
                        <a:pt x="14032" y="1638"/>
                        <a:pt x="13997" y="1638"/>
                        <a:pt x="13962" y="1638"/>
                      </a:cubicBezTo>
                      <a:cubicBezTo>
                        <a:pt x="11570" y="1638"/>
                        <a:pt x="9346" y="730"/>
                        <a:pt x="7036" y="256"/>
                      </a:cubicBezTo>
                      <a:cubicBezTo>
                        <a:pt x="6199" y="82"/>
                        <a:pt x="5366" y="1"/>
                        <a:pt x="45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" name="Google Shape;2526;p63"/>
                <p:cNvSpPr/>
                <p:nvPr/>
              </p:nvSpPr>
              <p:spPr>
                <a:xfrm>
                  <a:off x="6777030" y="3421711"/>
                  <a:ext cx="623732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0" h="1995" extrusionOk="0">
                      <a:moveTo>
                        <a:pt x="4779" y="0"/>
                      </a:moveTo>
                      <a:cubicBezTo>
                        <a:pt x="3217" y="0"/>
                        <a:pt x="1669" y="307"/>
                        <a:pt x="182" y="923"/>
                      </a:cubicBezTo>
                      <a:cubicBezTo>
                        <a:pt x="0" y="996"/>
                        <a:pt x="51" y="1274"/>
                        <a:pt x="205" y="1274"/>
                      </a:cubicBezTo>
                      <a:cubicBezTo>
                        <a:pt x="223" y="1274"/>
                        <a:pt x="242" y="1271"/>
                        <a:pt x="263" y="1262"/>
                      </a:cubicBezTo>
                      <a:cubicBezTo>
                        <a:pt x="1740" y="646"/>
                        <a:pt x="3250" y="359"/>
                        <a:pt x="4778" y="359"/>
                      </a:cubicBezTo>
                      <a:cubicBezTo>
                        <a:pt x="5704" y="359"/>
                        <a:pt x="6636" y="464"/>
                        <a:pt x="7571" y="666"/>
                      </a:cubicBezTo>
                      <a:cubicBezTo>
                        <a:pt x="9905" y="1166"/>
                        <a:pt x="12159" y="1994"/>
                        <a:pt x="14542" y="1994"/>
                      </a:cubicBezTo>
                      <a:cubicBezTo>
                        <a:pt x="14580" y="1994"/>
                        <a:pt x="14618" y="1994"/>
                        <a:pt x="14656" y="1993"/>
                      </a:cubicBezTo>
                      <a:cubicBezTo>
                        <a:pt x="14879" y="1993"/>
                        <a:pt x="14879" y="1655"/>
                        <a:pt x="14656" y="1655"/>
                      </a:cubicBezTo>
                      <a:cubicBezTo>
                        <a:pt x="14621" y="1655"/>
                        <a:pt x="14585" y="1655"/>
                        <a:pt x="14550" y="1655"/>
                      </a:cubicBezTo>
                      <a:cubicBezTo>
                        <a:pt x="12048" y="1655"/>
                        <a:pt x="9657" y="720"/>
                        <a:pt x="7206" y="246"/>
                      </a:cubicBezTo>
                      <a:cubicBezTo>
                        <a:pt x="6398" y="82"/>
                        <a:pt x="5587" y="0"/>
                        <a:pt x="47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27" name="Google Shape;2527;p63"/>
            <p:cNvSpPr/>
            <p:nvPr/>
          </p:nvSpPr>
          <p:spPr>
            <a:xfrm>
              <a:off x="6072313" y="2981744"/>
              <a:ext cx="841368" cy="265422"/>
            </a:xfrm>
            <a:custGeom>
              <a:avLst/>
              <a:gdLst/>
              <a:ahLst/>
              <a:cxnLst/>
              <a:rect l="l" t="t" r="r" b="b"/>
              <a:pathLst>
                <a:path w="20072" h="6332" extrusionOk="0">
                  <a:moveTo>
                    <a:pt x="15878" y="1"/>
                  </a:moveTo>
                  <a:cubicBezTo>
                    <a:pt x="15399" y="1"/>
                    <a:pt x="14368" y="326"/>
                    <a:pt x="12957" y="860"/>
                  </a:cubicBezTo>
                  <a:cubicBezTo>
                    <a:pt x="12957" y="860"/>
                    <a:pt x="4325" y="146"/>
                    <a:pt x="662" y="146"/>
                  </a:cubicBezTo>
                  <a:cubicBezTo>
                    <a:pt x="418" y="146"/>
                    <a:pt x="196" y="149"/>
                    <a:pt x="0" y="156"/>
                  </a:cubicBezTo>
                  <a:lnTo>
                    <a:pt x="170" y="6170"/>
                  </a:lnTo>
                  <a:cubicBezTo>
                    <a:pt x="477" y="6284"/>
                    <a:pt x="1089" y="6332"/>
                    <a:pt x="1890" y="6332"/>
                  </a:cubicBezTo>
                  <a:cubicBezTo>
                    <a:pt x="5055" y="6332"/>
                    <a:pt x="11175" y="5581"/>
                    <a:pt x="13181" y="5154"/>
                  </a:cubicBezTo>
                  <a:cubicBezTo>
                    <a:pt x="13181" y="5154"/>
                    <a:pt x="15978" y="5689"/>
                    <a:pt x="17129" y="5771"/>
                  </a:cubicBezTo>
                  <a:cubicBezTo>
                    <a:pt x="17348" y="5782"/>
                    <a:pt x="17534" y="5788"/>
                    <a:pt x="17692" y="5788"/>
                  </a:cubicBezTo>
                  <a:cubicBezTo>
                    <a:pt x="18368" y="5788"/>
                    <a:pt x="18528" y="5674"/>
                    <a:pt x="18572" y="5378"/>
                  </a:cubicBezTo>
                  <a:cubicBezTo>
                    <a:pt x="18653" y="5039"/>
                    <a:pt x="16486" y="4816"/>
                    <a:pt x="15524" y="4646"/>
                  </a:cubicBezTo>
                  <a:lnTo>
                    <a:pt x="15524" y="4646"/>
                  </a:lnTo>
                  <a:cubicBezTo>
                    <a:pt x="15524" y="4646"/>
                    <a:pt x="16578" y="4670"/>
                    <a:pt x="17523" y="4670"/>
                  </a:cubicBezTo>
                  <a:cubicBezTo>
                    <a:pt x="17996" y="4670"/>
                    <a:pt x="18441" y="4664"/>
                    <a:pt x="18714" y="4646"/>
                  </a:cubicBezTo>
                  <a:cubicBezTo>
                    <a:pt x="19500" y="4619"/>
                    <a:pt x="19669" y="4450"/>
                    <a:pt x="19642" y="4111"/>
                  </a:cubicBezTo>
                  <a:cubicBezTo>
                    <a:pt x="19642" y="3911"/>
                    <a:pt x="19601" y="3649"/>
                    <a:pt x="17081" y="3473"/>
                  </a:cubicBezTo>
                  <a:lnTo>
                    <a:pt x="17081" y="3473"/>
                  </a:lnTo>
                  <a:cubicBezTo>
                    <a:pt x="17267" y="3478"/>
                    <a:pt x="17462" y="3482"/>
                    <a:pt x="17661" y="3482"/>
                  </a:cubicBezTo>
                  <a:cubicBezTo>
                    <a:pt x="18770" y="3482"/>
                    <a:pt x="19965" y="3376"/>
                    <a:pt x="20008" y="2926"/>
                  </a:cubicBezTo>
                  <a:cubicBezTo>
                    <a:pt x="20072" y="2330"/>
                    <a:pt x="19165" y="2225"/>
                    <a:pt x="17709" y="2225"/>
                  </a:cubicBezTo>
                  <a:cubicBezTo>
                    <a:pt x="17203" y="2225"/>
                    <a:pt x="16630" y="2237"/>
                    <a:pt x="16010" y="2246"/>
                  </a:cubicBezTo>
                  <a:lnTo>
                    <a:pt x="16010" y="2246"/>
                  </a:lnTo>
                  <a:cubicBezTo>
                    <a:pt x="16585" y="2238"/>
                    <a:pt x="18682" y="2200"/>
                    <a:pt x="19195" y="2106"/>
                  </a:cubicBezTo>
                  <a:cubicBezTo>
                    <a:pt x="19553" y="2020"/>
                    <a:pt x="19613" y="1232"/>
                    <a:pt x="18105" y="1232"/>
                  </a:cubicBezTo>
                  <a:cubicBezTo>
                    <a:pt x="18074" y="1232"/>
                    <a:pt x="18042" y="1232"/>
                    <a:pt x="18010" y="1233"/>
                  </a:cubicBezTo>
                  <a:cubicBezTo>
                    <a:pt x="16398" y="1233"/>
                    <a:pt x="15158" y="1368"/>
                    <a:pt x="15043" y="1368"/>
                  </a:cubicBezTo>
                  <a:cubicBezTo>
                    <a:pt x="15041" y="1369"/>
                    <a:pt x="15039" y="1369"/>
                    <a:pt x="15038" y="1369"/>
                  </a:cubicBezTo>
                  <a:cubicBezTo>
                    <a:pt x="14980" y="1369"/>
                    <a:pt x="16148" y="627"/>
                    <a:pt x="16174" y="183"/>
                  </a:cubicBezTo>
                  <a:cubicBezTo>
                    <a:pt x="16182" y="58"/>
                    <a:pt x="16079" y="1"/>
                    <a:pt x="15878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3"/>
            <p:cNvSpPr/>
            <p:nvPr/>
          </p:nvSpPr>
          <p:spPr>
            <a:xfrm>
              <a:off x="6072313" y="2975038"/>
              <a:ext cx="847237" cy="279548"/>
            </a:xfrm>
            <a:custGeom>
              <a:avLst/>
              <a:gdLst/>
              <a:ahLst/>
              <a:cxnLst/>
              <a:rect l="l" t="t" r="r" b="b"/>
              <a:pathLst>
                <a:path w="20212" h="6669" extrusionOk="0">
                  <a:moveTo>
                    <a:pt x="15846" y="1"/>
                  </a:moveTo>
                  <a:cubicBezTo>
                    <a:pt x="15440" y="1"/>
                    <a:pt x="14639" y="192"/>
                    <a:pt x="12930" y="851"/>
                  </a:cubicBezTo>
                  <a:cubicBezTo>
                    <a:pt x="12298" y="800"/>
                    <a:pt x="4211" y="136"/>
                    <a:pt x="681" y="136"/>
                  </a:cubicBezTo>
                  <a:cubicBezTo>
                    <a:pt x="429" y="136"/>
                    <a:pt x="201" y="139"/>
                    <a:pt x="0" y="146"/>
                  </a:cubicBezTo>
                  <a:lnTo>
                    <a:pt x="27" y="485"/>
                  </a:lnTo>
                  <a:cubicBezTo>
                    <a:pt x="220" y="478"/>
                    <a:pt x="438" y="475"/>
                    <a:pt x="679" y="475"/>
                  </a:cubicBezTo>
                  <a:cubicBezTo>
                    <a:pt x="4288" y="475"/>
                    <a:pt x="12847" y="1189"/>
                    <a:pt x="12930" y="1189"/>
                  </a:cubicBezTo>
                  <a:lnTo>
                    <a:pt x="12957" y="1223"/>
                  </a:lnTo>
                  <a:lnTo>
                    <a:pt x="13011" y="1189"/>
                  </a:lnTo>
                  <a:cubicBezTo>
                    <a:pt x="14874" y="456"/>
                    <a:pt x="15590" y="318"/>
                    <a:pt x="15861" y="318"/>
                  </a:cubicBezTo>
                  <a:cubicBezTo>
                    <a:pt x="15943" y="318"/>
                    <a:pt x="15985" y="330"/>
                    <a:pt x="16005" y="343"/>
                  </a:cubicBezTo>
                  <a:cubicBezTo>
                    <a:pt x="16005" y="512"/>
                    <a:pt x="15693" y="797"/>
                    <a:pt x="15097" y="1250"/>
                  </a:cubicBezTo>
                  <a:cubicBezTo>
                    <a:pt x="14901" y="1420"/>
                    <a:pt x="14820" y="1474"/>
                    <a:pt x="14874" y="1589"/>
                  </a:cubicBezTo>
                  <a:lnTo>
                    <a:pt x="14928" y="1731"/>
                  </a:lnTo>
                  <a:lnTo>
                    <a:pt x="15070" y="1697"/>
                  </a:lnTo>
                  <a:cubicBezTo>
                    <a:pt x="15158" y="1697"/>
                    <a:pt x="16425" y="1562"/>
                    <a:pt x="18010" y="1562"/>
                  </a:cubicBezTo>
                  <a:cubicBezTo>
                    <a:pt x="18061" y="1560"/>
                    <a:pt x="18110" y="1559"/>
                    <a:pt x="18158" y="1559"/>
                  </a:cubicBezTo>
                  <a:cubicBezTo>
                    <a:pt x="18968" y="1559"/>
                    <a:pt x="19224" y="1822"/>
                    <a:pt x="19249" y="1982"/>
                  </a:cubicBezTo>
                  <a:cubicBezTo>
                    <a:pt x="19249" y="2036"/>
                    <a:pt x="19222" y="2097"/>
                    <a:pt x="19161" y="2097"/>
                  </a:cubicBezTo>
                  <a:cubicBezTo>
                    <a:pt x="18599" y="2205"/>
                    <a:pt x="15944" y="2239"/>
                    <a:pt x="15863" y="2239"/>
                  </a:cubicBezTo>
                  <a:lnTo>
                    <a:pt x="15863" y="2578"/>
                  </a:lnTo>
                  <a:lnTo>
                    <a:pt x="16736" y="2578"/>
                  </a:lnTo>
                  <a:cubicBezTo>
                    <a:pt x="17177" y="2568"/>
                    <a:pt x="17591" y="2559"/>
                    <a:pt x="17965" y="2559"/>
                  </a:cubicBezTo>
                  <a:cubicBezTo>
                    <a:pt x="18886" y="2559"/>
                    <a:pt x="19563" y="2615"/>
                    <a:pt x="19784" y="2856"/>
                  </a:cubicBezTo>
                  <a:cubicBezTo>
                    <a:pt x="19839" y="2917"/>
                    <a:pt x="19839" y="2998"/>
                    <a:pt x="19839" y="3086"/>
                  </a:cubicBezTo>
                  <a:cubicBezTo>
                    <a:pt x="19839" y="3113"/>
                    <a:pt x="19757" y="3452"/>
                    <a:pt x="17868" y="3479"/>
                  </a:cubicBezTo>
                  <a:lnTo>
                    <a:pt x="17217" y="3479"/>
                  </a:lnTo>
                  <a:cubicBezTo>
                    <a:pt x="16791" y="3452"/>
                    <a:pt x="16317" y="3425"/>
                    <a:pt x="15775" y="3391"/>
                  </a:cubicBezTo>
                  <a:lnTo>
                    <a:pt x="15775" y="3729"/>
                  </a:lnTo>
                  <a:cubicBezTo>
                    <a:pt x="15775" y="3729"/>
                    <a:pt x="16398" y="3790"/>
                    <a:pt x="17190" y="3817"/>
                  </a:cubicBezTo>
                  <a:cubicBezTo>
                    <a:pt x="18091" y="3872"/>
                    <a:pt x="18714" y="3960"/>
                    <a:pt x="19107" y="4041"/>
                  </a:cubicBezTo>
                  <a:cubicBezTo>
                    <a:pt x="19473" y="4156"/>
                    <a:pt x="19473" y="4237"/>
                    <a:pt x="19473" y="4298"/>
                  </a:cubicBezTo>
                  <a:cubicBezTo>
                    <a:pt x="19500" y="4441"/>
                    <a:pt x="19500" y="4610"/>
                    <a:pt x="18687" y="4637"/>
                  </a:cubicBezTo>
                  <a:cubicBezTo>
                    <a:pt x="18364" y="4660"/>
                    <a:pt x="17753" y="4668"/>
                    <a:pt x="17155" y="4668"/>
                  </a:cubicBezTo>
                  <a:cubicBezTo>
                    <a:pt x="16337" y="4668"/>
                    <a:pt x="15540" y="4653"/>
                    <a:pt x="15524" y="4637"/>
                  </a:cubicBezTo>
                  <a:lnTo>
                    <a:pt x="15497" y="4976"/>
                  </a:lnTo>
                  <a:cubicBezTo>
                    <a:pt x="15693" y="5030"/>
                    <a:pt x="15978" y="5057"/>
                    <a:pt x="16256" y="5118"/>
                  </a:cubicBezTo>
                  <a:cubicBezTo>
                    <a:pt x="16933" y="5199"/>
                    <a:pt x="18179" y="5396"/>
                    <a:pt x="18403" y="5565"/>
                  </a:cubicBezTo>
                  <a:cubicBezTo>
                    <a:pt x="18359" y="5680"/>
                    <a:pt x="18274" y="5778"/>
                    <a:pt x="17672" y="5778"/>
                  </a:cubicBezTo>
                  <a:cubicBezTo>
                    <a:pt x="17532" y="5778"/>
                    <a:pt x="17364" y="5773"/>
                    <a:pt x="17163" y="5761"/>
                  </a:cubicBezTo>
                  <a:cubicBezTo>
                    <a:pt x="16032" y="5680"/>
                    <a:pt x="13235" y="5172"/>
                    <a:pt x="13208" y="5172"/>
                  </a:cubicBezTo>
                  <a:lnTo>
                    <a:pt x="13181" y="5145"/>
                  </a:lnTo>
                  <a:lnTo>
                    <a:pt x="13126" y="5172"/>
                  </a:lnTo>
                  <a:cubicBezTo>
                    <a:pt x="11058" y="5603"/>
                    <a:pt x="4865" y="6329"/>
                    <a:pt x="1800" y="6329"/>
                  </a:cubicBezTo>
                  <a:cubicBezTo>
                    <a:pt x="1061" y="6329"/>
                    <a:pt x="504" y="6287"/>
                    <a:pt x="230" y="6188"/>
                  </a:cubicBezTo>
                  <a:lnTo>
                    <a:pt x="88" y="6500"/>
                  </a:lnTo>
                  <a:cubicBezTo>
                    <a:pt x="427" y="6608"/>
                    <a:pt x="1077" y="6669"/>
                    <a:pt x="1924" y="6669"/>
                  </a:cubicBezTo>
                  <a:cubicBezTo>
                    <a:pt x="5141" y="6669"/>
                    <a:pt x="11237" y="5903"/>
                    <a:pt x="13181" y="5511"/>
                  </a:cubicBezTo>
                  <a:cubicBezTo>
                    <a:pt x="13519" y="5565"/>
                    <a:pt x="16032" y="6019"/>
                    <a:pt x="17129" y="6100"/>
                  </a:cubicBezTo>
                  <a:cubicBezTo>
                    <a:pt x="17348" y="6112"/>
                    <a:pt x="17538" y="6119"/>
                    <a:pt x="17704" y="6119"/>
                  </a:cubicBezTo>
                  <a:cubicBezTo>
                    <a:pt x="18378" y="6119"/>
                    <a:pt x="18649" y="5999"/>
                    <a:pt x="18741" y="5592"/>
                  </a:cubicBezTo>
                  <a:cubicBezTo>
                    <a:pt x="18741" y="5511"/>
                    <a:pt x="18741" y="5456"/>
                    <a:pt x="18687" y="5396"/>
                  </a:cubicBezTo>
                  <a:cubicBezTo>
                    <a:pt x="18599" y="5226"/>
                    <a:pt x="18288" y="5118"/>
                    <a:pt x="17725" y="5003"/>
                  </a:cubicBezTo>
                  <a:cubicBezTo>
                    <a:pt x="18118" y="5003"/>
                    <a:pt x="18484" y="5003"/>
                    <a:pt x="18714" y="4976"/>
                  </a:cubicBezTo>
                  <a:cubicBezTo>
                    <a:pt x="19419" y="4948"/>
                    <a:pt x="19839" y="4806"/>
                    <a:pt x="19811" y="4271"/>
                  </a:cubicBezTo>
                  <a:cubicBezTo>
                    <a:pt x="19811" y="4041"/>
                    <a:pt x="19730" y="3872"/>
                    <a:pt x="19161" y="3729"/>
                  </a:cubicBezTo>
                  <a:cubicBezTo>
                    <a:pt x="19839" y="3621"/>
                    <a:pt x="20150" y="3425"/>
                    <a:pt x="20177" y="3113"/>
                  </a:cubicBezTo>
                  <a:cubicBezTo>
                    <a:pt x="20211" y="2917"/>
                    <a:pt x="20150" y="2774"/>
                    <a:pt x="20042" y="2632"/>
                  </a:cubicBezTo>
                  <a:cubicBezTo>
                    <a:pt x="19900" y="2490"/>
                    <a:pt x="19703" y="2409"/>
                    <a:pt x="19419" y="2321"/>
                  </a:cubicBezTo>
                  <a:cubicBezTo>
                    <a:pt x="19534" y="2239"/>
                    <a:pt x="19588" y="2097"/>
                    <a:pt x="19588" y="1928"/>
                  </a:cubicBezTo>
                  <a:cubicBezTo>
                    <a:pt x="19562" y="1763"/>
                    <a:pt x="19401" y="1222"/>
                    <a:pt x="18126" y="1222"/>
                  </a:cubicBezTo>
                  <a:cubicBezTo>
                    <a:pt x="18088" y="1222"/>
                    <a:pt x="18050" y="1222"/>
                    <a:pt x="18010" y="1223"/>
                  </a:cubicBezTo>
                  <a:cubicBezTo>
                    <a:pt x="16994" y="1223"/>
                    <a:pt x="16113" y="1277"/>
                    <a:pt x="15578" y="1305"/>
                  </a:cubicBezTo>
                  <a:cubicBezTo>
                    <a:pt x="15978" y="993"/>
                    <a:pt x="16344" y="654"/>
                    <a:pt x="16344" y="377"/>
                  </a:cubicBezTo>
                  <a:cubicBezTo>
                    <a:pt x="16344" y="262"/>
                    <a:pt x="16317" y="146"/>
                    <a:pt x="16201" y="92"/>
                  </a:cubicBezTo>
                  <a:cubicBezTo>
                    <a:pt x="16132" y="40"/>
                    <a:pt x="16029" y="1"/>
                    <a:pt x="1584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9" name="Google Shape;2529;p63"/>
            <p:cNvGrpSpPr/>
            <p:nvPr/>
          </p:nvGrpSpPr>
          <p:grpSpPr>
            <a:xfrm>
              <a:off x="5945680" y="2446626"/>
              <a:ext cx="305704" cy="513783"/>
              <a:chOff x="5945680" y="2446626"/>
              <a:chExt cx="305704" cy="513783"/>
            </a:xfrm>
          </p:grpSpPr>
          <p:sp>
            <p:nvSpPr>
              <p:cNvPr id="2530" name="Google Shape;2530;p63"/>
              <p:cNvSpPr/>
              <p:nvPr/>
            </p:nvSpPr>
            <p:spPr>
              <a:xfrm>
                <a:off x="5954189" y="2453668"/>
                <a:ext cx="289650" cy="499279"/>
              </a:xfrm>
              <a:custGeom>
                <a:avLst/>
                <a:gdLst/>
                <a:ahLst/>
                <a:cxnLst/>
                <a:rect l="l" t="t" r="r" b="b"/>
                <a:pathLst>
                  <a:path w="6910" h="11911" extrusionOk="0">
                    <a:moveTo>
                      <a:pt x="6909" y="0"/>
                    </a:moveTo>
                    <a:cubicBezTo>
                      <a:pt x="4234" y="1185"/>
                      <a:pt x="2845" y="3806"/>
                      <a:pt x="2060" y="5364"/>
                    </a:cubicBezTo>
                    <a:cubicBezTo>
                      <a:pt x="1382" y="6719"/>
                      <a:pt x="678" y="8074"/>
                      <a:pt x="1" y="9394"/>
                    </a:cubicBezTo>
                    <a:cubicBezTo>
                      <a:pt x="1" y="9394"/>
                      <a:pt x="1355" y="10613"/>
                      <a:pt x="3272" y="11318"/>
                    </a:cubicBezTo>
                    <a:cubicBezTo>
                      <a:pt x="4793" y="11855"/>
                      <a:pt x="5730" y="11911"/>
                      <a:pt x="6052" y="11911"/>
                    </a:cubicBezTo>
                    <a:cubicBezTo>
                      <a:pt x="6136" y="11911"/>
                      <a:pt x="6178" y="11907"/>
                      <a:pt x="6178" y="11907"/>
                    </a:cubicBezTo>
                    <a:lnTo>
                      <a:pt x="6686" y="4910"/>
                    </a:lnTo>
                    <a:lnTo>
                      <a:pt x="69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63"/>
              <p:cNvSpPr/>
              <p:nvPr/>
            </p:nvSpPr>
            <p:spPr>
              <a:xfrm>
                <a:off x="5945680" y="2446626"/>
                <a:ext cx="305704" cy="513783"/>
              </a:xfrm>
              <a:custGeom>
                <a:avLst/>
                <a:gdLst/>
                <a:ahLst/>
                <a:cxnLst/>
                <a:rect l="l" t="t" r="r" b="b"/>
                <a:pathLst>
                  <a:path w="7293" h="12257" extrusionOk="0">
                    <a:moveTo>
                      <a:pt x="6931" y="440"/>
                    </a:moveTo>
                    <a:cubicBezTo>
                      <a:pt x="6796" y="3592"/>
                      <a:pt x="6598" y="6720"/>
                      <a:pt x="6381" y="9874"/>
                    </a:cubicBezTo>
                    <a:cubicBezTo>
                      <a:pt x="6330" y="10558"/>
                      <a:pt x="6274" y="11237"/>
                      <a:pt x="6223" y="11916"/>
                    </a:cubicBezTo>
                    <a:lnTo>
                      <a:pt x="6223" y="11916"/>
                    </a:lnTo>
                    <a:cubicBezTo>
                      <a:pt x="6178" y="11917"/>
                      <a:pt x="6133" y="11918"/>
                      <a:pt x="6088" y="11918"/>
                    </a:cubicBezTo>
                    <a:cubicBezTo>
                      <a:pt x="5151" y="11918"/>
                      <a:pt x="4145" y="11559"/>
                      <a:pt x="3306" y="11228"/>
                    </a:cubicBezTo>
                    <a:cubicBezTo>
                      <a:pt x="2272" y="10823"/>
                      <a:pt x="1257" y="10253"/>
                      <a:pt x="402" y="9531"/>
                    </a:cubicBezTo>
                    <a:lnTo>
                      <a:pt x="402" y="9531"/>
                    </a:lnTo>
                    <a:cubicBezTo>
                      <a:pt x="1338" y="7732"/>
                      <a:pt x="2171" y="5859"/>
                      <a:pt x="3218" y="4117"/>
                    </a:cubicBezTo>
                    <a:cubicBezTo>
                      <a:pt x="4154" y="2596"/>
                      <a:pt x="5346" y="1246"/>
                      <a:pt x="6931" y="440"/>
                    </a:cubicBezTo>
                    <a:close/>
                    <a:moveTo>
                      <a:pt x="7112" y="0"/>
                    </a:moveTo>
                    <a:cubicBezTo>
                      <a:pt x="7071" y="0"/>
                      <a:pt x="7029" y="14"/>
                      <a:pt x="6998" y="41"/>
                    </a:cubicBezTo>
                    <a:lnTo>
                      <a:pt x="6998" y="41"/>
                    </a:lnTo>
                    <a:cubicBezTo>
                      <a:pt x="5294" y="809"/>
                      <a:pt x="4004" y="2183"/>
                      <a:pt x="3048" y="3751"/>
                    </a:cubicBezTo>
                    <a:cubicBezTo>
                      <a:pt x="1897" y="5586"/>
                      <a:pt x="1016" y="7591"/>
                      <a:pt x="61" y="9481"/>
                    </a:cubicBezTo>
                    <a:cubicBezTo>
                      <a:pt x="0" y="9562"/>
                      <a:pt x="0" y="9650"/>
                      <a:pt x="88" y="9704"/>
                    </a:cubicBezTo>
                    <a:cubicBezTo>
                      <a:pt x="935" y="10470"/>
                      <a:pt x="2005" y="11059"/>
                      <a:pt x="3082" y="11513"/>
                    </a:cubicBezTo>
                    <a:cubicBezTo>
                      <a:pt x="3976" y="11870"/>
                      <a:pt x="5066" y="12256"/>
                      <a:pt x="6082" y="12256"/>
                    </a:cubicBezTo>
                    <a:cubicBezTo>
                      <a:pt x="6183" y="12256"/>
                      <a:pt x="6282" y="12252"/>
                      <a:pt x="6381" y="12244"/>
                    </a:cubicBezTo>
                    <a:cubicBezTo>
                      <a:pt x="6496" y="12244"/>
                      <a:pt x="6550" y="12190"/>
                      <a:pt x="6550" y="12075"/>
                    </a:cubicBezTo>
                    <a:cubicBezTo>
                      <a:pt x="6773" y="9027"/>
                      <a:pt x="7031" y="5952"/>
                      <a:pt x="7173" y="2877"/>
                    </a:cubicBezTo>
                    <a:cubicBezTo>
                      <a:pt x="7200" y="1997"/>
                      <a:pt x="7252" y="1110"/>
                      <a:pt x="7280" y="229"/>
                    </a:cubicBezTo>
                    <a:lnTo>
                      <a:pt x="7280" y="229"/>
                    </a:lnTo>
                    <a:cubicBezTo>
                      <a:pt x="7292" y="193"/>
                      <a:pt x="7289" y="153"/>
                      <a:pt x="7275" y="117"/>
                    </a:cubicBezTo>
                    <a:lnTo>
                      <a:pt x="7275" y="117"/>
                    </a:lnTo>
                    <a:cubicBezTo>
                      <a:pt x="7257" y="54"/>
                      <a:pt x="7207" y="16"/>
                      <a:pt x="7152" y="4"/>
                    </a:cubicBezTo>
                    <a:lnTo>
                      <a:pt x="7152" y="4"/>
                    </a:lnTo>
                    <a:cubicBezTo>
                      <a:pt x="7142" y="2"/>
                      <a:pt x="7132" y="1"/>
                      <a:pt x="7122" y="1"/>
                    </a:cubicBezTo>
                    <a:lnTo>
                      <a:pt x="7122" y="1"/>
                    </a:lnTo>
                    <a:cubicBezTo>
                      <a:pt x="7119" y="0"/>
                      <a:pt x="7115" y="0"/>
                      <a:pt x="7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63"/>
              <p:cNvSpPr/>
              <p:nvPr/>
            </p:nvSpPr>
            <p:spPr>
              <a:xfrm>
                <a:off x="5994681" y="2740467"/>
                <a:ext cx="236876" cy="110956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647" extrusionOk="0">
                    <a:moveTo>
                      <a:pt x="253" y="1"/>
                    </a:moveTo>
                    <a:cubicBezTo>
                      <a:pt x="126" y="1"/>
                      <a:pt x="0" y="165"/>
                      <a:pt x="132" y="297"/>
                    </a:cubicBezTo>
                    <a:cubicBezTo>
                      <a:pt x="755" y="947"/>
                      <a:pt x="1629" y="1367"/>
                      <a:pt x="2448" y="1739"/>
                    </a:cubicBezTo>
                    <a:cubicBezTo>
                      <a:pt x="3376" y="2132"/>
                      <a:pt x="4365" y="2471"/>
                      <a:pt x="5354" y="2640"/>
                    </a:cubicBezTo>
                    <a:cubicBezTo>
                      <a:pt x="5370" y="2644"/>
                      <a:pt x="5386" y="2646"/>
                      <a:pt x="5401" y="2646"/>
                    </a:cubicBezTo>
                    <a:cubicBezTo>
                      <a:pt x="5589" y="2646"/>
                      <a:pt x="5651" y="2352"/>
                      <a:pt x="5469" y="2302"/>
                    </a:cubicBezTo>
                    <a:cubicBezTo>
                      <a:pt x="4480" y="2132"/>
                      <a:pt x="3518" y="1821"/>
                      <a:pt x="2618" y="1428"/>
                    </a:cubicBezTo>
                    <a:cubicBezTo>
                      <a:pt x="1825" y="1089"/>
                      <a:pt x="951" y="690"/>
                      <a:pt x="355" y="46"/>
                    </a:cubicBezTo>
                    <a:cubicBezTo>
                      <a:pt x="325" y="15"/>
                      <a:pt x="289" y="1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63"/>
              <p:cNvSpPr/>
              <p:nvPr/>
            </p:nvSpPr>
            <p:spPr>
              <a:xfrm>
                <a:off x="5995394" y="2800074"/>
                <a:ext cx="30935" cy="45397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083" extrusionOk="0">
                    <a:moveTo>
                      <a:pt x="507" y="1"/>
                    </a:moveTo>
                    <a:cubicBezTo>
                      <a:pt x="456" y="1"/>
                      <a:pt x="406" y="26"/>
                      <a:pt x="372" y="87"/>
                    </a:cubicBezTo>
                    <a:cubicBezTo>
                      <a:pt x="284" y="345"/>
                      <a:pt x="169" y="568"/>
                      <a:pt x="61" y="825"/>
                    </a:cubicBezTo>
                    <a:cubicBezTo>
                      <a:pt x="0" y="960"/>
                      <a:pt x="128" y="1082"/>
                      <a:pt x="242" y="1082"/>
                    </a:cubicBezTo>
                    <a:cubicBezTo>
                      <a:pt x="295" y="1082"/>
                      <a:pt x="345" y="1057"/>
                      <a:pt x="372" y="995"/>
                    </a:cubicBezTo>
                    <a:cubicBezTo>
                      <a:pt x="481" y="737"/>
                      <a:pt x="569" y="514"/>
                      <a:pt x="677" y="284"/>
                    </a:cubicBezTo>
                    <a:cubicBezTo>
                      <a:pt x="738" y="129"/>
                      <a:pt x="621" y="1"/>
                      <a:pt x="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63"/>
              <p:cNvSpPr/>
              <p:nvPr/>
            </p:nvSpPr>
            <p:spPr>
              <a:xfrm>
                <a:off x="6052444" y="2825015"/>
                <a:ext cx="33031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1215" extrusionOk="0">
                    <a:moveTo>
                      <a:pt x="561" y="1"/>
                    </a:moveTo>
                    <a:cubicBezTo>
                      <a:pt x="508" y="1"/>
                      <a:pt x="456" y="27"/>
                      <a:pt x="420" y="88"/>
                    </a:cubicBezTo>
                    <a:cubicBezTo>
                      <a:pt x="278" y="400"/>
                      <a:pt x="163" y="705"/>
                      <a:pt x="54" y="1016"/>
                    </a:cubicBezTo>
                    <a:cubicBezTo>
                      <a:pt x="1" y="1135"/>
                      <a:pt x="105" y="1215"/>
                      <a:pt x="214" y="1215"/>
                    </a:cubicBezTo>
                    <a:cubicBezTo>
                      <a:pt x="285" y="1215"/>
                      <a:pt x="358" y="1181"/>
                      <a:pt x="393" y="1104"/>
                    </a:cubicBezTo>
                    <a:cubicBezTo>
                      <a:pt x="474" y="820"/>
                      <a:pt x="589" y="535"/>
                      <a:pt x="732" y="258"/>
                    </a:cubicBezTo>
                    <a:cubicBezTo>
                      <a:pt x="787" y="123"/>
                      <a:pt x="674" y="1"/>
                      <a:pt x="5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63"/>
              <p:cNvSpPr/>
              <p:nvPr/>
            </p:nvSpPr>
            <p:spPr>
              <a:xfrm>
                <a:off x="6104715" y="2836668"/>
                <a:ext cx="37181" cy="5772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377" extrusionOk="0">
                    <a:moveTo>
                      <a:pt x="652" y="1"/>
                    </a:moveTo>
                    <a:cubicBezTo>
                      <a:pt x="601" y="1"/>
                      <a:pt x="553" y="26"/>
                      <a:pt x="528" y="88"/>
                    </a:cubicBezTo>
                    <a:cubicBezTo>
                      <a:pt x="385" y="427"/>
                      <a:pt x="216" y="765"/>
                      <a:pt x="74" y="1104"/>
                    </a:cubicBezTo>
                    <a:cubicBezTo>
                      <a:pt x="0" y="1242"/>
                      <a:pt x="117" y="1377"/>
                      <a:pt x="228" y="1377"/>
                    </a:cubicBezTo>
                    <a:cubicBezTo>
                      <a:pt x="280" y="1377"/>
                      <a:pt x="330" y="1347"/>
                      <a:pt x="358" y="1273"/>
                    </a:cubicBezTo>
                    <a:cubicBezTo>
                      <a:pt x="528" y="935"/>
                      <a:pt x="670" y="596"/>
                      <a:pt x="812" y="257"/>
                    </a:cubicBezTo>
                    <a:cubicBezTo>
                      <a:pt x="886" y="123"/>
                      <a:pt x="76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63"/>
              <p:cNvSpPr/>
              <p:nvPr/>
            </p:nvSpPr>
            <p:spPr>
              <a:xfrm>
                <a:off x="6169855" y="2855866"/>
                <a:ext cx="25821" cy="60277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438" extrusionOk="0">
                    <a:moveTo>
                      <a:pt x="400" y="0"/>
                    </a:moveTo>
                    <a:cubicBezTo>
                      <a:pt x="331" y="0"/>
                      <a:pt x="264" y="34"/>
                      <a:pt x="240" y="111"/>
                    </a:cubicBezTo>
                    <a:cubicBezTo>
                      <a:pt x="159" y="477"/>
                      <a:pt x="71" y="849"/>
                      <a:pt x="17" y="1215"/>
                    </a:cubicBezTo>
                    <a:cubicBezTo>
                      <a:pt x="0" y="1351"/>
                      <a:pt x="120" y="1437"/>
                      <a:pt x="222" y="1437"/>
                    </a:cubicBezTo>
                    <a:cubicBezTo>
                      <a:pt x="287" y="1437"/>
                      <a:pt x="345" y="1402"/>
                      <a:pt x="355" y="1323"/>
                    </a:cubicBezTo>
                    <a:cubicBezTo>
                      <a:pt x="410" y="930"/>
                      <a:pt x="498" y="565"/>
                      <a:pt x="579" y="199"/>
                    </a:cubicBezTo>
                    <a:cubicBezTo>
                      <a:pt x="616" y="80"/>
                      <a:pt x="506" y="0"/>
                      <a:pt x="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7" name="Google Shape;2537;p63"/>
            <p:cNvSpPr/>
            <p:nvPr/>
          </p:nvSpPr>
          <p:spPr>
            <a:xfrm>
              <a:off x="6073444" y="1368843"/>
              <a:ext cx="1091951" cy="421061"/>
            </a:xfrm>
            <a:custGeom>
              <a:avLst/>
              <a:gdLst/>
              <a:ahLst/>
              <a:cxnLst/>
              <a:rect l="l" t="t" r="r" b="b"/>
              <a:pathLst>
                <a:path w="26050" h="10045" extrusionOk="0">
                  <a:moveTo>
                    <a:pt x="23428" y="0"/>
                  </a:moveTo>
                  <a:lnTo>
                    <a:pt x="1836" y="393"/>
                  </a:lnTo>
                  <a:cubicBezTo>
                    <a:pt x="508" y="3136"/>
                    <a:pt x="623" y="5107"/>
                    <a:pt x="115" y="7843"/>
                  </a:cubicBezTo>
                  <a:cubicBezTo>
                    <a:pt x="61" y="8182"/>
                    <a:pt x="0" y="8554"/>
                    <a:pt x="88" y="8893"/>
                  </a:cubicBezTo>
                  <a:cubicBezTo>
                    <a:pt x="115" y="8947"/>
                    <a:pt x="143" y="9029"/>
                    <a:pt x="203" y="9090"/>
                  </a:cubicBezTo>
                  <a:cubicBezTo>
                    <a:pt x="312" y="9171"/>
                    <a:pt x="427" y="9171"/>
                    <a:pt x="542" y="9198"/>
                  </a:cubicBezTo>
                  <a:cubicBezTo>
                    <a:pt x="925" y="9233"/>
                    <a:pt x="1310" y="9250"/>
                    <a:pt x="1695" y="9250"/>
                  </a:cubicBezTo>
                  <a:cubicBezTo>
                    <a:pt x="2269" y="9250"/>
                    <a:pt x="2845" y="9213"/>
                    <a:pt x="3421" y="9144"/>
                  </a:cubicBezTo>
                  <a:cubicBezTo>
                    <a:pt x="3502" y="9117"/>
                    <a:pt x="3590" y="9117"/>
                    <a:pt x="3644" y="9062"/>
                  </a:cubicBezTo>
                  <a:cubicBezTo>
                    <a:pt x="3698" y="9002"/>
                    <a:pt x="3759" y="8920"/>
                    <a:pt x="3759" y="8832"/>
                  </a:cubicBezTo>
                  <a:cubicBezTo>
                    <a:pt x="4179" y="7505"/>
                    <a:pt x="4572" y="6184"/>
                    <a:pt x="4999" y="4856"/>
                  </a:cubicBezTo>
                  <a:lnTo>
                    <a:pt x="4999" y="4856"/>
                  </a:lnTo>
                  <a:cubicBezTo>
                    <a:pt x="4802" y="6319"/>
                    <a:pt x="4606" y="7789"/>
                    <a:pt x="4687" y="9259"/>
                  </a:cubicBezTo>
                  <a:cubicBezTo>
                    <a:pt x="4687" y="9259"/>
                    <a:pt x="5588" y="9570"/>
                    <a:pt x="7146" y="9679"/>
                  </a:cubicBezTo>
                  <a:cubicBezTo>
                    <a:pt x="7357" y="9691"/>
                    <a:pt x="7555" y="9696"/>
                    <a:pt x="7739" y="9696"/>
                  </a:cubicBezTo>
                  <a:cubicBezTo>
                    <a:pt x="8929" y="9696"/>
                    <a:pt x="9544" y="9482"/>
                    <a:pt x="9544" y="9482"/>
                  </a:cubicBezTo>
                  <a:lnTo>
                    <a:pt x="10052" y="5507"/>
                  </a:lnTo>
                  <a:lnTo>
                    <a:pt x="10532" y="9455"/>
                  </a:lnTo>
                  <a:cubicBezTo>
                    <a:pt x="10532" y="9455"/>
                    <a:pt x="11379" y="10045"/>
                    <a:pt x="13011" y="10045"/>
                  </a:cubicBezTo>
                  <a:cubicBezTo>
                    <a:pt x="14650" y="10045"/>
                    <a:pt x="15409" y="9570"/>
                    <a:pt x="15409" y="9570"/>
                  </a:cubicBezTo>
                  <a:lnTo>
                    <a:pt x="15836" y="5615"/>
                  </a:lnTo>
                  <a:lnTo>
                    <a:pt x="16256" y="9455"/>
                  </a:lnTo>
                  <a:cubicBezTo>
                    <a:pt x="16256" y="9455"/>
                    <a:pt x="17190" y="9848"/>
                    <a:pt x="18491" y="9909"/>
                  </a:cubicBezTo>
                  <a:cubicBezTo>
                    <a:pt x="18531" y="9910"/>
                    <a:pt x="18571" y="9910"/>
                    <a:pt x="18611" y="9910"/>
                  </a:cubicBezTo>
                  <a:cubicBezTo>
                    <a:pt x="19844" y="9910"/>
                    <a:pt x="20353" y="9509"/>
                    <a:pt x="20353" y="9509"/>
                  </a:cubicBezTo>
                  <a:lnTo>
                    <a:pt x="20550" y="5276"/>
                  </a:lnTo>
                  <a:lnTo>
                    <a:pt x="21085" y="9625"/>
                  </a:lnTo>
                  <a:cubicBezTo>
                    <a:pt x="21085" y="9625"/>
                    <a:pt x="22472" y="9961"/>
                    <a:pt x="23775" y="9961"/>
                  </a:cubicBezTo>
                  <a:cubicBezTo>
                    <a:pt x="24284" y="9961"/>
                    <a:pt x="24780" y="9910"/>
                    <a:pt x="25176" y="9767"/>
                  </a:cubicBezTo>
                  <a:cubicBezTo>
                    <a:pt x="25176" y="9767"/>
                    <a:pt x="26050" y="4010"/>
                    <a:pt x="23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3"/>
            <p:cNvSpPr/>
            <p:nvPr/>
          </p:nvSpPr>
          <p:spPr>
            <a:xfrm>
              <a:off x="6062923" y="1362471"/>
              <a:ext cx="1080046" cy="436529"/>
            </a:xfrm>
            <a:custGeom>
              <a:avLst/>
              <a:gdLst/>
              <a:ahLst/>
              <a:cxnLst/>
              <a:rect l="l" t="t" r="r" b="b"/>
              <a:pathLst>
                <a:path w="25766" h="10414" extrusionOk="0">
                  <a:moveTo>
                    <a:pt x="16599" y="9436"/>
                  </a:moveTo>
                  <a:cubicBezTo>
                    <a:pt x="16601" y="9436"/>
                    <a:pt x="16603" y="9438"/>
                    <a:pt x="16606" y="9441"/>
                  </a:cubicBezTo>
                  <a:lnTo>
                    <a:pt x="16606" y="9441"/>
                  </a:lnTo>
                  <a:cubicBezTo>
                    <a:pt x="16601" y="9439"/>
                    <a:pt x="16597" y="9438"/>
                    <a:pt x="16595" y="9438"/>
                  </a:cubicBezTo>
                  <a:cubicBezTo>
                    <a:pt x="16596" y="9437"/>
                    <a:pt x="16597" y="9436"/>
                    <a:pt x="16599" y="9436"/>
                  </a:cubicBezTo>
                  <a:close/>
                  <a:moveTo>
                    <a:pt x="15544" y="9571"/>
                  </a:moveTo>
                  <a:cubicBezTo>
                    <a:pt x="15546" y="9571"/>
                    <a:pt x="15549" y="9574"/>
                    <a:pt x="15552" y="9580"/>
                  </a:cubicBezTo>
                  <a:lnTo>
                    <a:pt x="15534" y="9588"/>
                  </a:lnTo>
                  <a:lnTo>
                    <a:pt x="15534" y="9588"/>
                  </a:lnTo>
                  <a:cubicBezTo>
                    <a:pt x="15537" y="9578"/>
                    <a:pt x="15540" y="9571"/>
                    <a:pt x="15544" y="9571"/>
                  </a:cubicBezTo>
                  <a:close/>
                  <a:moveTo>
                    <a:pt x="23686" y="1"/>
                  </a:moveTo>
                  <a:cubicBezTo>
                    <a:pt x="23563" y="1"/>
                    <a:pt x="23437" y="120"/>
                    <a:pt x="23537" y="240"/>
                  </a:cubicBezTo>
                  <a:cubicBezTo>
                    <a:pt x="24865" y="2299"/>
                    <a:pt x="25346" y="4778"/>
                    <a:pt x="25400" y="7210"/>
                  </a:cubicBezTo>
                  <a:cubicBezTo>
                    <a:pt x="25400" y="7941"/>
                    <a:pt x="25400" y="8706"/>
                    <a:pt x="25312" y="9438"/>
                  </a:cubicBezTo>
                  <a:cubicBezTo>
                    <a:pt x="25312" y="9530"/>
                    <a:pt x="25312" y="9709"/>
                    <a:pt x="25284" y="9805"/>
                  </a:cubicBezTo>
                  <a:lnTo>
                    <a:pt x="25284" y="9805"/>
                  </a:lnTo>
                  <a:cubicBezTo>
                    <a:pt x="25277" y="9804"/>
                    <a:pt x="25268" y="9804"/>
                    <a:pt x="25258" y="9804"/>
                  </a:cubicBezTo>
                  <a:cubicBezTo>
                    <a:pt x="25142" y="9804"/>
                    <a:pt x="25034" y="9858"/>
                    <a:pt x="24919" y="9858"/>
                  </a:cubicBezTo>
                  <a:cubicBezTo>
                    <a:pt x="24607" y="9919"/>
                    <a:pt x="24296" y="9946"/>
                    <a:pt x="24018" y="9946"/>
                  </a:cubicBezTo>
                  <a:cubicBezTo>
                    <a:pt x="23179" y="9946"/>
                    <a:pt x="22309" y="9840"/>
                    <a:pt x="21491" y="9657"/>
                  </a:cubicBezTo>
                  <a:lnTo>
                    <a:pt x="21491" y="9657"/>
                  </a:lnTo>
                  <a:cubicBezTo>
                    <a:pt x="21325" y="8255"/>
                    <a:pt x="21135" y="6858"/>
                    <a:pt x="20970" y="5428"/>
                  </a:cubicBezTo>
                  <a:cubicBezTo>
                    <a:pt x="20956" y="5327"/>
                    <a:pt x="20866" y="5271"/>
                    <a:pt x="20783" y="5271"/>
                  </a:cubicBezTo>
                  <a:cubicBezTo>
                    <a:pt x="20704" y="5271"/>
                    <a:pt x="20632" y="5320"/>
                    <a:pt x="20632" y="5428"/>
                  </a:cubicBezTo>
                  <a:cubicBezTo>
                    <a:pt x="20604" y="6133"/>
                    <a:pt x="20571" y="6810"/>
                    <a:pt x="20543" y="7521"/>
                  </a:cubicBezTo>
                  <a:cubicBezTo>
                    <a:pt x="20516" y="7968"/>
                    <a:pt x="20489" y="8449"/>
                    <a:pt x="20462" y="8930"/>
                  </a:cubicBezTo>
                  <a:cubicBezTo>
                    <a:pt x="20462" y="8973"/>
                    <a:pt x="20405" y="9401"/>
                    <a:pt x="20415" y="9582"/>
                  </a:cubicBezTo>
                  <a:lnTo>
                    <a:pt x="20415" y="9582"/>
                  </a:lnTo>
                  <a:cubicBezTo>
                    <a:pt x="20387" y="9595"/>
                    <a:pt x="20360" y="9607"/>
                    <a:pt x="20347" y="9607"/>
                  </a:cubicBezTo>
                  <a:cubicBezTo>
                    <a:pt x="20063" y="9750"/>
                    <a:pt x="19758" y="9804"/>
                    <a:pt x="19446" y="9831"/>
                  </a:cubicBezTo>
                  <a:cubicBezTo>
                    <a:pt x="19233" y="9862"/>
                    <a:pt x="19016" y="9876"/>
                    <a:pt x="18797" y="9876"/>
                  </a:cubicBezTo>
                  <a:cubicBezTo>
                    <a:pt x="18204" y="9876"/>
                    <a:pt x="17603" y="9771"/>
                    <a:pt x="17049" y="9607"/>
                  </a:cubicBezTo>
                  <a:cubicBezTo>
                    <a:pt x="17024" y="9607"/>
                    <a:pt x="16807" y="9517"/>
                    <a:pt x="16681" y="9468"/>
                  </a:cubicBezTo>
                  <a:lnTo>
                    <a:pt x="16681" y="9468"/>
                  </a:lnTo>
                  <a:cubicBezTo>
                    <a:pt x="16680" y="9452"/>
                    <a:pt x="16678" y="9433"/>
                    <a:pt x="16676" y="9411"/>
                  </a:cubicBezTo>
                  <a:cubicBezTo>
                    <a:pt x="16622" y="9045"/>
                    <a:pt x="16595" y="8646"/>
                    <a:pt x="16541" y="8253"/>
                  </a:cubicBezTo>
                  <a:cubicBezTo>
                    <a:pt x="16453" y="7433"/>
                    <a:pt x="16371" y="6587"/>
                    <a:pt x="16256" y="5767"/>
                  </a:cubicBezTo>
                  <a:cubicBezTo>
                    <a:pt x="16256" y="5655"/>
                    <a:pt x="16178" y="5599"/>
                    <a:pt x="16097" y="5599"/>
                  </a:cubicBezTo>
                  <a:cubicBezTo>
                    <a:pt x="16016" y="5599"/>
                    <a:pt x="15931" y="5655"/>
                    <a:pt x="15917" y="5767"/>
                  </a:cubicBezTo>
                  <a:cubicBezTo>
                    <a:pt x="15829" y="6505"/>
                    <a:pt x="15748" y="7264"/>
                    <a:pt x="15660" y="7995"/>
                  </a:cubicBezTo>
                  <a:cubicBezTo>
                    <a:pt x="15633" y="8449"/>
                    <a:pt x="15579" y="8903"/>
                    <a:pt x="15525" y="9350"/>
                  </a:cubicBezTo>
                  <a:cubicBezTo>
                    <a:pt x="15525" y="9412"/>
                    <a:pt x="15494" y="9529"/>
                    <a:pt x="15486" y="9611"/>
                  </a:cubicBezTo>
                  <a:lnTo>
                    <a:pt x="15486" y="9611"/>
                  </a:lnTo>
                  <a:lnTo>
                    <a:pt x="15437" y="9634"/>
                  </a:lnTo>
                  <a:cubicBezTo>
                    <a:pt x="15240" y="9689"/>
                    <a:pt x="15071" y="9804"/>
                    <a:pt x="14874" y="9831"/>
                  </a:cubicBezTo>
                  <a:cubicBezTo>
                    <a:pt x="14448" y="9946"/>
                    <a:pt x="14028" y="10000"/>
                    <a:pt x="13601" y="10027"/>
                  </a:cubicBezTo>
                  <a:cubicBezTo>
                    <a:pt x="13498" y="10032"/>
                    <a:pt x="13394" y="10034"/>
                    <a:pt x="13289" y="10034"/>
                  </a:cubicBezTo>
                  <a:cubicBezTo>
                    <a:pt x="12601" y="10034"/>
                    <a:pt x="11899" y="9932"/>
                    <a:pt x="11258" y="9661"/>
                  </a:cubicBezTo>
                  <a:cubicBezTo>
                    <a:pt x="11217" y="9641"/>
                    <a:pt x="11047" y="9526"/>
                    <a:pt x="10953" y="9481"/>
                  </a:cubicBezTo>
                  <a:lnTo>
                    <a:pt x="10953" y="9481"/>
                  </a:lnTo>
                  <a:cubicBezTo>
                    <a:pt x="10953" y="9476"/>
                    <a:pt x="10953" y="9470"/>
                    <a:pt x="10953" y="9465"/>
                  </a:cubicBezTo>
                  <a:cubicBezTo>
                    <a:pt x="10919" y="9072"/>
                    <a:pt x="10838" y="8673"/>
                    <a:pt x="10811" y="8280"/>
                  </a:cubicBezTo>
                  <a:cubicBezTo>
                    <a:pt x="10695" y="7406"/>
                    <a:pt x="10580" y="6532"/>
                    <a:pt x="10472" y="5659"/>
                  </a:cubicBezTo>
                  <a:cubicBezTo>
                    <a:pt x="10472" y="5547"/>
                    <a:pt x="10399" y="5496"/>
                    <a:pt x="10320" y="5496"/>
                  </a:cubicBezTo>
                  <a:cubicBezTo>
                    <a:pt x="10237" y="5496"/>
                    <a:pt x="10147" y="5554"/>
                    <a:pt x="10133" y="5659"/>
                  </a:cubicBezTo>
                  <a:lnTo>
                    <a:pt x="9642" y="9506"/>
                  </a:lnTo>
                  <a:lnTo>
                    <a:pt x="9642" y="9506"/>
                  </a:lnTo>
                  <a:cubicBezTo>
                    <a:pt x="9216" y="9633"/>
                    <a:pt x="8752" y="9673"/>
                    <a:pt x="8294" y="9673"/>
                  </a:cubicBezTo>
                  <a:cubicBezTo>
                    <a:pt x="7988" y="9673"/>
                    <a:pt x="7684" y="9655"/>
                    <a:pt x="7397" y="9634"/>
                  </a:cubicBezTo>
                  <a:cubicBezTo>
                    <a:pt x="6642" y="9609"/>
                    <a:pt x="5837" y="9527"/>
                    <a:pt x="5101" y="9280"/>
                  </a:cubicBezTo>
                  <a:lnTo>
                    <a:pt x="5101" y="9280"/>
                  </a:lnTo>
                  <a:cubicBezTo>
                    <a:pt x="5038" y="7854"/>
                    <a:pt x="5229" y="6428"/>
                    <a:pt x="5419" y="5008"/>
                  </a:cubicBezTo>
                  <a:cubicBezTo>
                    <a:pt x="5434" y="4898"/>
                    <a:pt x="5342" y="4838"/>
                    <a:pt x="5249" y="4838"/>
                  </a:cubicBezTo>
                  <a:cubicBezTo>
                    <a:pt x="5177" y="4838"/>
                    <a:pt x="5104" y="4874"/>
                    <a:pt x="5080" y="4947"/>
                  </a:cubicBezTo>
                  <a:cubicBezTo>
                    <a:pt x="5074" y="4968"/>
                    <a:pt x="5068" y="4988"/>
                    <a:pt x="5061" y="5008"/>
                  </a:cubicBezTo>
                  <a:lnTo>
                    <a:pt x="5061" y="5008"/>
                  </a:lnTo>
                  <a:cubicBezTo>
                    <a:pt x="5059" y="5008"/>
                    <a:pt x="5056" y="5008"/>
                    <a:pt x="5053" y="5008"/>
                  </a:cubicBezTo>
                  <a:cubicBezTo>
                    <a:pt x="5052" y="5022"/>
                    <a:pt x="5050" y="5035"/>
                    <a:pt x="5049" y="5049"/>
                  </a:cubicBezTo>
                  <a:lnTo>
                    <a:pt x="5049" y="5049"/>
                  </a:lnTo>
                  <a:cubicBezTo>
                    <a:pt x="4838" y="5723"/>
                    <a:pt x="4643" y="6368"/>
                    <a:pt x="4430" y="7013"/>
                  </a:cubicBezTo>
                  <a:cubicBezTo>
                    <a:pt x="4349" y="7352"/>
                    <a:pt x="4234" y="7657"/>
                    <a:pt x="4146" y="7968"/>
                  </a:cubicBezTo>
                  <a:cubicBezTo>
                    <a:pt x="4092" y="8165"/>
                    <a:pt x="4037" y="8334"/>
                    <a:pt x="3976" y="8537"/>
                  </a:cubicBezTo>
                  <a:cubicBezTo>
                    <a:pt x="3895" y="8761"/>
                    <a:pt x="3895" y="8903"/>
                    <a:pt x="3672" y="9045"/>
                  </a:cubicBezTo>
                  <a:cubicBezTo>
                    <a:pt x="3360" y="9214"/>
                    <a:pt x="2906" y="9181"/>
                    <a:pt x="2541" y="9214"/>
                  </a:cubicBezTo>
                  <a:cubicBezTo>
                    <a:pt x="2333" y="9214"/>
                    <a:pt x="2125" y="9227"/>
                    <a:pt x="1909" y="9227"/>
                  </a:cubicBezTo>
                  <a:cubicBezTo>
                    <a:pt x="1802" y="9227"/>
                    <a:pt x="1692" y="9224"/>
                    <a:pt x="1579" y="9214"/>
                  </a:cubicBezTo>
                  <a:cubicBezTo>
                    <a:pt x="1500" y="9214"/>
                    <a:pt x="1410" y="9217"/>
                    <a:pt x="1317" y="9217"/>
                  </a:cubicBezTo>
                  <a:cubicBezTo>
                    <a:pt x="979" y="9217"/>
                    <a:pt x="593" y="9184"/>
                    <a:pt x="482" y="8876"/>
                  </a:cubicBezTo>
                  <a:cubicBezTo>
                    <a:pt x="366" y="8537"/>
                    <a:pt x="536" y="8083"/>
                    <a:pt x="590" y="7745"/>
                  </a:cubicBezTo>
                  <a:cubicBezTo>
                    <a:pt x="793" y="6614"/>
                    <a:pt x="901" y="5455"/>
                    <a:pt x="1098" y="4331"/>
                  </a:cubicBezTo>
                  <a:cubicBezTo>
                    <a:pt x="1301" y="3031"/>
                    <a:pt x="1694" y="1818"/>
                    <a:pt x="2256" y="633"/>
                  </a:cubicBezTo>
                  <a:cubicBezTo>
                    <a:pt x="2316" y="498"/>
                    <a:pt x="2189" y="376"/>
                    <a:pt x="2074" y="376"/>
                  </a:cubicBezTo>
                  <a:cubicBezTo>
                    <a:pt x="2022" y="376"/>
                    <a:pt x="1972" y="402"/>
                    <a:pt x="1945" y="464"/>
                  </a:cubicBezTo>
                  <a:cubicBezTo>
                    <a:pt x="1301" y="1818"/>
                    <a:pt x="901" y="3254"/>
                    <a:pt x="678" y="4751"/>
                  </a:cubicBezTo>
                  <a:cubicBezTo>
                    <a:pt x="563" y="5489"/>
                    <a:pt x="482" y="6194"/>
                    <a:pt x="366" y="6925"/>
                  </a:cubicBezTo>
                  <a:cubicBezTo>
                    <a:pt x="285" y="7575"/>
                    <a:pt x="1" y="8368"/>
                    <a:pt x="170" y="9011"/>
                  </a:cubicBezTo>
                  <a:cubicBezTo>
                    <a:pt x="304" y="9505"/>
                    <a:pt x="775" y="9557"/>
                    <a:pt x="1231" y="9557"/>
                  </a:cubicBezTo>
                  <a:cubicBezTo>
                    <a:pt x="1350" y="9557"/>
                    <a:pt x="1468" y="9553"/>
                    <a:pt x="1579" y="9553"/>
                  </a:cubicBezTo>
                  <a:cubicBezTo>
                    <a:pt x="1792" y="9567"/>
                    <a:pt x="2011" y="9573"/>
                    <a:pt x="2229" y="9573"/>
                  </a:cubicBezTo>
                  <a:cubicBezTo>
                    <a:pt x="2447" y="9573"/>
                    <a:pt x="2666" y="9567"/>
                    <a:pt x="2879" y="9553"/>
                  </a:cubicBezTo>
                  <a:cubicBezTo>
                    <a:pt x="3191" y="9519"/>
                    <a:pt x="3584" y="9519"/>
                    <a:pt x="3868" y="9411"/>
                  </a:cubicBezTo>
                  <a:cubicBezTo>
                    <a:pt x="4119" y="9296"/>
                    <a:pt x="4146" y="9099"/>
                    <a:pt x="4234" y="8876"/>
                  </a:cubicBezTo>
                  <a:cubicBezTo>
                    <a:pt x="4376" y="8449"/>
                    <a:pt x="4484" y="8029"/>
                    <a:pt x="4627" y="7602"/>
                  </a:cubicBezTo>
                  <a:cubicBezTo>
                    <a:pt x="4701" y="7359"/>
                    <a:pt x="4774" y="7114"/>
                    <a:pt x="4847" y="6868"/>
                  </a:cubicBezTo>
                  <a:lnTo>
                    <a:pt x="4847" y="6868"/>
                  </a:lnTo>
                  <a:cubicBezTo>
                    <a:pt x="4768" y="7715"/>
                    <a:pt x="4722" y="8563"/>
                    <a:pt x="4769" y="9411"/>
                  </a:cubicBezTo>
                  <a:cubicBezTo>
                    <a:pt x="4769" y="9492"/>
                    <a:pt x="4823" y="9553"/>
                    <a:pt x="4911" y="9580"/>
                  </a:cubicBezTo>
                  <a:cubicBezTo>
                    <a:pt x="5704" y="9858"/>
                    <a:pt x="6577" y="9946"/>
                    <a:pt x="7397" y="10000"/>
                  </a:cubicBezTo>
                  <a:cubicBezTo>
                    <a:pt x="7652" y="10009"/>
                    <a:pt x="7921" y="10018"/>
                    <a:pt x="8192" y="10018"/>
                  </a:cubicBezTo>
                  <a:cubicBezTo>
                    <a:pt x="8757" y="10018"/>
                    <a:pt x="9337" y="9977"/>
                    <a:pt x="9849" y="9804"/>
                  </a:cubicBezTo>
                  <a:cubicBezTo>
                    <a:pt x="9937" y="9777"/>
                    <a:pt x="9964" y="9722"/>
                    <a:pt x="9964" y="9634"/>
                  </a:cubicBezTo>
                  <a:lnTo>
                    <a:pt x="10303" y="6982"/>
                  </a:lnTo>
                  <a:lnTo>
                    <a:pt x="10303" y="6982"/>
                  </a:lnTo>
                  <a:cubicBezTo>
                    <a:pt x="10354" y="7392"/>
                    <a:pt x="10402" y="7806"/>
                    <a:pt x="10445" y="8226"/>
                  </a:cubicBezTo>
                  <a:cubicBezTo>
                    <a:pt x="10499" y="8618"/>
                    <a:pt x="10553" y="9045"/>
                    <a:pt x="10614" y="9465"/>
                  </a:cubicBezTo>
                  <a:cubicBezTo>
                    <a:pt x="10641" y="9689"/>
                    <a:pt x="10722" y="9777"/>
                    <a:pt x="10919" y="9858"/>
                  </a:cubicBezTo>
                  <a:cubicBezTo>
                    <a:pt x="11629" y="10235"/>
                    <a:pt x="12486" y="10413"/>
                    <a:pt x="13335" y="10413"/>
                  </a:cubicBezTo>
                  <a:cubicBezTo>
                    <a:pt x="14010" y="10413"/>
                    <a:pt x="14680" y="10301"/>
                    <a:pt x="15267" y="10088"/>
                  </a:cubicBezTo>
                  <a:cubicBezTo>
                    <a:pt x="15491" y="10000"/>
                    <a:pt x="15748" y="9946"/>
                    <a:pt x="15829" y="9722"/>
                  </a:cubicBezTo>
                  <a:cubicBezTo>
                    <a:pt x="15917" y="9411"/>
                    <a:pt x="15890" y="9045"/>
                    <a:pt x="15945" y="8734"/>
                  </a:cubicBezTo>
                  <a:cubicBezTo>
                    <a:pt x="15997" y="8282"/>
                    <a:pt x="16048" y="7830"/>
                    <a:pt x="16097" y="7377"/>
                  </a:cubicBezTo>
                  <a:lnTo>
                    <a:pt x="16097" y="7377"/>
                  </a:lnTo>
                  <a:cubicBezTo>
                    <a:pt x="16178" y="8115"/>
                    <a:pt x="16259" y="8855"/>
                    <a:pt x="16337" y="9607"/>
                  </a:cubicBezTo>
                  <a:cubicBezTo>
                    <a:pt x="16337" y="9661"/>
                    <a:pt x="16371" y="9722"/>
                    <a:pt x="16425" y="9750"/>
                  </a:cubicBezTo>
                  <a:cubicBezTo>
                    <a:pt x="17076" y="10027"/>
                    <a:pt x="17807" y="10169"/>
                    <a:pt x="18512" y="10197"/>
                  </a:cubicBezTo>
                  <a:cubicBezTo>
                    <a:pt x="18667" y="10205"/>
                    <a:pt x="18854" y="10214"/>
                    <a:pt x="19056" y="10214"/>
                  </a:cubicBezTo>
                  <a:cubicBezTo>
                    <a:pt x="19627" y="10214"/>
                    <a:pt x="20310" y="10146"/>
                    <a:pt x="20686" y="9831"/>
                  </a:cubicBezTo>
                  <a:cubicBezTo>
                    <a:pt x="20882" y="9634"/>
                    <a:pt x="20801" y="9214"/>
                    <a:pt x="20801" y="8957"/>
                  </a:cubicBezTo>
                  <a:cubicBezTo>
                    <a:pt x="20821" y="8464"/>
                    <a:pt x="20855" y="7972"/>
                    <a:pt x="20882" y="7479"/>
                  </a:cubicBezTo>
                  <a:lnTo>
                    <a:pt x="20882" y="7479"/>
                  </a:lnTo>
                  <a:cubicBezTo>
                    <a:pt x="20979" y="8247"/>
                    <a:pt x="21077" y="9011"/>
                    <a:pt x="21167" y="9777"/>
                  </a:cubicBezTo>
                  <a:cubicBezTo>
                    <a:pt x="21167" y="9858"/>
                    <a:pt x="21221" y="9946"/>
                    <a:pt x="21309" y="9946"/>
                  </a:cubicBezTo>
                  <a:cubicBezTo>
                    <a:pt x="22113" y="10140"/>
                    <a:pt x="23030" y="10310"/>
                    <a:pt x="23920" y="10310"/>
                  </a:cubicBezTo>
                  <a:cubicBezTo>
                    <a:pt x="24461" y="10310"/>
                    <a:pt x="24992" y="10247"/>
                    <a:pt x="25481" y="10088"/>
                  </a:cubicBezTo>
                  <a:cubicBezTo>
                    <a:pt x="25542" y="10061"/>
                    <a:pt x="25596" y="10027"/>
                    <a:pt x="25596" y="9973"/>
                  </a:cubicBezTo>
                  <a:cubicBezTo>
                    <a:pt x="25766" y="8815"/>
                    <a:pt x="25766" y="7630"/>
                    <a:pt x="25711" y="6471"/>
                  </a:cubicBezTo>
                  <a:cubicBezTo>
                    <a:pt x="25569" y="4243"/>
                    <a:pt x="25061" y="1988"/>
                    <a:pt x="23822" y="71"/>
                  </a:cubicBezTo>
                  <a:cubicBezTo>
                    <a:pt x="23788" y="21"/>
                    <a:pt x="23737" y="1"/>
                    <a:pt x="236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9" name="Google Shape;2539;p63"/>
            <p:cNvGrpSpPr/>
            <p:nvPr/>
          </p:nvGrpSpPr>
          <p:grpSpPr>
            <a:xfrm>
              <a:off x="6152962" y="1232863"/>
              <a:ext cx="952491" cy="479117"/>
              <a:chOff x="6152962" y="1232863"/>
              <a:chExt cx="952491" cy="479117"/>
            </a:xfrm>
          </p:grpSpPr>
          <p:sp>
            <p:nvSpPr>
              <p:cNvPr id="2540" name="Google Shape;2540;p63"/>
              <p:cNvSpPr/>
              <p:nvPr/>
            </p:nvSpPr>
            <p:spPr>
              <a:xfrm>
                <a:off x="6431965" y="1278301"/>
                <a:ext cx="52313" cy="4569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090" extrusionOk="0">
                    <a:moveTo>
                      <a:pt x="1029" y="1"/>
                    </a:moveTo>
                    <a:cubicBezTo>
                      <a:pt x="1009" y="1"/>
                      <a:pt x="987" y="4"/>
                      <a:pt x="963" y="13"/>
                    </a:cubicBezTo>
                    <a:cubicBezTo>
                      <a:pt x="591" y="182"/>
                      <a:pt x="252" y="440"/>
                      <a:pt x="56" y="833"/>
                    </a:cubicBezTo>
                    <a:cubicBezTo>
                      <a:pt x="0" y="967"/>
                      <a:pt x="113" y="1089"/>
                      <a:pt x="227" y="1089"/>
                    </a:cubicBezTo>
                    <a:cubicBezTo>
                      <a:pt x="279" y="1089"/>
                      <a:pt x="331" y="1064"/>
                      <a:pt x="367" y="1002"/>
                    </a:cubicBezTo>
                    <a:cubicBezTo>
                      <a:pt x="510" y="724"/>
                      <a:pt x="760" y="467"/>
                      <a:pt x="1072" y="352"/>
                    </a:cubicBezTo>
                    <a:cubicBezTo>
                      <a:pt x="1247" y="279"/>
                      <a:pt x="1201" y="1"/>
                      <a:pt x="10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63"/>
              <p:cNvSpPr/>
              <p:nvPr/>
            </p:nvSpPr>
            <p:spPr>
              <a:xfrm>
                <a:off x="6688668" y="1378274"/>
                <a:ext cx="20204" cy="177563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236" extrusionOk="0">
                    <a:moveTo>
                      <a:pt x="173" y="0"/>
                    </a:moveTo>
                    <a:cubicBezTo>
                      <a:pt x="85" y="0"/>
                      <a:pt x="1" y="56"/>
                      <a:pt x="1" y="168"/>
                    </a:cubicBezTo>
                    <a:cubicBezTo>
                      <a:pt x="116" y="1468"/>
                      <a:pt x="143" y="2769"/>
                      <a:pt x="28" y="4062"/>
                    </a:cubicBezTo>
                    <a:cubicBezTo>
                      <a:pt x="28" y="4178"/>
                      <a:pt x="112" y="4235"/>
                      <a:pt x="197" y="4235"/>
                    </a:cubicBezTo>
                    <a:cubicBezTo>
                      <a:pt x="282" y="4235"/>
                      <a:pt x="366" y="4178"/>
                      <a:pt x="366" y="4062"/>
                    </a:cubicBezTo>
                    <a:cubicBezTo>
                      <a:pt x="481" y="2769"/>
                      <a:pt x="454" y="1468"/>
                      <a:pt x="366" y="168"/>
                    </a:cubicBezTo>
                    <a:cubicBezTo>
                      <a:pt x="353" y="56"/>
                      <a:pt x="261" y="0"/>
                      <a:pt x="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63"/>
              <p:cNvSpPr/>
              <p:nvPr/>
            </p:nvSpPr>
            <p:spPr>
              <a:xfrm>
                <a:off x="6918040" y="1251264"/>
                <a:ext cx="64763" cy="46151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101" extrusionOk="0">
                    <a:moveTo>
                      <a:pt x="222" y="0"/>
                    </a:moveTo>
                    <a:cubicBezTo>
                      <a:pt x="68" y="0"/>
                      <a:pt x="0" y="275"/>
                      <a:pt x="204" y="353"/>
                    </a:cubicBezTo>
                    <a:cubicBezTo>
                      <a:pt x="570" y="462"/>
                      <a:pt x="909" y="692"/>
                      <a:pt x="1132" y="1031"/>
                    </a:cubicBezTo>
                    <a:cubicBezTo>
                      <a:pt x="1174" y="1080"/>
                      <a:pt x="1230" y="1101"/>
                      <a:pt x="1285" y="1101"/>
                    </a:cubicBezTo>
                    <a:cubicBezTo>
                      <a:pt x="1418" y="1101"/>
                      <a:pt x="1544" y="981"/>
                      <a:pt x="1444" y="861"/>
                    </a:cubicBezTo>
                    <a:cubicBezTo>
                      <a:pt x="1159" y="462"/>
                      <a:pt x="767" y="150"/>
                      <a:pt x="286" y="15"/>
                    </a:cubicBezTo>
                    <a:cubicBezTo>
                      <a:pt x="263" y="5"/>
                      <a:pt x="242" y="0"/>
                      <a:pt x="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63"/>
              <p:cNvSpPr/>
              <p:nvPr/>
            </p:nvSpPr>
            <p:spPr>
              <a:xfrm>
                <a:off x="6216760" y="1232863"/>
                <a:ext cx="68326" cy="59104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410" extrusionOk="0">
                    <a:moveTo>
                      <a:pt x="1387" y="0"/>
                    </a:moveTo>
                    <a:cubicBezTo>
                      <a:pt x="1358" y="0"/>
                      <a:pt x="1327" y="8"/>
                      <a:pt x="1295" y="27"/>
                    </a:cubicBezTo>
                    <a:cubicBezTo>
                      <a:pt x="848" y="311"/>
                      <a:pt x="449" y="677"/>
                      <a:pt x="110" y="1097"/>
                    </a:cubicBezTo>
                    <a:cubicBezTo>
                      <a:pt x="1" y="1227"/>
                      <a:pt x="112" y="1410"/>
                      <a:pt x="234" y="1410"/>
                    </a:cubicBezTo>
                    <a:cubicBezTo>
                      <a:pt x="270" y="1410"/>
                      <a:pt x="308" y="1393"/>
                      <a:pt x="340" y="1354"/>
                    </a:cubicBezTo>
                    <a:cubicBezTo>
                      <a:pt x="679" y="928"/>
                      <a:pt x="1045" y="589"/>
                      <a:pt x="1465" y="338"/>
                    </a:cubicBezTo>
                    <a:cubicBezTo>
                      <a:pt x="1629" y="219"/>
                      <a:pt x="1537" y="0"/>
                      <a:pt x="13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63"/>
              <p:cNvSpPr/>
              <p:nvPr/>
            </p:nvSpPr>
            <p:spPr>
              <a:xfrm>
                <a:off x="7086129" y="1639756"/>
                <a:ext cx="19324" cy="5080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1212" extrusionOk="0">
                    <a:moveTo>
                      <a:pt x="184" y="0"/>
                    </a:moveTo>
                    <a:cubicBezTo>
                      <a:pt x="92" y="0"/>
                      <a:pt x="1" y="56"/>
                      <a:pt x="1" y="168"/>
                    </a:cubicBezTo>
                    <a:cubicBezTo>
                      <a:pt x="1" y="479"/>
                      <a:pt x="28" y="791"/>
                      <a:pt x="89" y="1103"/>
                    </a:cubicBezTo>
                    <a:cubicBezTo>
                      <a:pt x="110" y="1178"/>
                      <a:pt x="172" y="1211"/>
                      <a:pt x="239" y="1211"/>
                    </a:cubicBezTo>
                    <a:cubicBezTo>
                      <a:pt x="345" y="1211"/>
                      <a:pt x="461" y="1125"/>
                      <a:pt x="428" y="987"/>
                    </a:cubicBezTo>
                    <a:cubicBezTo>
                      <a:pt x="367" y="737"/>
                      <a:pt x="340" y="452"/>
                      <a:pt x="367" y="168"/>
                    </a:cubicBezTo>
                    <a:cubicBezTo>
                      <a:pt x="367" y="56"/>
                      <a:pt x="275" y="0"/>
                      <a:pt x="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63"/>
              <p:cNvSpPr/>
              <p:nvPr/>
            </p:nvSpPr>
            <p:spPr>
              <a:xfrm>
                <a:off x="6610575" y="1288319"/>
                <a:ext cx="26198" cy="42366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0107" extrusionOk="0">
                    <a:moveTo>
                      <a:pt x="455" y="1"/>
                    </a:moveTo>
                    <a:cubicBezTo>
                      <a:pt x="370" y="1"/>
                      <a:pt x="285" y="58"/>
                      <a:pt x="285" y="174"/>
                    </a:cubicBezTo>
                    <a:cubicBezTo>
                      <a:pt x="285" y="3445"/>
                      <a:pt x="197" y="6689"/>
                      <a:pt x="1" y="9934"/>
                    </a:cubicBezTo>
                    <a:cubicBezTo>
                      <a:pt x="1" y="10049"/>
                      <a:pt x="86" y="10106"/>
                      <a:pt x="170" y="10106"/>
                    </a:cubicBezTo>
                    <a:cubicBezTo>
                      <a:pt x="255" y="10106"/>
                      <a:pt x="340" y="10049"/>
                      <a:pt x="340" y="9934"/>
                    </a:cubicBezTo>
                    <a:cubicBezTo>
                      <a:pt x="536" y="6689"/>
                      <a:pt x="624" y="3445"/>
                      <a:pt x="624" y="174"/>
                    </a:cubicBezTo>
                    <a:cubicBezTo>
                      <a:pt x="624" y="58"/>
                      <a:pt x="539" y="1"/>
                      <a:pt x="4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63"/>
              <p:cNvSpPr/>
              <p:nvPr/>
            </p:nvSpPr>
            <p:spPr>
              <a:xfrm>
                <a:off x="6160507" y="1262917"/>
                <a:ext cx="203845" cy="435690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10394" extrusionOk="0">
                    <a:moveTo>
                      <a:pt x="4637" y="1"/>
                    </a:moveTo>
                    <a:cubicBezTo>
                      <a:pt x="4597" y="1"/>
                      <a:pt x="4557" y="22"/>
                      <a:pt x="4527" y="75"/>
                    </a:cubicBezTo>
                    <a:cubicBezTo>
                      <a:pt x="2190" y="3008"/>
                      <a:pt x="633" y="6476"/>
                      <a:pt x="16" y="10174"/>
                    </a:cubicBezTo>
                    <a:cubicBezTo>
                      <a:pt x="0" y="10310"/>
                      <a:pt x="112" y="10394"/>
                      <a:pt x="211" y="10394"/>
                    </a:cubicBezTo>
                    <a:cubicBezTo>
                      <a:pt x="280" y="10394"/>
                      <a:pt x="344" y="10353"/>
                      <a:pt x="355" y="10262"/>
                    </a:cubicBezTo>
                    <a:cubicBezTo>
                      <a:pt x="944" y="6645"/>
                      <a:pt x="2468" y="3204"/>
                      <a:pt x="4757" y="299"/>
                    </a:cubicBezTo>
                    <a:cubicBezTo>
                      <a:pt x="4862" y="174"/>
                      <a:pt x="4749" y="1"/>
                      <a:pt x="46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63"/>
              <p:cNvSpPr/>
              <p:nvPr/>
            </p:nvSpPr>
            <p:spPr>
              <a:xfrm>
                <a:off x="6152962" y="1364022"/>
                <a:ext cx="71386" cy="111249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654" extrusionOk="0">
                    <a:moveTo>
                      <a:pt x="1467" y="1"/>
                    </a:moveTo>
                    <a:cubicBezTo>
                      <a:pt x="1412" y="1"/>
                      <a:pt x="1357" y="26"/>
                      <a:pt x="1320" y="88"/>
                    </a:cubicBezTo>
                    <a:cubicBezTo>
                      <a:pt x="813" y="819"/>
                      <a:pt x="393" y="1612"/>
                      <a:pt x="54" y="2431"/>
                    </a:cubicBezTo>
                    <a:cubicBezTo>
                      <a:pt x="0" y="2568"/>
                      <a:pt x="105" y="2654"/>
                      <a:pt x="216" y="2654"/>
                    </a:cubicBezTo>
                    <a:cubicBezTo>
                      <a:pt x="286" y="2654"/>
                      <a:pt x="358" y="2619"/>
                      <a:pt x="393" y="2540"/>
                    </a:cubicBezTo>
                    <a:cubicBezTo>
                      <a:pt x="704" y="1727"/>
                      <a:pt x="1124" y="962"/>
                      <a:pt x="1605" y="257"/>
                    </a:cubicBezTo>
                    <a:cubicBezTo>
                      <a:pt x="1702" y="123"/>
                      <a:pt x="1587" y="1"/>
                      <a:pt x="1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63"/>
              <p:cNvSpPr/>
              <p:nvPr/>
            </p:nvSpPr>
            <p:spPr>
              <a:xfrm>
                <a:off x="6404048" y="1297248"/>
                <a:ext cx="152957" cy="331777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7915" extrusionOk="0">
                    <a:moveTo>
                      <a:pt x="3372" y="0"/>
                    </a:moveTo>
                    <a:cubicBezTo>
                      <a:pt x="3335" y="0"/>
                      <a:pt x="3296" y="13"/>
                      <a:pt x="3262" y="42"/>
                    </a:cubicBezTo>
                    <a:cubicBezTo>
                      <a:pt x="2246" y="834"/>
                      <a:pt x="1684" y="1993"/>
                      <a:pt x="1230" y="3178"/>
                    </a:cubicBezTo>
                    <a:cubicBezTo>
                      <a:pt x="695" y="4641"/>
                      <a:pt x="302" y="6165"/>
                      <a:pt x="17" y="7689"/>
                    </a:cubicBezTo>
                    <a:cubicBezTo>
                      <a:pt x="1" y="7830"/>
                      <a:pt x="121" y="7915"/>
                      <a:pt x="223" y="7915"/>
                    </a:cubicBezTo>
                    <a:cubicBezTo>
                      <a:pt x="288" y="7915"/>
                      <a:pt x="346" y="7880"/>
                      <a:pt x="356" y="7804"/>
                    </a:cubicBezTo>
                    <a:cubicBezTo>
                      <a:pt x="641" y="6334"/>
                      <a:pt x="979" y="4925"/>
                      <a:pt x="1487" y="3517"/>
                    </a:cubicBezTo>
                    <a:cubicBezTo>
                      <a:pt x="1907" y="2304"/>
                      <a:pt x="2476" y="1119"/>
                      <a:pt x="3492" y="299"/>
                    </a:cubicBezTo>
                    <a:cubicBezTo>
                      <a:pt x="3648" y="186"/>
                      <a:pt x="3518" y="0"/>
                      <a:pt x="3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63"/>
              <p:cNvSpPr/>
              <p:nvPr/>
            </p:nvSpPr>
            <p:spPr>
              <a:xfrm>
                <a:off x="6728950" y="1283499"/>
                <a:ext cx="114770" cy="406055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9687" extrusionOk="0">
                    <a:moveTo>
                      <a:pt x="224" y="0"/>
                    </a:moveTo>
                    <a:cubicBezTo>
                      <a:pt x="111" y="0"/>
                      <a:pt x="0" y="123"/>
                      <a:pt x="56" y="262"/>
                    </a:cubicBezTo>
                    <a:cubicBezTo>
                      <a:pt x="1607" y="3079"/>
                      <a:pt x="2399" y="6269"/>
                      <a:pt x="2345" y="9514"/>
                    </a:cubicBezTo>
                    <a:cubicBezTo>
                      <a:pt x="2345" y="9629"/>
                      <a:pt x="2436" y="9686"/>
                      <a:pt x="2528" y="9686"/>
                    </a:cubicBezTo>
                    <a:cubicBezTo>
                      <a:pt x="2619" y="9686"/>
                      <a:pt x="2711" y="9629"/>
                      <a:pt x="2711" y="9514"/>
                    </a:cubicBezTo>
                    <a:cubicBezTo>
                      <a:pt x="2738" y="6215"/>
                      <a:pt x="1945" y="2971"/>
                      <a:pt x="367" y="92"/>
                    </a:cubicBezTo>
                    <a:cubicBezTo>
                      <a:pt x="330" y="27"/>
                      <a:pt x="277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63"/>
              <p:cNvSpPr/>
              <p:nvPr/>
            </p:nvSpPr>
            <p:spPr>
              <a:xfrm>
                <a:off x="6823684" y="1267947"/>
                <a:ext cx="199192" cy="407396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9719" extrusionOk="0">
                    <a:moveTo>
                      <a:pt x="219" y="0"/>
                    </a:moveTo>
                    <a:cubicBezTo>
                      <a:pt x="89" y="0"/>
                      <a:pt x="0" y="227"/>
                      <a:pt x="139" y="321"/>
                    </a:cubicBezTo>
                    <a:cubicBezTo>
                      <a:pt x="3099" y="2434"/>
                      <a:pt x="4088" y="6105"/>
                      <a:pt x="4399" y="9546"/>
                    </a:cubicBezTo>
                    <a:cubicBezTo>
                      <a:pt x="4413" y="9661"/>
                      <a:pt x="4504" y="9719"/>
                      <a:pt x="4589" y="9719"/>
                    </a:cubicBezTo>
                    <a:cubicBezTo>
                      <a:pt x="4674" y="9719"/>
                      <a:pt x="4751" y="9661"/>
                      <a:pt x="4738" y="9546"/>
                    </a:cubicBezTo>
                    <a:cubicBezTo>
                      <a:pt x="4426" y="5990"/>
                      <a:pt x="3383" y="2211"/>
                      <a:pt x="308" y="37"/>
                    </a:cubicBezTo>
                    <a:cubicBezTo>
                      <a:pt x="278" y="11"/>
                      <a:pt x="247" y="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63"/>
              <p:cNvSpPr/>
              <p:nvPr/>
            </p:nvSpPr>
            <p:spPr>
              <a:xfrm>
                <a:off x="6998899" y="1362471"/>
                <a:ext cx="85009" cy="20279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4838" extrusionOk="0">
                    <a:moveTo>
                      <a:pt x="242" y="1"/>
                    </a:moveTo>
                    <a:cubicBezTo>
                      <a:pt x="117" y="1"/>
                      <a:pt x="0" y="120"/>
                      <a:pt x="77" y="240"/>
                    </a:cubicBezTo>
                    <a:cubicBezTo>
                      <a:pt x="1012" y="1561"/>
                      <a:pt x="1547" y="3058"/>
                      <a:pt x="1689" y="4670"/>
                    </a:cubicBezTo>
                    <a:cubicBezTo>
                      <a:pt x="1689" y="4781"/>
                      <a:pt x="1774" y="4837"/>
                      <a:pt x="1858" y="4837"/>
                    </a:cubicBezTo>
                    <a:cubicBezTo>
                      <a:pt x="1943" y="4837"/>
                      <a:pt x="2028" y="4781"/>
                      <a:pt x="2028" y="4670"/>
                    </a:cubicBezTo>
                    <a:cubicBezTo>
                      <a:pt x="1885" y="3004"/>
                      <a:pt x="1350" y="1425"/>
                      <a:pt x="389" y="71"/>
                    </a:cubicBezTo>
                    <a:cubicBezTo>
                      <a:pt x="347" y="21"/>
                      <a:pt x="294" y="1"/>
                      <a:pt x="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63"/>
              <p:cNvSpPr/>
              <p:nvPr/>
            </p:nvSpPr>
            <p:spPr>
              <a:xfrm>
                <a:off x="6324404" y="1416838"/>
                <a:ext cx="58223" cy="265589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6336" extrusionOk="0">
                    <a:moveTo>
                      <a:pt x="1183" y="1"/>
                    </a:moveTo>
                    <a:cubicBezTo>
                      <a:pt x="1116" y="1"/>
                      <a:pt x="1049" y="38"/>
                      <a:pt x="1017" y="128"/>
                    </a:cubicBezTo>
                    <a:cubicBezTo>
                      <a:pt x="339" y="2072"/>
                      <a:pt x="1" y="4104"/>
                      <a:pt x="28" y="6163"/>
                    </a:cubicBezTo>
                    <a:cubicBezTo>
                      <a:pt x="28" y="6278"/>
                      <a:pt x="112" y="6336"/>
                      <a:pt x="197" y="6336"/>
                    </a:cubicBezTo>
                    <a:cubicBezTo>
                      <a:pt x="282" y="6336"/>
                      <a:pt x="366" y="6278"/>
                      <a:pt x="366" y="6163"/>
                    </a:cubicBezTo>
                    <a:cubicBezTo>
                      <a:pt x="339" y="4131"/>
                      <a:pt x="678" y="2126"/>
                      <a:pt x="1355" y="210"/>
                    </a:cubicBezTo>
                    <a:cubicBezTo>
                      <a:pt x="1388" y="90"/>
                      <a:pt x="1286" y="1"/>
                      <a:pt x="1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63"/>
              <p:cNvSpPr/>
              <p:nvPr/>
            </p:nvSpPr>
            <p:spPr>
              <a:xfrm>
                <a:off x="6270331" y="1465672"/>
                <a:ext cx="36301" cy="7876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879" extrusionOk="0">
                    <a:moveTo>
                      <a:pt x="639" y="0"/>
                    </a:moveTo>
                    <a:cubicBezTo>
                      <a:pt x="587" y="0"/>
                      <a:pt x="534" y="26"/>
                      <a:pt x="498" y="88"/>
                    </a:cubicBezTo>
                    <a:cubicBezTo>
                      <a:pt x="275" y="596"/>
                      <a:pt x="132" y="1104"/>
                      <a:pt x="17" y="1673"/>
                    </a:cubicBezTo>
                    <a:cubicBezTo>
                      <a:pt x="1" y="1792"/>
                      <a:pt x="119" y="1878"/>
                      <a:pt x="220" y="1878"/>
                    </a:cubicBezTo>
                    <a:cubicBezTo>
                      <a:pt x="286" y="1878"/>
                      <a:pt x="345" y="1842"/>
                      <a:pt x="356" y="1754"/>
                    </a:cubicBezTo>
                    <a:cubicBezTo>
                      <a:pt x="444" y="1246"/>
                      <a:pt x="586" y="738"/>
                      <a:pt x="810" y="257"/>
                    </a:cubicBezTo>
                    <a:cubicBezTo>
                      <a:pt x="866" y="122"/>
                      <a:pt x="752" y="0"/>
                      <a:pt x="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63"/>
              <p:cNvSpPr/>
              <p:nvPr/>
            </p:nvSpPr>
            <p:spPr>
              <a:xfrm>
                <a:off x="6517644" y="1463493"/>
                <a:ext cx="36426" cy="101398"/>
              </a:xfrm>
              <a:custGeom>
                <a:avLst/>
                <a:gdLst/>
                <a:ahLst/>
                <a:cxnLst/>
                <a:rect l="l" t="t" r="r" b="b"/>
                <a:pathLst>
                  <a:path w="869" h="2419" extrusionOk="0">
                    <a:moveTo>
                      <a:pt x="667" y="0"/>
                    </a:moveTo>
                    <a:cubicBezTo>
                      <a:pt x="599" y="0"/>
                      <a:pt x="530" y="34"/>
                      <a:pt x="498" y="113"/>
                    </a:cubicBezTo>
                    <a:cubicBezTo>
                      <a:pt x="301" y="790"/>
                      <a:pt x="132" y="1494"/>
                      <a:pt x="17" y="2199"/>
                    </a:cubicBezTo>
                    <a:cubicBezTo>
                      <a:pt x="1" y="2335"/>
                      <a:pt x="103" y="2419"/>
                      <a:pt x="200" y="2419"/>
                    </a:cubicBezTo>
                    <a:cubicBezTo>
                      <a:pt x="268" y="2419"/>
                      <a:pt x="333" y="2378"/>
                      <a:pt x="355" y="2287"/>
                    </a:cubicBezTo>
                    <a:cubicBezTo>
                      <a:pt x="471" y="1582"/>
                      <a:pt x="640" y="905"/>
                      <a:pt x="836" y="201"/>
                    </a:cubicBezTo>
                    <a:cubicBezTo>
                      <a:pt x="869" y="78"/>
                      <a:pt x="769" y="0"/>
                      <a:pt x="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63"/>
              <p:cNvSpPr/>
              <p:nvPr/>
            </p:nvSpPr>
            <p:spPr>
              <a:xfrm>
                <a:off x="6845188" y="1378232"/>
                <a:ext cx="53151" cy="110998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2648" extrusionOk="0">
                    <a:moveTo>
                      <a:pt x="242" y="0"/>
                    </a:moveTo>
                    <a:cubicBezTo>
                      <a:pt x="123" y="0"/>
                      <a:pt x="1" y="122"/>
                      <a:pt x="80" y="257"/>
                    </a:cubicBezTo>
                    <a:cubicBezTo>
                      <a:pt x="500" y="961"/>
                      <a:pt x="757" y="1727"/>
                      <a:pt x="926" y="2512"/>
                    </a:cubicBezTo>
                    <a:cubicBezTo>
                      <a:pt x="938" y="2607"/>
                      <a:pt x="1001" y="2648"/>
                      <a:pt x="1068" y="2648"/>
                    </a:cubicBezTo>
                    <a:cubicBezTo>
                      <a:pt x="1164" y="2648"/>
                      <a:pt x="1267" y="2563"/>
                      <a:pt x="1231" y="2431"/>
                    </a:cubicBezTo>
                    <a:cubicBezTo>
                      <a:pt x="1096" y="1612"/>
                      <a:pt x="811" y="819"/>
                      <a:pt x="385" y="88"/>
                    </a:cubicBezTo>
                    <a:cubicBezTo>
                      <a:pt x="351" y="26"/>
                      <a:pt x="296" y="0"/>
                      <a:pt x="2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56" name="Google Shape;2556;p63"/>
          <p:cNvGrpSpPr/>
          <p:nvPr/>
        </p:nvGrpSpPr>
        <p:grpSpPr>
          <a:xfrm>
            <a:off x="8018894" y="3292331"/>
            <a:ext cx="324680" cy="83271"/>
            <a:chOff x="5710313" y="3287491"/>
            <a:chExt cx="276865" cy="71008"/>
          </a:xfrm>
        </p:grpSpPr>
        <p:sp>
          <p:nvSpPr>
            <p:cNvPr id="2557" name="Google Shape;2557;p63"/>
            <p:cNvSpPr/>
            <p:nvPr/>
          </p:nvSpPr>
          <p:spPr>
            <a:xfrm>
              <a:off x="5710313" y="3287491"/>
              <a:ext cx="261523" cy="14252"/>
            </a:xfrm>
            <a:custGeom>
              <a:avLst/>
              <a:gdLst/>
              <a:ahLst/>
              <a:cxnLst/>
              <a:rect l="l" t="t" r="r" b="b"/>
              <a:pathLst>
                <a:path w="6239" h="340" extrusionOk="0">
                  <a:moveTo>
                    <a:pt x="231" y="1"/>
                  </a:moveTo>
                  <a:cubicBezTo>
                    <a:pt x="0" y="1"/>
                    <a:pt x="0" y="339"/>
                    <a:pt x="231" y="339"/>
                  </a:cubicBezTo>
                  <a:lnTo>
                    <a:pt x="6015" y="339"/>
                  </a:lnTo>
                  <a:cubicBezTo>
                    <a:pt x="6239" y="339"/>
                    <a:pt x="6239" y="1"/>
                    <a:pt x="6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3"/>
            <p:cNvSpPr/>
            <p:nvPr/>
          </p:nvSpPr>
          <p:spPr>
            <a:xfrm>
              <a:off x="5884355" y="3344289"/>
              <a:ext cx="102824" cy="14210"/>
            </a:xfrm>
            <a:custGeom>
              <a:avLst/>
              <a:gdLst/>
              <a:ahLst/>
              <a:cxnLst/>
              <a:rect l="l" t="t" r="r" b="b"/>
              <a:pathLst>
                <a:path w="2453" h="339" extrusionOk="0">
                  <a:moveTo>
                    <a:pt x="224" y="0"/>
                  </a:moveTo>
                  <a:cubicBezTo>
                    <a:pt x="0" y="0"/>
                    <a:pt x="0" y="339"/>
                    <a:pt x="224" y="339"/>
                  </a:cubicBezTo>
                  <a:lnTo>
                    <a:pt x="2229" y="339"/>
                  </a:lnTo>
                  <a:cubicBezTo>
                    <a:pt x="2452" y="339"/>
                    <a:pt x="2452" y="0"/>
                    <a:pt x="2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9" name="Google Shape;2559;p63"/>
          <p:cNvSpPr/>
          <p:nvPr/>
        </p:nvSpPr>
        <p:spPr>
          <a:xfrm>
            <a:off x="7939035" y="3711663"/>
            <a:ext cx="197171" cy="16714"/>
          </a:xfrm>
          <a:custGeom>
            <a:avLst/>
            <a:gdLst/>
            <a:ahLst/>
            <a:cxnLst/>
            <a:rect l="l" t="t" r="r" b="b"/>
            <a:pathLst>
              <a:path w="4011" h="340" extrusionOk="0">
                <a:moveTo>
                  <a:pt x="224" y="1"/>
                </a:moveTo>
                <a:cubicBezTo>
                  <a:pt x="1" y="1"/>
                  <a:pt x="1" y="339"/>
                  <a:pt x="224" y="339"/>
                </a:cubicBezTo>
                <a:lnTo>
                  <a:pt x="3814" y="339"/>
                </a:lnTo>
                <a:cubicBezTo>
                  <a:pt x="4011" y="339"/>
                  <a:pt x="4011" y="1"/>
                  <a:pt x="38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63"/>
          <p:cNvSpPr/>
          <p:nvPr/>
        </p:nvSpPr>
        <p:spPr>
          <a:xfrm>
            <a:off x="7903720" y="3948176"/>
            <a:ext cx="555037" cy="16714"/>
          </a:xfrm>
          <a:custGeom>
            <a:avLst/>
            <a:gdLst/>
            <a:ahLst/>
            <a:cxnLst/>
            <a:rect l="l" t="t" r="r" b="b"/>
            <a:pathLst>
              <a:path w="11291" h="340" extrusionOk="0">
                <a:moveTo>
                  <a:pt x="224" y="0"/>
                </a:moveTo>
                <a:cubicBezTo>
                  <a:pt x="0" y="0"/>
                  <a:pt x="0" y="339"/>
                  <a:pt x="224" y="339"/>
                </a:cubicBezTo>
                <a:lnTo>
                  <a:pt x="11094" y="339"/>
                </a:lnTo>
                <a:cubicBezTo>
                  <a:pt x="11291" y="339"/>
                  <a:pt x="11291" y="0"/>
                  <a:pt x="110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63"/>
          <p:cNvSpPr/>
          <p:nvPr/>
        </p:nvSpPr>
        <p:spPr>
          <a:xfrm>
            <a:off x="8387478" y="38519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2562;p63"/>
          <p:cNvSpPr/>
          <p:nvPr/>
        </p:nvSpPr>
        <p:spPr>
          <a:xfrm>
            <a:off x="8400224" y="3569823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2563;p63"/>
          <p:cNvSpPr/>
          <p:nvPr/>
        </p:nvSpPr>
        <p:spPr>
          <a:xfrm>
            <a:off x="8529478" y="34480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63"/>
          <p:cNvSpPr/>
          <p:nvPr/>
        </p:nvSpPr>
        <p:spPr>
          <a:xfrm>
            <a:off x="5627328" y="3948179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5" name="Google Shape;2565;p63"/>
          <p:cNvSpPr/>
          <p:nvPr/>
        </p:nvSpPr>
        <p:spPr>
          <a:xfrm>
            <a:off x="5352924" y="36212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63"/>
          <p:cNvSpPr/>
          <p:nvPr/>
        </p:nvSpPr>
        <p:spPr>
          <a:xfrm>
            <a:off x="5279499" y="3237280"/>
            <a:ext cx="581386" cy="16664"/>
          </a:xfrm>
          <a:custGeom>
            <a:avLst/>
            <a:gdLst/>
            <a:ahLst/>
            <a:cxnLst/>
            <a:rect l="l" t="t" r="r" b="b"/>
            <a:pathLst>
              <a:path w="11827" h="339" extrusionOk="0">
                <a:moveTo>
                  <a:pt x="197" y="0"/>
                </a:moveTo>
                <a:cubicBezTo>
                  <a:pt x="0" y="0"/>
                  <a:pt x="0" y="339"/>
                  <a:pt x="197" y="339"/>
                </a:cubicBezTo>
                <a:lnTo>
                  <a:pt x="11596" y="339"/>
                </a:lnTo>
                <a:cubicBezTo>
                  <a:pt x="11826" y="339"/>
                  <a:pt x="11826" y="0"/>
                  <a:pt x="115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63"/>
          <p:cNvSpPr/>
          <p:nvPr/>
        </p:nvSpPr>
        <p:spPr>
          <a:xfrm>
            <a:off x="5422324" y="35076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8" name="Google Shape;2568;p63"/>
          <p:cNvGrpSpPr/>
          <p:nvPr/>
        </p:nvGrpSpPr>
        <p:grpSpPr>
          <a:xfrm>
            <a:off x="4890612" y="3751694"/>
            <a:ext cx="734700" cy="734622"/>
            <a:chOff x="1051457" y="2784443"/>
            <a:chExt cx="186052" cy="186023"/>
          </a:xfrm>
        </p:grpSpPr>
        <p:sp>
          <p:nvSpPr>
            <p:cNvPr id="2569" name="Google Shape;2569;p63"/>
            <p:cNvSpPr/>
            <p:nvPr/>
          </p:nvSpPr>
          <p:spPr>
            <a:xfrm>
              <a:off x="1052275" y="2787393"/>
              <a:ext cx="184504" cy="180473"/>
            </a:xfrm>
            <a:custGeom>
              <a:avLst/>
              <a:gdLst/>
              <a:ahLst/>
              <a:cxnLst/>
              <a:rect l="l" t="t" r="r" b="b"/>
              <a:pathLst>
                <a:path w="6317" h="6179" extrusionOk="0">
                  <a:moveTo>
                    <a:pt x="3158" y="1"/>
                  </a:moveTo>
                  <a:cubicBezTo>
                    <a:pt x="3035" y="1"/>
                    <a:pt x="2911" y="62"/>
                    <a:pt x="2846" y="185"/>
                  </a:cubicBezTo>
                  <a:lnTo>
                    <a:pt x="2498" y="909"/>
                  </a:lnTo>
                  <a:cubicBezTo>
                    <a:pt x="2438" y="1030"/>
                    <a:pt x="2315" y="1096"/>
                    <a:pt x="2191" y="1096"/>
                  </a:cubicBezTo>
                  <a:cubicBezTo>
                    <a:pt x="2155" y="1096"/>
                    <a:pt x="2120" y="1091"/>
                    <a:pt x="2085" y="1080"/>
                  </a:cubicBezTo>
                  <a:lnTo>
                    <a:pt x="1321" y="819"/>
                  </a:lnTo>
                  <a:cubicBezTo>
                    <a:pt x="1283" y="806"/>
                    <a:pt x="1245" y="800"/>
                    <a:pt x="1209" y="800"/>
                  </a:cubicBezTo>
                  <a:cubicBezTo>
                    <a:pt x="983" y="800"/>
                    <a:pt x="804" y="1024"/>
                    <a:pt x="892" y="1260"/>
                  </a:cubicBezTo>
                  <a:lnTo>
                    <a:pt x="1153" y="2012"/>
                  </a:lnTo>
                  <a:cubicBezTo>
                    <a:pt x="1203" y="2179"/>
                    <a:pt x="1125" y="2359"/>
                    <a:pt x="970" y="2425"/>
                  </a:cubicBezTo>
                  <a:lnTo>
                    <a:pt x="259" y="2788"/>
                  </a:lnTo>
                  <a:cubicBezTo>
                    <a:pt x="1" y="2903"/>
                    <a:pt x="1" y="3267"/>
                    <a:pt x="259" y="3394"/>
                  </a:cubicBezTo>
                  <a:lnTo>
                    <a:pt x="970" y="3745"/>
                  </a:lnTo>
                  <a:cubicBezTo>
                    <a:pt x="1125" y="3823"/>
                    <a:pt x="1203" y="4003"/>
                    <a:pt x="1153" y="4170"/>
                  </a:cubicBezTo>
                  <a:lnTo>
                    <a:pt x="892" y="4922"/>
                  </a:lnTo>
                  <a:cubicBezTo>
                    <a:pt x="806" y="5154"/>
                    <a:pt x="977" y="5374"/>
                    <a:pt x="1197" y="5374"/>
                  </a:cubicBezTo>
                  <a:cubicBezTo>
                    <a:pt x="1237" y="5374"/>
                    <a:pt x="1279" y="5367"/>
                    <a:pt x="1321" y="5351"/>
                  </a:cubicBezTo>
                  <a:lnTo>
                    <a:pt x="2085" y="5090"/>
                  </a:lnTo>
                  <a:cubicBezTo>
                    <a:pt x="2117" y="5080"/>
                    <a:pt x="2149" y="5075"/>
                    <a:pt x="2182" y="5075"/>
                  </a:cubicBezTo>
                  <a:cubicBezTo>
                    <a:pt x="2309" y="5075"/>
                    <a:pt x="2436" y="5150"/>
                    <a:pt x="2498" y="5273"/>
                  </a:cubicBezTo>
                  <a:lnTo>
                    <a:pt x="2846" y="5985"/>
                  </a:lnTo>
                  <a:cubicBezTo>
                    <a:pt x="2911" y="6114"/>
                    <a:pt x="3035" y="6178"/>
                    <a:pt x="3158" y="6178"/>
                  </a:cubicBezTo>
                  <a:cubicBezTo>
                    <a:pt x="3281" y="6178"/>
                    <a:pt x="3404" y="6114"/>
                    <a:pt x="3468" y="5985"/>
                  </a:cubicBezTo>
                  <a:lnTo>
                    <a:pt x="3819" y="5273"/>
                  </a:lnTo>
                  <a:cubicBezTo>
                    <a:pt x="3880" y="5150"/>
                    <a:pt x="4000" y="5075"/>
                    <a:pt x="4130" y="5075"/>
                  </a:cubicBezTo>
                  <a:cubicBezTo>
                    <a:pt x="4164" y="5075"/>
                    <a:pt x="4198" y="5080"/>
                    <a:pt x="4232" y="5090"/>
                  </a:cubicBezTo>
                  <a:lnTo>
                    <a:pt x="4983" y="5351"/>
                  </a:lnTo>
                  <a:cubicBezTo>
                    <a:pt x="5025" y="5367"/>
                    <a:pt x="5066" y="5374"/>
                    <a:pt x="5106" y="5374"/>
                  </a:cubicBezTo>
                  <a:cubicBezTo>
                    <a:pt x="5326" y="5374"/>
                    <a:pt x="5501" y="5154"/>
                    <a:pt x="5425" y="4922"/>
                  </a:cubicBezTo>
                  <a:lnTo>
                    <a:pt x="5164" y="4170"/>
                  </a:lnTo>
                  <a:cubicBezTo>
                    <a:pt x="5114" y="4003"/>
                    <a:pt x="5176" y="3823"/>
                    <a:pt x="5331" y="3745"/>
                  </a:cubicBezTo>
                  <a:lnTo>
                    <a:pt x="6058" y="3394"/>
                  </a:lnTo>
                  <a:cubicBezTo>
                    <a:pt x="6316" y="3267"/>
                    <a:pt x="6316" y="2903"/>
                    <a:pt x="6058" y="2788"/>
                  </a:cubicBezTo>
                  <a:lnTo>
                    <a:pt x="5331" y="2425"/>
                  </a:lnTo>
                  <a:cubicBezTo>
                    <a:pt x="5176" y="2359"/>
                    <a:pt x="5114" y="2179"/>
                    <a:pt x="5164" y="2012"/>
                  </a:cubicBezTo>
                  <a:lnTo>
                    <a:pt x="5425" y="1260"/>
                  </a:lnTo>
                  <a:cubicBezTo>
                    <a:pt x="5502" y="1024"/>
                    <a:pt x="5319" y="800"/>
                    <a:pt x="5094" y="800"/>
                  </a:cubicBezTo>
                  <a:cubicBezTo>
                    <a:pt x="5058" y="800"/>
                    <a:pt x="5021" y="806"/>
                    <a:pt x="4983" y="819"/>
                  </a:cubicBezTo>
                  <a:lnTo>
                    <a:pt x="4232" y="1080"/>
                  </a:lnTo>
                  <a:cubicBezTo>
                    <a:pt x="4195" y="1091"/>
                    <a:pt x="4157" y="1096"/>
                    <a:pt x="4121" y="1096"/>
                  </a:cubicBezTo>
                  <a:cubicBezTo>
                    <a:pt x="3994" y="1096"/>
                    <a:pt x="3879" y="1030"/>
                    <a:pt x="3819" y="909"/>
                  </a:cubicBezTo>
                  <a:lnTo>
                    <a:pt x="3468" y="185"/>
                  </a:lnTo>
                  <a:cubicBezTo>
                    <a:pt x="3404" y="62"/>
                    <a:pt x="3281" y="1"/>
                    <a:pt x="3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3"/>
            <p:cNvSpPr/>
            <p:nvPr/>
          </p:nvSpPr>
          <p:spPr>
            <a:xfrm>
              <a:off x="1051457" y="2784443"/>
              <a:ext cx="186052" cy="186023"/>
            </a:xfrm>
            <a:custGeom>
              <a:avLst/>
              <a:gdLst/>
              <a:ahLst/>
              <a:cxnLst/>
              <a:rect l="l" t="t" r="r" b="b"/>
              <a:pathLst>
                <a:path w="6370" h="6369" extrusionOk="0">
                  <a:moveTo>
                    <a:pt x="3185" y="196"/>
                  </a:moveTo>
                  <a:cubicBezTo>
                    <a:pt x="3278" y="196"/>
                    <a:pt x="3368" y="249"/>
                    <a:pt x="3405" y="326"/>
                  </a:cubicBezTo>
                  <a:lnTo>
                    <a:pt x="3756" y="1050"/>
                  </a:lnTo>
                  <a:cubicBezTo>
                    <a:pt x="3837" y="1201"/>
                    <a:pt x="3990" y="1291"/>
                    <a:pt x="4153" y="1291"/>
                  </a:cubicBezTo>
                  <a:cubicBezTo>
                    <a:pt x="4198" y="1291"/>
                    <a:pt x="4243" y="1285"/>
                    <a:pt x="4288" y="1271"/>
                  </a:cubicBezTo>
                  <a:lnTo>
                    <a:pt x="5049" y="1010"/>
                  </a:lnTo>
                  <a:cubicBezTo>
                    <a:pt x="5078" y="998"/>
                    <a:pt x="5108" y="992"/>
                    <a:pt x="5136" y="992"/>
                  </a:cubicBezTo>
                  <a:cubicBezTo>
                    <a:pt x="5198" y="992"/>
                    <a:pt x="5257" y="1018"/>
                    <a:pt x="5310" y="1063"/>
                  </a:cubicBezTo>
                  <a:cubicBezTo>
                    <a:pt x="5375" y="1140"/>
                    <a:pt x="5400" y="1230"/>
                    <a:pt x="5359" y="1320"/>
                  </a:cubicBezTo>
                  <a:lnTo>
                    <a:pt x="5102" y="2085"/>
                  </a:lnTo>
                  <a:cubicBezTo>
                    <a:pt x="5036" y="2293"/>
                    <a:pt x="5126" y="2513"/>
                    <a:pt x="5322" y="2616"/>
                  </a:cubicBezTo>
                  <a:lnTo>
                    <a:pt x="6046" y="2967"/>
                  </a:lnTo>
                  <a:cubicBezTo>
                    <a:pt x="6124" y="3004"/>
                    <a:pt x="6189" y="3094"/>
                    <a:pt x="6189" y="3184"/>
                  </a:cubicBezTo>
                  <a:cubicBezTo>
                    <a:pt x="6189" y="3290"/>
                    <a:pt x="6124" y="3368"/>
                    <a:pt x="6046" y="3417"/>
                  </a:cubicBezTo>
                  <a:lnTo>
                    <a:pt x="5322" y="3768"/>
                  </a:lnTo>
                  <a:cubicBezTo>
                    <a:pt x="5126" y="3858"/>
                    <a:pt x="5036" y="4091"/>
                    <a:pt x="5102" y="4299"/>
                  </a:cubicBezTo>
                  <a:lnTo>
                    <a:pt x="5359" y="5048"/>
                  </a:lnTo>
                  <a:cubicBezTo>
                    <a:pt x="5400" y="5141"/>
                    <a:pt x="5375" y="5244"/>
                    <a:pt x="5310" y="5309"/>
                  </a:cubicBezTo>
                  <a:cubicBezTo>
                    <a:pt x="5255" y="5363"/>
                    <a:pt x="5195" y="5386"/>
                    <a:pt x="5131" y="5386"/>
                  </a:cubicBezTo>
                  <a:cubicBezTo>
                    <a:pt x="5104" y="5386"/>
                    <a:pt x="5077" y="5382"/>
                    <a:pt x="5049" y="5374"/>
                  </a:cubicBezTo>
                  <a:lnTo>
                    <a:pt x="4288" y="5113"/>
                  </a:lnTo>
                  <a:cubicBezTo>
                    <a:pt x="4241" y="5096"/>
                    <a:pt x="4193" y="5088"/>
                    <a:pt x="4147" y="5088"/>
                  </a:cubicBezTo>
                  <a:cubicBezTo>
                    <a:pt x="3986" y="5088"/>
                    <a:pt x="3836" y="5185"/>
                    <a:pt x="3756" y="5334"/>
                  </a:cubicBezTo>
                  <a:lnTo>
                    <a:pt x="3405" y="6045"/>
                  </a:lnTo>
                  <a:cubicBezTo>
                    <a:pt x="3368" y="6135"/>
                    <a:pt x="3278" y="6188"/>
                    <a:pt x="3185" y="6188"/>
                  </a:cubicBezTo>
                  <a:cubicBezTo>
                    <a:pt x="3082" y="6188"/>
                    <a:pt x="3005" y="6135"/>
                    <a:pt x="2952" y="6045"/>
                  </a:cubicBezTo>
                  <a:lnTo>
                    <a:pt x="2604" y="5334"/>
                  </a:lnTo>
                  <a:cubicBezTo>
                    <a:pt x="2539" y="5179"/>
                    <a:pt x="2383" y="5088"/>
                    <a:pt x="2216" y="5088"/>
                  </a:cubicBezTo>
                  <a:cubicBezTo>
                    <a:pt x="2175" y="5088"/>
                    <a:pt x="2126" y="5101"/>
                    <a:pt x="2073" y="5113"/>
                  </a:cubicBezTo>
                  <a:lnTo>
                    <a:pt x="1321" y="5374"/>
                  </a:lnTo>
                  <a:cubicBezTo>
                    <a:pt x="1294" y="5382"/>
                    <a:pt x="1266" y="5386"/>
                    <a:pt x="1238" y="5386"/>
                  </a:cubicBezTo>
                  <a:cubicBezTo>
                    <a:pt x="1173" y="5386"/>
                    <a:pt x="1109" y="5363"/>
                    <a:pt x="1063" y="5309"/>
                  </a:cubicBezTo>
                  <a:cubicBezTo>
                    <a:pt x="998" y="5244"/>
                    <a:pt x="973" y="5141"/>
                    <a:pt x="998" y="5048"/>
                  </a:cubicBezTo>
                  <a:lnTo>
                    <a:pt x="1259" y="4299"/>
                  </a:lnTo>
                  <a:cubicBezTo>
                    <a:pt x="1337" y="4091"/>
                    <a:pt x="1231" y="3858"/>
                    <a:pt x="1038" y="3768"/>
                  </a:cubicBezTo>
                  <a:lnTo>
                    <a:pt x="327" y="3417"/>
                  </a:lnTo>
                  <a:cubicBezTo>
                    <a:pt x="234" y="3368"/>
                    <a:pt x="184" y="3290"/>
                    <a:pt x="184" y="3184"/>
                  </a:cubicBezTo>
                  <a:cubicBezTo>
                    <a:pt x="184" y="3094"/>
                    <a:pt x="234" y="3004"/>
                    <a:pt x="327" y="2967"/>
                  </a:cubicBezTo>
                  <a:lnTo>
                    <a:pt x="1038" y="2616"/>
                  </a:lnTo>
                  <a:cubicBezTo>
                    <a:pt x="1231" y="2513"/>
                    <a:pt x="1337" y="2293"/>
                    <a:pt x="1259" y="2085"/>
                  </a:cubicBezTo>
                  <a:lnTo>
                    <a:pt x="998" y="1320"/>
                  </a:lnTo>
                  <a:cubicBezTo>
                    <a:pt x="973" y="1230"/>
                    <a:pt x="998" y="1140"/>
                    <a:pt x="1063" y="1063"/>
                  </a:cubicBezTo>
                  <a:cubicBezTo>
                    <a:pt x="1108" y="1018"/>
                    <a:pt x="1170" y="992"/>
                    <a:pt x="1233" y="992"/>
                  </a:cubicBezTo>
                  <a:cubicBezTo>
                    <a:pt x="1263" y="992"/>
                    <a:pt x="1292" y="998"/>
                    <a:pt x="1321" y="1010"/>
                  </a:cubicBezTo>
                  <a:lnTo>
                    <a:pt x="2073" y="1271"/>
                  </a:lnTo>
                  <a:cubicBezTo>
                    <a:pt x="2117" y="1285"/>
                    <a:pt x="2163" y="1291"/>
                    <a:pt x="2208" y="1291"/>
                  </a:cubicBezTo>
                  <a:cubicBezTo>
                    <a:pt x="2374" y="1291"/>
                    <a:pt x="2533" y="1201"/>
                    <a:pt x="2604" y="1050"/>
                  </a:cubicBezTo>
                  <a:lnTo>
                    <a:pt x="2952" y="326"/>
                  </a:lnTo>
                  <a:cubicBezTo>
                    <a:pt x="3005" y="249"/>
                    <a:pt x="3082" y="196"/>
                    <a:pt x="3185" y="196"/>
                  </a:cubicBezTo>
                  <a:close/>
                  <a:moveTo>
                    <a:pt x="3185" y="0"/>
                  </a:moveTo>
                  <a:cubicBezTo>
                    <a:pt x="3017" y="0"/>
                    <a:pt x="2862" y="106"/>
                    <a:pt x="2797" y="249"/>
                  </a:cubicBezTo>
                  <a:lnTo>
                    <a:pt x="2449" y="972"/>
                  </a:lnTo>
                  <a:cubicBezTo>
                    <a:pt x="2399" y="1050"/>
                    <a:pt x="2313" y="1106"/>
                    <a:pt x="2224" y="1106"/>
                  </a:cubicBezTo>
                  <a:cubicBezTo>
                    <a:pt x="2195" y="1106"/>
                    <a:pt x="2166" y="1100"/>
                    <a:pt x="2138" y="1087"/>
                  </a:cubicBezTo>
                  <a:lnTo>
                    <a:pt x="1386" y="830"/>
                  </a:lnTo>
                  <a:cubicBezTo>
                    <a:pt x="1337" y="814"/>
                    <a:pt x="1288" y="807"/>
                    <a:pt x="1241" y="807"/>
                  </a:cubicBezTo>
                  <a:cubicBezTo>
                    <a:pt x="1125" y="807"/>
                    <a:pt x="1016" y="851"/>
                    <a:pt x="933" y="932"/>
                  </a:cubicBezTo>
                  <a:cubicBezTo>
                    <a:pt x="818" y="1063"/>
                    <a:pt x="777" y="1230"/>
                    <a:pt x="830" y="1386"/>
                  </a:cubicBezTo>
                  <a:lnTo>
                    <a:pt x="1088" y="2137"/>
                  </a:lnTo>
                  <a:cubicBezTo>
                    <a:pt x="1128" y="2268"/>
                    <a:pt x="1076" y="2395"/>
                    <a:pt x="961" y="2448"/>
                  </a:cubicBezTo>
                  <a:lnTo>
                    <a:pt x="249" y="2796"/>
                  </a:lnTo>
                  <a:cubicBezTo>
                    <a:pt x="94" y="2874"/>
                    <a:pt x="1" y="3016"/>
                    <a:pt x="1" y="3184"/>
                  </a:cubicBezTo>
                  <a:cubicBezTo>
                    <a:pt x="1" y="3355"/>
                    <a:pt x="94" y="3510"/>
                    <a:pt x="249" y="3573"/>
                  </a:cubicBezTo>
                  <a:lnTo>
                    <a:pt x="961" y="3924"/>
                  </a:lnTo>
                  <a:cubicBezTo>
                    <a:pt x="1076" y="3989"/>
                    <a:pt x="1128" y="4116"/>
                    <a:pt x="1088" y="4234"/>
                  </a:cubicBezTo>
                  <a:lnTo>
                    <a:pt x="830" y="4998"/>
                  </a:lnTo>
                  <a:cubicBezTo>
                    <a:pt x="777" y="5154"/>
                    <a:pt x="818" y="5321"/>
                    <a:pt x="933" y="5436"/>
                  </a:cubicBezTo>
                  <a:cubicBezTo>
                    <a:pt x="1017" y="5520"/>
                    <a:pt x="1126" y="5563"/>
                    <a:pt x="1242" y="5563"/>
                  </a:cubicBezTo>
                  <a:cubicBezTo>
                    <a:pt x="1289" y="5563"/>
                    <a:pt x="1338" y="5556"/>
                    <a:pt x="1386" y="5542"/>
                  </a:cubicBezTo>
                  <a:lnTo>
                    <a:pt x="2138" y="5281"/>
                  </a:lnTo>
                  <a:cubicBezTo>
                    <a:pt x="2163" y="5273"/>
                    <a:pt x="2188" y="5269"/>
                    <a:pt x="2213" y="5269"/>
                  </a:cubicBezTo>
                  <a:cubicBezTo>
                    <a:pt x="2306" y="5269"/>
                    <a:pt x="2397" y="5321"/>
                    <a:pt x="2449" y="5412"/>
                  </a:cubicBezTo>
                  <a:lnTo>
                    <a:pt x="2797" y="6123"/>
                  </a:lnTo>
                  <a:cubicBezTo>
                    <a:pt x="2862" y="6278"/>
                    <a:pt x="3017" y="6368"/>
                    <a:pt x="3185" y="6368"/>
                  </a:cubicBezTo>
                  <a:cubicBezTo>
                    <a:pt x="3356" y="6368"/>
                    <a:pt x="3496" y="6278"/>
                    <a:pt x="3573" y="6123"/>
                  </a:cubicBezTo>
                  <a:lnTo>
                    <a:pt x="3924" y="5412"/>
                  </a:lnTo>
                  <a:cubicBezTo>
                    <a:pt x="3966" y="5321"/>
                    <a:pt x="4061" y="5269"/>
                    <a:pt x="4157" y="5269"/>
                  </a:cubicBezTo>
                  <a:cubicBezTo>
                    <a:pt x="4183" y="5269"/>
                    <a:pt x="4210" y="5273"/>
                    <a:pt x="4235" y="5281"/>
                  </a:cubicBezTo>
                  <a:lnTo>
                    <a:pt x="4987" y="5542"/>
                  </a:lnTo>
                  <a:cubicBezTo>
                    <a:pt x="5031" y="5556"/>
                    <a:pt x="5078" y="5563"/>
                    <a:pt x="5125" y="5563"/>
                  </a:cubicBezTo>
                  <a:cubicBezTo>
                    <a:pt x="5241" y="5563"/>
                    <a:pt x="5355" y="5520"/>
                    <a:pt x="5437" y="5436"/>
                  </a:cubicBezTo>
                  <a:cubicBezTo>
                    <a:pt x="5555" y="5321"/>
                    <a:pt x="5592" y="5154"/>
                    <a:pt x="5543" y="4998"/>
                  </a:cubicBezTo>
                  <a:lnTo>
                    <a:pt x="5282" y="4234"/>
                  </a:lnTo>
                  <a:cubicBezTo>
                    <a:pt x="5232" y="4116"/>
                    <a:pt x="5297" y="3989"/>
                    <a:pt x="5400" y="3924"/>
                  </a:cubicBezTo>
                  <a:lnTo>
                    <a:pt x="6124" y="3573"/>
                  </a:lnTo>
                  <a:cubicBezTo>
                    <a:pt x="6266" y="3510"/>
                    <a:pt x="6369" y="3355"/>
                    <a:pt x="6369" y="3184"/>
                  </a:cubicBezTo>
                  <a:cubicBezTo>
                    <a:pt x="6369" y="3016"/>
                    <a:pt x="6266" y="2874"/>
                    <a:pt x="6124" y="2796"/>
                  </a:cubicBezTo>
                  <a:lnTo>
                    <a:pt x="5400" y="2448"/>
                  </a:lnTo>
                  <a:cubicBezTo>
                    <a:pt x="5297" y="2395"/>
                    <a:pt x="5232" y="2268"/>
                    <a:pt x="5282" y="2137"/>
                  </a:cubicBezTo>
                  <a:lnTo>
                    <a:pt x="5543" y="1386"/>
                  </a:lnTo>
                  <a:cubicBezTo>
                    <a:pt x="5592" y="1230"/>
                    <a:pt x="5555" y="1063"/>
                    <a:pt x="5437" y="932"/>
                  </a:cubicBezTo>
                  <a:cubicBezTo>
                    <a:pt x="5356" y="851"/>
                    <a:pt x="5242" y="807"/>
                    <a:pt x="5127" y="807"/>
                  </a:cubicBezTo>
                  <a:cubicBezTo>
                    <a:pt x="5079" y="807"/>
                    <a:pt x="5032" y="814"/>
                    <a:pt x="4987" y="830"/>
                  </a:cubicBezTo>
                  <a:lnTo>
                    <a:pt x="4235" y="1087"/>
                  </a:lnTo>
                  <a:cubicBezTo>
                    <a:pt x="4206" y="1100"/>
                    <a:pt x="4176" y="1106"/>
                    <a:pt x="4146" y="1106"/>
                  </a:cubicBezTo>
                  <a:cubicBezTo>
                    <a:pt x="4054" y="1106"/>
                    <a:pt x="3964" y="1050"/>
                    <a:pt x="3924" y="972"/>
                  </a:cubicBezTo>
                  <a:lnTo>
                    <a:pt x="3573" y="249"/>
                  </a:lnTo>
                  <a:cubicBezTo>
                    <a:pt x="3496" y="106"/>
                    <a:pt x="3356" y="0"/>
                    <a:pt x="3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1" name="Google Shape;2571;p63"/>
          <p:cNvGrpSpPr/>
          <p:nvPr/>
        </p:nvGrpSpPr>
        <p:grpSpPr>
          <a:xfrm rot="1857138">
            <a:off x="7829884" y="3635027"/>
            <a:ext cx="399694" cy="482247"/>
            <a:chOff x="6885509" y="2185368"/>
            <a:chExt cx="259071" cy="312579"/>
          </a:xfrm>
        </p:grpSpPr>
        <p:sp>
          <p:nvSpPr>
            <p:cNvPr id="2572" name="Google Shape;2572;p63"/>
            <p:cNvSpPr/>
            <p:nvPr/>
          </p:nvSpPr>
          <p:spPr>
            <a:xfrm>
              <a:off x="6885509" y="2426038"/>
              <a:ext cx="95742" cy="69543"/>
            </a:xfrm>
            <a:custGeom>
              <a:avLst/>
              <a:gdLst/>
              <a:ahLst/>
              <a:cxnLst/>
              <a:rect l="l" t="t" r="r" b="b"/>
              <a:pathLst>
                <a:path w="3278" h="2381" extrusionOk="0">
                  <a:moveTo>
                    <a:pt x="1038" y="1"/>
                  </a:moveTo>
                  <a:cubicBezTo>
                    <a:pt x="1038" y="1"/>
                    <a:pt x="1" y="1116"/>
                    <a:pt x="1259" y="2048"/>
                  </a:cubicBezTo>
                  <a:cubicBezTo>
                    <a:pt x="1589" y="2291"/>
                    <a:pt x="1885" y="2381"/>
                    <a:pt x="2141" y="2381"/>
                  </a:cubicBezTo>
                  <a:cubicBezTo>
                    <a:pt x="2867" y="2381"/>
                    <a:pt x="3278" y="1660"/>
                    <a:pt x="3278" y="1660"/>
                  </a:cubicBezTo>
                  <a:lnTo>
                    <a:pt x="10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3"/>
            <p:cNvSpPr/>
            <p:nvPr/>
          </p:nvSpPr>
          <p:spPr>
            <a:xfrm>
              <a:off x="6900288" y="2423059"/>
              <a:ext cx="83972" cy="74888"/>
            </a:xfrm>
            <a:custGeom>
              <a:avLst/>
              <a:gdLst/>
              <a:ahLst/>
              <a:cxnLst/>
              <a:rect l="l" t="t" r="r" b="b"/>
              <a:pathLst>
                <a:path w="2875" h="2564" extrusionOk="0">
                  <a:moveTo>
                    <a:pt x="545" y="208"/>
                  </a:moveTo>
                  <a:lnTo>
                    <a:pt x="2666" y="1774"/>
                  </a:lnTo>
                  <a:cubicBezTo>
                    <a:pt x="2564" y="1929"/>
                    <a:pt x="2278" y="2293"/>
                    <a:pt x="1840" y="2383"/>
                  </a:cubicBezTo>
                  <a:cubicBezTo>
                    <a:pt x="1771" y="2396"/>
                    <a:pt x="1702" y="2403"/>
                    <a:pt x="1633" y="2403"/>
                  </a:cubicBezTo>
                  <a:cubicBezTo>
                    <a:pt x="1364" y="2403"/>
                    <a:pt x="1092" y="2300"/>
                    <a:pt x="802" y="2085"/>
                  </a:cubicBezTo>
                  <a:cubicBezTo>
                    <a:pt x="442" y="1827"/>
                    <a:pt x="246" y="1516"/>
                    <a:pt x="209" y="1178"/>
                  </a:cubicBezTo>
                  <a:cubicBezTo>
                    <a:pt x="169" y="740"/>
                    <a:pt x="427" y="351"/>
                    <a:pt x="545" y="208"/>
                  </a:cubicBezTo>
                  <a:close/>
                  <a:moveTo>
                    <a:pt x="520" y="0"/>
                  </a:moveTo>
                  <a:lnTo>
                    <a:pt x="467" y="53"/>
                  </a:lnTo>
                  <a:cubicBezTo>
                    <a:pt x="454" y="65"/>
                    <a:pt x="1" y="569"/>
                    <a:pt x="54" y="1190"/>
                  </a:cubicBezTo>
                  <a:cubicBezTo>
                    <a:pt x="91" y="1578"/>
                    <a:pt x="312" y="1917"/>
                    <a:pt x="712" y="2215"/>
                  </a:cubicBezTo>
                  <a:cubicBezTo>
                    <a:pt x="1023" y="2448"/>
                    <a:pt x="1334" y="2563"/>
                    <a:pt x="1632" y="2563"/>
                  </a:cubicBezTo>
                  <a:cubicBezTo>
                    <a:pt x="1709" y="2563"/>
                    <a:pt x="1787" y="2551"/>
                    <a:pt x="1877" y="2538"/>
                  </a:cubicBezTo>
                  <a:cubicBezTo>
                    <a:pt x="2486" y="2408"/>
                    <a:pt x="2834" y="1827"/>
                    <a:pt x="2850" y="1799"/>
                  </a:cubicBezTo>
                  <a:lnTo>
                    <a:pt x="2874" y="1734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3"/>
            <p:cNvSpPr/>
            <p:nvPr/>
          </p:nvSpPr>
          <p:spPr>
            <a:xfrm>
              <a:off x="7067793" y="2187500"/>
              <a:ext cx="74508" cy="80963"/>
            </a:xfrm>
            <a:custGeom>
              <a:avLst/>
              <a:gdLst/>
              <a:ahLst/>
              <a:cxnLst/>
              <a:rect l="l" t="t" r="r" b="b"/>
              <a:pathLst>
                <a:path w="2551" h="2772" extrusionOk="0">
                  <a:moveTo>
                    <a:pt x="2551" y="1"/>
                  </a:moveTo>
                  <a:lnTo>
                    <a:pt x="0" y="1116"/>
                  </a:lnTo>
                  <a:lnTo>
                    <a:pt x="2253" y="2772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3"/>
            <p:cNvSpPr/>
            <p:nvPr/>
          </p:nvSpPr>
          <p:spPr>
            <a:xfrm>
              <a:off x="7065515" y="2185368"/>
              <a:ext cx="79065" cy="85374"/>
            </a:xfrm>
            <a:custGeom>
              <a:avLst/>
              <a:gdLst/>
              <a:ahLst/>
              <a:cxnLst/>
              <a:rect l="l" t="t" r="r" b="b"/>
              <a:pathLst>
                <a:path w="2707" h="2923" extrusionOk="0">
                  <a:moveTo>
                    <a:pt x="2536" y="204"/>
                  </a:moveTo>
                  <a:lnTo>
                    <a:pt x="2265" y="2690"/>
                  </a:lnTo>
                  <a:lnTo>
                    <a:pt x="234" y="1202"/>
                  </a:lnTo>
                  <a:lnTo>
                    <a:pt x="2536" y="204"/>
                  </a:lnTo>
                  <a:close/>
                  <a:moveTo>
                    <a:pt x="2623" y="1"/>
                  </a:moveTo>
                  <a:cubicBezTo>
                    <a:pt x="2611" y="1"/>
                    <a:pt x="2598" y="4"/>
                    <a:pt x="2588" y="9"/>
                  </a:cubicBezTo>
                  <a:lnTo>
                    <a:pt x="38" y="1111"/>
                  </a:lnTo>
                  <a:cubicBezTo>
                    <a:pt x="13" y="1124"/>
                    <a:pt x="1" y="1149"/>
                    <a:pt x="1" y="1174"/>
                  </a:cubicBezTo>
                  <a:cubicBezTo>
                    <a:pt x="1" y="1202"/>
                    <a:pt x="13" y="1226"/>
                    <a:pt x="26" y="1239"/>
                  </a:cubicBezTo>
                  <a:lnTo>
                    <a:pt x="2278" y="2910"/>
                  </a:lnTo>
                  <a:cubicBezTo>
                    <a:pt x="2290" y="2910"/>
                    <a:pt x="2303" y="2923"/>
                    <a:pt x="2331" y="2923"/>
                  </a:cubicBezTo>
                  <a:cubicBezTo>
                    <a:pt x="2331" y="2923"/>
                    <a:pt x="2343" y="2923"/>
                    <a:pt x="2355" y="2910"/>
                  </a:cubicBezTo>
                  <a:cubicBezTo>
                    <a:pt x="2380" y="2898"/>
                    <a:pt x="2396" y="2870"/>
                    <a:pt x="2408" y="2845"/>
                  </a:cubicBezTo>
                  <a:lnTo>
                    <a:pt x="2707" y="86"/>
                  </a:lnTo>
                  <a:cubicBezTo>
                    <a:pt x="2707" y="62"/>
                    <a:pt x="2691" y="37"/>
                    <a:pt x="2666" y="24"/>
                  </a:cubicBezTo>
                  <a:cubicBezTo>
                    <a:pt x="2659" y="7"/>
                    <a:pt x="2641" y="1"/>
                    <a:pt x="26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3"/>
            <p:cNvSpPr/>
            <p:nvPr/>
          </p:nvSpPr>
          <p:spPr>
            <a:xfrm>
              <a:off x="7110904" y="2187500"/>
              <a:ext cx="31398" cy="34056"/>
            </a:xfrm>
            <a:custGeom>
              <a:avLst/>
              <a:gdLst/>
              <a:ahLst/>
              <a:cxnLst/>
              <a:rect l="l" t="t" r="r" b="b"/>
              <a:pathLst>
                <a:path w="1075" h="1166" extrusionOk="0">
                  <a:moveTo>
                    <a:pt x="1075" y="1"/>
                  </a:moveTo>
                  <a:lnTo>
                    <a:pt x="0" y="467"/>
                  </a:lnTo>
                  <a:lnTo>
                    <a:pt x="944" y="1166"/>
                  </a:lnTo>
                  <a:lnTo>
                    <a:pt x="10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3"/>
            <p:cNvSpPr/>
            <p:nvPr/>
          </p:nvSpPr>
          <p:spPr>
            <a:xfrm>
              <a:off x="7108246" y="2185368"/>
              <a:ext cx="36334" cy="38466"/>
            </a:xfrm>
            <a:custGeom>
              <a:avLst/>
              <a:gdLst/>
              <a:ahLst/>
              <a:cxnLst/>
              <a:rect l="l" t="t" r="r" b="b"/>
              <a:pathLst>
                <a:path w="1244" h="1317" extrusionOk="0">
                  <a:moveTo>
                    <a:pt x="1073" y="204"/>
                  </a:moveTo>
                  <a:lnTo>
                    <a:pt x="970" y="1096"/>
                  </a:lnTo>
                  <a:lnTo>
                    <a:pt x="246" y="568"/>
                  </a:lnTo>
                  <a:lnTo>
                    <a:pt x="1073" y="204"/>
                  </a:lnTo>
                  <a:close/>
                  <a:moveTo>
                    <a:pt x="1160" y="1"/>
                  </a:moveTo>
                  <a:cubicBezTo>
                    <a:pt x="1148" y="1"/>
                    <a:pt x="1135" y="4"/>
                    <a:pt x="1125" y="9"/>
                  </a:cubicBezTo>
                  <a:lnTo>
                    <a:pt x="51" y="475"/>
                  </a:lnTo>
                  <a:cubicBezTo>
                    <a:pt x="26" y="490"/>
                    <a:pt x="13" y="503"/>
                    <a:pt x="13" y="540"/>
                  </a:cubicBezTo>
                  <a:cubicBezTo>
                    <a:pt x="1" y="568"/>
                    <a:pt x="13" y="593"/>
                    <a:pt x="38" y="605"/>
                  </a:cubicBezTo>
                  <a:lnTo>
                    <a:pt x="983" y="1304"/>
                  </a:lnTo>
                  <a:cubicBezTo>
                    <a:pt x="995" y="1316"/>
                    <a:pt x="1023" y="1316"/>
                    <a:pt x="1035" y="1316"/>
                  </a:cubicBezTo>
                  <a:lnTo>
                    <a:pt x="1060" y="1316"/>
                  </a:lnTo>
                  <a:cubicBezTo>
                    <a:pt x="1088" y="1304"/>
                    <a:pt x="1113" y="1279"/>
                    <a:pt x="1113" y="1251"/>
                  </a:cubicBezTo>
                  <a:lnTo>
                    <a:pt x="1244" y="86"/>
                  </a:lnTo>
                  <a:cubicBezTo>
                    <a:pt x="1244" y="62"/>
                    <a:pt x="1228" y="37"/>
                    <a:pt x="1203" y="24"/>
                  </a:cubicBezTo>
                  <a:cubicBezTo>
                    <a:pt x="1196" y="7"/>
                    <a:pt x="1178" y="1"/>
                    <a:pt x="1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3"/>
            <p:cNvSpPr/>
            <p:nvPr/>
          </p:nvSpPr>
          <p:spPr>
            <a:xfrm>
              <a:off x="6916528" y="2220096"/>
              <a:ext cx="217070" cy="253258"/>
            </a:xfrm>
            <a:custGeom>
              <a:avLst/>
              <a:gdLst/>
              <a:ahLst/>
              <a:cxnLst/>
              <a:rect l="l" t="t" r="r" b="b"/>
              <a:pathLst>
                <a:path w="7432" h="8671" extrusionOk="0">
                  <a:moveTo>
                    <a:pt x="5179" y="0"/>
                  </a:moveTo>
                  <a:lnTo>
                    <a:pt x="1" y="7014"/>
                  </a:lnTo>
                  <a:lnTo>
                    <a:pt x="2253" y="8670"/>
                  </a:lnTo>
                  <a:lnTo>
                    <a:pt x="7432" y="1656"/>
                  </a:lnTo>
                  <a:lnTo>
                    <a:pt x="5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3"/>
            <p:cNvSpPr/>
            <p:nvPr/>
          </p:nvSpPr>
          <p:spPr>
            <a:xfrm>
              <a:off x="6913899" y="2217613"/>
              <a:ext cx="221977" cy="257990"/>
            </a:xfrm>
            <a:custGeom>
              <a:avLst/>
              <a:gdLst/>
              <a:ahLst/>
              <a:cxnLst/>
              <a:rect l="l" t="t" r="r" b="b"/>
              <a:pathLst>
                <a:path w="7600" h="8833" extrusionOk="0">
                  <a:moveTo>
                    <a:pt x="5282" y="188"/>
                  </a:moveTo>
                  <a:lnTo>
                    <a:pt x="7404" y="1753"/>
                  </a:lnTo>
                  <a:lnTo>
                    <a:pt x="2318" y="8653"/>
                  </a:lnTo>
                  <a:lnTo>
                    <a:pt x="194" y="7087"/>
                  </a:lnTo>
                  <a:lnTo>
                    <a:pt x="5282" y="188"/>
                  </a:lnTo>
                  <a:close/>
                  <a:moveTo>
                    <a:pt x="5261" y="0"/>
                  </a:moveTo>
                  <a:cubicBezTo>
                    <a:pt x="5240" y="0"/>
                    <a:pt x="5218" y="10"/>
                    <a:pt x="5204" y="32"/>
                  </a:cubicBezTo>
                  <a:lnTo>
                    <a:pt x="26" y="7047"/>
                  </a:lnTo>
                  <a:cubicBezTo>
                    <a:pt x="1" y="7087"/>
                    <a:pt x="13" y="7137"/>
                    <a:pt x="38" y="7165"/>
                  </a:cubicBezTo>
                  <a:lnTo>
                    <a:pt x="2290" y="8820"/>
                  </a:lnTo>
                  <a:cubicBezTo>
                    <a:pt x="2306" y="8833"/>
                    <a:pt x="2318" y="8833"/>
                    <a:pt x="2343" y="8833"/>
                  </a:cubicBezTo>
                  <a:lnTo>
                    <a:pt x="2356" y="8833"/>
                  </a:lnTo>
                  <a:cubicBezTo>
                    <a:pt x="2368" y="8833"/>
                    <a:pt x="2396" y="8820"/>
                    <a:pt x="2408" y="8808"/>
                  </a:cubicBezTo>
                  <a:lnTo>
                    <a:pt x="7587" y="1778"/>
                  </a:lnTo>
                  <a:cubicBezTo>
                    <a:pt x="7587" y="1766"/>
                    <a:pt x="7599" y="1741"/>
                    <a:pt x="7599" y="1728"/>
                  </a:cubicBezTo>
                  <a:cubicBezTo>
                    <a:pt x="7587" y="1700"/>
                    <a:pt x="7587" y="1688"/>
                    <a:pt x="7559" y="1676"/>
                  </a:cubicBezTo>
                  <a:lnTo>
                    <a:pt x="5307" y="20"/>
                  </a:lnTo>
                  <a:cubicBezTo>
                    <a:pt x="5295" y="7"/>
                    <a:pt x="5278" y="0"/>
                    <a:pt x="526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3"/>
            <p:cNvSpPr/>
            <p:nvPr/>
          </p:nvSpPr>
          <p:spPr>
            <a:xfrm>
              <a:off x="6941967" y="2227777"/>
              <a:ext cx="141160" cy="187045"/>
            </a:xfrm>
            <a:custGeom>
              <a:avLst/>
              <a:gdLst/>
              <a:ahLst/>
              <a:cxnLst/>
              <a:rect l="l" t="t" r="r" b="b"/>
              <a:pathLst>
                <a:path w="4833" h="6404" extrusionOk="0">
                  <a:moveTo>
                    <a:pt x="4718" y="0"/>
                  </a:moveTo>
                  <a:cubicBezTo>
                    <a:pt x="4695" y="0"/>
                    <a:pt x="4672" y="9"/>
                    <a:pt x="4656" y="32"/>
                  </a:cubicBezTo>
                  <a:cubicBezTo>
                    <a:pt x="3116" y="2117"/>
                    <a:pt x="1578" y="4201"/>
                    <a:pt x="37" y="6285"/>
                  </a:cubicBezTo>
                  <a:cubicBezTo>
                    <a:pt x="1" y="6347"/>
                    <a:pt x="51" y="6403"/>
                    <a:pt x="107" y="6403"/>
                  </a:cubicBezTo>
                  <a:cubicBezTo>
                    <a:pt x="133" y="6403"/>
                    <a:pt x="159" y="6391"/>
                    <a:pt x="180" y="6363"/>
                  </a:cubicBezTo>
                  <a:cubicBezTo>
                    <a:pt x="1718" y="4279"/>
                    <a:pt x="3258" y="2194"/>
                    <a:pt x="4787" y="110"/>
                  </a:cubicBezTo>
                  <a:cubicBezTo>
                    <a:pt x="4833" y="55"/>
                    <a:pt x="4775" y="0"/>
                    <a:pt x="4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3"/>
            <p:cNvSpPr/>
            <p:nvPr/>
          </p:nvSpPr>
          <p:spPr>
            <a:xfrm>
              <a:off x="6956367" y="2238380"/>
              <a:ext cx="141101" cy="187162"/>
            </a:xfrm>
            <a:custGeom>
              <a:avLst/>
              <a:gdLst/>
              <a:ahLst/>
              <a:cxnLst/>
              <a:rect l="l" t="t" r="r" b="b"/>
              <a:pathLst>
                <a:path w="4831" h="6408" extrusionOk="0">
                  <a:moveTo>
                    <a:pt x="4723" y="1"/>
                  </a:moveTo>
                  <a:cubicBezTo>
                    <a:pt x="4700" y="1"/>
                    <a:pt x="4675" y="10"/>
                    <a:pt x="4657" y="33"/>
                  </a:cubicBezTo>
                  <a:cubicBezTo>
                    <a:pt x="3116" y="2117"/>
                    <a:pt x="1576" y="4202"/>
                    <a:pt x="47" y="6286"/>
                  </a:cubicBezTo>
                  <a:cubicBezTo>
                    <a:pt x="1" y="6350"/>
                    <a:pt x="60" y="6408"/>
                    <a:pt x="117" y="6408"/>
                  </a:cubicBezTo>
                  <a:cubicBezTo>
                    <a:pt x="140" y="6408"/>
                    <a:pt x="163" y="6398"/>
                    <a:pt x="178" y="6376"/>
                  </a:cubicBezTo>
                  <a:cubicBezTo>
                    <a:pt x="1719" y="4292"/>
                    <a:pt x="3259" y="2195"/>
                    <a:pt x="4785" y="110"/>
                  </a:cubicBezTo>
                  <a:cubicBezTo>
                    <a:pt x="4831" y="55"/>
                    <a:pt x="4779" y="1"/>
                    <a:pt x="47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3"/>
            <p:cNvSpPr/>
            <p:nvPr/>
          </p:nvSpPr>
          <p:spPr>
            <a:xfrm>
              <a:off x="6970824" y="2249011"/>
              <a:ext cx="141131" cy="187074"/>
            </a:xfrm>
            <a:custGeom>
              <a:avLst/>
              <a:gdLst/>
              <a:ahLst/>
              <a:cxnLst/>
              <a:rect l="l" t="t" r="r" b="b"/>
              <a:pathLst>
                <a:path w="4832" h="6405" extrusionOk="0">
                  <a:moveTo>
                    <a:pt x="4719" y="0"/>
                  </a:moveTo>
                  <a:cubicBezTo>
                    <a:pt x="4696" y="0"/>
                    <a:pt x="4672" y="10"/>
                    <a:pt x="4653" y="32"/>
                  </a:cubicBezTo>
                  <a:cubicBezTo>
                    <a:pt x="3112" y="2129"/>
                    <a:pt x="1584" y="4213"/>
                    <a:pt x="46" y="6295"/>
                  </a:cubicBezTo>
                  <a:cubicBezTo>
                    <a:pt x="0" y="6350"/>
                    <a:pt x="58" y="6405"/>
                    <a:pt x="114" y="6405"/>
                  </a:cubicBezTo>
                  <a:cubicBezTo>
                    <a:pt x="137" y="6405"/>
                    <a:pt x="159" y="6395"/>
                    <a:pt x="174" y="6372"/>
                  </a:cubicBezTo>
                  <a:cubicBezTo>
                    <a:pt x="1714" y="4291"/>
                    <a:pt x="3255" y="2207"/>
                    <a:pt x="4796" y="122"/>
                  </a:cubicBezTo>
                  <a:cubicBezTo>
                    <a:pt x="4831" y="58"/>
                    <a:pt x="4777" y="0"/>
                    <a:pt x="4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3"/>
            <p:cNvSpPr/>
            <p:nvPr/>
          </p:nvSpPr>
          <p:spPr>
            <a:xfrm>
              <a:off x="6985136" y="2259672"/>
              <a:ext cx="141423" cy="187016"/>
            </a:xfrm>
            <a:custGeom>
              <a:avLst/>
              <a:gdLst/>
              <a:ahLst/>
              <a:cxnLst/>
              <a:rect l="l" t="t" r="r" b="b"/>
              <a:pathLst>
                <a:path w="4842" h="6403" extrusionOk="0">
                  <a:moveTo>
                    <a:pt x="4731" y="1"/>
                  </a:moveTo>
                  <a:cubicBezTo>
                    <a:pt x="4703" y="1"/>
                    <a:pt x="4675" y="13"/>
                    <a:pt x="4654" y="43"/>
                  </a:cubicBezTo>
                  <a:cubicBezTo>
                    <a:pt x="3129" y="2124"/>
                    <a:pt x="1588" y="4209"/>
                    <a:pt x="47" y="6293"/>
                  </a:cubicBezTo>
                  <a:cubicBezTo>
                    <a:pt x="1" y="6348"/>
                    <a:pt x="59" y="6403"/>
                    <a:pt x="120" y="6403"/>
                  </a:cubicBezTo>
                  <a:cubicBezTo>
                    <a:pt x="145" y="6403"/>
                    <a:pt x="171" y="6394"/>
                    <a:pt x="190" y="6371"/>
                  </a:cubicBezTo>
                  <a:cubicBezTo>
                    <a:pt x="1715" y="4286"/>
                    <a:pt x="3256" y="2202"/>
                    <a:pt x="4797" y="121"/>
                  </a:cubicBezTo>
                  <a:cubicBezTo>
                    <a:pt x="4841" y="57"/>
                    <a:pt x="4789" y="1"/>
                    <a:pt x="4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3"/>
            <p:cNvSpPr/>
            <p:nvPr/>
          </p:nvSpPr>
          <p:spPr>
            <a:xfrm>
              <a:off x="6915827" y="2399284"/>
              <a:ext cx="85023" cy="75239"/>
            </a:xfrm>
            <a:custGeom>
              <a:avLst/>
              <a:gdLst/>
              <a:ahLst/>
              <a:cxnLst/>
              <a:rect l="l" t="t" r="r" b="b"/>
              <a:pathLst>
                <a:path w="2911" h="2576" extrusionOk="0">
                  <a:moveTo>
                    <a:pt x="671" y="0"/>
                  </a:moveTo>
                  <a:lnTo>
                    <a:pt x="0" y="917"/>
                  </a:lnTo>
                  <a:lnTo>
                    <a:pt x="2240" y="2576"/>
                  </a:lnTo>
                  <a:lnTo>
                    <a:pt x="2911" y="1656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3"/>
            <p:cNvSpPr/>
            <p:nvPr/>
          </p:nvSpPr>
          <p:spPr>
            <a:xfrm>
              <a:off x="6913549" y="2397152"/>
              <a:ext cx="89930" cy="79649"/>
            </a:xfrm>
            <a:custGeom>
              <a:avLst/>
              <a:gdLst/>
              <a:ahLst/>
              <a:cxnLst/>
              <a:rect l="l" t="t" r="r" b="b"/>
              <a:pathLst>
                <a:path w="3079" h="2727" extrusionOk="0">
                  <a:moveTo>
                    <a:pt x="765" y="188"/>
                  </a:moveTo>
                  <a:lnTo>
                    <a:pt x="2886" y="1754"/>
                  </a:lnTo>
                  <a:lnTo>
                    <a:pt x="2302" y="2531"/>
                  </a:lnTo>
                  <a:lnTo>
                    <a:pt x="181" y="977"/>
                  </a:lnTo>
                  <a:lnTo>
                    <a:pt x="765" y="188"/>
                  </a:lnTo>
                  <a:close/>
                  <a:moveTo>
                    <a:pt x="754" y="1"/>
                  </a:moveTo>
                  <a:cubicBezTo>
                    <a:pt x="730" y="1"/>
                    <a:pt x="703" y="9"/>
                    <a:pt x="687" y="33"/>
                  </a:cubicBezTo>
                  <a:lnTo>
                    <a:pt x="13" y="940"/>
                  </a:lnTo>
                  <a:cubicBezTo>
                    <a:pt x="0" y="965"/>
                    <a:pt x="0" y="977"/>
                    <a:pt x="0" y="1005"/>
                  </a:cubicBezTo>
                  <a:cubicBezTo>
                    <a:pt x="0" y="1018"/>
                    <a:pt x="13" y="1043"/>
                    <a:pt x="25" y="1055"/>
                  </a:cubicBezTo>
                  <a:lnTo>
                    <a:pt x="2278" y="2714"/>
                  </a:lnTo>
                  <a:cubicBezTo>
                    <a:pt x="2290" y="2726"/>
                    <a:pt x="2302" y="2726"/>
                    <a:pt x="2318" y="2726"/>
                  </a:cubicBezTo>
                  <a:cubicBezTo>
                    <a:pt x="2343" y="2726"/>
                    <a:pt x="2368" y="2714"/>
                    <a:pt x="2380" y="2698"/>
                  </a:cubicBezTo>
                  <a:lnTo>
                    <a:pt x="3054" y="1782"/>
                  </a:lnTo>
                  <a:cubicBezTo>
                    <a:pt x="3067" y="1766"/>
                    <a:pt x="3079" y="1741"/>
                    <a:pt x="3067" y="1729"/>
                  </a:cubicBezTo>
                  <a:cubicBezTo>
                    <a:pt x="3067" y="1704"/>
                    <a:pt x="3054" y="1689"/>
                    <a:pt x="3042" y="1676"/>
                  </a:cubicBezTo>
                  <a:lnTo>
                    <a:pt x="790" y="8"/>
                  </a:lnTo>
                  <a:cubicBezTo>
                    <a:pt x="780" y="4"/>
                    <a:pt x="768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6" name="Google Shape;2586;p63"/>
          <p:cNvGrpSpPr/>
          <p:nvPr/>
        </p:nvGrpSpPr>
        <p:grpSpPr>
          <a:xfrm rot="5400000">
            <a:off x="7996134" y="3165554"/>
            <a:ext cx="448886" cy="590803"/>
            <a:chOff x="6526754" y="2194685"/>
            <a:chExt cx="270315" cy="355777"/>
          </a:xfrm>
        </p:grpSpPr>
        <p:sp>
          <p:nvSpPr>
            <p:cNvPr id="2587" name="Google Shape;2587;p63"/>
            <p:cNvSpPr/>
            <p:nvPr/>
          </p:nvSpPr>
          <p:spPr>
            <a:xfrm>
              <a:off x="6529032" y="2473529"/>
              <a:ext cx="68433" cy="73340"/>
            </a:xfrm>
            <a:custGeom>
              <a:avLst/>
              <a:gdLst/>
              <a:ahLst/>
              <a:cxnLst/>
              <a:rect l="l" t="t" r="r" b="b"/>
              <a:pathLst>
                <a:path w="2343" h="2511" extrusionOk="0">
                  <a:moveTo>
                    <a:pt x="1650" y="1"/>
                  </a:moveTo>
                  <a:cubicBezTo>
                    <a:pt x="1463" y="1"/>
                    <a:pt x="1278" y="90"/>
                    <a:pt x="1153" y="254"/>
                  </a:cubicBezTo>
                  <a:lnTo>
                    <a:pt x="208" y="1534"/>
                  </a:lnTo>
                  <a:cubicBezTo>
                    <a:pt x="0" y="1807"/>
                    <a:pt x="66" y="2196"/>
                    <a:pt x="339" y="2388"/>
                  </a:cubicBezTo>
                  <a:cubicBezTo>
                    <a:pt x="447" y="2471"/>
                    <a:pt x="574" y="2511"/>
                    <a:pt x="700" y="2511"/>
                  </a:cubicBezTo>
                  <a:cubicBezTo>
                    <a:pt x="889" y="2511"/>
                    <a:pt x="1076" y="2422"/>
                    <a:pt x="1193" y="2258"/>
                  </a:cubicBezTo>
                  <a:lnTo>
                    <a:pt x="2138" y="978"/>
                  </a:lnTo>
                  <a:cubicBezTo>
                    <a:pt x="2343" y="705"/>
                    <a:pt x="2280" y="316"/>
                    <a:pt x="2007" y="124"/>
                  </a:cubicBezTo>
                  <a:cubicBezTo>
                    <a:pt x="1899" y="40"/>
                    <a:pt x="1774" y="1"/>
                    <a:pt x="16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3"/>
            <p:cNvSpPr/>
            <p:nvPr/>
          </p:nvSpPr>
          <p:spPr>
            <a:xfrm>
              <a:off x="6526754" y="2471222"/>
              <a:ext cx="71179" cy="78159"/>
            </a:xfrm>
            <a:custGeom>
              <a:avLst/>
              <a:gdLst/>
              <a:ahLst/>
              <a:cxnLst/>
              <a:rect l="l" t="t" r="r" b="b"/>
              <a:pathLst>
                <a:path w="2437" h="2676" extrusionOk="0">
                  <a:moveTo>
                    <a:pt x="1722" y="162"/>
                  </a:moveTo>
                  <a:cubicBezTo>
                    <a:pt x="1840" y="162"/>
                    <a:pt x="1955" y="190"/>
                    <a:pt x="2048" y="268"/>
                  </a:cubicBezTo>
                  <a:cubicBezTo>
                    <a:pt x="2163" y="346"/>
                    <a:pt x="2228" y="473"/>
                    <a:pt x="2253" y="616"/>
                  </a:cubicBezTo>
                  <a:cubicBezTo>
                    <a:pt x="2281" y="759"/>
                    <a:pt x="2240" y="902"/>
                    <a:pt x="2163" y="1004"/>
                  </a:cubicBezTo>
                  <a:lnTo>
                    <a:pt x="1206" y="2299"/>
                  </a:lnTo>
                  <a:cubicBezTo>
                    <a:pt x="1107" y="2437"/>
                    <a:pt x="947" y="2512"/>
                    <a:pt x="786" y="2512"/>
                  </a:cubicBezTo>
                  <a:cubicBezTo>
                    <a:pt x="674" y="2512"/>
                    <a:pt x="562" y="2477"/>
                    <a:pt x="467" y="2402"/>
                  </a:cubicBezTo>
                  <a:cubicBezTo>
                    <a:pt x="221" y="2234"/>
                    <a:pt x="168" y="1899"/>
                    <a:pt x="352" y="1666"/>
                  </a:cubicBezTo>
                  <a:lnTo>
                    <a:pt x="1296" y="383"/>
                  </a:lnTo>
                  <a:cubicBezTo>
                    <a:pt x="1386" y="268"/>
                    <a:pt x="1504" y="190"/>
                    <a:pt x="1644" y="162"/>
                  </a:cubicBezTo>
                  <a:close/>
                  <a:moveTo>
                    <a:pt x="1709" y="1"/>
                  </a:moveTo>
                  <a:cubicBezTo>
                    <a:pt x="1679" y="1"/>
                    <a:pt x="1649" y="3"/>
                    <a:pt x="1619" y="7"/>
                  </a:cubicBezTo>
                  <a:cubicBezTo>
                    <a:pt x="1439" y="35"/>
                    <a:pt x="1284" y="137"/>
                    <a:pt x="1166" y="280"/>
                  </a:cubicBezTo>
                  <a:lnTo>
                    <a:pt x="221" y="1576"/>
                  </a:lnTo>
                  <a:cubicBezTo>
                    <a:pt x="1" y="1871"/>
                    <a:pt x="66" y="2312"/>
                    <a:pt x="364" y="2532"/>
                  </a:cubicBezTo>
                  <a:cubicBezTo>
                    <a:pt x="495" y="2623"/>
                    <a:pt x="634" y="2675"/>
                    <a:pt x="777" y="2675"/>
                  </a:cubicBezTo>
                  <a:cubicBezTo>
                    <a:pt x="985" y="2675"/>
                    <a:pt x="1206" y="2570"/>
                    <a:pt x="1333" y="2390"/>
                  </a:cubicBezTo>
                  <a:lnTo>
                    <a:pt x="2281" y="1110"/>
                  </a:lnTo>
                  <a:cubicBezTo>
                    <a:pt x="2396" y="954"/>
                    <a:pt x="2436" y="771"/>
                    <a:pt x="2408" y="591"/>
                  </a:cubicBezTo>
                  <a:cubicBezTo>
                    <a:pt x="2383" y="411"/>
                    <a:pt x="2293" y="240"/>
                    <a:pt x="2138" y="137"/>
                  </a:cubicBezTo>
                  <a:cubicBezTo>
                    <a:pt x="2019" y="52"/>
                    <a:pt x="1862" y="1"/>
                    <a:pt x="17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3"/>
            <p:cNvSpPr/>
            <p:nvPr/>
          </p:nvSpPr>
          <p:spPr>
            <a:xfrm>
              <a:off x="6562679" y="2198482"/>
              <a:ext cx="231762" cy="298968"/>
            </a:xfrm>
            <a:custGeom>
              <a:avLst/>
              <a:gdLst/>
              <a:ahLst/>
              <a:cxnLst/>
              <a:rect l="l" t="t" r="r" b="b"/>
              <a:pathLst>
                <a:path w="7935" h="10236" extrusionOk="0">
                  <a:moveTo>
                    <a:pt x="7935" y="1"/>
                  </a:moveTo>
                  <a:lnTo>
                    <a:pt x="6136" y="777"/>
                  </a:lnTo>
                  <a:lnTo>
                    <a:pt x="311" y="8674"/>
                  </a:lnTo>
                  <a:cubicBezTo>
                    <a:pt x="1" y="9100"/>
                    <a:pt x="91" y="9721"/>
                    <a:pt x="520" y="10044"/>
                  </a:cubicBezTo>
                  <a:cubicBezTo>
                    <a:pt x="694" y="10174"/>
                    <a:pt x="898" y="10235"/>
                    <a:pt x="1100" y="10235"/>
                  </a:cubicBezTo>
                  <a:cubicBezTo>
                    <a:pt x="1406" y="10235"/>
                    <a:pt x="1709" y="10095"/>
                    <a:pt x="1905" y="9839"/>
                  </a:cubicBezTo>
                  <a:lnTo>
                    <a:pt x="7714" y="1942"/>
                  </a:lnTo>
                  <a:lnTo>
                    <a:pt x="79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3"/>
            <p:cNvSpPr/>
            <p:nvPr/>
          </p:nvSpPr>
          <p:spPr>
            <a:xfrm>
              <a:off x="6560050" y="2194685"/>
              <a:ext cx="237019" cy="305160"/>
            </a:xfrm>
            <a:custGeom>
              <a:avLst/>
              <a:gdLst/>
              <a:ahLst/>
              <a:cxnLst/>
              <a:rect l="l" t="t" r="r" b="b"/>
              <a:pathLst>
                <a:path w="8115" h="10448" extrusionOk="0">
                  <a:moveTo>
                    <a:pt x="7935" y="261"/>
                  </a:moveTo>
                  <a:lnTo>
                    <a:pt x="7726" y="2035"/>
                  </a:lnTo>
                  <a:lnTo>
                    <a:pt x="1930" y="9916"/>
                  </a:lnTo>
                  <a:cubicBezTo>
                    <a:pt x="1787" y="10112"/>
                    <a:pt x="1566" y="10239"/>
                    <a:pt x="1333" y="10280"/>
                  </a:cubicBezTo>
                  <a:cubicBezTo>
                    <a:pt x="1295" y="10283"/>
                    <a:pt x="1256" y="10285"/>
                    <a:pt x="1218" y="10285"/>
                  </a:cubicBezTo>
                  <a:cubicBezTo>
                    <a:pt x="1015" y="10285"/>
                    <a:pt x="824" y="10229"/>
                    <a:pt x="659" y="10112"/>
                  </a:cubicBezTo>
                  <a:cubicBezTo>
                    <a:pt x="259" y="9814"/>
                    <a:pt x="168" y="9242"/>
                    <a:pt x="467" y="8841"/>
                  </a:cubicBezTo>
                  <a:lnTo>
                    <a:pt x="6279" y="973"/>
                  </a:lnTo>
                  <a:lnTo>
                    <a:pt x="7935" y="261"/>
                  </a:lnTo>
                  <a:close/>
                  <a:moveTo>
                    <a:pt x="8115" y="0"/>
                  </a:moveTo>
                  <a:lnTo>
                    <a:pt x="6173" y="842"/>
                  </a:lnTo>
                  <a:lnTo>
                    <a:pt x="336" y="8751"/>
                  </a:lnTo>
                  <a:cubicBezTo>
                    <a:pt x="1" y="9217"/>
                    <a:pt x="91" y="9891"/>
                    <a:pt x="569" y="10239"/>
                  </a:cubicBezTo>
                  <a:cubicBezTo>
                    <a:pt x="753" y="10370"/>
                    <a:pt x="970" y="10447"/>
                    <a:pt x="1191" y="10447"/>
                  </a:cubicBezTo>
                  <a:cubicBezTo>
                    <a:pt x="1243" y="10447"/>
                    <a:pt x="1309" y="10435"/>
                    <a:pt x="1358" y="10435"/>
                  </a:cubicBezTo>
                  <a:cubicBezTo>
                    <a:pt x="1632" y="10382"/>
                    <a:pt x="1877" y="10239"/>
                    <a:pt x="2045" y="10006"/>
                  </a:cubicBezTo>
                  <a:lnTo>
                    <a:pt x="7882" y="2097"/>
                  </a:lnTo>
                  <a:lnTo>
                    <a:pt x="811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3"/>
            <p:cNvSpPr/>
            <p:nvPr/>
          </p:nvSpPr>
          <p:spPr>
            <a:xfrm>
              <a:off x="6540364" y="2386403"/>
              <a:ext cx="145190" cy="161459"/>
            </a:xfrm>
            <a:custGeom>
              <a:avLst/>
              <a:gdLst/>
              <a:ahLst/>
              <a:cxnLst/>
              <a:rect l="l" t="t" r="r" b="b"/>
              <a:pathLst>
                <a:path w="4971" h="5528" extrusionOk="0">
                  <a:moveTo>
                    <a:pt x="2731" y="0"/>
                  </a:moveTo>
                  <a:lnTo>
                    <a:pt x="119" y="3532"/>
                  </a:lnTo>
                  <a:cubicBezTo>
                    <a:pt x="1" y="3703"/>
                    <a:pt x="29" y="3936"/>
                    <a:pt x="196" y="4063"/>
                  </a:cubicBezTo>
                  <a:lnTo>
                    <a:pt x="830" y="4529"/>
                  </a:lnTo>
                  <a:lnTo>
                    <a:pt x="1476" y="5008"/>
                  </a:lnTo>
                  <a:lnTo>
                    <a:pt x="2007" y="5396"/>
                  </a:lnTo>
                  <a:cubicBezTo>
                    <a:pt x="2132" y="5485"/>
                    <a:pt x="2273" y="5527"/>
                    <a:pt x="2413" y="5527"/>
                  </a:cubicBezTo>
                  <a:cubicBezTo>
                    <a:pt x="2621" y="5527"/>
                    <a:pt x="2825" y="5433"/>
                    <a:pt x="2964" y="5256"/>
                  </a:cubicBezTo>
                  <a:lnTo>
                    <a:pt x="4803" y="2771"/>
                  </a:lnTo>
                  <a:cubicBezTo>
                    <a:pt x="4971" y="2538"/>
                    <a:pt x="4921" y="2200"/>
                    <a:pt x="4688" y="2032"/>
                  </a:cubicBezTo>
                  <a:lnTo>
                    <a:pt x="2526" y="4958"/>
                  </a:lnTo>
                  <a:cubicBezTo>
                    <a:pt x="2501" y="4998"/>
                    <a:pt x="2457" y="5019"/>
                    <a:pt x="2412" y="5019"/>
                  </a:cubicBezTo>
                  <a:cubicBezTo>
                    <a:pt x="2384" y="5019"/>
                    <a:pt x="2355" y="5011"/>
                    <a:pt x="2330" y="4995"/>
                  </a:cubicBezTo>
                  <a:lnTo>
                    <a:pt x="1787" y="4582"/>
                  </a:lnTo>
                  <a:lnTo>
                    <a:pt x="4312" y="1165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3"/>
            <p:cNvSpPr/>
            <p:nvPr/>
          </p:nvSpPr>
          <p:spPr>
            <a:xfrm>
              <a:off x="6537736" y="2382957"/>
              <a:ext cx="148637" cy="167505"/>
            </a:xfrm>
            <a:custGeom>
              <a:avLst/>
              <a:gdLst/>
              <a:ahLst/>
              <a:cxnLst/>
              <a:rect l="l" t="t" r="r" b="b"/>
              <a:pathLst>
                <a:path w="5089" h="5735" extrusionOk="0">
                  <a:moveTo>
                    <a:pt x="2837" y="221"/>
                  </a:moveTo>
                  <a:lnTo>
                    <a:pt x="4297" y="1296"/>
                  </a:lnTo>
                  <a:lnTo>
                    <a:pt x="1762" y="4725"/>
                  </a:lnTo>
                  <a:lnTo>
                    <a:pt x="2383" y="5179"/>
                  </a:lnTo>
                  <a:cubicBezTo>
                    <a:pt x="2420" y="5203"/>
                    <a:pt x="2486" y="5219"/>
                    <a:pt x="2539" y="5219"/>
                  </a:cubicBezTo>
                  <a:cubicBezTo>
                    <a:pt x="2604" y="5203"/>
                    <a:pt x="2653" y="5179"/>
                    <a:pt x="2681" y="5126"/>
                  </a:cubicBezTo>
                  <a:lnTo>
                    <a:pt x="4791" y="2268"/>
                  </a:lnTo>
                  <a:cubicBezTo>
                    <a:pt x="4856" y="2330"/>
                    <a:pt x="4893" y="2408"/>
                    <a:pt x="4906" y="2501"/>
                  </a:cubicBezTo>
                  <a:cubicBezTo>
                    <a:pt x="4918" y="2628"/>
                    <a:pt x="4893" y="2746"/>
                    <a:pt x="4828" y="2836"/>
                  </a:cubicBezTo>
                  <a:lnTo>
                    <a:pt x="2992" y="5334"/>
                  </a:lnTo>
                  <a:cubicBezTo>
                    <a:pt x="2875" y="5488"/>
                    <a:pt x="2694" y="5573"/>
                    <a:pt x="2509" y="5573"/>
                  </a:cubicBezTo>
                  <a:cubicBezTo>
                    <a:pt x="2385" y="5573"/>
                    <a:pt x="2259" y="5535"/>
                    <a:pt x="2150" y="5452"/>
                  </a:cubicBezTo>
                  <a:lnTo>
                    <a:pt x="957" y="4582"/>
                  </a:lnTo>
                  <a:lnTo>
                    <a:pt x="336" y="4116"/>
                  </a:lnTo>
                  <a:cubicBezTo>
                    <a:pt x="209" y="4026"/>
                    <a:pt x="181" y="3834"/>
                    <a:pt x="274" y="3703"/>
                  </a:cubicBezTo>
                  <a:lnTo>
                    <a:pt x="2837" y="221"/>
                  </a:lnTo>
                  <a:close/>
                  <a:moveTo>
                    <a:pt x="2809" y="0"/>
                  </a:moveTo>
                  <a:lnTo>
                    <a:pt x="143" y="3613"/>
                  </a:lnTo>
                  <a:cubicBezTo>
                    <a:pt x="1" y="3806"/>
                    <a:pt x="41" y="4091"/>
                    <a:pt x="246" y="4247"/>
                  </a:cubicBezTo>
                  <a:lnTo>
                    <a:pt x="2060" y="5579"/>
                  </a:lnTo>
                  <a:cubicBezTo>
                    <a:pt x="2188" y="5685"/>
                    <a:pt x="2343" y="5735"/>
                    <a:pt x="2498" y="5735"/>
                  </a:cubicBezTo>
                  <a:cubicBezTo>
                    <a:pt x="2731" y="5735"/>
                    <a:pt x="2964" y="5620"/>
                    <a:pt x="3119" y="5424"/>
                  </a:cubicBezTo>
                  <a:lnTo>
                    <a:pt x="4958" y="2926"/>
                  </a:lnTo>
                  <a:cubicBezTo>
                    <a:pt x="5049" y="2796"/>
                    <a:pt x="5089" y="2641"/>
                    <a:pt x="5061" y="2485"/>
                  </a:cubicBezTo>
                  <a:cubicBezTo>
                    <a:pt x="5036" y="2318"/>
                    <a:pt x="4958" y="2190"/>
                    <a:pt x="4828" y="2085"/>
                  </a:cubicBezTo>
                  <a:lnTo>
                    <a:pt x="4763" y="2047"/>
                  </a:lnTo>
                  <a:lnTo>
                    <a:pt x="2551" y="5036"/>
                  </a:lnTo>
                  <a:cubicBezTo>
                    <a:pt x="2551" y="5048"/>
                    <a:pt x="2539" y="5048"/>
                    <a:pt x="2511" y="5064"/>
                  </a:cubicBezTo>
                  <a:cubicBezTo>
                    <a:pt x="2498" y="5064"/>
                    <a:pt x="2486" y="5048"/>
                    <a:pt x="2473" y="5048"/>
                  </a:cubicBezTo>
                  <a:lnTo>
                    <a:pt x="1982" y="4688"/>
                  </a:lnTo>
                  <a:lnTo>
                    <a:pt x="4517" y="1258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3"/>
            <p:cNvSpPr/>
            <p:nvPr/>
          </p:nvSpPr>
          <p:spPr>
            <a:xfrm>
              <a:off x="6773645" y="2198482"/>
              <a:ext cx="20796" cy="20095"/>
            </a:xfrm>
            <a:custGeom>
              <a:avLst/>
              <a:gdLst/>
              <a:ahLst/>
              <a:cxnLst/>
              <a:rect l="l" t="t" r="r" b="b"/>
              <a:pathLst>
                <a:path w="712" h="688" extrusionOk="0">
                  <a:moveTo>
                    <a:pt x="712" y="1"/>
                  </a:moveTo>
                  <a:lnTo>
                    <a:pt x="0" y="311"/>
                  </a:lnTo>
                  <a:lnTo>
                    <a:pt x="634" y="687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3"/>
            <p:cNvSpPr/>
            <p:nvPr/>
          </p:nvSpPr>
          <p:spPr>
            <a:xfrm>
              <a:off x="6768387" y="2194685"/>
              <a:ext cx="28682" cy="27689"/>
            </a:xfrm>
            <a:custGeom>
              <a:avLst/>
              <a:gdLst/>
              <a:ahLst/>
              <a:cxnLst/>
              <a:rect l="l" t="t" r="r" b="b"/>
              <a:pathLst>
                <a:path w="982" h="948" extrusionOk="0">
                  <a:moveTo>
                    <a:pt x="802" y="261"/>
                  </a:moveTo>
                  <a:lnTo>
                    <a:pt x="749" y="687"/>
                  </a:lnTo>
                  <a:lnTo>
                    <a:pt x="348" y="454"/>
                  </a:lnTo>
                  <a:lnTo>
                    <a:pt x="802" y="261"/>
                  </a:lnTo>
                  <a:close/>
                  <a:moveTo>
                    <a:pt x="982" y="0"/>
                  </a:moveTo>
                  <a:lnTo>
                    <a:pt x="0" y="429"/>
                  </a:lnTo>
                  <a:lnTo>
                    <a:pt x="879" y="948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3"/>
            <p:cNvSpPr/>
            <p:nvPr/>
          </p:nvSpPr>
          <p:spPr>
            <a:xfrm>
              <a:off x="6741896" y="2221177"/>
              <a:ext cx="46119" cy="34056"/>
            </a:xfrm>
            <a:custGeom>
              <a:avLst/>
              <a:gdLst/>
              <a:ahLst/>
              <a:cxnLst/>
              <a:rect l="l" t="t" r="r" b="b"/>
              <a:pathLst>
                <a:path w="1579" h="1166" extrusionOk="0">
                  <a:moveTo>
                    <a:pt x="1578" y="116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3"/>
            <p:cNvSpPr/>
            <p:nvPr/>
          </p:nvSpPr>
          <p:spPr>
            <a:xfrm>
              <a:off x="6740348" y="2219278"/>
              <a:ext cx="49185" cy="37853"/>
            </a:xfrm>
            <a:custGeom>
              <a:avLst/>
              <a:gdLst/>
              <a:ahLst/>
              <a:cxnLst/>
              <a:rect l="l" t="t" r="r" b="b"/>
              <a:pathLst>
                <a:path w="1684" h="1296" extrusionOk="0">
                  <a:moveTo>
                    <a:pt x="106" y="0"/>
                  </a:moveTo>
                  <a:lnTo>
                    <a:pt x="0" y="131"/>
                  </a:lnTo>
                  <a:lnTo>
                    <a:pt x="1594" y="1296"/>
                  </a:lnTo>
                  <a:lnTo>
                    <a:pt x="1684" y="116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3"/>
            <p:cNvSpPr/>
            <p:nvPr/>
          </p:nvSpPr>
          <p:spPr>
            <a:xfrm>
              <a:off x="6709563" y="2266799"/>
              <a:ext cx="56750" cy="72931"/>
            </a:xfrm>
            <a:custGeom>
              <a:avLst/>
              <a:gdLst/>
              <a:ahLst/>
              <a:cxnLst/>
              <a:rect l="l" t="t" r="r" b="b"/>
              <a:pathLst>
                <a:path w="1943" h="2497" extrusionOk="0">
                  <a:moveTo>
                    <a:pt x="1828" y="0"/>
                  </a:moveTo>
                  <a:cubicBezTo>
                    <a:pt x="1805" y="0"/>
                    <a:pt x="1783" y="10"/>
                    <a:pt x="1769" y="32"/>
                  </a:cubicBezTo>
                  <a:cubicBezTo>
                    <a:pt x="1197" y="821"/>
                    <a:pt x="616" y="1598"/>
                    <a:pt x="45" y="2387"/>
                  </a:cubicBezTo>
                  <a:cubicBezTo>
                    <a:pt x="1" y="2442"/>
                    <a:pt x="58" y="2497"/>
                    <a:pt x="118" y="2497"/>
                  </a:cubicBezTo>
                  <a:cubicBezTo>
                    <a:pt x="143" y="2497"/>
                    <a:pt x="168" y="2487"/>
                    <a:pt x="188" y="2464"/>
                  </a:cubicBezTo>
                  <a:cubicBezTo>
                    <a:pt x="759" y="1688"/>
                    <a:pt x="1328" y="899"/>
                    <a:pt x="1896" y="122"/>
                  </a:cubicBezTo>
                  <a:cubicBezTo>
                    <a:pt x="1943" y="58"/>
                    <a:pt x="1884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3"/>
            <p:cNvSpPr/>
            <p:nvPr/>
          </p:nvSpPr>
          <p:spPr>
            <a:xfrm>
              <a:off x="6701414" y="2346301"/>
              <a:ext cx="6104" cy="4556"/>
            </a:xfrm>
            <a:custGeom>
              <a:avLst/>
              <a:gdLst/>
              <a:ahLst/>
              <a:cxnLst/>
              <a:rect l="l" t="t" r="r" b="b"/>
              <a:pathLst>
                <a:path w="209" h="156" extrusionOk="0">
                  <a:moveTo>
                    <a:pt x="106" y="0"/>
                  </a:moveTo>
                  <a:cubicBezTo>
                    <a:pt x="1" y="0"/>
                    <a:pt x="1" y="156"/>
                    <a:pt x="106" y="156"/>
                  </a:cubicBezTo>
                  <a:cubicBezTo>
                    <a:pt x="209" y="156"/>
                    <a:pt x="209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3"/>
            <p:cNvSpPr/>
            <p:nvPr/>
          </p:nvSpPr>
          <p:spPr>
            <a:xfrm>
              <a:off x="6677260" y="2370135"/>
              <a:ext cx="13581" cy="14399"/>
            </a:xfrm>
            <a:custGeom>
              <a:avLst/>
              <a:gdLst/>
              <a:ahLst/>
              <a:cxnLst/>
              <a:rect l="l" t="t" r="r" b="b"/>
              <a:pathLst>
                <a:path w="465" h="493" extrusionOk="0">
                  <a:moveTo>
                    <a:pt x="347" y="1"/>
                  </a:moveTo>
                  <a:cubicBezTo>
                    <a:pt x="329" y="1"/>
                    <a:pt x="311" y="8"/>
                    <a:pt x="296" y="26"/>
                  </a:cubicBezTo>
                  <a:cubicBezTo>
                    <a:pt x="219" y="144"/>
                    <a:pt x="129" y="247"/>
                    <a:pt x="51" y="349"/>
                  </a:cubicBezTo>
                  <a:cubicBezTo>
                    <a:pt x="1" y="409"/>
                    <a:pt x="59" y="493"/>
                    <a:pt x="118" y="493"/>
                  </a:cubicBezTo>
                  <a:cubicBezTo>
                    <a:pt x="136" y="493"/>
                    <a:pt x="154" y="485"/>
                    <a:pt x="169" y="467"/>
                  </a:cubicBezTo>
                  <a:cubicBezTo>
                    <a:pt x="247" y="349"/>
                    <a:pt x="337" y="247"/>
                    <a:pt x="414" y="144"/>
                  </a:cubicBezTo>
                  <a:cubicBezTo>
                    <a:pt x="465" y="84"/>
                    <a:pt x="40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3"/>
            <p:cNvSpPr/>
            <p:nvPr/>
          </p:nvSpPr>
          <p:spPr>
            <a:xfrm>
              <a:off x="6638385" y="2350274"/>
              <a:ext cx="20708" cy="25264"/>
            </a:xfrm>
            <a:custGeom>
              <a:avLst/>
              <a:gdLst/>
              <a:ahLst/>
              <a:cxnLst/>
              <a:rect l="l" t="t" r="r" b="b"/>
              <a:pathLst>
                <a:path w="709" h="865" extrusionOk="0">
                  <a:moveTo>
                    <a:pt x="594" y="0"/>
                  </a:moveTo>
                  <a:cubicBezTo>
                    <a:pt x="571" y="0"/>
                    <a:pt x="546" y="10"/>
                    <a:pt x="528" y="32"/>
                  </a:cubicBezTo>
                  <a:cubicBezTo>
                    <a:pt x="372" y="280"/>
                    <a:pt x="205" y="513"/>
                    <a:pt x="37" y="746"/>
                  </a:cubicBezTo>
                  <a:cubicBezTo>
                    <a:pt x="1" y="808"/>
                    <a:pt x="57" y="864"/>
                    <a:pt x="112" y="864"/>
                  </a:cubicBezTo>
                  <a:cubicBezTo>
                    <a:pt x="138" y="864"/>
                    <a:pt x="163" y="852"/>
                    <a:pt x="180" y="824"/>
                  </a:cubicBezTo>
                  <a:cubicBezTo>
                    <a:pt x="348" y="591"/>
                    <a:pt x="503" y="358"/>
                    <a:pt x="671" y="125"/>
                  </a:cubicBezTo>
                  <a:cubicBezTo>
                    <a:pt x="708" y="59"/>
                    <a:pt x="65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3"/>
            <p:cNvSpPr/>
            <p:nvPr/>
          </p:nvSpPr>
          <p:spPr>
            <a:xfrm>
              <a:off x="6721100" y="2258913"/>
              <a:ext cx="5287" cy="4673"/>
            </a:xfrm>
            <a:custGeom>
              <a:avLst/>
              <a:gdLst/>
              <a:ahLst/>
              <a:cxnLst/>
              <a:rect l="l" t="t" r="r" b="b"/>
              <a:pathLst>
                <a:path w="181" h="160" extrusionOk="0">
                  <a:moveTo>
                    <a:pt x="82" y="1"/>
                  </a:moveTo>
                  <a:cubicBezTo>
                    <a:pt x="48" y="1"/>
                    <a:pt x="11" y="23"/>
                    <a:pt x="1" y="53"/>
                  </a:cubicBezTo>
                  <a:cubicBezTo>
                    <a:pt x="1" y="94"/>
                    <a:pt x="13" y="147"/>
                    <a:pt x="66" y="159"/>
                  </a:cubicBezTo>
                  <a:lnTo>
                    <a:pt x="78" y="159"/>
                  </a:lnTo>
                  <a:cubicBezTo>
                    <a:pt x="116" y="159"/>
                    <a:pt x="168" y="147"/>
                    <a:pt x="181" y="106"/>
                  </a:cubicBezTo>
                  <a:cubicBezTo>
                    <a:pt x="181" y="69"/>
                    <a:pt x="168" y="16"/>
                    <a:pt x="116" y="4"/>
                  </a:cubicBezTo>
                  <a:lnTo>
                    <a:pt x="103" y="4"/>
                  </a:lnTo>
                  <a:cubicBezTo>
                    <a:pt x="97" y="2"/>
                    <a:pt x="90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3"/>
            <p:cNvSpPr/>
            <p:nvPr/>
          </p:nvSpPr>
          <p:spPr>
            <a:xfrm>
              <a:off x="6703079" y="2266536"/>
              <a:ext cx="18342" cy="19715"/>
            </a:xfrm>
            <a:custGeom>
              <a:avLst/>
              <a:gdLst/>
              <a:ahLst/>
              <a:cxnLst/>
              <a:rect l="l" t="t" r="r" b="b"/>
              <a:pathLst>
                <a:path w="628" h="675" extrusionOk="0">
                  <a:moveTo>
                    <a:pt x="513" y="0"/>
                  </a:moveTo>
                  <a:cubicBezTo>
                    <a:pt x="495" y="0"/>
                    <a:pt x="477" y="8"/>
                    <a:pt x="462" y="25"/>
                  </a:cubicBezTo>
                  <a:cubicBezTo>
                    <a:pt x="332" y="196"/>
                    <a:pt x="189" y="364"/>
                    <a:pt x="49" y="544"/>
                  </a:cubicBezTo>
                  <a:cubicBezTo>
                    <a:pt x="0" y="602"/>
                    <a:pt x="53" y="674"/>
                    <a:pt x="109" y="674"/>
                  </a:cubicBezTo>
                  <a:cubicBezTo>
                    <a:pt x="128" y="674"/>
                    <a:pt x="148" y="666"/>
                    <a:pt x="164" y="647"/>
                  </a:cubicBezTo>
                  <a:cubicBezTo>
                    <a:pt x="307" y="479"/>
                    <a:pt x="438" y="311"/>
                    <a:pt x="577" y="144"/>
                  </a:cubicBezTo>
                  <a:cubicBezTo>
                    <a:pt x="628" y="84"/>
                    <a:pt x="571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3" name="Google Shape;2603;p63"/>
          <p:cNvSpPr/>
          <p:nvPr/>
        </p:nvSpPr>
        <p:spPr>
          <a:xfrm>
            <a:off x="5021773" y="498175"/>
            <a:ext cx="1194300" cy="2544300"/>
          </a:xfrm>
          <a:custGeom>
            <a:avLst/>
            <a:gdLst/>
            <a:ahLst/>
            <a:cxnLst/>
            <a:rect l="l" t="t" r="r" b="b"/>
            <a:pathLst>
              <a:path w="47772" h="101772" extrusionOk="0">
                <a:moveTo>
                  <a:pt x="47772" y="4645"/>
                </a:moveTo>
                <a:cubicBezTo>
                  <a:pt x="39718" y="984"/>
                  <a:pt x="26913" y="-3126"/>
                  <a:pt x="21250" y="3670"/>
                </a:cubicBezTo>
                <a:cubicBezTo>
                  <a:pt x="15953" y="10026"/>
                  <a:pt x="20269" y="20645"/>
                  <a:pt x="16570" y="28046"/>
                </a:cubicBezTo>
                <a:cubicBezTo>
                  <a:pt x="13337" y="34515"/>
                  <a:pt x="6843" y="39106"/>
                  <a:pt x="4089" y="45793"/>
                </a:cubicBezTo>
                <a:cubicBezTo>
                  <a:pt x="1725" y="51535"/>
                  <a:pt x="2937" y="58161"/>
                  <a:pt x="2139" y="64319"/>
                </a:cubicBezTo>
                <a:cubicBezTo>
                  <a:pt x="1068" y="72580"/>
                  <a:pt x="-1223" y="81245"/>
                  <a:pt x="969" y="89281"/>
                </a:cubicBezTo>
                <a:cubicBezTo>
                  <a:pt x="2441" y="94678"/>
                  <a:pt x="8728" y="98043"/>
                  <a:pt x="14035" y="99812"/>
                </a:cubicBezTo>
                <a:cubicBezTo>
                  <a:pt x="16914" y="100772"/>
                  <a:pt x="20204" y="102539"/>
                  <a:pt x="23005" y="101372"/>
                </a:cubicBezTo>
                <a:cubicBezTo>
                  <a:pt x="27833" y="99360"/>
                  <a:pt x="30314" y="93229"/>
                  <a:pt x="31391" y="88111"/>
                </a:cubicBezTo>
                <a:cubicBezTo>
                  <a:pt x="33681" y="77233"/>
                  <a:pt x="31196" y="65879"/>
                  <a:pt x="31196" y="54763"/>
                </a:cubicBezTo>
                <a:cubicBezTo>
                  <a:pt x="31196" y="47966"/>
                  <a:pt x="33620" y="41349"/>
                  <a:pt x="35681" y="34872"/>
                </a:cubicBezTo>
                <a:cubicBezTo>
                  <a:pt x="36938" y="30921"/>
                  <a:pt x="36022" y="26408"/>
                  <a:pt x="37631" y="22586"/>
                </a:cubicBezTo>
                <a:cubicBezTo>
                  <a:pt x="40341" y="16150"/>
                  <a:pt x="46078" y="11030"/>
                  <a:pt x="47772" y="4255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4" name="Google Shape;2604;p63"/>
          <p:cNvSpPr/>
          <p:nvPr/>
        </p:nvSpPr>
        <p:spPr>
          <a:xfrm>
            <a:off x="7253272" y="343873"/>
            <a:ext cx="1382725" cy="2664975"/>
          </a:xfrm>
          <a:custGeom>
            <a:avLst/>
            <a:gdLst/>
            <a:ahLst/>
            <a:cxnLst/>
            <a:rect l="l" t="t" r="r" b="b"/>
            <a:pathLst>
              <a:path w="55309" h="106599" extrusionOk="0">
                <a:moveTo>
                  <a:pt x="21307" y="4186"/>
                </a:moveTo>
                <a:cubicBezTo>
                  <a:pt x="15298" y="681"/>
                  <a:pt x="2351" y="-2893"/>
                  <a:pt x="440" y="3796"/>
                </a:cubicBezTo>
                <a:cubicBezTo>
                  <a:pt x="-1297" y="9876"/>
                  <a:pt x="2824" y="16317"/>
                  <a:pt x="5316" y="22128"/>
                </a:cubicBezTo>
                <a:cubicBezTo>
                  <a:pt x="10869" y="35080"/>
                  <a:pt x="15787" y="48330"/>
                  <a:pt x="22087" y="60935"/>
                </a:cubicBezTo>
                <a:cubicBezTo>
                  <a:pt x="24273" y="65308"/>
                  <a:pt x="28965" y="68248"/>
                  <a:pt x="30667" y="72831"/>
                </a:cubicBezTo>
                <a:cubicBezTo>
                  <a:pt x="33544" y="80578"/>
                  <a:pt x="22937" y="89067"/>
                  <a:pt x="25207" y="97013"/>
                </a:cubicBezTo>
                <a:cubicBezTo>
                  <a:pt x="27356" y="104534"/>
                  <a:pt x="39809" y="108555"/>
                  <a:pt x="47049" y="105594"/>
                </a:cubicBezTo>
                <a:cubicBezTo>
                  <a:pt x="52592" y="103327"/>
                  <a:pt x="55040" y="95588"/>
                  <a:pt x="55239" y="89603"/>
                </a:cubicBezTo>
                <a:cubicBezTo>
                  <a:pt x="55790" y="73077"/>
                  <a:pt x="51989" y="56075"/>
                  <a:pt x="45098" y="41044"/>
                </a:cubicBezTo>
                <a:cubicBezTo>
                  <a:pt x="41269" y="32691"/>
                  <a:pt x="36833" y="24618"/>
                  <a:pt x="32228" y="16667"/>
                </a:cubicBezTo>
                <a:cubicBezTo>
                  <a:pt x="29206" y="11449"/>
                  <a:pt x="25987" y="4674"/>
                  <a:pt x="20137" y="3211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5" name="Google Shape;2605;p63"/>
          <p:cNvSpPr/>
          <p:nvPr/>
        </p:nvSpPr>
        <p:spPr>
          <a:xfrm>
            <a:off x="320812" y="321775"/>
            <a:ext cx="410775" cy="423850"/>
          </a:xfrm>
          <a:custGeom>
            <a:avLst/>
            <a:gdLst/>
            <a:ahLst/>
            <a:cxnLst/>
            <a:rect l="l" t="t" r="r" b="b"/>
            <a:pathLst>
              <a:path w="16431" h="16954" extrusionOk="0">
                <a:moveTo>
                  <a:pt x="11350" y="390"/>
                </a:moveTo>
                <a:cubicBezTo>
                  <a:pt x="7321" y="966"/>
                  <a:pt x="2032" y="2109"/>
                  <a:pt x="429" y="5850"/>
                </a:cubicBezTo>
                <a:cubicBezTo>
                  <a:pt x="-1210" y="9674"/>
                  <a:pt x="2394" y="15955"/>
                  <a:pt x="6474" y="16771"/>
                </a:cubicBezTo>
                <a:cubicBezTo>
                  <a:pt x="9840" y="17444"/>
                  <a:pt x="14560" y="15668"/>
                  <a:pt x="15835" y="12481"/>
                </a:cubicBezTo>
                <a:cubicBezTo>
                  <a:pt x="17485" y="8356"/>
                  <a:pt x="15598" y="0"/>
                  <a:pt x="11155" y="0"/>
                </a:cubicBezTo>
              </a:path>
            </a:pathLst>
          </a:custGeom>
          <a:noFill/>
          <a:ln>
            <a:noFill/>
          </a:ln>
        </p:spPr>
      </p:sp>
      <p:grpSp>
        <p:nvGrpSpPr>
          <p:cNvPr id="2606" name="Google Shape;2606;p63"/>
          <p:cNvGrpSpPr/>
          <p:nvPr/>
        </p:nvGrpSpPr>
        <p:grpSpPr>
          <a:xfrm rot="-1458633">
            <a:off x="2143202" y="4323600"/>
            <a:ext cx="314077" cy="298887"/>
            <a:chOff x="631103" y="2799952"/>
            <a:chExt cx="83592" cy="79532"/>
          </a:xfrm>
        </p:grpSpPr>
        <p:sp>
          <p:nvSpPr>
            <p:cNvPr id="2607" name="Google Shape;2607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63"/>
          <p:cNvGrpSpPr/>
          <p:nvPr/>
        </p:nvGrpSpPr>
        <p:grpSpPr>
          <a:xfrm rot="1225968">
            <a:off x="5375873" y="1914042"/>
            <a:ext cx="255413" cy="458541"/>
            <a:chOff x="844318" y="2802435"/>
            <a:chExt cx="62008" cy="111310"/>
          </a:xfrm>
        </p:grpSpPr>
        <p:sp>
          <p:nvSpPr>
            <p:cNvPr id="2610" name="Google Shape;2610;p63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3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2" name="Google Shape;2612;p63"/>
          <p:cNvGrpSpPr/>
          <p:nvPr/>
        </p:nvGrpSpPr>
        <p:grpSpPr>
          <a:xfrm rot="1115166">
            <a:off x="396432" y="1552875"/>
            <a:ext cx="259512" cy="246969"/>
            <a:chOff x="631103" y="2799952"/>
            <a:chExt cx="83592" cy="79532"/>
          </a:xfrm>
        </p:grpSpPr>
        <p:sp>
          <p:nvSpPr>
            <p:cNvPr id="2613" name="Google Shape;2613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63"/>
          <p:cNvGrpSpPr/>
          <p:nvPr/>
        </p:nvGrpSpPr>
        <p:grpSpPr>
          <a:xfrm rot="-1458633">
            <a:off x="7787602" y="1236175"/>
            <a:ext cx="314077" cy="298887"/>
            <a:chOff x="631103" y="2799952"/>
            <a:chExt cx="83592" cy="79532"/>
          </a:xfrm>
        </p:grpSpPr>
        <p:sp>
          <p:nvSpPr>
            <p:cNvPr id="2616" name="Google Shape;2616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0680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6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26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63"/>
          <p:cNvSpPr txBox="1">
            <a:spLocks noGrp="1"/>
          </p:cNvSpPr>
          <p:nvPr>
            <p:ph type="body" idx="1"/>
          </p:nvPr>
        </p:nvSpPr>
        <p:spPr>
          <a:xfrm>
            <a:off x="737612" y="1268662"/>
            <a:ext cx="3705300" cy="3014849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fontAlgn="base"/>
            <a:r>
              <a:rPr lang="en-US" dirty="0"/>
              <a:t>Cere </a:t>
            </a:r>
            <a:r>
              <a:rPr lang="en-US" dirty="0" err="1"/>
              <a:t>utilizatorului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introducă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până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introduce </a:t>
            </a:r>
            <a:r>
              <a:rPr lang="en-US" dirty="0" err="1"/>
              <a:t>numărul</a:t>
            </a:r>
            <a:r>
              <a:rPr lang="en-US" dirty="0"/>
              <a:t> 6. </a:t>
            </a:r>
            <a:r>
              <a:rPr lang="en-US" dirty="0" err="1"/>
              <a:t>Tipăriți</a:t>
            </a:r>
            <a:r>
              <a:rPr lang="en-US" dirty="0"/>
              <a:t> </a:t>
            </a:r>
            <a:r>
              <a:rPr lang="en-US" dirty="0" err="1"/>
              <a:t>numerele</a:t>
            </a:r>
            <a:r>
              <a:rPr lang="en-US" dirty="0"/>
              <a:t> </a:t>
            </a:r>
            <a:r>
              <a:rPr lang="en-US" dirty="0" err="1"/>
              <a:t>introduse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Cere </a:t>
            </a:r>
            <a:r>
              <a:rPr lang="en-US" dirty="0" err="1"/>
              <a:t>utilizatorului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 </a:t>
            </a:r>
            <a:r>
              <a:rPr lang="en-US" dirty="0" err="1"/>
              <a:t>până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se introduce 6.</a:t>
            </a:r>
          </a:p>
          <a:p>
            <a:pPr marL="127000" indent="0" fontAlgn="base">
              <a:buNone/>
            </a:pPr>
            <a:r>
              <a:rPr lang="en-US" dirty="0" err="1"/>
              <a:t>Calculați</a:t>
            </a:r>
            <a:r>
              <a:rPr lang="en-US" dirty="0"/>
              <a:t> media </a:t>
            </a:r>
            <a:r>
              <a:rPr lang="en-US" dirty="0" err="1"/>
              <a:t>numerelor</a:t>
            </a:r>
            <a:r>
              <a:rPr lang="en-US" dirty="0"/>
              <a:t> </a:t>
            </a:r>
            <a:r>
              <a:rPr lang="en-US" dirty="0" err="1"/>
              <a:t>introduse</a:t>
            </a:r>
            <a:r>
              <a:rPr lang="en-US" dirty="0"/>
              <a:t>.</a:t>
            </a:r>
          </a:p>
          <a:p>
            <a:pPr marL="12700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Cere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numere</a:t>
            </a:r>
            <a:r>
              <a:rPr lang="en-US" dirty="0"/>
              <a:t>, </a:t>
            </a:r>
            <a:r>
              <a:rPr lang="en-US" dirty="0" err="1"/>
              <a:t>primul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decât</a:t>
            </a:r>
            <a:r>
              <a:rPr lang="en-US" dirty="0"/>
              <a:t> al </a:t>
            </a:r>
            <a:r>
              <a:rPr lang="en-US" dirty="0" err="1"/>
              <a:t>doilea</a:t>
            </a:r>
            <a:r>
              <a:rPr lang="en-US" dirty="0"/>
              <a:t>. </a:t>
            </a:r>
          </a:p>
          <a:p>
            <a:pPr fontAlgn="base"/>
            <a:r>
              <a:rPr lang="en-US" dirty="0" err="1"/>
              <a:t>Înmulțiți</a:t>
            </a:r>
            <a:r>
              <a:rPr lang="en-US" dirty="0"/>
              <a:t> al </a:t>
            </a:r>
            <a:r>
              <a:rPr lang="en-US" dirty="0" err="1"/>
              <a:t>doilea</a:t>
            </a:r>
            <a:r>
              <a:rPr lang="en-US" dirty="0"/>
              <a:t> </a:t>
            </a:r>
            <a:r>
              <a:rPr lang="en-US" dirty="0" err="1"/>
              <a:t>număr</a:t>
            </a:r>
            <a:r>
              <a:rPr lang="en-US" dirty="0"/>
              <a:t> cu 3 </a:t>
            </a:r>
            <a:r>
              <a:rPr lang="en-US" dirty="0" err="1"/>
              <a:t>până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mare </a:t>
            </a:r>
            <a:r>
              <a:rPr lang="en-US" dirty="0" err="1"/>
              <a:t>decât</a:t>
            </a:r>
            <a:r>
              <a:rPr lang="en-US" dirty="0"/>
              <a:t> </a:t>
            </a:r>
            <a:r>
              <a:rPr lang="en-US" dirty="0" err="1"/>
              <a:t>primul</a:t>
            </a:r>
            <a:r>
              <a:rPr lang="en-US" dirty="0"/>
              <a:t> </a:t>
            </a:r>
            <a:r>
              <a:rPr lang="en-US" dirty="0" err="1"/>
              <a:t>număr</a:t>
            </a:r>
            <a:r>
              <a:rPr lang="en-US" dirty="0"/>
              <a:t>.</a:t>
            </a:r>
          </a:p>
          <a:p>
            <a:pPr marL="127000" indent="0" fontAlgn="base">
              <a:buNone/>
            </a:pPr>
            <a:endParaRPr lang="en-US" dirty="0"/>
          </a:p>
          <a:p>
            <a:pPr fontAlgn="base"/>
            <a:endParaRPr lang="en-US" dirty="0"/>
          </a:p>
        </p:txBody>
      </p:sp>
      <p:sp>
        <p:nvSpPr>
          <p:cNvPr id="2397" name="Google Shape;2397;p63"/>
          <p:cNvSpPr txBox="1">
            <a:spLocks noGrp="1"/>
          </p:cNvSpPr>
          <p:nvPr>
            <p:ph type="title"/>
          </p:nvPr>
        </p:nvSpPr>
        <p:spPr>
          <a:xfrm>
            <a:off x="720000" y="447350"/>
            <a:ext cx="4294800" cy="1139100"/>
          </a:xfrm>
          <a:prstGeom prst="rect">
            <a:avLst/>
          </a:prstGeom>
        </p:spPr>
        <p:txBody>
          <a:bodyPr spcFirstLastPara="1" wrap="square" lIns="36575" tIns="36575" rIns="36575" bIns="3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Sa exersam</a:t>
            </a:r>
            <a:endParaRPr dirty="0"/>
          </a:p>
        </p:txBody>
      </p:sp>
      <p:grpSp>
        <p:nvGrpSpPr>
          <p:cNvPr id="2398" name="Google Shape;2398;p63"/>
          <p:cNvGrpSpPr/>
          <p:nvPr/>
        </p:nvGrpSpPr>
        <p:grpSpPr>
          <a:xfrm>
            <a:off x="5175750" y="899629"/>
            <a:ext cx="3666695" cy="3344228"/>
            <a:chOff x="5256890" y="1157663"/>
            <a:chExt cx="3231707" cy="2947496"/>
          </a:xfrm>
        </p:grpSpPr>
        <p:sp>
          <p:nvSpPr>
            <p:cNvPr id="2399" name="Google Shape;2399;p63"/>
            <p:cNvSpPr/>
            <p:nvPr/>
          </p:nvSpPr>
          <p:spPr>
            <a:xfrm>
              <a:off x="5892570" y="1164914"/>
              <a:ext cx="1432656" cy="1620069"/>
            </a:xfrm>
            <a:custGeom>
              <a:avLst/>
              <a:gdLst/>
              <a:ahLst/>
              <a:cxnLst/>
              <a:rect l="l" t="t" r="r" b="b"/>
              <a:pathLst>
                <a:path w="34178" h="38649" extrusionOk="0">
                  <a:moveTo>
                    <a:pt x="12183" y="0"/>
                  </a:moveTo>
                  <a:cubicBezTo>
                    <a:pt x="11700" y="0"/>
                    <a:pt x="11192" y="36"/>
                    <a:pt x="10580" y="97"/>
                  </a:cubicBezTo>
                  <a:cubicBezTo>
                    <a:pt x="7986" y="381"/>
                    <a:pt x="5589" y="2379"/>
                    <a:pt x="4288" y="4642"/>
                  </a:cubicBezTo>
                  <a:cubicBezTo>
                    <a:pt x="3638" y="5766"/>
                    <a:pt x="3611" y="6924"/>
                    <a:pt x="3584" y="8170"/>
                  </a:cubicBezTo>
                  <a:cubicBezTo>
                    <a:pt x="3557" y="9241"/>
                    <a:pt x="3360" y="10311"/>
                    <a:pt x="3022" y="11327"/>
                  </a:cubicBezTo>
                  <a:cubicBezTo>
                    <a:pt x="2426" y="13047"/>
                    <a:pt x="1383" y="14605"/>
                    <a:pt x="847" y="16325"/>
                  </a:cubicBezTo>
                  <a:cubicBezTo>
                    <a:pt x="1" y="19034"/>
                    <a:pt x="455" y="22109"/>
                    <a:pt x="2033" y="24480"/>
                  </a:cubicBezTo>
                  <a:cubicBezTo>
                    <a:pt x="2426" y="25042"/>
                    <a:pt x="2879" y="25611"/>
                    <a:pt x="3164" y="26254"/>
                  </a:cubicBezTo>
                  <a:cubicBezTo>
                    <a:pt x="3726" y="27555"/>
                    <a:pt x="3469" y="29052"/>
                    <a:pt x="3103" y="30406"/>
                  </a:cubicBezTo>
                  <a:cubicBezTo>
                    <a:pt x="2737" y="31761"/>
                    <a:pt x="2283" y="33143"/>
                    <a:pt x="2426" y="34551"/>
                  </a:cubicBezTo>
                  <a:cubicBezTo>
                    <a:pt x="2568" y="35967"/>
                    <a:pt x="3584" y="37403"/>
                    <a:pt x="4965" y="37491"/>
                  </a:cubicBezTo>
                  <a:cubicBezTo>
                    <a:pt x="4965" y="37491"/>
                    <a:pt x="5306" y="37572"/>
                    <a:pt x="5847" y="37572"/>
                  </a:cubicBezTo>
                  <a:cubicBezTo>
                    <a:pt x="6629" y="37572"/>
                    <a:pt x="7829" y="37404"/>
                    <a:pt x="9029" y="36583"/>
                  </a:cubicBezTo>
                  <a:cubicBezTo>
                    <a:pt x="9545" y="36228"/>
                    <a:pt x="10025" y="36087"/>
                    <a:pt x="10476" y="36087"/>
                  </a:cubicBezTo>
                  <a:cubicBezTo>
                    <a:pt x="11777" y="36087"/>
                    <a:pt x="12830" y="37261"/>
                    <a:pt x="13771" y="37830"/>
                  </a:cubicBezTo>
                  <a:cubicBezTo>
                    <a:pt x="14424" y="38242"/>
                    <a:pt x="15667" y="38648"/>
                    <a:pt x="17080" y="38648"/>
                  </a:cubicBezTo>
                  <a:cubicBezTo>
                    <a:pt x="18360" y="38648"/>
                    <a:pt x="19778" y="38315"/>
                    <a:pt x="21024" y="37349"/>
                  </a:cubicBezTo>
                  <a:cubicBezTo>
                    <a:pt x="21853" y="36723"/>
                    <a:pt x="22753" y="36510"/>
                    <a:pt x="23664" y="36510"/>
                  </a:cubicBezTo>
                  <a:cubicBezTo>
                    <a:pt x="25619" y="36510"/>
                    <a:pt x="27626" y="37493"/>
                    <a:pt x="29089" y="37493"/>
                  </a:cubicBezTo>
                  <a:cubicBezTo>
                    <a:pt x="29129" y="37493"/>
                    <a:pt x="29168" y="37492"/>
                    <a:pt x="29206" y="37491"/>
                  </a:cubicBezTo>
                  <a:cubicBezTo>
                    <a:pt x="30622" y="37430"/>
                    <a:pt x="31611" y="35967"/>
                    <a:pt x="31746" y="34551"/>
                  </a:cubicBezTo>
                  <a:cubicBezTo>
                    <a:pt x="31889" y="33143"/>
                    <a:pt x="31442" y="31761"/>
                    <a:pt x="31069" y="30406"/>
                  </a:cubicBezTo>
                  <a:cubicBezTo>
                    <a:pt x="30703" y="29052"/>
                    <a:pt x="30453" y="27555"/>
                    <a:pt x="31015" y="26254"/>
                  </a:cubicBezTo>
                  <a:cubicBezTo>
                    <a:pt x="31299" y="25611"/>
                    <a:pt x="31746" y="25042"/>
                    <a:pt x="32146" y="24480"/>
                  </a:cubicBezTo>
                  <a:cubicBezTo>
                    <a:pt x="33751" y="22109"/>
                    <a:pt x="34178" y="19034"/>
                    <a:pt x="33331" y="16325"/>
                  </a:cubicBezTo>
                  <a:cubicBezTo>
                    <a:pt x="32796" y="14605"/>
                    <a:pt x="31780" y="13047"/>
                    <a:pt x="31184" y="11327"/>
                  </a:cubicBezTo>
                  <a:cubicBezTo>
                    <a:pt x="30818" y="10311"/>
                    <a:pt x="30649" y="9241"/>
                    <a:pt x="30622" y="8170"/>
                  </a:cubicBezTo>
                  <a:cubicBezTo>
                    <a:pt x="30595" y="6924"/>
                    <a:pt x="30534" y="5766"/>
                    <a:pt x="29884" y="4642"/>
                  </a:cubicBezTo>
                  <a:cubicBezTo>
                    <a:pt x="28590" y="2379"/>
                    <a:pt x="26192" y="381"/>
                    <a:pt x="23591" y="97"/>
                  </a:cubicBezTo>
                  <a:cubicBezTo>
                    <a:pt x="22982" y="36"/>
                    <a:pt x="22475" y="0"/>
                    <a:pt x="21993" y="0"/>
                  </a:cubicBezTo>
                  <a:cubicBezTo>
                    <a:pt x="20693" y="0"/>
                    <a:pt x="19574" y="264"/>
                    <a:pt x="17103" y="1025"/>
                  </a:cubicBezTo>
                  <a:cubicBezTo>
                    <a:pt x="14612" y="264"/>
                    <a:pt x="13488" y="0"/>
                    <a:pt x="121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3"/>
            <p:cNvSpPr/>
            <p:nvPr/>
          </p:nvSpPr>
          <p:spPr>
            <a:xfrm>
              <a:off x="5893702" y="1157663"/>
              <a:ext cx="1423309" cy="1634657"/>
            </a:xfrm>
            <a:custGeom>
              <a:avLst/>
              <a:gdLst/>
              <a:ahLst/>
              <a:cxnLst/>
              <a:rect l="l" t="t" r="r" b="b"/>
              <a:pathLst>
                <a:path w="33955" h="38997" extrusionOk="0">
                  <a:moveTo>
                    <a:pt x="11929" y="352"/>
                  </a:moveTo>
                  <a:cubicBezTo>
                    <a:pt x="12312" y="352"/>
                    <a:pt x="12693" y="373"/>
                    <a:pt x="13066" y="412"/>
                  </a:cubicBezTo>
                  <a:cubicBezTo>
                    <a:pt x="13886" y="493"/>
                    <a:pt x="14678" y="690"/>
                    <a:pt x="15437" y="893"/>
                  </a:cubicBezTo>
                  <a:cubicBezTo>
                    <a:pt x="15721" y="974"/>
                    <a:pt x="15972" y="1062"/>
                    <a:pt x="16256" y="1116"/>
                  </a:cubicBezTo>
                  <a:cubicBezTo>
                    <a:pt x="16480" y="1198"/>
                    <a:pt x="16791" y="1340"/>
                    <a:pt x="17022" y="1340"/>
                  </a:cubicBezTo>
                  <a:cubicBezTo>
                    <a:pt x="17042" y="1342"/>
                    <a:pt x="17062" y="1344"/>
                    <a:pt x="17082" y="1344"/>
                  </a:cubicBezTo>
                  <a:cubicBezTo>
                    <a:pt x="17290" y="1344"/>
                    <a:pt x="17516" y="1226"/>
                    <a:pt x="17726" y="1171"/>
                  </a:cubicBezTo>
                  <a:cubicBezTo>
                    <a:pt x="18004" y="1089"/>
                    <a:pt x="18288" y="1001"/>
                    <a:pt x="18546" y="947"/>
                  </a:cubicBezTo>
                  <a:cubicBezTo>
                    <a:pt x="19751" y="602"/>
                    <a:pt x="20908" y="372"/>
                    <a:pt x="22126" y="372"/>
                  </a:cubicBezTo>
                  <a:cubicBezTo>
                    <a:pt x="22414" y="372"/>
                    <a:pt x="22706" y="385"/>
                    <a:pt x="23002" y="412"/>
                  </a:cubicBezTo>
                  <a:cubicBezTo>
                    <a:pt x="25149" y="581"/>
                    <a:pt x="26978" y="1570"/>
                    <a:pt x="28421" y="3148"/>
                  </a:cubicBezTo>
                  <a:cubicBezTo>
                    <a:pt x="29152" y="3941"/>
                    <a:pt x="29857" y="4896"/>
                    <a:pt x="30141" y="5939"/>
                  </a:cubicBezTo>
                  <a:cubicBezTo>
                    <a:pt x="30480" y="7097"/>
                    <a:pt x="30338" y="8282"/>
                    <a:pt x="30507" y="9468"/>
                  </a:cubicBezTo>
                  <a:cubicBezTo>
                    <a:pt x="30649" y="10599"/>
                    <a:pt x="30988" y="11669"/>
                    <a:pt x="31442" y="12712"/>
                  </a:cubicBezTo>
                  <a:cubicBezTo>
                    <a:pt x="31950" y="13816"/>
                    <a:pt x="32539" y="14859"/>
                    <a:pt x="32966" y="15990"/>
                  </a:cubicBezTo>
                  <a:cubicBezTo>
                    <a:pt x="33751" y="18103"/>
                    <a:pt x="33751" y="20474"/>
                    <a:pt x="32966" y="22621"/>
                  </a:cubicBezTo>
                  <a:cubicBezTo>
                    <a:pt x="32566" y="23718"/>
                    <a:pt x="31922" y="24599"/>
                    <a:pt x="31272" y="25554"/>
                  </a:cubicBezTo>
                  <a:cubicBezTo>
                    <a:pt x="30676" y="26488"/>
                    <a:pt x="30426" y="27504"/>
                    <a:pt x="30507" y="28629"/>
                  </a:cubicBezTo>
                  <a:cubicBezTo>
                    <a:pt x="30676" y="30918"/>
                    <a:pt x="32200" y="33316"/>
                    <a:pt x="31326" y="35605"/>
                  </a:cubicBezTo>
                  <a:cubicBezTo>
                    <a:pt x="30988" y="36560"/>
                    <a:pt x="30229" y="37407"/>
                    <a:pt x="29179" y="37495"/>
                  </a:cubicBezTo>
                  <a:cubicBezTo>
                    <a:pt x="29179" y="37495"/>
                    <a:pt x="29179" y="37495"/>
                    <a:pt x="29179" y="37495"/>
                  </a:cubicBezTo>
                  <a:lnTo>
                    <a:pt x="29179" y="37495"/>
                  </a:lnTo>
                  <a:cubicBezTo>
                    <a:pt x="29140" y="37496"/>
                    <a:pt x="29101" y="37496"/>
                    <a:pt x="29062" y="37496"/>
                  </a:cubicBezTo>
                  <a:cubicBezTo>
                    <a:pt x="28230" y="37496"/>
                    <a:pt x="27421" y="37227"/>
                    <a:pt x="26612" y="37014"/>
                  </a:cubicBezTo>
                  <a:cubicBezTo>
                    <a:pt x="25739" y="36790"/>
                    <a:pt x="24865" y="36560"/>
                    <a:pt x="23930" y="36506"/>
                  </a:cubicBezTo>
                  <a:cubicBezTo>
                    <a:pt x="23862" y="36504"/>
                    <a:pt x="23794" y="36503"/>
                    <a:pt x="23726" y="36503"/>
                  </a:cubicBezTo>
                  <a:cubicBezTo>
                    <a:pt x="22917" y="36503"/>
                    <a:pt x="22094" y="36656"/>
                    <a:pt x="21363" y="37068"/>
                  </a:cubicBezTo>
                  <a:cubicBezTo>
                    <a:pt x="20943" y="37325"/>
                    <a:pt x="20544" y="37664"/>
                    <a:pt x="20124" y="37915"/>
                  </a:cubicBezTo>
                  <a:cubicBezTo>
                    <a:pt x="19643" y="38172"/>
                    <a:pt x="19135" y="38368"/>
                    <a:pt x="18600" y="38484"/>
                  </a:cubicBezTo>
                  <a:cubicBezTo>
                    <a:pt x="18093" y="38596"/>
                    <a:pt x="17552" y="38656"/>
                    <a:pt x="17005" y="38656"/>
                  </a:cubicBezTo>
                  <a:cubicBezTo>
                    <a:pt x="15908" y="38656"/>
                    <a:pt x="14790" y="38416"/>
                    <a:pt x="13886" y="37888"/>
                  </a:cubicBezTo>
                  <a:cubicBezTo>
                    <a:pt x="12767" y="37233"/>
                    <a:pt x="11745" y="36079"/>
                    <a:pt x="10439" y="36079"/>
                  </a:cubicBezTo>
                  <a:cubicBezTo>
                    <a:pt x="10163" y="36079"/>
                    <a:pt x="9875" y="36131"/>
                    <a:pt x="9571" y="36248"/>
                  </a:cubicBezTo>
                  <a:cubicBezTo>
                    <a:pt x="9090" y="36452"/>
                    <a:pt x="8664" y="36790"/>
                    <a:pt x="8217" y="37014"/>
                  </a:cubicBezTo>
                  <a:cubicBezTo>
                    <a:pt x="7675" y="37264"/>
                    <a:pt x="7086" y="37468"/>
                    <a:pt x="6490" y="37522"/>
                  </a:cubicBezTo>
                  <a:cubicBezTo>
                    <a:pt x="6261" y="37546"/>
                    <a:pt x="6040" y="37560"/>
                    <a:pt x="5819" y="37560"/>
                  </a:cubicBezTo>
                  <a:cubicBezTo>
                    <a:pt x="5548" y="37560"/>
                    <a:pt x="5279" y="37539"/>
                    <a:pt x="4999" y="37495"/>
                  </a:cubicBezTo>
                  <a:cubicBezTo>
                    <a:pt x="3983" y="37352"/>
                    <a:pt x="3272" y="36702"/>
                    <a:pt x="2852" y="35801"/>
                  </a:cubicBezTo>
                  <a:cubicBezTo>
                    <a:pt x="2371" y="34643"/>
                    <a:pt x="2541" y="33370"/>
                    <a:pt x="2825" y="32218"/>
                  </a:cubicBezTo>
                  <a:cubicBezTo>
                    <a:pt x="3360" y="29983"/>
                    <a:pt x="4234" y="27701"/>
                    <a:pt x="2879" y="25615"/>
                  </a:cubicBezTo>
                  <a:cubicBezTo>
                    <a:pt x="2229" y="24626"/>
                    <a:pt x="1552" y="23752"/>
                    <a:pt x="1159" y="22621"/>
                  </a:cubicBezTo>
                  <a:cubicBezTo>
                    <a:pt x="766" y="21578"/>
                    <a:pt x="563" y="20474"/>
                    <a:pt x="563" y="19377"/>
                  </a:cubicBezTo>
                  <a:cubicBezTo>
                    <a:pt x="563" y="18273"/>
                    <a:pt x="732" y="17175"/>
                    <a:pt x="1132" y="16132"/>
                  </a:cubicBezTo>
                  <a:cubicBezTo>
                    <a:pt x="1525" y="15001"/>
                    <a:pt x="2121" y="13931"/>
                    <a:pt x="2629" y="12854"/>
                  </a:cubicBezTo>
                  <a:cubicBezTo>
                    <a:pt x="3103" y="11784"/>
                    <a:pt x="3475" y="10680"/>
                    <a:pt x="3611" y="9495"/>
                  </a:cubicBezTo>
                  <a:cubicBezTo>
                    <a:pt x="3780" y="8370"/>
                    <a:pt x="3672" y="7212"/>
                    <a:pt x="3950" y="6081"/>
                  </a:cubicBezTo>
                  <a:cubicBezTo>
                    <a:pt x="4207" y="4984"/>
                    <a:pt x="4911" y="4022"/>
                    <a:pt x="5677" y="3175"/>
                  </a:cubicBezTo>
                  <a:cubicBezTo>
                    <a:pt x="6381" y="2383"/>
                    <a:pt x="7228" y="1706"/>
                    <a:pt x="8183" y="1198"/>
                  </a:cubicBezTo>
                  <a:cubicBezTo>
                    <a:pt x="9317" y="592"/>
                    <a:pt x="10636" y="352"/>
                    <a:pt x="11929" y="352"/>
                  </a:cubicBezTo>
                  <a:close/>
                  <a:moveTo>
                    <a:pt x="22088" y="0"/>
                  </a:moveTo>
                  <a:cubicBezTo>
                    <a:pt x="21912" y="0"/>
                    <a:pt x="21736" y="4"/>
                    <a:pt x="21560" y="12"/>
                  </a:cubicBezTo>
                  <a:cubicBezTo>
                    <a:pt x="20801" y="46"/>
                    <a:pt x="20036" y="182"/>
                    <a:pt x="19304" y="385"/>
                  </a:cubicBezTo>
                  <a:cubicBezTo>
                    <a:pt x="18823" y="493"/>
                    <a:pt x="18376" y="636"/>
                    <a:pt x="17923" y="751"/>
                  </a:cubicBezTo>
                  <a:cubicBezTo>
                    <a:pt x="17634" y="826"/>
                    <a:pt x="17321" y="977"/>
                    <a:pt x="17029" y="977"/>
                  </a:cubicBezTo>
                  <a:cubicBezTo>
                    <a:pt x="17006" y="977"/>
                    <a:pt x="16983" y="976"/>
                    <a:pt x="16961" y="974"/>
                  </a:cubicBezTo>
                  <a:cubicBezTo>
                    <a:pt x="16622" y="920"/>
                    <a:pt x="16256" y="778"/>
                    <a:pt x="15918" y="663"/>
                  </a:cubicBezTo>
                  <a:cubicBezTo>
                    <a:pt x="14611" y="303"/>
                    <a:pt x="13304" y="22"/>
                    <a:pt x="11946" y="22"/>
                  </a:cubicBezTo>
                  <a:cubicBezTo>
                    <a:pt x="11720" y="22"/>
                    <a:pt x="11493" y="30"/>
                    <a:pt x="11265" y="46"/>
                  </a:cubicBezTo>
                  <a:cubicBezTo>
                    <a:pt x="10357" y="101"/>
                    <a:pt x="9456" y="270"/>
                    <a:pt x="8610" y="609"/>
                  </a:cubicBezTo>
                  <a:cubicBezTo>
                    <a:pt x="7648" y="1028"/>
                    <a:pt x="6801" y="1624"/>
                    <a:pt x="6043" y="2329"/>
                  </a:cubicBezTo>
                  <a:cubicBezTo>
                    <a:pt x="5250" y="3033"/>
                    <a:pt x="4546" y="3907"/>
                    <a:pt x="4038" y="4869"/>
                  </a:cubicBezTo>
                  <a:cubicBezTo>
                    <a:pt x="3530" y="5858"/>
                    <a:pt x="3415" y="6955"/>
                    <a:pt x="3387" y="8032"/>
                  </a:cubicBezTo>
                  <a:cubicBezTo>
                    <a:pt x="3333" y="9359"/>
                    <a:pt x="3137" y="10626"/>
                    <a:pt x="2656" y="11865"/>
                  </a:cubicBezTo>
                  <a:cubicBezTo>
                    <a:pt x="2175" y="13085"/>
                    <a:pt x="1525" y="14209"/>
                    <a:pt x="1017" y="15421"/>
                  </a:cubicBezTo>
                  <a:cubicBezTo>
                    <a:pt x="197" y="17426"/>
                    <a:pt x="1" y="19654"/>
                    <a:pt x="536" y="21774"/>
                  </a:cubicBezTo>
                  <a:cubicBezTo>
                    <a:pt x="820" y="22872"/>
                    <a:pt x="1301" y="23921"/>
                    <a:pt x="1952" y="24849"/>
                  </a:cubicBezTo>
                  <a:cubicBezTo>
                    <a:pt x="2256" y="25303"/>
                    <a:pt x="2595" y="25750"/>
                    <a:pt x="2852" y="26231"/>
                  </a:cubicBezTo>
                  <a:cubicBezTo>
                    <a:pt x="3191" y="26881"/>
                    <a:pt x="3306" y="27613"/>
                    <a:pt x="3306" y="28324"/>
                  </a:cubicBezTo>
                  <a:cubicBezTo>
                    <a:pt x="3218" y="30749"/>
                    <a:pt x="1613" y="33173"/>
                    <a:pt x="2426" y="35571"/>
                  </a:cubicBezTo>
                  <a:cubicBezTo>
                    <a:pt x="2683" y="36391"/>
                    <a:pt x="3218" y="37156"/>
                    <a:pt x="4011" y="37576"/>
                  </a:cubicBezTo>
                  <a:cubicBezTo>
                    <a:pt x="4458" y="37806"/>
                    <a:pt x="5027" y="37888"/>
                    <a:pt x="5535" y="37915"/>
                  </a:cubicBezTo>
                  <a:cubicBezTo>
                    <a:pt x="5598" y="37916"/>
                    <a:pt x="5662" y="37917"/>
                    <a:pt x="5726" y="37917"/>
                  </a:cubicBezTo>
                  <a:cubicBezTo>
                    <a:pt x="6590" y="37917"/>
                    <a:pt x="7455" y="37745"/>
                    <a:pt x="8244" y="37380"/>
                  </a:cubicBezTo>
                  <a:cubicBezTo>
                    <a:pt x="8779" y="37129"/>
                    <a:pt x="9233" y="36729"/>
                    <a:pt x="9768" y="36533"/>
                  </a:cubicBezTo>
                  <a:cubicBezTo>
                    <a:pt x="9974" y="36464"/>
                    <a:pt x="10185" y="36432"/>
                    <a:pt x="10397" y="36432"/>
                  </a:cubicBezTo>
                  <a:cubicBezTo>
                    <a:pt x="10706" y="36432"/>
                    <a:pt x="11017" y="36500"/>
                    <a:pt x="11319" y="36621"/>
                  </a:cubicBezTo>
                  <a:cubicBezTo>
                    <a:pt x="12138" y="36926"/>
                    <a:pt x="12755" y="37576"/>
                    <a:pt x="13493" y="38057"/>
                  </a:cubicBezTo>
                  <a:cubicBezTo>
                    <a:pt x="14055" y="38423"/>
                    <a:pt x="14732" y="38680"/>
                    <a:pt x="15410" y="38822"/>
                  </a:cubicBezTo>
                  <a:cubicBezTo>
                    <a:pt x="15940" y="38937"/>
                    <a:pt x="16484" y="38997"/>
                    <a:pt x="17027" y="38997"/>
                  </a:cubicBezTo>
                  <a:cubicBezTo>
                    <a:pt x="18338" y="38997"/>
                    <a:pt x="19646" y="38652"/>
                    <a:pt x="20747" y="37915"/>
                  </a:cubicBezTo>
                  <a:cubicBezTo>
                    <a:pt x="21221" y="37603"/>
                    <a:pt x="21648" y="37264"/>
                    <a:pt x="22183" y="37068"/>
                  </a:cubicBezTo>
                  <a:cubicBezTo>
                    <a:pt x="22718" y="36899"/>
                    <a:pt x="23253" y="36844"/>
                    <a:pt x="23822" y="36844"/>
                  </a:cubicBezTo>
                  <a:cubicBezTo>
                    <a:pt x="24838" y="36899"/>
                    <a:pt x="25793" y="37156"/>
                    <a:pt x="26755" y="37407"/>
                  </a:cubicBezTo>
                  <a:cubicBezTo>
                    <a:pt x="27503" y="37624"/>
                    <a:pt x="28276" y="37836"/>
                    <a:pt x="29044" y="37836"/>
                  </a:cubicBezTo>
                  <a:cubicBezTo>
                    <a:pt x="29076" y="37836"/>
                    <a:pt x="29109" y="37835"/>
                    <a:pt x="29142" y="37834"/>
                  </a:cubicBezTo>
                  <a:lnTo>
                    <a:pt x="29142" y="37834"/>
                  </a:lnTo>
                  <a:cubicBezTo>
                    <a:pt x="29146" y="37835"/>
                    <a:pt x="29150" y="37835"/>
                    <a:pt x="29155" y="37835"/>
                  </a:cubicBezTo>
                  <a:cubicBezTo>
                    <a:pt x="29163" y="37835"/>
                    <a:pt x="29171" y="37834"/>
                    <a:pt x="29179" y="37833"/>
                  </a:cubicBezTo>
                  <a:lnTo>
                    <a:pt x="29179" y="37833"/>
                  </a:lnTo>
                  <a:cubicBezTo>
                    <a:pt x="29179" y="37833"/>
                    <a:pt x="29179" y="37833"/>
                    <a:pt x="29179" y="37833"/>
                  </a:cubicBezTo>
                  <a:cubicBezTo>
                    <a:pt x="29191" y="37833"/>
                    <a:pt x="29202" y="37832"/>
                    <a:pt x="29212" y="37831"/>
                  </a:cubicBezTo>
                  <a:lnTo>
                    <a:pt x="29212" y="37831"/>
                  </a:lnTo>
                  <a:cubicBezTo>
                    <a:pt x="31254" y="37667"/>
                    <a:pt x="32057" y="35365"/>
                    <a:pt x="31889" y="33600"/>
                  </a:cubicBezTo>
                  <a:cubicBezTo>
                    <a:pt x="31665" y="31087"/>
                    <a:pt x="29972" y="28405"/>
                    <a:pt x="31415" y="25980"/>
                  </a:cubicBezTo>
                  <a:cubicBezTo>
                    <a:pt x="32004" y="24992"/>
                    <a:pt x="32708" y="24172"/>
                    <a:pt x="33162" y="23102"/>
                  </a:cubicBezTo>
                  <a:cubicBezTo>
                    <a:pt x="33582" y="22059"/>
                    <a:pt x="33839" y="20928"/>
                    <a:pt x="33893" y="19797"/>
                  </a:cubicBezTo>
                  <a:cubicBezTo>
                    <a:pt x="33954" y="18726"/>
                    <a:pt x="33839" y="17622"/>
                    <a:pt x="33528" y="16579"/>
                  </a:cubicBezTo>
                  <a:cubicBezTo>
                    <a:pt x="33189" y="15455"/>
                    <a:pt x="32654" y="14405"/>
                    <a:pt x="32119" y="13362"/>
                  </a:cubicBezTo>
                  <a:cubicBezTo>
                    <a:pt x="31550" y="12150"/>
                    <a:pt x="31042" y="10910"/>
                    <a:pt x="30846" y="9583"/>
                  </a:cubicBezTo>
                  <a:cubicBezTo>
                    <a:pt x="30676" y="8398"/>
                    <a:pt x="30818" y="7158"/>
                    <a:pt x="30507" y="6000"/>
                  </a:cubicBezTo>
                  <a:cubicBezTo>
                    <a:pt x="30026" y="3995"/>
                    <a:pt x="28279" y="2214"/>
                    <a:pt x="26558" y="1171"/>
                  </a:cubicBezTo>
                  <a:cubicBezTo>
                    <a:pt x="25212" y="336"/>
                    <a:pt x="23663" y="0"/>
                    <a:pt x="22088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3"/>
            <p:cNvSpPr/>
            <p:nvPr/>
          </p:nvSpPr>
          <p:spPr>
            <a:xfrm>
              <a:off x="6000466" y="2076788"/>
              <a:ext cx="142855" cy="605163"/>
            </a:xfrm>
            <a:custGeom>
              <a:avLst/>
              <a:gdLst/>
              <a:ahLst/>
              <a:cxnLst/>
              <a:rect l="l" t="t" r="r" b="b"/>
              <a:pathLst>
                <a:path w="3408" h="14437" extrusionOk="0">
                  <a:moveTo>
                    <a:pt x="255" y="1"/>
                  </a:moveTo>
                  <a:cubicBezTo>
                    <a:pt x="132" y="1"/>
                    <a:pt x="0" y="120"/>
                    <a:pt x="82" y="240"/>
                  </a:cubicBezTo>
                  <a:cubicBezTo>
                    <a:pt x="840" y="1425"/>
                    <a:pt x="1606" y="2611"/>
                    <a:pt x="2249" y="3823"/>
                  </a:cubicBezTo>
                  <a:cubicBezTo>
                    <a:pt x="2622" y="4500"/>
                    <a:pt x="2899" y="5178"/>
                    <a:pt x="2899" y="5970"/>
                  </a:cubicBezTo>
                  <a:cubicBezTo>
                    <a:pt x="2927" y="6702"/>
                    <a:pt x="2757" y="7440"/>
                    <a:pt x="2534" y="8144"/>
                  </a:cubicBezTo>
                  <a:cubicBezTo>
                    <a:pt x="1944" y="10122"/>
                    <a:pt x="895" y="12967"/>
                    <a:pt x="3096" y="14409"/>
                  </a:cubicBezTo>
                  <a:cubicBezTo>
                    <a:pt x="3123" y="14428"/>
                    <a:pt x="3151" y="14436"/>
                    <a:pt x="3177" y="14436"/>
                  </a:cubicBezTo>
                  <a:cubicBezTo>
                    <a:pt x="3311" y="14436"/>
                    <a:pt x="3407" y="14217"/>
                    <a:pt x="3265" y="14098"/>
                  </a:cubicBezTo>
                  <a:cubicBezTo>
                    <a:pt x="2195" y="13394"/>
                    <a:pt x="1972" y="12039"/>
                    <a:pt x="2141" y="10854"/>
                  </a:cubicBezTo>
                  <a:cubicBezTo>
                    <a:pt x="2337" y="9526"/>
                    <a:pt x="2960" y="8287"/>
                    <a:pt x="3184" y="6959"/>
                  </a:cubicBezTo>
                  <a:cubicBezTo>
                    <a:pt x="3380" y="5686"/>
                    <a:pt x="3096" y="4616"/>
                    <a:pt x="2480" y="3518"/>
                  </a:cubicBezTo>
                  <a:cubicBezTo>
                    <a:pt x="1829" y="2360"/>
                    <a:pt x="1125" y="1202"/>
                    <a:pt x="387" y="71"/>
                  </a:cubicBezTo>
                  <a:cubicBezTo>
                    <a:pt x="355" y="21"/>
                    <a:pt x="306" y="1"/>
                    <a:pt x="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3"/>
            <p:cNvSpPr/>
            <p:nvPr/>
          </p:nvSpPr>
          <p:spPr>
            <a:xfrm>
              <a:off x="6175555" y="2231882"/>
              <a:ext cx="46990" cy="156017"/>
            </a:xfrm>
            <a:custGeom>
              <a:avLst/>
              <a:gdLst/>
              <a:ahLst/>
              <a:cxnLst/>
              <a:rect l="l" t="t" r="r" b="b"/>
              <a:pathLst>
                <a:path w="1121" h="3722" extrusionOk="0">
                  <a:moveTo>
                    <a:pt x="218" y="1"/>
                  </a:moveTo>
                  <a:cubicBezTo>
                    <a:pt x="108" y="1"/>
                    <a:pt x="0" y="91"/>
                    <a:pt x="50" y="211"/>
                  </a:cubicBezTo>
                  <a:cubicBezTo>
                    <a:pt x="416" y="1281"/>
                    <a:pt x="754" y="2412"/>
                    <a:pt x="307" y="3510"/>
                  </a:cubicBezTo>
                  <a:cubicBezTo>
                    <a:pt x="254" y="3633"/>
                    <a:pt x="358" y="3722"/>
                    <a:pt x="468" y="3722"/>
                  </a:cubicBezTo>
                  <a:cubicBezTo>
                    <a:pt x="539" y="3722"/>
                    <a:pt x="612" y="3685"/>
                    <a:pt x="646" y="3598"/>
                  </a:cubicBezTo>
                  <a:cubicBezTo>
                    <a:pt x="1120" y="2440"/>
                    <a:pt x="754" y="1254"/>
                    <a:pt x="389" y="123"/>
                  </a:cubicBezTo>
                  <a:cubicBezTo>
                    <a:pt x="357" y="37"/>
                    <a:pt x="287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3"/>
            <p:cNvSpPr/>
            <p:nvPr/>
          </p:nvSpPr>
          <p:spPr>
            <a:xfrm>
              <a:off x="6252306" y="2094351"/>
              <a:ext cx="66188" cy="423744"/>
            </a:xfrm>
            <a:custGeom>
              <a:avLst/>
              <a:gdLst/>
              <a:ahLst/>
              <a:cxnLst/>
              <a:rect l="l" t="t" r="r" b="b"/>
              <a:pathLst>
                <a:path w="1579" h="10109" extrusionOk="0">
                  <a:moveTo>
                    <a:pt x="428" y="1"/>
                  </a:moveTo>
                  <a:cubicBezTo>
                    <a:pt x="328" y="1"/>
                    <a:pt x="230" y="85"/>
                    <a:pt x="278" y="221"/>
                  </a:cubicBezTo>
                  <a:cubicBezTo>
                    <a:pt x="1213" y="3377"/>
                    <a:pt x="1152" y="6764"/>
                    <a:pt x="55" y="9900"/>
                  </a:cubicBezTo>
                  <a:cubicBezTo>
                    <a:pt x="1" y="10019"/>
                    <a:pt x="105" y="10108"/>
                    <a:pt x="215" y="10108"/>
                  </a:cubicBezTo>
                  <a:cubicBezTo>
                    <a:pt x="286" y="10108"/>
                    <a:pt x="359" y="10071"/>
                    <a:pt x="393" y="9981"/>
                  </a:cubicBezTo>
                  <a:cubicBezTo>
                    <a:pt x="1490" y="6825"/>
                    <a:pt x="1578" y="3350"/>
                    <a:pt x="590" y="133"/>
                  </a:cubicBezTo>
                  <a:cubicBezTo>
                    <a:pt x="567" y="41"/>
                    <a:pt x="497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3"/>
            <p:cNvSpPr/>
            <p:nvPr/>
          </p:nvSpPr>
          <p:spPr>
            <a:xfrm>
              <a:off x="6338405" y="2160245"/>
              <a:ext cx="47367" cy="398342"/>
            </a:xfrm>
            <a:custGeom>
              <a:avLst/>
              <a:gdLst/>
              <a:ahLst/>
              <a:cxnLst/>
              <a:rect l="l" t="t" r="r" b="b"/>
              <a:pathLst>
                <a:path w="1130" h="9503" extrusionOk="0">
                  <a:moveTo>
                    <a:pt x="630" y="0"/>
                  </a:moveTo>
                  <a:cubicBezTo>
                    <a:pt x="545" y="0"/>
                    <a:pt x="469" y="58"/>
                    <a:pt x="486" y="173"/>
                  </a:cubicBezTo>
                  <a:cubicBezTo>
                    <a:pt x="791" y="3221"/>
                    <a:pt x="622" y="6296"/>
                    <a:pt x="32" y="9283"/>
                  </a:cubicBezTo>
                  <a:cubicBezTo>
                    <a:pt x="0" y="9419"/>
                    <a:pt x="105" y="9503"/>
                    <a:pt x="208" y="9503"/>
                  </a:cubicBezTo>
                  <a:cubicBezTo>
                    <a:pt x="279" y="9503"/>
                    <a:pt x="349" y="9462"/>
                    <a:pt x="371" y="9371"/>
                  </a:cubicBezTo>
                  <a:cubicBezTo>
                    <a:pt x="960" y="6350"/>
                    <a:pt x="1130" y="3248"/>
                    <a:pt x="825" y="173"/>
                  </a:cubicBezTo>
                  <a:cubicBezTo>
                    <a:pt x="808" y="58"/>
                    <a:pt x="715" y="0"/>
                    <a:pt x="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3"/>
            <p:cNvSpPr/>
            <p:nvPr/>
          </p:nvSpPr>
          <p:spPr>
            <a:xfrm>
              <a:off x="6420521" y="2286794"/>
              <a:ext cx="18653" cy="53151"/>
            </a:xfrm>
            <a:custGeom>
              <a:avLst/>
              <a:gdLst/>
              <a:ahLst/>
              <a:cxnLst/>
              <a:rect l="l" t="t" r="r" b="b"/>
              <a:pathLst>
                <a:path w="445" h="1268" extrusionOk="0">
                  <a:moveTo>
                    <a:pt x="248" y="0"/>
                  </a:moveTo>
                  <a:cubicBezTo>
                    <a:pt x="163" y="0"/>
                    <a:pt x="78" y="56"/>
                    <a:pt x="78" y="168"/>
                  </a:cubicBezTo>
                  <a:cubicBezTo>
                    <a:pt x="105" y="479"/>
                    <a:pt x="78" y="764"/>
                    <a:pt x="17" y="1048"/>
                  </a:cubicBezTo>
                  <a:cubicBezTo>
                    <a:pt x="1" y="1184"/>
                    <a:pt x="120" y="1268"/>
                    <a:pt x="222" y="1268"/>
                  </a:cubicBezTo>
                  <a:cubicBezTo>
                    <a:pt x="287" y="1268"/>
                    <a:pt x="345" y="1233"/>
                    <a:pt x="356" y="1157"/>
                  </a:cubicBezTo>
                  <a:cubicBezTo>
                    <a:pt x="417" y="818"/>
                    <a:pt x="444" y="506"/>
                    <a:pt x="417" y="168"/>
                  </a:cubicBezTo>
                  <a:cubicBezTo>
                    <a:pt x="417" y="56"/>
                    <a:pt x="332" y="0"/>
                    <a:pt x="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3"/>
            <p:cNvSpPr/>
            <p:nvPr/>
          </p:nvSpPr>
          <p:spPr>
            <a:xfrm>
              <a:off x="6106643" y="2098836"/>
              <a:ext cx="54702" cy="66775"/>
            </a:xfrm>
            <a:custGeom>
              <a:avLst/>
              <a:gdLst/>
              <a:ahLst/>
              <a:cxnLst/>
              <a:rect l="l" t="t" r="r" b="b"/>
              <a:pathLst>
                <a:path w="1305" h="1593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cubicBezTo>
                    <a:pt x="28" y="757"/>
                    <a:pt x="394" y="1326"/>
                    <a:pt x="963" y="1577"/>
                  </a:cubicBezTo>
                  <a:cubicBezTo>
                    <a:pt x="986" y="1588"/>
                    <a:pt x="1010" y="1592"/>
                    <a:pt x="1032" y="1592"/>
                  </a:cubicBezTo>
                  <a:cubicBezTo>
                    <a:pt x="1195" y="1592"/>
                    <a:pt x="1304" y="1343"/>
                    <a:pt x="1132" y="1265"/>
                  </a:cubicBezTo>
                  <a:cubicBezTo>
                    <a:pt x="678" y="1069"/>
                    <a:pt x="366" y="649"/>
                    <a:pt x="339" y="168"/>
                  </a:cubicBez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3"/>
            <p:cNvSpPr/>
            <p:nvPr/>
          </p:nvSpPr>
          <p:spPr>
            <a:xfrm>
              <a:off x="5949369" y="1874661"/>
              <a:ext cx="26282" cy="129399"/>
            </a:xfrm>
            <a:custGeom>
              <a:avLst/>
              <a:gdLst/>
              <a:ahLst/>
              <a:cxnLst/>
              <a:rect l="l" t="t" r="r" b="b"/>
              <a:pathLst>
                <a:path w="627" h="3087" extrusionOk="0">
                  <a:moveTo>
                    <a:pt x="410" y="0"/>
                  </a:moveTo>
                  <a:cubicBezTo>
                    <a:pt x="341" y="0"/>
                    <a:pt x="275" y="37"/>
                    <a:pt x="251" y="125"/>
                  </a:cubicBezTo>
                  <a:cubicBezTo>
                    <a:pt x="0" y="1059"/>
                    <a:pt x="0" y="2014"/>
                    <a:pt x="197" y="2976"/>
                  </a:cubicBezTo>
                  <a:cubicBezTo>
                    <a:pt x="218" y="3052"/>
                    <a:pt x="278" y="3087"/>
                    <a:pt x="342" y="3087"/>
                  </a:cubicBezTo>
                  <a:cubicBezTo>
                    <a:pt x="442" y="3087"/>
                    <a:pt x="552" y="3002"/>
                    <a:pt x="536" y="2861"/>
                  </a:cubicBezTo>
                  <a:cubicBezTo>
                    <a:pt x="339" y="1987"/>
                    <a:pt x="366" y="1086"/>
                    <a:pt x="590" y="213"/>
                  </a:cubicBezTo>
                  <a:cubicBezTo>
                    <a:pt x="627" y="89"/>
                    <a:pt x="516" y="0"/>
                    <a:pt x="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3"/>
            <p:cNvSpPr/>
            <p:nvPr/>
          </p:nvSpPr>
          <p:spPr>
            <a:xfrm>
              <a:off x="5995268" y="1771083"/>
              <a:ext cx="35672" cy="46990"/>
            </a:xfrm>
            <a:custGeom>
              <a:avLst/>
              <a:gdLst/>
              <a:ahLst/>
              <a:cxnLst/>
              <a:rect l="l" t="t" r="r" b="b"/>
              <a:pathLst>
                <a:path w="851" h="1121" extrusionOk="0">
                  <a:moveTo>
                    <a:pt x="617" y="0"/>
                  </a:moveTo>
                  <a:cubicBezTo>
                    <a:pt x="581" y="0"/>
                    <a:pt x="543" y="17"/>
                    <a:pt x="511" y="56"/>
                  </a:cubicBezTo>
                  <a:cubicBezTo>
                    <a:pt x="314" y="313"/>
                    <a:pt x="145" y="591"/>
                    <a:pt x="37" y="902"/>
                  </a:cubicBezTo>
                  <a:cubicBezTo>
                    <a:pt x="0" y="1035"/>
                    <a:pt x="96" y="1120"/>
                    <a:pt x="198" y="1120"/>
                  </a:cubicBezTo>
                  <a:cubicBezTo>
                    <a:pt x="267" y="1120"/>
                    <a:pt x="340" y="1081"/>
                    <a:pt x="375" y="990"/>
                  </a:cubicBezTo>
                  <a:cubicBezTo>
                    <a:pt x="456" y="760"/>
                    <a:pt x="599" y="510"/>
                    <a:pt x="741" y="313"/>
                  </a:cubicBezTo>
                  <a:cubicBezTo>
                    <a:pt x="850" y="183"/>
                    <a:pt x="739" y="0"/>
                    <a:pt x="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3"/>
            <p:cNvSpPr/>
            <p:nvPr/>
          </p:nvSpPr>
          <p:spPr>
            <a:xfrm>
              <a:off x="7036415" y="1968724"/>
              <a:ext cx="157358" cy="753509"/>
            </a:xfrm>
            <a:custGeom>
              <a:avLst/>
              <a:gdLst/>
              <a:ahLst/>
              <a:cxnLst/>
              <a:rect l="l" t="t" r="r" b="b"/>
              <a:pathLst>
                <a:path w="3754" h="17976" extrusionOk="0">
                  <a:moveTo>
                    <a:pt x="2703" y="0"/>
                  </a:moveTo>
                  <a:cubicBezTo>
                    <a:pt x="2597" y="0"/>
                    <a:pt x="2481" y="86"/>
                    <a:pt x="2514" y="224"/>
                  </a:cubicBezTo>
                  <a:cubicBezTo>
                    <a:pt x="3388" y="3326"/>
                    <a:pt x="225" y="5839"/>
                    <a:pt x="313" y="8914"/>
                  </a:cubicBezTo>
                  <a:cubicBezTo>
                    <a:pt x="367" y="10411"/>
                    <a:pt x="1072" y="11793"/>
                    <a:pt x="1160" y="13289"/>
                  </a:cubicBezTo>
                  <a:cubicBezTo>
                    <a:pt x="1214" y="14840"/>
                    <a:pt x="848" y="16364"/>
                    <a:pt x="56" y="17719"/>
                  </a:cubicBezTo>
                  <a:cubicBezTo>
                    <a:pt x="0" y="17854"/>
                    <a:pt x="116" y="17976"/>
                    <a:pt x="230" y="17976"/>
                  </a:cubicBezTo>
                  <a:cubicBezTo>
                    <a:pt x="282" y="17976"/>
                    <a:pt x="333" y="17950"/>
                    <a:pt x="367" y="17888"/>
                  </a:cubicBezTo>
                  <a:cubicBezTo>
                    <a:pt x="1106" y="16622"/>
                    <a:pt x="1498" y="15206"/>
                    <a:pt x="1498" y="13743"/>
                  </a:cubicBezTo>
                  <a:cubicBezTo>
                    <a:pt x="1526" y="12978"/>
                    <a:pt x="1383" y="12219"/>
                    <a:pt x="1214" y="11481"/>
                  </a:cubicBezTo>
                  <a:cubicBezTo>
                    <a:pt x="990" y="10695"/>
                    <a:pt x="733" y="9876"/>
                    <a:pt x="679" y="9056"/>
                  </a:cubicBezTo>
                  <a:cubicBezTo>
                    <a:pt x="482" y="5866"/>
                    <a:pt x="3754" y="3387"/>
                    <a:pt x="2853" y="109"/>
                  </a:cubicBezTo>
                  <a:cubicBezTo>
                    <a:pt x="2832" y="34"/>
                    <a:pt x="2770" y="0"/>
                    <a:pt x="2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3"/>
            <p:cNvSpPr/>
            <p:nvPr/>
          </p:nvSpPr>
          <p:spPr>
            <a:xfrm>
              <a:off x="7102603" y="2236074"/>
              <a:ext cx="54619" cy="244840"/>
            </a:xfrm>
            <a:custGeom>
              <a:avLst/>
              <a:gdLst/>
              <a:ahLst/>
              <a:cxnLst/>
              <a:rect l="l" t="t" r="r" b="b"/>
              <a:pathLst>
                <a:path w="1303" h="5841" extrusionOk="0">
                  <a:moveTo>
                    <a:pt x="685" y="0"/>
                  </a:moveTo>
                  <a:cubicBezTo>
                    <a:pt x="624" y="0"/>
                    <a:pt x="564" y="35"/>
                    <a:pt x="543" y="111"/>
                  </a:cubicBezTo>
                  <a:cubicBezTo>
                    <a:pt x="1" y="2001"/>
                    <a:pt x="170" y="3979"/>
                    <a:pt x="963" y="5753"/>
                  </a:cubicBezTo>
                  <a:cubicBezTo>
                    <a:pt x="990" y="5815"/>
                    <a:pt x="1037" y="5841"/>
                    <a:pt x="1085" y="5841"/>
                  </a:cubicBezTo>
                  <a:cubicBezTo>
                    <a:pt x="1190" y="5841"/>
                    <a:pt x="1303" y="5719"/>
                    <a:pt x="1247" y="5584"/>
                  </a:cubicBezTo>
                  <a:cubicBezTo>
                    <a:pt x="482" y="3891"/>
                    <a:pt x="373" y="2001"/>
                    <a:pt x="847" y="226"/>
                  </a:cubicBezTo>
                  <a:cubicBezTo>
                    <a:pt x="885" y="86"/>
                    <a:pt x="783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3"/>
            <p:cNvSpPr/>
            <p:nvPr/>
          </p:nvSpPr>
          <p:spPr>
            <a:xfrm>
              <a:off x="7162838" y="1714327"/>
              <a:ext cx="70966" cy="140633"/>
            </a:xfrm>
            <a:custGeom>
              <a:avLst/>
              <a:gdLst/>
              <a:ahLst/>
              <a:cxnLst/>
              <a:rect l="l" t="t" r="r" b="b"/>
              <a:pathLst>
                <a:path w="1693" h="3355" extrusionOk="0">
                  <a:moveTo>
                    <a:pt x="204" y="0"/>
                  </a:moveTo>
                  <a:cubicBezTo>
                    <a:pt x="106" y="0"/>
                    <a:pt x="0" y="87"/>
                    <a:pt x="33" y="224"/>
                  </a:cubicBezTo>
                  <a:cubicBezTo>
                    <a:pt x="318" y="1295"/>
                    <a:pt x="765" y="2311"/>
                    <a:pt x="1334" y="3272"/>
                  </a:cubicBezTo>
                  <a:cubicBezTo>
                    <a:pt x="1366" y="3331"/>
                    <a:pt x="1414" y="3354"/>
                    <a:pt x="1462" y="3354"/>
                  </a:cubicBezTo>
                  <a:cubicBezTo>
                    <a:pt x="1576" y="3354"/>
                    <a:pt x="1693" y="3222"/>
                    <a:pt x="1612" y="3103"/>
                  </a:cubicBezTo>
                  <a:cubicBezTo>
                    <a:pt x="1077" y="2175"/>
                    <a:pt x="657" y="1186"/>
                    <a:pt x="345" y="109"/>
                  </a:cubicBezTo>
                  <a:cubicBezTo>
                    <a:pt x="324" y="34"/>
                    <a:pt x="266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3"/>
            <p:cNvSpPr/>
            <p:nvPr/>
          </p:nvSpPr>
          <p:spPr>
            <a:xfrm>
              <a:off x="7181072" y="2070123"/>
              <a:ext cx="47912" cy="65559"/>
            </a:xfrm>
            <a:custGeom>
              <a:avLst/>
              <a:gdLst/>
              <a:ahLst/>
              <a:cxnLst/>
              <a:rect l="l" t="t" r="r" b="b"/>
              <a:pathLst>
                <a:path w="1143" h="1564" extrusionOk="0">
                  <a:moveTo>
                    <a:pt x="911" y="0"/>
                  </a:moveTo>
                  <a:cubicBezTo>
                    <a:pt x="861" y="0"/>
                    <a:pt x="811" y="26"/>
                    <a:pt x="784" y="88"/>
                  </a:cubicBezTo>
                  <a:cubicBezTo>
                    <a:pt x="533" y="487"/>
                    <a:pt x="303" y="907"/>
                    <a:pt x="79" y="1307"/>
                  </a:cubicBezTo>
                  <a:cubicBezTo>
                    <a:pt x="0" y="1441"/>
                    <a:pt x="122" y="1563"/>
                    <a:pt x="244" y="1563"/>
                  </a:cubicBezTo>
                  <a:cubicBezTo>
                    <a:pt x="299" y="1563"/>
                    <a:pt x="355" y="1538"/>
                    <a:pt x="391" y="1476"/>
                  </a:cubicBezTo>
                  <a:cubicBezTo>
                    <a:pt x="614" y="1077"/>
                    <a:pt x="838" y="657"/>
                    <a:pt x="1068" y="257"/>
                  </a:cubicBezTo>
                  <a:cubicBezTo>
                    <a:pt x="1143" y="122"/>
                    <a:pt x="1023" y="0"/>
                    <a:pt x="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3"/>
            <p:cNvSpPr/>
            <p:nvPr/>
          </p:nvSpPr>
          <p:spPr>
            <a:xfrm>
              <a:off x="6927723" y="2054446"/>
              <a:ext cx="70715" cy="495004"/>
            </a:xfrm>
            <a:custGeom>
              <a:avLst/>
              <a:gdLst/>
              <a:ahLst/>
              <a:cxnLst/>
              <a:rect l="l" t="t" r="r" b="b"/>
              <a:pathLst>
                <a:path w="1687" h="11809" extrusionOk="0">
                  <a:moveTo>
                    <a:pt x="1371" y="1"/>
                  </a:moveTo>
                  <a:cubicBezTo>
                    <a:pt x="1308" y="1"/>
                    <a:pt x="1250" y="37"/>
                    <a:pt x="1240" y="123"/>
                  </a:cubicBezTo>
                  <a:cubicBezTo>
                    <a:pt x="874" y="2047"/>
                    <a:pt x="143" y="3882"/>
                    <a:pt x="82" y="5853"/>
                  </a:cubicBezTo>
                  <a:cubicBezTo>
                    <a:pt x="1" y="7858"/>
                    <a:pt x="651" y="9808"/>
                    <a:pt x="1294" y="11698"/>
                  </a:cubicBezTo>
                  <a:cubicBezTo>
                    <a:pt x="1329" y="11775"/>
                    <a:pt x="1402" y="11809"/>
                    <a:pt x="1473" y="11809"/>
                  </a:cubicBezTo>
                  <a:cubicBezTo>
                    <a:pt x="1583" y="11809"/>
                    <a:pt x="1686" y="11729"/>
                    <a:pt x="1633" y="11610"/>
                  </a:cubicBezTo>
                  <a:cubicBezTo>
                    <a:pt x="1016" y="9748"/>
                    <a:pt x="339" y="7831"/>
                    <a:pt x="420" y="5853"/>
                  </a:cubicBezTo>
                  <a:cubicBezTo>
                    <a:pt x="481" y="3909"/>
                    <a:pt x="1213" y="2101"/>
                    <a:pt x="1552" y="211"/>
                  </a:cubicBezTo>
                  <a:cubicBezTo>
                    <a:pt x="1585" y="91"/>
                    <a:pt x="1470" y="1"/>
                    <a:pt x="1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3"/>
            <p:cNvSpPr/>
            <p:nvPr/>
          </p:nvSpPr>
          <p:spPr>
            <a:xfrm>
              <a:off x="6992150" y="2187534"/>
              <a:ext cx="40660" cy="120639"/>
            </a:xfrm>
            <a:custGeom>
              <a:avLst/>
              <a:gdLst/>
              <a:ahLst/>
              <a:cxnLst/>
              <a:rect l="l" t="t" r="r" b="b"/>
              <a:pathLst>
                <a:path w="970" h="2878" extrusionOk="0">
                  <a:moveTo>
                    <a:pt x="753" y="0"/>
                  </a:moveTo>
                  <a:cubicBezTo>
                    <a:pt x="683" y="0"/>
                    <a:pt x="611" y="35"/>
                    <a:pt x="577" y="111"/>
                  </a:cubicBezTo>
                  <a:cubicBezTo>
                    <a:pt x="265" y="958"/>
                    <a:pt x="69" y="1804"/>
                    <a:pt x="15" y="2705"/>
                  </a:cubicBezTo>
                  <a:cubicBezTo>
                    <a:pt x="1" y="2820"/>
                    <a:pt x="86" y="2878"/>
                    <a:pt x="174" y="2878"/>
                  </a:cubicBezTo>
                  <a:cubicBezTo>
                    <a:pt x="262" y="2878"/>
                    <a:pt x="353" y="2820"/>
                    <a:pt x="353" y="2705"/>
                  </a:cubicBezTo>
                  <a:cubicBezTo>
                    <a:pt x="407" y="1831"/>
                    <a:pt x="604" y="1012"/>
                    <a:pt x="915" y="226"/>
                  </a:cubicBezTo>
                  <a:cubicBezTo>
                    <a:pt x="969" y="85"/>
                    <a:pt x="864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3"/>
            <p:cNvSpPr/>
            <p:nvPr/>
          </p:nvSpPr>
          <p:spPr>
            <a:xfrm>
              <a:off x="6845942" y="2139622"/>
              <a:ext cx="68535" cy="341208"/>
            </a:xfrm>
            <a:custGeom>
              <a:avLst/>
              <a:gdLst/>
              <a:ahLst/>
              <a:cxnLst/>
              <a:rect l="l" t="t" r="r" b="b"/>
              <a:pathLst>
                <a:path w="1635" h="8140" extrusionOk="0">
                  <a:moveTo>
                    <a:pt x="802" y="1"/>
                  </a:moveTo>
                  <a:cubicBezTo>
                    <a:pt x="736" y="1"/>
                    <a:pt x="672" y="36"/>
                    <a:pt x="651" y="123"/>
                  </a:cubicBezTo>
                  <a:cubicBezTo>
                    <a:pt x="1" y="2751"/>
                    <a:pt x="231" y="5514"/>
                    <a:pt x="1274" y="8027"/>
                  </a:cubicBezTo>
                  <a:cubicBezTo>
                    <a:pt x="1296" y="8106"/>
                    <a:pt x="1363" y="8140"/>
                    <a:pt x="1431" y="8140"/>
                  </a:cubicBezTo>
                  <a:cubicBezTo>
                    <a:pt x="1532" y="8140"/>
                    <a:pt x="1634" y="8064"/>
                    <a:pt x="1586" y="7946"/>
                  </a:cubicBezTo>
                  <a:cubicBezTo>
                    <a:pt x="570" y="5487"/>
                    <a:pt x="340" y="2778"/>
                    <a:pt x="990" y="211"/>
                  </a:cubicBezTo>
                  <a:cubicBezTo>
                    <a:pt x="1023" y="91"/>
                    <a:pt x="908" y="1"/>
                    <a:pt x="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3"/>
            <p:cNvSpPr/>
            <p:nvPr/>
          </p:nvSpPr>
          <p:spPr>
            <a:xfrm>
              <a:off x="6754813" y="2222619"/>
              <a:ext cx="43049" cy="220360"/>
            </a:xfrm>
            <a:custGeom>
              <a:avLst/>
              <a:gdLst/>
              <a:ahLst/>
              <a:cxnLst/>
              <a:rect l="l" t="t" r="r" b="b"/>
              <a:pathLst>
                <a:path w="1027" h="5257" extrusionOk="0">
                  <a:moveTo>
                    <a:pt x="322" y="0"/>
                  </a:moveTo>
                  <a:cubicBezTo>
                    <a:pt x="234" y="0"/>
                    <a:pt x="143" y="50"/>
                    <a:pt x="143" y="148"/>
                  </a:cubicBezTo>
                  <a:cubicBezTo>
                    <a:pt x="1" y="1841"/>
                    <a:pt x="204" y="3507"/>
                    <a:pt x="651" y="5146"/>
                  </a:cubicBezTo>
                  <a:cubicBezTo>
                    <a:pt x="675" y="5223"/>
                    <a:pt x="742" y="5257"/>
                    <a:pt x="810" y="5257"/>
                  </a:cubicBezTo>
                  <a:cubicBezTo>
                    <a:pt x="916" y="5257"/>
                    <a:pt x="1027" y="5177"/>
                    <a:pt x="990" y="5058"/>
                  </a:cubicBezTo>
                  <a:cubicBezTo>
                    <a:pt x="543" y="3453"/>
                    <a:pt x="373" y="1814"/>
                    <a:pt x="482" y="148"/>
                  </a:cubicBezTo>
                  <a:cubicBezTo>
                    <a:pt x="495" y="50"/>
                    <a:pt x="410" y="0"/>
                    <a:pt x="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3"/>
            <p:cNvSpPr/>
            <p:nvPr/>
          </p:nvSpPr>
          <p:spPr>
            <a:xfrm>
              <a:off x="5256891" y="3129080"/>
              <a:ext cx="3217730" cy="969007"/>
            </a:xfrm>
            <a:custGeom>
              <a:avLst/>
              <a:gdLst/>
              <a:ahLst/>
              <a:cxnLst/>
              <a:rect l="l" t="t" r="r" b="b"/>
              <a:pathLst>
                <a:path w="49641" h="23117" extrusionOk="0">
                  <a:moveTo>
                    <a:pt x="0" y="0"/>
                  </a:moveTo>
                  <a:lnTo>
                    <a:pt x="0" y="23117"/>
                  </a:lnTo>
                  <a:lnTo>
                    <a:pt x="49640" y="23117"/>
                  </a:lnTo>
                  <a:lnTo>
                    <a:pt x="496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63"/>
            <p:cNvSpPr/>
            <p:nvPr/>
          </p:nvSpPr>
          <p:spPr>
            <a:xfrm>
              <a:off x="5256890" y="3121941"/>
              <a:ext cx="3231707" cy="983217"/>
            </a:xfrm>
            <a:custGeom>
              <a:avLst/>
              <a:gdLst/>
              <a:ahLst/>
              <a:cxnLst/>
              <a:rect l="l" t="t" r="r" b="b"/>
              <a:pathLst>
                <a:path w="49980" h="23456" extrusionOk="0">
                  <a:moveTo>
                    <a:pt x="49641" y="367"/>
                  </a:moveTo>
                  <a:lnTo>
                    <a:pt x="49641" y="23117"/>
                  </a:lnTo>
                  <a:lnTo>
                    <a:pt x="340" y="23117"/>
                  </a:lnTo>
                  <a:lnTo>
                    <a:pt x="340" y="367"/>
                  </a:lnTo>
                  <a:close/>
                  <a:moveTo>
                    <a:pt x="1" y="1"/>
                  </a:moveTo>
                  <a:lnTo>
                    <a:pt x="1" y="23456"/>
                  </a:lnTo>
                  <a:lnTo>
                    <a:pt x="49980" y="23456"/>
                  </a:lnTo>
                  <a:lnTo>
                    <a:pt x="499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9" name="Google Shape;2419;p63"/>
            <p:cNvGrpSpPr/>
            <p:nvPr/>
          </p:nvGrpSpPr>
          <p:grpSpPr>
            <a:xfrm>
              <a:off x="5654518" y="3183785"/>
              <a:ext cx="2088526" cy="605133"/>
              <a:chOff x="5710313" y="3170541"/>
              <a:chExt cx="2020633" cy="585462"/>
            </a:xfrm>
          </p:grpSpPr>
          <p:sp>
            <p:nvSpPr>
              <p:cNvPr id="2420" name="Google Shape;2420;p63"/>
              <p:cNvSpPr/>
              <p:nvPr/>
            </p:nvSpPr>
            <p:spPr>
              <a:xfrm>
                <a:off x="5986005" y="3741751"/>
                <a:ext cx="473290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11291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11094" y="339"/>
                    </a:lnTo>
                    <a:cubicBezTo>
                      <a:pt x="11291" y="339"/>
                      <a:pt x="11291" y="0"/>
                      <a:pt x="110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63"/>
              <p:cNvSpPr/>
              <p:nvPr/>
            </p:nvSpPr>
            <p:spPr>
              <a:xfrm>
                <a:off x="6488805" y="3741751"/>
                <a:ext cx="19072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55" h="340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cubicBezTo>
                      <a:pt x="454" y="339"/>
                      <a:pt x="454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63"/>
              <p:cNvSpPr/>
              <p:nvPr/>
            </p:nvSpPr>
            <p:spPr>
              <a:xfrm>
                <a:off x="6342010" y="3665084"/>
                <a:ext cx="87775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340" extrusionOk="0">
                    <a:moveTo>
                      <a:pt x="231" y="1"/>
                    </a:moveTo>
                    <a:cubicBezTo>
                      <a:pt x="1" y="1"/>
                      <a:pt x="1" y="339"/>
                      <a:pt x="231" y="339"/>
                    </a:cubicBezTo>
                    <a:lnTo>
                      <a:pt x="1863" y="339"/>
                    </a:lnTo>
                    <a:cubicBezTo>
                      <a:pt x="2094" y="339"/>
                      <a:pt x="2094" y="1"/>
                      <a:pt x="18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3" name="Google Shape;2423;p63"/>
              <p:cNvSpPr/>
              <p:nvPr/>
            </p:nvSpPr>
            <p:spPr>
              <a:xfrm>
                <a:off x="5710313" y="3287491"/>
                <a:ext cx="261523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340" extrusionOk="0">
                    <a:moveTo>
                      <a:pt x="231" y="1"/>
                    </a:moveTo>
                    <a:cubicBezTo>
                      <a:pt x="0" y="1"/>
                      <a:pt x="0" y="339"/>
                      <a:pt x="231" y="339"/>
                    </a:cubicBezTo>
                    <a:lnTo>
                      <a:pt x="6015" y="339"/>
                    </a:lnTo>
                    <a:cubicBezTo>
                      <a:pt x="6239" y="339"/>
                      <a:pt x="6239" y="1"/>
                      <a:pt x="60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4" name="Google Shape;2424;p63"/>
              <p:cNvSpPr/>
              <p:nvPr/>
            </p:nvSpPr>
            <p:spPr>
              <a:xfrm>
                <a:off x="5884355" y="3344289"/>
                <a:ext cx="102824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2453" h="339" extrusionOk="0">
                    <a:moveTo>
                      <a:pt x="224" y="0"/>
                    </a:moveTo>
                    <a:cubicBezTo>
                      <a:pt x="0" y="0"/>
                      <a:pt x="0" y="339"/>
                      <a:pt x="224" y="339"/>
                    </a:cubicBezTo>
                    <a:lnTo>
                      <a:pt x="2229" y="339"/>
                    </a:lnTo>
                    <a:cubicBezTo>
                      <a:pt x="2452" y="339"/>
                      <a:pt x="2452" y="0"/>
                      <a:pt x="22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63"/>
              <p:cNvSpPr/>
              <p:nvPr/>
            </p:nvSpPr>
            <p:spPr>
              <a:xfrm>
                <a:off x="7184384" y="3170541"/>
                <a:ext cx="495758" cy="14210"/>
              </a:xfrm>
              <a:custGeom>
                <a:avLst/>
                <a:gdLst/>
                <a:ahLst/>
                <a:cxnLst/>
                <a:rect l="l" t="t" r="r" b="b"/>
                <a:pathLst>
                  <a:path w="11827" h="339" extrusionOk="0">
                    <a:moveTo>
                      <a:pt x="197" y="0"/>
                    </a:moveTo>
                    <a:cubicBezTo>
                      <a:pt x="0" y="0"/>
                      <a:pt x="0" y="339"/>
                      <a:pt x="197" y="339"/>
                    </a:cubicBezTo>
                    <a:lnTo>
                      <a:pt x="11596" y="339"/>
                    </a:lnTo>
                    <a:cubicBezTo>
                      <a:pt x="11826" y="339"/>
                      <a:pt x="11826" y="0"/>
                      <a:pt x="115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63"/>
              <p:cNvSpPr/>
              <p:nvPr/>
            </p:nvSpPr>
            <p:spPr>
              <a:xfrm>
                <a:off x="7399588" y="3211955"/>
                <a:ext cx="138579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3306" h="340" extrusionOk="0">
                    <a:moveTo>
                      <a:pt x="231" y="1"/>
                    </a:moveTo>
                    <a:cubicBezTo>
                      <a:pt x="0" y="1"/>
                      <a:pt x="0" y="340"/>
                      <a:pt x="231" y="340"/>
                    </a:cubicBezTo>
                    <a:lnTo>
                      <a:pt x="3075" y="340"/>
                    </a:lnTo>
                    <a:cubicBezTo>
                      <a:pt x="3306" y="340"/>
                      <a:pt x="3306" y="1"/>
                      <a:pt x="30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63"/>
              <p:cNvSpPr/>
              <p:nvPr/>
            </p:nvSpPr>
            <p:spPr>
              <a:xfrm>
                <a:off x="7462339" y="3250855"/>
                <a:ext cx="21336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509" h="340" extrusionOk="0">
                    <a:moveTo>
                      <a:pt x="224" y="1"/>
                    </a:moveTo>
                    <a:cubicBezTo>
                      <a:pt x="0" y="1"/>
                      <a:pt x="0" y="339"/>
                      <a:pt x="224" y="339"/>
                    </a:cubicBezTo>
                    <a:lnTo>
                      <a:pt x="285" y="339"/>
                    </a:lnTo>
                    <a:cubicBezTo>
                      <a:pt x="508" y="339"/>
                      <a:pt x="508" y="1"/>
                      <a:pt x="2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63"/>
              <p:cNvSpPr/>
              <p:nvPr/>
            </p:nvSpPr>
            <p:spPr>
              <a:xfrm>
                <a:off x="7402145" y="3406997"/>
                <a:ext cx="32880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7844" h="340" extrusionOk="0">
                    <a:moveTo>
                      <a:pt x="224" y="1"/>
                    </a:moveTo>
                    <a:cubicBezTo>
                      <a:pt x="0" y="1"/>
                      <a:pt x="0" y="340"/>
                      <a:pt x="224" y="340"/>
                    </a:cubicBezTo>
                    <a:lnTo>
                      <a:pt x="7620" y="340"/>
                    </a:lnTo>
                    <a:cubicBezTo>
                      <a:pt x="7844" y="340"/>
                      <a:pt x="7844" y="1"/>
                      <a:pt x="762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63"/>
              <p:cNvSpPr/>
              <p:nvPr/>
            </p:nvSpPr>
            <p:spPr>
              <a:xfrm>
                <a:off x="7000953" y="3682689"/>
                <a:ext cx="168131" cy="14252"/>
              </a:xfrm>
              <a:custGeom>
                <a:avLst/>
                <a:gdLst/>
                <a:ahLst/>
                <a:cxnLst/>
                <a:rect l="l" t="t" r="r" b="b"/>
                <a:pathLst>
                  <a:path w="4011" h="340" extrusionOk="0">
                    <a:moveTo>
                      <a:pt x="224" y="1"/>
                    </a:moveTo>
                    <a:cubicBezTo>
                      <a:pt x="1" y="1"/>
                      <a:pt x="1" y="339"/>
                      <a:pt x="224" y="339"/>
                    </a:cubicBezTo>
                    <a:lnTo>
                      <a:pt x="3814" y="339"/>
                    </a:lnTo>
                    <a:cubicBezTo>
                      <a:pt x="4011" y="339"/>
                      <a:pt x="4011" y="1"/>
                      <a:pt x="38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30" name="Google Shape;2430;p63"/>
            <p:cNvSpPr/>
            <p:nvPr/>
          </p:nvSpPr>
          <p:spPr>
            <a:xfrm>
              <a:off x="7105160" y="2147293"/>
              <a:ext cx="521579" cy="898753"/>
            </a:xfrm>
            <a:custGeom>
              <a:avLst/>
              <a:gdLst/>
              <a:ahLst/>
              <a:cxnLst/>
              <a:rect l="l" t="t" r="r" b="b"/>
              <a:pathLst>
                <a:path w="12443" h="21441" extrusionOk="0">
                  <a:moveTo>
                    <a:pt x="8022" y="1"/>
                  </a:moveTo>
                  <a:cubicBezTo>
                    <a:pt x="8019" y="1"/>
                    <a:pt x="8016" y="1"/>
                    <a:pt x="8013" y="1"/>
                  </a:cubicBezTo>
                  <a:cubicBezTo>
                    <a:pt x="7051" y="28"/>
                    <a:pt x="7363" y="4458"/>
                    <a:pt x="7363" y="4458"/>
                  </a:cubicBezTo>
                  <a:cubicBezTo>
                    <a:pt x="7363" y="4458"/>
                    <a:pt x="6612" y="869"/>
                    <a:pt x="5913" y="869"/>
                  </a:cubicBezTo>
                  <a:cubicBezTo>
                    <a:pt x="5898" y="869"/>
                    <a:pt x="5882" y="871"/>
                    <a:pt x="5866" y="875"/>
                  </a:cubicBezTo>
                  <a:cubicBezTo>
                    <a:pt x="5162" y="1044"/>
                    <a:pt x="5954" y="4850"/>
                    <a:pt x="5954" y="4850"/>
                  </a:cubicBezTo>
                  <a:cubicBezTo>
                    <a:pt x="5954" y="4850"/>
                    <a:pt x="4841" y="3620"/>
                    <a:pt x="4185" y="3620"/>
                  </a:cubicBezTo>
                  <a:cubicBezTo>
                    <a:pt x="4005" y="3620"/>
                    <a:pt x="3859" y="3713"/>
                    <a:pt x="3780" y="3950"/>
                  </a:cubicBezTo>
                  <a:cubicBezTo>
                    <a:pt x="3557" y="4600"/>
                    <a:pt x="5866" y="7221"/>
                    <a:pt x="5866" y="7221"/>
                  </a:cubicBezTo>
                  <a:cubicBezTo>
                    <a:pt x="5731" y="9537"/>
                    <a:pt x="5331" y="14671"/>
                    <a:pt x="5331" y="14671"/>
                  </a:cubicBezTo>
                  <a:cubicBezTo>
                    <a:pt x="3780" y="13378"/>
                    <a:pt x="3157" y="13147"/>
                    <a:pt x="1667" y="11854"/>
                  </a:cubicBezTo>
                  <a:lnTo>
                    <a:pt x="1" y="18342"/>
                  </a:lnTo>
                  <a:cubicBezTo>
                    <a:pt x="1" y="18342"/>
                    <a:pt x="2568" y="21194"/>
                    <a:pt x="5250" y="21417"/>
                  </a:cubicBezTo>
                  <a:cubicBezTo>
                    <a:pt x="5429" y="21433"/>
                    <a:pt x="5606" y="21440"/>
                    <a:pt x="5778" y="21440"/>
                  </a:cubicBezTo>
                  <a:cubicBezTo>
                    <a:pt x="8834" y="21440"/>
                    <a:pt x="10760" y="19028"/>
                    <a:pt x="10472" y="13181"/>
                  </a:cubicBezTo>
                  <a:lnTo>
                    <a:pt x="10187" y="7282"/>
                  </a:lnTo>
                  <a:cubicBezTo>
                    <a:pt x="10946" y="6605"/>
                    <a:pt x="12443" y="2399"/>
                    <a:pt x="11711" y="2229"/>
                  </a:cubicBezTo>
                  <a:cubicBezTo>
                    <a:pt x="11691" y="2224"/>
                    <a:pt x="11670" y="2222"/>
                    <a:pt x="11649" y="2222"/>
                  </a:cubicBezTo>
                  <a:cubicBezTo>
                    <a:pt x="10920" y="2222"/>
                    <a:pt x="9903" y="4993"/>
                    <a:pt x="9903" y="4993"/>
                  </a:cubicBezTo>
                  <a:cubicBezTo>
                    <a:pt x="9903" y="4993"/>
                    <a:pt x="11007" y="956"/>
                    <a:pt x="10303" y="787"/>
                  </a:cubicBezTo>
                  <a:cubicBezTo>
                    <a:pt x="10287" y="783"/>
                    <a:pt x="10272" y="781"/>
                    <a:pt x="10257" y="781"/>
                  </a:cubicBezTo>
                  <a:cubicBezTo>
                    <a:pt x="9554" y="781"/>
                    <a:pt x="8718" y="4485"/>
                    <a:pt x="8718" y="4485"/>
                  </a:cubicBezTo>
                  <a:cubicBezTo>
                    <a:pt x="8718" y="4485"/>
                    <a:pt x="8947" y="1"/>
                    <a:pt x="8022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63"/>
            <p:cNvSpPr/>
            <p:nvPr/>
          </p:nvSpPr>
          <p:spPr>
            <a:xfrm>
              <a:off x="7096944" y="2140167"/>
              <a:ext cx="521579" cy="913843"/>
            </a:xfrm>
            <a:custGeom>
              <a:avLst/>
              <a:gdLst/>
              <a:ahLst/>
              <a:cxnLst/>
              <a:rect l="l" t="t" r="r" b="b"/>
              <a:pathLst>
                <a:path w="12443" h="21801" extrusionOk="0">
                  <a:moveTo>
                    <a:pt x="8228" y="333"/>
                  </a:moveTo>
                  <a:cubicBezTo>
                    <a:pt x="8393" y="333"/>
                    <a:pt x="8471" y="629"/>
                    <a:pt x="8521" y="760"/>
                  </a:cubicBezTo>
                  <a:cubicBezTo>
                    <a:pt x="8744" y="1465"/>
                    <a:pt x="8744" y="2284"/>
                    <a:pt x="8771" y="3022"/>
                  </a:cubicBezTo>
                  <a:cubicBezTo>
                    <a:pt x="8771" y="3535"/>
                    <a:pt x="8771" y="4072"/>
                    <a:pt x="8748" y="4587"/>
                  </a:cubicBezTo>
                  <a:lnTo>
                    <a:pt x="8748" y="4587"/>
                  </a:lnTo>
                  <a:cubicBezTo>
                    <a:pt x="8747" y="4591"/>
                    <a:pt x="8745" y="4596"/>
                    <a:pt x="8744" y="4600"/>
                  </a:cubicBezTo>
                  <a:cubicBezTo>
                    <a:pt x="8745" y="4601"/>
                    <a:pt x="8746" y="4601"/>
                    <a:pt x="8747" y="4601"/>
                  </a:cubicBezTo>
                  <a:lnTo>
                    <a:pt x="8747" y="4601"/>
                  </a:lnTo>
                  <a:cubicBezTo>
                    <a:pt x="8746" y="4619"/>
                    <a:pt x="8745" y="4637"/>
                    <a:pt x="8744" y="4655"/>
                  </a:cubicBezTo>
                  <a:cubicBezTo>
                    <a:pt x="8729" y="4765"/>
                    <a:pt x="8822" y="4825"/>
                    <a:pt x="8915" y="4825"/>
                  </a:cubicBezTo>
                  <a:cubicBezTo>
                    <a:pt x="8987" y="4825"/>
                    <a:pt x="9059" y="4789"/>
                    <a:pt x="9083" y="4716"/>
                  </a:cubicBezTo>
                  <a:cubicBezTo>
                    <a:pt x="9313" y="3666"/>
                    <a:pt x="9591" y="2541"/>
                    <a:pt x="10072" y="1580"/>
                  </a:cubicBezTo>
                  <a:cubicBezTo>
                    <a:pt x="10124" y="1501"/>
                    <a:pt x="10316" y="1125"/>
                    <a:pt x="10427" y="1125"/>
                  </a:cubicBezTo>
                  <a:cubicBezTo>
                    <a:pt x="10430" y="1125"/>
                    <a:pt x="10434" y="1125"/>
                    <a:pt x="10438" y="1126"/>
                  </a:cubicBezTo>
                  <a:cubicBezTo>
                    <a:pt x="10580" y="1160"/>
                    <a:pt x="10553" y="1553"/>
                    <a:pt x="10553" y="1634"/>
                  </a:cubicBezTo>
                  <a:cubicBezTo>
                    <a:pt x="10580" y="2345"/>
                    <a:pt x="10411" y="3022"/>
                    <a:pt x="10268" y="3700"/>
                  </a:cubicBezTo>
                  <a:cubicBezTo>
                    <a:pt x="10160" y="4174"/>
                    <a:pt x="10045" y="4628"/>
                    <a:pt x="9930" y="5108"/>
                  </a:cubicBezTo>
                  <a:cubicBezTo>
                    <a:pt x="9898" y="5238"/>
                    <a:pt x="9990" y="5313"/>
                    <a:pt x="10089" y="5313"/>
                  </a:cubicBezTo>
                  <a:cubicBezTo>
                    <a:pt x="10160" y="5313"/>
                    <a:pt x="10234" y="5275"/>
                    <a:pt x="10268" y="5190"/>
                  </a:cubicBezTo>
                  <a:cubicBezTo>
                    <a:pt x="10553" y="4404"/>
                    <a:pt x="10891" y="3496"/>
                    <a:pt x="11454" y="2853"/>
                  </a:cubicBezTo>
                  <a:cubicBezTo>
                    <a:pt x="11509" y="2773"/>
                    <a:pt x="11697" y="2561"/>
                    <a:pt x="11817" y="2561"/>
                  </a:cubicBezTo>
                  <a:cubicBezTo>
                    <a:pt x="11830" y="2561"/>
                    <a:pt x="11842" y="2563"/>
                    <a:pt x="11853" y="2569"/>
                  </a:cubicBezTo>
                  <a:cubicBezTo>
                    <a:pt x="11934" y="2623"/>
                    <a:pt x="11907" y="2880"/>
                    <a:pt x="11907" y="2961"/>
                  </a:cubicBezTo>
                  <a:cubicBezTo>
                    <a:pt x="11907" y="3469"/>
                    <a:pt x="11738" y="4004"/>
                    <a:pt x="11596" y="4512"/>
                  </a:cubicBezTo>
                  <a:cubicBezTo>
                    <a:pt x="11399" y="5108"/>
                    <a:pt x="11176" y="5698"/>
                    <a:pt x="10918" y="6267"/>
                  </a:cubicBezTo>
                  <a:cubicBezTo>
                    <a:pt x="10803" y="6490"/>
                    <a:pt x="10695" y="6714"/>
                    <a:pt x="10580" y="6917"/>
                  </a:cubicBezTo>
                  <a:cubicBezTo>
                    <a:pt x="10465" y="7052"/>
                    <a:pt x="10295" y="7195"/>
                    <a:pt x="10241" y="7364"/>
                  </a:cubicBezTo>
                  <a:cubicBezTo>
                    <a:pt x="10160" y="7506"/>
                    <a:pt x="10214" y="7763"/>
                    <a:pt x="10241" y="7899"/>
                  </a:cubicBezTo>
                  <a:cubicBezTo>
                    <a:pt x="10241" y="8353"/>
                    <a:pt x="10268" y="8807"/>
                    <a:pt x="10295" y="9226"/>
                  </a:cubicBezTo>
                  <a:cubicBezTo>
                    <a:pt x="10383" y="11231"/>
                    <a:pt x="10580" y="13263"/>
                    <a:pt x="10499" y="15268"/>
                  </a:cubicBezTo>
                  <a:cubicBezTo>
                    <a:pt x="10411" y="17551"/>
                    <a:pt x="9821" y="20517"/>
                    <a:pt x="7281" y="21276"/>
                  </a:cubicBezTo>
                  <a:cubicBezTo>
                    <a:pt x="6857" y="21401"/>
                    <a:pt x="6431" y="21458"/>
                    <a:pt x="6007" y="21458"/>
                  </a:cubicBezTo>
                  <a:cubicBezTo>
                    <a:pt x="3873" y="21458"/>
                    <a:pt x="1803" y="20013"/>
                    <a:pt x="387" y="18486"/>
                  </a:cubicBezTo>
                  <a:lnTo>
                    <a:pt x="387" y="18486"/>
                  </a:lnTo>
                  <a:cubicBezTo>
                    <a:pt x="918" y="16434"/>
                    <a:pt x="1427" y="14376"/>
                    <a:pt x="1963" y="12317"/>
                  </a:cubicBezTo>
                  <a:lnTo>
                    <a:pt x="1963" y="12317"/>
                  </a:lnTo>
                  <a:cubicBezTo>
                    <a:pt x="3065" y="13249"/>
                    <a:pt x="4274" y="14028"/>
                    <a:pt x="5419" y="14956"/>
                  </a:cubicBezTo>
                  <a:cubicBezTo>
                    <a:pt x="5453" y="14985"/>
                    <a:pt x="5494" y="14997"/>
                    <a:pt x="5533" y="14997"/>
                  </a:cubicBezTo>
                  <a:cubicBezTo>
                    <a:pt x="5618" y="14997"/>
                    <a:pt x="5696" y="14938"/>
                    <a:pt x="5696" y="14841"/>
                  </a:cubicBezTo>
                  <a:cubicBezTo>
                    <a:pt x="5893" y="12362"/>
                    <a:pt x="6096" y="9877"/>
                    <a:pt x="6232" y="7391"/>
                  </a:cubicBezTo>
                  <a:cubicBezTo>
                    <a:pt x="6232" y="7315"/>
                    <a:pt x="6193" y="7265"/>
                    <a:pt x="6141" y="7241"/>
                  </a:cubicBezTo>
                  <a:lnTo>
                    <a:pt x="6141" y="7241"/>
                  </a:lnTo>
                  <a:cubicBezTo>
                    <a:pt x="5445" y="6432"/>
                    <a:pt x="4646" y="5545"/>
                    <a:pt x="4233" y="4573"/>
                  </a:cubicBezTo>
                  <a:cubicBezTo>
                    <a:pt x="4145" y="4377"/>
                    <a:pt x="4030" y="4092"/>
                    <a:pt x="4288" y="3977"/>
                  </a:cubicBezTo>
                  <a:cubicBezTo>
                    <a:pt x="4326" y="3959"/>
                    <a:pt x="4367" y="3951"/>
                    <a:pt x="4411" y="3951"/>
                  </a:cubicBezTo>
                  <a:cubicBezTo>
                    <a:pt x="4622" y="3951"/>
                    <a:pt x="4879" y="4139"/>
                    <a:pt x="5019" y="4235"/>
                  </a:cubicBezTo>
                  <a:cubicBezTo>
                    <a:pt x="5385" y="4485"/>
                    <a:pt x="5724" y="4824"/>
                    <a:pt x="6008" y="5136"/>
                  </a:cubicBezTo>
                  <a:cubicBezTo>
                    <a:pt x="6049" y="5176"/>
                    <a:pt x="6094" y="5194"/>
                    <a:pt x="6137" y="5194"/>
                  </a:cubicBezTo>
                  <a:cubicBezTo>
                    <a:pt x="6245" y="5194"/>
                    <a:pt x="6339" y="5087"/>
                    <a:pt x="6320" y="4966"/>
                  </a:cubicBezTo>
                  <a:cubicBezTo>
                    <a:pt x="6204" y="4431"/>
                    <a:pt x="6096" y="3869"/>
                    <a:pt x="6035" y="3300"/>
                  </a:cubicBezTo>
                  <a:cubicBezTo>
                    <a:pt x="5981" y="2880"/>
                    <a:pt x="5954" y="2426"/>
                    <a:pt x="5954" y="2006"/>
                  </a:cubicBezTo>
                  <a:cubicBezTo>
                    <a:pt x="5954" y="1864"/>
                    <a:pt x="5927" y="1241"/>
                    <a:pt x="6123" y="1214"/>
                  </a:cubicBezTo>
                  <a:cubicBezTo>
                    <a:pt x="6134" y="1210"/>
                    <a:pt x="6145" y="1208"/>
                    <a:pt x="6157" y="1208"/>
                  </a:cubicBezTo>
                  <a:cubicBezTo>
                    <a:pt x="6491" y="1208"/>
                    <a:pt x="6911" y="2800"/>
                    <a:pt x="6970" y="3022"/>
                  </a:cubicBezTo>
                  <a:cubicBezTo>
                    <a:pt x="7139" y="3557"/>
                    <a:pt x="7281" y="4120"/>
                    <a:pt x="7390" y="4682"/>
                  </a:cubicBezTo>
                  <a:cubicBezTo>
                    <a:pt x="7417" y="4757"/>
                    <a:pt x="7492" y="4793"/>
                    <a:pt x="7565" y="4793"/>
                  </a:cubicBezTo>
                  <a:cubicBezTo>
                    <a:pt x="7656" y="4793"/>
                    <a:pt x="7743" y="4737"/>
                    <a:pt x="7728" y="4628"/>
                  </a:cubicBezTo>
                  <a:cubicBezTo>
                    <a:pt x="7727" y="4610"/>
                    <a:pt x="7726" y="4592"/>
                    <a:pt x="7725" y="4574"/>
                  </a:cubicBezTo>
                  <a:lnTo>
                    <a:pt x="7725" y="4574"/>
                  </a:lnTo>
                  <a:cubicBezTo>
                    <a:pt x="7726" y="4574"/>
                    <a:pt x="7727" y="4574"/>
                    <a:pt x="7728" y="4573"/>
                  </a:cubicBezTo>
                  <a:cubicBezTo>
                    <a:pt x="7727" y="4566"/>
                    <a:pt x="7725" y="4558"/>
                    <a:pt x="7723" y="4550"/>
                  </a:cubicBezTo>
                  <a:lnTo>
                    <a:pt x="7723" y="4550"/>
                  </a:lnTo>
                  <a:cubicBezTo>
                    <a:pt x="7645" y="3386"/>
                    <a:pt x="7592" y="2117"/>
                    <a:pt x="7844" y="990"/>
                  </a:cubicBezTo>
                  <a:cubicBezTo>
                    <a:pt x="7898" y="821"/>
                    <a:pt x="7959" y="394"/>
                    <a:pt x="8182" y="340"/>
                  </a:cubicBezTo>
                  <a:cubicBezTo>
                    <a:pt x="8198" y="335"/>
                    <a:pt x="8213" y="333"/>
                    <a:pt x="8228" y="333"/>
                  </a:cubicBezTo>
                  <a:close/>
                  <a:moveTo>
                    <a:pt x="8189" y="0"/>
                  </a:moveTo>
                  <a:cubicBezTo>
                    <a:pt x="8039" y="0"/>
                    <a:pt x="7887" y="82"/>
                    <a:pt x="7755" y="279"/>
                  </a:cubicBezTo>
                  <a:cubicBezTo>
                    <a:pt x="7336" y="875"/>
                    <a:pt x="7363" y="1864"/>
                    <a:pt x="7363" y="2569"/>
                  </a:cubicBezTo>
                  <a:cubicBezTo>
                    <a:pt x="7356" y="2736"/>
                    <a:pt x="7351" y="2905"/>
                    <a:pt x="7348" y="3074"/>
                  </a:cubicBezTo>
                  <a:lnTo>
                    <a:pt x="7348" y="3074"/>
                  </a:lnTo>
                  <a:cubicBezTo>
                    <a:pt x="7182" y="2435"/>
                    <a:pt x="6985" y="1679"/>
                    <a:pt x="6570" y="1160"/>
                  </a:cubicBezTo>
                  <a:cubicBezTo>
                    <a:pt x="6434" y="977"/>
                    <a:pt x="6261" y="877"/>
                    <a:pt x="6101" y="877"/>
                  </a:cubicBezTo>
                  <a:cubicBezTo>
                    <a:pt x="5935" y="877"/>
                    <a:pt x="5782" y="983"/>
                    <a:pt x="5696" y="1214"/>
                  </a:cubicBezTo>
                  <a:cubicBezTo>
                    <a:pt x="5473" y="1864"/>
                    <a:pt x="5615" y="2650"/>
                    <a:pt x="5696" y="3300"/>
                  </a:cubicBezTo>
                  <a:cubicBezTo>
                    <a:pt x="5737" y="3700"/>
                    <a:pt x="5800" y="4097"/>
                    <a:pt x="5871" y="4495"/>
                  </a:cubicBezTo>
                  <a:lnTo>
                    <a:pt x="5871" y="4495"/>
                  </a:lnTo>
                  <a:cubicBezTo>
                    <a:pt x="5592" y="4224"/>
                    <a:pt x="5286" y="3980"/>
                    <a:pt x="4965" y="3808"/>
                  </a:cubicBezTo>
                  <a:cubicBezTo>
                    <a:pt x="4789" y="3711"/>
                    <a:pt x="4570" y="3647"/>
                    <a:pt x="4369" y="3647"/>
                  </a:cubicBezTo>
                  <a:cubicBezTo>
                    <a:pt x="4053" y="3647"/>
                    <a:pt x="3780" y="3804"/>
                    <a:pt x="3780" y="4235"/>
                  </a:cubicBezTo>
                  <a:cubicBezTo>
                    <a:pt x="3780" y="4912"/>
                    <a:pt x="4457" y="5671"/>
                    <a:pt x="4823" y="6151"/>
                  </a:cubicBezTo>
                  <a:cubicBezTo>
                    <a:pt x="5176" y="6616"/>
                    <a:pt x="5529" y="7055"/>
                    <a:pt x="5889" y="7463"/>
                  </a:cubicBezTo>
                  <a:lnTo>
                    <a:pt x="5889" y="7463"/>
                  </a:lnTo>
                  <a:cubicBezTo>
                    <a:pt x="5760" y="9811"/>
                    <a:pt x="5571" y="12159"/>
                    <a:pt x="5385" y="14500"/>
                  </a:cubicBezTo>
                  <a:lnTo>
                    <a:pt x="5385" y="14500"/>
                  </a:lnTo>
                  <a:cubicBezTo>
                    <a:pt x="4271" y="13625"/>
                    <a:pt x="3073" y="12850"/>
                    <a:pt x="1998" y="11882"/>
                  </a:cubicBezTo>
                  <a:cubicBezTo>
                    <a:pt x="1962" y="11863"/>
                    <a:pt x="1922" y="11854"/>
                    <a:pt x="1883" y="11854"/>
                  </a:cubicBezTo>
                  <a:cubicBezTo>
                    <a:pt x="1805" y="11854"/>
                    <a:pt x="1730" y="11891"/>
                    <a:pt x="1694" y="11963"/>
                  </a:cubicBezTo>
                  <a:cubicBezTo>
                    <a:pt x="1436" y="12979"/>
                    <a:pt x="1186" y="13968"/>
                    <a:pt x="928" y="14984"/>
                  </a:cubicBezTo>
                  <a:cubicBezTo>
                    <a:pt x="732" y="15722"/>
                    <a:pt x="562" y="16426"/>
                    <a:pt x="366" y="17158"/>
                  </a:cubicBezTo>
                  <a:cubicBezTo>
                    <a:pt x="251" y="17584"/>
                    <a:pt x="82" y="18004"/>
                    <a:pt x="54" y="18431"/>
                  </a:cubicBezTo>
                  <a:cubicBezTo>
                    <a:pt x="0" y="18709"/>
                    <a:pt x="366" y="18939"/>
                    <a:pt x="562" y="19135"/>
                  </a:cubicBezTo>
                  <a:cubicBezTo>
                    <a:pt x="1213" y="19752"/>
                    <a:pt x="1917" y="20321"/>
                    <a:pt x="2710" y="20802"/>
                  </a:cubicBezTo>
                  <a:cubicBezTo>
                    <a:pt x="3714" y="21402"/>
                    <a:pt x="4869" y="21801"/>
                    <a:pt x="6034" y="21801"/>
                  </a:cubicBezTo>
                  <a:cubicBezTo>
                    <a:pt x="6565" y="21801"/>
                    <a:pt x="7098" y="21718"/>
                    <a:pt x="7620" y="21533"/>
                  </a:cubicBezTo>
                  <a:cubicBezTo>
                    <a:pt x="10891" y="20321"/>
                    <a:pt x="10946" y="15972"/>
                    <a:pt x="10803" y="13121"/>
                  </a:cubicBezTo>
                  <a:cubicBezTo>
                    <a:pt x="10749" y="11766"/>
                    <a:pt x="10695" y="10412"/>
                    <a:pt x="10634" y="9030"/>
                  </a:cubicBezTo>
                  <a:cubicBezTo>
                    <a:pt x="10607" y="8549"/>
                    <a:pt x="10668" y="7987"/>
                    <a:pt x="10553" y="7533"/>
                  </a:cubicBezTo>
                  <a:lnTo>
                    <a:pt x="10553" y="7510"/>
                  </a:lnTo>
                  <a:lnTo>
                    <a:pt x="10553" y="7510"/>
                  </a:lnTo>
                  <a:cubicBezTo>
                    <a:pt x="10555" y="7517"/>
                    <a:pt x="10559" y="7520"/>
                    <a:pt x="10564" y="7520"/>
                  </a:cubicBezTo>
                  <a:cubicBezTo>
                    <a:pt x="10601" y="7520"/>
                    <a:pt x="10702" y="7344"/>
                    <a:pt x="10722" y="7283"/>
                  </a:cubicBezTo>
                  <a:cubicBezTo>
                    <a:pt x="10918" y="7025"/>
                    <a:pt x="11061" y="6748"/>
                    <a:pt x="11203" y="6436"/>
                  </a:cubicBezTo>
                  <a:cubicBezTo>
                    <a:pt x="11569" y="5698"/>
                    <a:pt x="11853" y="4912"/>
                    <a:pt x="12077" y="4092"/>
                  </a:cubicBezTo>
                  <a:cubicBezTo>
                    <a:pt x="12192" y="3639"/>
                    <a:pt x="12442" y="2880"/>
                    <a:pt x="12158" y="2426"/>
                  </a:cubicBezTo>
                  <a:cubicBezTo>
                    <a:pt x="12064" y="2263"/>
                    <a:pt x="11953" y="2193"/>
                    <a:pt x="11834" y="2193"/>
                  </a:cubicBezTo>
                  <a:cubicBezTo>
                    <a:pt x="11466" y="2193"/>
                    <a:pt x="11009" y="2854"/>
                    <a:pt x="10655" y="3492"/>
                  </a:cubicBezTo>
                  <a:lnTo>
                    <a:pt x="10655" y="3492"/>
                  </a:lnTo>
                  <a:cubicBezTo>
                    <a:pt x="10810" y="2815"/>
                    <a:pt x="10965" y="2105"/>
                    <a:pt x="10891" y="1410"/>
                  </a:cubicBezTo>
                  <a:cubicBezTo>
                    <a:pt x="10872" y="1102"/>
                    <a:pt x="10699" y="791"/>
                    <a:pt x="10453" y="791"/>
                  </a:cubicBezTo>
                  <a:cubicBezTo>
                    <a:pt x="10364" y="791"/>
                    <a:pt x="10265" y="832"/>
                    <a:pt x="10160" y="929"/>
                  </a:cubicBezTo>
                  <a:cubicBezTo>
                    <a:pt x="9652" y="1329"/>
                    <a:pt x="9422" y="2203"/>
                    <a:pt x="9252" y="2792"/>
                  </a:cubicBezTo>
                  <a:cubicBezTo>
                    <a:pt x="9203" y="2941"/>
                    <a:pt x="9156" y="3092"/>
                    <a:pt x="9110" y="3243"/>
                  </a:cubicBezTo>
                  <a:lnTo>
                    <a:pt x="9110" y="3243"/>
                  </a:lnTo>
                  <a:cubicBezTo>
                    <a:pt x="9110" y="3139"/>
                    <a:pt x="9110" y="3036"/>
                    <a:pt x="9110" y="2934"/>
                  </a:cubicBezTo>
                  <a:cubicBezTo>
                    <a:pt x="9083" y="2142"/>
                    <a:pt x="9083" y="1241"/>
                    <a:pt x="8771" y="482"/>
                  </a:cubicBezTo>
                  <a:cubicBezTo>
                    <a:pt x="8651" y="205"/>
                    <a:pt x="8424" y="0"/>
                    <a:pt x="818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63"/>
            <p:cNvSpPr/>
            <p:nvPr/>
          </p:nvSpPr>
          <p:spPr>
            <a:xfrm>
              <a:off x="7315041" y="2748809"/>
              <a:ext cx="68116" cy="173245"/>
            </a:xfrm>
            <a:custGeom>
              <a:avLst/>
              <a:gdLst/>
              <a:ahLst/>
              <a:cxnLst/>
              <a:rect l="l" t="t" r="r" b="b"/>
              <a:pathLst>
                <a:path w="1625" h="4133" extrusionOk="0">
                  <a:moveTo>
                    <a:pt x="250" y="1"/>
                  </a:moveTo>
                  <a:cubicBezTo>
                    <a:pt x="126" y="1"/>
                    <a:pt x="0" y="120"/>
                    <a:pt x="101" y="240"/>
                  </a:cubicBezTo>
                  <a:cubicBezTo>
                    <a:pt x="920" y="1310"/>
                    <a:pt x="1286" y="2638"/>
                    <a:pt x="1144" y="3965"/>
                  </a:cubicBezTo>
                  <a:cubicBezTo>
                    <a:pt x="1130" y="4077"/>
                    <a:pt x="1208" y="4133"/>
                    <a:pt x="1293" y="4133"/>
                  </a:cubicBezTo>
                  <a:cubicBezTo>
                    <a:pt x="1377" y="4133"/>
                    <a:pt x="1469" y="4077"/>
                    <a:pt x="1482" y="3965"/>
                  </a:cubicBezTo>
                  <a:cubicBezTo>
                    <a:pt x="1625" y="2584"/>
                    <a:pt x="1232" y="1202"/>
                    <a:pt x="385" y="71"/>
                  </a:cubicBezTo>
                  <a:cubicBezTo>
                    <a:pt x="351" y="21"/>
                    <a:pt x="301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63"/>
            <p:cNvSpPr/>
            <p:nvPr/>
          </p:nvSpPr>
          <p:spPr>
            <a:xfrm>
              <a:off x="6844810" y="2468968"/>
              <a:ext cx="399809" cy="530131"/>
            </a:xfrm>
            <a:custGeom>
              <a:avLst/>
              <a:gdLst/>
              <a:ahLst/>
              <a:cxnLst/>
              <a:rect l="l" t="t" r="r" b="b"/>
              <a:pathLst>
                <a:path w="9538" h="12647" extrusionOk="0">
                  <a:moveTo>
                    <a:pt x="3814" y="1"/>
                  </a:moveTo>
                  <a:lnTo>
                    <a:pt x="1579" y="482"/>
                  </a:lnTo>
                  <a:cubicBezTo>
                    <a:pt x="1579" y="482"/>
                    <a:pt x="1" y="5223"/>
                    <a:pt x="1301" y="7112"/>
                  </a:cubicBezTo>
                  <a:cubicBezTo>
                    <a:pt x="2994" y="9652"/>
                    <a:pt x="7593" y="12646"/>
                    <a:pt x="7593" y="12646"/>
                  </a:cubicBezTo>
                  <a:cubicBezTo>
                    <a:pt x="7593" y="12646"/>
                    <a:pt x="8440" y="11657"/>
                    <a:pt x="9002" y="9314"/>
                  </a:cubicBezTo>
                  <a:cubicBezTo>
                    <a:pt x="9483" y="7397"/>
                    <a:pt x="9537" y="5108"/>
                    <a:pt x="9537" y="5108"/>
                  </a:cubicBezTo>
                  <a:cubicBezTo>
                    <a:pt x="7790" y="3272"/>
                    <a:pt x="5758" y="1579"/>
                    <a:pt x="3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63"/>
            <p:cNvSpPr/>
            <p:nvPr/>
          </p:nvSpPr>
          <p:spPr>
            <a:xfrm>
              <a:off x="6863841" y="2462512"/>
              <a:ext cx="387863" cy="543251"/>
            </a:xfrm>
            <a:custGeom>
              <a:avLst/>
              <a:gdLst/>
              <a:ahLst/>
              <a:cxnLst/>
              <a:rect l="l" t="t" r="r" b="b"/>
              <a:pathLst>
                <a:path w="9253" h="12960" extrusionOk="0">
                  <a:moveTo>
                    <a:pt x="1294" y="717"/>
                  </a:moveTo>
                  <a:cubicBezTo>
                    <a:pt x="1312" y="734"/>
                    <a:pt x="1303" y="747"/>
                    <a:pt x="1285" y="756"/>
                  </a:cubicBezTo>
                  <a:lnTo>
                    <a:pt x="1285" y="756"/>
                  </a:lnTo>
                  <a:lnTo>
                    <a:pt x="1294" y="717"/>
                  </a:lnTo>
                  <a:close/>
                  <a:moveTo>
                    <a:pt x="3311" y="349"/>
                  </a:moveTo>
                  <a:lnTo>
                    <a:pt x="3311" y="349"/>
                  </a:lnTo>
                  <a:cubicBezTo>
                    <a:pt x="4331" y="1152"/>
                    <a:pt x="5325" y="1982"/>
                    <a:pt x="6293" y="2837"/>
                  </a:cubicBezTo>
                  <a:cubicBezTo>
                    <a:pt x="6801" y="3291"/>
                    <a:pt x="7309" y="3738"/>
                    <a:pt x="7790" y="4192"/>
                  </a:cubicBezTo>
                  <a:cubicBezTo>
                    <a:pt x="8013" y="4415"/>
                    <a:pt x="8237" y="4645"/>
                    <a:pt x="8467" y="4869"/>
                  </a:cubicBezTo>
                  <a:cubicBezTo>
                    <a:pt x="8548" y="4984"/>
                    <a:pt x="8860" y="5207"/>
                    <a:pt x="8887" y="5289"/>
                  </a:cubicBezTo>
                  <a:cubicBezTo>
                    <a:pt x="8975" y="5492"/>
                    <a:pt x="8887" y="5885"/>
                    <a:pt x="8860" y="6081"/>
                  </a:cubicBezTo>
                  <a:cubicBezTo>
                    <a:pt x="8833" y="6643"/>
                    <a:pt x="8778" y="7185"/>
                    <a:pt x="8690" y="7720"/>
                  </a:cubicBezTo>
                  <a:cubicBezTo>
                    <a:pt x="8521" y="8906"/>
                    <a:pt x="8271" y="10091"/>
                    <a:pt x="7817" y="11215"/>
                  </a:cubicBezTo>
                  <a:cubicBezTo>
                    <a:pt x="7635" y="11660"/>
                    <a:pt x="7378" y="12204"/>
                    <a:pt x="7093" y="12573"/>
                  </a:cubicBezTo>
                  <a:lnTo>
                    <a:pt x="7093" y="12573"/>
                  </a:lnTo>
                  <a:cubicBezTo>
                    <a:pt x="5135" y="11264"/>
                    <a:pt x="3123" y="9740"/>
                    <a:pt x="1579" y="7944"/>
                  </a:cubicBezTo>
                  <a:cubicBezTo>
                    <a:pt x="1125" y="7409"/>
                    <a:pt x="732" y="6901"/>
                    <a:pt x="590" y="6196"/>
                  </a:cubicBezTo>
                  <a:cubicBezTo>
                    <a:pt x="448" y="5519"/>
                    <a:pt x="481" y="4781"/>
                    <a:pt x="563" y="4103"/>
                  </a:cubicBezTo>
                  <a:cubicBezTo>
                    <a:pt x="617" y="3399"/>
                    <a:pt x="759" y="2722"/>
                    <a:pt x="928" y="2072"/>
                  </a:cubicBezTo>
                  <a:cubicBezTo>
                    <a:pt x="1017" y="1652"/>
                    <a:pt x="1186" y="1259"/>
                    <a:pt x="1267" y="832"/>
                  </a:cubicBezTo>
                  <a:lnTo>
                    <a:pt x="1273" y="808"/>
                  </a:lnTo>
                  <a:lnTo>
                    <a:pt x="1273" y="808"/>
                  </a:lnTo>
                  <a:cubicBezTo>
                    <a:pt x="1280" y="808"/>
                    <a:pt x="1286" y="808"/>
                    <a:pt x="1293" y="808"/>
                  </a:cubicBezTo>
                  <a:cubicBezTo>
                    <a:pt x="1493" y="808"/>
                    <a:pt x="1792" y="685"/>
                    <a:pt x="1972" y="636"/>
                  </a:cubicBezTo>
                  <a:cubicBezTo>
                    <a:pt x="2418" y="554"/>
                    <a:pt x="2864" y="455"/>
                    <a:pt x="3311" y="349"/>
                  </a:cubicBezTo>
                  <a:close/>
                  <a:moveTo>
                    <a:pt x="3363" y="1"/>
                  </a:moveTo>
                  <a:cubicBezTo>
                    <a:pt x="3344" y="1"/>
                    <a:pt x="3325" y="4"/>
                    <a:pt x="3307" y="11"/>
                  </a:cubicBezTo>
                  <a:lnTo>
                    <a:pt x="3307" y="11"/>
                  </a:lnTo>
                  <a:cubicBezTo>
                    <a:pt x="3304" y="11"/>
                    <a:pt x="3302" y="12"/>
                    <a:pt x="3299" y="13"/>
                  </a:cubicBezTo>
                  <a:cubicBezTo>
                    <a:pt x="2852" y="101"/>
                    <a:pt x="2398" y="209"/>
                    <a:pt x="1944" y="297"/>
                  </a:cubicBezTo>
                  <a:cubicBezTo>
                    <a:pt x="1694" y="351"/>
                    <a:pt x="1125" y="351"/>
                    <a:pt x="956" y="609"/>
                  </a:cubicBezTo>
                  <a:cubicBezTo>
                    <a:pt x="820" y="859"/>
                    <a:pt x="786" y="1225"/>
                    <a:pt x="705" y="1509"/>
                  </a:cubicBezTo>
                  <a:cubicBezTo>
                    <a:pt x="536" y="2187"/>
                    <a:pt x="393" y="2864"/>
                    <a:pt x="278" y="3541"/>
                  </a:cubicBezTo>
                  <a:cubicBezTo>
                    <a:pt x="82" y="4842"/>
                    <a:pt x="1" y="6393"/>
                    <a:pt x="786" y="7524"/>
                  </a:cubicBezTo>
                  <a:cubicBezTo>
                    <a:pt x="1748" y="8845"/>
                    <a:pt x="3048" y="9949"/>
                    <a:pt x="4342" y="10965"/>
                  </a:cubicBezTo>
                  <a:cubicBezTo>
                    <a:pt x="5223" y="11669"/>
                    <a:pt x="6123" y="12319"/>
                    <a:pt x="7051" y="12942"/>
                  </a:cubicBezTo>
                  <a:cubicBezTo>
                    <a:pt x="7076" y="12953"/>
                    <a:pt x="7108" y="12960"/>
                    <a:pt x="7141" y="12960"/>
                  </a:cubicBezTo>
                  <a:cubicBezTo>
                    <a:pt x="7191" y="12960"/>
                    <a:pt x="7245" y="12945"/>
                    <a:pt x="7282" y="12908"/>
                  </a:cubicBezTo>
                  <a:cubicBezTo>
                    <a:pt x="7559" y="12570"/>
                    <a:pt x="7763" y="12177"/>
                    <a:pt x="7932" y="11784"/>
                  </a:cubicBezTo>
                  <a:cubicBezTo>
                    <a:pt x="8440" y="10707"/>
                    <a:pt x="8745" y="9522"/>
                    <a:pt x="8948" y="8370"/>
                  </a:cubicBezTo>
                  <a:cubicBezTo>
                    <a:pt x="9117" y="7409"/>
                    <a:pt x="9198" y="6420"/>
                    <a:pt x="9226" y="5431"/>
                  </a:cubicBezTo>
                  <a:cubicBezTo>
                    <a:pt x="9253" y="5092"/>
                    <a:pt x="9056" y="4984"/>
                    <a:pt x="8806" y="4727"/>
                  </a:cubicBezTo>
                  <a:cubicBezTo>
                    <a:pt x="8325" y="4219"/>
                    <a:pt x="7790" y="3738"/>
                    <a:pt x="7255" y="3230"/>
                  </a:cubicBezTo>
                  <a:cubicBezTo>
                    <a:pt x="6035" y="2132"/>
                    <a:pt x="4769" y="1089"/>
                    <a:pt x="3468" y="40"/>
                  </a:cubicBezTo>
                  <a:cubicBezTo>
                    <a:pt x="3434" y="12"/>
                    <a:pt x="3398" y="1"/>
                    <a:pt x="336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63"/>
            <p:cNvSpPr/>
            <p:nvPr/>
          </p:nvSpPr>
          <p:spPr>
            <a:xfrm>
              <a:off x="7068524" y="2607379"/>
              <a:ext cx="111081" cy="334166"/>
            </a:xfrm>
            <a:custGeom>
              <a:avLst/>
              <a:gdLst/>
              <a:ahLst/>
              <a:cxnLst/>
              <a:rect l="l" t="t" r="r" b="b"/>
              <a:pathLst>
                <a:path w="2650" h="7972" extrusionOk="0">
                  <a:moveTo>
                    <a:pt x="2477" y="1"/>
                  </a:moveTo>
                  <a:cubicBezTo>
                    <a:pt x="2388" y="1"/>
                    <a:pt x="2297" y="58"/>
                    <a:pt x="2283" y="173"/>
                  </a:cubicBezTo>
                  <a:cubicBezTo>
                    <a:pt x="2033" y="2795"/>
                    <a:pt x="1552" y="5477"/>
                    <a:pt x="82" y="7732"/>
                  </a:cubicBezTo>
                  <a:cubicBezTo>
                    <a:pt x="1" y="7852"/>
                    <a:pt x="119" y="7972"/>
                    <a:pt x="246" y="7972"/>
                  </a:cubicBezTo>
                  <a:cubicBezTo>
                    <a:pt x="298" y="7972"/>
                    <a:pt x="352" y="7951"/>
                    <a:pt x="394" y="7901"/>
                  </a:cubicBezTo>
                  <a:cubicBezTo>
                    <a:pt x="1891" y="5592"/>
                    <a:pt x="2372" y="2849"/>
                    <a:pt x="2649" y="173"/>
                  </a:cubicBezTo>
                  <a:cubicBezTo>
                    <a:pt x="2649" y="58"/>
                    <a:pt x="2565" y="1"/>
                    <a:pt x="2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63"/>
            <p:cNvSpPr/>
            <p:nvPr/>
          </p:nvSpPr>
          <p:spPr>
            <a:xfrm>
              <a:off x="7109855" y="2904113"/>
              <a:ext cx="48289" cy="37181"/>
            </a:xfrm>
            <a:custGeom>
              <a:avLst/>
              <a:gdLst/>
              <a:ahLst/>
              <a:cxnLst/>
              <a:rect l="l" t="t" r="r" b="b"/>
              <a:pathLst>
                <a:path w="1152" h="887" extrusionOk="0">
                  <a:moveTo>
                    <a:pt x="219" y="0"/>
                  </a:moveTo>
                  <a:cubicBezTo>
                    <a:pt x="89" y="0"/>
                    <a:pt x="0" y="226"/>
                    <a:pt x="139" y="314"/>
                  </a:cubicBezTo>
                  <a:cubicBezTo>
                    <a:pt x="370" y="511"/>
                    <a:pt x="620" y="680"/>
                    <a:pt x="844" y="850"/>
                  </a:cubicBezTo>
                  <a:cubicBezTo>
                    <a:pt x="874" y="875"/>
                    <a:pt x="905" y="886"/>
                    <a:pt x="933" y="886"/>
                  </a:cubicBezTo>
                  <a:cubicBezTo>
                    <a:pt x="1063" y="886"/>
                    <a:pt x="1152" y="661"/>
                    <a:pt x="1013" y="572"/>
                  </a:cubicBezTo>
                  <a:cubicBezTo>
                    <a:pt x="790" y="375"/>
                    <a:pt x="566" y="206"/>
                    <a:pt x="309" y="37"/>
                  </a:cubicBezTo>
                  <a:cubicBezTo>
                    <a:pt x="278" y="11"/>
                    <a:pt x="248" y="0"/>
                    <a:pt x="2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3"/>
            <p:cNvSpPr/>
            <p:nvPr/>
          </p:nvSpPr>
          <p:spPr>
            <a:xfrm>
              <a:off x="7141880" y="2845345"/>
              <a:ext cx="49505" cy="30432"/>
            </a:xfrm>
            <a:custGeom>
              <a:avLst/>
              <a:gdLst/>
              <a:ahLst/>
              <a:cxnLst/>
              <a:rect l="l" t="t" r="r" b="b"/>
              <a:pathLst>
                <a:path w="1181" h="726" extrusionOk="0">
                  <a:moveTo>
                    <a:pt x="253" y="0"/>
                  </a:moveTo>
                  <a:cubicBezTo>
                    <a:pt x="99" y="0"/>
                    <a:pt x="0" y="237"/>
                    <a:pt x="168" y="335"/>
                  </a:cubicBezTo>
                  <a:cubicBezTo>
                    <a:pt x="364" y="477"/>
                    <a:pt x="588" y="592"/>
                    <a:pt x="845" y="700"/>
                  </a:cubicBezTo>
                  <a:cubicBezTo>
                    <a:pt x="875" y="718"/>
                    <a:pt x="904" y="726"/>
                    <a:pt x="932" y="726"/>
                  </a:cubicBezTo>
                  <a:cubicBezTo>
                    <a:pt x="1085" y="726"/>
                    <a:pt x="1181" y="492"/>
                    <a:pt x="1014" y="423"/>
                  </a:cubicBezTo>
                  <a:cubicBezTo>
                    <a:pt x="757" y="308"/>
                    <a:pt x="533" y="165"/>
                    <a:pt x="337" y="23"/>
                  </a:cubicBezTo>
                  <a:cubicBezTo>
                    <a:pt x="308" y="7"/>
                    <a:pt x="280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3"/>
            <p:cNvSpPr/>
            <p:nvPr/>
          </p:nvSpPr>
          <p:spPr>
            <a:xfrm>
              <a:off x="7163090" y="2771486"/>
              <a:ext cx="47576" cy="28336"/>
            </a:xfrm>
            <a:custGeom>
              <a:avLst/>
              <a:gdLst/>
              <a:ahLst/>
              <a:cxnLst/>
              <a:rect l="l" t="t" r="r" b="b"/>
              <a:pathLst>
                <a:path w="1135" h="676" extrusionOk="0">
                  <a:moveTo>
                    <a:pt x="189" y="0"/>
                  </a:moveTo>
                  <a:cubicBezTo>
                    <a:pt x="128" y="0"/>
                    <a:pt x="68" y="31"/>
                    <a:pt x="27" y="92"/>
                  </a:cubicBezTo>
                  <a:cubicBezTo>
                    <a:pt x="0" y="153"/>
                    <a:pt x="0" y="288"/>
                    <a:pt x="82" y="322"/>
                  </a:cubicBezTo>
                  <a:cubicBezTo>
                    <a:pt x="339" y="431"/>
                    <a:pt x="563" y="519"/>
                    <a:pt x="793" y="661"/>
                  </a:cubicBezTo>
                  <a:cubicBezTo>
                    <a:pt x="817" y="671"/>
                    <a:pt x="840" y="675"/>
                    <a:pt x="863" y="675"/>
                  </a:cubicBezTo>
                  <a:cubicBezTo>
                    <a:pt x="1025" y="675"/>
                    <a:pt x="1135" y="444"/>
                    <a:pt x="962" y="349"/>
                  </a:cubicBezTo>
                  <a:cubicBezTo>
                    <a:pt x="732" y="234"/>
                    <a:pt x="508" y="119"/>
                    <a:pt x="251" y="11"/>
                  </a:cubicBezTo>
                  <a:cubicBezTo>
                    <a:pt x="231" y="4"/>
                    <a:pt x="210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3"/>
            <p:cNvSpPr/>
            <p:nvPr/>
          </p:nvSpPr>
          <p:spPr>
            <a:xfrm>
              <a:off x="7171473" y="2690250"/>
              <a:ext cx="53319" cy="34205"/>
            </a:xfrm>
            <a:custGeom>
              <a:avLst/>
              <a:gdLst/>
              <a:ahLst/>
              <a:cxnLst/>
              <a:rect l="l" t="t" r="r" b="b"/>
              <a:pathLst>
                <a:path w="1272" h="816" extrusionOk="0">
                  <a:moveTo>
                    <a:pt x="246" y="0"/>
                  </a:moveTo>
                  <a:cubicBezTo>
                    <a:pt x="95" y="0"/>
                    <a:pt x="1" y="213"/>
                    <a:pt x="166" y="310"/>
                  </a:cubicBezTo>
                  <a:cubicBezTo>
                    <a:pt x="424" y="479"/>
                    <a:pt x="674" y="621"/>
                    <a:pt x="932" y="790"/>
                  </a:cubicBezTo>
                  <a:cubicBezTo>
                    <a:pt x="961" y="808"/>
                    <a:pt x="990" y="816"/>
                    <a:pt x="1018" y="816"/>
                  </a:cubicBezTo>
                  <a:cubicBezTo>
                    <a:pt x="1172" y="816"/>
                    <a:pt x="1272" y="577"/>
                    <a:pt x="1128" y="479"/>
                  </a:cubicBezTo>
                  <a:cubicBezTo>
                    <a:pt x="843" y="337"/>
                    <a:pt x="593" y="167"/>
                    <a:pt x="335" y="25"/>
                  </a:cubicBezTo>
                  <a:cubicBezTo>
                    <a:pt x="304" y="8"/>
                    <a:pt x="274" y="0"/>
                    <a:pt x="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3"/>
            <p:cNvSpPr/>
            <p:nvPr/>
          </p:nvSpPr>
          <p:spPr>
            <a:xfrm>
              <a:off x="6183604" y="2384462"/>
              <a:ext cx="851764" cy="909023"/>
            </a:xfrm>
            <a:custGeom>
              <a:avLst/>
              <a:gdLst/>
              <a:ahLst/>
              <a:cxnLst/>
              <a:rect l="l" t="t" r="r" b="b"/>
              <a:pathLst>
                <a:path w="20320" h="21686" extrusionOk="0">
                  <a:moveTo>
                    <a:pt x="7606" y="0"/>
                  </a:moveTo>
                  <a:cubicBezTo>
                    <a:pt x="6755" y="0"/>
                    <a:pt x="6211" y="12"/>
                    <a:pt x="6211" y="12"/>
                  </a:cubicBezTo>
                  <a:cubicBezTo>
                    <a:pt x="4992" y="378"/>
                    <a:pt x="3075" y="974"/>
                    <a:pt x="1436" y="1651"/>
                  </a:cubicBezTo>
                  <a:lnTo>
                    <a:pt x="0" y="21686"/>
                  </a:lnTo>
                  <a:lnTo>
                    <a:pt x="20320" y="21686"/>
                  </a:lnTo>
                  <a:lnTo>
                    <a:pt x="19588" y="2017"/>
                  </a:lnTo>
                  <a:cubicBezTo>
                    <a:pt x="19588" y="2017"/>
                    <a:pt x="17922" y="974"/>
                    <a:pt x="16059" y="581"/>
                  </a:cubicBezTo>
                  <a:cubicBezTo>
                    <a:pt x="13781" y="73"/>
                    <a:pt x="9733" y="0"/>
                    <a:pt x="76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3"/>
            <p:cNvSpPr/>
            <p:nvPr/>
          </p:nvSpPr>
          <p:spPr>
            <a:xfrm>
              <a:off x="6175346" y="2376833"/>
              <a:ext cx="867105" cy="923778"/>
            </a:xfrm>
            <a:custGeom>
              <a:avLst/>
              <a:gdLst/>
              <a:ahLst/>
              <a:cxnLst/>
              <a:rect l="l" t="t" r="r" b="b"/>
              <a:pathLst>
                <a:path w="20686" h="22038" extrusionOk="0">
                  <a:moveTo>
                    <a:pt x="8200" y="344"/>
                  </a:moveTo>
                  <a:cubicBezTo>
                    <a:pt x="10234" y="344"/>
                    <a:pt x="12274" y="422"/>
                    <a:pt x="14278" y="621"/>
                  </a:cubicBezTo>
                  <a:cubicBezTo>
                    <a:pt x="16141" y="817"/>
                    <a:pt x="17861" y="1298"/>
                    <a:pt x="19501" y="2226"/>
                  </a:cubicBezTo>
                  <a:cubicBezTo>
                    <a:pt x="19501" y="2242"/>
                    <a:pt x="19561" y="2290"/>
                    <a:pt x="19616" y="2320"/>
                  </a:cubicBezTo>
                  <a:lnTo>
                    <a:pt x="19616" y="2320"/>
                  </a:lnTo>
                  <a:lnTo>
                    <a:pt x="19616" y="2341"/>
                  </a:lnTo>
                  <a:cubicBezTo>
                    <a:pt x="19616" y="2565"/>
                    <a:pt x="19643" y="2761"/>
                    <a:pt x="19643" y="2991"/>
                  </a:cubicBezTo>
                  <a:cubicBezTo>
                    <a:pt x="19812" y="7732"/>
                    <a:pt x="19981" y="12474"/>
                    <a:pt x="20151" y="17188"/>
                  </a:cubicBezTo>
                  <a:cubicBezTo>
                    <a:pt x="20203" y="18708"/>
                    <a:pt x="20255" y="20204"/>
                    <a:pt x="20313" y="21698"/>
                  </a:cubicBezTo>
                  <a:lnTo>
                    <a:pt x="379" y="21698"/>
                  </a:lnTo>
                  <a:cubicBezTo>
                    <a:pt x="543" y="19499"/>
                    <a:pt x="682" y="17300"/>
                    <a:pt x="847" y="15095"/>
                  </a:cubicBezTo>
                  <a:cubicBezTo>
                    <a:pt x="1098" y="11485"/>
                    <a:pt x="1355" y="7902"/>
                    <a:pt x="1633" y="4285"/>
                  </a:cubicBezTo>
                  <a:cubicBezTo>
                    <a:pt x="1691" y="3515"/>
                    <a:pt x="1743" y="2739"/>
                    <a:pt x="1794" y="1962"/>
                  </a:cubicBezTo>
                  <a:lnTo>
                    <a:pt x="1794" y="1962"/>
                  </a:lnTo>
                  <a:cubicBezTo>
                    <a:pt x="3313" y="1356"/>
                    <a:pt x="4858" y="834"/>
                    <a:pt x="6435" y="363"/>
                  </a:cubicBezTo>
                  <a:cubicBezTo>
                    <a:pt x="6436" y="363"/>
                    <a:pt x="6437" y="363"/>
                    <a:pt x="6438" y="363"/>
                  </a:cubicBezTo>
                  <a:lnTo>
                    <a:pt x="6438" y="363"/>
                  </a:lnTo>
                  <a:cubicBezTo>
                    <a:pt x="7024" y="351"/>
                    <a:pt x="7612" y="344"/>
                    <a:pt x="8200" y="344"/>
                  </a:cubicBezTo>
                  <a:close/>
                  <a:moveTo>
                    <a:pt x="8718" y="1"/>
                  </a:moveTo>
                  <a:cubicBezTo>
                    <a:pt x="7952" y="1"/>
                    <a:pt x="7188" y="11"/>
                    <a:pt x="6429" y="24"/>
                  </a:cubicBezTo>
                  <a:lnTo>
                    <a:pt x="6429" y="24"/>
                  </a:lnTo>
                  <a:cubicBezTo>
                    <a:pt x="6416" y="21"/>
                    <a:pt x="6403" y="19"/>
                    <a:pt x="6389" y="19"/>
                  </a:cubicBezTo>
                  <a:cubicBezTo>
                    <a:pt x="6376" y="19"/>
                    <a:pt x="6362" y="21"/>
                    <a:pt x="6347" y="25"/>
                  </a:cubicBezTo>
                  <a:cubicBezTo>
                    <a:pt x="4742" y="505"/>
                    <a:pt x="3130" y="1041"/>
                    <a:pt x="1579" y="1664"/>
                  </a:cubicBezTo>
                  <a:cubicBezTo>
                    <a:pt x="1525" y="1691"/>
                    <a:pt x="1464" y="1745"/>
                    <a:pt x="1464" y="1833"/>
                  </a:cubicBezTo>
                  <a:lnTo>
                    <a:pt x="956" y="8606"/>
                  </a:lnTo>
                  <a:cubicBezTo>
                    <a:pt x="705" y="12189"/>
                    <a:pt x="448" y="15799"/>
                    <a:pt x="197" y="19389"/>
                  </a:cubicBezTo>
                  <a:cubicBezTo>
                    <a:pt x="143" y="20235"/>
                    <a:pt x="82" y="21048"/>
                    <a:pt x="28" y="21868"/>
                  </a:cubicBezTo>
                  <a:cubicBezTo>
                    <a:pt x="1" y="21956"/>
                    <a:pt x="109" y="22037"/>
                    <a:pt x="197" y="22037"/>
                  </a:cubicBezTo>
                  <a:lnTo>
                    <a:pt x="20517" y="22037"/>
                  </a:lnTo>
                  <a:cubicBezTo>
                    <a:pt x="20598" y="22037"/>
                    <a:pt x="20686" y="21956"/>
                    <a:pt x="20686" y="21868"/>
                  </a:cubicBezTo>
                  <a:cubicBezTo>
                    <a:pt x="20517" y="17865"/>
                    <a:pt x="20374" y="13855"/>
                    <a:pt x="20232" y="9818"/>
                  </a:cubicBezTo>
                  <a:cubicBezTo>
                    <a:pt x="20151" y="7644"/>
                    <a:pt x="20063" y="5443"/>
                    <a:pt x="20009" y="3242"/>
                  </a:cubicBezTo>
                  <a:cubicBezTo>
                    <a:pt x="19981" y="2991"/>
                    <a:pt x="19981" y="2734"/>
                    <a:pt x="19954" y="2456"/>
                  </a:cubicBezTo>
                  <a:cubicBezTo>
                    <a:pt x="19954" y="2368"/>
                    <a:pt x="19981" y="2199"/>
                    <a:pt x="19920" y="2117"/>
                  </a:cubicBezTo>
                  <a:cubicBezTo>
                    <a:pt x="19866" y="2002"/>
                    <a:pt x="19670" y="1948"/>
                    <a:pt x="19555" y="1887"/>
                  </a:cubicBezTo>
                  <a:cubicBezTo>
                    <a:pt x="19216" y="1691"/>
                    <a:pt x="18850" y="1494"/>
                    <a:pt x="18485" y="1325"/>
                  </a:cubicBezTo>
                  <a:cubicBezTo>
                    <a:pt x="17550" y="932"/>
                    <a:pt x="16622" y="621"/>
                    <a:pt x="15606" y="451"/>
                  </a:cubicBezTo>
                  <a:cubicBezTo>
                    <a:pt x="13344" y="91"/>
                    <a:pt x="11022" y="1"/>
                    <a:pt x="8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3"/>
            <p:cNvSpPr/>
            <p:nvPr/>
          </p:nvSpPr>
          <p:spPr>
            <a:xfrm>
              <a:off x="6303404" y="2429817"/>
              <a:ext cx="635721" cy="182844"/>
            </a:xfrm>
            <a:custGeom>
              <a:avLst/>
              <a:gdLst/>
              <a:ahLst/>
              <a:cxnLst/>
              <a:rect l="l" t="t" r="r" b="b"/>
              <a:pathLst>
                <a:path w="15166" h="4362" extrusionOk="0">
                  <a:moveTo>
                    <a:pt x="220" y="1"/>
                  </a:moveTo>
                  <a:cubicBezTo>
                    <a:pt x="108" y="1"/>
                    <a:pt x="1" y="123"/>
                    <a:pt x="75" y="257"/>
                  </a:cubicBezTo>
                  <a:cubicBezTo>
                    <a:pt x="1321" y="2262"/>
                    <a:pt x="3184" y="3671"/>
                    <a:pt x="5521" y="4179"/>
                  </a:cubicBezTo>
                  <a:cubicBezTo>
                    <a:pt x="6136" y="4301"/>
                    <a:pt x="6763" y="4362"/>
                    <a:pt x="7390" y="4362"/>
                  </a:cubicBezTo>
                  <a:cubicBezTo>
                    <a:pt x="9094" y="4362"/>
                    <a:pt x="10793" y="3912"/>
                    <a:pt x="12239" y="3021"/>
                  </a:cubicBezTo>
                  <a:cubicBezTo>
                    <a:pt x="13343" y="2316"/>
                    <a:pt x="14359" y="1389"/>
                    <a:pt x="15064" y="312"/>
                  </a:cubicBezTo>
                  <a:cubicBezTo>
                    <a:pt x="15165" y="172"/>
                    <a:pt x="15036" y="46"/>
                    <a:pt x="14912" y="46"/>
                  </a:cubicBezTo>
                  <a:cubicBezTo>
                    <a:pt x="14862" y="46"/>
                    <a:pt x="14813" y="66"/>
                    <a:pt x="14779" y="115"/>
                  </a:cubicBezTo>
                  <a:cubicBezTo>
                    <a:pt x="13228" y="2547"/>
                    <a:pt x="10323" y="4010"/>
                    <a:pt x="7498" y="4010"/>
                  </a:cubicBezTo>
                  <a:cubicBezTo>
                    <a:pt x="7441" y="4011"/>
                    <a:pt x="7383" y="4011"/>
                    <a:pt x="7326" y="4011"/>
                  </a:cubicBezTo>
                  <a:cubicBezTo>
                    <a:pt x="5977" y="4011"/>
                    <a:pt x="4657" y="3706"/>
                    <a:pt x="3462" y="3082"/>
                  </a:cubicBezTo>
                  <a:cubicBezTo>
                    <a:pt x="2168" y="2405"/>
                    <a:pt x="1152" y="1328"/>
                    <a:pt x="359" y="88"/>
                  </a:cubicBezTo>
                  <a:cubicBezTo>
                    <a:pt x="323" y="26"/>
                    <a:pt x="271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3"/>
            <p:cNvSpPr/>
            <p:nvPr/>
          </p:nvSpPr>
          <p:spPr>
            <a:xfrm>
              <a:off x="6361166" y="2446626"/>
              <a:ext cx="41414" cy="24606"/>
            </a:xfrm>
            <a:custGeom>
              <a:avLst/>
              <a:gdLst/>
              <a:ahLst/>
              <a:cxnLst/>
              <a:rect l="l" t="t" r="r" b="b"/>
              <a:pathLst>
                <a:path w="988" h="587" extrusionOk="0">
                  <a:moveTo>
                    <a:pt x="735" y="1"/>
                  </a:moveTo>
                  <a:cubicBezTo>
                    <a:pt x="707" y="1"/>
                    <a:pt x="678" y="8"/>
                    <a:pt x="648" y="26"/>
                  </a:cubicBezTo>
                  <a:cubicBezTo>
                    <a:pt x="478" y="114"/>
                    <a:pt x="336" y="195"/>
                    <a:pt x="167" y="283"/>
                  </a:cubicBezTo>
                  <a:cubicBezTo>
                    <a:pt x="0" y="352"/>
                    <a:pt x="96" y="586"/>
                    <a:pt x="249" y="586"/>
                  </a:cubicBezTo>
                  <a:cubicBezTo>
                    <a:pt x="277" y="586"/>
                    <a:pt x="306" y="578"/>
                    <a:pt x="336" y="561"/>
                  </a:cubicBezTo>
                  <a:lnTo>
                    <a:pt x="844" y="310"/>
                  </a:lnTo>
                  <a:cubicBezTo>
                    <a:pt x="988" y="236"/>
                    <a:pt x="888" y="1"/>
                    <a:pt x="7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3"/>
            <p:cNvSpPr/>
            <p:nvPr/>
          </p:nvSpPr>
          <p:spPr>
            <a:xfrm>
              <a:off x="6412976" y="2492735"/>
              <a:ext cx="35546" cy="29007"/>
            </a:xfrm>
            <a:custGeom>
              <a:avLst/>
              <a:gdLst/>
              <a:ahLst/>
              <a:cxnLst/>
              <a:rect l="l" t="t" r="r" b="b"/>
              <a:pathLst>
                <a:path w="848" h="692" extrusionOk="0">
                  <a:moveTo>
                    <a:pt x="660" y="1"/>
                  </a:moveTo>
                  <a:cubicBezTo>
                    <a:pt x="611" y="1"/>
                    <a:pt x="557" y="24"/>
                    <a:pt x="509" y="57"/>
                  </a:cubicBezTo>
                  <a:cubicBezTo>
                    <a:pt x="367" y="165"/>
                    <a:pt x="231" y="280"/>
                    <a:pt x="89" y="396"/>
                  </a:cubicBezTo>
                  <a:cubicBezTo>
                    <a:pt x="1" y="450"/>
                    <a:pt x="28" y="592"/>
                    <a:pt x="89" y="646"/>
                  </a:cubicBezTo>
                  <a:cubicBezTo>
                    <a:pt x="116" y="677"/>
                    <a:pt x="158" y="692"/>
                    <a:pt x="201" y="692"/>
                  </a:cubicBezTo>
                  <a:cubicBezTo>
                    <a:pt x="243" y="692"/>
                    <a:pt x="285" y="677"/>
                    <a:pt x="312" y="646"/>
                  </a:cubicBezTo>
                  <a:cubicBezTo>
                    <a:pt x="482" y="538"/>
                    <a:pt x="624" y="423"/>
                    <a:pt x="766" y="280"/>
                  </a:cubicBezTo>
                  <a:cubicBezTo>
                    <a:pt x="848" y="226"/>
                    <a:pt x="820" y="111"/>
                    <a:pt x="766" y="57"/>
                  </a:cubicBezTo>
                  <a:cubicBezTo>
                    <a:pt x="738" y="17"/>
                    <a:pt x="701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3"/>
            <p:cNvSpPr/>
            <p:nvPr/>
          </p:nvSpPr>
          <p:spPr>
            <a:xfrm>
              <a:off x="6485158" y="2519227"/>
              <a:ext cx="29803" cy="33995"/>
            </a:xfrm>
            <a:custGeom>
              <a:avLst/>
              <a:gdLst/>
              <a:ahLst/>
              <a:cxnLst/>
              <a:rect l="l" t="t" r="r" b="b"/>
              <a:pathLst>
                <a:path w="711" h="811" extrusionOk="0">
                  <a:moveTo>
                    <a:pt x="534" y="1"/>
                  </a:moveTo>
                  <a:cubicBezTo>
                    <a:pt x="489" y="1"/>
                    <a:pt x="440" y="14"/>
                    <a:pt x="399" y="41"/>
                  </a:cubicBezTo>
                  <a:cubicBezTo>
                    <a:pt x="284" y="211"/>
                    <a:pt x="169" y="380"/>
                    <a:pt x="60" y="549"/>
                  </a:cubicBezTo>
                  <a:cubicBezTo>
                    <a:pt x="0" y="688"/>
                    <a:pt x="113" y="810"/>
                    <a:pt x="227" y="810"/>
                  </a:cubicBezTo>
                  <a:cubicBezTo>
                    <a:pt x="281" y="810"/>
                    <a:pt x="335" y="783"/>
                    <a:pt x="372" y="719"/>
                  </a:cubicBezTo>
                  <a:cubicBezTo>
                    <a:pt x="453" y="583"/>
                    <a:pt x="541" y="441"/>
                    <a:pt x="649" y="299"/>
                  </a:cubicBezTo>
                  <a:cubicBezTo>
                    <a:pt x="710" y="244"/>
                    <a:pt x="710" y="129"/>
                    <a:pt x="649" y="41"/>
                  </a:cubicBezTo>
                  <a:cubicBezTo>
                    <a:pt x="622" y="14"/>
                    <a:pt x="580" y="1"/>
                    <a:pt x="5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3"/>
            <p:cNvSpPr/>
            <p:nvPr/>
          </p:nvSpPr>
          <p:spPr>
            <a:xfrm>
              <a:off x="6571718" y="2538593"/>
              <a:ext cx="24731" cy="33744"/>
            </a:xfrm>
            <a:custGeom>
              <a:avLst/>
              <a:gdLst/>
              <a:ahLst/>
              <a:cxnLst/>
              <a:rect l="l" t="t" r="r" b="b"/>
              <a:pathLst>
                <a:path w="590" h="805" extrusionOk="0">
                  <a:moveTo>
                    <a:pt x="387" y="1"/>
                  </a:moveTo>
                  <a:cubicBezTo>
                    <a:pt x="316" y="1"/>
                    <a:pt x="247" y="72"/>
                    <a:pt x="224" y="148"/>
                  </a:cubicBezTo>
                  <a:cubicBezTo>
                    <a:pt x="169" y="290"/>
                    <a:pt x="81" y="426"/>
                    <a:pt x="27" y="568"/>
                  </a:cubicBezTo>
                  <a:cubicBezTo>
                    <a:pt x="0" y="656"/>
                    <a:pt x="81" y="765"/>
                    <a:pt x="169" y="798"/>
                  </a:cubicBezTo>
                  <a:cubicBezTo>
                    <a:pt x="183" y="803"/>
                    <a:pt x="196" y="805"/>
                    <a:pt x="210" y="805"/>
                  </a:cubicBezTo>
                  <a:cubicBezTo>
                    <a:pt x="278" y="805"/>
                    <a:pt x="343" y="751"/>
                    <a:pt x="366" y="683"/>
                  </a:cubicBezTo>
                  <a:cubicBezTo>
                    <a:pt x="420" y="514"/>
                    <a:pt x="474" y="372"/>
                    <a:pt x="535" y="229"/>
                  </a:cubicBezTo>
                  <a:cubicBezTo>
                    <a:pt x="589" y="148"/>
                    <a:pt x="508" y="33"/>
                    <a:pt x="420" y="6"/>
                  </a:cubicBezTo>
                  <a:cubicBezTo>
                    <a:pt x="409" y="2"/>
                    <a:pt x="398" y="1"/>
                    <a:pt x="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3"/>
            <p:cNvSpPr/>
            <p:nvPr/>
          </p:nvSpPr>
          <p:spPr>
            <a:xfrm>
              <a:off x="6659996" y="2537670"/>
              <a:ext cx="21881" cy="30097"/>
            </a:xfrm>
            <a:custGeom>
              <a:avLst/>
              <a:gdLst/>
              <a:ahLst/>
              <a:cxnLst/>
              <a:rect l="l" t="t" r="r" b="b"/>
              <a:pathLst>
                <a:path w="522" h="718" extrusionOk="0">
                  <a:moveTo>
                    <a:pt x="223" y="0"/>
                  </a:moveTo>
                  <a:cubicBezTo>
                    <a:pt x="117" y="0"/>
                    <a:pt x="1" y="87"/>
                    <a:pt x="34" y="224"/>
                  </a:cubicBezTo>
                  <a:cubicBezTo>
                    <a:pt x="61" y="339"/>
                    <a:pt x="122" y="482"/>
                    <a:pt x="149" y="590"/>
                  </a:cubicBezTo>
                  <a:cubicBezTo>
                    <a:pt x="171" y="680"/>
                    <a:pt x="236" y="718"/>
                    <a:pt x="304" y="718"/>
                  </a:cubicBezTo>
                  <a:cubicBezTo>
                    <a:pt x="409" y="718"/>
                    <a:pt x="521" y="628"/>
                    <a:pt x="488" y="509"/>
                  </a:cubicBezTo>
                  <a:cubicBezTo>
                    <a:pt x="434" y="367"/>
                    <a:pt x="400" y="251"/>
                    <a:pt x="373" y="109"/>
                  </a:cubicBezTo>
                  <a:cubicBezTo>
                    <a:pt x="352" y="34"/>
                    <a:pt x="289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3"/>
            <p:cNvSpPr/>
            <p:nvPr/>
          </p:nvSpPr>
          <p:spPr>
            <a:xfrm>
              <a:off x="6738340" y="2511262"/>
              <a:ext cx="25737" cy="32235"/>
            </a:xfrm>
            <a:custGeom>
              <a:avLst/>
              <a:gdLst/>
              <a:ahLst/>
              <a:cxnLst/>
              <a:rect l="l" t="t" r="r" b="b"/>
              <a:pathLst>
                <a:path w="614" h="769" extrusionOk="0">
                  <a:moveTo>
                    <a:pt x="201" y="1"/>
                  </a:moveTo>
                  <a:cubicBezTo>
                    <a:pt x="158" y="1"/>
                    <a:pt x="116" y="21"/>
                    <a:pt x="89" y="62"/>
                  </a:cubicBezTo>
                  <a:cubicBezTo>
                    <a:pt x="1" y="123"/>
                    <a:pt x="1" y="231"/>
                    <a:pt x="89" y="292"/>
                  </a:cubicBezTo>
                  <a:cubicBezTo>
                    <a:pt x="170" y="401"/>
                    <a:pt x="224" y="516"/>
                    <a:pt x="258" y="658"/>
                  </a:cubicBezTo>
                  <a:cubicBezTo>
                    <a:pt x="279" y="734"/>
                    <a:pt x="339" y="769"/>
                    <a:pt x="403" y="769"/>
                  </a:cubicBezTo>
                  <a:cubicBezTo>
                    <a:pt x="503" y="769"/>
                    <a:pt x="613" y="684"/>
                    <a:pt x="597" y="543"/>
                  </a:cubicBezTo>
                  <a:cubicBezTo>
                    <a:pt x="536" y="373"/>
                    <a:pt x="455" y="204"/>
                    <a:pt x="312" y="62"/>
                  </a:cubicBezTo>
                  <a:cubicBezTo>
                    <a:pt x="285" y="21"/>
                    <a:pt x="243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3"/>
            <p:cNvSpPr/>
            <p:nvPr/>
          </p:nvSpPr>
          <p:spPr>
            <a:xfrm>
              <a:off x="6820121" y="2461842"/>
              <a:ext cx="31899" cy="36971"/>
            </a:xfrm>
            <a:custGeom>
              <a:avLst/>
              <a:gdLst/>
              <a:ahLst/>
              <a:cxnLst/>
              <a:rect l="l" t="t" r="r" b="b"/>
              <a:pathLst>
                <a:path w="761" h="882" extrusionOk="0">
                  <a:moveTo>
                    <a:pt x="225" y="1"/>
                  </a:moveTo>
                  <a:cubicBezTo>
                    <a:pt x="197" y="1"/>
                    <a:pt x="167" y="10"/>
                    <a:pt x="136" y="29"/>
                  </a:cubicBezTo>
                  <a:cubicBezTo>
                    <a:pt x="55" y="56"/>
                    <a:pt x="1" y="171"/>
                    <a:pt x="55" y="259"/>
                  </a:cubicBezTo>
                  <a:cubicBezTo>
                    <a:pt x="197" y="428"/>
                    <a:pt x="305" y="625"/>
                    <a:pt x="393" y="794"/>
                  </a:cubicBezTo>
                  <a:cubicBezTo>
                    <a:pt x="430" y="856"/>
                    <a:pt x="482" y="881"/>
                    <a:pt x="534" y="881"/>
                  </a:cubicBezTo>
                  <a:cubicBezTo>
                    <a:pt x="648" y="881"/>
                    <a:pt x="761" y="759"/>
                    <a:pt x="705" y="625"/>
                  </a:cubicBezTo>
                  <a:cubicBezTo>
                    <a:pt x="590" y="455"/>
                    <a:pt x="475" y="259"/>
                    <a:pt x="366" y="89"/>
                  </a:cubicBezTo>
                  <a:cubicBezTo>
                    <a:pt x="327" y="32"/>
                    <a:pt x="278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3"/>
            <p:cNvSpPr/>
            <p:nvPr/>
          </p:nvSpPr>
          <p:spPr>
            <a:xfrm>
              <a:off x="6183604" y="2418164"/>
              <a:ext cx="851764" cy="875321"/>
            </a:xfrm>
            <a:custGeom>
              <a:avLst/>
              <a:gdLst/>
              <a:ahLst/>
              <a:cxnLst/>
              <a:rect l="l" t="t" r="r" b="b"/>
              <a:pathLst>
                <a:path w="20320" h="20882" extrusionOk="0">
                  <a:moveTo>
                    <a:pt x="3698" y="0"/>
                  </a:moveTo>
                  <a:lnTo>
                    <a:pt x="1436" y="847"/>
                  </a:lnTo>
                  <a:lnTo>
                    <a:pt x="0" y="20882"/>
                  </a:lnTo>
                  <a:lnTo>
                    <a:pt x="20320" y="20882"/>
                  </a:lnTo>
                  <a:lnTo>
                    <a:pt x="19588" y="1213"/>
                  </a:lnTo>
                  <a:cubicBezTo>
                    <a:pt x="19588" y="1213"/>
                    <a:pt x="18511" y="535"/>
                    <a:pt x="17353" y="170"/>
                  </a:cubicBezTo>
                  <a:lnTo>
                    <a:pt x="17353" y="170"/>
                  </a:lnTo>
                  <a:lnTo>
                    <a:pt x="17468" y="9821"/>
                  </a:lnTo>
                  <a:lnTo>
                    <a:pt x="3610" y="9821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3"/>
            <p:cNvSpPr/>
            <p:nvPr/>
          </p:nvSpPr>
          <p:spPr>
            <a:xfrm>
              <a:off x="6175346" y="2408774"/>
              <a:ext cx="867105" cy="891837"/>
            </a:xfrm>
            <a:custGeom>
              <a:avLst/>
              <a:gdLst/>
              <a:ahLst/>
              <a:cxnLst/>
              <a:rect l="l" t="t" r="r" b="b"/>
              <a:pathLst>
                <a:path w="20686" h="21276" extrusionOk="0">
                  <a:moveTo>
                    <a:pt x="3726" y="475"/>
                  </a:moveTo>
                  <a:lnTo>
                    <a:pt x="3638" y="10215"/>
                  </a:lnTo>
                  <a:lnTo>
                    <a:pt x="17861" y="10215"/>
                  </a:lnTo>
                  <a:lnTo>
                    <a:pt x="17753" y="617"/>
                  </a:lnTo>
                  <a:lnTo>
                    <a:pt x="17753" y="617"/>
                  </a:lnTo>
                  <a:cubicBezTo>
                    <a:pt x="18600" y="929"/>
                    <a:pt x="19385" y="1410"/>
                    <a:pt x="19616" y="1552"/>
                  </a:cubicBezTo>
                  <a:lnTo>
                    <a:pt x="20320" y="20936"/>
                  </a:lnTo>
                  <a:lnTo>
                    <a:pt x="367" y="20936"/>
                  </a:lnTo>
                  <a:lnTo>
                    <a:pt x="1802" y="1186"/>
                  </a:lnTo>
                  <a:lnTo>
                    <a:pt x="3726" y="475"/>
                  </a:lnTo>
                  <a:close/>
                  <a:moveTo>
                    <a:pt x="4065" y="1"/>
                  </a:moveTo>
                  <a:lnTo>
                    <a:pt x="1464" y="929"/>
                  </a:lnTo>
                  <a:lnTo>
                    <a:pt x="28" y="21079"/>
                  </a:lnTo>
                  <a:lnTo>
                    <a:pt x="1" y="21275"/>
                  </a:lnTo>
                  <a:lnTo>
                    <a:pt x="20686" y="21275"/>
                  </a:lnTo>
                  <a:lnTo>
                    <a:pt x="19954" y="1437"/>
                  </a:lnTo>
                  <a:lnTo>
                    <a:pt x="19954" y="1355"/>
                  </a:lnTo>
                  <a:lnTo>
                    <a:pt x="19866" y="1295"/>
                  </a:lnTo>
                  <a:cubicBezTo>
                    <a:pt x="19839" y="1267"/>
                    <a:pt x="18769" y="590"/>
                    <a:pt x="17611" y="224"/>
                  </a:cubicBezTo>
                  <a:lnTo>
                    <a:pt x="17381" y="170"/>
                  </a:lnTo>
                  <a:lnTo>
                    <a:pt x="17496" y="9876"/>
                  </a:lnTo>
                  <a:lnTo>
                    <a:pt x="3977" y="9876"/>
                  </a:lnTo>
                  <a:lnTo>
                    <a:pt x="406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3"/>
            <p:cNvSpPr/>
            <p:nvPr/>
          </p:nvSpPr>
          <p:spPr>
            <a:xfrm>
              <a:off x="6286385" y="2919832"/>
              <a:ext cx="641380" cy="268314"/>
            </a:xfrm>
            <a:custGeom>
              <a:avLst/>
              <a:gdLst/>
              <a:ahLst/>
              <a:cxnLst/>
              <a:rect l="l" t="t" r="r" b="b"/>
              <a:pathLst>
                <a:path w="15301" h="6401" extrusionOk="0">
                  <a:moveTo>
                    <a:pt x="14962" y="339"/>
                  </a:moveTo>
                  <a:lnTo>
                    <a:pt x="14962" y="6035"/>
                  </a:lnTo>
                  <a:lnTo>
                    <a:pt x="345" y="6035"/>
                  </a:lnTo>
                  <a:cubicBezTo>
                    <a:pt x="402" y="4127"/>
                    <a:pt x="454" y="2247"/>
                    <a:pt x="535" y="339"/>
                  </a:cubicBezTo>
                  <a:close/>
                  <a:moveTo>
                    <a:pt x="339" y="0"/>
                  </a:moveTo>
                  <a:cubicBezTo>
                    <a:pt x="257" y="0"/>
                    <a:pt x="169" y="82"/>
                    <a:pt x="169" y="170"/>
                  </a:cubicBezTo>
                  <a:cubicBezTo>
                    <a:pt x="115" y="2202"/>
                    <a:pt x="61" y="4200"/>
                    <a:pt x="0" y="6232"/>
                  </a:cubicBezTo>
                  <a:cubicBezTo>
                    <a:pt x="0" y="6320"/>
                    <a:pt x="88" y="6401"/>
                    <a:pt x="169" y="6401"/>
                  </a:cubicBezTo>
                  <a:lnTo>
                    <a:pt x="15131" y="6401"/>
                  </a:lnTo>
                  <a:cubicBezTo>
                    <a:pt x="15212" y="6401"/>
                    <a:pt x="15301" y="6320"/>
                    <a:pt x="15301" y="6232"/>
                  </a:cubicBezTo>
                  <a:lnTo>
                    <a:pt x="15301" y="170"/>
                  </a:lnTo>
                  <a:cubicBezTo>
                    <a:pt x="15301" y="148"/>
                    <a:pt x="15297" y="128"/>
                    <a:pt x="15290" y="111"/>
                  </a:cubicBezTo>
                  <a:lnTo>
                    <a:pt x="15290" y="111"/>
                  </a:lnTo>
                  <a:cubicBezTo>
                    <a:pt x="15269" y="50"/>
                    <a:pt x="15217" y="0"/>
                    <a:pt x="15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3" name="Google Shape;2453;p63"/>
            <p:cNvGrpSpPr/>
            <p:nvPr/>
          </p:nvGrpSpPr>
          <p:grpSpPr>
            <a:xfrm>
              <a:off x="6319584" y="2945653"/>
              <a:ext cx="579803" cy="123196"/>
              <a:chOff x="6319584" y="2945653"/>
              <a:chExt cx="579803" cy="123196"/>
            </a:xfrm>
          </p:grpSpPr>
          <p:grpSp>
            <p:nvGrpSpPr>
              <p:cNvPr id="2454" name="Google Shape;2454;p63"/>
              <p:cNvGrpSpPr/>
              <p:nvPr/>
            </p:nvGrpSpPr>
            <p:grpSpPr>
              <a:xfrm>
                <a:off x="6319584" y="2945653"/>
                <a:ext cx="579803" cy="65224"/>
                <a:chOff x="6319584" y="2945653"/>
                <a:chExt cx="579803" cy="65224"/>
              </a:xfrm>
            </p:grpSpPr>
            <p:sp>
              <p:nvSpPr>
                <p:cNvPr id="2455" name="Google Shape;2455;p63"/>
                <p:cNvSpPr/>
                <p:nvPr/>
              </p:nvSpPr>
              <p:spPr>
                <a:xfrm>
                  <a:off x="6320716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6" name="Google Shape;2456;p63"/>
                <p:cNvSpPr/>
                <p:nvPr/>
              </p:nvSpPr>
              <p:spPr>
                <a:xfrm>
                  <a:off x="6385730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7" name="Google Shape;2457;p63"/>
                <p:cNvSpPr/>
                <p:nvPr/>
              </p:nvSpPr>
              <p:spPr>
                <a:xfrm>
                  <a:off x="645216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8" name="Google Shape;2458;p63"/>
                <p:cNvSpPr/>
                <p:nvPr/>
              </p:nvSpPr>
              <p:spPr>
                <a:xfrm>
                  <a:off x="6518315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197" y="1"/>
                      </a:moveTo>
                      <a:cubicBezTo>
                        <a:pt x="1" y="1"/>
                        <a:pt x="1" y="339"/>
                        <a:pt x="197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9" name="Google Shape;2459;p63"/>
                <p:cNvSpPr/>
                <p:nvPr/>
              </p:nvSpPr>
              <p:spPr>
                <a:xfrm>
                  <a:off x="6583329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0" name="Google Shape;2460;p63"/>
                <p:cNvSpPr/>
                <p:nvPr/>
              </p:nvSpPr>
              <p:spPr>
                <a:xfrm>
                  <a:off x="664976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1" name="Google Shape;2461;p63"/>
                <p:cNvSpPr/>
                <p:nvPr/>
              </p:nvSpPr>
              <p:spPr>
                <a:xfrm>
                  <a:off x="671478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86" y="339"/>
                      </a:lnTo>
                      <a:cubicBezTo>
                        <a:pt x="1017" y="339"/>
                        <a:pt x="1017" y="1"/>
                        <a:pt x="78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2" name="Google Shape;2462;p63"/>
                <p:cNvSpPr/>
                <p:nvPr/>
              </p:nvSpPr>
              <p:spPr>
                <a:xfrm>
                  <a:off x="6780928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24" y="1"/>
                      </a:moveTo>
                      <a:cubicBezTo>
                        <a:pt x="1" y="1"/>
                        <a:pt x="1" y="339"/>
                        <a:pt x="224" y="339"/>
                      </a:cubicBezTo>
                      <a:lnTo>
                        <a:pt x="793" y="339"/>
                      </a:lnTo>
                      <a:cubicBezTo>
                        <a:pt x="1017" y="339"/>
                        <a:pt x="1017" y="1"/>
                        <a:pt x="7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3" name="Google Shape;2463;p63"/>
                <p:cNvSpPr/>
                <p:nvPr/>
              </p:nvSpPr>
              <p:spPr>
                <a:xfrm>
                  <a:off x="6845942" y="2945653"/>
                  <a:ext cx="42630" cy="14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7" h="340" extrusionOk="0">
                      <a:moveTo>
                        <a:pt x="231" y="1"/>
                      </a:moveTo>
                      <a:cubicBezTo>
                        <a:pt x="1" y="1"/>
                        <a:pt x="1" y="339"/>
                        <a:pt x="231" y="339"/>
                      </a:cubicBezTo>
                      <a:lnTo>
                        <a:pt x="820" y="339"/>
                      </a:lnTo>
                      <a:cubicBezTo>
                        <a:pt x="1017" y="339"/>
                        <a:pt x="1017" y="1"/>
                        <a:pt x="82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4" name="Google Shape;2464;p63"/>
                <p:cNvSpPr/>
                <p:nvPr/>
              </p:nvSpPr>
              <p:spPr>
                <a:xfrm>
                  <a:off x="6885135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5" name="Google Shape;2465;p63"/>
                <p:cNvSpPr/>
                <p:nvPr/>
              </p:nvSpPr>
              <p:spPr>
                <a:xfrm>
                  <a:off x="6319584" y="2972984"/>
                  <a:ext cx="14252" cy="378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" h="904" extrusionOk="0">
                      <a:moveTo>
                        <a:pt x="170" y="1"/>
                      </a:moveTo>
                      <a:cubicBezTo>
                        <a:pt x="85" y="1"/>
                        <a:pt x="1" y="57"/>
                        <a:pt x="1" y="168"/>
                      </a:cubicBezTo>
                      <a:lnTo>
                        <a:pt x="1" y="730"/>
                      </a:lnTo>
                      <a:cubicBezTo>
                        <a:pt x="1" y="846"/>
                        <a:pt x="85" y="903"/>
                        <a:pt x="170" y="903"/>
                      </a:cubicBezTo>
                      <a:cubicBezTo>
                        <a:pt x="255" y="903"/>
                        <a:pt x="339" y="846"/>
                        <a:pt x="339" y="730"/>
                      </a:cubicBezTo>
                      <a:lnTo>
                        <a:pt x="339" y="168"/>
                      </a:lnTo>
                      <a:cubicBezTo>
                        <a:pt x="339" y="57"/>
                        <a:pt x="255" y="1"/>
                        <a:pt x="1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66" name="Google Shape;2466;p63"/>
              <p:cNvSpPr/>
              <p:nvPr/>
            </p:nvSpPr>
            <p:spPr>
              <a:xfrm>
                <a:off x="6885135" y="3030914"/>
                <a:ext cx="14252" cy="37935"/>
              </a:xfrm>
              <a:custGeom>
                <a:avLst/>
                <a:gdLst/>
                <a:ahLst/>
                <a:cxnLst/>
                <a:rect l="l" t="t" r="r" b="b"/>
                <a:pathLst>
                  <a:path w="340" h="90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737"/>
                    </a:lnTo>
                    <a:cubicBezTo>
                      <a:pt x="1" y="849"/>
                      <a:pt x="85" y="905"/>
                      <a:pt x="170" y="905"/>
                    </a:cubicBezTo>
                    <a:cubicBezTo>
                      <a:pt x="255" y="905"/>
                      <a:pt x="339" y="849"/>
                      <a:pt x="339" y="737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67" name="Google Shape;2467;p63"/>
            <p:cNvSpPr/>
            <p:nvPr/>
          </p:nvSpPr>
          <p:spPr>
            <a:xfrm>
              <a:off x="6885135" y="3088844"/>
              <a:ext cx="14252" cy="37935"/>
            </a:xfrm>
            <a:custGeom>
              <a:avLst/>
              <a:gdLst/>
              <a:ahLst/>
              <a:cxnLst/>
              <a:rect l="l" t="t" r="r" b="b"/>
              <a:pathLst>
                <a:path w="340" h="905" extrusionOk="0">
                  <a:moveTo>
                    <a:pt x="170" y="0"/>
                  </a:moveTo>
                  <a:cubicBezTo>
                    <a:pt x="85" y="0"/>
                    <a:pt x="1" y="56"/>
                    <a:pt x="1" y="168"/>
                  </a:cubicBezTo>
                  <a:lnTo>
                    <a:pt x="1" y="737"/>
                  </a:lnTo>
                  <a:cubicBezTo>
                    <a:pt x="1" y="848"/>
                    <a:pt x="85" y="904"/>
                    <a:pt x="170" y="904"/>
                  </a:cubicBezTo>
                  <a:cubicBezTo>
                    <a:pt x="255" y="904"/>
                    <a:pt x="339" y="848"/>
                    <a:pt x="339" y="737"/>
                  </a:cubicBezTo>
                  <a:lnTo>
                    <a:pt x="339" y="168"/>
                  </a:lnTo>
                  <a:cubicBezTo>
                    <a:pt x="339" y="56"/>
                    <a:pt x="255" y="0"/>
                    <a:pt x="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3"/>
            <p:cNvSpPr/>
            <p:nvPr/>
          </p:nvSpPr>
          <p:spPr>
            <a:xfrm>
              <a:off x="5919859" y="2828704"/>
              <a:ext cx="293297" cy="418756"/>
            </a:xfrm>
            <a:custGeom>
              <a:avLst/>
              <a:gdLst/>
              <a:ahLst/>
              <a:cxnLst/>
              <a:rect l="l" t="t" r="r" b="b"/>
              <a:pathLst>
                <a:path w="6997" h="9990" extrusionOk="0">
                  <a:moveTo>
                    <a:pt x="1971" y="0"/>
                  </a:moveTo>
                  <a:cubicBezTo>
                    <a:pt x="1267" y="1213"/>
                    <a:pt x="732" y="2513"/>
                    <a:pt x="366" y="3868"/>
                  </a:cubicBezTo>
                  <a:cubicBezTo>
                    <a:pt x="142" y="4599"/>
                    <a:pt x="0" y="5331"/>
                    <a:pt x="27" y="6096"/>
                  </a:cubicBezTo>
                  <a:cubicBezTo>
                    <a:pt x="54" y="6855"/>
                    <a:pt x="312" y="7647"/>
                    <a:pt x="820" y="8209"/>
                  </a:cubicBezTo>
                  <a:cubicBezTo>
                    <a:pt x="1378" y="8821"/>
                    <a:pt x="2856" y="9989"/>
                    <a:pt x="5324" y="9989"/>
                  </a:cubicBezTo>
                  <a:cubicBezTo>
                    <a:pt x="5699" y="9989"/>
                    <a:pt x="6096" y="9962"/>
                    <a:pt x="6516" y="9902"/>
                  </a:cubicBezTo>
                  <a:lnTo>
                    <a:pt x="6997" y="2960"/>
                  </a:lnTo>
                  <a:lnTo>
                    <a:pt x="1971" y="0"/>
                  </a:ln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3"/>
            <p:cNvSpPr/>
            <p:nvPr/>
          </p:nvSpPr>
          <p:spPr>
            <a:xfrm>
              <a:off x="5983699" y="1836852"/>
              <a:ext cx="198815" cy="194665"/>
            </a:xfrm>
            <a:custGeom>
              <a:avLst/>
              <a:gdLst/>
              <a:ahLst/>
              <a:cxnLst/>
              <a:rect l="l" t="t" r="r" b="b"/>
              <a:pathLst>
                <a:path w="4743" h="4644" extrusionOk="0">
                  <a:moveTo>
                    <a:pt x="1911" y="1"/>
                  </a:moveTo>
                  <a:cubicBezTo>
                    <a:pt x="1677" y="1"/>
                    <a:pt x="1449" y="48"/>
                    <a:pt x="1240" y="153"/>
                  </a:cubicBezTo>
                  <a:cubicBezTo>
                    <a:pt x="1017" y="234"/>
                    <a:pt x="821" y="404"/>
                    <a:pt x="651" y="607"/>
                  </a:cubicBezTo>
                  <a:cubicBezTo>
                    <a:pt x="82" y="1250"/>
                    <a:pt x="1" y="2239"/>
                    <a:pt x="252" y="3086"/>
                  </a:cubicBezTo>
                  <a:cubicBezTo>
                    <a:pt x="340" y="3397"/>
                    <a:pt x="482" y="3709"/>
                    <a:pt x="705" y="3959"/>
                  </a:cubicBezTo>
                  <a:cubicBezTo>
                    <a:pt x="902" y="4163"/>
                    <a:pt x="1186" y="4332"/>
                    <a:pt x="1437" y="4440"/>
                  </a:cubicBezTo>
                  <a:cubicBezTo>
                    <a:pt x="1791" y="4577"/>
                    <a:pt x="2172" y="4644"/>
                    <a:pt x="2553" y="4644"/>
                  </a:cubicBezTo>
                  <a:cubicBezTo>
                    <a:pt x="3358" y="4644"/>
                    <a:pt x="4167" y="4346"/>
                    <a:pt x="4742" y="3790"/>
                  </a:cubicBezTo>
                  <a:lnTo>
                    <a:pt x="4458" y="1623"/>
                  </a:lnTo>
                  <a:cubicBezTo>
                    <a:pt x="4038" y="1142"/>
                    <a:pt x="3611" y="661"/>
                    <a:pt x="3076" y="349"/>
                  </a:cubicBezTo>
                  <a:cubicBezTo>
                    <a:pt x="2722" y="136"/>
                    <a:pt x="2309" y="1"/>
                    <a:pt x="1911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3"/>
            <p:cNvSpPr/>
            <p:nvPr/>
          </p:nvSpPr>
          <p:spPr>
            <a:xfrm>
              <a:off x="5972926" y="1830648"/>
              <a:ext cx="217175" cy="207366"/>
            </a:xfrm>
            <a:custGeom>
              <a:avLst/>
              <a:gdLst/>
              <a:ahLst/>
              <a:cxnLst/>
              <a:rect l="l" t="t" r="r" b="b"/>
              <a:pathLst>
                <a:path w="5181" h="4947" extrusionOk="0">
                  <a:moveTo>
                    <a:pt x="2204" y="324"/>
                  </a:moveTo>
                  <a:cubicBezTo>
                    <a:pt x="2943" y="324"/>
                    <a:pt x="3582" y="834"/>
                    <a:pt x="4092" y="1344"/>
                  </a:cubicBezTo>
                  <a:cubicBezTo>
                    <a:pt x="4207" y="1486"/>
                    <a:pt x="4491" y="1710"/>
                    <a:pt x="4545" y="1825"/>
                  </a:cubicBezTo>
                  <a:cubicBezTo>
                    <a:pt x="4572" y="1906"/>
                    <a:pt x="4572" y="2048"/>
                    <a:pt x="4600" y="2136"/>
                  </a:cubicBezTo>
                  <a:cubicBezTo>
                    <a:pt x="4659" y="2707"/>
                    <a:pt x="4737" y="3310"/>
                    <a:pt x="4822" y="3883"/>
                  </a:cubicBezTo>
                  <a:lnTo>
                    <a:pt x="4822" y="3883"/>
                  </a:lnTo>
                  <a:cubicBezTo>
                    <a:pt x="4278" y="4331"/>
                    <a:pt x="3473" y="4632"/>
                    <a:pt x="2704" y="4632"/>
                  </a:cubicBezTo>
                  <a:cubicBezTo>
                    <a:pt x="2087" y="4632"/>
                    <a:pt x="1494" y="4438"/>
                    <a:pt x="1078" y="3972"/>
                  </a:cubicBezTo>
                  <a:cubicBezTo>
                    <a:pt x="143" y="2922"/>
                    <a:pt x="400" y="416"/>
                    <a:pt x="2093" y="328"/>
                  </a:cubicBezTo>
                  <a:cubicBezTo>
                    <a:pt x="2130" y="325"/>
                    <a:pt x="2167" y="324"/>
                    <a:pt x="2204" y="324"/>
                  </a:cubicBezTo>
                  <a:close/>
                  <a:moveTo>
                    <a:pt x="2211" y="0"/>
                  </a:moveTo>
                  <a:cubicBezTo>
                    <a:pt x="1318" y="0"/>
                    <a:pt x="559" y="603"/>
                    <a:pt x="312" y="1540"/>
                  </a:cubicBezTo>
                  <a:cubicBezTo>
                    <a:pt x="1" y="2699"/>
                    <a:pt x="366" y="4168"/>
                    <a:pt x="1497" y="4676"/>
                  </a:cubicBezTo>
                  <a:cubicBezTo>
                    <a:pt x="1913" y="4860"/>
                    <a:pt x="2356" y="4947"/>
                    <a:pt x="2797" y="4947"/>
                  </a:cubicBezTo>
                  <a:cubicBezTo>
                    <a:pt x="3614" y="4947"/>
                    <a:pt x="4425" y="4648"/>
                    <a:pt x="5045" y="4109"/>
                  </a:cubicBezTo>
                  <a:lnTo>
                    <a:pt x="5045" y="4109"/>
                  </a:lnTo>
                  <a:cubicBezTo>
                    <a:pt x="5119" y="4098"/>
                    <a:pt x="5181" y="4041"/>
                    <a:pt x="5168" y="3938"/>
                  </a:cubicBezTo>
                  <a:lnTo>
                    <a:pt x="4911" y="2075"/>
                  </a:lnTo>
                  <a:cubicBezTo>
                    <a:pt x="4884" y="1683"/>
                    <a:pt x="4769" y="1567"/>
                    <a:pt x="4491" y="1263"/>
                  </a:cubicBezTo>
                  <a:cubicBezTo>
                    <a:pt x="4037" y="782"/>
                    <a:pt x="3556" y="328"/>
                    <a:pt x="2940" y="132"/>
                  </a:cubicBezTo>
                  <a:cubicBezTo>
                    <a:pt x="2692" y="42"/>
                    <a:pt x="2447" y="0"/>
                    <a:pt x="221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3"/>
            <p:cNvSpPr/>
            <p:nvPr/>
          </p:nvSpPr>
          <p:spPr>
            <a:xfrm>
              <a:off x="6010987" y="1872565"/>
              <a:ext cx="149939" cy="81571"/>
            </a:xfrm>
            <a:custGeom>
              <a:avLst/>
              <a:gdLst/>
              <a:ahLst/>
              <a:cxnLst/>
              <a:rect l="l" t="t" r="r" b="b"/>
              <a:pathLst>
                <a:path w="3577" h="1946" extrusionOk="0">
                  <a:moveTo>
                    <a:pt x="1419" y="1"/>
                  </a:moveTo>
                  <a:cubicBezTo>
                    <a:pt x="1322" y="1"/>
                    <a:pt x="1224" y="11"/>
                    <a:pt x="1125" y="32"/>
                  </a:cubicBezTo>
                  <a:cubicBezTo>
                    <a:pt x="278" y="202"/>
                    <a:pt x="0" y="1075"/>
                    <a:pt x="109" y="1814"/>
                  </a:cubicBezTo>
                  <a:cubicBezTo>
                    <a:pt x="134" y="1905"/>
                    <a:pt x="199" y="1946"/>
                    <a:pt x="267" y="1946"/>
                  </a:cubicBezTo>
                  <a:cubicBezTo>
                    <a:pt x="363" y="1946"/>
                    <a:pt x="463" y="1862"/>
                    <a:pt x="447" y="1726"/>
                  </a:cubicBezTo>
                  <a:cubicBezTo>
                    <a:pt x="350" y="1047"/>
                    <a:pt x="698" y="341"/>
                    <a:pt x="1399" y="341"/>
                  </a:cubicBezTo>
                  <a:cubicBezTo>
                    <a:pt x="1481" y="341"/>
                    <a:pt x="1568" y="350"/>
                    <a:pt x="1660" y="371"/>
                  </a:cubicBezTo>
                  <a:cubicBezTo>
                    <a:pt x="2283" y="513"/>
                    <a:pt x="2764" y="967"/>
                    <a:pt x="3217" y="1387"/>
                  </a:cubicBezTo>
                  <a:cubicBezTo>
                    <a:pt x="3258" y="1427"/>
                    <a:pt x="3301" y="1444"/>
                    <a:pt x="3341" y="1444"/>
                  </a:cubicBezTo>
                  <a:cubicBezTo>
                    <a:pt x="3472" y="1444"/>
                    <a:pt x="3577" y="1272"/>
                    <a:pt x="3468" y="1163"/>
                  </a:cubicBezTo>
                  <a:cubicBezTo>
                    <a:pt x="2913" y="663"/>
                    <a:pt x="2208" y="1"/>
                    <a:pt x="1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3"/>
            <p:cNvSpPr/>
            <p:nvPr/>
          </p:nvSpPr>
          <p:spPr>
            <a:xfrm>
              <a:off x="6054707" y="1879691"/>
              <a:ext cx="45900" cy="101105"/>
            </a:xfrm>
            <a:custGeom>
              <a:avLst/>
              <a:gdLst/>
              <a:ahLst/>
              <a:cxnLst/>
              <a:rect l="l" t="t" r="r" b="b"/>
              <a:pathLst>
                <a:path w="1095" h="2412" extrusionOk="0">
                  <a:moveTo>
                    <a:pt x="767" y="1"/>
                  </a:moveTo>
                  <a:cubicBezTo>
                    <a:pt x="710" y="1"/>
                    <a:pt x="653" y="28"/>
                    <a:pt x="617" y="93"/>
                  </a:cubicBezTo>
                  <a:cubicBezTo>
                    <a:pt x="170" y="824"/>
                    <a:pt x="0" y="1813"/>
                    <a:pt x="786" y="2375"/>
                  </a:cubicBezTo>
                  <a:cubicBezTo>
                    <a:pt x="816" y="2401"/>
                    <a:pt x="847" y="2412"/>
                    <a:pt x="875" y="2412"/>
                  </a:cubicBezTo>
                  <a:cubicBezTo>
                    <a:pt x="1005" y="2412"/>
                    <a:pt x="1094" y="2185"/>
                    <a:pt x="955" y="2091"/>
                  </a:cubicBezTo>
                  <a:cubicBezTo>
                    <a:pt x="339" y="1617"/>
                    <a:pt x="590" y="824"/>
                    <a:pt x="928" y="262"/>
                  </a:cubicBezTo>
                  <a:cubicBezTo>
                    <a:pt x="1007" y="124"/>
                    <a:pt x="887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3"/>
            <p:cNvSpPr/>
            <p:nvPr/>
          </p:nvSpPr>
          <p:spPr>
            <a:xfrm>
              <a:off x="6043934" y="1982934"/>
              <a:ext cx="60487" cy="23600"/>
            </a:xfrm>
            <a:custGeom>
              <a:avLst/>
              <a:gdLst/>
              <a:ahLst/>
              <a:cxnLst/>
              <a:rect l="l" t="t" r="r" b="b"/>
              <a:pathLst>
                <a:path w="1443" h="563" extrusionOk="0">
                  <a:moveTo>
                    <a:pt x="231" y="1"/>
                  </a:moveTo>
                  <a:cubicBezTo>
                    <a:pt x="96" y="1"/>
                    <a:pt x="0" y="220"/>
                    <a:pt x="142" y="339"/>
                  </a:cubicBezTo>
                  <a:cubicBezTo>
                    <a:pt x="454" y="562"/>
                    <a:pt x="847" y="562"/>
                    <a:pt x="1212" y="562"/>
                  </a:cubicBezTo>
                  <a:cubicBezTo>
                    <a:pt x="1434" y="562"/>
                    <a:pt x="1442" y="222"/>
                    <a:pt x="1236" y="222"/>
                  </a:cubicBezTo>
                  <a:cubicBezTo>
                    <a:pt x="1228" y="222"/>
                    <a:pt x="1220" y="223"/>
                    <a:pt x="1212" y="224"/>
                  </a:cubicBezTo>
                  <a:cubicBezTo>
                    <a:pt x="907" y="224"/>
                    <a:pt x="569" y="224"/>
                    <a:pt x="311" y="27"/>
                  </a:cubicBezTo>
                  <a:cubicBezTo>
                    <a:pt x="284" y="9"/>
                    <a:pt x="257" y="1"/>
                    <a:pt x="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3"/>
            <p:cNvSpPr/>
            <p:nvPr/>
          </p:nvSpPr>
          <p:spPr>
            <a:xfrm>
              <a:off x="7036457" y="1841002"/>
              <a:ext cx="197641" cy="194078"/>
            </a:xfrm>
            <a:custGeom>
              <a:avLst/>
              <a:gdLst/>
              <a:ahLst/>
              <a:cxnLst/>
              <a:rect l="l" t="t" r="r" b="b"/>
              <a:pathLst>
                <a:path w="4715" h="4630" extrusionOk="0">
                  <a:moveTo>
                    <a:pt x="2819" y="0"/>
                  </a:moveTo>
                  <a:cubicBezTo>
                    <a:pt x="2422" y="0"/>
                    <a:pt x="2021" y="125"/>
                    <a:pt x="1667" y="338"/>
                  </a:cubicBezTo>
                  <a:cubicBezTo>
                    <a:pt x="1132" y="643"/>
                    <a:pt x="705" y="1151"/>
                    <a:pt x="285" y="1632"/>
                  </a:cubicBezTo>
                  <a:lnTo>
                    <a:pt x="1" y="3779"/>
                  </a:lnTo>
                  <a:cubicBezTo>
                    <a:pt x="576" y="4336"/>
                    <a:pt x="1372" y="4630"/>
                    <a:pt x="2168" y="4630"/>
                  </a:cubicBezTo>
                  <a:cubicBezTo>
                    <a:pt x="2544" y="4630"/>
                    <a:pt x="2920" y="4564"/>
                    <a:pt x="3272" y="4429"/>
                  </a:cubicBezTo>
                  <a:cubicBezTo>
                    <a:pt x="3556" y="4314"/>
                    <a:pt x="3841" y="4172"/>
                    <a:pt x="4037" y="3948"/>
                  </a:cubicBezTo>
                  <a:cubicBezTo>
                    <a:pt x="4261" y="3691"/>
                    <a:pt x="4403" y="3386"/>
                    <a:pt x="4491" y="3075"/>
                  </a:cubicBezTo>
                  <a:cubicBezTo>
                    <a:pt x="4715" y="2228"/>
                    <a:pt x="4660" y="1239"/>
                    <a:pt x="4092" y="589"/>
                  </a:cubicBezTo>
                  <a:cubicBezTo>
                    <a:pt x="3922" y="393"/>
                    <a:pt x="3726" y="223"/>
                    <a:pt x="3502" y="135"/>
                  </a:cubicBezTo>
                  <a:cubicBezTo>
                    <a:pt x="3282" y="43"/>
                    <a:pt x="3051" y="0"/>
                    <a:pt x="281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3"/>
            <p:cNvSpPr/>
            <p:nvPr/>
          </p:nvSpPr>
          <p:spPr>
            <a:xfrm>
              <a:off x="7028996" y="1834211"/>
              <a:ext cx="213360" cy="207995"/>
            </a:xfrm>
            <a:custGeom>
              <a:avLst/>
              <a:gdLst/>
              <a:ahLst/>
              <a:cxnLst/>
              <a:rect l="l" t="t" r="r" b="b"/>
              <a:pathLst>
                <a:path w="5090" h="4962" extrusionOk="0">
                  <a:moveTo>
                    <a:pt x="3007" y="329"/>
                  </a:moveTo>
                  <a:cubicBezTo>
                    <a:pt x="3032" y="329"/>
                    <a:pt x="3058" y="330"/>
                    <a:pt x="3084" y="331"/>
                  </a:cubicBezTo>
                  <a:cubicBezTo>
                    <a:pt x="4778" y="412"/>
                    <a:pt x="5035" y="2952"/>
                    <a:pt x="4100" y="3968"/>
                  </a:cubicBezTo>
                  <a:cubicBezTo>
                    <a:pt x="3669" y="4435"/>
                    <a:pt x="3072" y="4628"/>
                    <a:pt x="2457" y="4628"/>
                  </a:cubicBezTo>
                  <a:cubicBezTo>
                    <a:pt x="1691" y="4628"/>
                    <a:pt x="896" y="4328"/>
                    <a:pt x="357" y="3880"/>
                  </a:cubicBezTo>
                  <a:lnTo>
                    <a:pt x="357" y="3880"/>
                  </a:lnTo>
                  <a:cubicBezTo>
                    <a:pt x="440" y="3303"/>
                    <a:pt x="493" y="2708"/>
                    <a:pt x="571" y="2133"/>
                  </a:cubicBezTo>
                  <a:cubicBezTo>
                    <a:pt x="605" y="2051"/>
                    <a:pt x="571" y="1909"/>
                    <a:pt x="632" y="1821"/>
                  </a:cubicBezTo>
                  <a:cubicBezTo>
                    <a:pt x="659" y="1713"/>
                    <a:pt x="971" y="1455"/>
                    <a:pt x="1079" y="1347"/>
                  </a:cubicBezTo>
                  <a:cubicBezTo>
                    <a:pt x="1571" y="822"/>
                    <a:pt x="2222" y="329"/>
                    <a:pt x="3007" y="329"/>
                  </a:cubicBezTo>
                  <a:close/>
                  <a:moveTo>
                    <a:pt x="2993" y="1"/>
                  </a:moveTo>
                  <a:cubicBezTo>
                    <a:pt x="2904" y="1"/>
                    <a:pt x="2812" y="7"/>
                    <a:pt x="2719" y="19"/>
                  </a:cubicBezTo>
                  <a:cubicBezTo>
                    <a:pt x="2095" y="101"/>
                    <a:pt x="1560" y="439"/>
                    <a:pt x="1079" y="866"/>
                  </a:cubicBezTo>
                  <a:cubicBezTo>
                    <a:pt x="802" y="1117"/>
                    <a:pt x="348" y="1482"/>
                    <a:pt x="267" y="1882"/>
                  </a:cubicBezTo>
                  <a:cubicBezTo>
                    <a:pt x="155" y="2541"/>
                    <a:pt x="100" y="3225"/>
                    <a:pt x="16" y="3885"/>
                  </a:cubicBezTo>
                  <a:lnTo>
                    <a:pt x="16" y="3885"/>
                  </a:lnTo>
                  <a:cubicBezTo>
                    <a:pt x="4" y="3912"/>
                    <a:pt x="1" y="3942"/>
                    <a:pt x="8" y="3972"/>
                  </a:cubicBezTo>
                  <a:lnTo>
                    <a:pt x="8" y="3972"/>
                  </a:lnTo>
                  <a:cubicBezTo>
                    <a:pt x="10" y="4046"/>
                    <a:pt x="57" y="4090"/>
                    <a:pt x="116" y="4104"/>
                  </a:cubicBezTo>
                  <a:lnTo>
                    <a:pt x="116" y="4104"/>
                  </a:lnTo>
                  <a:cubicBezTo>
                    <a:pt x="738" y="4657"/>
                    <a:pt x="1563" y="4961"/>
                    <a:pt x="2384" y="4961"/>
                  </a:cubicBezTo>
                  <a:cubicBezTo>
                    <a:pt x="2678" y="4961"/>
                    <a:pt x="2971" y="4922"/>
                    <a:pt x="3254" y="4842"/>
                  </a:cubicBezTo>
                  <a:cubicBezTo>
                    <a:pt x="4527" y="4449"/>
                    <a:pt x="5089" y="3264"/>
                    <a:pt x="4947" y="1990"/>
                  </a:cubicBezTo>
                  <a:cubicBezTo>
                    <a:pt x="4847" y="926"/>
                    <a:pt x="4087" y="1"/>
                    <a:pt x="299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3"/>
            <p:cNvSpPr/>
            <p:nvPr/>
          </p:nvSpPr>
          <p:spPr>
            <a:xfrm>
              <a:off x="7057122" y="1876254"/>
              <a:ext cx="150861" cy="81446"/>
            </a:xfrm>
            <a:custGeom>
              <a:avLst/>
              <a:gdLst/>
              <a:ahLst/>
              <a:cxnLst/>
              <a:rect l="l" t="t" r="r" b="b"/>
              <a:pathLst>
                <a:path w="3599" h="1943" extrusionOk="0">
                  <a:moveTo>
                    <a:pt x="2178" y="1"/>
                  </a:moveTo>
                  <a:cubicBezTo>
                    <a:pt x="1389" y="1"/>
                    <a:pt x="679" y="657"/>
                    <a:pt x="131" y="1157"/>
                  </a:cubicBezTo>
                  <a:cubicBezTo>
                    <a:pt x="1" y="1266"/>
                    <a:pt x="118" y="1443"/>
                    <a:pt x="256" y="1443"/>
                  </a:cubicBezTo>
                  <a:cubicBezTo>
                    <a:pt x="298" y="1443"/>
                    <a:pt x="342" y="1426"/>
                    <a:pt x="381" y="1387"/>
                  </a:cubicBezTo>
                  <a:cubicBezTo>
                    <a:pt x="835" y="987"/>
                    <a:pt x="1316" y="513"/>
                    <a:pt x="1932" y="371"/>
                  </a:cubicBezTo>
                  <a:cubicBezTo>
                    <a:pt x="2013" y="355"/>
                    <a:pt x="2091" y="347"/>
                    <a:pt x="2165" y="347"/>
                  </a:cubicBezTo>
                  <a:cubicBezTo>
                    <a:pt x="2866" y="347"/>
                    <a:pt x="3250" y="1034"/>
                    <a:pt x="3152" y="1726"/>
                  </a:cubicBezTo>
                  <a:cubicBezTo>
                    <a:pt x="3116" y="1858"/>
                    <a:pt x="3219" y="1942"/>
                    <a:pt x="3315" y="1942"/>
                  </a:cubicBezTo>
                  <a:cubicBezTo>
                    <a:pt x="3382" y="1942"/>
                    <a:pt x="3445" y="1901"/>
                    <a:pt x="3456" y="1807"/>
                  </a:cubicBezTo>
                  <a:cubicBezTo>
                    <a:pt x="3599" y="1075"/>
                    <a:pt x="3287" y="202"/>
                    <a:pt x="2474" y="32"/>
                  </a:cubicBezTo>
                  <a:cubicBezTo>
                    <a:pt x="2374" y="11"/>
                    <a:pt x="2275" y="1"/>
                    <a:pt x="21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3"/>
            <p:cNvSpPr/>
            <p:nvPr/>
          </p:nvSpPr>
          <p:spPr>
            <a:xfrm>
              <a:off x="7118154" y="1884009"/>
              <a:ext cx="44977" cy="100476"/>
            </a:xfrm>
            <a:custGeom>
              <a:avLst/>
              <a:gdLst/>
              <a:ahLst/>
              <a:cxnLst/>
              <a:rect l="l" t="t" r="r" b="b"/>
              <a:pathLst>
                <a:path w="1073" h="2397" extrusionOk="0">
                  <a:moveTo>
                    <a:pt x="345" y="1"/>
                  </a:moveTo>
                  <a:cubicBezTo>
                    <a:pt x="222" y="1"/>
                    <a:pt x="90" y="121"/>
                    <a:pt x="172" y="240"/>
                  </a:cubicBezTo>
                  <a:cubicBezTo>
                    <a:pt x="510" y="802"/>
                    <a:pt x="761" y="1622"/>
                    <a:pt x="138" y="2076"/>
                  </a:cubicBezTo>
                  <a:cubicBezTo>
                    <a:pt x="0" y="2191"/>
                    <a:pt x="86" y="2396"/>
                    <a:pt x="214" y="2396"/>
                  </a:cubicBezTo>
                  <a:cubicBezTo>
                    <a:pt x="244" y="2396"/>
                    <a:pt x="275" y="2386"/>
                    <a:pt x="307" y="2360"/>
                  </a:cubicBezTo>
                  <a:cubicBezTo>
                    <a:pt x="1072" y="1791"/>
                    <a:pt x="903" y="802"/>
                    <a:pt x="476" y="71"/>
                  </a:cubicBezTo>
                  <a:cubicBezTo>
                    <a:pt x="445" y="21"/>
                    <a:pt x="395" y="1"/>
                    <a:pt x="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3"/>
            <p:cNvSpPr/>
            <p:nvPr/>
          </p:nvSpPr>
          <p:spPr>
            <a:xfrm>
              <a:off x="7114549" y="1986455"/>
              <a:ext cx="60529" cy="23935"/>
            </a:xfrm>
            <a:custGeom>
              <a:avLst/>
              <a:gdLst/>
              <a:ahLst/>
              <a:cxnLst/>
              <a:rect l="l" t="t" r="r" b="b"/>
              <a:pathLst>
                <a:path w="1444" h="571" extrusionOk="0">
                  <a:moveTo>
                    <a:pt x="1210" y="0"/>
                  </a:moveTo>
                  <a:cubicBezTo>
                    <a:pt x="1184" y="0"/>
                    <a:pt x="1158" y="8"/>
                    <a:pt x="1131" y="25"/>
                  </a:cubicBezTo>
                  <a:cubicBezTo>
                    <a:pt x="911" y="203"/>
                    <a:pt x="675" y="223"/>
                    <a:pt x="436" y="223"/>
                  </a:cubicBezTo>
                  <a:cubicBezTo>
                    <a:pt x="365" y="223"/>
                    <a:pt x="295" y="221"/>
                    <a:pt x="224" y="221"/>
                  </a:cubicBezTo>
                  <a:cubicBezTo>
                    <a:pt x="0" y="221"/>
                    <a:pt x="0" y="560"/>
                    <a:pt x="224" y="560"/>
                  </a:cubicBezTo>
                  <a:cubicBezTo>
                    <a:pt x="302" y="567"/>
                    <a:pt x="381" y="571"/>
                    <a:pt x="460" y="571"/>
                  </a:cubicBezTo>
                  <a:cubicBezTo>
                    <a:pt x="758" y="571"/>
                    <a:pt x="1055" y="513"/>
                    <a:pt x="1301" y="336"/>
                  </a:cubicBezTo>
                  <a:cubicBezTo>
                    <a:pt x="1443" y="216"/>
                    <a:pt x="1345" y="0"/>
                    <a:pt x="1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3"/>
            <p:cNvSpPr/>
            <p:nvPr/>
          </p:nvSpPr>
          <p:spPr>
            <a:xfrm>
              <a:off x="6385730" y="2199270"/>
              <a:ext cx="471069" cy="319453"/>
            </a:xfrm>
            <a:custGeom>
              <a:avLst/>
              <a:gdLst/>
              <a:ahLst/>
              <a:cxnLst/>
              <a:rect l="l" t="t" r="r" b="b"/>
              <a:pathLst>
                <a:path w="11238" h="7621" extrusionOk="0">
                  <a:moveTo>
                    <a:pt x="4999" y="0"/>
                  </a:moveTo>
                  <a:cubicBezTo>
                    <a:pt x="3387" y="0"/>
                    <a:pt x="3049" y="1159"/>
                    <a:pt x="3049" y="1159"/>
                  </a:cubicBezTo>
                  <a:lnTo>
                    <a:pt x="3049" y="3922"/>
                  </a:lnTo>
                  <a:lnTo>
                    <a:pt x="1" y="4884"/>
                  </a:lnTo>
                  <a:cubicBezTo>
                    <a:pt x="1" y="4884"/>
                    <a:pt x="1755" y="7620"/>
                    <a:pt x="5480" y="7620"/>
                  </a:cubicBezTo>
                  <a:cubicBezTo>
                    <a:pt x="9232" y="7620"/>
                    <a:pt x="11237" y="4999"/>
                    <a:pt x="11237" y="4999"/>
                  </a:cubicBezTo>
                  <a:lnTo>
                    <a:pt x="7397" y="3922"/>
                  </a:lnTo>
                  <a:lnTo>
                    <a:pt x="7397" y="1131"/>
                  </a:lnTo>
                  <a:cubicBezTo>
                    <a:pt x="7397" y="1131"/>
                    <a:pt x="6604" y="0"/>
                    <a:pt x="4999" y="0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3"/>
            <p:cNvSpPr/>
            <p:nvPr/>
          </p:nvSpPr>
          <p:spPr>
            <a:xfrm>
              <a:off x="6377514" y="2191893"/>
              <a:ext cx="487501" cy="333538"/>
            </a:xfrm>
            <a:custGeom>
              <a:avLst/>
              <a:gdLst/>
              <a:ahLst/>
              <a:cxnLst/>
              <a:rect l="l" t="t" r="r" b="b"/>
              <a:pathLst>
                <a:path w="11630" h="7957" extrusionOk="0">
                  <a:moveTo>
                    <a:pt x="5216" y="327"/>
                  </a:moveTo>
                  <a:cubicBezTo>
                    <a:pt x="6055" y="327"/>
                    <a:pt x="6931" y="707"/>
                    <a:pt x="7424" y="1352"/>
                  </a:cubicBezTo>
                  <a:lnTo>
                    <a:pt x="7424" y="1352"/>
                  </a:lnTo>
                  <a:lnTo>
                    <a:pt x="7424" y="4098"/>
                  </a:lnTo>
                  <a:cubicBezTo>
                    <a:pt x="7424" y="4159"/>
                    <a:pt x="7478" y="4240"/>
                    <a:pt x="7539" y="4240"/>
                  </a:cubicBezTo>
                  <a:cubicBezTo>
                    <a:pt x="8740" y="4580"/>
                    <a:pt x="9924" y="4920"/>
                    <a:pt x="11129" y="5265"/>
                  </a:cubicBezTo>
                  <a:lnTo>
                    <a:pt x="11129" y="5265"/>
                  </a:lnTo>
                  <a:cubicBezTo>
                    <a:pt x="10303" y="6217"/>
                    <a:pt x="9078" y="6924"/>
                    <a:pt x="7904" y="7288"/>
                  </a:cubicBezTo>
                  <a:cubicBezTo>
                    <a:pt x="7200" y="7500"/>
                    <a:pt x="6467" y="7607"/>
                    <a:pt x="5739" y="7607"/>
                  </a:cubicBezTo>
                  <a:cubicBezTo>
                    <a:pt x="4136" y="7607"/>
                    <a:pt x="2553" y="7088"/>
                    <a:pt x="1328" y="6022"/>
                  </a:cubicBezTo>
                  <a:cubicBezTo>
                    <a:pt x="1020" y="5759"/>
                    <a:pt x="731" y="5477"/>
                    <a:pt x="477" y="5156"/>
                  </a:cubicBezTo>
                  <a:lnTo>
                    <a:pt x="477" y="5156"/>
                  </a:lnTo>
                  <a:cubicBezTo>
                    <a:pt x="1417" y="4845"/>
                    <a:pt x="2336" y="4556"/>
                    <a:pt x="3278" y="4267"/>
                  </a:cubicBezTo>
                  <a:cubicBezTo>
                    <a:pt x="3360" y="4240"/>
                    <a:pt x="3414" y="4186"/>
                    <a:pt x="3414" y="4098"/>
                  </a:cubicBezTo>
                  <a:lnTo>
                    <a:pt x="3414" y="2547"/>
                  </a:lnTo>
                  <a:cubicBezTo>
                    <a:pt x="3414" y="2181"/>
                    <a:pt x="3306" y="1700"/>
                    <a:pt x="3414" y="1335"/>
                  </a:cubicBezTo>
                  <a:cubicBezTo>
                    <a:pt x="3502" y="969"/>
                    <a:pt x="3922" y="657"/>
                    <a:pt x="4261" y="515"/>
                  </a:cubicBezTo>
                  <a:cubicBezTo>
                    <a:pt x="4555" y="388"/>
                    <a:pt x="4883" y="327"/>
                    <a:pt x="5216" y="327"/>
                  </a:cubicBezTo>
                  <a:close/>
                  <a:moveTo>
                    <a:pt x="5203" y="1"/>
                  </a:moveTo>
                  <a:cubicBezTo>
                    <a:pt x="4857" y="1"/>
                    <a:pt x="4517" y="57"/>
                    <a:pt x="4206" y="176"/>
                  </a:cubicBezTo>
                  <a:cubicBezTo>
                    <a:pt x="3753" y="346"/>
                    <a:pt x="3306" y="711"/>
                    <a:pt x="3109" y="1165"/>
                  </a:cubicBezTo>
                  <a:cubicBezTo>
                    <a:pt x="2994" y="1450"/>
                    <a:pt x="3048" y="1754"/>
                    <a:pt x="3048" y="2066"/>
                  </a:cubicBezTo>
                  <a:lnTo>
                    <a:pt x="3048" y="3972"/>
                  </a:lnTo>
                  <a:lnTo>
                    <a:pt x="3048" y="3972"/>
                  </a:lnTo>
                  <a:cubicBezTo>
                    <a:pt x="2080" y="4272"/>
                    <a:pt x="1112" y="4593"/>
                    <a:pt x="170" y="4890"/>
                  </a:cubicBezTo>
                  <a:cubicBezTo>
                    <a:pt x="61" y="4917"/>
                    <a:pt x="0" y="5060"/>
                    <a:pt x="61" y="5141"/>
                  </a:cubicBezTo>
                  <a:cubicBezTo>
                    <a:pt x="793" y="6299"/>
                    <a:pt x="2120" y="7146"/>
                    <a:pt x="3387" y="7600"/>
                  </a:cubicBezTo>
                  <a:cubicBezTo>
                    <a:pt x="4122" y="7840"/>
                    <a:pt x="4891" y="7957"/>
                    <a:pt x="5662" y="7957"/>
                  </a:cubicBezTo>
                  <a:cubicBezTo>
                    <a:pt x="7320" y="7957"/>
                    <a:pt x="8984" y="7418"/>
                    <a:pt x="10329" y="6414"/>
                  </a:cubicBezTo>
                  <a:cubicBezTo>
                    <a:pt x="10783" y="6103"/>
                    <a:pt x="11203" y="5737"/>
                    <a:pt x="11575" y="5283"/>
                  </a:cubicBezTo>
                  <a:cubicBezTo>
                    <a:pt x="11630" y="5202"/>
                    <a:pt x="11630" y="5033"/>
                    <a:pt x="11487" y="5006"/>
                  </a:cubicBezTo>
                  <a:cubicBezTo>
                    <a:pt x="10234" y="4647"/>
                    <a:pt x="9013" y="4294"/>
                    <a:pt x="7762" y="3966"/>
                  </a:cubicBezTo>
                  <a:lnTo>
                    <a:pt x="7762" y="3966"/>
                  </a:lnTo>
                  <a:lnTo>
                    <a:pt x="7762" y="1370"/>
                  </a:lnTo>
                  <a:lnTo>
                    <a:pt x="7762" y="1370"/>
                  </a:lnTo>
                  <a:cubicBezTo>
                    <a:pt x="7776" y="1336"/>
                    <a:pt x="7776" y="1295"/>
                    <a:pt x="7755" y="1252"/>
                  </a:cubicBezTo>
                  <a:lnTo>
                    <a:pt x="7755" y="1252"/>
                  </a:lnTo>
                  <a:cubicBezTo>
                    <a:pt x="7745" y="1216"/>
                    <a:pt x="7724" y="1189"/>
                    <a:pt x="7699" y="1169"/>
                  </a:cubicBezTo>
                  <a:lnTo>
                    <a:pt x="7699" y="1169"/>
                  </a:lnTo>
                  <a:cubicBezTo>
                    <a:pt x="7151" y="430"/>
                    <a:pt x="6155" y="1"/>
                    <a:pt x="520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3"/>
            <p:cNvSpPr/>
            <p:nvPr/>
          </p:nvSpPr>
          <p:spPr>
            <a:xfrm>
              <a:off x="6121985" y="1515973"/>
              <a:ext cx="970181" cy="765078"/>
            </a:xfrm>
            <a:custGeom>
              <a:avLst/>
              <a:gdLst/>
              <a:ahLst/>
              <a:cxnLst/>
              <a:rect l="l" t="t" r="r" b="b"/>
              <a:pathLst>
                <a:path w="23145" h="18252" extrusionOk="0">
                  <a:moveTo>
                    <a:pt x="16227" y="1"/>
                  </a:moveTo>
                  <a:cubicBezTo>
                    <a:pt x="12440" y="1"/>
                    <a:pt x="6383" y="100"/>
                    <a:pt x="4125" y="100"/>
                  </a:cubicBezTo>
                  <a:cubicBezTo>
                    <a:pt x="739" y="100"/>
                    <a:pt x="143" y="4225"/>
                    <a:pt x="143" y="4225"/>
                  </a:cubicBezTo>
                  <a:cubicBezTo>
                    <a:pt x="0" y="5519"/>
                    <a:pt x="0" y="6819"/>
                    <a:pt x="89" y="8119"/>
                  </a:cubicBezTo>
                  <a:cubicBezTo>
                    <a:pt x="116" y="8709"/>
                    <a:pt x="197" y="9332"/>
                    <a:pt x="312" y="9921"/>
                  </a:cubicBezTo>
                  <a:cubicBezTo>
                    <a:pt x="705" y="11818"/>
                    <a:pt x="1782" y="17995"/>
                    <a:pt x="11576" y="18252"/>
                  </a:cubicBezTo>
                  <a:cubicBezTo>
                    <a:pt x="21363" y="17995"/>
                    <a:pt x="22440" y="11818"/>
                    <a:pt x="22833" y="9921"/>
                  </a:cubicBezTo>
                  <a:cubicBezTo>
                    <a:pt x="22948" y="9332"/>
                    <a:pt x="23029" y="8709"/>
                    <a:pt x="23056" y="8119"/>
                  </a:cubicBezTo>
                  <a:cubicBezTo>
                    <a:pt x="23144" y="6819"/>
                    <a:pt x="23029" y="5519"/>
                    <a:pt x="23002" y="4225"/>
                  </a:cubicBezTo>
                  <a:cubicBezTo>
                    <a:pt x="22948" y="330"/>
                    <a:pt x="19446" y="303"/>
                    <a:pt x="19446" y="100"/>
                  </a:cubicBezTo>
                  <a:cubicBezTo>
                    <a:pt x="19446" y="26"/>
                    <a:pt x="18120" y="1"/>
                    <a:pt x="16227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3"/>
            <p:cNvSpPr/>
            <p:nvPr/>
          </p:nvSpPr>
          <p:spPr>
            <a:xfrm>
              <a:off x="6114901" y="1508512"/>
              <a:ext cx="984307" cy="779624"/>
            </a:xfrm>
            <a:custGeom>
              <a:avLst/>
              <a:gdLst/>
              <a:ahLst/>
              <a:cxnLst/>
              <a:rect l="l" t="t" r="r" b="b"/>
              <a:pathLst>
                <a:path w="23482" h="18599" extrusionOk="0">
                  <a:moveTo>
                    <a:pt x="17081" y="314"/>
                  </a:moveTo>
                  <a:cubicBezTo>
                    <a:pt x="17864" y="314"/>
                    <a:pt x="18646" y="333"/>
                    <a:pt x="19419" y="393"/>
                  </a:cubicBezTo>
                  <a:cubicBezTo>
                    <a:pt x="19442" y="393"/>
                    <a:pt x="19487" y="414"/>
                    <a:pt x="19538" y="419"/>
                  </a:cubicBezTo>
                  <a:lnTo>
                    <a:pt x="19538" y="419"/>
                  </a:lnTo>
                  <a:cubicBezTo>
                    <a:pt x="19553" y="429"/>
                    <a:pt x="19569" y="438"/>
                    <a:pt x="19588" y="447"/>
                  </a:cubicBezTo>
                  <a:cubicBezTo>
                    <a:pt x="19757" y="563"/>
                    <a:pt x="20042" y="590"/>
                    <a:pt x="20238" y="651"/>
                  </a:cubicBezTo>
                  <a:cubicBezTo>
                    <a:pt x="21166" y="928"/>
                    <a:pt x="22013" y="1436"/>
                    <a:pt x="22494" y="2283"/>
                  </a:cubicBezTo>
                  <a:cubicBezTo>
                    <a:pt x="22859" y="2933"/>
                    <a:pt x="23002" y="3665"/>
                    <a:pt x="23002" y="4403"/>
                  </a:cubicBezTo>
                  <a:cubicBezTo>
                    <a:pt x="23002" y="4403"/>
                    <a:pt x="23002" y="4403"/>
                    <a:pt x="23002" y="4403"/>
                  </a:cubicBezTo>
                  <a:lnTo>
                    <a:pt x="23002" y="4403"/>
                  </a:lnTo>
                  <a:cubicBezTo>
                    <a:pt x="23002" y="4405"/>
                    <a:pt x="23002" y="4407"/>
                    <a:pt x="23002" y="4408"/>
                  </a:cubicBezTo>
                  <a:lnTo>
                    <a:pt x="23002" y="4408"/>
                  </a:lnTo>
                  <a:cubicBezTo>
                    <a:pt x="23029" y="6411"/>
                    <a:pt x="23198" y="8353"/>
                    <a:pt x="22778" y="10329"/>
                  </a:cubicBezTo>
                  <a:cubicBezTo>
                    <a:pt x="22663" y="10919"/>
                    <a:pt x="22494" y="11515"/>
                    <a:pt x="22297" y="12077"/>
                  </a:cubicBezTo>
                  <a:cubicBezTo>
                    <a:pt x="21647" y="13858"/>
                    <a:pt x="20462" y="15382"/>
                    <a:pt x="18856" y="16425"/>
                  </a:cubicBezTo>
                  <a:cubicBezTo>
                    <a:pt x="16814" y="17706"/>
                    <a:pt x="14307" y="18236"/>
                    <a:pt x="11856" y="18236"/>
                  </a:cubicBezTo>
                  <a:cubicBezTo>
                    <a:pt x="11015" y="18236"/>
                    <a:pt x="10181" y="18173"/>
                    <a:pt x="9374" y="18057"/>
                  </a:cubicBezTo>
                  <a:cubicBezTo>
                    <a:pt x="6861" y="17692"/>
                    <a:pt x="4348" y="16703"/>
                    <a:pt x="2655" y="14705"/>
                  </a:cubicBezTo>
                  <a:cubicBezTo>
                    <a:pt x="1666" y="13520"/>
                    <a:pt x="1104" y="12077"/>
                    <a:pt x="766" y="10580"/>
                  </a:cubicBezTo>
                  <a:cubicBezTo>
                    <a:pt x="400" y="9002"/>
                    <a:pt x="312" y="7363"/>
                    <a:pt x="400" y="5758"/>
                  </a:cubicBezTo>
                  <a:cubicBezTo>
                    <a:pt x="427" y="4823"/>
                    <a:pt x="481" y="4037"/>
                    <a:pt x="820" y="3191"/>
                  </a:cubicBezTo>
                  <a:cubicBezTo>
                    <a:pt x="1213" y="2141"/>
                    <a:pt x="1924" y="1125"/>
                    <a:pt x="2994" y="678"/>
                  </a:cubicBezTo>
                  <a:cubicBezTo>
                    <a:pt x="3566" y="452"/>
                    <a:pt x="4226" y="417"/>
                    <a:pt x="4880" y="417"/>
                  </a:cubicBezTo>
                  <a:cubicBezTo>
                    <a:pt x="5173" y="417"/>
                    <a:pt x="5465" y="424"/>
                    <a:pt x="5748" y="424"/>
                  </a:cubicBezTo>
                  <a:cubicBezTo>
                    <a:pt x="5856" y="424"/>
                    <a:pt x="5964" y="423"/>
                    <a:pt x="6069" y="420"/>
                  </a:cubicBezTo>
                  <a:cubicBezTo>
                    <a:pt x="8663" y="420"/>
                    <a:pt x="11264" y="366"/>
                    <a:pt x="13858" y="366"/>
                  </a:cubicBezTo>
                  <a:cubicBezTo>
                    <a:pt x="14921" y="351"/>
                    <a:pt x="16002" y="314"/>
                    <a:pt x="17081" y="314"/>
                  </a:cubicBezTo>
                  <a:close/>
                  <a:moveTo>
                    <a:pt x="15775" y="0"/>
                  </a:moveTo>
                  <a:cubicBezTo>
                    <a:pt x="13011" y="0"/>
                    <a:pt x="10248" y="55"/>
                    <a:pt x="7451" y="82"/>
                  </a:cubicBezTo>
                  <a:cubicBezTo>
                    <a:pt x="6435" y="82"/>
                    <a:pt x="5419" y="82"/>
                    <a:pt x="4376" y="109"/>
                  </a:cubicBezTo>
                  <a:cubicBezTo>
                    <a:pt x="3109" y="109"/>
                    <a:pt x="2032" y="651"/>
                    <a:pt x="1246" y="1667"/>
                  </a:cubicBezTo>
                  <a:cubicBezTo>
                    <a:pt x="738" y="2371"/>
                    <a:pt x="366" y="3245"/>
                    <a:pt x="169" y="4091"/>
                  </a:cubicBezTo>
                  <a:cubicBezTo>
                    <a:pt x="88" y="4572"/>
                    <a:pt x="61" y="5080"/>
                    <a:pt x="61" y="5588"/>
                  </a:cubicBezTo>
                  <a:cubicBezTo>
                    <a:pt x="0" y="6801"/>
                    <a:pt x="27" y="8040"/>
                    <a:pt x="169" y="9286"/>
                  </a:cubicBezTo>
                  <a:cubicBezTo>
                    <a:pt x="366" y="10837"/>
                    <a:pt x="793" y="12443"/>
                    <a:pt x="1612" y="13797"/>
                  </a:cubicBezTo>
                  <a:cubicBezTo>
                    <a:pt x="2797" y="15802"/>
                    <a:pt x="4768" y="17157"/>
                    <a:pt x="6970" y="17861"/>
                  </a:cubicBezTo>
                  <a:cubicBezTo>
                    <a:pt x="8495" y="18350"/>
                    <a:pt x="10137" y="18598"/>
                    <a:pt x="11779" y="18598"/>
                  </a:cubicBezTo>
                  <a:cubicBezTo>
                    <a:pt x="13638" y="18598"/>
                    <a:pt x="15497" y="18281"/>
                    <a:pt x="17190" y="17638"/>
                  </a:cubicBezTo>
                  <a:cubicBezTo>
                    <a:pt x="19276" y="16818"/>
                    <a:pt x="21058" y="15382"/>
                    <a:pt x="22101" y="13377"/>
                  </a:cubicBezTo>
                  <a:cubicBezTo>
                    <a:pt x="22947" y="11738"/>
                    <a:pt x="23340" y="9794"/>
                    <a:pt x="23428" y="7959"/>
                  </a:cubicBezTo>
                  <a:cubicBezTo>
                    <a:pt x="23482" y="6786"/>
                    <a:pt x="23370" y="5613"/>
                    <a:pt x="23341" y="4440"/>
                  </a:cubicBezTo>
                  <a:lnTo>
                    <a:pt x="23341" y="4440"/>
                  </a:lnTo>
                  <a:cubicBezTo>
                    <a:pt x="23342" y="4428"/>
                    <a:pt x="23342" y="4416"/>
                    <a:pt x="23340" y="4403"/>
                  </a:cubicBezTo>
                  <a:lnTo>
                    <a:pt x="23340" y="4403"/>
                  </a:lnTo>
                  <a:cubicBezTo>
                    <a:pt x="23340" y="4403"/>
                    <a:pt x="23340" y="4403"/>
                    <a:pt x="23340" y="4403"/>
                  </a:cubicBezTo>
                  <a:cubicBezTo>
                    <a:pt x="23340" y="4400"/>
                    <a:pt x="23340" y="4396"/>
                    <a:pt x="23340" y="4393"/>
                  </a:cubicBezTo>
                  <a:lnTo>
                    <a:pt x="23340" y="4393"/>
                  </a:lnTo>
                  <a:cubicBezTo>
                    <a:pt x="23311" y="3069"/>
                    <a:pt x="22884" y="1834"/>
                    <a:pt x="21816" y="1044"/>
                  </a:cubicBezTo>
                  <a:cubicBezTo>
                    <a:pt x="21227" y="590"/>
                    <a:pt x="20489" y="339"/>
                    <a:pt x="19757" y="170"/>
                  </a:cubicBezTo>
                  <a:cubicBezTo>
                    <a:pt x="19756" y="170"/>
                    <a:pt x="19755" y="170"/>
                    <a:pt x="19754" y="170"/>
                  </a:cubicBezTo>
                  <a:lnTo>
                    <a:pt x="19754" y="170"/>
                  </a:lnTo>
                  <a:cubicBezTo>
                    <a:pt x="19744" y="148"/>
                    <a:pt x="19731" y="126"/>
                    <a:pt x="19703" y="109"/>
                  </a:cubicBezTo>
                  <a:cubicBezTo>
                    <a:pt x="19642" y="82"/>
                    <a:pt x="19615" y="82"/>
                    <a:pt x="19561" y="82"/>
                  </a:cubicBezTo>
                  <a:cubicBezTo>
                    <a:pt x="19303" y="28"/>
                    <a:pt x="19053" y="28"/>
                    <a:pt x="18795" y="28"/>
                  </a:cubicBezTo>
                  <a:cubicBezTo>
                    <a:pt x="17807" y="0"/>
                    <a:pt x="16791" y="0"/>
                    <a:pt x="15775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3"/>
            <p:cNvSpPr/>
            <p:nvPr/>
          </p:nvSpPr>
          <p:spPr>
            <a:xfrm>
              <a:off x="6567149" y="1961640"/>
              <a:ext cx="89745" cy="47409"/>
            </a:xfrm>
            <a:custGeom>
              <a:avLst/>
              <a:gdLst/>
              <a:ahLst/>
              <a:cxnLst/>
              <a:rect l="l" t="t" r="r" b="b"/>
              <a:pathLst>
                <a:path w="2141" h="1131" extrusionOk="0">
                  <a:moveTo>
                    <a:pt x="1037" y="0"/>
                  </a:moveTo>
                  <a:cubicBezTo>
                    <a:pt x="529" y="0"/>
                    <a:pt x="245" y="447"/>
                    <a:pt x="75" y="847"/>
                  </a:cubicBezTo>
                  <a:cubicBezTo>
                    <a:pt x="1" y="982"/>
                    <a:pt x="124" y="1104"/>
                    <a:pt x="235" y="1104"/>
                  </a:cubicBezTo>
                  <a:cubicBezTo>
                    <a:pt x="286" y="1104"/>
                    <a:pt x="334" y="1078"/>
                    <a:pt x="360" y="1016"/>
                  </a:cubicBezTo>
                  <a:cubicBezTo>
                    <a:pt x="502" y="732"/>
                    <a:pt x="671" y="339"/>
                    <a:pt x="1064" y="339"/>
                  </a:cubicBezTo>
                  <a:cubicBezTo>
                    <a:pt x="1430" y="366"/>
                    <a:pt x="1633" y="759"/>
                    <a:pt x="1768" y="1043"/>
                  </a:cubicBezTo>
                  <a:cubicBezTo>
                    <a:pt x="1805" y="1105"/>
                    <a:pt x="1858" y="1131"/>
                    <a:pt x="1910" y="1131"/>
                  </a:cubicBezTo>
                  <a:cubicBezTo>
                    <a:pt x="2026" y="1131"/>
                    <a:pt x="2140" y="1009"/>
                    <a:pt x="2080" y="874"/>
                  </a:cubicBezTo>
                  <a:cubicBezTo>
                    <a:pt x="1857" y="447"/>
                    <a:pt x="1572" y="0"/>
                    <a:pt x="1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3"/>
            <p:cNvSpPr/>
            <p:nvPr/>
          </p:nvSpPr>
          <p:spPr>
            <a:xfrm>
              <a:off x="6252306" y="1856301"/>
              <a:ext cx="244756" cy="168131"/>
            </a:xfrm>
            <a:custGeom>
              <a:avLst/>
              <a:gdLst/>
              <a:ahLst/>
              <a:cxnLst/>
              <a:rect l="l" t="t" r="r" b="b"/>
              <a:pathLst>
                <a:path w="5839" h="4011" extrusionOk="0">
                  <a:moveTo>
                    <a:pt x="2619" y="1"/>
                  </a:moveTo>
                  <a:cubicBezTo>
                    <a:pt x="2492" y="1"/>
                    <a:pt x="2362" y="9"/>
                    <a:pt x="2229" y="28"/>
                  </a:cubicBezTo>
                  <a:cubicBezTo>
                    <a:pt x="1355" y="170"/>
                    <a:pt x="562" y="678"/>
                    <a:pt x="0" y="1328"/>
                  </a:cubicBezTo>
                  <a:cubicBezTo>
                    <a:pt x="0" y="1328"/>
                    <a:pt x="136" y="3360"/>
                    <a:pt x="2337" y="3895"/>
                  </a:cubicBezTo>
                  <a:cubicBezTo>
                    <a:pt x="2676" y="3976"/>
                    <a:pt x="2993" y="4011"/>
                    <a:pt x="3286" y="4011"/>
                  </a:cubicBezTo>
                  <a:cubicBezTo>
                    <a:pt x="4927" y="4011"/>
                    <a:pt x="5839" y="2933"/>
                    <a:pt x="5839" y="2933"/>
                  </a:cubicBezTo>
                  <a:cubicBezTo>
                    <a:pt x="5669" y="2452"/>
                    <a:pt x="5249" y="1267"/>
                    <a:pt x="4484" y="705"/>
                  </a:cubicBezTo>
                  <a:cubicBezTo>
                    <a:pt x="3891" y="254"/>
                    <a:pt x="3297" y="1"/>
                    <a:pt x="26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5" name="Google Shape;2485;p63"/>
            <p:cNvGrpSpPr/>
            <p:nvPr/>
          </p:nvGrpSpPr>
          <p:grpSpPr>
            <a:xfrm>
              <a:off x="6229042" y="1810108"/>
              <a:ext cx="277368" cy="175634"/>
              <a:chOff x="6229042" y="1810108"/>
              <a:chExt cx="277368" cy="175634"/>
            </a:xfrm>
          </p:grpSpPr>
          <p:sp>
            <p:nvSpPr>
              <p:cNvPr id="2486" name="Google Shape;2486;p63"/>
              <p:cNvSpPr/>
              <p:nvPr/>
            </p:nvSpPr>
            <p:spPr>
              <a:xfrm>
                <a:off x="6241785" y="1849427"/>
                <a:ext cx="26462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313" h="3252" extrusionOk="0">
                    <a:moveTo>
                      <a:pt x="2899" y="0"/>
                    </a:moveTo>
                    <a:cubicBezTo>
                      <a:pt x="1848" y="0"/>
                      <a:pt x="821" y="580"/>
                      <a:pt x="109" y="1377"/>
                    </a:cubicBezTo>
                    <a:cubicBezTo>
                      <a:pt x="0" y="1506"/>
                      <a:pt x="122" y="1684"/>
                      <a:pt x="248" y="1684"/>
                    </a:cubicBezTo>
                    <a:cubicBezTo>
                      <a:pt x="287" y="1684"/>
                      <a:pt x="326" y="1667"/>
                      <a:pt x="360" y="1627"/>
                    </a:cubicBezTo>
                    <a:cubicBezTo>
                      <a:pt x="1012" y="878"/>
                      <a:pt x="1936" y="349"/>
                      <a:pt x="2888" y="349"/>
                    </a:cubicBezTo>
                    <a:cubicBezTo>
                      <a:pt x="3260" y="349"/>
                      <a:pt x="3637" y="430"/>
                      <a:pt x="4004" y="611"/>
                    </a:cubicBezTo>
                    <a:cubicBezTo>
                      <a:pt x="5047" y="1119"/>
                      <a:pt x="5528" y="2081"/>
                      <a:pt x="5920" y="3124"/>
                    </a:cubicBezTo>
                    <a:cubicBezTo>
                      <a:pt x="5955" y="3215"/>
                      <a:pt x="6028" y="3252"/>
                      <a:pt x="6099" y="3252"/>
                    </a:cubicBezTo>
                    <a:cubicBezTo>
                      <a:pt x="6208" y="3252"/>
                      <a:pt x="6313" y="3162"/>
                      <a:pt x="6259" y="3043"/>
                    </a:cubicBezTo>
                    <a:cubicBezTo>
                      <a:pt x="5805" y="1858"/>
                      <a:pt x="5216" y="754"/>
                      <a:pt x="3977" y="219"/>
                    </a:cubicBezTo>
                    <a:cubicBezTo>
                      <a:pt x="3622" y="68"/>
                      <a:pt x="3259" y="0"/>
                      <a:pt x="28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63"/>
              <p:cNvSpPr/>
              <p:nvPr/>
            </p:nvSpPr>
            <p:spPr>
              <a:xfrm>
                <a:off x="6229042" y="1855631"/>
                <a:ext cx="43971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130" extrusionOk="0">
                    <a:moveTo>
                      <a:pt x="251" y="1"/>
                    </a:moveTo>
                    <a:cubicBezTo>
                      <a:pt x="127" y="1"/>
                      <a:pt x="1" y="120"/>
                      <a:pt x="102" y="240"/>
                    </a:cubicBezTo>
                    <a:cubicBezTo>
                      <a:pt x="271" y="524"/>
                      <a:pt x="467" y="775"/>
                      <a:pt x="664" y="1060"/>
                    </a:cubicBezTo>
                    <a:cubicBezTo>
                      <a:pt x="697" y="1109"/>
                      <a:pt x="748" y="1130"/>
                      <a:pt x="799" y="1130"/>
                    </a:cubicBezTo>
                    <a:cubicBezTo>
                      <a:pt x="922" y="1130"/>
                      <a:pt x="1049" y="1010"/>
                      <a:pt x="948" y="890"/>
                    </a:cubicBezTo>
                    <a:cubicBezTo>
                      <a:pt x="779" y="606"/>
                      <a:pt x="582" y="355"/>
                      <a:pt x="386" y="71"/>
                    </a:cubicBezTo>
                    <a:cubicBezTo>
                      <a:pt x="352" y="21"/>
                      <a:pt x="302" y="1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63"/>
              <p:cNvSpPr/>
              <p:nvPr/>
            </p:nvSpPr>
            <p:spPr>
              <a:xfrm>
                <a:off x="6267942" y="1830732"/>
                <a:ext cx="34833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31" h="1191" extrusionOk="0">
                    <a:moveTo>
                      <a:pt x="230" y="0"/>
                    </a:moveTo>
                    <a:cubicBezTo>
                      <a:pt x="119" y="0"/>
                      <a:pt x="0" y="138"/>
                      <a:pt x="74" y="272"/>
                    </a:cubicBezTo>
                    <a:cubicBezTo>
                      <a:pt x="189" y="550"/>
                      <a:pt x="332" y="834"/>
                      <a:pt x="474" y="1091"/>
                    </a:cubicBezTo>
                    <a:cubicBezTo>
                      <a:pt x="500" y="1162"/>
                      <a:pt x="548" y="1191"/>
                      <a:pt x="599" y="1191"/>
                    </a:cubicBezTo>
                    <a:cubicBezTo>
                      <a:pt x="710" y="1191"/>
                      <a:pt x="830" y="1056"/>
                      <a:pt x="752" y="922"/>
                    </a:cubicBezTo>
                    <a:cubicBezTo>
                      <a:pt x="643" y="638"/>
                      <a:pt x="501" y="353"/>
                      <a:pt x="359" y="102"/>
                    </a:cubicBezTo>
                    <a:cubicBezTo>
                      <a:pt x="331" y="30"/>
                      <a:pt x="281" y="0"/>
                      <a:pt x="2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63"/>
              <p:cNvSpPr/>
              <p:nvPr/>
            </p:nvSpPr>
            <p:spPr>
              <a:xfrm>
                <a:off x="6309985" y="1816103"/>
                <a:ext cx="26115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1210" extrusionOk="0">
                    <a:moveTo>
                      <a:pt x="318" y="871"/>
                    </a:moveTo>
                    <a:cubicBezTo>
                      <a:pt x="315" y="873"/>
                      <a:pt x="313" y="875"/>
                      <a:pt x="311" y="877"/>
                    </a:cubicBezTo>
                    <a:lnTo>
                      <a:pt x="311" y="877"/>
                    </a:lnTo>
                    <a:cubicBezTo>
                      <a:pt x="313" y="875"/>
                      <a:pt x="315" y="873"/>
                      <a:pt x="318" y="871"/>
                    </a:cubicBezTo>
                    <a:close/>
                    <a:moveTo>
                      <a:pt x="193" y="0"/>
                    </a:moveTo>
                    <a:cubicBezTo>
                      <a:pt x="97" y="0"/>
                      <a:pt x="1" y="76"/>
                      <a:pt x="33" y="194"/>
                    </a:cubicBezTo>
                    <a:cubicBezTo>
                      <a:pt x="60" y="336"/>
                      <a:pt x="87" y="479"/>
                      <a:pt x="148" y="621"/>
                    </a:cubicBezTo>
                    <a:cubicBezTo>
                      <a:pt x="175" y="729"/>
                      <a:pt x="230" y="899"/>
                      <a:pt x="230" y="1014"/>
                    </a:cubicBezTo>
                    <a:cubicBezTo>
                      <a:pt x="239" y="995"/>
                      <a:pt x="248" y="976"/>
                      <a:pt x="258" y="957"/>
                    </a:cubicBezTo>
                    <a:lnTo>
                      <a:pt x="258" y="957"/>
                    </a:lnTo>
                    <a:cubicBezTo>
                      <a:pt x="218" y="1073"/>
                      <a:pt x="300" y="1210"/>
                      <a:pt x="406" y="1210"/>
                    </a:cubicBezTo>
                    <a:cubicBezTo>
                      <a:pt x="432" y="1210"/>
                      <a:pt x="460" y="1202"/>
                      <a:pt x="487" y="1183"/>
                    </a:cubicBezTo>
                    <a:cubicBezTo>
                      <a:pt x="622" y="1041"/>
                      <a:pt x="568" y="899"/>
                      <a:pt x="541" y="763"/>
                    </a:cubicBezTo>
                    <a:cubicBezTo>
                      <a:pt x="453" y="533"/>
                      <a:pt x="399" y="336"/>
                      <a:pt x="345" y="113"/>
                    </a:cubicBezTo>
                    <a:cubicBezTo>
                      <a:pt x="320" y="34"/>
                      <a:pt x="257" y="0"/>
                      <a:pt x="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63"/>
              <p:cNvSpPr/>
              <p:nvPr/>
            </p:nvSpPr>
            <p:spPr>
              <a:xfrm>
                <a:off x="6353956" y="1810108"/>
                <a:ext cx="1534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66" h="1215" extrusionOk="0">
                    <a:moveTo>
                      <a:pt x="197" y="0"/>
                    </a:moveTo>
                    <a:cubicBezTo>
                      <a:pt x="112" y="0"/>
                      <a:pt x="27" y="56"/>
                      <a:pt x="27" y="168"/>
                    </a:cubicBezTo>
                    <a:cubicBezTo>
                      <a:pt x="27" y="452"/>
                      <a:pt x="0" y="764"/>
                      <a:pt x="0" y="1042"/>
                    </a:cubicBezTo>
                    <a:cubicBezTo>
                      <a:pt x="0" y="1157"/>
                      <a:pt x="85" y="1214"/>
                      <a:pt x="169" y="1214"/>
                    </a:cubicBezTo>
                    <a:cubicBezTo>
                      <a:pt x="254" y="1214"/>
                      <a:pt x="339" y="1157"/>
                      <a:pt x="339" y="1042"/>
                    </a:cubicBezTo>
                    <a:cubicBezTo>
                      <a:pt x="366" y="764"/>
                      <a:pt x="366" y="452"/>
                      <a:pt x="366" y="168"/>
                    </a:cubicBezTo>
                    <a:cubicBezTo>
                      <a:pt x="366" y="56"/>
                      <a:pt x="281" y="0"/>
                      <a:pt x="1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91" name="Google Shape;2491;p63"/>
            <p:cNvSpPr/>
            <p:nvPr/>
          </p:nvSpPr>
          <p:spPr>
            <a:xfrm>
              <a:off x="6309063" y="1882123"/>
              <a:ext cx="120722" cy="120722"/>
            </a:xfrm>
            <a:custGeom>
              <a:avLst/>
              <a:gdLst/>
              <a:ahLst/>
              <a:cxnLst/>
              <a:rect l="l" t="t" r="r" b="b"/>
              <a:pathLst>
                <a:path w="2880" h="2880" extrusionOk="0">
                  <a:moveTo>
                    <a:pt x="1437" y="1"/>
                  </a:moveTo>
                  <a:cubicBezTo>
                    <a:pt x="644" y="1"/>
                    <a:pt x="1" y="651"/>
                    <a:pt x="1" y="1443"/>
                  </a:cubicBezTo>
                  <a:cubicBezTo>
                    <a:pt x="1" y="2236"/>
                    <a:pt x="644" y="2879"/>
                    <a:pt x="1437" y="2879"/>
                  </a:cubicBezTo>
                  <a:cubicBezTo>
                    <a:pt x="2229" y="2879"/>
                    <a:pt x="2880" y="2236"/>
                    <a:pt x="2880" y="1443"/>
                  </a:cubicBezTo>
                  <a:cubicBezTo>
                    <a:pt x="2880" y="651"/>
                    <a:pt x="2229" y="1"/>
                    <a:pt x="1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3"/>
            <p:cNvSpPr/>
            <p:nvPr/>
          </p:nvSpPr>
          <p:spPr>
            <a:xfrm>
              <a:off x="6343142" y="1872775"/>
              <a:ext cx="52271" cy="53403"/>
            </a:xfrm>
            <a:custGeom>
              <a:avLst/>
              <a:gdLst/>
              <a:ahLst/>
              <a:cxnLst/>
              <a:rect l="l" t="t" r="r" b="b"/>
              <a:pathLst>
                <a:path w="1247" h="1274" extrusionOk="0">
                  <a:moveTo>
                    <a:pt x="624" y="0"/>
                  </a:moveTo>
                  <a:cubicBezTo>
                    <a:pt x="285" y="0"/>
                    <a:pt x="1" y="285"/>
                    <a:pt x="1" y="651"/>
                  </a:cubicBezTo>
                  <a:cubicBezTo>
                    <a:pt x="1" y="989"/>
                    <a:pt x="285" y="1274"/>
                    <a:pt x="624" y="1274"/>
                  </a:cubicBezTo>
                  <a:cubicBezTo>
                    <a:pt x="962" y="1274"/>
                    <a:pt x="1247" y="989"/>
                    <a:pt x="1247" y="651"/>
                  </a:cubicBezTo>
                  <a:cubicBezTo>
                    <a:pt x="1247" y="285"/>
                    <a:pt x="962" y="0"/>
                    <a:pt x="6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3"/>
            <p:cNvSpPr/>
            <p:nvPr/>
          </p:nvSpPr>
          <p:spPr>
            <a:xfrm>
              <a:off x="6736076" y="1856301"/>
              <a:ext cx="244798" cy="168131"/>
            </a:xfrm>
            <a:custGeom>
              <a:avLst/>
              <a:gdLst/>
              <a:ahLst/>
              <a:cxnLst/>
              <a:rect l="l" t="t" r="r" b="b"/>
              <a:pathLst>
                <a:path w="5840" h="4011" extrusionOk="0">
                  <a:moveTo>
                    <a:pt x="3209" y="1"/>
                  </a:moveTo>
                  <a:cubicBezTo>
                    <a:pt x="2515" y="1"/>
                    <a:pt x="1922" y="254"/>
                    <a:pt x="1328" y="705"/>
                  </a:cubicBezTo>
                  <a:cubicBezTo>
                    <a:pt x="590" y="1267"/>
                    <a:pt x="170" y="2452"/>
                    <a:pt x="1" y="2933"/>
                  </a:cubicBezTo>
                  <a:cubicBezTo>
                    <a:pt x="1" y="2933"/>
                    <a:pt x="912" y="4011"/>
                    <a:pt x="2533" y="4011"/>
                  </a:cubicBezTo>
                  <a:cubicBezTo>
                    <a:pt x="2822" y="4011"/>
                    <a:pt x="3135" y="3976"/>
                    <a:pt x="3468" y="3895"/>
                  </a:cubicBezTo>
                  <a:cubicBezTo>
                    <a:pt x="5670" y="3360"/>
                    <a:pt x="5839" y="1328"/>
                    <a:pt x="5839" y="1328"/>
                  </a:cubicBezTo>
                  <a:cubicBezTo>
                    <a:pt x="5277" y="678"/>
                    <a:pt x="4484" y="170"/>
                    <a:pt x="3611" y="28"/>
                  </a:cubicBezTo>
                  <a:cubicBezTo>
                    <a:pt x="3473" y="9"/>
                    <a:pt x="3339" y="1"/>
                    <a:pt x="3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4" name="Google Shape;2494;p63"/>
            <p:cNvGrpSpPr/>
            <p:nvPr/>
          </p:nvGrpSpPr>
          <p:grpSpPr>
            <a:xfrm>
              <a:off x="6726729" y="1810108"/>
              <a:ext cx="276572" cy="175634"/>
              <a:chOff x="6726729" y="1810108"/>
              <a:chExt cx="276572" cy="175634"/>
            </a:xfrm>
          </p:grpSpPr>
          <p:sp>
            <p:nvSpPr>
              <p:cNvPr id="2495" name="Google Shape;2495;p63"/>
              <p:cNvSpPr/>
              <p:nvPr/>
            </p:nvSpPr>
            <p:spPr>
              <a:xfrm>
                <a:off x="6726729" y="1849427"/>
                <a:ext cx="263535" cy="136316"/>
              </a:xfrm>
              <a:custGeom>
                <a:avLst/>
                <a:gdLst/>
                <a:ahLst/>
                <a:cxnLst/>
                <a:rect l="l" t="t" r="r" b="b"/>
                <a:pathLst>
                  <a:path w="6287" h="3252" extrusionOk="0">
                    <a:moveTo>
                      <a:pt x="3399" y="0"/>
                    </a:moveTo>
                    <a:cubicBezTo>
                      <a:pt x="3036" y="0"/>
                      <a:pt x="2669" y="68"/>
                      <a:pt x="2310" y="219"/>
                    </a:cubicBezTo>
                    <a:cubicBezTo>
                      <a:pt x="1070" y="754"/>
                      <a:pt x="501" y="1858"/>
                      <a:pt x="54" y="3043"/>
                    </a:cubicBezTo>
                    <a:cubicBezTo>
                      <a:pt x="1" y="3162"/>
                      <a:pt x="105" y="3252"/>
                      <a:pt x="209" y="3252"/>
                    </a:cubicBezTo>
                    <a:cubicBezTo>
                      <a:pt x="275" y="3252"/>
                      <a:pt x="342" y="3215"/>
                      <a:pt x="366" y="3124"/>
                    </a:cubicBezTo>
                    <a:cubicBezTo>
                      <a:pt x="759" y="2081"/>
                      <a:pt x="1240" y="1119"/>
                      <a:pt x="2283" y="611"/>
                    </a:cubicBezTo>
                    <a:cubicBezTo>
                      <a:pt x="2657" y="430"/>
                      <a:pt x="3039" y="349"/>
                      <a:pt x="3416" y="349"/>
                    </a:cubicBezTo>
                    <a:cubicBezTo>
                      <a:pt x="4377" y="349"/>
                      <a:pt x="5302" y="878"/>
                      <a:pt x="5954" y="1627"/>
                    </a:cubicBezTo>
                    <a:cubicBezTo>
                      <a:pt x="5985" y="1667"/>
                      <a:pt x="6022" y="1684"/>
                      <a:pt x="6059" y="1684"/>
                    </a:cubicBezTo>
                    <a:cubicBezTo>
                      <a:pt x="6177" y="1684"/>
                      <a:pt x="6286" y="1506"/>
                      <a:pt x="6177" y="1377"/>
                    </a:cubicBezTo>
                    <a:cubicBezTo>
                      <a:pt x="5481" y="580"/>
                      <a:pt x="4458" y="0"/>
                      <a:pt x="33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63"/>
              <p:cNvSpPr/>
              <p:nvPr/>
            </p:nvSpPr>
            <p:spPr>
              <a:xfrm>
                <a:off x="6959790" y="1855631"/>
                <a:ext cx="43510" cy="47367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1130" extrusionOk="0">
                    <a:moveTo>
                      <a:pt x="792" y="1"/>
                    </a:moveTo>
                    <a:cubicBezTo>
                      <a:pt x="740" y="1"/>
                      <a:pt x="686" y="21"/>
                      <a:pt x="644" y="71"/>
                    </a:cubicBezTo>
                    <a:cubicBezTo>
                      <a:pt x="475" y="355"/>
                      <a:pt x="279" y="606"/>
                      <a:pt x="82" y="890"/>
                    </a:cubicBezTo>
                    <a:cubicBezTo>
                      <a:pt x="1" y="1010"/>
                      <a:pt x="119" y="1130"/>
                      <a:pt x="246" y="1130"/>
                    </a:cubicBezTo>
                    <a:cubicBezTo>
                      <a:pt x="298" y="1130"/>
                      <a:pt x="352" y="1109"/>
                      <a:pt x="394" y="1060"/>
                    </a:cubicBezTo>
                    <a:cubicBezTo>
                      <a:pt x="563" y="775"/>
                      <a:pt x="759" y="524"/>
                      <a:pt x="956" y="240"/>
                    </a:cubicBezTo>
                    <a:cubicBezTo>
                      <a:pt x="1037" y="120"/>
                      <a:pt x="919" y="1"/>
                      <a:pt x="7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63"/>
              <p:cNvSpPr/>
              <p:nvPr/>
            </p:nvSpPr>
            <p:spPr>
              <a:xfrm>
                <a:off x="6929945" y="1830732"/>
                <a:ext cx="34498" cy="49924"/>
              </a:xfrm>
              <a:custGeom>
                <a:avLst/>
                <a:gdLst/>
                <a:ahLst/>
                <a:cxnLst/>
                <a:rect l="l" t="t" r="r" b="b"/>
                <a:pathLst>
                  <a:path w="823" h="1191" extrusionOk="0">
                    <a:moveTo>
                      <a:pt x="594" y="0"/>
                    </a:moveTo>
                    <a:cubicBezTo>
                      <a:pt x="542" y="0"/>
                      <a:pt x="490" y="30"/>
                      <a:pt x="455" y="102"/>
                    </a:cubicBezTo>
                    <a:cubicBezTo>
                      <a:pt x="340" y="353"/>
                      <a:pt x="198" y="638"/>
                      <a:pt x="56" y="922"/>
                    </a:cubicBezTo>
                    <a:cubicBezTo>
                      <a:pt x="0" y="1056"/>
                      <a:pt x="116" y="1191"/>
                      <a:pt x="229" y="1191"/>
                    </a:cubicBezTo>
                    <a:cubicBezTo>
                      <a:pt x="281" y="1191"/>
                      <a:pt x="333" y="1162"/>
                      <a:pt x="367" y="1091"/>
                    </a:cubicBezTo>
                    <a:cubicBezTo>
                      <a:pt x="483" y="834"/>
                      <a:pt x="625" y="550"/>
                      <a:pt x="767" y="272"/>
                    </a:cubicBezTo>
                    <a:cubicBezTo>
                      <a:pt x="823" y="138"/>
                      <a:pt x="707" y="0"/>
                      <a:pt x="5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63"/>
              <p:cNvSpPr/>
              <p:nvPr/>
            </p:nvSpPr>
            <p:spPr>
              <a:xfrm>
                <a:off x="6895656" y="1816103"/>
                <a:ext cx="27498" cy="50720"/>
              </a:xfrm>
              <a:custGeom>
                <a:avLst/>
                <a:gdLst/>
                <a:ahLst/>
                <a:cxnLst/>
                <a:rect l="l" t="t" r="r" b="b"/>
                <a:pathLst>
                  <a:path w="656" h="1210" extrusionOk="0">
                    <a:moveTo>
                      <a:pt x="443" y="0"/>
                    </a:moveTo>
                    <a:cubicBezTo>
                      <a:pt x="374" y="0"/>
                      <a:pt x="306" y="34"/>
                      <a:pt x="285" y="113"/>
                    </a:cubicBezTo>
                    <a:cubicBezTo>
                      <a:pt x="230" y="336"/>
                      <a:pt x="169" y="533"/>
                      <a:pt x="115" y="763"/>
                    </a:cubicBezTo>
                    <a:cubicBezTo>
                      <a:pt x="61" y="899"/>
                      <a:pt x="0" y="1041"/>
                      <a:pt x="142" y="1183"/>
                    </a:cubicBezTo>
                    <a:cubicBezTo>
                      <a:pt x="170" y="1202"/>
                      <a:pt x="198" y="1210"/>
                      <a:pt x="225" y="1210"/>
                    </a:cubicBezTo>
                    <a:cubicBezTo>
                      <a:pt x="321" y="1210"/>
                      <a:pt x="404" y="1106"/>
                      <a:pt x="393" y="1002"/>
                    </a:cubicBezTo>
                    <a:lnTo>
                      <a:pt x="393" y="1002"/>
                    </a:lnTo>
                    <a:cubicBezTo>
                      <a:pt x="395" y="1006"/>
                      <a:pt x="397" y="1010"/>
                      <a:pt x="400" y="1014"/>
                    </a:cubicBezTo>
                    <a:cubicBezTo>
                      <a:pt x="400" y="899"/>
                      <a:pt x="481" y="729"/>
                      <a:pt x="508" y="621"/>
                    </a:cubicBezTo>
                    <a:cubicBezTo>
                      <a:pt x="535" y="479"/>
                      <a:pt x="596" y="336"/>
                      <a:pt x="623" y="194"/>
                    </a:cubicBezTo>
                    <a:cubicBezTo>
                      <a:pt x="656" y="76"/>
                      <a:pt x="547" y="0"/>
                      <a:pt x="4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63"/>
              <p:cNvSpPr/>
              <p:nvPr/>
            </p:nvSpPr>
            <p:spPr>
              <a:xfrm>
                <a:off x="6863841" y="1810108"/>
                <a:ext cx="14252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340" h="1215" extrusionOk="0">
                    <a:moveTo>
                      <a:pt x="170" y="0"/>
                    </a:moveTo>
                    <a:cubicBezTo>
                      <a:pt x="85" y="0"/>
                      <a:pt x="1" y="56"/>
                      <a:pt x="1" y="168"/>
                    </a:cubicBezTo>
                    <a:lnTo>
                      <a:pt x="1" y="1042"/>
                    </a:lnTo>
                    <a:cubicBezTo>
                      <a:pt x="1" y="1157"/>
                      <a:pt x="85" y="1214"/>
                      <a:pt x="170" y="1214"/>
                    </a:cubicBezTo>
                    <a:cubicBezTo>
                      <a:pt x="255" y="1214"/>
                      <a:pt x="339" y="1157"/>
                      <a:pt x="339" y="1042"/>
                    </a:cubicBezTo>
                    <a:lnTo>
                      <a:pt x="339" y="168"/>
                    </a:lnTo>
                    <a:cubicBezTo>
                      <a:pt x="339" y="56"/>
                      <a:pt x="255" y="0"/>
                      <a:pt x="1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00" name="Google Shape;2500;p63"/>
            <p:cNvSpPr/>
            <p:nvPr/>
          </p:nvSpPr>
          <p:spPr>
            <a:xfrm>
              <a:off x="6802222" y="1882123"/>
              <a:ext cx="121854" cy="120722"/>
            </a:xfrm>
            <a:custGeom>
              <a:avLst/>
              <a:gdLst/>
              <a:ahLst/>
              <a:cxnLst/>
              <a:rect l="l" t="t" r="r" b="b"/>
              <a:pathLst>
                <a:path w="2907" h="2880" extrusionOk="0">
                  <a:moveTo>
                    <a:pt x="1443" y="1"/>
                  </a:moveTo>
                  <a:cubicBezTo>
                    <a:pt x="651" y="1"/>
                    <a:pt x="1" y="651"/>
                    <a:pt x="1" y="1443"/>
                  </a:cubicBezTo>
                  <a:cubicBezTo>
                    <a:pt x="1" y="2236"/>
                    <a:pt x="651" y="2879"/>
                    <a:pt x="1443" y="2879"/>
                  </a:cubicBezTo>
                  <a:cubicBezTo>
                    <a:pt x="2256" y="2879"/>
                    <a:pt x="2906" y="2236"/>
                    <a:pt x="2906" y="1443"/>
                  </a:cubicBezTo>
                  <a:cubicBezTo>
                    <a:pt x="2906" y="651"/>
                    <a:pt x="2256" y="1"/>
                    <a:pt x="1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3"/>
            <p:cNvSpPr/>
            <p:nvPr/>
          </p:nvSpPr>
          <p:spPr>
            <a:xfrm>
              <a:off x="6836594" y="1872775"/>
              <a:ext cx="53109" cy="53403"/>
            </a:xfrm>
            <a:custGeom>
              <a:avLst/>
              <a:gdLst/>
              <a:ahLst/>
              <a:cxnLst/>
              <a:rect l="l" t="t" r="r" b="b"/>
              <a:pathLst>
                <a:path w="1267" h="1274" extrusionOk="0">
                  <a:moveTo>
                    <a:pt x="623" y="0"/>
                  </a:moveTo>
                  <a:cubicBezTo>
                    <a:pt x="285" y="0"/>
                    <a:pt x="0" y="285"/>
                    <a:pt x="0" y="651"/>
                  </a:cubicBezTo>
                  <a:cubicBezTo>
                    <a:pt x="0" y="989"/>
                    <a:pt x="285" y="1274"/>
                    <a:pt x="623" y="1274"/>
                  </a:cubicBezTo>
                  <a:cubicBezTo>
                    <a:pt x="989" y="1274"/>
                    <a:pt x="1267" y="989"/>
                    <a:pt x="1267" y="651"/>
                  </a:cubicBezTo>
                  <a:cubicBezTo>
                    <a:pt x="1267" y="285"/>
                    <a:pt x="989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3"/>
            <p:cNvSpPr/>
            <p:nvPr/>
          </p:nvSpPr>
          <p:spPr>
            <a:xfrm>
              <a:off x="6492200" y="2039691"/>
              <a:ext cx="237966" cy="139460"/>
            </a:xfrm>
            <a:custGeom>
              <a:avLst/>
              <a:gdLst/>
              <a:ahLst/>
              <a:cxnLst/>
              <a:rect l="l" t="t" r="r" b="b"/>
              <a:pathLst>
                <a:path w="5677" h="3327" extrusionOk="0">
                  <a:moveTo>
                    <a:pt x="400" y="1"/>
                  </a:moveTo>
                  <a:cubicBezTo>
                    <a:pt x="170" y="1"/>
                    <a:pt x="1" y="197"/>
                    <a:pt x="34" y="421"/>
                  </a:cubicBezTo>
                  <a:cubicBezTo>
                    <a:pt x="204" y="1322"/>
                    <a:pt x="766" y="3326"/>
                    <a:pt x="2825" y="3326"/>
                  </a:cubicBezTo>
                  <a:cubicBezTo>
                    <a:pt x="4911" y="3326"/>
                    <a:pt x="5480" y="1322"/>
                    <a:pt x="5622" y="421"/>
                  </a:cubicBezTo>
                  <a:cubicBezTo>
                    <a:pt x="5676" y="197"/>
                    <a:pt x="5507" y="1"/>
                    <a:pt x="52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63"/>
            <p:cNvSpPr/>
            <p:nvPr/>
          </p:nvSpPr>
          <p:spPr>
            <a:xfrm>
              <a:off x="6525441" y="2076871"/>
              <a:ext cx="169221" cy="109656"/>
            </a:xfrm>
            <a:custGeom>
              <a:avLst/>
              <a:gdLst/>
              <a:ahLst/>
              <a:cxnLst/>
              <a:rect l="l" t="t" r="r" b="b"/>
              <a:pathLst>
                <a:path w="4037" h="2616" extrusionOk="0">
                  <a:moveTo>
                    <a:pt x="2839" y="0"/>
                  </a:moveTo>
                  <a:cubicBezTo>
                    <a:pt x="2805" y="0"/>
                    <a:pt x="2771" y="5"/>
                    <a:pt x="2736" y="15"/>
                  </a:cubicBezTo>
                  <a:cubicBezTo>
                    <a:pt x="2540" y="69"/>
                    <a:pt x="2398" y="238"/>
                    <a:pt x="2289" y="380"/>
                  </a:cubicBezTo>
                  <a:cubicBezTo>
                    <a:pt x="2147" y="523"/>
                    <a:pt x="2005" y="719"/>
                    <a:pt x="1917" y="888"/>
                  </a:cubicBezTo>
                  <a:cubicBezTo>
                    <a:pt x="1808" y="692"/>
                    <a:pt x="1720" y="380"/>
                    <a:pt x="1551" y="211"/>
                  </a:cubicBezTo>
                  <a:cubicBezTo>
                    <a:pt x="1497" y="130"/>
                    <a:pt x="1409" y="69"/>
                    <a:pt x="1328" y="42"/>
                  </a:cubicBezTo>
                  <a:cubicBezTo>
                    <a:pt x="1283" y="29"/>
                    <a:pt x="1238" y="23"/>
                    <a:pt x="1194" y="23"/>
                  </a:cubicBezTo>
                  <a:cubicBezTo>
                    <a:pt x="852" y="23"/>
                    <a:pt x="543" y="389"/>
                    <a:pt x="393" y="665"/>
                  </a:cubicBezTo>
                  <a:cubicBezTo>
                    <a:pt x="312" y="861"/>
                    <a:pt x="224" y="1058"/>
                    <a:pt x="169" y="1254"/>
                  </a:cubicBezTo>
                  <a:cubicBezTo>
                    <a:pt x="142" y="1281"/>
                    <a:pt x="142" y="1315"/>
                    <a:pt x="142" y="1315"/>
                  </a:cubicBezTo>
                  <a:cubicBezTo>
                    <a:pt x="115" y="1396"/>
                    <a:pt x="88" y="1484"/>
                    <a:pt x="54" y="1539"/>
                  </a:cubicBezTo>
                  <a:cubicBezTo>
                    <a:pt x="54" y="1566"/>
                    <a:pt x="27" y="1654"/>
                    <a:pt x="0" y="1708"/>
                  </a:cubicBezTo>
                  <a:cubicBezTo>
                    <a:pt x="27" y="1735"/>
                    <a:pt x="27" y="1735"/>
                    <a:pt x="54" y="1762"/>
                  </a:cubicBezTo>
                  <a:cubicBezTo>
                    <a:pt x="561" y="2329"/>
                    <a:pt x="1303" y="2616"/>
                    <a:pt x="2047" y="2616"/>
                  </a:cubicBezTo>
                  <a:cubicBezTo>
                    <a:pt x="2636" y="2616"/>
                    <a:pt x="3225" y="2436"/>
                    <a:pt x="3698" y="2074"/>
                  </a:cubicBezTo>
                  <a:cubicBezTo>
                    <a:pt x="3813" y="1959"/>
                    <a:pt x="3922" y="1877"/>
                    <a:pt x="4037" y="1762"/>
                  </a:cubicBezTo>
                  <a:cubicBezTo>
                    <a:pt x="3983" y="1654"/>
                    <a:pt x="3922" y="1512"/>
                    <a:pt x="3895" y="1396"/>
                  </a:cubicBezTo>
                  <a:cubicBezTo>
                    <a:pt x="3867" y="1369"/>
                    <a:pt x="3840" y="1315"/>
                    <a:pt x="3840" y="1281"/>
                  </a:cubicBezTo>
                  <a:cubicBezTo>
                    <a:pt x="3725" y="1004"/>
                    <a:pt x="3610" y="746"/>
                    <a:pt x="3475" y="496"/>
                  </a:cubicBezTo>
                  <a:cubicBezTo>
                    <a:pt x="3348" y="291"/>
                    <a:pt x="3109" y="0"/>
                    <a:pt x="28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63"/>
            <p:cNvSpPr/>
            <p:nvPr/>
          </p:nvSpPr>
          <p:spPr>
            <a:xfrm>
              <a:off x="6479415" y="2031475"/>
              <a:ext cx="267224" cy="155053"/>
            </a:xfrm>
            <a:custGeom>
              <a:avLst/>
              <a:gdLst/>
              <a:ahLst/>
              <a:cxnLst/>
              <a:rect l="l" t="t" r="r" b="b"/>
              <a:pathLst>
                <a:path w="6375" h="3699" extrusionOk="0">
                  <a:moveTo>
                    <a:pt x="803" y="351"/>
                  </a:moveTo>
                  <a:cubicBezTo>
                    <a:pt x="859" y="351"/>
                    <a:pt x="929" y="366"/>
                    <a:pt x="983" y="366"/>
                  </a:cubicBezTo>
                  <a:lnTo>
                    <a:pt x="5555" y="366"/>
                  </a:lnTo>
                  <a:cubicBezTo>
                    <a:pt x="6009" y="447"/>
                    <a:pt x="5528" y="1551"/>
                    <a:pt x="5419" y="1748"/>
                  </a:cubicBezTo>
                  <a:cubicBezTo>
                    <a:pt x="5189" y="2256"/>
                    <a:pt x="4877" y="2703"/>
                    <a:pt x="4403" y="3014"/>
                  </a:cubicBezTo>
                  <a:cubicBezTo>
                    <a:pt x="4024" y="3251"/>
                    <a:pt x="3604" y="3360"/>
                    <a:pt x="3187" y="3360"/>
                  </a:cubicBezTo>
                  <a:cubicBezTo>
                    <a:pt x="2361" y="3360"/>
                    <a:pt x="1548" y="2929"/>
                    <a:pt x="1098" y="2195"/>
                  </a:cubicBezTo>
                  <a:cubicBezTo>
                    <a:pt x="847" y="1802"/>
                    <a:pt x="705" y="1382"/>
                    <a:pt x="590" y="928"/>
                  </a:cubicBezTo>
                  <a:cubicBezTo>
                    <a:pt x="536" y="732"/>
                    <a:pt x="421" y="447"/>
                    <a:pt x="732" y="366"/>
                  </a:cubicBezTo>
                  <a:cubicBezTo>
                    <a:pt x="750" y="355"/>
                    <a:pt x="775" y="351"/>
                    <a:pt x="803" y="351"/>
                  </a:cubicBezTo>
                  <a:close/>
                  <a:moveTo>
                    <a:pt x="830" y="0"/>
                  </a:moveTo>
                  <a:cubicBezTo>
                    <a:pt x="737" y="0"/>
                    <a:pt x="646" y="7"/>
                    <a:pt x="563" y="28"/>
                  </a:cubicBezTo>
                  <a:cubicBezTo>
                    <a:pt x="1" y="224"/>
                    <a:pt x="197" y="901"/>
                    <a:pt x="339" y="1294"/>
                  </a:cubicBezTo>
                  <a:cubicBezTo>
                    <a:pt x="475" y="1856"/>
                    <a:pt x="759" y="2398"/>
                    <a:pt x="1152" y="2845"/>
                  </a:cubicBezTo>
                  <a:cubicBezTo>
                    <a:pt x="1659" y="3412"/>
                    <a:pt x="2401" y="3699"/>
                    <a:pt x="3145" y="3699"/>
                  </a:cubicBezTo>
                  <a:cubicBezTo>
                    <a:pt x="3734" y="3699"/>
                    <a:pt x="4323" y="3519"/>
                    <a:pt x="4796" y="3157"/>
                  </a:cubicBezTo>
                  <a:cubicBezTo>
                    <a:pt x="5331" y="2737"/>
                    <a:pt x="5670" y="2141"/>
                    <a:pt x="5893" y="1518"/>
                  </a:cubicBezTo>
                  <a:cubicBezTo>
                    <a:pt x="6036" y="1044"/>
                    <a:pt x="6374" y="136"/>
                    <a:pt x="5616" y="28"/>
                  </a:cubicBezTo>
                  <a:lnTo>
                    <a:pt x="1383" y="28"/>
                  </a:lnTo>
                  <a:cubicBezTo>
                    <a:pt x="1211" y="28"/>
                    <a:pt x="1015" y="0"/>
                    <a:pt x="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3"/>
            <p:cNvSpPr/>
            <p:nvPr/>
          </p:nvSpPr>
          <p:spPr>
            <a:xfrm>
              <a:off x="5909044" y="2821578"/>
              <a:ext cx="311196" cy="432337"/>
            </a:xfrm>
            <a:custGeom>
              <a:avLst/>
              <a:gdLst/>
              <a:ahLst/>
              <a:cxnLst/>
              <a:rect l="l" t="t" r="r" b="b"/>
              <a:pathLst>
                <a:path w="7424" h="10314" extrusionOk="0">
                  <a:moveTo>
                    <a:pt x="2279" y="417"/>
                  </a:moveTo>
                  <a:cubicBezTo>
                    <a:pt x="3814" y="1319"/>
                    <a:pt x="5355" y="2227"/>
                    <a:pt x="6889" y="3103"/>
                  </a:cubicBezTo>
                  <a:cubicBezTo>
                    <a:pt x="6908" y="3122"/>
                    <a:pt x="7007" y="3196"/>
                    <a:pt x="7076" y="3239"/>
                  </a:cubicBezTo>
                  <a:lnTo>
                    <a:pt x="7076" y="3239"/>
                  </a:lnTo>
                  <a:cubicBezTo>
                    <a:pt x="6973" y="3492"/>
                    <a:pt x="7031" y="3902"/>
                    <a:pt x="7031" y="4146"/>
                  </a:cubicBezTo>
                  <a:lnTo>
                    <a:pt x="6774" y="7621"/>
                  </a:lnTo>
                  <a:cubicBezTo>
                    <a:pt x="6723" y="8390"/>
                    <a:pt x="6672" y="9154"/>
                    <a:pt x="6615" y="9923"/>
                  </a:cubicBezTo>
                  <a:lnTo>
                    <a:pt x="6615" y="9923"/>
                  </a:lnTo>
                  <a:cubicBezTo>
                    <a:pt x="6286" y="9961"/>
                    <a:pt x="5949" y="9982"/>
                    <a:pt x="5611" y="9982"/>
                  </a:cubicBezTo>
                  <a:cubicBezTo>
                    <a:pt x="4025" y="9982"/>
                    <a:pt x="2403" y="9530"/>
                    <a:pt x="1274" y="8352"/>
                  </a:cubicBezTo>
                  <a:cubicBezTo>
                    <a:pt x="258" y="7282"/>
                    <a:pt x="366" y="5697"/>
                    <a:pt x="705" y="4376"/>
                  </a:cubicBezTo>
                  <a:cubicBezTo>
                    <a:pt x="1062" y="2995"/>
                    <a:pt x="1593" y="1669"/>
                    <a:pt x="2279" y="417"/>
                  </a:cubicBezTo>
                  <a:close/>
                  <a:moveTo>
                    <a:pt x="2222" y="0"/>
                  </a:moveTo>
                  <a:cubicBezTo>
                    <a:pt x="2174" y="0"/>
                    <a:pt x="2126" y="24"/>
                    <a:pt x="2094" y="82"/>
                  </a:cubicBezTo>
                  <a:cubicBezTo>
                    <a:pt x="1274" y="1498"/>
                    <a:pt x="651" y="3022"/>
                    <a:pt x="285" y="4600"/>
                  </a:cubicBezTo>
                  <a:cubicBezTo>
                    <a:pt x="1" y="5954"/>
                    <a:pt x="1" y="7451"/>
                    <a:pt x="962" y="8521"/>
                  </a:cubicBezTo>
                  <a:cubicBezTo>
                    <a:pt x="2136" y="9811"/>
                    <a:pt x="3934" y="10314"/>
                    <a:pt x="5647" y="10314"/>
                  </a:cubicBezTo>
                  <a:cubicBezTo>
                    <a:pt x="6029" y="10314"/>
                    <a:pt x="6408" y="10289"/>
                    <a:pt x="6774" y="10242"/>
                  </a:cubicBezTo>
                  <a:cubicBezTo>
                    <a:pt x="6889" y="10215"/>
                    <a:pt x="6943" y="10188"/>
                    <a:pt x="6943" y="10072"/>
                  </a:cubicBezTo>
                  <a:cubicBezTo>
                    <a:pt x="7112" y="7763"/>
                    <a:pt x="7282" y="5446"/>
                    <a:pt x="7424" y="3130"/>
                  </a:cubicBezTo>
                  <a:cubicBezTo>
                    <a:pt x="7424" y="3076"/>
                    <a:pt x="7397" y="3022"/>
                    <a:pt x="7343" y="2988"/>
                  </a:cubicBezTo>
                  <a:cubicBezTo>
                    <a:pt x="5677" y="2006"/>
                    <a:pt x="4010" y="1017"/>
                    <a:pt x="2317" y="28"/>
                  </a:cubicBezTo>
                  <a:cubicBezTo>
                    <a:pt x="2303" y="20"/>
                    <a:pt x="2290" y="14"/>
                    <a:pt x="2276" y="10"/>
                  </a:cubicBezTo>
                  <a:lnTo>
                    <a:pt x="2276" y="10"/>
                  </a:lnTo>
                  <a:cubicBezTo>
                    <a:pt x="2259" y="4"/>
                    <a:pt x="2240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3"/>
            <p:cNvSpPr/>
            <p:nvPr/>
          </p:nvSpPr>
          <p:spPr>
            <a:xfrm>
              <a:off x="5847719" y="3454406"/>
              <a:ext cx="1740121" cy="253349"/>
            </a:xfrm>
            <a:custGeom>
              <a:avLst/>
              <a:gdLst/>
              <a:ahLst/>
              <a:cxnLst/>
              <a:rect l="l" t="t" r="r" b="b"/>
              <a:pathLst>
                <a:path w="41513" h="6044" extrusionOk="0">
                  <a:moveTo>
                    <a:pt x="13862" y="1"/>
                  </a:moveTo>
                  <a:cubicBezTo>
                    <a:pt x="13050" y="1"/>
                    <a:pt x="12195" y="74"/>
                    <a:pt x="11312" y="252"/>
                  </a:cubicBezTo>
                  <a:cubicBezTo>
                    <a:pt x="6151" y="1302"/>
                    <a:pt x="1437" y="3469"/>
                    <a:pt x="1437" y="3469"/>
                  </a:cubicBezTo>
                  <a:lnTo>
                    <a:pt x="1044" y="3469"/>
                  </a:lnTo>
                  <a:cubicBezTo>
                    <a:pt x="448" y="3469"/>
                    <a:pt x="1" y="3923"/>
                    <a:pt x="1" y="4485"/>
                  </a:cubicBezTo>
                  <a:lnTo>
                    <a:pt x="1" y="4939"/>
                  </a:lnTo>
                  <a:cubicBezTo>
                    <a:pt x="1" y="5546"/>
                    <a:pt x="509" y="6044"/>
                    <a:pt x="1136" y="6044"/>
                  </a:cubicBezTo>
                  <a:cubicBezTo>
                    <a:pt x="1153" y="6044"/>
                    <a:pt x="1169" y="6043"/>
                    <a:pt x="1186" y="6043"/>
                  </a:cubicBezTo>
                  <a:cubicBezTo>
                    <a:pt x="2676" y="5982"/>
                    <a:pt x="5528" y="5900"/>
                    <a:pt x="8298" y="4769"/>
                  </a:cubicBezTo>
                  <a:cubicBezTo>
                    <a:pt x="9835" y="4138"/>
                    <a:pt x="11376" y="3902"/>
                    <a:pt x="12825" y="3902"/>
                  </a:cubicBezTo>
                  <a:cubicBezTo>
                    <a:pt x="15652" y="3902"/>
                    <a:pt x="18126" y="4802"/>
                    <a:pt x="19527" y="5420"/>
                  </a:cubicBezTo>
                  <a:cubicBezTo>
                    <a:pt x="19907" y="5602"/>
                    <a:pt x="20317" y="5694"/>
                    <a:pt x="20726" y="5694"/>
                  </a:cubicBezTo>
                  <a:cubicBezTo>
                    <a:pt x="21136" y="5694"/>
                    <a:pt x="21546" y="5602"/>
                    <a:pt x="21925" y="5420"/>
                  </a:cubicBezTo>
                  <a:cubicBezTo>
                    <a:pt x="23238" y="4822"/>
                    <a:pt x="25556" y="3985"/>
                    <a:pt x="28436" y="3985"/>
                  </a:cubicBezTo>
                  <a:cubicBezTo>
                    <a:pt x="29895" y="3985"/>
                    <a:pt x="31499" y="4200"/>
                    <a:pt x="33189" y="4769"/>
                  </a:cubicBezTo>
                  <a:cubicBezTo>
                    <a:pt x="36034" y="5731"/>
                    <a:pt x="38831" y="5982"/>
                    <a:pt x="40328" y="6043"/>
                  </a:cubicBezTo>
                  <a:cubicBezTo>
                    <a:pt x="40344" y="6043"/>
                    <a:pt x="40361" y="6044"/>
                    <a:pt x="40377" y="6044"/>
                  </a:cubicBezTo>
                  <a:cubicBezTo>
                    <a:pt x="41005" y="6044"/>
                    <a:pt x="41513" y="5546"/>
                    <a:pt x="41513" y="4939"/>
                  </a:cubicBezTo>
                  <a:lnTo>
                    <a:pt x="41513" y="4485"/>
                  </a:lnTo>
                  <a:cubicBezTo>
                    <a:pt x="41513" y="3923"/>
                    <a:pt x="41032" y="3469"/>
                    <a:pt x="40470" y="3469"/>
                  </a:cubicBezTo>
                  <a:lnTo>
                    <a:pt x="40070" y="3469"/>
                  </a:lnTo>
                  <a:cubicBezTo>
                    <a:pt x="40070" y="3469"/>
                    <a:pt x="35356" y="1302"/>
                    <a:pt x="30168" y="252"/>
                  </a:cubicBezTo>
                  <a:cubicBezTo>
                    <a:pt x="29289" y="74"/>
                    <a:pt x="28438" y="1"/>
                    <a:pt x="27630" y="1"/>
                  </a:cubicBezTo>
                  <a:cubicBezTo>
                    <a:pt x="23683" y="1"/>
                    <a:pt x="20767" y="1759"/>
                    <a:pt x="20767" y="1810"/>
                  </a:cubicBezTo>
                  <a:lnTo>
                    <a:pt x="20740" y="1810"/>
                  </a:lnTo>
                  <a:cubicBezTo>
                    <a:pt x="20740" y="1759"/>
                    <a:pt x="17824" y="1"/>
                    <a:pt x="1386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3"/>
            <p:cNvSpPr/>
            <p:nvPr/>
          </p:nvSpPr>
          <p:spPr>
            <a:xfrm>
              <a:off x="5840635" y="3447448"/>
              <a:ext cx="1754331" cy="267517"/>
            </a:xfrm>
            <a:custGeom>
              <a:avLst/>
              <a:gdLst/>
              <a:ahLst/>
              <a:cxnLst/>
              <a:rect l="l" t="t" r="r" b="b"/>
              <a:pathLst>
                <a:path w="41852" h="6382" extrusionOk="0">
                  <a:moveTo>
                    <a:pt x="14042" y="341"/>
                  </a:moveTo>
                  <a:cubicBezTo>
                    <a:pt x="17615" y="341"/>
                    <a:pt x="20302" y="1802"/>
                    <a:pt x="20740" y="2057"/>
                  </a:cubicBezTo>
                  <a:lnTo>
                    <a:pt x="20740" y="2253"/>
                  </a:lnTo>
                  <a:lnTo>
                    <a:pt x="20997" y="2111"/>
                  </a:lnTo>
                  <a:cubicBezTo>
                    <a:pt x="20997" y="2111"/>
                    <a:pt x="21024" y="2111"/>
                    <a:pt x="21051" y="2084"/>
                  </a:cubicBezTo>
                  <a:cubicBezTo>
                    <a:pt x="21147" y="2039"/>
                    <a:pt x="23956" y="341"/>
                    <a:pt x="27809" y="341"/>
                  </a:cubicBezTo>
                  <a:cubicBezTo>
                    <a:pt x="28603" y="341"/>
                    <a:pt x="29442" y="413"/>
                    <a:pt x="30310" y="587"/>
                  </a:cubicBezTo>
                  <a:cubicBezTo>
                    <a:pt x="35417" y="1637"/>
                    <a:pt x="40131" y="3750"/>
                    <a:pt x="40185" y="3777"/>
                  </a:cubicBezTo>
                  <a:lnTo>
                    <a:pt x="40212" y="3804"/>
                  </a:lnTo>
                  <a:lnTo>
                    <a:pt x="40639" y="3804"/>
                  </a:lnTo>
                  <a:cubicBezTo>
                    <a:pt x="41113" y="3804"/>
                    <a:pt x="41513" y="4177"/>
                    <a:pt x="41513" y="4651"/>
                  </a:cubicBezTo>
                  <a:lnTo>
                    <a:pt x="41513" y="5105"/>
                  </a:lnTo>
                  <a:cubicBezTo>
                    <a:pt x="41513" y="5362"/>
                    <a:pt x="41397" y="5613"/>
                    <a:pt x="41201" y="5782"/>
                  </a:cubicBezTo>
                  <a:cubicBezTo>
                    <a:pt x="41048" y="5935"/>
                    <a:pt x="40824" y="6043"/>
                    <a:pt x="40578" y="6043"/>
                  </a:cubicBezTo>
                  <a:cubicBezTo>
                    <a:pt x="40551" y="6043"/>
                    <a:pt x="40524" y="6042"/>
                    <a:pt x="40497" y="6039"/>
                  </a:cubicBezTo>
                  <a:cubicBezTo>
                    <a:pt x="39115" y="5978"/>
                    <a:pt x="36318" y="5755"/>
                    <a:pt x="33412" y="4766"/>
                  </a:cubicBezTo>
                  <a:cubicBezTo>
                    <a:pt x="31699" y="4189"/>
                    <a:pt x="30075" y="3969"/>
                    <a:pt x="28595" y="3969"/>
                  </a:cubicBezTo>
                  <a:cubicBezTo>
                    <a:pt x="25732" y="3969"/>
                    <a:pt x="23406" y="4791"/>
                    <a:pt x="22013" y="5443"/>
                  </a:cubicBezTo>
                  <a:cubicBezTo>
                    <a:pt x="21657" y="5599"/>
                    <a:pt x="21276" y="5677"/>
                    <a:pt x="20892" y="5677"/>
                  </a:cubicBezTo>
                  <a:cubicBezTo>
                    <a:pt x="20508" y="5677"/>
                    <a:pt x="20120" y="5599"/>
                    <a:pt x="19751" y="5443"/>
                  </a:cubicBezTo>
                  <a:cubicBezTo>
                    <a:pt x="18255" y="4760"/>
                    <a:pt x="15788" y="3893"/>
                    <a:pt x="12994" y="3893"/>
                  </a:cubicBezTo>
                  <a:cubicBezTo>
                    <a:pt x="11524" y="3893"/>
                    <a:pt x="9963" y="4133"/>
                    <a:pt x="8406" y="4766"/>
                  </a:cubicBezTo>
                  <a:cubicBezTo>
                    <a:pt x="5724" y="5870"/>
                    <a:pt x="2960" y="5978"/>
                    <a:pt x="1463" y="6039"/>
                  </a:cubicBezTo>
                  <a:lnTo>
                    <a:pt x="1321" y="6039"/>
                  </a:lnTo>
                  <a:cubicBezTo>
                    <a:pt x="1296" y="6042"/>
                    <a:pt x="1272" y="6043"/>
                    <a:pt x="1247" y="6043"/>
                  </a:cubicBezTo>
                  <a:cubicBezTo>
                    <a:pt x="1021" y="6043"/>
                    <a:pt x="796" y="5935"/>
                    <a:pt x="644" y="5782"/>
                  </a:cubicBezTo>
                  <a:cubicBezTo>
                    <a:pt x="447" y="5613"/>
                    <a:pt x="339" y="5362"/>
                    <a:pt x="339" y="5105"/>
                  </a:cubicBezTo>
                  <a:lnTo>
                    <a:pt x="339" y="4651"/>
                  </a:lnTo>
                  <a:cubicBezTo>
                    <a:pt x="339" y="4177"/>
                    <a:pt x="732" y="3804"/>
                    <a:pt x="1213" y="3804"/>
                  </a:cubicBezTo>
                  <a:lnTo>
                    <a:pt x="1633" y="3804"/>
                  </a:lnTo>
                  <a:lnTo>
                    <a:pt x="1660" y="3777"/>
                  </a:lnTo>
                  <a:cubicBezTo>
                    <a:pt x="1721" y="3750"/>
                    <a:pt x="6435" y="1637"/>
                    <a:pt x="11542" y="587"/>
                  </a:cubicBezTo>
                  <a:cubicBezTo>
                    <a:pt x="12409" y="413"/>
                    <a:pt x="13247" y="341"/>
                    <a:pt x="14042" y="341"/>
                  </a:cubicBezTo>
                  <a:close/>
                  <a:moveTo>
                    <a:pt x="14015" y="1"/>
                  </a:moveTo>
                  <a:cubicBezTo>
                    <a:pt x="13202" y="1"/>
                    <a:pt x="12343" y="73"/>
                    <a:pt x="11454" y="248"/>
                  </a:cubicBezTo>
                  <a:cubicBezTo>
                    <a:pt x="6543" y="1237"/>
                    <a:pt x="1998" y="3269"/>
                    <a:pt x="1551" y="3466"/>
                  </a:cubicBezTo>
                  <a:lnTo>
                    <a:pt x="1213" y="3466"/>
                  </a:lnTo>
                  <a:cubicBezTo>
                    <a:pt x="535" y="3466"/>
                    <a:pt x="0" y="4007"/>
                    <a:pt x="0" y="4651"/>
                  </a:cubicBezTo>
                  <a:lnTo>
                    <a:pt x="0" y="5105"/>
                  </a:lnTo>
                  <a:cubicBezTo>
                    <a:pt x="0" y="5443"/>
                    <a:pt x="136" y="5782"/>
                    <a:pt x="393" y="6039"/>
                  </a:cubicBezTo>
                  <a:cubicBezTo>
                    <a:pt x="644" y="6263"/>
                    <a:pt x="955" y="6378"/>
                    <a:pt x="1294" y="6378"/>
                  </a:cubicBezTo>
                  <a:lnTo>
                    <a:pt x="1463" y="6378"/>
                  </a:lnTo>
                  <a:cubicBezTo>
                    <a:pt x="2987" y="6317"/>
                    <a:pt x="5812" y="6209"/>
                    <a:pt x="8548" y="5078"/>
                  </a:cubicBezTo>
                  <a:cubicBezTo>
                    <a:pt x="10048" y="4467"/>
                    <a:pt x="11557" y="4235"/>
                    <a:pt x="12983" y="4235"/>
                  </a:cubicBezTo>
                  <a:cubicBezTo>
                    <a:pt x="15717" y="4235"/>
                    <a:pt x="18144" y="5087"/>
                    <a:pt x="19608" y="5755"/>
                  </a:cubicBezTo>
                  <a:cubicBezTo>
                    <a:pt x="20018" y="5938"/>
                    <a:pt x="20457" y="6029"/>
                    <a:pt x="20891" y="6029"/>
                  </a:cubicBezTo>
                  <a:cubicBezTo>
                    <a:pt x="21325" y="6029"/>
                    <a:pt x="21756" y="5938"/>
                    <a:pt x="22148" y="5755"/>
                  </a:cubicBezTo>
                  <a:cubicBezTo>
                    <a:pt x="23515" y="5119"/>
                    <a:pt x="25802" y="4311"/>
                    <a:pt x="28616" y="4311"/>
                  </a:cubicBezTo>
                  <a:cubicBezTo>
                    <a:pt x="30056" y="4311"/>
                    <a:pt x="31634" y="4523"/>
                    <a:pt x="33297" y="5078"/>
                  </a:cubicBezTo>
                  <a:cubicBezTo>
                    <a:pt x="36236" y="6094"/>
                    <a:pt x="39054" y="6317"/>
                    <a:pt x="40497" y="6378"/>
                  </a:cubicBezTo>
                  <a:cubicBezTo>
                    <a:pt x="40524" y="6380"/>
                    <a:pt x="40552" y="6381"/>
                    <a:pt x="40580" y="6381"/>
                  </a:cubicBezTo>
                  <a:cubicBezTo>
                    <a:pt x="40890" y="6381"/>
                    <a:pt x="41197" y="6245"/>
                    <a:pt x="41452" y="6039"/>
                  </a:cubicBezTo>
                  <a:cubicBezTo>
                    <a:pt x="41709" y="5782"/>
                    <a:pt x="41851" y="5443"/>
                    <a:pt x="41851" y="5105"/>
                  </a:cubicBezTo>
                  <a:lnTo>
                    <a:pt x="41851" y="4651"/>
                  </a:lnTo>
                  <a:cubicBezTo>
                    <a:pt x="41851" y="4007"/>
                    <a:pt x="41316" y="3466"/>
                    <a:pt x="40639" y="3466"/>
                  </a:cubicBezTo>
                  <a:lnTo>
                    <a:pt x="40266" y="3466"/>
                  </a:lnTo>
                  <a:cubicBezTo>
                    <a:pt x="39846" y="3269"/>
                    <a:pt x="35275" y="1237"/>
                    <a:pt x="30364" y="248"/>
                  </a:cubicBezTo>
                  <a:cubicBezTo>
                    <a:pt x="29475" y="73"/>
                    <a:pt x="28616" y="1"/>
                    <a:pt x="27802" y="1"/>
                  </a:cubicBezTo>
                  <a:cubicBezTo>
                    <a:pt x="24172" y="1"/>
                    <a:pt x="21440" y="1451"/>
                    <a:pt x="20909" y="1772"/>
                  </a:cubicBezTo>
                  <a:cubicBezTo>
                    <a:pt x="20378" y="1451"/>
                    <a:pt x="17645" y="1"/>
                    <a:pt x="14015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3"/>
            <p:cNvSpPr/>
            <p:nvPr/>
          </p:nvSpPr>
          <p:spPr>
            <a:xfrm>
              <a:off x="6649852" y="3578775"/>
              <a:ext cx="125249" cy="94566"/>
            </a:xfrm>
            <a:custGeom>
              <a:avLst/>
              <a:gdLst/>
              <a:ahLst/>
              <a:cxnLst/>
              <a:rect l="l" t="t" r="r" b="b"/>
              <a:pathLst>
                <a:path w="2988" h="2256" extrusionOk="0">
                  <a:moveTo>
                    <a:pt x="1506" y="1"/>
                  </a:moveTo>
                  <a:cubicBezTo>
                    <a:pt x="1445" y="1"/>
                    <a:pt x="1384" y="31"/>
                    <a:pt x="1353" y="82"/>
                  </a:cubicBezTo>
                  <a:cubicBezTo>
                    <a:pt x="927" y="705"/>
                    <a:pt x="507" y="1321"/>
                    <a:pt x="80" y="1945"/>
                  </a:cubicBezTo>
                  <a:cubicBezTo>
                    <a:pt x="1" y="2079"/>
                    <a:pt x="110" y="2201"/>
                    <a:pt x="232" y="2201"/>
                  </a:cubicBezTo>
                  <a:cubicBezTo>
                    <a:pt x="288" y="2201"/>
                    <a:pt x="347" y="2176"/>
                    <a:pt x="391" y="2114"/>
                  </a:cubicBezTo>
                  <a:cubicBezTo>
                    <a:pt x="745" y="1553"/>
                    <a:pt x="1127" y="997"/>
                    <a:pt x="1526" y="436"/>
                  </a:cubicBezTo>
                  <a:lnTo>
                    <a:pt x="1526" y="436"/>
                  </a:lnTo>
                  <a:cubicBezTo>
                    <a:pt x="1988" y="957"/>
                    <a:pt x="2340" y="1529"/>
                    <a:pt x="2647" y="2168"/>
                  </a:cubicBezTo>
                  <a:cubicBezTo>
                    <a:pt x="2675" y="2230"/>
                    <a:pt x="2721" y="2255"/>
                    <a:pt x="2769" y="2255"/>
                  </a:cubicBezTo>
                  <a:cubicBezTo>
                    <a:pt x="2874" y="2255"/>
                    <a:pt x="2987" y="2133"/>
                    <a:pt x="2931" y="1999"/>
                  </a:cubicBezTo>
                  <a:cubicBezTo>
                    <a:pt x="2593" y="1267"/>
                    <a:pt x="2166" y="617"/>
                    <a:pt x="1631" y="55"/>
                  </a:cubicBezTo>
                  <a:cubicBezTo>
                    <a:pt x="1596" y="17"/>
                    <a:pt x="1551" y="1"/>
                    <a:pt x="1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3"/>
            <p:cNvSpPr/>
            <p:nvPr/>
          </p:nvSpPr>
          <p:spPr>
            <a:xfrm>
              <a:off x="5838790" y="3579698"/>
              <a:ext cx="813158" cy="107393"/>
            </a:xfrm>
            <a:custGeom>
              <a:avLst/>
              <a:gdLst/>
              <a:ahLst/>
              <a:cxnLst/>
              <a:rect l="l" t="t" r="r" b="b"/>
              <a:pathLst>
                <a:path w="19399" h="2562" extrusionOk="0">
                  <a:moveTo>
                    <a:pt x="12711" y="0"/>
                  </a:moveTo>
                  <a:cubicBezTo>
                    <a:pt x="12308" y="0"/>
                    <a:pt x="11903" y="19"/>
                    <a:pt x="11498" y="60"/>
                  </a:cubicBezTo>
                  <a:cubicBezTo>
                    <a:pt x="10400" y="175"/>
                    <a:pt x="9357" y="426"/>
                    <a:pt x="8341" y="819"/>
                  </a:cubicBezTo>
                  <a:cubicBezTo>
                    <a:pt x="6560" y="1442"/>
                    <a:pt x="4752" y="1895"/>
                    <a:pt x="2889" y="2092"/>
                  </a:cubicBezTo>
                  <a:cubicBezTo>
                    <a:pt x="2396" y="2135"/>
                    <a:pt x="1916" y="2183"/>
                    <a:pt x="1428" y="2183"/>
                  </a:cubicBezTo>
                  <a:cubicBezTo>
                    <a:pt x="1306" y="2183"/>
                    <a:pt x="1184" y="2180"/>
                    <a:pt x="1060" y="2173"/>
                  </a:cubicBezTo>
                  <a:cubicBezTo>
                    <a:pt x="939" y="2173"/>
                    <a:pt x="795" y="2183"/>
                    <a:pt x="654" y="2183"/>
                  </a:cubicBezTo>
                  <a:cubicBezTo>
                    <a:pt x="526" y="2183"/>
                    <a:pt x="401" y="2175"/>
                    <a:pt x="295" y="2146"/>
                  </a:cubicBezTo>
                  <a:cubicBezTo>
                    <a:pt x="280" y="2142"/>
                    <a:pt x="266" y="2140"/>
                    <a:pt x="253" y="2140"/>
                  </a:cubicBezTo>
                  <a:cubicBezTo>
                    <a:pt x="83" y="2140"/>
                    <a:pt x="0" y="2433"/>
                    <a:pt x="214" y="2458"/>
                  </a:cubicBezTo>
                  <a:cubicBezTo>
                    <a:pt x="490" y="2537"/>
                    <a:pt x="797" y="2561"/>
                    <a:pt x="1109" y="2561"/>
                  </a:cubicBezTo>
                  <a:cubicBezTo>
                    <a:pt x="1464" y="2561"/>
                    <a:pt x="1826" y="2530"/>
                    <a:pt x="2158" y="2512"/>
                  </a:cubicBezTo>
                  <a:cubicBezTo>
                    <a:pt x="3770" y="2403"/>
                    <a:pt x="5402" y="2065"/>
                    <a:pt x="6953" y="1611"/>
                  </a:cubicBezTo>
                  <a:cubicBezTo>
                    <a:pt x="8111" y="1272"/>
                    <a:pt x="9242" y="791"/>
                    <a:pt x="10427" y="568"/>
                  </a:cubicBezTo>
                  <a:cubicBezTo>
                    <a:pt x="11184" y="420"/>
                    <a:pt x="11937" y="355"/>
                    <a:pt x="12686" y="355"/>
                  </a:cubicBezTo>
                  <a:cubicBezTo>
                    <a:pt x="13922" y="355"/>
                    <a:pt x="15150" y="530"/>
                    <a:pt x="16381" y="791"/>
                  </a:cubicBezTo>
                  <a:cubicBezTo>
                    <a:pt x="17255" y="988"/>
                    <a:pt x="18271" y="1191"/>
                    <a:pt x="19063" y="1611"/>
                  </a:cubicBezTo>
                  <a:cubicBezTo>
                    <a:pt x="19093" y="1629"/>
                    <a:pt x="19123" y="1636"/>
                    <a:pt x="19150" y="1636"/>
                  </a:cubicBezTo>
                  <a:cubicBezTo>
                    <a:pt x="19303" y="1636"/>
                    <a:pt x="19399" y="1401"/>
                    <a:pt x="19233" y="1327"/>
                  </a:cubicBezTo>
                  <a:cubicBezTo>
                    <a:pt x="18636" y="988"/>
                    <a:pt x="17905" y="819"/>
                    <a:pt x="17228" y="649"/>
                  </a:cubicBezTo>
                  <a:cubicBezTo>
                    <a:pt x="15753" y="274"/>
                    <a:pt x="14244" y="0"/>
                    <a:pt x="127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3"/>
            <p:cNvSpPr/>
            <p:nvPr/>
          </p:nvSpPr>
          <p:spPr>
            <a:xfrm>
              <a:off x="6777197" y="3579572"/>
              <a:ext cx="812319" cy="107770"/>
            </a:xfrm>
            <a:custGeom>
              <a:avLst/>
              <a:gdLst/>
              <a:ahLst/>
              <a:cxnLst/>
              <a:rect l="l" t="t" r="r" b="b"/>
              <a:pathLst>
                <a:path w="19379" h="2571" extrusionOk="0">
                  <a:moveTo>
                    <a:pt x="6774" y="0"/>
                  </a:moveTo>
                  <a:cubicBezTo>
                    <a:pt x="5424" y="0"/>
                    <a:pt x="4085" y="214"/>
                    <a:pt x="2745" y="517"/>
                  </a:cubicBezTo>
                  <a:cubicBezTo>
                    <a:pt x="1871" y="713"/>
                    <a:pt x="936" y="910"/>
                    <a:pt x="144" y="1330"/>
                  </a:cubicBezTo>
                  <a:cubicBezTo>
                    <a:pt x="1" y="1404"/>
                    <a:pt x="100" y="1639"/>
                    <a:pt x="258" y="1639"/>
                  </a:cubicBezTo>
                  <a:cubicBezTo>
                    <a:pt x="286" y="1639"/>
                    <a:pt x="316" y="1632"/>
                    <a:pt x="347" y="1614"/>
                  </a:cubicBezTo>
                  <a:cubicBezTo>
                    <a:pt x="936" y="1275"/>
                    <a:pt x="1702" y="1106"/>
                    <a:pt x="2379" y="937"/>
                  </a:cubicBezTo>
                  <a:cubicBezTo>
                    <a:pt x="3811" y="587"/>
                    <a:pt x="5274" y="345"/>
                    <a:pt x="6746" y="345"/>
                  </a:cubicBezTo>
                  <a:cubicBezTo>
                    <a:pt x="7301" y="345"/>
                    <a:pt x="7858" y="380"/>
                    <a:pt x="8414" y="456"/>
                  </a:cubicBezTo>
                  <a:cubicBezTo>
                    <a:pt x="9572" y="652"/>
                    <a:pt x="10588" y="1025"/>
                    <a:pt x="11692" y="1391"/>
                  </a:cubicBezTo>
                  <a:cubicBezTo>
                    <a:pt x="13324" y="1926"/>
                    <a:pt x="15018" y="2318"/>
                    <a:pt x="16772" y="2461"/>
                  </a:cubicBezTo>
                  <a:cubicBezTo>
                    <a:pt x="17201" y="2512"/>
                    <a:pt x="17698" y="2571"/>
                    <a:pt x="18190" y="2571"/>
                  </a:cubicBezTo>
                  <a:cubicBezTo>
                    <a:pt x="18536" y="2571"/>
                    <a:pt x="18880" y="2542"/>
                    <a:pt x="19197" y="2461"/>
                  </a:cubicBezTo>
                  <a:cubicBezTo>
                    <a:pt x="19379" y="2436"/>
                    <a:pt x="19322" y="2143"/>
                    <a:pt x="19130" y="2143"/>
                  </a:cubicBezTo>
                  <a:cubicBezTo>
                    <a:pt x="19115" y="2143"/>
                    <a:pt x="19099" y="2145"/>
                    <a:pt x="19082" y="2149"/>
                  </a:cubicBezTo>
                  <a:cubicBezTo>
                    <a:pt x="18829" y="2207"/>
                    <a:pt x="18542" y="2228"/>
                    <a:pt x="18247" y="2228"/>
                  </a:cubicBezTo>
                  <a:cubicBezTo>
                    <a:pt x="17822" y="2228"/>
                    <a:pt x="17379" y="2185"/>
                    <a:pt x="16995" y="2149"/>
                  </a:cubicBezTo>
                  <a:cubicBezTo>
                    <a:pt x="15248" y="2007"/>
                    <a:pt x="13521" y="1614"/>
                    <a:pt x="11861" y="1079"/>
                  </a:cubicBezTo>
                  <a:cubicBezTo>
                    <a:pt x="10703" y="713"/>
                    <a:pt x="9660" y="314"/>
                    <a:pt x="8441" y="117"/>
                  </a:cubicBezTo>
                  <a:cubicBezTo>
                    <a:pt x="7883" y="36"/>
                    <a:pt x="7328" y="0"/>
                    <a:pt x="6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1" name="Google Shape;2511;p63"/>
            <p:cNvGrpSpPr/>
            <p:nvPr/>
          </p:nvGrpSpPr>
          <p:grpSpPr>
            <a:xfrm>
              <a:off x="5898565" y="3180140"/>
              <a:ext cx="1638471" cy="426846"/>
              <a:chOff x="5898565" y="3180140"/>
              <a:chExt cx="1638471" cy="426846"/>
            </a:xfrm>
          </p:grpSpPr>
          <p:sp>
            <p:nvSpPr>
              <p:cNvPr id="2512" name="Google Shape;2512;p63"/>
              <p:cNvSpPr/>
              <p:nvPr/>
            </p:nvSpPr>
            <p:spPr>
              <a:xfrm>
                <a:off x="5907912" y="3187098"/>
                <a:ext cx="809175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4" h="9848" extrusionOk="0">
                    <a:moveTo>
                      <a:pt x="14053" y="1"/>
                    </a:moveTo>
                    <a:cubicBezTo>
                      <a:pt x="13069" y="1"/>
                      <a:pt x="12062" y="127"/>
                      <a:pt x="11061" y="337"/>
                    </a:cubicBezTo>
                    <a:cubicBezTo>
                      <a:pt x="8607" y="886"/>
                      <a:pt x="7259" y="1980"/>
                      <a:pt x="4807" y="1980"/>
                    </a:cubicBezTo>
                    <a:cubicBezTo>
                      <a:pt x="4721" y="1980"/>
                      <a:pt x="4634" y="1978"/>
                      <a:pt x="4545" y="1976"/>
                    </a:cubicBezTo>
                    <a:lnTo>
                      <a:pt x="1" y="9846"/>
                    </a:lnTo>
                    <a:cubicBezTo>
                      <a:pt x="51" y="9847"/>
                      <a:pt x="102" y="9848"/>
                      <a:pt x="154" y="9848"/>
                    </a:cubicBezTo>
                    <a:cubicBezTo>
                      <a:pt x="2740" y="9848"/>
                      <a:pt x="6370" y="8372"/>
                      <a:pt x="8894" y="7814"/>
                    </a:cubicBezTo>
                    <a:cubicBezTo>
                      <a:pt x="9746" y="7633"/>
                      <a:pt x="10711" y="7535"/>
                      <a:pt x="11731" y="7535"/>
                    </a:cubicBezTo>
                    <a:cubicBezTo>
                      <a:pt x="14189" y="7535"/>
                      <a:pt x="16973" y="8107"/>
                      <a:pt x="19304" y="9480"/>
                    </a:cubicBezTo>
                    <a:lnTo>
                      <a:pt x="19304" y="1718"/>
                    </a:lnTo>
                    <a:cubicBezTo>
                      <a:pt x="17777" y="472"/>
                      <a:pt x="15958" y="1"/>
                      <a:pt x="140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63"/>
              <p:cNvSpPr/>
              <p:nvPr/>
            </p:nvSpPr>
            <p:spPr>
              <a:xfrm>
                <a:off x="6718177" y="3187098"/>
                <a:ext cx="809217" cy="412804"/>
              </a:xfrm>
              <a:custGeom>
                <a:avLst/>
                <a:gdLst/>
                <a:ahLst/>
                <a:cxnLst/>
                <a:rect l="l" t="t" r="r" b="b"/>
                <a:pathLst>
                  <a:path w="19305" h="9848" extrusionOk="0">
                    <a:moveTo>
                      <a:pt x="5247" y="1"/>
                    </a:moveTo>
                    <a:cubicBezTo>
                      <a:pt x="3350" y="1"/>
                      <a:pt x="1528" y="472"/>
                      <a:pt x="1" y="1718"/>
                    </a:cubicBezTo>
                    <a:lnTo>
                      <a:pt x="1" y="9480"/>
                    </a:lnTo>
                    <a:cubicBezTo>
                      <a:pt x="2336" y="8107"/>
                      <a:pt x="5122" y="7535"/>
                      <a:pt x="7580" y="7535"/>
                    </a:cubicBezTo>
                    <a:cubicBezTo>
                      <a:pt x="8601" y="7535"/>
                      <a:pt x="9565" y="7633"/>
                      <a:pt x="10418" y="7814"/>
                    </a:cubicBezTo>
                    <a:cubicBezTo>
                      <a:pt x="12935" y="8372"/>
                      <a:pt x="16539" y="9848"/>
                      <a:pt x="19149" y="9848"/>
                    </a:cubicBezTo>
                    <a:cubicBezTo>
                      <a:pt x="19201" y="9848"/>
                      <a:pt x="19253" y="9847"/>
                      <a:pt x="19304" y="9846"/>
                    </a:cubicBezTo>
                    <a:lnTo>
                      <a:pt x="14760" y="1976"/>
                    </a:lnTo>
                    <a:cubicBezTo>
                      <a:pt x="14671" y="1978"/>
                      <a:pt x="14584" y="1980"/>
                      <a:pt x="14498" y="1980"/>
                    </a:cubicBezTo>
                    <a:cubicBezTo>
                      <a:pt x="12045" y="1980"/>
                      <a:pt x="10697" y="886"/>
                      <a:pt x="8217" y="337"/>
                    </a:cubicBezTo>
                    <a:cubicBezTo>
                      <a:pt x="7227" y="127"/>
                      <a:pt x="6227" y="1"/>
                      <a:pt x="52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63"/>
              <p:cNvSpPr/>
              <p:nvPr/>
            </p:nvSpPr>
            <p:spPr>
              <a:xfrm>
                <a:off x="5898565" y="3180140"/>
                <a:ext cx="826781" cy="426846"/>
              </a:xfrm>
              <a:custGeom>
                <a:avLst/>
                <a:gdLst/>
                <a:ahLst/>
                <a:cxnLst/>
                <a:rect l="l" t="t" r="r" b="b"/>
                <a:pathLst>
                  <a:path w="19724" h="10183" extrusionOk="0">
                    <a:moveTo>
                      <a:pt x="14286" y="340"/>
                    </a:moveTo>
                    <a:cubicBezTo>
                      <a:pt x="15407" y="340"/>
                      <a:pt x="16516" y="510"/>
                      <a:pt x="17549" y="929"/>
                    </a:cubicBezTo>
                    <a:cubicBezTo>
                      <a:pt x="18118" y="1153"/>
                      <a:pt x="18599" y="1491"/>
                      <a:pt x="19107" y="1776"/>
                    </a:cubicBezTo>
                    <a:cubicBezTo>
                      <a:pt x="19358" y="1918"/>
                      <a:pt x="19330" y="1803"/>
                      <a:pt x="19358" y="2026"/>
                    </a:cubicBezTo>
                    <a:cubicBezTo>
                      <a:pt x="19412" y="2365"/>
                      <a:pt x="19358" y="2792"/>
                      <a:pt x="19358" y="3158"/>
                    </a:cubicBezTo>
                    <a:lnTo>
                      <a:pt x="19358" y="6937"/>
                    </a:lnTo>
                    <a:lnTo>
                      <a:pt x="19358" y="9359"/>
                    </a:lnTo>
                    <a:lnTo>
                      <a:pt x="19358" y="9359"/>
                    </a:lnTo>
                    <a:cubicBezTo>
                      <a:pt x="17120" y="8130"/>
                      <a:pt x="14548" y="7532"/>
                      <a:pt x="12015" y="7532"/>
                    </a:cubicBezTo>
                    <a:cubicBezTo>
                      <a:pt x="11961" y="7532"/>
                      <a:pt x="11907" y="7532"/>
                      <a:pt x="11853" y="7533"/>
                    </a:cubicBezTo>
                    <a:cubicBezTo>
                      <a:pt x="9313" y="7560"/>
                      <a:pt x="6970" y="8407"/>
                      <a:pt x="4572" y="9084"/>
                    </a:cubicBezTo>
                    <a:cubicBezTo>
                      <a:pt x="3250" y="9451"/>
                      <a:pt x="1887" y="9794"/>
                      <a:pt x="516" y="9838"/>
                    </a:cubicBezTo>
                    <a:lnTo>
                      <a:pt x="516" y="9838"/>
                    </a:lnTo>
                    <a:cubicBezTo>
                      <a:pt x="1794" y="7611"/>
                      <a:pt x="3071" y="5415"/>
                      <a:pt x="4342" y="3212"/>
                    </a:cubicBezTo>
                    <a:cubicBezTo>
                      <a:pt x="4527" y="2903"/>
                      <a:pt x="4684" y="2617"/>
                      <a:pt x="4859" y="2313"/>
                    </a:cubicBezTo>
                    <a:lnTo>
                      <a:pt x="4859" y="2313"/>
                    </a:lnTo>
                    <a:cubicBezTo>
                      <a:pt x="4894" y="2313"/>
                      <a:pt x="4929" y="2313"/>
                      <a:pt x="4964" y="2313"/>
                    </a:cubicBezTo>
                    <a:cubicBezTo>
                      <a:pt x="5963" y="2313"/>
                      <a:pt x="6917" y="2121"/>
                      <a:pt x="7870" y="1803"/>
                    </a:cubicBezTo>
                    <a:cubicBezTo>
                      <a:pt x="8859" y="1464"/>
                      <a:pt x="9848" y="1038"/>
                      <a:pt x="10891" y="787"/>
                    </a:cubicBezTo>
                    <a:cubicBezTo>
                      <a:pt x="11989" y="517"/>
                      <a:pt x="13144" y="340"/>
                      <a:pt x="14286" y="340"/>
                    </a:cubicBezTo>
                    <a:close/>
                    <a:moveTo>
                      <a:pt x="14249" y="0"/>
                    </a:moveTo>
                    <a:cubicBezTo>
                      <a:pt x="13576" y="0"/>
                      <a:pt x="12903" y="59"/>
                      <a:pt x="12246" y="164"/>
                    </a:cubicBezTo>
                    <a:cubicBezTo>
                      <a:pt x="10945" y="360"/>
                      <a:pt x="9706" y="787"/>
                      <a:pt x="8494" y="1241"/>
                    </a:cubicBezTo>
                    <a:cubicBezTo>
                      <a:pt x="7330" y="1670"/>
                      <a:pt x="6167" y="1974"/>
                      <a:pt x="4926" y="1974"/>
                    </a:cubicBezTo>
                    <a:cubicBezTo>
                      <a:pt x="4875" y="1974"/>
                      <a:pt x="4825" y="1973"/>
                      <a:pt x="4774" y="1972"/>
                    </a:cubicBezTo>
                    <a:lnTo>
                      <a:pt x="4774" y="1972"/>
                    </a:lnTo>
                    <a:cubicBezTo>
                      <a:pt x="4768" y="1972"/>
                      <a:pt x="4763" y="1971"/>
                      <a:pt x="4757" y="1971"/>
                    </a:cubicBezTo>
                    <a:cubicBezTo>
                      <a:pt x="4732" y="1971"/>
                      <a:pt x="4706" y="1978"/>
                      <a:pt x="4682" y="1993"/>
                    </a:cubicBezTo>
                    <a:lnTo>
                      <a:pt x="4682" y="1993"/>
                    </a:lnTo>
                    <a:cubicBezTo>
                      <a:pt x="4648" y="2013"/>
                      <a:pt x="4624" y="2043"/>
                      <a:pt x="4611" y="2079"/>
                    </a:cubicBezTo>
                    <a:lnTo>
                      <a:pt x="4611" y="2079"/>
                    </a:lnTo>
                    <a:cubicBezTo>
                      <a:pt x="3262" y="4386"/>
                      <a:pt x="1939" y="6667"/>
                      <a:pt x="616" y="8942"/>
                    </a:cubicBezTo>
                    <a:cubicBezTo>
                      <a:pt x="447" y="9280"/>
                      <a:pt x="251" y="9592"/>
                      <a:pt x="54" y="9931"/>
                    </a:cubicBezTo>
                    <a:cubicBezTo>
                      <a:pt x="0" y="10046"/>
                      <a:pt x="81" y="10181"/>
                      <a:pt x="224" y="10181"/>
                    </a:cubicBezTo>
                    <a:cubicBezTo>
                      <a:pt x="266" y="10182"/>
                      <a:pt x="308" y="10182"/>
                      <a:pt x="350" y="10182"/>
                    </a:cubicBezTo>
                    <a:cubicBezTo>
                      <a:pt x="2818" y="10182"/>
                      <a:pt x="5228" y="9215"/>
                      <a:pt x="7593" y="8549"/>
                    </a:cubicBezTo>
                    <a:cubicBezTo>
                      <a:pt x="8717" y="8237"/>
                      <a:pt x="9848" y="7980"/>
                      <a:pt x="11033" y="7899"/>
                    </a:cubicBezTo>
                    <a:cubicBezTo>
                      <a:pt x="11331" y="7879"/>
                      <a:pt x="11630" y="7869"/>
                      <a:pt x="11929" y="7869"/>
                    </a:cubicBezTo>
                    <a:cubicBezTo>
                      <a:pt x="12965" y="7869"/>
                      <a:pt x="14006" y="7984"/>
                      <a:pt x="15009" y="8183"/>
                    </a:cubicBezTo>
                    <a:cubicBezTo>
                      <a:pt x="16567" y="8461"/>
                      <a:pt x="18057" y="8996"/>
                      <a:pt x="19446" y="9788"/>
                    </a:cubicBezTo>
                    <a:cubicBezTo>
                      <a:pt x="19476" y="9813"/>
                      <a:pt x="19508" y="9824"/>
                      <a:pt x="19540" y="9824"/>
                    </a:cubicBezTo>
                    <a:cubicBezTo>
                      <a:pt x="19622" y="9824"/>
                      <a:pt x="19696" y="9749"/>
                      <a:pt x="19696" y="9646"/>
                    </a:cubicBezTo>
                    <a:lnTo>
                      <a:pt x="19696" y="3300"/>
                    </a:lnTo>
                    <a:lnTo>
                      <a:pt x="19696" y="2054"/>
                    </a:lnTo>
                    <a:cubicBezTo>
                      <a:pt x="19696" y="1999"/>
                      <a:pt x="19723" y="1945"/>
                      <a:pt x="19696" y="1884"/>
                    </a:cubicBezTo>
                    <a:cubicBezTo>
                      <a:pt x="19669" y="1715"/>
                      <a:pt x="19527" y="1661"/>
                      <a:pt x="19385" y="1546"/>
                    </a:cubicBezTo>
                    <a:cubicBezTo>
                      <a:pt x="19134" y="1349"/>
                      <a:pt x="18850" y="1180"/>
                      <a:pt x="18565" y="1010"/>
                    </a:cubicBezTo>
                    <a:cubicBezTo>
                      <a:pt x="17243" y="291"/>
                      <a:pt x="15746" y="0"/>
                      <a:pt x="1424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63"/>
              <p:cNvSpPr/>
              <p:nvPr/>
            </p:nvSpPr>
            <p:spPr>
              <a:xfrm>
                <a:off x="6708830" y="3180224"/>
                <a:ext cx="828206" cy="426720"/>
              </a:xfrm>
              <a:custGeom>
                <a:avLst/>
                <a:gdLst/>
                <a:ahLst/>
                <a:cxnLst/>
                <a:rect l="l" t="t" r="r" b="b"/>
                <a:pathLst>
                  <a:path w="19758" h="10180" extrusionOk="0">
                    <a:moveTo>
                      <a:pt x="5462" y="334"/>
                    </a:moveTo>
                    <a:cubicBezTo>
                      <a:pt x="6308" y="334"/>
                      <a:pt x="7158" y="430"/>
                      <a:pt x="7986" y="589"/>
                    </a:cubicBezTo>
                    <a:cubicBezTo>
                      <a:pt x="10309" y="1027"/>
                      <a:pt x="12418" y="2311"/>
                      <a:pt x="14835" y="2311"/>
                    </a:cubicBezTo>
                    <a:cubicBezTo>
                      <a:pt x="14856" y="2311"/>
                      <a:pt x="14877" y="2310"/>
                      <a:pt x="14898" y="2310"/>
                    </a:cubicBezTo>
                    <a:lnTo>
                      <a:pt x="14898" y="2310"/>
                    </a:lnTo>
                    <a:cubicBezTo>
                      <a:pt x="16202" y="4596"/>
                      <a:pt x="17512" y="6856"/>
                      <a:pt x="18823" y="9109"/>
                    </a:cubicBezTo>
                    <a:cubicBezTo>
                      <a:pt x="18969" y="9360"/>
                      <a:pt x="19099" y="9596"/>
                      <a:pt x="19237" y="9840"/>
                    </a:cubicBezTo>
                    <a:lnTo>
                      <a:pt x="19237" y="9840"/>
                    </a:lnTo>
                    <a:cubicBezTo>
                      <a:pt x="16717" y="9795"/>
                      <a:pt x="14246" y="8772"/>
                      <a:pt x="11826" y="8093"/>
                    </a:cubicBezTo>
                    <a:cubicBezTo>
                      <a:pt x="10470" y="7725"/>
                      <a:pt x="9085" y="7540"/>
                      <a:pt x="7700" y="7540"/>
                    </a:cubicBezTo>
                    <a:cubicBezTo>
                      <a:pt x="6636" y="7540"/>
                      <a:pt x="5571" y="7649"/>
                      <a:pt x="4518" y="7870"/>
                    </a:cubicBezTo>
                    <a:cubicBezTo>
                      <a:pt x="3056" y="8162"/>
                      <a:pt x="1677" y="8651"/>
                      <a:pt x="393" y="9360"/>
                    </a:cubicBezTo>
                    <a:lnTo>
                      <a:pt x="393" y="9360"/>
                    </a:lnTo>
                    <a:lnTo>
                      <a:pt x="393" y="3575"/>
                    </a:lnTo>
                    <a:lnTo>
                      <a:pt x="393" y="2221"/>
                    </a:lnTo>
                    <a:cubicBezTo>
                      <a:pt x="393" y="2148"/>
                      <a:pt x="372" y="2006"/>
                      <a:pt x="386" y="1938"/>
                    </a:cubicBezTo>
                    <a:lnTo>
                      <a:pt x="386" y="1938"/>
                    </a:lnTo>
                    <a:cubicBezTo>
                      <a:pt x="428" y="1915"/>
                      <a:pt x="477" y="1888"/>
                      <a:pt x="536" y="1855"/>
                    </a:cubicBezTo>
                    <a:cubicBezTo>
                      <a:pt x="820" y="1686"/>
                      <a:pt x="1071" y="1489"/>
                      <a:pt x="1355" y="1320"/>
                    </a:cubicBezTo>
                    <a:cubicBezTo>
                      <a:pt x="2615" y="609"/>
                      <a:pt x="4031" y="334"/>
                      <a:pt x="5462" y="334"/>
                    </a:cubicBezTo>
                    <a:close/>
                    <a:moveTo>
                      <a:pt x="5422" y="1"/>
                    </a:moveTo>
                    <a:cubicBezTo>
                      <a:pt x="4224" y="1"/>
                      <a:pt x="3032" y="191"/>
                      <a:pt x="1917" y="670"/>
                    </a:cubicBezTo>
                    <a:cubicBezTo>
                      <a:pt x="1409" y="866"/>
                      <a:pt x="928" y="1151"/>
                      <a:pt x="481" y="1462"/>
                    </a:cubicBezTo>
                    <a:cubicBezTo>
                      <a:pt x="285" y="1605"/>
                      <a:pt x="82" y="1686"/>
                      <a:pt x="55" y="1916"/>
                    </a:cubicBezTo>
                    <a:cubicBezTo>
                      <a:pt x="0" y="2221"/>
                      <a:pt x="55" y="2593"/>
                      <a:pt x="55" y="2898"/>
                    </a:cubicBezTo>
                    <a:lnTo>
                      <a:pt x="55" y="6793"/>
                    </a:lnTo>
                    <a:lnTo>
                      <a:pt x="55" y="9644"/>
                    </a:lnTo>
                    <a:cubicBezTo>
                      <a:pt x="55" y="9747"/>
                      <a:pt x="129" y="9822"/>
                      <a:pt x="214" y="9822"/>
                    </a:cubicBezTo>
                    <a:cubicBezTo>
                      <a:pt x="246" y="9822"/>
                      <a:pt x="280" y="9811"/>
                      <a:pt x="312" y="9786"/>
                    </a:cubicBezTo>
                    <a:cubicBezTo>
                      <a:pt x="2577" y="8492"/>
                      <a:pt x="5226" y="7866"/>
                      <a:pt x="7844" y="7866"/>
                    </a:cubicBezTo>
                    <a:cubicBezTo>
                      <a:pt x="7966" y="7866"/>
                      <a:pt x="8088" y="7867"/>
                      <a:pt x="8209" y="7870"/>
                    </a:cubicBezTo>
                    <a:cubicBezTo>
                      <a:pt x="10722" y="7951"/>
                      <a:pt x="13066" y="8886"/>
                      <a:pt x="15491" y="9536"/>
                    </a:cubicBezTo>
                    <a:cubicBezTo>
                      <a:pt x="16791" y="9874"/>
                      <a:pt x="18173" y="10179"/>
                      <a:pt x="19527" y="10179"/>
                    </a:cubicBezTo>
                    <a:cubicBezTo>
                      <a:pt x="19670" y="10179"/>
                      <a:pt x="19758" y="10044"/>
                      <a:pt x="19670" y="9929"/>
                    </a:cubicBezTo>
                    <a:cubicBezTo>
                      <a:pt x="18342" y="7612"/>
                      <a:pt x="17014" y="5330"/>
                      <a:pt x="15694" y="3040"/>
                    </a:cubicBezTo>
                    <a:cubicBezTo>
                      <a:pt x="15499" y="2716"/>
                      <a:pt x="15336" y="2417"/>
                      <a:pt x="15150" y="2095"/>
                    </a:cubicBezTo>
                    <a:lnTo>
                      <a:pt x="15150" y="2095"/>
                    </a:lnTo>
                    <a:cubicBezTo>
                      <a:pt x="15139" y="2051"/>
                      <a:pt x="15112" y="2012"/>
                      <a:pt x="15068" y="1990"/>
                    </a:cubicBezTo>
                    <a:lnTo>
                      <a:pt x="15068" y="1990"/>
                    </a:lnTo>
                    <a:cubicBezTo>
                      <a:pt x="15046" y="1976"/>
                      <a:pt x="15021" y="1969"/>
                      <a:pt x="14997" y="1969"/>
                    </a:cubicBezTo>
                    <a:cubicBezTo>
                      <a:pt x="14991" y="1969"/>
                      <a:pt x="14986" y="1970"/>
                      <a:pt x="14981" y="1970"/>
                    </a:cubicBezTo>
                    <a:lnTo>
                      <a:pt x="14981" y="1970"/>
                    </a:lnTo>
                    <a:cubicBezTo>
                      <a:pt x="14931" y="1971"/>
                      <a:pt x="14881" y="1972"/>
                      <a:pt x="14832" y="1972"/>
                    </a:cubicBezTo>
                    <a:cubicBezTo>
                      <a:pt x="12527" y="1972"/>
                      <a:pt x="10566" y="775"/>
                      <a:pt x="8352" y="331"/>
                    </a:cubicBezTo>
                    <a:cubicBezTo>
                      <a:pt x="7398" y="129"/>
                      <a:pt x="6408" y="1"/>
                      <a:pt x="54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16" name="Google Shape;2516;p63"/>
              <p:cNvGrpSpPr/>
              <p:nvPr/>
            </p:nvGrpSpPr>
            <p:grpSpPr>
              <a:xfrm>
                <a:off x="6027461" y="3244190"/>
                <a:ext cx="1373301" cy="261146"/>
                <a:chOff x="6027461" y="3244190"/>
                <a:chExt cx="1373301" cy="261146"/>
              </a:xfrm>
            </p:grpSpPr>
            <p:sp>
              <p:nvSpPr>
                <p:cNvPr id="2517" name="Google Shape;2517;p63"/>
                <p:cNvSpPr/>
                <p:nvPr/>
              </p:nvSpPr>
              <p:spPr>
                <a:xfrm>
                  <a:off x="6132800" y="3244190"/>
                  <a:ext cx="516340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8" h="2051" extrusionOk="0">
                      <a:moveTo>
                        <a:pt x="8668" y="1"/>
                      </a:moveTo>
                      <a:cubicBezTo>
                        <a:pt x="7834" y="1"/>
                        <a:pt x="6999" y="102"/>
                        <a:pt x="6177" y="302"/>
                      </a:cubicBezTo>
                      <a:cubicBezTo>
                        <a:pt x="4241" y="801"/>
                        <a:pt x="2351" y="1712"/>
                        <a:pt x="307" y="1712"/>
                      </a:cubicBezTo>
                      <a:cubicBezTo>
                        <a:pt x="270" y="1712"/>
                        <a:pt x="233" y="1711"/>
                        <a:pt x="196" y="1711"/>
                      </a:cubicBezTo>
                      <a:cubicBezTo>
                        <a:pt x="189" y="1710"/>
                        <a:pt x="182" y="1709"/>
                        <a:pt x="176" y="1709"/>
                      </a:cubicBezTo>
                      <a:cubicBezTo>
                        <a:pt x="0" y="1709"/>
                        <a:pt x="7" y="2049"/>
                        <a:pt x="196" y="2049"/>
                      </a:cubicBezTo>
                      <a:cubicBezTo>
                        <a:pt x="237" y="2050"/>
                        <a:pt x="278" y="2051"/>
                        <a:pt x="319" y="2051"/>
                      </a:cubicBezTo>
                      <a:cubicBezTo>
                        <a:pt x="2249" y="2051"/>
                        <a:pt x="4014" y="1280"/>
                        <a:pt x="5838" y="756"/>
                      </a:cubicBezTo>
                      <a:cubicBezTo>
                        <a:pt x="6792" y="492"/>
                        <a:pt x="7758" y="351"/>
                        <a:pt x="8723" y="351"/>
                      </a:cubicBezTo>
                      <a:cubicBezTo>
                        <a:pt x="9841" y="351"/>
                        <a:pt x="10958" y="541"/>
                        <a:pt x="12049" y="952"/>
                      </a:cubicBezTo>
                      <a:cubicBezTo>
                        <a:pt x="12065" y="957"/>
                        <a:pt x="12080" y="959"/>
                        <a:pt x="12094" y="959"/>
                      </a:cubicBezTo>
                      <a:cubicBezTo>
                        <a:pt x="12258" y="959"/>
                        <a:pt x="12318" y="688"/>
                        <a:pt x="12130" y="614"/>
                      </a:cubicBezTo>
                      <a:cubicBezTo>
                        <a:pt x="11010" y="202"/>
                        <a:pt x="9841" y="1"/>
                        <a:pt x="86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8" name="Google Shape;2518;p63"/>
                <p:cNvSpPr/>
                <p:nvPr/>
              </p:nvSpPr>
              <p:spPr>
                <a:xfrm>
                  <a:off x="6106643" y="3289461"/>
                  <a:ext cx="542412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0" h="2048" extrusionOk="0">
                      <a:moveTo>
                        <a:pt x="9177" y="0"/>
                      </a:moveTo>
                      <a:cubicBezTo>
                        <a:pt x="8280" y="0"/>
                        <a:pt x="7381" y="110"/>
                        <a:pt x="6489" y="326"/>
                      </a:cubicBezTo>
                      <a:cubicBezTo>
                        <a:pt x="4434" y="827"/>
                        <a:pt x="2458" y="1708"/>
                        <a:pt x="320" y="1708"/>
                      </a:cubicBezTo>
                      <a:cubicBezTo>
                        <a:pt x="288" y="1708"/>
                        <a:pt x="256" y="1708"/>
                        <a:pt x="224" y="1708"/>
                      </a:cubicBezTo>
                      <a:cubicBezTo>
                        <a:pt x="1" y="1708"/>
                        <a:pt x="1" y="2046"/>
                        <a:pt x="224" y="2046"/>
                      </a:cubicBezTo>
                      <a:cubicBezTo>
                        <a:pt x="258" y="2047"/>
                        <a:pt x="292" y="2047"/>
                        <a:pt x="326" y="2047"/>
                      </a:cubicBezTo>
                      <a:cubicBezTo>
                        <a:pt x="2320" y="2047"/>
                        <a:pt x="4212" y="1273"/>
                        <a:pt x="6124" y="773"/>
                      </a:cubicBezTo>
                      <a:cubicBezTo>
                        <a:pt x="7142" y="497"/>
                        <a:pt x="8173" y="350"/>
                        <a:pt x="9201" y="350"/>
                      </a:cubicBezTo>
                      <a:cubicBezTo>
                        <a:pt x="10368" y="350"/>
                        <a:pt x="11532" y="539"/>
                        <a:pt x="12673" y="942"/>
                      </a:cubicBezTo>
                      <a:cubicBezTo>
                        <a:pt x="12690" y="948"/>
                        <a:pt x="12707" y="950"/>
                        <a:pt x="12722" y="950"/>
                      </a:cubicBezTo>
                      <a:cubicBezTo>
                        <a:pt x="12883" y="950"/>
                        <a:pt x="12940" y="684"/>
                        <a:pt x="12754" y="604"/>
                      </a:cubicBezTo>
                      <a:cubicBezTo>
                        <a:pt x="11588" y="199"/>
                        <a:pt x="10385" y="0"/>
                        <a:pt x="9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9" name="Google Shape;2519;p63"/>
                <p:cNvSpPr/>
                <p:nvPr/>
              </p:nvSpPr>
              <p:spPr>
                <a:xfrm>
                  <a:off x="6079397" y="3332971"/>
                  <a:ext cx="569701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91" h="2053" extrusionOk="0">
                      <a:moveTo>
                        <a:pt x="9616" y="0"/>
                      </a:moveTo>
                      <a:cubicBezTo>
                        <a:pt x="8694" y="0"/>
                        <a:pt x="7771" y="103"/>
                        <a:pt x="6862" y="304"/>
                      </a:cubicBezTo>
                      <a:cubicBezTo>
                        <a:pt x="4692" y="805"/>
                        <a:pt x="2575" y="1713"/>
                        <a:pt x="329" y="1713"/>
                      </a:cubicBezTo>
                      <a:cubicBezTo>
                        <a:pt x="296" y="1713"/>
                        <a:pt x="264" y="1713"/>
                        <a:pt x="231" y="1713"/>
                      </a:cubicBezTo>
                      <a:cubicBezTo>
                        <a:pt x="223" y="1712"/>
                        <a:pt x="215" y="1711"/>
                        <a:pt x="207" y="1711"/>
                      </a:cubicBezTo>
                      <a:cubicBezTo>
                        <a:pt x="1" y="1711"/>
                        <a:pt x="9" y="2051"/>
                        <a:pt x="231" y="2051"/>
                      </a:cubicBezTo>
                      <a:cubicBezTo>
                        <a:pt x="266" y="2052"/>
                        <a:pt x="301" y="2052"/>
                        <a:pt x="336" y="2052"/>
                      </a:cubicBezTo>
                      <a:cubicBezTo>
                        <a:pt x="2464" y="2052"/>
                        <a:pt x="4464" y="1251"/>
                        <a:pt x="6496" y="751"/>
                      </a:cubicBezTo>
                      <a:cubicBezTo>
                        <a:pt x="7552" y="491"/>
                        <a:pt x="8615" y="351"/>
                        <a:pt x="9673" y="351"/>
                      </a:cubicBezTo>
                      <a:cubicBezTo>
                        <a:pt x="10903" y="351"/>
                        <a:pt x="12126" y="540"/>
                        <a:pt x="13323" y="947"/>
                      </a:cubicBezTo>
                      <a:cubicBezTo>
                        <a:pt x="13339" y="952"/>
                        <a:pt x="13355" y="955"/>
                        <a:pt x="13369" y="955"/>
                      </a:cubicBezTo>
                      <a:cubicBezTo>
                        <a:pt x="13532" y="955"/>
                        <a:pt x="13591" y="665"/>
                        <a:pt x="13404" y="609"/>
                      </a:cubicBezTo>
                      <a:cubicBezTo>
                        <a:pt x="12175" y="199"/>
                        <a:pt x="10898" y="0"/>
                        <a:pt x="961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0" name="Google Shape;2520;p63"/>
                <p:cNvSpPr/>
                <p:nvPr/>
              </p:nvSpPr>
              <p:spPr>
                <a:xfrm>
                  <a:off x="6052150" y="3379835"/>
                  <a:ext cx="599085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2" h="2005" extrusionOk="0">
                      <a:moveTo>
                        <a:pt x="9753" y="1"/>
                      </a:moveTo>
                      <a:cubicBezTo>
                        <a:pt x="8924" y="1"/>
                        <a:pt x="8092" y="82"/>
                        <a:pt x="7254" y="256"/>
                      </a:cubicBezTo>
                      <a:cubicBezTo>
                        <a:pt x="4944" y="730"/>
                        <a:pt x="2720" y="1638"/>
                        <a:pt x="335" y="1638"/>
                      </a:cubicBezTo>
                      <a:cubicBezTo>
                        <a:pt x="300" y="1638"/>
                        <a:pt x="265" y="1638"/>
                        <a:pt x="231" y="1638"/>
                      </a:cubicBezTo>
                      <a:cubicBezTo>
                        <a:pt x="0" y="1638"/>
                        <a:pt x="0" y="1977"/>
                        <a:pt x="231" y="2004"/>
                      </a:cubicBezTo>
                      <a:cubicBezTo>
                        <a:pt x="268" y="2004"/>
                        <a:pt x="306" y="2004"/>
                        <a:pt x="343" y="2004"/>
                      </a:cubicBezTo>
                      <a:cubicBezTo>
                        <a:pt x="2610" y="2004"/>
                        <a:pt x="4723" y="1209"/>
                        <a:pt x="6889" y="676"/>
                      </a:cubicBezTo>
                      <a:cubicBezTo>
                        <a:pt x="7847" y="469"/>
                        <a:pt x="8806" y="317"/>
                        <a:pt x="9780" y="317"/>
                      </a:cubicBezTo>
                      <a:cubicBezTo>
                        <a:pt x="9983" y="317"/>
                        <a:pt x="10186" y="323"/>
                        <a:pt x="10390" y="337"/>
                      </a:cubicBezTo>
                      <a:cubicBezTo>
                        <a:pt x="11630" y="398"/>
                        <a:pt x="12842" y="676"/>
                        <a:pt x="14027" y="1049"/>
                      </a:cubicBezTo>
                      <a:cubicBezTo>
                        <a:pt x="14048" y="1057"/>
                        <a:pt x="14068" y="1061"/>
                        <a:pt x="14086" y="1061"/>
                      </a:cubicBezTo>
                      <a:cubicBezTo>
                        <a:pt x="14239" y="1061"/>
                        <a:pt x="14291" y="783"/>
                        <a:pt x="14115" y="710"/>
                      </a:cubicBezTo>
                      <a:cubicBezTo>
                        <a:pt x="12671" y="256"/>
                        <a:pt x="11218" y="1"/>
                        <a:pt x="975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1" name="Google Shape;2521;p63"/>
                <p:cNvSpPr/>
                <p:nvPr/>
              </p:nvSpPr>
              <p:spPr>
                <a:xfrm>
                  <a:off x="6027461" y="3421711"/>
                  <a:ext cx="623774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1" h="1995" extrusionOk="0">
                      <a:moveTo>
                        <a:pt x="10093" y="0"/>
                      </a:moveTo>
                      <a:cubicBezTo>
                        <a:pt x="9281" y="0"/>
                        <a:pt x="8464" y="82"/>
                        <a:pt x="7647" y="246"/>
                      </a:cubicBezTo>
                      <a:cubicBezTo>
                        <a:pt x="5196" y="720"/>
                        <a:pt x="2830" y="1655"/>
                        <a:pt x="304" y="1655"/>
                      </a:cubicBezTo>
                      <a:cubicBezTo>
                        <a:pt x="268" y="1655"/>
                        <a:pt x="232" y="1655"/>
                        <a:pt x="196" y="1655"/>
                      </a:cubicBezTo>
                      <a:cubicBezTo>
                        <a:pt x="0" y="1655"/>
                        <a:pt x="0" y="1993"/>
                        <a:pt x="196" y="1993"/>
                      </a:cubicBezTo>
                      <a:cubicBezTo>
                        <a:pt x="235" y="1994"/>
                        <a:pt x="273" y="1994"/>
                        <a:pt x="312" y="1994"/>
                      </a:cubicBezTo>
                      <a:cubicBezTo>
                        <a:pt x="2727" y="1994"/>
                        <a:pt x="4975" y="1166"/>
                        <a:pt x="7308" y="666"/>
                      </a:cubicBezTo>
                      <a:cubicBezTo>
                        <a:pt x="8246" y="464"/>
                        <a:pt x="9179" y="359"/>
                        <a:pt x="10104" y="359"/>
                      </a:cubicBezTo>
                      <a:cubicBezTo>
                        <a:pt x="11632" y="359"/>
                        <a:pt x="13140" y="646"/>
                        <a:pt x="14616" y="1262"/>
                      </a:cubicBezTo>
                      <a:cubicBezTo>
                        <a:pt x="14637" y="1271"/>
                        <a:pt x="14657" y="1274"/>
                        <a:pt x="14675" y="1274"/>
                      </a:cubicBezTo>
                      <a:cubicBezTo>
                        <a:pt x="14828" y="1274"/>
                        <a:pt x="14880" y="996"/>
                        <a:pt x="14704" y="923"/>
                      </a:cubicBezTo>
                      <a:cubicBezTo>
                        <a:pt x="13213" y="307"/>
                        <a:pt x="11663" y="0"/>
                        <a:pt x="1009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2" name="Google Shape;2522;p63"/>
                <p:cNvSpPr/>
                <p:nvPr/>
              </p:nvSpPr>
              <p:spPr>
                <a:xfrm>
                  <a:off x="6779335" y="3244190"/>
                  <a:ext cx="516382" cy="859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19" h="2051" extrusionOk="0">
                      <a:moveTo>
                        <a:pt x="3627" y="1"/>
                      </a:moveTo>
                      <a:cubicBezTo>
                        <a:pt x="2461" y="1"/>
                        <a:pt x="1302" y="202"/>
                        <a:pt x="181" y="614"/>
                      </a:cubicBezTo>
                      <a:cubicBezTo>
                        <a:pt x="0" y="688"/>
                        <a:pt x="55" y="959"/>
                        <a:pt x="218" y="959"/>
                      </a:cubicBezTo>
                      <a:cubicBezTo>
                        <a:pt x="232" y="959"/>
                        <a:pt x="247" y="957"/>
                        <a:pt x="262" y="952"/>
                      </a:cubicBezTo>
                      <a:cubicBezTo>
                        <a:pt x="1353" y="541"/>
                        <a:pt x="2462" y="351"/>
                        <a:pt x="3578" y="351"/>
                      </a:cubicBezTo>
                      <a:cubicBezTo>
                        <a:pt x="4540" y="351"/>
                        <a:pt x="5507" y="492"/>
                        <a:pt x="6473" y="756"/>
                      </a:cubicBezTo>
                      <a:cubicBezTo>
                        <a:pt x="8297" y="1280"/>
                        <a:pt x="10069" y="2051"/>
                        <a:pt x="11967" y="2051"/>
                      </a:cubicBezTo>
                      <a:cubicBezTo>
                        <a:pt x="12007" y="2051"/>
                        <a:pt x="12048" y="2050"/>
                        <a:pt x="12088" y="2049"/>
                      </a:cubicBezTo>
                      <a:cubicBezTo>
                        <a:pt x="12310" y="2049"/>
                        <a:pt x="12318" y="1709"/>
                        <a:pt x="12112" y="1709"/>
                      </a:cubicBezTo>
                      <a:cubicBezTo>
                        <a:pt x="12104" y="1709"/>
                        <a:pt x="12096" y="1710"/>
                        <a:pt x="12088" y="1711"/>
                      </a:cubicBezTo>
                      <a:cubicBezTo>
                        <a:pt x="12051" y="1711"/>
                        <a:pt x="12014" y="1712"/>
                        <a:pt x="11978" y="1712"/>
                      </a:cubicBezTo>
                      <a:cubicBezTo>
                        <a:pt x="9935" y="1712"/>
                        <a:pt x="8077" y="801"/>
                        <a:pt x="6108" y="302"/>
                      </a:cubicBezTo>
                      <a:cubicBezTo>
                        <a:pt x="5286" y="102"/>
                        <a:pt x="4455" y="1"/>
                        <a:pt x="36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3" name="Google Shape;2523;p63"/>
                <p:cNvSpPr/>
                <p:nvPr/>
              </p:nvSpPr>
              <p:spPr>
                <a:xfrm>
                  <a:off x="6779377" y="3289461"/>
                  <a:ext cx="542161" cy="858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4" h="2048" extrusionOk="0">
                      <a:moveTo>
                        <a:pt x="3761" y="0"/>
                      </a:moveTo>
                      <a:cubicBezTo>
                        <a:pt x="2551" y="0"/>
                        <a:pt x="1347" y="199"/>
                        <a:pt x="180" y="604"/>
                      </a:cubicBezTo>
                      <a:cubicBezTo>
                        <a:pt x="1" y="684"/>
                        <a:pt x="53" y="950"/>
                        <a:pt x="212" y="950"/>
                      </a:cubicBezTo>
                      <a:cubicBezTo>
                        <a:pt x="228" y="950"/>
                        <a:pt x="244" y="948"/>
                        <a:pt x="261" y="942"/>
                      </a:cubicBezTo>
                      <a:cubicBezTo>
                        <a:pt x="1403" y="539"/>
                        <a:pt x="2567" y="350"/>
                        <a:pt x="3734" y="350"/>
                      </a:cubicBezTo>
                      <a:cubicBezTo>
                        <a:pt x="4762" y="350"/>
                        <a:pt x="5792" y="497"/>
                        <a:pt x="6811" y="773"/>
                      </a:cubicBezTo>
                      <a:cubicBezTo>
                        <a:pt x="8729" y="1273"/>
                        <a:pt x="10588" y="2047"/>
                        <a:pt x="12607" y="2047"/>
                      </a:cubicBezTo>
                      <a:cubicBezTo>
                        <a:pt x="12641" y="2047"/>
                        <a:pt x="12676" y="2047"/>
                        <a:pt x="12710" y="2046"/>
                      </a:cubicBezTo>
                      <a:cubicBezTo>
                        <a:pt x="12934" y="2046"/>
                        <a:pt x="12934" y="1708"/>
                        <a:pt x="12710" y="1708"/>
                      </a:cubicBezTo>
                      <a:cubicBezTo>
                        <a:pt x="12678" y="1708"/>
                        <a:pt x="12646" y="1708"/>
                        <a:pt x="12614" y="1708"/>
                      </a:cubicBezTo>
                      <a:cubicBezTo>
                        <a:pt x="10477" y="1708"/>
                        <a:pt x="8500" y="827"/>
                        <a:pt x="6445" y="326"/>
                      </a:cubicBezTo>
                      <a:cubicBezTo>
                        <a:pt x="5557" y="110"/>
                        <a:pt x="4657" y="0"/>
                        <a:pt x="376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4" name="Google Shape;2524;p63"/>
                <p:cNvSpPr/>
                <p:nvPr/>
              </p:nvSpPr>
              <p:spPr>
                <a:xfrm>
                  <a:off x="6779335" y="3332971"/>
                  <a:ext cx="569449" cy="8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85" h="2053" extrusionOk="0">
                      <a:moveTo>
                        <a:pt x="3974" y="0"/>
                      </a:moveTo>
                      <a:cubicBezTo>
                        <a:pt x="2690" y="0"/>
                        <a:pt x="1410" y="199"/>
                        <a:pt x="181" y="609"/>
                      </a:cubicBezTo>
                      <a:cubicBezTo>
                        <a:pt x="1" y="665"/>
                        <a:pt x="54" y="955"/>
                        <a:pt x="216" y="955"/>
                      </a:cubicBezTo>
                      <a:cubicBezTo>
                        <a:pt x="231" y="955"/>
                        <a:pt x="246" y="952"/>
                        <a:pt x="262" y="947"/>
                      </a:cubicBezTo>
                      <a:cubicBezTo>
                        <a:pt x="1463" y="540"/>
                        <a:pt x="2686" y="351"/>
                        <a:pt x="3916" y="351"/>
                      </a:cubicBezTo>
                      <a:cubicBezTo>
                        <a:pt x="4974" y="351"/>
                        <a:pt x="6037" y="491"/>
                        <a:pt x="7096" y="751"/>
                      </a:cubicBezTo>
                      <a:cubicBezTo>
                        <a:pt x="9122" y="1251"/>
                        <a:pt x="11122" y="2052"/>
                        <a:pt x="13256" y="2052"/>
                      </a:cubicBezTo>
                      <a:cubicBezTo>
                        <a:pt x="13291" y="2052"/>
                        <a:pt x="13326" y="2052"/>
                        <a:pt x="13361" y="2051"/>
                      </a:cubicBezTo>
                      <a:cubicBezTo>
                        <a:pt x="13577" y="2051"/>
                        <a:pt x="13585" y="1711"/>
                        <a:pt x="13385" y="1711"/>
                      </a:cubicBezTo>
                      <a:cubicBezTo>
                        <a:pt x="13377" y="1711"/>
                        <a:pt x="13369" y="1712"/>
                        <a:pt x="13361" y="1713"/>
                      </a:cubicBezTo>
                      <a:cubicBezTo>
                        <a:pt x="13329" y="1713"/>
                        <a:pt x="13296" y="1713"/>
                        <a:pt x="13263" y="1713"/>
                      </a:cubicBezTo>
                      <a:cubicBezTo>
                        <a:pt x="11011" y="1713"/>
                        <a:pt x="8900" y="805"/>
                        <a:pt x="6731" y="304"/>
                      </a:cubicBezTo>
                      <a:cubicBezTo>
                        <a:pt x="5821" y="103"/>
                        <a:pt x="4897" y="0"/>
                        <a:pt x="397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5" name="Google Shape;2525;p63"/>
                <p:cNvSpPr/>
                <p:nvPr/>
              </p:nvSpPr>
              <p:spPr>
                <a:xfrm>
                  <a:off x="6777030" y="3379835"/>
                  <a:ext cx="599043" cy="84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1" h="2005" extrusionOk="0">
                      <a:moveTo>
                        <a:pt x="4537" y="1"/>
                      </a:moveTo>
                      <a:cubicBezTo>
                        <a:pt x="3073" y="1"/>
                        <a:pt x="1622" y="256"/>
                        <a:pt x="182" y="710"/>
                      </a:cubicBezTo>
                      <a:cubicBezTo>
                        <a:pt x="0" y="783"/>
                        <a:pt x="51" y="1061"/>
                        <a:pt x="205" y="1061"/>
                      </a:cubicBezTo>
                      <a:cubicBezTo>
                        <a:pt x="223" y="1061"/>
                        <a:pt x="242" y="1057"/>
                        <a:pt x="263" y="1049"/>
                      </a:cubicBezTo>
                      <a:cubicBezTo>
                        <a:pt x="1421" y="676"/>
                        <a:pt x="2607" y="425"/>
                        <a:pt x="3819" y="337"/>
                      </a:cubicBezTo>
                      <a:cubicBezTo>
                        <a:pt x="4028" y="323"/>
                        <a:pt x="4236" y="317"/>
                        <a:pt x="4443" y="317"/>
                      </a:cubicBezTo>
                      <a:cubicBezTo>
                        <a:pt x="5440" y="317"/>
                        <a:pt x="6421" y="469"/>
                        <a:pt x="7402" y="676"/>
                      </a:cubicBezTo>
                      <a:cubicBezTo>
                        <a:pt x="9567" y="1209"/>
                        <a:pt x="11680" y="2004"/>
                        <a:pt x="13954" y="2004"/>
                      </a:cubicBezTo>
                      <a:cubicBezTo>
                        <a:pt x="13991" y="2004"/>
                        <a:pt x="14029" y="2004"/>
                        <a:pt x="14067" y="2004"/>
                      </a:cubicBezTo>
                      <a:cubicBezTo>
                        <a:pt x="14290" y="1977"/>
                        <a:pt x="14290" y="1638"/>
                        <a:pt x="14067" y="1638"/>
                      </a:cubicBezTo>
                      <a:cubicBezTo>
                        <a:pt x="14032" y="1638"/>
                        <a:pt x="13997" y="1638"/>
                        <a:pt x="13962" y="1638"/>
                      </a:cubicBezTo>
                      <a:cubicBezTo>
                        <a:pt x="11570" y="1638"/>
                        <a:pt x="9346" y="730"/>
                        <a:pt x="7036" y="256"/>
                      </a:cubicBezTo>
                      <a:cubicBezTo>
                        <a:pt x="6199" y="82"/>
                        <a:pt x="5366" y="1"/>
                        <a:pt x="453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6" name="Google Shape;2526;p63"/>
                <p:cNvSpPr/>
                <p:nvPr/>
              </p:nvSpPr>
              <p:spPr>
                <a:xfrm>
                  <a:off x="6777030" y="3421711"/>
                  <a:ext cx="623732" cy="8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0" h="1995" extrusionOk="0">
                      <a:moveTo>
                        <a:pt x="4779" y="0"/>
                      </a:moveTo>
                      <a:cubicBezTo>
                        <a:pt x="3217" y="0"/>
                        <a:pt x="1669" y="307"/>
                        <a:pt x="182" y="923"/>
                      </a:cubicBezTo>
                      <a:cubicBezTo>
                        <a:pt x="0" y="996"/>
                        <a:pt x="51" y="1274"/>
                        <a:pt x="205" y="1274"/>
                      </a:cubicBezTo>
                      <a:cubicBezTo>
                        <a:pt x="223" y="1274"/>
                        <a:pt x="242" y="1271"/>
                        <a:pt x="263" y="1262"/>
                      </a:cubicBezTo>
                      <a:cubicBezTo>
                        <a:pt x="1740" y="646"/>
                        <a:pt x="3250" y="359"/>
                        <a:pt x="4778" y="359"/>
                      </a:cubicBezTo>
                      <a:cubicBezTo>
                        <a:pt x="5704" y="359"/>
                        <a:pt x="6636" y="464"/>
                        <a:pt x="7571" y="666"/>
                      </a:cubicBezTo>
                      <a:cubicBezTo>
                        <a:pt x="9905" y="1166"/>
                        <a:pt x="12159" y="1994"/>
                        <a:pt x="14542" y="1994"/>
                      </a:cubicBezTo>
                      <a:cubicBezTo>
                        <a:pt x="14580" y="1994"/>
                        <a:pt x="14618" y="1994"/>
                        <a:pt x="14656" y="1993"/>
                      </a:cubicBezTo>
                      <a:cubicBezTo>
                        <a:pt x="14879" y="1993"/>
                        <a:pt x="14879" y="1655"/>
                        <a:pt x="14656" y="1655"/>
                      </a:cubicBezTo>
                      <a:cubicBezTo>
                        <a:pt x="14621" y="1655"/>
                        <a:pt x="14585" y="1655"/>
                        <a:pt x="14550" y="1655"/>
                      </a:cubicBezTo>
                      <a:cubicBezTo>
                        <a:pt x="12048" y="1655"/>
                        <a:pt x="9657" y="720"/>
                        <a:pt x="7206" y="246"/>
                      </a:cubicBezTo>
                      <a:cubicBezTo>
                        <a:pt x="6398" y="82"/>
                        <a:pt x="5587" y="0"/>
                        <a:pt x="477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27" name="Google Shape;2527;p63"/>
            <p:cNvSpPr/>
            <p:nvPr/>
          </p:nvSpPr>
          <p:spPr>
            <a:xfrm>
              <a:off x="6072313" y="2981744"/>
              <a:ext cx="841368" cy="265422"/>
            </a:xfrm>
            <a:custGeom>
              <a:avLst/>
              <a:gdLst/>
              <a:ahLst/>
              <a:cxnLst/>
              <a:rect l="l" t="t" r="r" b="b"/>
              <a:pathLst>
                <a:path w="20072" h="6332" extrusionOk="0">
                  <a:moveTo>
                    <a:pt x="15878" y="1"/>
                  </a:moveTo>
                  <a:cubicBezTo>
                    <a:pt x="15399" y="1"/>
                    <a:pt x="14368" y="326"/>
                    <a:pt x="12957" y="860"/>
                  </a:cubicBezTo>
                  <a:cubicBezTo>
                    <a:pt x="12957" y="860"/>
                    <a:pt x="4325" y="146"/>
                    <a:pt x="662" y="146"/>
                  </a:cubicBezTo>
                  <a:cubicBezTo>
                    <a:pt x="418" y="146"/>
                    <a:pt x="196" y="149"/>
                    <a:pt x="0" y="156"/>
                  </a:cubicBezTo>
                  <a:lnTo>
                    <a:pt x="170" y="6170"/>
                  </a:lnTo>
                  <a:cubicBezTo>
                    <a:pt x="477" y="6284"/>
                    <a:pt x="1089" y="6332"/>
                    <a:pt x="1890" y="6332"/>
                  </a:cubicBezTo>
                  <a:cubicBezTo>
                    <a:pt x="5055" y="6332"/>
                    <a:pt x="11175" y="5581"/>
                    <a:pt x="13181" y="5154"/>
                  </a:cubicBezTo>
                  <a:cubicBezTo>
                    <a:pt x="13181" y="5154"/>
                    <a:pt x="15978" y="5689"/>
                    <a:pt x="17129" y="5771"/>
                  </a:cubicBezTo>
                  <a:cubicBezTo>
                    <a:pt x="17348" y="5782"/>
                    <a:pt x="17534" y="5788"/>
                    <a:pt x="17692" y="5788"/>
                  </a:cubicBezTo>
                  <a:cubicBezTo>
                    <a:pt x="18368" y="5788"/>
                    <a:pt x="18528" y="5674"/>
                    <a:pt x="18572" y="5378"/>
                  </a:cubicBezTo>
                  <a:cubicBezTo>
                    <a:pt x="18653" y="5039"/>
                    <a:pt x="16486" y="4816"/>
                    <a:pt x="15524" y="4646"/>
                  </a:cubicBezTo>
                  <a:lnTo>
                    <a:pt x="15524" y="4646"/>
                  </a:lnTo>
                  <a:cubicBezTo>
                    <a:pt x="15524" y="4646"/>
                    <a:pt x="16578" y="4670"/>
                    <a:pt x="17523" y="4670"/>
                  </a:cubicBezTo>
                  <a:cubicBezTo>
                    <a:pt x="17996" y="4670"/>
                    <a:pt x="18441" y="4664"/>
                    <a:pt x="18714" y="4646"/>
                  </a:cubicBezTo>
                  <a:cubicBezTo>
                    <a:pt x="19500" y="4619"/>
                    <a:pt x="19669" y="4450"/>
                    <a:pt x="19642" y="4111"/>
                  </a:cubicBezTo>
                  <a:cubicBezTo>
                    <a:pt x="19642" y="3911"/>
                    <a:pt x="19601" y="3649"/>
                    <a:pt x="17081" y="3473"/>
                  </a:cubicBezTo>
                  <a:lnTo>
                    <a:pt x="17081" y="3473"/>
                  </a:lnTo>
                  <a:cubicBezTo>
                    <a:pt x="17267" y="3478"/>
                    <a:pt x="17462" y="3482"/>
                    <a:pt x="17661" y="3482"/>
                  </a:cubicBezTo>
                  <a:cubicBezTo>
                    <a:pt x="18770" y="3482"/>
                    <a:pt x="19965" y="3376"/>
                    <a:pt x="20008" y="2926"/>
                  </a:cubicBezTo>
                  <a:cubicBezTo>
                    <a:pt x="20072" y="2330"/>
                    <a:pt x="19165" y="2225"/>
                    <a:pt x="17709" y="2225"/>
                  </a:cubicBezTo>
                  <a:cubicBezTo>
                    <a:pt x="17203" y="2225"/>
                    <a:pt x="16630" y="2237"/>
                    <a:pt x="16010" y="2246"/>
                  </a:cubicBezTo>
                  <a:lnTo>
                    <a:pt x="16010" y="2246"/>
                  </a:lnTo>
                  <a:cubicBezTo>
                    <a:pt x="16585" y="2238"/>
                    <a:pt x="18682" y="2200"/>
                    <a:pt x="19195" y="2106"/>
                  </a:cubicBezTo>
                  <a:cubicBezTo>
                    <a:pt x="19553" y="2020"/>
                    <a:pt x="19613" y="1232"/>
                    <a:pt x="18105" y="1232"/>
                  </a:cubicBezTo>
                  <a:cubicBezTo>
                    <a:pt x="18074" y="1232"/>
                    <a:pt x="18042" y="1232"/>
                    <a:pt x="18010" y="1233"/>
                  </a:cubicBezTo>
                  <a:cubicBezTo>
                    <a:pt x="16398" y="1233"/>
                    <a:pt x="15158" y="1368"/>
                    <a:pt x="15043" y="1368"/>
                  </a:cubicBezTo>
                  <a:cubicBezTo>
                    <a:pt x="15041" y="1369"/>
                    <a:pt x="15039" y="1369"/>
                    <a:pt x="15038" y="1369"/>
                  </a:cubicBezTo>
                  <a:cubicBezTo>
                    <a:pt x="14980" y="1369"/>
                    <a:pt x="16148" y="627"/>
                    <a:pt x="16174" y="183"/>
                  </a:cubicBezTo>
                  <a:cubicBezTo>
                    <a:pt x="16182" y="58"/>
                    <a:pt x="16079" y="1"/>
                    <a:pt x="15878" y="1"/>
                  </a:cubicBezTo>
                  <a:close/>
                </a:path>
              </a:pathLst>
            </a:custGeom>
            <a:solidFill>
              <a:srgbClr val="FFC3A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3"/>
            <p:cNvSpPr/>
            <p:nvPr/>
          </p:nvSpPr>
          <p:spPr>
            <a:xfrm>
              <a:off x="6072313" y="2975038"/>
              <a:ext cx="847237" cy="279548"/>
            </a:xfrm>
            <a:custGeom>
              <a:avLst/>
              <a:gdLst/>
              <a:ahLst/>
              <a:cxnLst/>
              <a:rect l="l" t="t" r="r" b="b"/>
              <a:pathLst>
                <a:path w="20212" h="6669" extrusionOk="0">
                  <a:moveTo>
                    <a:pt x="15846" y="1"/>
                  </a:moveTo>
                  <a:cubicBezTo>
                    <a:pt x="15440" y="1"/>
                    <a:pt x="14639" y="192"/>
                    <a:pt x="12930" y="851"/>
                  </a:cubicBezTo>
                  <a:cubicBezTo>
                    <a:pt x="12298" y="800"/>
                    <a:pt x="4211" y="136"/>
                    <a:pt x="681" y="136"/>
                  </a:cubicBezTo>
                  <a:cubicBezTo>
                    <a:pt x="429" y="136"/>
                    <a:pt x="201" y="139"/>
                    <a:pt x="0" y="146"/>
                  </a:cubicBezTo>
                  <a:lnTo>
                    <a:pt x="27" y="485"/>
                  </a:lnTo>
                  <a:cubicBezTo>
                    <a:pt x="220" y="478"/>
                    <a:pt x="438" y="475"/>
                    <a:pt x="679" y="475"/>
                  </a:cubicBezTo>
                  <a:cubicBezTo>
                    <a:pt x="4288" y="475"/>
                    <a:pt x="12847" y="1189"/>
                    <a:pt x="12930" y="1189"/>
                  </a:cubicBezTo>
                  <a:lnTo>
                    <a:pt x="12957" y="1223"/>
                  </a:lnTo>
                  <a:lnTo>
                    <a:pt x="13011" y="1189"/>
                  </a:lnTo>
                  <a:cubicBezTo>
                    <a:pt x="14874" y="456"/>
                    <a:pt x="15590" y="318"/>
                    <a:pt x="15861" y="318"/>
                  </a:cubicBezTo>
                  <a:cubicBezTo>
                    <a:pt x="15943" y="318"/>
                    <a:pt x="15985" y="330"/>
                    <a:pt x="16005" y="343"/>
                  </a:cubicBezTo>
                  <a:cubicBezTo>
                    <a:pt x="16005" y="512"/>
                    <a:pt x="15693" y="797"/>
                    <a:pt x="15097" y="1250"/>
                  </a:cubicBezTo>
                  <a:cubicBezTo>
                    <a:pt x="14901" y="1420"/>
                    <a:pt x="14820" y="1474"/>
                    <a:pt x="14874" y="1589"/>
                  </a:cubicBezTo>
                  <a:lnTo>
                    <a:pt x="14928" y="1731"/>
                  </a:lnTo>
                  <a:lnTo>
                    <a:pt x="15070" y="1697"/>
                  </a:lnTo>
                  <a:cubicBezTo>
                    <a:pt x="15158" y="1697"/>
                    <a:pt x="16425" y="1562"/>
                    <a:pt x="18010" y="1562"/>
                  </a:cubicBezTo>
                  <a:cubicBezTo>
                    <a:pt x="18061" y="1560"/>
                    <a:pt x="18110" y="1559"/>
                    <a:pt x="18158" y="1559"/>
                  </a:cubicBezTo>
                  <a:cubicBezTo>
                    <a:pt x="18968" y="1559"/>
                    <a:pt x="19224" y="1822"/>
                    <a:pt x="19249" y="1982"/>
                  </a:cubicBezTo>
                  <a:cubicBezTo>
                    <a:pt x="19249" y="2036"/>
                    <a:pt x="19222" y="2097"/>
                    <a:pt x="19161" y="2097"/>
                  </a:cubicBezTo>
                  <a:cubicBezTo>
                    <a:pt x="18599" y="2205"/>
                    <a:pt x="15944" y="2239"/>
                    <a:pt x="15863" y="2239"/>
                  </a:cubicBezTo>
                  <a:lnTo>
                    <a:pt x="15863" y="2578"/>
                  </a:lnTo>
                  <a:lnTo>
                    <a:pt x="16736" y="2578"/>
                  </a:lnTo>
                  <a:cubicBezTo>
                    <a:pt x="17177" y="2568"/>
                    <a:pt x="17591" y="2559"/>
                    <a:pt x="17965" y="2559"/>
                  </a:cubicBezTo>
                  <a:cubicBezTo>
                    <a:pt x="18886" y="2559"/>
                    <a:pt x="19563" y="2615"/>
                    <a:pt x="19784" y="2856"/>
                  </a:cubicBezTo>
                  <a:cubicBezTo>
                    <a:pt x="19839" y="2917"/>
                    <a:pt x="19839" y="2998"/>
                    <a:pt x="19839" y="3086"/>
                  </a:cubicBezTo>
                  <a:cubicBezTo>
                    <a:pt x="19839" y="3113"/>
                    <a:pt x="19757" y="3452"/>
                    <a:pt x="17868" y="3479"/>
                  </a:cubicBezTo>
                  <a:lnTo>
                    <a:pt x="17217" y="3479"/>
                  </a:lnTo>
                  <a:cubicBezTo>
                    <a:pt x="16791" y="3452"/>
                    <a:pt x="16317" y="3425"/>
                    <a:pt x="15775" y="3391"/>
                  </a:cubicBezTo>
                  <a:lnTo>
                    <a:pt x="15775" y="3729"/>
                  </a:lnTo>
                  <a:cubicBezTo>
                    <a:pt x="15775" y="3729"/>
                    <a:pt x="16398" y="3790"/>
                    <a:pt x="17190" y="3817"/>
                  </a:cubicBezTo>
                  <a:cubicBezTo>
                    <a:pt x="18091" y="3872"/>
                    <a:pt x="18714" y="3960"/>
                    <a:pt x="19107" y="4041"/>
                  </a:cubicBezTo>
                  <a:cubicBezTo>
                    <a:pt x="19473" y="4156"/>
                    <a:pt x="19473" y="4237"/>
                    <a:pt x="19473" y="4298"/>
                  </a:cubicBezTo>
                  <a:cubicBezTo>
                    <a:pt x="19500" y="4441"/>
                    <a:pt x="19500" y="4610"/>
                    <a:pt x="18687" y="4637"/>
                  </a:cubicBezTo>
                  <a:cubicBezTo>
                    <a:pt x="18364" y="4660"/>
                    <a:pt x="17753" y="4668"/>
                    <a:pt x="17155" y="4668"/>
                  </a:cubicBezTo>
                  <a:cubicBezTo>
                    <a:pt x="16337" y="4668"/>
                    <a:pt x="15540" y="4653"/>
                    <a:pt x="15524" y="4637"/>
                  </a:cubicBezTo>
                  <a:lnTo>
                    <a:pt x="15497" y="4976"/>
                  </a:lnTo>
                  <a:cubicBezTo>
                    <a:pt x="15693" y="5030"/>
                    <a:pt x="15978" y="5057"/>
                    <a:pt x="16256" y="5118"/>
                  </a:cubicBezTo>
                  <a:cubicBezTo>
                    <a:pt x="16933" y="5199"/>
                    <a:pt x="18179" y="5396"/>
                    <a:pt x="18403" y="5565"/>
                  </a:cubicBezTo>
                  <a:cubicBezTo>
                    <a:pt x="18359" y="5680"/>
                    <a:pt x="18274" y="5778"/>
                    <a:pt x="17672" y="5778"/>
                  </a:cubicBezTo>
                  <a:cubicBezTo>
                    <a:pt x="17532" y="5778"/>
                    <a:pt x="17364" y="5773"/>
                    <a:pt x="17163" y="5761"/>
                  </a:cubicBezTo>
                  <a:cubicBezTo>
                    <a:pt x="16032" y="5680"/>
                    <a:pt x="13235" y="5172"/>
                    <a:pt x="13208" y="5172"/>
                  </a:cubicBezTo>
                  <a:lnTo>
                    <a:pt x="13181" y="5145"/>
                  </a:lnTo>
                  <a:lnTo>
                    <a:pt x="13126" y="5172"/>
                  </a:lnTo>
                  <a:cubicBezTo>
                    <a:pt x="11058" y="5603"/>
                    <a:pt x="4865" y="6329"/>
                    <a:pt x="1800" y="6329"/>
                  </a:cubicBezTo>
                  <a:cubicBezTo>
                    <a:pt x="1061" y="6329"/>
                    <a:pt x="504" y="6287"/>
                    <a:pt x="230" y="6188"/>
                  </a:cubicBezTo>
                  <a:lnTo>
                    <a:pt x="88" y="6500"/>
                  </a:lnTo>
                  <a:cubicBezTo>
                    <a:pt x="427" y="6608"/>
                    <a:pt x="1077" y="6669"/>
                    <a:pt x="1924" y="6669"/>
                  </a:cubicBezTo>
                  <a:cubicBezTo>
                    <a:pt x="5141" y="6669"/>
                    <a:pt x="11237" y="5903"/>
                    <a:pt x="13181" y="5511"/>
                  </a:cubicBezTo>
                  <a:cubicBezTo>
                    <a:pt x="13519" y="5565"/>
                    <a:pt x="16032" y="6019"/>
                    <a:pt x="17129" y="6100"/>
                  </a:cubicBezTo>
                  <a:cubicBezTo>
                    <a:pt x="17348" y="6112"/>
                    <a:pt x="17538" y="6119"/>
                    <a:pt x="17704" y="6119"/>
                  </a:cubicBezTo>
                  <a:cubicBezTo>
                    <a:pt x="18378" y="6119"/>
                    <a:pt x="18649" y="5999"/>
                    <a:pt x="18741" y="5592"/>
                  </a:cubicBezTo>
                  <a:cubicBezTo>
                    <a:pt x="18741" y="5511"/>
                    <a:pt x="18741" y="5456"/>
                    <a:pt x="18687" y="5396"/>
                  </a:cubicBezTo>
                  <a:cubicBezTo>
                    <a:pt x="18599" y="5226"/>
                    <a:pt x="18288" y="5118"/>
                    <a:pt x="17725" y="5003"/>
                  </a:cubicBezTo>
                  <a:cubicBezTo>
                    <a:pt x="18118" y="5003"/>
                    <a:pt x="18484" y="5003"/>
                    <a:pt x="18714" y="4976"/>
                  </a:cubicBezTo>
                  <a:cubicBezTo>
                    <a:pt x="19419" y="4948"/>
                    <a:pt x="19839" y="4806"/>
                    <a:pt x="19811" y="4271"/>
                  </a:cubicBezTo>
                  <a:cubicBezTo>
                    <a:pt x="19811" y="4041"/>
                    <a:pt x="19730" y="3872"/>
                    <a:pt x="19161" y="3729"/>
                  </a:cubicBezTo>
                  <a:cubicBezTo>
                    <a:pt x="19839" y="3621"/>
                    <a:pt x="20150" y="3425"/>
                    <a:pt x="20177" y="3113"/>
                  </a:cubicBezTo>
                  <a:cubicBezTo>
                    <a:pt x="20211" y="2917"/>
                    <a:pt x="20150" y="2774"/>
                    <a:pt x="20042" y="2632"/>
                  </a:cubicBezTo>
                  <a:cubicBezTo>
                    <a:pt x="19900" y="2490"/>
                    <a:pt x="19703" y="2409"/>
                    <a:pt x="19419" y="2321"/>
                  </a:cubicBezTo>
                  <a:cubicBezTo>
                    <a:pt x="19534" y="2239"/>
                    <a:pt x="19588" y="2097"/>
                    <a:pt x="19588" y="1928"/>
                  </a:cubicBezTo>
                  <a:cubicBezTo>
                    <a:pt x="19562" y="1763"/>
                    <a:pt x="19401" y="1222"/>
                    <a:pt x="18126" y="1222"/>
                  </a:cubicBezTo>
                  <a:cubicBezTo>
                    <a:pt x="18088" y="1222"/>
                    <a:pt x="18050" y="1222"/>
                    <a:pt x="18010" y="1223"/>
                  </a:cubicBezTo>
                  <a:cubicBezTo>
                    <a:pt x="16994" y="1223"/>
                    <a:pt x="16113" y="1277"/>
                    <a:pt x="15578" y="1305"/>
                  </a:cubicBezTo>
                  <a:cubicBezTo>
                    <a:pt x="15978" y="993"/>
                    <a:pt x="16344" y="654"/>
                    <a:pt x="16344" y="377"/>
                  </a:cubicBezTo>
                  <a:cubicBezTo>
                    <a:pt x="16344" y="262"/>
                    <a:pt x="16317" y="146"/>
                    <a:pt x="16201" y="92"/>
                  </a:cubicBezTo>
                  <a:cubicBezTo>
                    <a:pt x="16132" y="40"/>
                    <a:pt x="16029" y="1"/>
                    <a:pt x="1584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9" name="Google Shape;2529;p63"/>
            <p:cNvGrpSpPr/>
            <p:nvPr/>
          </p:nvGrpSpPr>
          <p:grpSpPr>
            <a:xfrm>
              <a:off x="5945680" y="2446626"/>
              <a:ext cx="305704" cy="513783"/>
              <a:chOff x="5945680" y="2446626"/>
              <a:chExt cx="305704" cy="513783"/>
            </a:xfrm>
          </p:grpSpPr>
          <p:sp>
            <p:nvSpPr>
              <p:cNvPr id="2530" name="Google Shape;2530;p63"/>
              <p:cNvSpPr/>
              <p:nvPr/>
            </p:nvSpPr>
            <p:spPr>
              <a:xfrm>
                <a:off x="5954189" y="2453668"/>
                <a:ext cx="289650" cy="499279"/>
              </a:xfrm>
              <a:custGeom>
                <a:avLst/>
                <a:gdLst/>
                <a:ahLst/>
                <a:cxnLst/>
                <a:rect l="l" t="t" r="r" b="b"/>
                <a:pathLst>
                  <a:path w="6910" h="11911" extrusionOk="0">
                    <a:moveTo>
                      <a:pt x="6909" y="0"/>
                    </a:moveTo>
                    <a:cubicBezTo>
                      <a:pt x="4234" y="1185"/>
                      <a:pt x="2845" y="3806"/>
                      <a:pt x="2060" y="5364"/>
                    </a:cubicBezTo>
                    <a:cubicBezTo>
                      <a:pt x="1382" y="6719"/>
                      <a:pt x="678" y="8074"/>
                      <a:pt x="1" y="9394"/>
                    </a:cubicBezTo>
                    <a:cubicBezTo>
                      <a:pt x="1" y="9394"/>
                      <a:pt x="1355" y="10613"/>
                      <a:pt x="3272" y="11318"/>
                    </a:cubicBezTo>
                    <a:cubicBezTo>
                      <a:pt x="4793" y="11855"/>
                      <a:pt x="5730" y="11911"/>
                      <a:pt x="6052" y="11911"/>
                    </a:cubicBezTo>
                    <a:cubicBezTo>
                      <a:pt x="6136" y="11911"/>
                      <a:pt x="6178" y="11907"/>
                      <a:pt x="6178" y="11907"/>
                    </a:cubicBezTo>
                    <a:lnTo>
                      <a:pt x="6686" y="4910"/>
                    </a:lnTo>
                    <a:lnTo>
                      <a:pt x="69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63"/>
              <p:cNvSpPr/>
              <p:nvPr/>
            </p:nvSpPr>
            <p:spPr>
              <a:xfrm>
                <a:off x="5945680" y="2446626"/>
                <a:ext cx="305704" cy="513783"/>
              </a:xfrm>
              <a:custGeom>
                <a:avLst/>
                <a:gdLst/>
                <a:ahLst/>
                <a:cxnLst/>
                <a:rect l="l" t="t" r="r" b="b"/>
                <a:pathLst>
                  <a:path w="7293" h="12257" extrusionOk="0">
                    <a:moveTo>
                      <a:pt x="6931" y="440"/>
                    </a:moveTo>
                    <a:cubicBezTo>
                      <a:pt x="6796" y="3592"/>
                      <a:pt x="6598" y="6720"/>
                      <a:pt x="6381" y="9874"/>
                    </a:cubicBezTo>
                    <a:cubicBezTo>
                      <a:pt x="6330" y="10558"/>
                      <a:pt x="6274" y="11237"/>
                      <a:pt x="6223" y="11916"/>
                    </a:cubicBezTo>
                    <a:lnTo>
                      <a:pt x="6223" y="11916"/>
                    </a:lnTo>
                    <a:cubicBezTo>
                      <a:pt x="6178" y="11917"/>
                      <a:pt x="6133" y="11918"/>
                      <a:pt x="6088" y="11918"/>
                    </a:cubicBezTo>
                    <a:cubicBezTo>
                      <a:pt x="5151" y="11918"/>
                      <a:pt x="4145" y="11559"/>
                      <a:pt x="3306" y="11228"/>
                    </a:cubicBezTo>
                    <a:cubicBezTo>
                      <a:pt x="2272" y="10823"/>
                      <a:pt x="1257" y="10253"/>
                      <a:pt x="402" y="9531"/>
                    </a:cubicBezTo>
                    <a:lnTo>
                      <a:pt x="402" y="9531"/>
                    </a:lnTo>
                    <a:cubicBezTo>
                      <a:pt x="1338" y="7732"/>
                      <a:pt x="2171" y="5859"/>
                      <a:pt x="3218" y="4117"/>
                    </a:cubicBezTo>
                    <a:cubicBezTo>
                      <a:pt x="4154" y="2596"/>
                      <a:pt x="5346" y="1246"/>
                      <a:pt x="6931" y="440"/>
                    </a:cubicBezTo>
                    <a:close/>
                    <a:moveTo>
                      <a:pt x="7112" y="0"/>
                    </a:moveTo>
                    <a:cubicBezTo>
                      <a:pt x="7071" y="0"/>
                      <a:pt x="7029" y="14"/>
                      <a:pt x="6998" y="41"/>
                    </a:cubicBezTo>
                    <a:lnTo>
                      <a:pt x="6998" y="41"/>
                    </a:lnTo>
                    <a:cubicBezTo>
                      <a:pt x="5294" y="809"/>
                      <a:pt x="4004" y="2183"/>
                      <a:pt x="3048" y="3751"/>
                    </a:cubicBezTo>
                    <a:cubicBezTo>
                      <a:pt x="1897" y="5586"/>
                      <a:pt x="1016" y="7591"/>
                      <a:pt x="61" y="9481"/>
                    </a:cubicBezTo>
                    <a:cubicBezTo>
                      <a:pt x="0" y="9562"/>
                      <a:pt x="0" y="9650"/>
                      <a:pt x="88" y="9704"/>
                    </a:cubicBezTo>
                    <a:cubicBezTo>
                      <a:pt x="935" y="10470"/>
                      <a:pt x="2005" y="11059"/>
                      <a:pt x="3082" y="11513"/>
                    </a:cubicBezTo>
                    <a:cubicBezTo>
                      <a:pt x="3976" y="11870"/>
                      <a:pt x="5066" y="12256"/>
                      <a:pt x="6082" y="12256"/>
                    </a:cubicBezTo>
                    <a:cubicBezTo>
                      <a:pt x="6183" y="12256"/>
                      <a:pt x="6282" y="12252"/>
                      <a:pt x="6381" y="12244"/>
                    </a:cubicBezTo>
                    <a:cubicBezTo>
                      <a:pt x="6496" y="12244"/>
                      <a:pt x="6550" y="12190"/>
                      <a:pt x="6550" y="12075"/>
                    </a:cubicBezTo>
                    <a:cubicBezTo>
                      <a:pt x="6773" y="9027"/>
                      <a:pt x="7031" y="5952"/>
                      <a:pt x="7173" y="2877"/>
                    </a:cubicBezTo>
                    <a:cubicBezTo>
                      <a:pt x="7200" y="1997"/>
                      <a:pt x="7252" y="1110"/>
                      <a:pt x="7280" y="229"/>
                    </a:cubicBezTo>
                    <a:lnTo>
                      <a:pt x="7280" y="229"/>
                    </a:lnTo>
                    <a:cubicBezTo>
                      <a:pt x="7292" y="193"/>
                      <a:pt x="7289" y="153"/>
                      <a:pt x="7275" y="117"/>
                    </a:cubicBezTo>
                    <a:lnTo>
                      <a:pt x="7275" y="117"/>
                    </a:lnTo>
                    <a:cubicBezTo>
                      <a:pt x="7257" y="54"/>
                      <a:pt x="7207" y="16"/>
                      <a:pt x="7152" y="4"/>
                    </a:cubicBezTo>
                    <a:lnTo>
                      <a:pt x="7152" y="4"/>
                    </a:lnTo>
                    <a:cubicBezTo>
                      <a:pt x="7142" y="2"/>
                      <a:pt x="7132" y="1"/>
                      <a:pt x="7122" y="1"/>
                    </a:cubicBezTo>
                    <a:lnTo>
                      <a:pt x="7122" y="1"/>
                    </a:lnTo>
                    <a:cubicBezTo>
                      <a:pt x="7119" y="0"/>
                      <a:pt x="7115" y="0"/>
                      <a:pt x="71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63"/>
              <p:cNvSpPr/>
              <p:nvPr/>
            </p:nvSpPr>
            <p:spPr>
              <a:xfrm>
                <a:off x="5994681" y="2740467"/>
                <a:ext cx="236876" cy="110956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647" extrusionOk="0">
                    <a:moveTo>
                      <a:pt x="253" y="1"/>
                    </a:moveTo>
                    <a:cubicBezTo>
                      <a:pt x="126" y="1"/>
                      <a:pt x="0" y="165"/>
                      <a:pt x="132" y="297"/>
                    </a:cubicBezTo>
                    <a:cubicBezTo>
                      <a:pt x="755" y="947"/>
                      <a:pt x="1629" y="1367"/>
                      <a:pt x="2448" y="1739"/>
                    </a:cubicBezTo>
                    <a:cubicBezTo>
                      <a:pt x="3376" y="2132"/>
                      <a:pt x="4365" y="2471"/>
                      <a:pt x="5354" y="2640"/>
                    </a:cubicBezTo>
                    <a:cubicBezTo>
                      <a:pt x="5370" y="2644"/>
                      <a:pt x="5386" y="2646"/>
                      <a:pt x="5401" y="2646"/>
                    </a:cubicBezTo>
                    <a:cubicBezTo>
                      <a:pt x="5589" y="2646"/>
                      <a:pt x="5651" y="2352"/>
                      <a:pt x="5469" y="2302"/>
                    </a:cubicBezTo>
                    <a:cubicBezTo>
                      <a:pt x="4480" y="2132"/>
                      <a:pt x="3518" y="1821"/>
                      <a:pt x="2618" y="1428"/>
                    </a:cubicBezTo>
                    <a:cubicBezTo>
                      <a:pt x="1825" y="1089"/>
                      <a:pt x="951" y="690"/>
                      <a:pt x="355" y="46"/>
                    </a:cubicBezTo>
                    <a:cubicBezTo>
                      <a:pt x="325" y="15"/>
                      <a:pt x="289" y="1"/>
                      <a:pt x="2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63"/>
              <p:cNvSpPr/>
              <p:nvPr/>
            </p:nvSpPr>
            <p:spPr>
              <a:xfrm>
                <a:off x="5995394" y="2800074"/>
                <a:ext cx="30935" cy="45397"/>
              </a:xfrm>
              <a:custGeom>
                <a:avLst/>
                <a:gdLst/>
                <a:ahLst/>
                <a:cxnLst/>
                <a:rect l="l" t="t" r="r" b="b"/>
                <a:pathLst>
                  <a:path w="738" h="1083" extrusionOk="0">
                    <a:moveTo>
                      <a:pt x="507" y="1"/>
                    </a:moveTo>
                    <a:cubicBezTo>
                      <a:pt x="456" y="1"/>
                      <a:pt x="406" y="26"/>
                      <a:pt x="372" y="87"/>
                    </a:cubicBezTo>
                    <a:cubicBezTo>
                      <a:pt x="284" y="345"/>
                      <a:pt x="169" y="568"/>
                      <a:pt x="61" y="825"/>
                    </a:cubicBezTo>
                    <a:cubicBezTo>
                      <a:pt x="0" y="960"/>
                      <a:pt x="128" y="1082"/>
                      <a:pt x="242" y="1082"/>
                    </a:cubicBezTo>
                    <a:cubicBezTo>
                      <a:pt x="295" y="1082"/>
                      <a:pt x="345" y="1057"/>
                      <a:pt x="372" y="995"/>
                    </a:cubicBezTo>
                    <a:cubicBezTo>
                      <a:pt x="481" y="737"/>
                      <a:pt x="569" y="514"/>
                      <a:pt x="677" y="284"/>
                    </a:cubicBezTo>
                    <a:cubicBezTo>
                      <a:pt x="738" y="129"/>
                      <a:pt x="621" y="1"/>
                      <a:pt x="5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63"/>
              <p:cNvSpPr/>
              <p:nvPr/>
            </p:nvSpPr>
            <p:spPr>
              <a:xfrm>
                <a:off x="6052444" y="2825015"/>
                <a:ext cx="33031" cy="50930"/>
              </a:xfrm>
              <a:custGeom>
                <a:avLst/>
                <a:gdLst/>
                <a:ahLst/>
                <a:cxnLst/>
                <a:rect l="l" t="t" r="r" b="b"/>
                <a:pathLst>
                  <a:path w="788" h="1215" extrusionOk="0">
                    <a:moveTo>
                      <a:pt x="561" y="1"/>
                    </a:moveTo>
                    <a:cubicBezTo>
                      <a:pt x="508" y="1"/>
                      <a:pt x="456" y="27"/>
                      <a:pt x="420" y="88"/>
                    </a:cubicBezTo>
                    <a:cubicBezTo>
                      <a:pt x="278" y="400"/>
                      <a:pt x="163" y="705"/>
                      <a:pt x="54" y="1016"/>
                    </a:cubicBezTo>
                    <a:cubicBezTo>
                      <a:pt x="1" y="1135"/>
                      <a:pt x="105" y="1215"/>
                      <a:pt x="214" y="1215"/>
                    </a:cubicBezTo>
                    <a:cubicBezTo>
                      <a:pt x="285" y="1215"/>
                      <a:pt x="358" y="1181"/>
                      <a:pt x="393" y="1104"/>
                    </a:cubicBezTo>
                    <a:cubicBezTo>
                      <a:pt x="474" y="820"/>
                      <a:pt x="589" y="535"/>
                      <a:pt x="732" y="258"/>
                    </a:cubicBezTo>
                    <a:cubicBezTo>
                      <a:pt x="787" y="123"/>
                      <a:pt x="674" y="1"/>
                      <a:pt x="5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63"/>
              <p:cNvSpPr/>
              <p:nvPr/>
            </p:nvSpPr>
            <p:spPr>
              <a:xfrm>
                <a:off x="6104715" y="2836668"/>
                <a:ext cx="37181" cy="57720"/>
              </a:xfrm>
              <a:custGeom>
                <a:avLst/>
                <a:gdLst/>
                <a:ahLst/>
                <a:cxnLst/>
                <a:rect l="l" t="t" r="r" b="b"/>
                <a:pathLst>
                  <a:path w="887" h="1377" extrusionOk="0">
                    <a:moveTo>
                      <a:pt x="652" y="1"/>
                    </a:moveTo>
                    <a:cubicBezTo>
                      <a:pt x="601" y="1"/>
                      <a:pt x="553" y="26"/>
                      <a:pt x="528" y="88"/>
                    </a:cubicBezTo>
                    <a:cubicBezTo>
                      <a:pt x="385" y="427"/>
                      <a:pt x="216" y="765"/>
                      <a:pt x="74" y="1104"/>
                    </a:cubicBezTo>
                    <a:cubicBezTo>
                      <a:pt x="0" y="1242"/>
                      <a:pt x="117" y="1377"/>
                      <a:pt x="228" y="1377"/>
                    </a:cubicBezTo>
                    <a:cubicBezTo>
                      <a:pt x="280" y="1377"/>
                      <a:pt x="330" y="1347"/>
                      <a:pt x="358" y="1273"/>
                    </a:cubicBezTo>
                    <a:cubicBezTo>
                      <a:pt x="528" y="935"/>
                      <a:pt x="670" y="596"/>
                      <a:pt x="812" y="257"/>
                    </a:cubicBezTo>
                    <a:cubicBezTo>
                      <a:pt x="886" y="123"/>
                      <a:pt x="763" y="1"/>
                      <a:pt x="6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63"/>
              <p:cNvSpPr/>
              <p:nvPr/>
            </p:nvSpPr>
            <p:spPr>
              <a:xfrm>
                <a:off x="6169855" y="2855866"/>
                <a:ext cx="25821" cy="60277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438" extrusionOk="0">
                    <a:moveTo>
                      <a:pt x="400" y="0"/>
                    </a:moveTo>
                    <a:cubicBezTo>
                      <a:pt x="331" y="0"/>
                      <a:pt x="264" y="34"/>
                      <a:pt x="240" y="111"/>
                    </a:cubicBezTo>
                    <a:cubicBezTo>
                      <a:pt x="159" y="477"/>
                      <a:pt x="71" y="849"/>
                      <a:pt x="17" y="1215"/>
                    </a:cubicBezTo>
                    <a:cubicBezTo>
                      <a:pt x="0" y="1351"/>
                      <a:pt x="120" y="1437"/>
                      <a:pt x="222" y="1437"/>
                    </a:cubicBezTo>
                    <a:cubicBezTo>
                      <a:pt x="287" y="1437"/>
                      <a:pt x="345" y="1402"/>
                      <a:pt x="355" y="1323"/>
                    </a:cubicBezTo>
                    <a:cubicBezTo>
                      <a:pt x="410" y="930"/>
                      <a:pt x="498" y="565"/>
                      <a:pt x="579" y="199"/>
                    </a:cubicBezTo>
                    <a:cubicBezTo>
                      <a:pt x="616" y="80"/>
                      <a:pt x="506" y="0"/>
                      <a:pt x="4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37" name="Google Shape;2537;p63"/>
            <p:cNvSpPr/>
            <p:nvPr/>
          </p:nvSpPr>
          <p:spPr>
            <a:xfrm>
              <a:off x="6073444" y="1368843"/>
              <a:ext cx="1091951" cy="421061"/>
            </a:xfrm>
            <a:custGeom>
              <a:avLst/>
              <a:gdLst/>
              <a:ahLst/>
              <a:cxnLst/>
              <a:rect l="l" t="t" r="r" b="b"/>
              <a:pathLst>
                <a:path w="26050" h="10045" extrusionOk="0">
                  <a:moveTo>
                    <a:pt x="23428" y="0"/>
                  </a:moveTo>
                  <a:lnTo>
                    <a:pt x="1836" y="393"/>
                  </a:lnTo>
                  <a:cubicBezTo>
                    <a:pt x="508" y="3136"/>
                    <a:pt x="623" y="5107"/>
                    <a:pt x="115" y="7843"/>
                  </a:cubicBezTo>
                  <a:cubicBezTo>
                    <a:pt x="61" y="8182"/>
                    <a:pt x="0" y="8554"/>
                    <a:pt x="88" y="8893"/>
                  </a:cubicBezTo>
                  <a:cubicBezTo>
                    <a:pt x="115" y="8947"/>
                    <a:pt x="143" y="9029"/>
                    <a:pt x="203" y="9090"/>
                  </a:cubicBezTo>
                  <a:cubicBezTo>
                    <a:pt x="312" y="9171"/>
                    <a:pt x="427" y="9171"/>
                    <a:pt x="542" y="9198"/>
                  </a:cubicBezTo>
                  <a:cubicBezTo>
                    <a:pt x="925" y="9233"/>
                    <a:pt x="1310" y="9250"/>
                    <a:pt x="1695" y="9250"/>
                  </a:cubicBezTo>
                  <a:cubicBezTo>
                    <a:pt x="2269" y="9250"/>
                    <a:pt x="2845" y="9213"/>
                    <a:pt x="3421" y="9144"/>
                  </a:cubicBezTo>
                  <a:cubicBezTo>
                    <a:pt x="3502" y="9117"/>
                    <a:pt x="3590" y="9117"/>
                    <a:pt x="3644" y="9062"/>
                  </a:cubicBezTo>
                  <a:cubicBezTo>
                    <a:pt x="3698" y="9002"/>
                    <a:pt x="3759" y="8920"/>
                    <a:pt x="3759" y="8832"/>
                  </a:cubicBezTo>
                  <a:cubicBezTo>
                    <a:pt x="4179" y="7505"/>
                    <a:pt x="4572" y="6184"/>
                    <a:pt x="4999" y="4856"/>
                  </a:cubicBezTo>
                  <a:lnTo>
                    <a:pt x="4999" y="4856"/>
                  </a:lnTo>
                  <a:cubicBezTo>
                    <a:pt x="4802" y="6319"/>
                    <a:pt x="4606" y="7789"/>
                    <a:pt x="4687" y="9259"/>
                  </a:cubicBezTo>
                  <a:cubicBezTo>
                    <a:pt x="4687" y="9259"/>
                    <a:pt x="5588" y="9570"/>
                    <a:pt x="7146" y="9679"/>
                  </a:cubicBezTo>
                  <a:cubicBezTo>
                    <a:pt x="7357" y="9691"/>
                    <a:pt x="7555" y="9696"/>
                    <a:pt x="7739" y="9696"/>
                  </a:cubicBezTo>
                  <a:cubicBezTo>
                    <a:pt x="8929" y="9696"/>
                    <a:pt x="9544" y="9482"/>
                    <a:pt x="9544" y="9482"/>
                  </a:cubicBezTo>
                  <a:lnTo>
                    <a:pt x="10052" y="5507"/>
                  </a:lnTo>
                  <a:lnTo>
                    <a:pt x="10532" y="9455"/>
                  </a:lnTo>
                  <a:cubicBezTo>
                    <a:pt x="10532" y="9455"/>
                    <a:pt x="11379" y="10045"/>
                    <a:pt x="13011" y="10045"/>
                  </a:cubicBezTo>
                  <a:cubicBezTo>
                    <a:pt x="14650" y="10045"/>
                    <a:pt x="15409" y="9570"/>
                    <a:pt x="15409" y="9570"/>
                  </a:cubicBezTo>
                  <a:lnTo>
                    <a:pt x="15836" y="5615"/>
                  </a:lnTo>
                  <a:lnTo>
                    <a:pt x="16256" y="9455"/>
                  </a:lnTo>
                  <a:cubicBezTo>
                    <a:pt x="16256" y="9455"/>
                    <a:pt x="17190" y="9848"/>
                    <a:pt x="18491" y="9909"/>
                  </a:cubicBezTo>
                  <a:cubicBezTo>
                    <a:pt x="18531" y="9910"/>
                    <a:pt x="18571" y="9910"/>
                    <a:pt x="18611" y="9910"/>
                  </a:cubicBezTo>
                  <a:cubicBezTo>
                    <a:pt x="19844" y="9910"/>
                    <a:pt x="20353" y="9509"/>
                    <a:pt x="20353" y="9509"/>
                  </a:cubicBezTo>
                  <a:lnTo>
                    <a:pt x="20550" y="5276"/>
                  </a:lnTo>
                  <a:lnTo>
                    <a:pt x="21085" y="9625"/>
                  </a:lnTo>
                  <a:cubicBezTo>
                    <a:pt x="21085" y="9625"/>
                    <a:pt x="22472" y="9961"/>
                    <a:pt x="23775" y="9961"/>
                  </a:cubicBezTo>
                  <a:cubicBezTo>
                    <a:pt x="24284" y="9961"/>
                    <a:pt x="24780" y="9910"/>
                    <a:pt x="25176" y="9767"/>
                  </a:cubicBezTo>
                  <a:cubicBezTo>
                    <a:pt x="25176" y="9767"/>
                    <a:pt x="26050" y="4010"/>
                    <a:pt x="234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3"/>
            <p:cNvSpPr/>
            <p:nvPr/>
          </p:nvSpPr>
          <p:spPr>
            <a:xfrm>
              <a:off x="6062923" y="1362471"/>
              <a:ext cx="1080046" cy="436529"/>
            </a:xfrm>
            <a:custGeom>
              <a:avLst/>
              <a:gdLst/>
              <a:ahLst/>
              <a:cxnLst/>
              <a:rect l="l" t="t" r="r" b="b"/>
              <a:pathLst>
                <a:path w="25766" h="10414" extrusionOk="0">
                  <a:moveTo>
                    <a:pt x="16599" y="9436"/>
                  </a:moveTo>
                  <a:cubicBezTo>
                    <a:pt x="16601" y="9436"/>
                    <a:pt x="16603" y="9438"/>
                    <a:pt x="16606" y="9441"/>
                  </a:cubicBezTo>
                  <a:lnTo>
                    <a:pt x="16606" y="9441"/>
                  </a:lnTo>
                  <a:cubicBezTo>
                    <a:pt x="16601" y="9439"/>
                    <a:pt x="16597" y="9438"/>
                    <a:pt x="16595" y="9438"/>
                  </a:cubicBezTo>
                  <a:cubicBezTo>
                    <a:pt x="16596" y="9437"/>
                    <a:pt x="16597" y="9436"/>
                    <a:pt x="16599" y="9436"/>
                  </a:cubicBezTo>
                  <a:close/>
                  <a:moveTo>
                    <a:pt x="15544" y="9571"/>
                  </a:moveTo>
                  <a:cubicBezTo>
                    <a:pt x="15546" y="9571"/>
                    <a:pt x="15549" y="9574"/>
                    <a:pt x="15552" y="9580"/>
                  </a:cubicBezTo>
                  <a:lnTo>
                    <a:pt x="15534" y="9588"/>
                  </a:lnTo>
                  <a:lnTo>
                    <a:pt x="15534" y="9588"/>
                  </a:lnTo>
                  <a:cubicBezTo>
                    <a:pt x="15537" y="9578"/>
                    <a:pt x="15540" y="9571"/>
                    <a:pt x="15544" y="9571"/>
                  </a:cubicBezTo>
                  <a:close/>
                  <a:moveTo>
                    <a:pt x="23686" y="1"/>
                  </a:moveTo>
                  <a:cubicBezTo>
                    <a:pt x="23563" y="1"/>
                    <a:pt x="23437" y="120"/>
                    <a:pt x="23537" y="240"/>
                  </a:cubicBezTo>
                  <a:cubicBezTo>
                    <a:pt x="24865" y="2299"/>
                    <a:pt x="25346" y="4778"/>
                    <a:pt x="25400" y="7210"/>
                  </a:cubicBezTo>
                  <a:cubicBezTo>
                    <a:pt x="25400" y="7941"/>
                    <a:pt x="25400" y="8706"/>
                    <a:pt x="25312" y="9438"/>
                  </a:cubicBezTo>
                  <a:cubicBezTo>
                    <a:pt x="25312" y="9530"/>
                    <a:pt x="25312" y="9709"/>
                    <a:pt x="25284" y="9805"/>
                  </a:cubicBezTo>
                  <a:lnTo>
                    <a:pt x="25284" y="9805"/>
                  </a:lnTo>
                  <a:cubicBezTo>
                    <a:pt x="25277" y="9804"/>
                    <a:pt x="25268" y="9804"/>
                    <a:pt x="25258" y="9804"/>
                  </a:cubicBezTo>
                  <a:cubicBezTo>
                    <a:pt x="25142" y="9804"/>
                    <a:pt x="25034" y="9858"/>
                    <a:pt x="24919" y="9858"/>
                  </a:cubicBezTo>
                  <a:cubicBezTo>
                    <a:pt x="24607" y="9919"/>
                    <a:pt x="24296" y="9946"/>
                    <a:pt x="24018" y="9946"/>
                  </a:cubicBezTo>
                  <a:cubicBezTo>
                    <a:pt x="23179" y="9946"/>
                    <a:pt x="22309" y="9840"/>
                    <a:pt x="21491" y="9657"/>
                  </a:cubicBezTo>
                  <a:lnTo>
                    <a:pt x="21491" y="9657"/>
                  </a:lnTo>
                  <a:cubicBezTo>
                    <a:pt x="21325" y="8255"/>
                    <a:pt x="21135" y="6858"/>
                    <a:pt x="20970" y="5428"/>
                  </a:cubicBezTo>
                  <a:cubicBezTo>
                    <a:pt x="20956" y="5327"/>
                    <a:pt x="20866" y="5271"/>
                    <a:pt x="20783" y="5271"/>
                  </a:cubicBezTo>
                  <a:cubicBezTo>
                    <a:pt x="20704" y="5271"/>
                    <a:pt x="20632" y="5320"/>
                    <a:pt x="20632" y="5428"/>
                  </a:cubicBezTo>
                  <a:cubicBezTo>
                    <a:pt x="20604" y="6133"/>
                    <a:pt x="20571" y="6810"/>
                    <a:pt x="20543" y="7521"/>
                  </a:cubicBezTo>
                  <a:cubicBezTo>
                    <a:pt x="20516" y="7968"/>
                    <a:pt x="20489" y="8449"/>
                    <a:pt x="20462" y="8930"/>
                  </a:cubicBezTo>
                  <a:cubicBezTo>
                    <a:pt x="20462" y="8973"/>
                    <a:pt x="20405" y="9401"/>
                    <a:pt x="20415" y="9582"/>
                  </a:cubicBezTo>
                  <a:lnTo>
                    <a:pt x="20415" y="9582"/>
                  </a:lnTo>
                  <a:cubicBezTo>
                    <a:pt x="20387" y="9595"/>
                    <a:pt x="20360" y="9607"/>
                    <a:pt x="20347" y="9607"/>
                  </a:cubicBezTo>
                  <a:cubicBezTo>
                    <a:pt x="20063" y="9750"/>
                    <a:pt x="19758" y="9804"/>
                    <a:pt x="19446" y="9831"/>
                  </a:cubicBezTo>
                  <a:cubicBezTo>
                    <a:pt x="19233" y="9862"/>
                    <a:pt x="19016" y="9876"/>
                    <a:pt x="18797" y="9876"/>
                  </a:cubicBezTo>
                  <a:cubicBezTo>
                    <a:pt x="18204" y="9876"/>
                    <a:pt x="17603" y="9771"/>
                    <a:pt x="17049" y="9607"/>
                  </a:cubicBezTo>
                  <a:cubicBezTo>
                    <a:pt x="17024" y="9607"/>
                    <a:pt x="16807" y="9517"/>
                    <a:pt x="16681" y="9468"/>
                  </a:cubicBezTo>
                  <a:lnTo>
                    <a:pt x="16681" y="9468"/>
                  </a:lnTo>
                  <a:cubicBezTo>
                    <a:pt x="16680" y="9452"/>
                    <a:pt x="16678" y="9433"/>
                    <a:pt x="16676" y="9411"/>
                  </a:cubicBezTo>
                  <a:cubicBezTo>
                    <a:pt x="16622" y="9045"/>
                    <a:pt x="16595" y="8646"/>
                    <a:pt x="16541" y="8253"/>
                  </a:cubicBezTo>
                  <a:cubicBezTo>
                    <a:pt x="16453" y="7433"/>
                    <a:pt x="16371" y="6587"/>
                    <a:pt x="16256" y="5767"/>
                  </a:cubicBezTo>
                  <a:cubicBezTo>
                    <a:pt x="16256" y="5655"/>
                    <a:pt x="16178" y="5599"/>
                    <a:pt x="16097" y="5599"/>
                  </a:cubicBezTo>
                  <a:cubicBezTo>
                    <a:pt x="16016" y="5599"/>
                    <a:pt x="15931" y="5655"/>
                    <a:pt x="15917" y="5767"/>
                  </a:cubicBezTo>
                  <a:cubicBezTo>
                    <a:pt x="15829" y="6505"/>
                    <a:pt x="15748" y="7264"/>
                    <a:pt x="15660" y="7995"/>
                  </a:cubicBezTo>
                  <a:cubicBezTo>
                    <a:pt x="15633" y="8449"/>
                    <a:pt x="15579" y="8903"/>
                    <a:pt x="15525" y="9350"/>
                  </a:cubicBezTo>
                  <a:cubicBezTo>
                    <a:pt x="15525" y="9412"/>
                    <a:pt x="15494" y="9529"/>
                    <a:pt x="15486" y="9611"/>
                  </a:cubicBezTo>
                  <a:lnTo>
                    <a:pt x="15486" y="9611"/>
                  </a:lnTo>
                  <a:lnTo>
                    <a:pt x="15437" y="9634"/>
                  </a:lnTo>
                  <a:cubicBezTo>
                    <a:pt x="15240" y="9689"/>
                    <a:pt x="15071" y="9804"/>
                    <a:pt x="14874" y="9831"/>
                  </a:cubicBezTo>
                  <a:cubicBezTo>
                    <a:pt x="14448" y="9946"/>
                    <a:pt x="14028" y="10000"/>
                    <a:pt x="13601" y="10027"/>
                  </a:cubicBezTo>
                  <a:cubicBezTo>
                    <a:pt x="13498" y="10032"/>
                    <a:pt x="13394" y="10034"/>
                    <a:pt x="13289" y="10034"/>
                  </a:cubicBezTo>
                  <a:cubicBezTo>
                    <a:pt x="12601" y="10034"/>
                    <a:pt x="11899" y="9932"/>
                    <a:pt x="11258" y="9661"/>
                  </a:cubicBezTo>
                  <a:cubicBezTo>
                    <a:pt x="11217" y="9641"/>
                    <a:pt x="11047" y="9526"/>
                    <a:pt x="10953" y="9481"/>
                  </a:cubicBezTo>
                  <a:lnTo>
                    <a:pt x="10953" y="9481"/>
                  </a:lnTo>
                  <a:cubicBezTo>
                    <a:pt x="10953" y="9476"/>
                    <a:pt x="10953" y="9470"/>
                    <a:pt x="10953" y="9465"/>
                  </a:cubicBezTo>
                  <a:cubicBezTo>
                    <a:pt x="10919" y="9072"/>
                    <a:pt x="10838" y="8673"/>
                    <a:pt x="10811" y="8280"/>
                  </a:cubicBezTo>
                  <a:cubicBezTo>
                    <a:pt x="10695" y="7406"/>
                    <a:pt x="10580" y="6532"/>
                    <a:pt x="10472" y="5659"/>
                  </a:cubicBezTo>
                  <a:cubicBezTo>
                    <a:pt x="10472" y="5547"/>
                    <a:pt x="10399" y="5496"/>
                    <a:pt x="10320" y="5496"/>
                  </a:cubicBezTo>
                  <a:cubicBezTo>
                    <a:pt x="10237" y="5496"/>
                    <a:pt x="10147" y="5554"/>
                    <a:pt x="10133" y="5659"/>
                  </a:cubicBezTo>
                  <a:lnTo>
                    <a:pt x="9642" y="9506"/>
                  </a:lnTo>
                  <a:lnTo>
                    <a:pt x="9642" y="9506"/>
                  </a:lnTo>
                  <a:cubicBezTo>
                    <a:pt x="9216" y="9633"/>
                    <a:pt x="8752" y="9673"/>
                    <a:pt x="8294" y="9673"/>
                  </a:cubicBezTo>
                  <a:cubicBezTo>
                    <a:pt x="7988" y="9673"/>
                    <a:pt x="7684" y="9655"/>
                    <a:pt x="7397" y="9634"/>
                  </a:cubicBezTo>
                  <a:cubicBezTo>
                    <a:pt x="6642" y="9609"/>
                    <a:pt x="5837" y="9527"/>
                    <a:pt x="5101" y="9280"/>
                  </a:cubicBezTo>
                  <a:lnTo>
                    <a:pt x="5101" y="9280"/>
                  </a:lnTo>
                  <a:cubicBezTo>
                    <a:pt x="5038" y="7854"/>
                    <a:pt x="5229" y="6428"/>
                    <a:pt x="5419" y="5008"/>
                  </a:cubicBezTo>
                  <a:cubicBezTo>
                    <a:pt x="5434" y="4898"/>
                    <a:pt x="5342" y="4838"/>
                    <a:pt x="5249" y="4838"/>
                  </a:cubicBezTo>
                  <a:cubicBezTo>
                    <a:pt x="5177" y="4838"/>
                    <a:pt x="5104" y="4874"/>
                    <a:pt x="5080" y="4947"/>
                  </a:cubicBezTo>
                  <a:cubicBezTo>
                    <a:pt x="5074" y="4968"/>
                    <a:pt x="5068" y="4988"/>
                    <a:pt x="5061" y="5008"/>
                  </a:cubicBezTo>
                  <a:lnTo>
                    <a:pt x="5061" y="5008"/>
                  </a:lnTo>
                  <a:cubicBezTo>
                    <a:pt x="5059" y="5008"/>
                    <a:pt x="5056" y="5008"/>
                    <a:pt x="5053" y="5008"/>
                  </a:cubicBezTo>
                  <a:cubicBezTo>
                    <a:pt x="5052" y="5022"/>
                    <a:pt x="5050" y="5035"/>
                    <a:pt x="5049" y="5049"/>
                  </a:cubicBezTo>
                  <a:lnTo>
                    <a:pt x="5049" y="5049"/>
                  </a:lnTo>
                  <a:cubicBezTo>
                    <a:pt x="4838" y="5723"/>
                    <a:pt x="4643" y="6368"/>
                    <a:pt x="4430" y="7013"/>
                  </a:cubicBezTo>
                  <a:cubicBezTo>
                    <a:pt x="4349" y="7352"/>
                    <a:pt x="4234" y="7657"/>
                    <a:pt x="4146" y="7968"/>
                  </a:cubicBezTo>
                  <a:cubicBezTo>
                    <a:pt x="4092" y="8165"/>
                    <a:pt x="4037" y="8334"/>
                    <a:pt x="3976" y="8537"/>
                  </a:cubicBezTo>
                  <a:cubicBezTo>
                    <a:pt x="3895" y="8761"/>
                    <a:pt x="3895" y="8903"/>
                    <a:pt x="3672" y="9045"/>
                  </a:cubicBezTo>
                  <a:cubicBezTo>
                    <a:pt x="3360" y="9214"/>
                    <a:pt x="2906" y="9181"/>
                    <a:pt x="2541" y="9214"/>
                  </a:cubicBezTo>
                  <a:cubicBezTo>
                    <a:pt x="2333" y="9214"/>
                    <a:pt x="2125" y="9227"/>
                    <a:pt x="1909" y="9227"/>
                  </a:cubicBezTo>
                  <a:cubicBezTo>
                    <a:pt x="1802" y="9227"/>
                    <a:pt x="1692" y="9224"/>
                    <a:pt x="1579" y="9214"/>
                  </a:cubicBezTo>
                  <a:cubicBezTo>
                    <a:pt x="1500" y="9214"/>
                    <a:pt x="1410" y="9217"/>
                    <a:pt x="1317" y="9217"/>
                  </a:cubicBezTo>
                  <a:cubicBezTo>
                    <a:pt x="979" y="9217"/>
                    <a:pt x="593" y="9184"/>
                    <a:pt x="482" y="8876"/>
                  </a:cubicBezTo>
                  <a:cubicBezTo>
                    <a:pt x="366" y="8537"/>
                    <a:pt x="536" y="8083"/>
                    <a:pt x="590" y="7745"/>
                  </a:cubicBezTo>
                  <a:cubicBezTo>
                    <a:pt x="793" y="6614"/>
                    <a:pt x="901" y="5455"/>
                    <a:pt x="1098" y="4331"/>
                  </a:cubicBezTo>
                  <a:cubicBezTo>
                    <a:pt x="1301" y="3031"/>
                    <a:pt x="1694" y="1818"/>
                    <a:pt x="2256" y="633"/>
                  </a:cubicBezTo>
                  <a:cubicBezTo>
                    <a:pt x="2316" y="498"/>
                    <a:pt x="2189" y="376"/>
                    <a:pt x="2074" y="376"/>
                  </a:cubicBezTo>
                  <a:cubicBezTo>
                    <a:pt x="2022" y="376"/>
                    <a:pt x="1972" y="402"/>
                    <a:pt x="1945" y="464"/>
                  </a:cubicBezTo>
                  <a:cubicBezTo>
                    <a:pt x="1301" y="1818"/>
                    <a:pt x="901" y="3254"/>
                    <a:pt x="678" y="4751"/>
                  </a:cubicBezTo>
                  <a:cubicBezTo>
                    <a:pt x="563" y="5489"/>
                    <a:pt x="482" y="6194"/>
                    <a:pt x="366" y="6925"/>
                  </a:cubicBezTo>
                  <a:cubicBezTo>
                    <a:pt x="285" y="7575"/>
                    <a:pt x="1" y="8368"/>
                    <a:pt x="170" y="9011"/>
                  </a:cubicBezTo>
                  <a:cubicBezTo>
                    <a:pt x="304" y="9505"/>
                    <a:pt x="775" y="9557"/>
                    <a:pt x="1231" y="9557"/>
                  </a:cubicBezTo>
                  <a:cubicBezTo>
                    <a:pt x="1350" y="9557"/>
                    <a:pt x="1468" y="9553"/>
                    <a:pt x="1579" y="9553"/>
                  </a:cubicBezTo>
                  <a:cubicBezTo>
                    <a:pt x="1792" y="9567"/>
                    <a:pt x="2011" y="9573"/>
                    <a:pt x="2229" y="9573"/>
                  </a:cubicBezTo>
                  <a:cubicBezTo>
                    <a:pt x="2447" y="9573"/>
                    <a:pt x="2666" y="9567"/>
                    <a:pt x="2879" y="9553"/>
                  </a:cubicBezTo>
                  <a:cubicBezTo>
                    <a:pt x="3191" y="9519"/>
                    <a:pt x="3584" y="9519"/>
                    <a:pt x="3868" y="9411"/>
                  </a:cubicBezTo>
                  <a:cubicBezTo>
                    <a:pt x="4119" y="9296"/>
                    <a:pt x="4146" y="9099"/>
                    <a:pt x="4234" y="8876"/>
                  </a:cubicBezTo>
                  <a:cubicBezTo>
                    <a:pt x="4376" y="8449"/>
                    <a:pt x="4484" y="8029"/>
                    <a:pt x="4627" y="7602"/>
                  </a:cubicBezTo>
                  <a:cubicBezTo>
                    <a:pt x="4701" y="7359"/>
                    <a:pt x="4774" y="7114"/>
                    <a:pt x="4847" y="6868"/>
                  </a:cubicBezTo>
                  <a:lnTo>
                    <a:pt x="4847" y="6868"/>
                  </a:lnTo>
                  <a:cubicBezTo>
                    <a:pt x="4768" y="7715"/>
                    <a:pt x="4722" y="8563"/>
                    <a:pt x="4769" y="9411"/>
                  </a:cubicBezTo>
                  <a:cubicBezTo>
                    <a:pt x="4769" y="9492"/>
                    <a:pt x="4823" y="9553"/>
                    <a:pt x="4911" y="9580"/>
                  </a:cubicBezTo>
                  <a:cubicBezTo>
                    <a:pt x="5704" y="9858"/>
                    <a:pt x="6577" y="9946"/>
                    <a:pt x="7397" y="10000"/>
                  </a:cubicBezTo>
                  <a:cubicBezTo>
                    <a:pt x="7652" y="10009"/>
                    <a:pt x="7921" y="10018"/>
                    <a:pt x="8192" y="10018"/>
                  </a:cubicBezTo>
                  <a:cubicBezTo>
                    <a:pt x="8757" y="10018"/>
                    <a:pt x="9337" y="9977"/>
                    <a:pt x="9849" y="9804"/>
                  </a:cubicBezTo>
                  <a:cubicBezTo>
                    <a:pt x="9937" y="9777"/>
                    <a:pt x="9964" y="9722"/>
                    <a:pt x="9964" y="9634"/>
                  </a:cubicBezTo>
                  <a:lnTo>
                    <a:pt x="10303" y="6982"/>
                  </a:lnTo>
                  <a:lnTo>
                    <a:pt x="10303" y="6982"/>
                  </a:lnTo>
                  <a:cubicBezTo>
                    <a:pt x="10354" y="7392"/>
                    <a:pt x="10402" y="7806"/>
                    <a:pt x="10445" y="8226"/>
                  </a:cubicBezTo>
                  <a:cubicBezTo>
                    <a:pt x="10499" y="8618"/>
                    <a:pt x="10553" y="9045"/>
                    <a:pt x="10614" y="9465"/>
                  </a:cubicBezTo>
                  <a:cubicBezTo>
                    <a:pt x="10641" y="9689"/>
                    <a:pt x="10722" y="9777"/>
                    <a:pt x="10919" y="9858"/>
                  </a:cubicBezTo>
                  <a:cubicBezTo>
                    <a:pt x="11629" y="10235"/>
                    <a:pt x="12486" y="10413"/>
                    <a:pt x="13335" y="10413"/>
                  </a:cubicBezTo>
                  <a:cubicBezTo>
                    <a:pt x="14010" y="10413"/>
                    <a:pt x="14680" y="10301"/>
                    <a:pt x="15267" y="10088"/>
                  </a:cubicBezTo>
                  <a:cubicBezTo>
                    <a:pt x="15491" y="10000"/>
                    <a:pt x="15748" y="9946"/>
                    <a:pt x="15829" y="9722"/>
                  </a:cubicBezTo>
                  <a:cubicBezTo>
                    <a:pt x="15917" y="9411"/>
                    <a:pt x="15890" y="9045"/>
                    <a:pt x="15945" y="8734"/>
                  </a:cubicBezTo>
                  <a:cubicBezTo>
                    <a:pt x="15997" y="8282"/>
                    <a:pt x="16048" y="7830"/>
                    <a:pt x="16097" y="7377"/>
                  </a:cubicBezTo>
                  <a:lnTo>
                    <a:pt x="16097" y="7377"/>
                  </a:lnTo>
                  <a:cubicBezTo>
                    <a:pt x="16178" y="8115"/>
                    <a:pt x="16259" y="8855"/>
                    <a:pt x="16337" y="9607"/>
                  </a:cubicBezTo>
                  <a:cubicBezTo>
                    <a:pt x="16337" y="9661"/>
                    <a:pt x="16371" y="9722"/>
                    <a:pt x="16425" y="9750"/>
                  </a:cubicBezTo>
                  <a:cubicBezTo>
                    <a:pt x="17076" y="10027"/>
                    <a:pt x="17807" y="10169"/>
                    <a:pt x="18512" y="10197"/>
                  </a:cubicBezTo>
                  <a:cubicBezTo>
                    <a:pt x="18667" y="10205"/>
                    <a:pt x="18854" y="10214"/>
                    <a:pt x="19056" y="10214"/>
                  </a:cubicBezTo>
                  <a:cubicBezTo>
                    <a:pt x="19627" y="10214"/>
                    <a:pt x="20310" y="10146"/>
                    <a:pt x="20686" y="9831"/>
                  </a:cubicBezTo>
                  <a:cubicBezTo>
                    <a:pt x="20882" y="9634"/>
                    <a:pt x="20801" y="9214"/>
                    <a:pt x="20801" y="8957"/>
                  </a:cubicBezTo>
                  <a:cubicBezTo>
                    <a:pt x="20821" y="8464"/>
                    <a:pt x="20855" y="7972"/>
                    <a:pt x="20882" y="7479"/>
                  </a:cubicBezTo>
                  <a:lnTo>
                    <a:pt x="20882" y="7479"/>
                  </a:lnTo>
                  <a:cubicBezTo>
                    <a:pt x="20979" y="8247"/>
                    <a:pt x="21077" y="9011"/>
                    <a:pt x="21167" y="9777"/>
                  </a:cubicBezTo>
                  <a:cubicBezTo>
                    <a:pt x="21167" y="9858"/>
                    <a:pt x="21221" y="9946"/>
                    <a:pt x="21309" y="9946"/>
                  </a:cubicBezTo>
                  <a:cubicBezTo>
                    <a:pt x="22113" y="10140"/>
                    <a:pt x="23030" y="10310"/>
                    <a:pt x="23920" y="10310"/>
                  </a:cubicBezTo>
                  <a:cubicBezTo>
                    <a:pt x="24461" y="10310"/>
                    <a:pt x="24992" y="10247"/>
                    <a:pt x="25481" y="10088"/>
                  </a:cubicBezTo>
                  <a:cubicBezTo>
                    <a:pt x="25542" y="10061"/>
                    <a:pt x="25596" y="10027"/>
                    <a:pt x="25596" y="9973"/>
                  </a:cubicBezTo>
                  <a:cubicBezTo>
                    <a:pt x="25766" y="8815"/>
                    <a:pt x="25766" y="7630"/>
                    <a:pt x="25711" y="6471"/>
                  </a:cubicBezTo>
                  <a:cubicBezTo>
                    <a:pt x="25569" y="4243"/>
                    <a:pt x="25061" y="1988"/>
                    <a:pt x="23822" y="71"/>
                  </a:cubicBezTo>
                  <a:cubicBezTo>
                    <a:pt x="23788" y="21"/>
                    <a:pt x="23737" y="1"/>
                    <a:pt x="23686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39" name="Google Shape;2539;p63"/>
            <p:cNvGrpSpPr/>
            <p:nvPr/>
          </p:nvGrpSpPr>
          <p:grpSpPr>
            <a:xfrm>
              <a:off x="6152962" y="1232863"/>
              <a:ext cx="952491" cy="479117"/>
              <a:chOff x="6152962" y="1232863"/>
              <a:chExt cx="952491" cy="479117"/>
            </a:xfrm>
          </p:grpSpPr>
          <p:sp>
            <p:nvSpPr>
              <p:cNvPr id="2540" name="Google Shape;2540;p63"/>
              <p:cNvSpPr/>
              <p:nvPr/>
            </p:nvSpPr>
            <p:spPr>
              <a:xfrm>
                <a:off x="6431965" y="1278301"/>
                <a:ext cx="52313" cy="4569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090" extrusionOk="0">
                    <a:moveTo>
                      <a:pt x="1029" y="1"/>
                    </a:moveTo>
                    <a:cubicBezTo>
                      <a:pt x="1009" y="1"/>
                      <a:pt x="987" y="4"/>
                      <a:pt x="963" y="13"/>
                    </a:cubicBezTo>
                    <a:cubicBezTo>
                      <a:pt x="591" y="182"/>
                      <a:pt x="252" y="440"/>
                      <a:pt x="56" y="833"/>
                    </a:cubicBezTo>
                    <a:cubicBezTo>
                      <a:pt x="0" y="967"/>
                      <a:pt x="113" y="1089"/>
                      <a:pt x="227" y="1089"/>
                    </a:cubicBezTo>
                    <a:cubicBezTo>
                      <a:pt x="279" y="1089"/>
                      <a:pt x="331" y="1064"/>
                      <a:pt x="367" y="1002"/>
                    </a:cubicBezTo>
                    <a:cubicBezTo>
                      <a:pt x="510" y="724"/>
                      <a:pt x="760" y="467"/>
                      <a:pt x="1072" y="352"/>
                    </a:cubicBezTo>
                    <a:cubicBezTo>
                      <a:pt x="1247" y="279"/>
                      <a:pt x="1201" y="1"/>
                      <a:pt x="10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63"/>
              <p:cNvSpPr/>
              <p:nvPr/>
            </p:nvSpPr>
            <p:spPr>
              <a:xfrm>
                <a:off x="6688668" y="1378274"/>
                <a:ext cx="20204" cy="177563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236" extrusionOk="0">
                    <a:moveTo>
                      <a:pt x="173" y="0"/>
                    </a:moveTo>
                    <a:cubicBezTo>
                      <a:pt x="85" y="0"/>
                      <a:pt x="1" y="56"/>
                      <a:pt x="1" y="168"/>
                    </a:cubicBezTo>
                    <a:cubicBezTo>
                      <a:pt x="116" y="1468"/>
                      <a:pt x="143" y="2769"/>
                      <a:pt x="28" y="4062"/>
                    </a:cubicBezTo>
                    <a:cubicBezTo>
                      <a:pt x="28" y="4178"/>
                      <a:pt x="112" y="4235"/>
                      <a:pt x="197" y="4235"/>
                    </a:cubicBezTo>
                    <a:cubicBezTo>
                      <a:pt x="282" y="4235"/>
                      <a:pt x="366" y="4178"/>
                      <a:pt x="366" y="4062"/>
                    </a:cubicBezTo>
                    <a:cubicBezTo>
                      <a:pt x="481" y="2769"/>
                      <a:pt x="454" y="1468"/>
                      <a:pt x="366" y="168"/>
                    </a:cubicBezTo>
                    <a:cubicBezTo>
                      <a:pt x="353" y="56"/>
                      <a:pt x="261" y="0"/>
                      <a:pt x="17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63"/>
              <p:cNvSpPr/>
              <p:nvPr/>
            </p:nvSpPr>
            <p:spPr>
              <a:xfrm>
                <a:off x="6918040" y="1251264"/>
                <a:ext cx="64763" cy="46151"/>
              </a:xfrm>
              <a:custGeom>
                <a:avLst/>
                <a:gdLst/>
                <a:ahLst/>
                <a:cxnLst/>
                <a:rect l="l" t="t" r="r" b="b"/>
                <a:pathLst>
                  <a:path w="1545" h="1101" extrusionOk="0">
                    <a:moveTo>
                      <a:pt x="222" y="0"/>
                    </a:moveTo>
                    <a:cubicBezTo>
                      <a:pt x="68" y="0"/>
                      <a:pt x="0" y="275"/>
                      <a:pt x="204" y="353"/>
                    </a:cubicBezTo>
                    <a:cubicBezTo>
                      <a:pt x="570" y="462"/>
                      <a:pt x="909" y="692"/>
                      <a:pt x="1132" y="1031"/>
                    </a:cubicBezTo>
                    <a:cubicBezTo>
                      <a:pt x="1174" y="1080"/>
                      <a:pt x="1230" y="1101"/>
                      <a:pt x="1285" y="1101"/>
                    </a:cubicBezTo>
                    <a:cubicBezTo>
                      <a:pt x="1418" y="1101"/>
                      <a:pt x="1544" y="981"/>
                      <a:pt x="1444" y="861"/>
                    </a:cubicBezTo>
                    <a:cubicBezTo>
                      <a:pt x="1159" y="462"/>
                      <a:pt x="767" y="150"/>
                      <a:pt x="286" y="15"/>
                    </a:cubicBezTo>
                    <a:cubicBezTo>
                      <a:pt x="263" y="5"/>
                      <a:pt x="242" y="0"/>
                      <a:pt x="2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63"/>
              <p:cNvSpPr/>
              <p:nvPr/>
            </p:nvSpPr>
            <p:spPr>
              <a:xfrm>
                <a:off x="6216760" y="1232863"/>
                <a:ext cx="68326" cy="59104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1410" extrusionOk="0">
                    <a:moveTo>
                      <a:pt x="1387" y="0"/>
                    </a:moveTo>
                    <a:cubicBezTo>
                      <a:pt x="1358" y="0"/>
                      <a:pt x="1327" y="8"/>
                      <a:pt x="1295" y="27"/>
                    </a:cubicBezTo>
                    <a:cubicBezTo>
                      <a:pt x="848" y="311"/>
                      <a:pt x="449" y="677"/>
                      <a:pt x="110" y="1097"/>
                    </a:cubicBezTo>
                    <a:cubicBezTo>
                      <a:pt x="1" y="1227"/>
                      <a:pt x="112" y="1410"/>
                      <a:pt x="234" y="1410"/>
                    </a:cubicBezTo>
                    <a:cubicBezTo>
                      <a:pt x="270" y="1410"/>
                      <a:pt x="308" y="1393"/>
                      <a:pt x="340" y="1354"/>
                    </a:cubicBezTo>
                    <a:cubicBezTo>
                      <a:pt x="679" y="928"/>
                      <a:pt x="1045" y="589"/>
                      <a:pt x="1465" y="338"/>
                    </a:cubicBezTo>
                    <a:cubicBezTo>
                      <a:pt x="1629" y="219"/>
                      <a:pt x="1537" y="0"/>
                      <a:pt x="13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63"/>
              <p:cNvSpPr/>
              <p:nvPr/>
            </p:nvSpPr>
            <p:spPr>
              <a:xfrm>
                <a:off x="7086129" y="1639756"/>
                <a:ext cx="19324" cy="50804"/>
              </a:xfrm>
              <a:custGeom>
                <a:avLst/>
                <a:gdLst/>
                <a:ahLst/>
                <a:cxnLst/>
                <a:rect l="l" t="t" r="r" b="b"/>
                <a:pathLst>
                  <a:path w="461" h="1212" extrusionOk="0">
                    <a:moveTo>
                      <a:pt x="184" y="0"/>
                    </a:moveTo>
                    <a:cubicBezTo>
                      <a:pt x="92" y="0"/>
                      <a:pt x="1" y="56"/>
                      <a:pt x="1" y="168"/>
                    </a:cubicBezTo>
                    <a:cubicBezTo>
                      <a:pt x="1" y="479"/>
                      <a:pt x="28" y="791"/>
                      <a:pt x="89" y="1103"/>
                    </a:cubicBezTo>
                    <a:cubicBezTo>
                      <a:pt x="110" y="1178"/>
                      <a:pt x="172" y="1211"/>
                      <a:pt x="239" y="1211"/>
                    </a:cubicBezTo>
                    <a:cubicBezTo>
                      <a:pt x="345" y="1211"/>
                      <a:pt x="461" y="1125"/>
                      <a:pt x="428" y="987"/>
                    </a:cubicBezTo>
                    <a:cubicBezTo>
                      <a:pt x="367" y="737"/>
                      <a:pt x="340" y="452"/>
                      <a:pt x="367" y="168"/>
                    </a:cubicBezTo>
                    <a:cubicBezTo>
                      <a:pt x="367" y="56"/>
                      <a:pt x="275" y="0"/>
                      <a:pt x="1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63"/>
              <p:cNvSpPr/>
              <p:nvPr/>
            </p:nvSpPr>
            <p:spPr>
              <a:xfrm>
                <a:off x="6610575" y="1288319"/>
                <a:ext cx="26198" cy="423660"/>
              </a:xfrm>
              <a:custGeom>
                <a:avLst/>
                <a:gdLst/>
                <a:ahLst/>
                <a:cxnLst/>
                <a:rect l="l" t="t" r="r" b="b"/>
                <a:pathLst>
                  <a:path w="625" h="10107" extrusionOk="0">
                    <a:moveTo>
                      <a:pt x="455" y="1"/>
                    </a:moveTo>
                    <a:cubicBezTo>
                      <a:pt x="370" y="1"/>
                      <a:pt x="285" y="58"/>
                      <a:pt x="285" y="174"/>
                    </a:cubicBezTo>
                    <a:cubicBezTo>
                      <a:pt x="285" y="3445"/>
                      <a:pt x="197" y="6689"/>
                      <a:pt x="1" y="9934"/>
                    </a:cubicBezTo>
                    <a:cubicBezTo>
                      <a:pt x="1" y="10049"/>
                      <a:pt x="86" y="10106"/>
                      <a:pt x="170" y="10106"/>
                    </a:cubicBezTo>
                    <a:cubicBezTo>
                      <a:pt x="255" y="10106"/>
                      <a:pt x="340" y="10049"/>
                      <a:pt x="340" y="9934"/>
                    </a:cubicBezTo>
                    <a:cubicBezTo>
                      <a:pt x="536" y="6689"/>
                      <a:pt x="624" y="3445"/>
                      <a:pt x="624" y="174"/>
                    </a:cubicBezTo>
                    <a:cubicBezTo>
                      <a:pt x="624" y="58"/>
                      <a:pt x="539" y="1"/>
                      <a:pt x="4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63"/>
              <p:cNvSpPr/>
              <p:nvPr/>
            </p:nvSpPr>
            <p:spPr>
              <a:xfrm>
                <a:off x="6160507" y="1262917"/>
                <a:ext cx="203845" cy="435690"/>
              </a:xfrm>
              <a:custGeom>
                <a:avLst/>
                <a:gdLst/>
                <a:ahLst/>
                <a:cxnLst/>
                <a:rect l="l" t="t" r="r" b="b"/>
                <a:pathLst>
                  <a:path w="4863" h="10394" extrusionOk="0">
                    <a:moveTo>
                      <a:pt x="4637" y="1"/>
                    </a:moveTo>
                    <a:cubicBezTo>
                      <a:pt x="4597" y="1"/>
                      <a:pt x="4557" y="22"/>
                      <a:pt x="4527" y="75"/>
                    </a:cubicBezTo>
                    <a:cubicBezTo>
                      <a:pt x="2190" y="3008"/>
                      <a:pt x="633" y="6476"/>
                      <a:pt x="16" y="10174"/>
                    </a:cubicBezTo>
                    <a:cubicBezTo>
                      <a:pt x="0" y="10310"/>
                      <a:pt x="112" y="10394"/>
                      <a:pt x="211" y="10394"/>
                    </a:cubicBezTo>
                    <a:cubicBezTo>
                      <a:pt x="280" y="10394"/>
                      <a:pt x="344" y="10353"/>
                      <a:pt x="355" y="10262"/>
                    </a:cubicBezTo>
                    <a:cubicBezTo>
                      <a:pt x="944" y="6645"/>
                      <a:pt x="2468" y="3204"/>
                      <a:pt x="4757" y="299"/>
                    </a:cubicBezTo>
                    <a:cubicBezTo>
                      <a:pt x="4862" y="174"/>
                      <a:pt x="4749" y="1"/>
                      <a:pt x="46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63"/>
              <p:cNvSpPr/>
              <p:nvPr/>
            </p:nvSpPr>
            <p:spPr>
              <a:xfrm>
                <a:off x="6152962" y="1364022"/>
                <a:ext cx="71386" cy="111249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2654" extrusionOk="0">
                    <a:moveTo>
                      <a:pt x="1467" y="1"/>
                    </a:moveTo>
                    <a:cubicBezTo>
                      <a:pt x="1412" y="1"/>
                      <a:pt x="1357" y="26"/>
                      <a:pt x="1320" y="88"/>
                    </a:cubicBezTo>
                    <a:cubicBezTo>
                      <a:pt x="813" y="819"/>
                      <a:pt x="393" y="1612"/>
                      <a:pt x="54" y="2431"/>
                    </a:cubicBezTo>
                    <a:cubicBezTo>
                      <a:pt x="0" y="2568"/>
                      <a:pt x="105" y="2654"/>
                      <a:pt x="216" y="2654"/>
                    </a:cubicBezTo>
                    <a:cubicBezTo>
                      <a:pt x="286" y="2654"/>
                      <a:pt x="358" y="2619"/>
                      <a:pt x="393" y="2540"/>
                    </a:cubicBezTo>
                    <a:cubicBezTo>
                      <a:pt x="704" y="1727"/>
                      <a:pt x="1124" y="962"/>
                      <a:pt x="1605" y="257"/>
                    </a:cubicBezTo>
                    <a:cubicBezTo>
                      <a:pt x="1702" y="123"/>
                      <a:pt x="1587" y="1"/>
                      <a:pt x="1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63"/>
              <p:cNvSpPr/>
              <p:nvPr/>
            </p:nvSpPr>
            <p:spPr>
              <a:xfrm>
                <a:off x="6404048" y="1297248"/>
                <a:ext cx="152957" cy="331777"/>
              </a:xfrm>
              <a:custGeom>
                <a:avLst/>
                <a:gdLst/>
                <a:ahLst/>
                <a:cxnLst/>
                <a:rect l="l" t="t" r="r" b="b"/>
                <a:pathLst>
                  <a:path w="3649" h="7915" extrusionOk="0">
                    <a:moveTo>
                      <a:pt x="3372" y="0"/>
                    </a:moveTo>
                    <a:cubicBezTo>
                      <a:pt x="3335" y="0"/>
                      <a:pt x="3296" y="13"/>
                      <a:pt x="3262" y="42"/>
                    </a:cubicBezTo>
                    <a:cubicBezTo>
                      <a:pt x="2246" y="834"/>
                      <a:pt x="1684" y="1993"/>
                      <a:pt x="1230" y="3178"/>
                    </a:cubicBezTo>
                    <a:cubicBezTo>
                      <a:pt x="695" y="4641"/>
                      <a:pt x="302" y="6165"/>
                      <a:pt x="17" y="7689"/>
                    </a:cubicBezTo>
                    <a:cubicBezTo>
                      <a:pt x="1" y="7830"/>
                      <a:pt x="121" y="7915"/>
                      <a:pt x="223" y="7915"/>
                    </a:cubicBezTo>
                    <a:cubicBezTo>
                      <a:pt x="288" y="7915"/>
                      <a:pt x="346" y="7880"/>
                      <a:pt x="356" y="7804"/>
                    </a:cubicBezTo>
                    <a:cubicBezTo>
                      <a:pt x="641" y="6334"/>
                      <a:pt x="979" y="4925"/>
                      <a:pt x="1487" y="3517"/>
                    </a:cubicBezTo>
                    <a:cubicBezTo>
                      <a:pt x="1907" y="2304"/>
                      <a:pt x="2476" y="1119"/>
                      <a:pt x="3492" y="299"/>
                    </a:cubicBezTo>
                    <a:cubicBezTo>
                      <a:pt x="3648" y="186"/>
                      <a:pt x="3518" y="0"/>
                      <a:pt x="3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63"/>
              <p:cNvSpPr/>
              <p:nvPr/>
            </p:nvSpPr>
            <p:spPr>
              <a:xfrm>
                <a:off x="6728950" y="1283499"/>
                <a:ext cx="114770" cy="406055"/>
              </a:xfrm>
              <a:custGeom>
                <a:avLst/>
                <a:gdLst/>
                <a:ahLst/>
                <a:cxnLst/>
                <a:rect l="l" t="t" r="r" b="b"/>
                <a:pathLst>
                  <a:path w="2738" h="9687" extrusionOk="0">
                    <a:moveTo>
                      <a:pt x="224" y="0"/>
                    </a:moveTo>
                    <a:cubicBezTo>
                      <a:pt x="111" y="0"/>
                      <a:pt x="0" y="123"/>
                      <a:pt x="56" y="262"/>
                    </a:cubicBezTo>
                    <a:cubicBezTo>
                      <a:pt x="1607" y="3079"/>
                      <a:pt x="2399" y="6269"/>
                      <a:pt x="2345" y="9514"/>
                    </a:cubicBezTo>
                    <a:cubicBezTo>
                      <a:pt x="2345" y="9629"/>
                      <a:pt x="2436" y="9686"/>
                      <a:pt x="2528" y="9686"/>
                    </a:cubicBezTo>
                    <a:cubicBezTo>
                      <a:pt x="2619" y="9686"/>
                      <a:pt x="2711" y="9629"/>
                      <a:pt x="2711" y="9514"/>
                    </a:cubicBezTo>
                    <a:cubicBezTo>
                      <a:pt x="2738" y="6215"/>
                      <a:pt x="1945" y="2971"/>
                      <a:pt x="367" y="92"/>
                    </a:cubicBezTo>
                    <a:cubicBezTo>
                      <a:pt x="330" y="27"/>
                      <a:pt x="277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63"/>
              <p:cNvSpPr/>
              <p:nvPr/>
            </p:nvSpPr>
            <p:spPr>
              <a:xfrm>
                <a:off x="6823684" y="1267947"/>
                <a:ext cx="199192" cy="407396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9719" extrusionOk="0">
                    <a:moveTo>
                      <a:pt x="219" y="0"/>
                    </a:moveTo>
                    <a:cubicBezTo>
                      <a:pt x="89" y="0"/>
                      <a:pt x="0" y="227"/>
                      <a:pt x="139" y="321"/>
                    </a:cubicBezTo>
                    <a:cubicBezTo>
                      <a:pt x="3099" y="2434"/>
                      <a:pt x="4088" y="6105"/>
                      <a:pt x="4399" y="9546"/>
                    </a:cubicBezTo>
                    <a:cubicBezTo>
                      <a:pt x="4413" y="9661"/>
                      <a:pt x="4504" y="9719"/>
                      <a:pt x="4589" y="9719"/>
                    </a:cubicBezTo>
                    <a:cubicBezTo>
                      <a:pt x="4674" y="9719"/>
                      <a:pt x="4751" y="9661"/>
                      <a:pt x="4738" y="9546"/>
                    </a:cubicBezTo>
                    <a:cubicBezTo>
                      <a:pt x="4426" y="5990"/>
                      <a:pt x="3383" y="2211"/>
                      <a:pt x="308" y="37"/>
                    </a:cubicBezTo>
                    <a:cubicBezTo>
                      <a:pt x="278" y="11"/>
                      <a:pt x="247" y="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63"/>
              <p:cNvSpPr/>
              <p:nvPr/>
            </p:nvSpPr>
            <p:spPr>
              <a:xfrm>
                <a:off x="6998899" y="1362471"/>
                <a:ext cx="85009" cy="202797"/>
              </a:xfrm>
              <a:custGeom>
                <a:avLst/>
                <a:gdLst/>
                <a:ahLst/>
                <a:cxnLst/>
                <a:rect l="l" t="t" r="r" b="b"/>
                <a:pathLst>
                  <a:path w="2028" h="4838" extrusionOk="0">
                    <a:moveTo>
                      <a:pt x="242" y="1"/>
                    </a:moveTo>
                    <a:cubicBezTo>
                      <a:pt x="117" y="1"/>
                      <a:pt x="0" y="120"/>
                      <a:pt x="77" y="240"/>
                    </a:cubicBezTo>
                    <a:cubicBezTo>
                      <a:pt x="1012" y="1561"/>
                      <a:pt x="1547" y="3058"/>
                      <a:pt x="1689" y="4670"/>
                    </a:cubicBezTo>
                    <a:cubicBezTo>
                      <a:pt x="1689" y="4781"/>
                      <a:pt x="1774" y="4837"/>
                      <a:pt x="1858" y="4837"/>
                    </a:cubicBezTo>
                    <a:cubicBezTo>
                      <a:pt x="1943" y="4837"/>
                      <a:pt x="2028" y="4781"/>
                      <a:pt x="2028" y="4670"/>
                    </a:cubicBezTo>
                    <a:cubicBezTo>
                      <a:pt x="1885" y="3004"/>
                      <a:pt x="1350" y="1425"/>
                      <a:pt x="389" y="71"/>
                    </a:cubicBezTo>
                    <a:cubicBezTo>
                      <a:pt x="347" y="21"/>
                      <a:pt x="294" y="1"/>
                      <a:pt x="2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63"/>
              <p:cNvSpPr/>
              <p:nvPr/>
            </p:nvSpPr>
            <p:spPr>
              <a:xfrm>
                <a:off x="6324404" y="1416838"/>
                <a:ext cx="58223" cy="265589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6336" extrusionOk="0">
                    <a:moveTo>
                      <a:pt x="1183" y="1"/>
                    </a:moveTo>
                    <a:cubicBezTo>
                      <a:pt x="1116" y="1"/>
                      <a:pt x="1049" y="38"/>
                      <a:pt x="1017" y="128"/>
                    </a:cubicBezTo>
                    <a:cubicBezTo>
                      <a:pt x="339" y="2072"/>
                      <a:pt x="1" y="4104"/>
                      <a:pt x="28" y="6163"/>
                    </a:cubicBezTo>
                    <a:cubicBezTo>
                      <a:pt x="28" y="6278"/>
                      <a:pt x="112" y="6336"/>
                      <a:pt x="197" y="6336"/>
                    </a:cubicBezTo>
                    <a:cubicBezTo>
                      <a:pt x="282" y="6336"/>
                      <a:pt x="366" y="6278"/>
                      <a:pt x="366" y="6163"/>
                    </a:cubicBezTo>
                    <a:cubicBezTo>
                      <a:pt x="339" y="4131"/>
                      <a:pt x="678" y="2126"/>
                      <a:pt x="1355" y="210"/>
                    </a:cubicBezTo>
                    <a:cubicBezTo>
                      <a:pt x="1388" y="90"/>
                      <a:pt x="1286" y="1"/>
                      <a:pt x="11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63"/>
              <p:cNvSpPr/>
              <p:nvPr/>
            </p:nvSpPr>
            <p:spPr>
              <a:xfrm>
                <a:off x="6270331" y="1465672"/>
                <a:ext cx="36301" cy="7876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879" extrusionOk="0">
                    <a:moveTo>
                      <a:pt x="639" y="0"/>
                    </a:moveTo>
                    <a:cubicBezTo>
                      <a:pt x="587" y="0"/>
                      <a:pt x="534" y="26"/>
                      <a:pt x="498" y="88"/>
                    </a:cubicBezTo>
                    <a:cubicBezTo>
                      <a:pt x="275" y="596"/>
                      <a:pt x="132" y="1104"/>
                      <a:pt x="17" y="1673"/>
                    </a:cubicBezTo>
                    <a:cubicBezTo>
                      <a:pt x="1" y="1792"/>
                      <a:pt x="119" y="1878"/>
                      <a:pt x="220" y="1878"/>
                    </a:cubicBezTo>
                    <a:cubicBezTo>
                      <a:pt x="286" y="1878"/>
                      <a:pt x="345" y="1842"/>
                      <a:pt x="356" y="1754"/>
                    </a:cubicBezTo>
                    <a:cubicBezTo>
                      <a:pt x="444" y="1246"/>
                      <a:pt x="586" y="738"/>
                      <a:pt x="810" y="257"/>
                    </a:cubicBezTo>
                    <a:cubicBezTo>
                      <a:pt x="866" y="122"/>
                      <a:pt x="752" y="0"/>
                      <a:pt x="6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63"/>
              <p:cNvSpPr/>
              <p:nvPr/>
            </p:nvSpPr>
            <p:spPr>
              <a:xfrm>
                <a:off x="6517644" y="1463493"/>
                <a:ext cx="36426" cy="101398"/>
              </a:xfrm>
              <a:custGeom>
                <a:avLst/>
                <a:gdLst/>
                <a:ahLst/>
                <a:cxnLst/>
                <a:rect l="l" t="t" r="r" b="b"/>
                <a:pathLst>
                  <a:path w="869" h="2419" extrusionOk="0">
                    <a:moveTo>
                      <a:pt x="667" y="0"/>
                    </a:moveTo>
                    <a:cubicBezTo>
                      <a:pt x="599" y="0"/>
                      <a:pt x="530" y="34"/>
                      <a:pt x="498" y="113"/>
                    </a:cubicBezTo>
                    <a:cubicBezTo>
                      <a:pt x="301" y="790"/>
                      <a:pt x="132" y="1494"/>
                      <a:pt x="17" y="2199"/>
                    </a:cubicBezTo>
                    <a:cubicBezTo>
                      <a:pt x="1" y="2335"/>
                      <a:pt x="103" y="2419"/>
                      <a:pt x="200" y="2419"/>
                    </a:cubicBezTo>
                    <a:cubicBezTo>
                      <a:pt x="268" y="2419"/>
                      <a:pt x="333" y="2378"/>
                      <a:pt x="355" y="2287"/>
                    </a:cubicBezTo>
                    <a:cubicBezTo>
                      <a:pt x="471" y="1582"/>
                      <a:pt x="640" y="905"/>
                      <a:pt x="836" y="201"/>
                    </a:cubicBezTo>
                    <a:cubicBezTo>
                      <a:pt x="869" y="78"/>
                      <a:pt x="769" y="0"/>
                      <a:pt x="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63"/>
              <p:cNvSpPr/>
              <p:nvPr/>
            </p:nvSpPr>
            <p:spPr>
              <a:xfrm>
                <a:off x="6845188" y="1378232"/>
                <a:ext cx="53151" cy="110998"/>
              </a:xfrm>
              <a:custGeom>
                <a:avLst/>
                <a:gdLst/>
                <a:ahLst/>
                <a:cxnLst/>
                <a:rect l="l" t="t" r="r" b="b"/>
                <a:pathLst>
                  <a:path w="1268" h="2648" extrusionOk="0">
                    <a:moveTo>
                      <a:pt x="242" y="0"/>
                    </a:moveTo>
                    <a:cubicBezTo>
                      <a:pt x="123" y="0"/>
                      <a:pt x="1" y="122"/>
                      <a:pt x="80" y="257"/>
                    </a:cubicBezTo>
                    <a:cubicBezTo>
                      <a:pt x="500" y="961"/>
                      <a:pt x="757" y="1727"/>
                      <a:pt x="926" y="2512"/>
                    </a:cubicBezTo>
                    <a:cubicBezTo>
                      <a:pt x="938" y="2607"/>
                      <a:pt x="1001" y="2648"/>
                      <a:pt x="1068" y="2648"/>
                    </a:cubicBezTo>
                    <a:cubicBezTo>
                      <a:pt x="1164" y="2648"/>
                      <a:pt x="1267" y="2563"/>
                      <a:pt x="1231" y="2431"/>
                    </a:cubicBezTo>
                    <a:cubicBezTo>
                      <a:pt x="1096" y="1612"/>
                      <a:pt x="811" y="819"/>
                      <a:pt x="385" y="88"/>
                    </a:cubicBezTo>
                    <a:cubicBezTo>
                      <a:pt x="351" y="26"/>
                      <a:pt x="296" y="0"/>
                      <a:pt x="2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56" name="Google Shape;2556;p63"/>
          <p:cNvGrpSpPr/>
          <p:nvPr/>
        </p:nvGrpSpPr>
        <p:grpSpPr>
          <a:xfrm>
            <a:off x="8018894" y="3292331"/>
            <a:ext cx="324680" cy="83271"/>
            <a:chOff x="5710313" y="3287491"/>
            <a:chExt cx="276865" cy="71008"/>
          </a:xfrm>
        </p:grpSpPr>
        <p:sp>
          <p:nvSpPr>
            <p:cNvPr id="2557" name="Google Shape;2557;p63"/>
            <p:cNvSpPr/>
            <p:nvPr/>
          </p:nvSpPr>
          <p:spPr>
            <a:xfrm>
              <a:off x="5710313" y="3287491"/>
              <a:ext cx="261523" cy="14252"/>
            </a:xfrm>
            <a:custGeom>
              <a:avLst/>
              <a:gdLst/>
              <a:ahLst/>
              <a:cxnLst/>
              <a:rect l="l" t="t" r="r" b="b"/>
              <a:pathLst>
                <a:path w="6239" h="340" extrusionOk="0">
                  <a:moveTo>
                    <a:pt x="231" y="1"/>
                  </a:moveTo>
                  <a:cubicBezTo>
                    <a:pt x="0" y="1"/>
                    <a:pt x="0" y="339"/>
                    <a:pt x="231" y="339"/>
                  </a:cubicBezTo>
                  <a:lnTo>
                    <a:pt x="6015" y="339"/>
                  </a:lnTo>
                  <a:cubicBezTo>
                    <a:pt x="6239" y="339"/>
                    <a:pt x="6239" y="1"/>
                    <a:pt x="6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3"/>
            <p:cNvSpPr/>
            <p:nvPr/>
          </p:nvSpPr>
          <p:spPr>
            <a:xfrm>
              <a:off x="5884355" y="3344289"/>
              <a:ext cx="102824" cy="14210"/>
            </a:xfrm>
            <a:custGeom>
              <a:avLst/>
              <a:gdLst/>
              <a:ahLst/>
              <a:cxnLst/>
              <a:rect l="l" t="t" r="r" b="b"/>
              <a:pathLst>
                <a:path w="2453" h="339" extrusionOk="0">
                  <a:moveTo>
                    <a:pt x="224" y="0"/>
                  </a:moveTo>
                  <a:cubicBezTo>
                    <a:pt x="0" y="0"/>
                    <a:pt x="0" y="339"/>
                    <a:pt x="224" y="339"/>
                  </a:cubicBezTo>
                  <a:lnTo>
                    <a:pt x="2229" y="339"/>
                  </a:lnTo>
                  <a:cubicBezTo>
                    <a:pt x="2452" y="339"/>
                    <a:pt x="2452" y="0"/>
                    <a:pt x="2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59" name="Google Shape;2559;p63"/>
          <p:cNvSpPr/>
          <p:nvPr/>
        </p:nvSpPr>
        <p:spPr>
          <a:xfrm>
            <a:off x="7939035" y="3711663"/>
            <a:ext cx="197171" cy="16714"/>
          </a:xfrm>
          <a:custGeom>
            <a:avLst/>
            <a:gdLst/>
            <a:ahLst/>
            <a:cxnLst/>
            <a:rect l="l" t="t" r="r" b="b"/>
            <a:pathLst>
              <a:path w="4011" h="340" extrusionOk="0">
                <a:moveTo>
                  <a:pt x="224" y="1"/>
                </a:moveTo>
                <a:cubicBezTo>
                  <a:pt x="1" y="1"/>
                  <a:pt x="1" y="339"/>
                  <a:pt x="224" y="339"/>
                </a:cubicBezTo>
                <a:lnTo>
                  <a:pt x="3814" y="339"/>
                </a:lnTo>
                <a:cubicBezTo>
                  <a:pt x="4011" y="339"/>
                  <a:pt x="4011" y="1"/>
                  <a:pt x="381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0" name="Google Shape;2560;p63"/>
          <p:cNvSpPr/>
          <p:nvPr/>
        </p:nvSpPr>
        <p:spPr>
          <a:xfrm>
            <a:off x="7903720" y="3948176"/>
            <a:ext cx="555037" cy="16714"/>
          </a:xfrm>
          <a:custGeom>
            <a:avLst/>
            <a:gdLst/>
            <a:ahLst/>
            <a:cxnLst/>
            <a:rect l="l" t="t" r="r" b="b"/>
            <a:pathLst>
              <a:path w="11291" h="340" extrusionOk="0">
                <a:moveTo>
                  <a:pt x="224" y="0"/>
                </a:moveTo>
                <a:cubicBezTo>
                  <a:pt x="0" y="0"/>
                  <a:pt x="0" y="339"/>
                  <a:pt x="224" y="339"/>
                </a:cubicBezTo>
                <a:lnTo>
                  <a:pt x="11094" y="339"/>
                </a:lnTo>
                <a:cubicBezTo>
                  <a:pt x="11291" y="339"/>
                  <a:pt x="11291" y="0"/>
                  <a:pt x="1109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1" name="Google Shape;2561;p63"/>
          <p:cNvSpPr/>
          <p:nvPr/>
        </p:nvSpPr>
        <p:spPr>
          <a:xfrm>
            <a:off x="8387478" y="38519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2" name="Google Shape;2562;p63"/>
          <p:cNvSpPr/>
          <p:nvPr/>
        </p:nvSpPr>
        <p:spPr>
          <a:xfrm>
            <a:off x="8400224" y="3569823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3" name="Google Shape;2563;p63"/>
          <p:cNvSpPr/>
          <p:nvPr/>
        </p:nvSpPr>
        <p:spPr>
          <a:xfrm>
            <a:off x="8529478" y="3448042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4" name="Google Shape;2564;p63"/>
          <p:cNvSpPr/>
          <p:nvPr/>
        </p:nvSpPr>
        <p:spPr>
          <a:xfrm>
            <a:off x="5627328" y="3948179"/>
            <a:ext cx="102936" cy="16714"/>
          </a:xfrm>
          <a:custGeom>
            <a:avLst/>
            <a:gdLst/>
            <a:ahLst/>
            <a:cxnLst/>
            <a:rect l="l" t="t" r="r" b="b"/>
            <a:pathLst>
              <a:path w="2094" h="340" extrusionOk="0">
                <a:moveTo>
                  <a:pt x="231" y="1"/>
                </a:moveTo>
                <a:cubicBezTo>
                  <a:pt x="1" y="1"/>
                  <a:pt x="1" y="339"/>
                  <a:pt x="231" y="339"/>
                </a:cubicBezTo>
                <a:lnTo>
                  <a:pt x="1863" y="339"/>
                </a:lnTo>
                <a:cubicBezTo>
                  <a:pt x="2094" y="339"/>
                  <a:pt x="2094" y="1"/>
                  <a:pt x="186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5" name="Google Shape;2565;p63"/>
          <p:cNvSpPr/>
          <p:nvPr/>
        </p:nvSpPr>
        <p:spPr>
          <a:xfrm>
            <a:off x="5352924" y="36212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6" name="Google Shape;2566;p63"/>
          <p:cNvSpPr/>
          <p:nvPr/>
        </p:nvSpPr>
        <p:spPr>
          <a:xfrm>
            <a:off x="5279499" y="3237280"/>
            <a:ext cx="581386" cy="16664"/>
          </a:xfrm>
          <a:custGeom>
            <a:avLst/>
            <a:gdLst/>
            <a:ahLst/>
            <a:cxnLst/>
            <a:rect l="l" t="t" r="r" b="b"/>
            <a:pathLst>
              <a:path w="11827" h="339" extrusionOk="0">
                <a:moveTo>
                  <a:pt x="197" y="0"/>
                </a:moveTo>
                <a:cubicBezTo>
                  <a:pt x="0" y="0"/>
                  <a:pt x="0" y="339"/>
                  <a:pt x="197" y="339"/>
                </a:cubicBezTo>
                <a:lnTo>
                  <a:pt x="11596" y="339"/>
                </a:lnTo>
                <a:cubicBezTo>
                  <a:pt x="11826" y="339"/>
                  <a:pt x="11826" y="0"/>
                  <a:pt x="1159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7" name="Google Shape;2567;p63"/>
          <p:cNvSpPr/>
          <p:nvPr/>
        </p:nvSpPr>
        <p:spPr>
          <a:xfrm>
            <a:off x="5422324" y="3507648"/>
            <a:ext cx="162515" cy="16714"/>
          </a:xfrm>
          <a:custGeom>
            <a:avLst/>
            <a:gdLst/>
            <a:ahLst/>
            <a:cxnLst/>
            <a:rect l="l" t="t" r="r" b="b"/>
            <a:pathLst>
              <a:path w="3306" h="340" extrusionOk="0">
                <a:moveTo>
                  <a:pt x="231" y="1"/>
                </a:moveTo>
                <a:cubicBezTo>
                  <a:pt x="0" y="1"/>
                  <a:pt x="0" y="340"/>
                  <a:pt x="231" y="340"/>
                </a:cubicBezTo>
                <a:lnTo>
                  <a:pt x="3075" y="340"/>
                </a:lnTo>
                <a:cubicBezTo>
                  <a:pt x="3306" y="340"/>
                  <a:pt x="3306" y="1"/>
                  <a:pt x="307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8" name="Google Shape;2568;p63"/>
          <p:cNvGrpSpPr/>
          <p:nvPr/>
        </p:nvGrpSpPr>
        <p:grpSpPr>
          <a:xfrm>
            <a:off x="4890612" y="3751694"/>
            <a:ext cx="734700" cy="734622"/>
            <a:chOff x="1051457" y="2784443"/>
            <a:chExt cx="186052" cy="186023"/>
          </a:xfrm>
        </p:grpSpPr>
        <p:sp>
          <p:nvSpPr>
            <p:cNvPr id="2569" name="Google Shape;2569;p63"/>
            <p:cNvSpPr/>
            <p:nvPr/>
          </p:nvSpPr>
          <p:spPr>
            <a:xfrm>
              <a:off x="1052275" y="2787393"/>
              <a:ext cx="184504" cy="180473"/>
            </a:xfrm>
            <a:custGeom>
              <a:avLst/>
              <a:gdLst/>
              <a:ahLst/>
              <a:cxnLst/>
              <a:rect l="l" t="t" r="r" b="b"/>
              <a:pathLst>
                <a:path w="6317" h="6179" extrusionOk="0">
                  <a:moveTo>
                    <a:pt x="3158" y="1"/>
                  </a:moveTo>
                  <a:cubicBezTo>
                    <a:pt x="3035" y="1"/>
                    <a:pt x="2911" y="62"/>
                    <a:pt x="2846" y="185"/>
                  </a:cubicBezTo>
                  <a:lnTo>
                    <a:pt x="2498" y="909"/>
                  </a:lnTo>
                  <a:cubicBezTo>
                    <a:pt x="2438" y="1030"/>
                    <a:pt x="2315" y="1096"/>
                    <a:pt x="2191" y="1096"/>
                  </a:cubicBezTo>
                  <a:cubicBezTo>
                    <a:pt x="2155" y="1096"/>
                    <a:pt x="2120" y="1091"/>
                    <a:pt x="2085" y="1080"/>
                  </a:cubicBezTo>
                  <a:lnTo>
                    <a:pt x="1321" y="819"/>
                  </a:lnTo>
                  <a:cubicBezTo>
                    <a:pt x="1283" y="806"/>
                    <a:pt x="1245" y="800"/>
                    <a:pt x="1209" y="800"/>
                  </a:cubicBezTo>
                  <a:cubicBezTo>
                    <a:pt x="983" y="800"/>
                    <a:pt x="804" y="1024"/>
                    <a:pt x="892" y="1260"/>
                  </a:cubicBezTo>
                  <a:lnTo>
                    <a:pt x="1153" y="2012"/>
                  </a:lnTo>
                  <a:cubicBezTo>
                    <a:pt x="1203" y="2179"/>
                    <a:pt x="1125" y="2359"/>
                    <a:pt x="970" y="2425"/>
                  </a:cubicBezTo>
                  <a:lnTo>
                    <a:pt x="259" y="2788"/>
                  </a:lnTo>
                  <a:cubicBezTo>
                    <a:pt x="1" y="2903"/>
                    <a:pt x="1" y="3267"/>
                    <a:pt x="259" y="3394"/>
                  </a:cubicBezTo>
                  <a:lnTo>
                    <a:pt x="970" y="3745"/>
                  </a:lnTo>
                  <a:cubicBezTo>
                    <a:pt x="1125" y="3823"/>
                    <a:pt x="1203" y="4003"/>
                    <a:pt x="1153" y="4170"/>
                  </a:cubicBezTo>
                  <a:lnTo>
                    <a:pt x="892" y="4922"/>
                  </a:lnTo>
                  <a:cubicBezTo>
                    <a:pt x="806" y="5154"/>
                    <a:pt x="977" y="5374"/>
                    <a:pt x="1197" y="5374"/>
                  </a:cubicBezTo>
                  <a:cubicBezTo>
                    <a:pt x="1237" y="5374"/>
                    <a:pt x="1279" y="5367"/>
                    <a:pt x="1321" y="5351"/>
                  </a:cubicBezTo>
                  <a:lnTo>
                    <a:pt x="2085" y="5090"/>
                  </a:lnTo>
                  <a:cubicBezTo>
                    <a:pt x="2117" y="5080"/>
                    <a:pt x="2149" y="5075"/>
                    <a:pt x="2182" y="5075"/>
                  </a:cubicBezTo>
                  <a:cubicBezTo>
                    <a:pt x="2309" y="5075"/>
                    <a:pt x="2436" y="5150"/>
                    <a:pt x="2498" y="5273"/>
                  </a:cubicBezTo>
                  <a:lnTo>
                    <a:pt x="2846" y="5985"/>
                  </a:lnTo>
                  <a:cubicBezTo>
                    <a:pt x="2911" y="6114"/>
                    <a:pt x="3035" y="6178"/>
                    <a:pt x="3158" y="6178"/>
                  </a:cubicBezTo>
                  <a:cubicBezTo>
                    <a:pt x="3281" y="6178"/>
                    <a:pt x="3404" y="6114"/>
                    <a:pt x="3468" y="5985"/>
                  </a:cubicBezTo>
                  <a:lnTo>
                    <a:pt x="3819" y="5273"/>
                  </a:lnTo>
                  <a:cubicBezTo>
                    <a:pt x="3880" y="5150"/>
                    <a:pt x="4000" y="5075"/>
                    <a:pt x="4130" y="5075"/>
                  </a:cubicBezTo>
                  <a:cubicBezTo>
                    <a:pt x="4164" y="5075"/>
                    <a:pt x="4198" y="5080"/>
                    <a:pt x="4232" y="5090"/>
                  </a:cubicBezTo>
                  <a:lnTo>
                    <a:pt x="4983" y="5351"/>
                  </a:lnTo>
                  <a:cubicBezTo>
                    <a:pt x="5025" y="5367"/>
                    <a:pt x="5066" y="5374"/>
                    <a:pt x="5106" y="5374"/>
                  </a:cubicBezTo>
                  <a:cubicBezTo>
                    <a:pt x="5326" y="5374"/>
                    <a:pt x="5501" y="5154"/>
                    <a:pt x="5425" y="4922"/>
                  </a:cubicBezTo>
                  <a:lnTo>
                    <a:pt x="5164" y="4170"/>
                  </a:lnTo>
                  <a:cubicBezTo>
                    <a:pt x="5114" y="4003"/>
                    <a:pt x="5176" y="3823"/>
                    <a:pt x="5331" y="3745"/>
                  </a:cubicBezTo>
                  <a:lnTo>
                    <a:pt x="6058" y="3394"/>
                  </a:lnTo>
                  <a:cubicBezTo>
                    <a:pt x="6316" y="3267"/>
                    <a:pt x="6316" y="2903"/>
                    <a:pt x="6058" y="2788"/>
                  </a:cubicBezTo>
                  <a:lnTo>
                    <a:pt x="5331" y="2425"/>
                  </a:lnTo>
                  <a:cubicBezTo>
                    <a:pt x="5176" y="2359"/>
                    <a:pt x="5114" y="2179"/>
                    <a:pt x="5164" y="2012"/>
                  </a:cubicBezTo>
                  <a:lnTo>
                    <a:pt x="5425" y="1260"/>
                  </a:lnTo>
                  <a:cubicBezTo>
                    <a:pt x="5502" y="1024"/>
                    <a:pt x="5319" y="800"/>
                    <a:pt x="5094" y="800"/>
                  </a:cubicBezTo>
                  <a:cubicBezTo>
                    <a:pt x="5058" y="800"/>
                    <a:pt x="5021" y="806"/>
                    <a:pt x="4983" y="819"/>
                  </a:cubicBezTo>
                  <a:lnTo>
                    <a:pt x="4232" y="1080"/>
                  </a:lnTo>
                  <a:cubicBezTo>
                    <a:pt x="4195" y="1091"/>
                    <a:pt x="4157" y="1096"/>
                    <a:pt x="4121" y="1096"/>
                  </a:cubicBezTo>
                  <a:cubicBezTo>
                    <a:pt x="3994" y="1096"/>
                    <a:pt x="3879" y="1030"/>
                    <a:pt x="3819" y="909"/>
                  </a:cubicBezTo>
                  <a:lnTo>
                    <a:pt x="3468" y="185"/>
                  </a:lnTo>
                  <a:cubicBezTo>
                    <a:pt x="3404" y="62"/>
                    <a:pt x="3281" y="1"/>
                    <a:pt x="31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3"/>
            <p:cNvSpPr/>
            <p:nvPr/>
          </p:nvSpPr>
          <p:spPr>
            <a:xfrm>
              <a:off x="1051457" y="2784443"/>
              <a:ext cx="186052" cy="186023"/>
            </a:xfrm>
            <a:custGeom>
              <a:avLst/>
              <a:gdLst/>
              <a:ahLst/>
              <a:cxnLst/>
              <a:rect l="l" t="t" r="r" b="b"/>
              <a:pathLst>
                <a:path w="6370" h="6369" extrusionOk="0">
                  <a:moveTo>
                    <a:pt x="3185" y="196"/>
                  </a:moveTo>
                  <a:cubicBezTo>
                    <a:pt x="3278" y="196"/>
                    <a:pt x="3368" y="249"/>
                    <a:pt x="3405" y="326"/>
                  </a:cubicBezTo>
                  <a:lnTo>
                    <a:pt x="3756" y="1050"/>
                  </a:lnTo>
                  <a:cubicBezTo>
                    <a:pt x="3837" y="1201"/>
                    <a:pt x="3990" y="1291"/>
                    <a:pt x="4153" y="1291"/>
                  </a:cubicBezTo>
                  <a:cubicBezTo>
                    <a:pt x="4198" y="1291"/>
                    <a:pt x="4243" y="1285"/>
                    <a:pt x="4288" y="1271"/>
                  </a:cubicBezTo>
                  <a:lnTo>
                    <a:pt x="5049" y="1010"/>
                  </a:lnTo>
                  <a:cubicBezTo>
                    <a:pt x="5078" y="998"/>
                    <a:pt x="5108" y="992"/>
                    <a:pt x="5136" y="992"/>
                  </a:cubicBezTo>
                  <a:cubicBezTo>
                    <a:pt x="5198" y="992"/>
                    <a:pt x="5257" y="1018"/>
                    <a:pt x="5310" y="1063"/>
                  </a:cubicBezTo>
                  <a:cubicBezTo>
                    <a:pt x="5375" y="1140"/>
                    <a:pt x="5400" y="1230"/>
                    <a:pt x="5359" y="1320"/>
                  </a:cubicBezTo>
                  <a:lnTo>
                    <a:pt x="5102" y="2085"/>
                  </a:lnTo>
                  <a:cubicBezTo>
                    <a:pt x="5036" y="2293"/>
                    <a:pt x="5126" y="2513"/>
                    <a:pt x="5322" y="2616"/>
                  </a:cubicBezTo>
                  <a:lnTo>
                    <a:pt x="6046" y="2967"/>
                  </a:lnTo>
                  <a:cubicBezTo>
                    <a:pt x="6124" y="3004"/>
                    <a:pt x="6189" y="3094"/>
                    <a:pt x="6189" y="3184"/>
                  </a:cubicBezTo>
                  <a:cubicBezTo>
                    <a:pt x="6189" y="3290"/>
                    <a:pt x="6124" y="3368"/>
                    <a:pt x="6046" y="3417"/>
                  </a:cubicBezTo>
                  <a:lnTo>
                    <a:pt x="5322" y="3768"/>
                  </a:lnTo>
                  <a:cubicBezTo>
                    <a:pt x="5126" y="3858"/>
                    <a:pt x="5036" y="4091"/>
                    <a:pt x="5102" y="4299"/>
                  </a:cubicBezTo>
                  <a:lnTo>
                    <a:pt x="5359" y="5048"/>
                  </a:lnTo>
                  <a:cubicBezTo>
                    <a:pt x="5400" y="5141"/>
                    <a:pt x="5375" y="5244"/>
                    <a:pt x="5310" y="5309"/>
                  </a:cubicBezTo>
                  <a:cubicBezTo>
                    <a:pt x="5255" y="5363"/>
                    <a:pt x="5195" y="5386"/>
                    <a:pt x="5131" y="5386"/>
                  </a:cubicBezTo>
                  <a:cubicBezTo>
                    <a:pt x="5104" y="5386"/>
                    <a:pt x="5077" y="5382"/>
                    <a:pt x="5049" y="5374"/>
                  </a:cubicBezTo>
                  <a:lnTo>
                    <a:pt x="4288" y="5113"/>
                  </a:lnTo>
                  <a:cubicBezTo>
                    <a:pt x="4241" y="5096"/>
                    <a:pt x="4193" y="5088"/>
                    <a:pt x="4147" y="5088"/>
                  </a:cubicBezTo>
                  <a:cubicBezTo>
                    <a:pt x="3986" y="5088"/>
                    <a:pt x="3836" y="5185"/>
                    <a:pt x="3756" y="5334"/>
                  </a:cubicBezTo>
                  <a:lnTo>
                    <a:pt x="3405" y="6045"/>
                  </a:lnTo>
                  <a:cubicBezTo>
                    <a:pt x="3368" y="6135"/>
                    <a:pt x="3278" y="6188"/>
                    <a:pt x="3185" y="6188"/>
                  </a:cubicBezTo>
                  <a:cubicBezTo>
                    <a:pt x="3082" y="6188"/>
                    <a:pt x="3005" y="6135"/>
                    <a:pt x="2952" y="6045"/>
                  </a:cubicBezTo>
                  <a:lnTo>
                    <a:pt x="2604" y="5334"/>
                  </a:lnTo>
                  <a:cubicBezTo>
                    <a:pt x="2539" y="5179"/>
                    <a:pt x="2383" y="5088"/>
                    <a:pt x="2216" y="5088"/>
                  </a:cubicBezTo>
                  <a:cubicBezTo>
                    <a:pt x="2175" y="5088"/>
                    <a:pt x="2126" y="5101"/>
                    <a:pt x="2073" y="5113"/>
                  </a:cubicBezTo>
                  <a:lnTo>
                    <a:pt x="1321" y="5374"/>
                  </a:lnTo>
                  <a:cubicBezTo>
                    <a:pt x="1294" y="5382"/>
                    <a:pt x="1266" y="5386"/>
                    <a:pt x="1238" y="5386"/>
                  </a:cubicBezTo>
                  <a:cubicBezTo>
                    <a:pt x="1173" y="5386"/>
                    <a:pt x="1109" y="5363"/>
                    <a:pt x="1063" y="5309"/>
                  </a:cubicBezTo>
                  <a:cubicBezTo>
                    <a:pt x="998" y="5244"/>
                    <a:pt x="973" y="5141"/>
                    <a:pt x="998" y="5048"/>
                  </a:cubicBezTo>
                  <a:lnTo>
                    <a:pt x="1259" y="4299"/>
                  </a:lnTo>
                  <a:cubicBezTo>
                    <a:pt x="1337" y="4091"/>
                    <a:pt x="1231" y="3858"/>
                    <a:pt x="1038" y="3768"/>
                  </a:cubicBezTo>
                  <a:lnTo>
                    <a:pt x="327" y="3417"/>
                  </a:lnTo>
                  <a:cubicBezTo>
                    <a:pt x="234" y="3368"/>
                    <a:pt x="184" y="3290"/>
                    <a:pt x="184" y="3184"/>
                  </a:cubicBezTo>
                  <a:cubicBezTo>
                    <a:pt x="184" y="3094"/>
                    <a:pt x="234" y="3004"/>
                    <a:pt x="327" y="2967"/>
                  </a:cubicBezTo>
                  <a:lnTo>
                    <a:pt x="1038" y="2616"/>
                  </a:lnTo>
                  <a:cubicBezTo>
                    <a:pt x="1231" y="2513"/>
                    <a:pt x="1337" y="2293"/>
                    <a:pt x="1259" y="2085"/>
                  </a:cubicBezTo>
                  <a:lnTo>
                    <a:pt x="998" y="1320"/>
                  </a:lnTo>
                  <a:cubicBezTo>
                    <a:pt x="973" y="1230"/>
                    <a:pt x="998" y="1140"/>
                    <a:pt x="1063" y="1063"/>
                  </a:cubicBezTo>
                  <a:cubicBezTo>
                    <a:pt x="1108" y="1018"/>
                    <a:pt x="1170" y="992"/>
                    <a:pt x="1233" y="992"/>
                  </a:cubicBezTo>
                  <a:cubicBezTo>
                    <a:pt x="1263" y="992"/>
                    <a:pt x="1292" y="998"/>
                    <a:pt x="1321" y="1010"/>
                  </a:cubicBezTo>
                  <a:lnTo>
                    <a:pt x="2073" y="1271"/>
                  </a:lnTo>
                  <a:cubicBezTo>
                    <a:pt x="2117" y="1285"/>
                    <a:pt x="2163" y="1291"/>
                    <a:pt x="2208" y="1291"/>
                  </a:cubicBezTo>
                  <a:cubicBezTo>
                    <a:pt x="2374" y="1291"/>
                    <a:pt x="2533" y="1201"/>
                    <a:pt x="2604" y="1050"/>
                  </a:cubicBezTo>
                  <a:lnTo>
                    <a:pt x="2952" y="326"/>
                  </a:lnTo>
                  <a:cubicBezTo>
                    <a:pt x="3005" y="249"/>
                    <a:pt x="3082" y="196"/>
                    <a:pt x="3185" y="196"/>
                  </a:cubicBezTo>
                  <a:close/>
                  <a:moveTo>
                    <a:pt x="3185" y="0"/>
                  </a:moveTo>
                  <a:cubicBezTo>
                    <a:pt x="3017" y="0"/>
                    <a:pt x="2862" y="106"/>
                    <a:pt x="2797" y="249"/>
                  </a:cubicBezTo>
                  <a:lnTo>
                    <a:pt x="2449" y="972"/>
                  </a:lnTo>
                  <a:cubicBezTo>
                    <a:pt x="2399" y="1050"/>
                    <a:pt x="2313" y="1106"/>
                    <a:pt x="2224" y="1106"/>
                  </a:cubicBezTo>
                  <a:cubicBezTo>
                    <a:pt x="2195" y="1106"/>
                    <a:pt x="2166" y="1100"/>
                    <a:pt x="2138" y="1087"/>
                  </a:cubicBezTo>
                  <a:lnTo>
                    <a:pt x="1386" y="830"/>
                  </a:lnTo>
                  <a:cubicBezTo>
                    <a:pt x="1337" y="814"/>
                    <a:pt x="1288" y="807"/>
                    <a:pt x="1241" y="807"/>
                  </a:cubicBezTo>
                  <a:cubicBezTo>
                    <a:pt x="1125" y="807"/>
                    <a:pt x="1016" y="851"/>
                    <a:pt x="933" y="932"/>
                  </a:cubicBezTo>
                  <a:cubicBezTo>
                    <a:pt x="818" y="1063"/>
                    <a:pt x="777" y="1230"/>
                    <a:pt x="830" y="1386"/>
                  </a:cubicBezTo>
                  <a:lnTo>
                    <a:pt x="1088" y="2137"/>
                  </a:lnTo>
                  <a:cubicBezTo>
                    <a:pt x="1128" y="2268"/>
                    <a:pt x="1076" y="2395"/>
                    <a:pt x="961" y="2448"/>
                  </a:cubicBezTo>
                  <a:lnTo>
                    <a:pt x="249" y="2796"/>
                  </a:lnTo>
                  <a:cubicBezTo>
                    <a:pt x="94" y="2874"/>
                    <a:pt x="1" y="3016"/>
                    <a:pt x="1" y="3184"/>
                  </a:cubicBezTo>
                  <a:cubicBezTo>
                    <a:pt x="1" y="3355"/>
                    <a:pt x="94" y="3510"/>
                    <a:pt x="249" y="3573"/>
                  </a:cubicBezTo>
                  <a:lnTo>
                    <a:pt x="961" y="3924"/>
                  </a:lnTo>
                  <a:cubicBezTo>
                    <a:pt x="1076" y="3989"/>
                    <a:pt x="1128" y="4116"/>
                    <a:pt x="1088" y="4234"/>
                  </a:cubicBezTo>
                  <a:lnTo>
                    <a:pt x="830" y="4998"/>
                  </a:lnTo>
                  <a:cubicBezTo>
                    <a:pt x="777" y="5154"/>
                    <a:pt x="818" y="5321"/>
                    <a:pt x="933" y="5436"/>
                  </a:cubicBezTo>
                  <a:cubicBezTo>
                    <a:pt x="1017" y="5520"/>
                    <a:pt x="1126" y="5563"/>
                    <a:pt x="1242" y="5563"/>
                  </a:cubicBezTo>
                  <a:cubicBezTo>
                    <a:pt x="1289" y="5563"/>
                    <a:pt x="1338" y="5556"/>
                    <a:pt x="1386" y="5542"/>
                  </a:cubicBezTo>
                  <a:lnTo>
                    <a:pt x="2138" y="5281"/>
                  </a:lnTo>
                  <a:cubicBezTo>
                    <a:pt x="2163" y="5273"/>
                    <a:pt x="2188" y="5269"/>
                    <a:pt x="2213" y="5269"/>
                  </a:cubicBezTo>
                  <a:cubicBezTo>
                    <a:pt x="2306" y="5269"/>
                    <a:pt x="2397" y="5321"/>
                    <a:pt x="2449" y="5412"/>
                  </a:cubicBezTo>
                  <a:lnTo>
                    <a:pt x="2797" y="6123"/>
                  </a:lnTo>
                  <a:cubicBezTo>
                    <a:pt x="2862" y="6278"/>
                    <a:pt x="3017" y="6368"/>
                    <a:pt x="3185" y="6368"/>
                  </a:cubicBezTo>
                  <a:cubicBezTo>
                    <a:pt x="3356" y="6368"/>
                    <a:pt x="3496" y="6278"/>
                    <a:pt x="3573" y="6123"/>
                  </a:cubicBezTo>
                  <a:lnTo>
                    <a:pt x="3924" y="5412"/>
                  </a:lnTo>
                  <a:cubicBezTo>
                    <a:pt x="3966" y="5321"/>
                    <a:pt x="4061" y="5269"/>
                    <a:pt x="4157" y="5269"/>
                  </a:cubicBezTo>
                  <a:cubicBezTo>
                    <a:pt x="4183" y="5269"/>
                    <a:pt x="4210" y="5273"/>
                    <a:pt x="4235" y="5281"/>
                  </a:cubicBezTo>
                  <a:lnTo>
                    <a:pt x="4987" y="5542"/>
                  </a:lnTo>
                  <a:cubicBezTo>
                    <a:pt x="5031" y="5556"/>
                    <a:pt x="5078" y="5563"/>
                    <a:pt x="5125" y="5563"/>
                  </a:cubicBezTo>
                  <a:cubicBezTo>
                    <a:pt x="5241" y="5563"/>
                    <a:pt x="5355" y="5520"/>
                    <a:pt x="5437" y="5436"/>
                  </a:cubicBezTo>
                  <a:cubicBezTo>
                    <a:pt x="5555" y="5321"/>
                    <a:pt x="5592" y="5154"/>
                    <a:pt x="5543" y="4998"/>
                  </a:cubicBezTo>
                  <a:lnTo>
                    <a:pt x="5282" y="4234"/>
                  </a:lnTo>
                  <a:cubicBezTo>
                    <a:pt x="5232" y="4116"/>
                    <a:pt x="5297" y="3989"/>
                    <a:pt x="5400" y="3924"/>
                  </a:cubicBezTo>
                  <a:lnTo>
                    <a:pt x="6124" y="3573"/>
                  </a:lnTo>
                  <a:cubicBezTo>
                    <a:pt x="6266" y="3510"/>
                    <a:pt x="6369" y="3355"/>
                    <a:pt x="6369" y="3184"/>
                  </a:cubicBezTo>
                  <a:cubicBezTo>
                    <a:pt x="6369" y="3016"/>
                    <a:pt x="6266" y="2874"/>
                    <a:pt x="6124" y="2796"/>
                  </a:cubicBezTo>
                  <a:lnTo>
                    <a:pt x="5400" y="2448"/>
                  </a:lnTo>
                  <a:cubicBezTo>
                    <a:pt x="5297" y="2395"/>
                    <a:pt x="5232" y="2268"/>
                    <a:pt x="5282" y="2137"/>
                  </a:cubicBezTo>
                  <a:lnTo>
                    <a:pt x="5543" y="1386"/>
                  </a:lnTo>
                  <a:cubicBezTo>
                    <a:pt x="5592" y="1230"/>
                    <a:pt x="5555" y="1063"/>
                    <a:pt x="5437" y="932"/>
                  </a:cubicBezTo>
                  <a:cubicBezTo>
                    <a:pt x="5356" y="851"/>
                    <a:pt x="5242" y="807"/>
                    <a:pt x="5127" y="807"/>
                  </a:cubicBezTo>
                  <a:cubicBezTo>
                    <a:pt x="5079" y="807"/>
                    <a:pt x="5032" y="814"/>
                    <a:pt x="4987" y="830"/>
                  </a:cubicBezTo>
                  <a:lnTo>
                    <a:pt x="4235" y="1087"/>
                  </a:lnTo>
                  <a:cubicBezTo>
                    <a:pt x="4206" y="1100"/>
                    <a:pt x="4176" y="1106"/>
                    <a:pt x="4146" y="1106"/>
                  </a:cubicBezTo>
                  <a:cubicBezTo>
                    <a:pt x="4054" y="1106"/>
                    <a:pt x="3964" y="1050"/>
                    <a:pt x="3924" y="972"/>
                  </a:cubicBezTo>
                  <a:lnTo>
                    <a:pt x="3573" y="249"/>
                  </a:lnTo>
                  <a:cubicBezTo>
                    <a:pt x="3496" y="106"/>
                    <a:pt x="3356" y="0"/>
                    <a:pt x="3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71" name="Google Shape;2571;p63"/>
          <p:cNvGrpSpPr/>
          <p:nvPr/>
        </p:nvGrpSpPr>
        <p:grpSpPr>
          <a:xfrm rot="1857138">
            <a:off x="7829884" y="3635027"/>
            <a:ext cx="399694" cy="482247"/>
            <a:chOff x="6885509" y="2185368"/>
            <a:chExt cx="259071" cy="312579"/>
          </a:xfrm>
        </p:grpSpPr>
        <p:sp>
          <p:nvSpPr>
            <p:cNvPr id="2572" name="Google Shape;2572;p63"/>
            <p:cNvSpPr/>
            <p:nvPr/>
          </p:nvSpPr>
          <p:spPr>
            <a:xfrm>
              <a:off x="6885509" y="2426038"/>
              <a:ext cx="95742" cy="69543"/>
            </a:xfrm>
            <a:custGeom>
              <a:avLst/>
              <a:gdLst/>
              <a:ahLst/>
              <a:cxnLst/>
              <a:rect l="l" t="t" r="r" b="b"/>
              <a:pathLst>
                <a:path w="3278" h="2381" extrusionOk="0">
                  <a:moveTo>
                    <a:pt x="1038" y="1"/>
                  </a:moveTo>
                  <a:cubicBezTo>
                    <a:pt x="1038" y="1"/>
                    <a:pt x="1" y="1116"/>
                    <a:pt x="1259" y="2048"/>
                  </a:cubicBezTo>
                  <a:cubicBezTo>
                    <a:pt x="1589" y="2291"/>
                    <a:pt x="1885" y="2381"/>
                    <a:pt x="2141" y="2381"/>
                  </a:cubicBezTo>
                  <a:cubicBezTo>
                    <a:pt x="2867" y="2381"/>
                    <a:pt x="3278" y="1660"/>
                    <a:pt x="3278" y="1660"/>
                  </a:cubicBezTo>
                  <a:lnTo>
                    <a:pt x="10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3"/>
            <p:cNvSpPr/>
            <p:nvPr/>
          </p:nvSpPr>
          <p:spPr>
            <a:xfrm>
              <a:off x="6900288" y="2423059"/>
              <a:ext cx="83972" cy="74888"/>
            </a:xfrm>
            <a:custGeom>
              <a:avLst/>
              <a:gdLst/>
              <a:ahLst/>
              <a:cxnLst/>
              <a:rect l="l" t="t" r="r" b="b"/>
              <a:pathLst>
                <a:path w="2875" h="2564" extrusionOk="0">
                  <a:moveTo>
                    <a:pt x="545" y="208"/>
                  </a:moveTo>
                  <a:lnTo>
                    <a:pt x="2666" y="1774"/>
                  </a:lnTo>
                  <a:cubicBezTo>
                    <a:pt x="2564" y="1929"/>
                    <a:pt x="2278" y="2293"/>
                    <a:pt x="1840" y="2383"/>
                  </a:cubicBezTo>
                  <a:cubicBezTo>
                    <a:pt x="1771" y="2396"/>
                    <a:pt x="1702" y="2403"/>
                    <a:pt x="1633" y="2403"/>
                  </a:cubicBezTo>
                  <a:cubicBezTo>
                    <a:pt x="1364" y="2403"/>
                    <a:pt x="1092" y="2300"/>
                    <a:pt x="802" y="2085"/>
                  </a:cubicBezTo>
                  <a:cubicBezTo>
                    <a:pt x="442" y="1827"/>
                    <a:pt x="246" y="1516"/>
                    <a:pt x="209" y="1178"/>
                  </a:cubicBezTo>
                  <a:cubicBezTo>
                    <a:pt x="169" y="740"/>
                    <a:pt x="427" y="351"/>
                    <a:pt x="545" y="208"/>
                  </a:cubicBezTo>
                  <a:close/>
                  <a:moveTo>
                    <a:pt x="520" y="0"/>
                  </a:moveTo>
                  <a:lnTo>
                    <a:pt x="467" y="53"/>
                  </a:lnTo>
                  <a:cubicBezTo>
                    <a:pt x="454" y="65"/>
                    <a:pt x="1" y="569"/>
                    <a:pt x="54" y="1190"/>
                  </a:cubicBezTo>
                  <a:cubicBezTo>
                    <a:pt x="91" y="1578"/>
                    <a:pt x="312" y="1917"/>
                    <a:pt x="712" y="2215"/>
                  </a:cubicBezTo>
                  <a:cubicBezTo>
                    <a:pt x="1023" y="2448"/>
                    <a:pt x="1334" y="2563"/>
                    <a:pt x="1632" y="2563"/>
                  </a:cubicBezTo>
                  <a:cubicBezTo>
                    <a:pt x="1709" y="2563"/>
                    <a:pt x="1787" y="2551"/>
                    <a:pt x="1877" y="2538"/>
                  </a:cubicBezTo>
                  <a:cubicBezTo>
                    <a:pt x="2486" y="2408"/>
                    <a:pt x="2834" y="1827"/>
                    <a:pt x="2850" y="1799"/>
                  </a:cubicBezTo>
                  <a:lnTo>
                    <a:pt x="2874" y="1734"/>
                  </a:lnTo>
                  <a:lnTo>
                    <a:pt x="520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3"/>
            <p:cNvSpPr/>
            <p:nvPr/>
          </p:nvSpPr>
          <p:spPr>
            <a:xfrm>
              <a:off x="7067793" y="2187500"/>
              <a:ext cx="74508" cy="80963"/>
            </a:xfrm>
            <a:custGeom>
              <a:avLst/>
              <a:gdLst/>
              <a:ahLst/>
              <a:cxnLst/>
              <a:rect l="l" t="t" r="r" b="b"/>
              <a:pathLst>
                <a:path w="2551" h="2772" extrusionOk="0">
                  <a:moveTo>
                    <a:pt x="2551" y="1"/>
                  </a:moveTo>
                  <a:lnTo>
                    <a:pt x="0" y="1116"/>
                  </a:lnTo>
                  <a:lnTo>
                    <a:pt x="2253" y="2772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3"/>
            <p:cNvSpPr/>
            <p:nvPr/>
          </p:nvSpPr>
          <p:spPr>
            <a:xfrm>
              <a:off x="7065515" y="2185368"/>
              <a:ext cx="79065" cy="85374"/>
            </a:xfrm>
            <a:custGeom>
              <a:avLst/>
              <a:gdLst/>
              <a:ahLst/>
              <a:cxnLst/>
              <a:rect l="l" t="t" r="r" b="b"/>
              <a:pathLst>
                <a:path w="2707" h="2923" extrusionOk="0">
                  <a:moveTo>
                    <a:pt x="2536" y="204"/>
                  </a:moveTo>
                  <a:lnTo>
                    <a:pt x="2265" y="2690"/>
                  </a:lnTo>
                  <a:lnTo>
                    <a:pt x="234" y="1202"/>
                  </a:lnTo>
                  <a:lnTo>
                    <a:pt x="2536" y="204"/>
                  </a:lnTo>
                  <a:close/>
                  <a:moveTo>
                    <a:pt x="2623" y="1"/>
                  </a:moveTo>
                  <a:cubicBezTo>
                    <a:pt x="2611" y="1"/>
                    <a:pt x="2598" y="4"/>
                    <a:pt x="2588" y="9"/>
                  </a:cubicBezTo>
                  <a:lnTo>
                    <a:pt x="38" y="1111"/>
                  </a:lnTo>
                  <a:cubicBezTo>
                    <a:pt x="13" y="1124"/>
                    <a:pt x="1" y="1149"/>
                    <a:pt x="1" y="1174"/>
                  </a:cubicBezTo>
                  <a:cubicBezTo>
                    <a:pt x="1" y="1202"/>
                    <a:pt x="13" y="1226"/>
                    <a:pt x="26" y="1239"/>
                  </a:cubicBezTo>
                  <a:lnTo>
                    <a:pt x="2278" y="2910"/>
                  </a:lnTo>
                  <a:cubicBezTo>
                    <a:pt x="2290" y="2910"/>
                    <a:pt x="2303" y="2923"/>
                    <a:pt x="2331" y="2923"/>
                  </a:cubicBezTo>
                  <a:cubicBezTo>
                    <a:pt x="2331" y="2923"/>
                    <a:pt x="2343" y="2923"/>
                    <a:pt x="2355" y="2910"/>
                  </a:cubicBezTo>
                  <a:cubicBezTo>
                    <a:pt x="2380" y="2898"/>
                    <a:pt x="2396" y="2870"/>
                    <a:pt x="2408" y="2845"/>
                  </a:cubicBezTo>
                  <a:lnTo>
                    <a:pt x="2707" y="86"/>
                  </a:lnTo>
                  <a:cubicBezTo>
                    <a:pt x="2707" y="62"/>
                    <a:pt x="2691" y="37"/>
                    <a:pt x="2666" y="24"/>
                  </a:cubicBezTo>
                  <a:cubicBezTo>
                    <a:pt x="2659" y="7"/>
                    <a:pt x="2641" y="1"/>
                    <a:pt x="2623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3"/>
            <p:cNvSpPr/>
            <p:nvPr/>
          </p:nvSpPr>
          <p:spPr>
            <a:xfrm>
              <a:off x="7110904" y="2187500"/>
              <a:ext cx="31398" cy="34056"/>
            </a:xfrm>
            <a:custGeom>
              <a:avLst/>
              <a:gdLst/>
              <a:ahLst/>
              <a:cxnLst/>
              <a:rect l="l" t="t" r="r" b="b"/>
              <a:pathLst>
                <a:path w="1075" h="1166" extrusionOk="0">
                  <a:moveTo>
                    <a:pt x="1075" y="1"/>
                  </a:moveTo>
                  <a:lnTo>
                    <a:pt x="0" y="467"/>
                  </a:lnTo>
                  <a:lnTo>
                    <a:pt x="944" y="1166"/>
                  </a:lnTo>
                  <a:lnTo>
                    <a:pt x="10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3"/>
            <p:cNvSpPr/>
            <p:nvPr/>
          </p:nvSpPr>
          <p:spPr>
            <a:xfrm>
              <a:off x="7108246" y="2185368"/>
              <a:ext cx="36334" cy="38466"/>
            </a:xfrm>
            <a:custGeom>
              <a:avLst/>
              <a:gdLst/>
              <a:ahLst/>
              <a:cxnLst/>
              <a:rect l="l" t="t" r="r" b="b"/>
              <a:pathLst>
                <a:path w="1244" h="1317" extrusionOk="0">
                  <a:moveTo>
                    <a:pt x="1073" y="204"/>
                  </a:moveTo>
                  <a:lnTo>
                    <a:pt x="970" y="1096"/>
                  </a:lnTo>
                  <a:lnTo>
                    <a:pt x="246" y="568"/>
                  </a:lnTo>
                  <a:lnTo>
                    <a:pt x="1073" y="204"/>
                  </a:lnTo>
                  <a:close/>
                  <a:moveTo>
                    <a:pt x="1160" y="1"/>
                  </a:moveTo>
                  <a:cubicBezTo>
                    <a:pt x="1148" y="1"/>
                    <a:pt x="1135" y="4"/>
                    <a:pt x="1125" y="9"/>
                  </a:cubicBezTo>
                  <a:lnTo>
                    <a:pt x="51" y="475"/>
                  </a:lnTo>
                  <a:cubicBezTo>
                    <a:pt x="26" y="490"/>
                    <a:pt x="13" y="503"/>
                    <a:pt x="13" y="540"/>
                  </a:cubicBezTo>
                  <a:cubicBezTo>
                    <a:pt x="1" y="568"/>
                    <a:pt x="13" y="593"/>
                    <a:pt x="38" y="605"/>
                  </a:cubicBezTo>
                  <a:lnTo>
                    <a:pt x="983" y="1304"/>
                  </a:lnTo>
                  <a:cubicBezTo>
                    <a:pt x="995" y="1316"/>
                    <a:pt x="1023" y="1316"/>
                    <a:pt x="1035" y="1316"/>
                  </a:cubicBezTo>
                  <a:lnTo>
                    <a:pt x="1060" y="1316"/>
                  </a:lnTo>
                  <a:cubicBezTo>
                    <a:pt x="1088" y="1304"/>
                    <a:pt x="1113" y="1279"/>
                    <a:pt x="1113" y="1251"/>
                  </a:cubicBezTo>
                  <a:lnTo>
                    <a:pt x="1244" y="86"/>
                  </a:lnTo>
                  <a:cubicBezTo>
                    <a:pt x="1244" y="62"/>
                    <a:pt x="1228" y="37"/>
                    <a:pt x="1203" y="24"/>
                  </a:cubicBezTo>
                  <a:cubicBezTo>
                    <a:pt x="1196" y="7"/>
                    <a:pt x="1178" y="1"/>
                    <a:pt x="1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3"/>
            <p:cNvSpPr/>
            <p:nvPr/>
          </p:nvSpPr>
          <p:spPr>
            <a:xfrm>
              <a:off x="6916528" y="2220096"/>
              <a:ext cx="217070" cy="253258"/>
            </a:xfrm>
            <a:custGeom>
              <a:avLst/>
              <a:gdLst/>
              <a:ahLst/>
              <a:cxnLst/>
              <a:rect l="l" t="t" r="r" b="b"/>
              <a:pathLst>
                <a:path w="7432" h="8671" extrusionOk="0">
                  <a:moveTo>
                    <a:pt x="5179" y="0"/>
                  </a:moveTo>
                  <a:lnTo>
                    <a:pt x="1" y="7014"/>
                  </a:lnTo>
                  <a:lnTo>
                    <a:pt x="2253" y="8670"/>
                  </a:lnTo>
                  <a:lnTo>
                    <a:pt x="7432" y="1656"/>
                  </a:lnTo>
                  <a:lnTo>
                    <a:pt x="51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63"/>
            <p:cNvSpPr/>
            <p:nvPr/>
          </p:nvSpPr>
          <p:spPr>
            <a:xfrm>
              <a:off x="6913899" y="2217613"/>
              <a:ext cx="221977" cy="257990"/>
            </a:xfrm>
            <a:custGeom>
              <a:avLst/>
              <a:gdLst/>
              <a:ahLst/>
              <a:cxnLst/>
              <a:rect l="l" t="t" r="r" b="b"/>
              <a:pathLst>
                <a:path w="7600" h="8833" extrusionOk="0">
                  <a:moveTo>
                    <a:pt x="5282" y="188"/>
                  </a:moveTo>
                  <a:lnTo>
                    <a:pt x="7404" y="1753"/>
                  </a:lnTo>
                  <a:lnTo>
                    <a:pt x="2318" y="8653"/>
                  </a:lnTo>
                  <a:lnTo>
                    <a:pt x="194" y="7087"/>
                  </a:lnTo>
                  <a:lnTo>
                    <a:pt x="5282" y="188"/>
                  </a:lnTo>
                  <a:close/>
                  <a:moveTo>
                    <a:pt x="5261" y="0"/>
                  </a:moveTo>
                  <a:cubicBezTo>
                    <a:pt x="5240" y="0"/>
                    <a:pt x="5218" y="10"/>
                    <a:pt x="5204" y="32"/>
                  </a:cubicBezTo>
                  <a:lnTo>
                    <a:pt x="26" y="7047"/>
                  </a:lnTo>
                  <a:cubicBezTo>
                    <a:pt x="1" y="7087"/>
                    <a:pt x="13" y="7137"/>
                    <a:pt x="38" y="7165"/>
                  </a:cubicBezTo>
                  <a:lnTo>
                    <a:pt x="2290" y="8820"/>
                  </a:lnTo>
                  <a:cubicBezTo>
                    <a:pt x="2306" y="8833"/>
                    <a:pt x="2318" y="8833"/>
                    <a:pt x="2343" y="8833"/>
                  </a:cubicBezTo>
                  <a:lnTo>
                    <a:pt x="2356" y="8833"/>
                  </a:lnTo>
                  <a:cubicBezTo>
                    <a:pt x="2368" y="8833"/>
                    <a:pt x="2396" y="8820"/>
                    <a:pt x="2408" y="8808"/>
                  </a:cubicBezTo>
                  <a:lnTo>
                    <a:pt x="7587" y="1778"/>
                  </a:lnTo>
                  <a:cubicBezTo>
                    <a:pt x="7587" y="1766"/>
                    <a:pt x="7599" y="1741"/>
                    <a:pt x="7599" y="1728"/>
                  </a:cubicBezTo>
                  <a:cubicBezTo>
                    <a:pt x="7587" y="1700"/>
                    <a:pt x="7587" y="1688"/>
                    <a:pt x="7559" y="1676"/>
                  </a:cubicBezTo>
                  <a:lnTo>
                    <a:pt x="5307" y="20"/>
                  </a:lnTo>
                  <a:cubicBezTo>
                    <a:pt x="5295" y="7"/>
                    <a:pt x="5278" y="0"/>
                    <a:pt x="5261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63"/>
            <p:cNvSpPr/>
            <p:nvPr/>
          </p:nvSpPr>
          <p:spPr>
            <a:xfrm>
              <a:off x="6941967" y="2227777"/>
              <a:ext cx="141160" cy="187045"/>
            </a:xfrm>
            <a:custGeom>
              <a:avLst/>
              <a:gdLst/>
              <a:ahLst/>
              <a:cxnLst/>
              <a:rect l="l" t="t" r="r" b="b"/>
              <a:pathLst>
                <a:path w="4833" h="6404" extrusionOk="0">
                  <a:moveTo>
                    <a:pt x="4718" y="0"/>
                  </a:moveTo>
                  <a:cubicBezTo>
                    <a:pt x="4695" y="0"/>
                    <a:pt x="4672" y="9"/>
                    <a:pt x="4656" y="32"/>
                  </a:cubicBezTo>
                  <a:cubicBezTo>
                    <a:pt x="3116" y="2117"/>
                    <a:pt x="1578" y="4201"/>
                    <a:pt x="37" y="6285"/>
                  </a:cubicBezTo>
                  <a:cubicBezTo>
                    <a:pt x="1" y="6347"/>
                    <a:pt x="51" y="6403"/>
                    <a:pt x="107" y="6403"/>
                  </a:cubicBezTo>
                  <a:cubicBezTo>
                    <a:pt x="133" y="6403"/>
                    <a:pt x="159" y="6391"/>
                    <a:pt x="180" y="6363"/>
                  </a:cubicBezTo>
                  <a:cubicBezTo>
                    <a:pt x="1718" y="4279"/>
                    <a:pt x="3258" y="2194"/>
                    <a:pt x="4787" y="110"/>
                  </a:cubicBezTo>
                  <a:cubicBezTo>
                    <a:pt x="4833" y="55"/>
                    <a:pt x="4775" y="0"/>
                    <a:pt x="4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63"/>
            <p:cNvSpPr/>
            <p:nvPr/>
          </p:nvSpPr>
          <p:spPr>
            <a:xfrm>
              <a:off x="6956367" y="2238380"/>
              <a:ext cx="141101" cy="187162"/>
            </a:xfrm>
            <a:custGeom>
              <a:avLst/>
              <a:gdLst/>
              <a:ahLst/>
              <a:cxnLst/>
              <a:rect l="l" t="t" r="r" b="b"/>
              <a:pathLst>
                <a:path w="4831" h="6408" extrusionOk="0">
                  <a:moveTo>
                    <a:pt x="4723" y="1"/>
                  </a:moveTo>
                  <a:cubicBezTo>
                    <a:pt x="4700" y="1"/>
                    <a:pt x="4675" y="10"/>
                    <a:pt x="4657" y="33"/>
                  </a:cubicBezTo>
                  <a:cubicBezTo>
                    <a:pt x="3116" y="2117"/>
                    <a:pt x="1576" y="4202"/>
                    <a:pt x="47" y="6286"/>
                  </a:cubicBezTo>
                  <a:cubicBezTo>
                    <a:pt x="1" y="6350"/>
                    <a:pt x="60" y="6408"/>
                    <a:pt x="117" y="6408"/>
                  </a:cubicBezTo>
                  <a:cubicBezTo>
                    <a:pt x="140" y="6408"/>
                    <a:pt x="163" y="6398"/>
                    <a:pt x="178" y="6376"/>
                  </a:cubicBezTo>
                  <a:cubicBezTo>
                    <a:pt x="1719" y="4292"/>
                    <a:pt x="3259" y="2195"/>
                    <a:pt x="4785" y="110"/>
                  </a:cubicBezTo>
                  <a:cubicBezTo>
                    <a:pt x="4831" y="55"/>
                    <a:pt x="4779" y="1"/>
                    <a:pt x="47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63"/>
            <p:cNvSpPr/>
            <p:nvPr/>
          </p:nvSpPr>
          <p:spPr>
            <a:xfrm>
              <a:off x="6970824" y="2249011"/>
              <a:ext cx="141131" cy="187074"/>
            </a:xfrm>
            <a:custGeom>
              <a:avLst/>
              <a:gdLst/>
              <a:ahLst/>
              <a:cxnLst/>
              <a:rect l="l" t="t" r="r" b="b"/>
              <a:pathLst>
                <a:path w="4832" h="6405" extrusionOk="0">
                  <a:moveTo>
                    <a:pt x="4719" y="0"/>
                  </a:moveTo>
                  <a:cubicBezTo>
                    <a:pt x="4696" y="0"/>
                    <a:pt x="4672" y="10"/>
                    <a:pt x="4653" y="32"/>
                  </a:cubicBezTo>
                  <a:cubicBezTo>
                    <a:pt x="3112" y="2129"/>
                    <a:pt x="1584" y="4213"/>
                    <a:pt x="46" y="6295"/>
                  </a:cubicBezTo>
                  <a:cubicBezTo>
                    <a:pt x="0" y="6350"/>
                    <a:pt x="58" y="6405"/>
                    <a:pt x="114" y="6405"/>
                  </a:cubicBezTo>
                  <a:cubicBezTo>
                    <a:pt x="137" y="6405"/>
                    <a:pt x="159" y="6395"/>
                    <a:pt x="174" y="6372"/>
                  </a:cubicBezTo>
                  <a:cubicBezTo>
                    <a:pt x="1714" y="4291"/>
                    <a:pt x="3255" y="2207"/>
                    <a:pt x="4796" y="122"/>
                  </a:cubicBezTo>
                  <a:cubicBezTo>
                    <a:pt x="4831" y="58"/>
                    <a:pt x="4777" y="0"/>
                    <a:pt x="4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63"/>
            <p:cNvSpPr/>
            <p:nvPr/>
          </p:nvSpPr>
          <p:spPr>
            <a:xfrm>
              <a:off x="6985136" y="2259672"/>
              <a:ext cx="141423" cy="187016"/>
            </a:xfrm>
            <a:custGeom>
              <a:avLst/>
              <a:gdLst/>
              <a:ahLst/>
              <a:cxnLst/>
              <a:rect l="l" t="t" r="r" b="b"/>
              <a:pathLst>
                <a:path w="4842" h="6403" extrusionOk="0">
                  <a:moveTo>
                    <a:pt x="4731" y="1"/>
                  </a:moveTo>
                  <a:cubicBezTo>
                    <a:pt x="4703" y="1"/>
                    <a:pt x="4675" y="13"/>
                    <a:pt x="4654" y="43"/>
                  </a:cubicBezTo>
                  <a:cubicBezTo>
                    <a:pt x="3129" y="2124"/>
                    <a:pt x="1588" y="4209"/>
                    <a:pt x="47" y="6293"/>
                  </a:cubicBezTo>
                  <a:cubicBezTo>
                    <a:pt x="1" y="6348"/>
                    <a:pt x="59" y="6403"/>
                    <a:pt x="120" y="6403"/>
                  </a:cubicBezTo>
                  <a:cubicBezTo>
                    <a:pt x="145" y="6403"/>
                    <a:pt x="171" y="6394"/>
                    <a:pt x="190" y="6371"/>
                  </a:cubicBezTo>
                  <a:cubicBezTo>
                    <a:pt x="1715" y="4286"/>
                    <a:pt x="3256" y="2202"/>
                    <a:pt x="4797" y="121"/>
                  </a:cubicBezTo>
                  <a:cubicBezTo>
                    <a:pt x="4841" y="57"/>
                    <a:pt x="4789" y="1"/>
                    <a:pt x="4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63"/>
            <p:cNvSpPr/>
            <p:nvPr/>
          </p:nvSpPr>
          <p:spPr>
            <a:xfrm>
              <a:off x="6915827" y="2399284"/>
              <a:ext cx="85023" cy="75239"/>
            </a:xfrm>
            <a:custGeom>
              <a:avLst/>
              <a:gdLst/>
              <a:ahLst/>
              <a:cxnLst/>
              <a:rect l="l" t="t" r="r" b="b"/>
              <a:pathLst>
                <a:path w="2911" h="2576" extrusionOk="0">
                  <a:moveTo>
                    <a:pt x="671" y="0"/>
                  </a:moveTo>
                  <a:lnTo>
                    <a:pt x="0" y="917"/>
                  </a:lnTo>
                  <a:lnTo>
                    <a:pt x="2240" y="2576"/>
                  </a:lnTo>
                  <a:lnTo>
                    <a:pt x="2911" y="1656"/>
                  </a:lnTo>
                  <a:lnTo>
                    <a:pt x="6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63"/>
            <p:cNvSpPr/>
            <p:nvPr/>
          </p:nvSpPr>
          <p:spPr>
            <a:xfrm>
              <a:off x="6913549" y="2397152"/>
              <a:ext cx="89930" cy="79649"/>
            </a:xfrm>
            <a:custGeom>
              <a:avLst/>
              <a:gdLst/>
              <a:ahLst/>
              <a:cxnLst/>
              <a:rect l="l" t="t" r="r" b="b"/>
              <a:pathLst>
                <a:path w="3079" h="2727" extrusionOk="0">
                  <a:moveTo>
                    <a:pt x="765" y="188"/>
                  </a:moveTo>
                  <a:lnTo>
                    <a:pt x="2886" y="1754"/>
                  </a:lnTo>
                  <a:lnTo>
                    <a:pt x="2302" y="2531"/>
                  </a:lnTo>
                  <a:lnTo>
                    <a:pt x="181" y="977"/>
                  </a:lnTo>
                  <a:lnTo>
                    <a:pt x="765" y="188"/>
                  </a:lnTo>
                  <a:close/>
                  <a:moveTo>
                    <a:pt x="754" y="1"/>
                  </a:moveTo>
                  <a:cubicBezTo>
                    <a:pt x="730" y="1"/>
                    <a:pt x="703" y="9"/>
                    <a:pt x="687" y="33"/>
                  </a:cubicBezTo>
                  <a:lnTo>
                    <a:pt x="13" y="940"/>
                  </a:lnTo>
                  <a:cubicBezTo>
                    <a:pt x="0" y="965"/>
                    <a:pt x="0" y="977"/>
                    <a:pt x="0" y="1005"/>
                  </a:cubicBezTo>
                  <a:cubicBezTo>
                    <a:pt x="0" y="1018"/>
                    <a:pt x="13" y="1043"/>
                    <a:pt x="25" y="1055"/>
                  </a:cubicBezTo>
                  <a:lnTo>
                    <a:pt x="2278" y="2714"/>
                  </a:lnTo>
                  <a:cubicBezTo>
                    <a:pt x="2290" y="2726"/>
                    <a:pt x="2302" y="2726"/>
                    <a:pt x="2318" y="2726"/>
                  </a:cubicBezTo>
                  <a:cubicBezTo>
                    <a:pt x="2343" y="2726"/>
                    <a:pt x="2368" y="2714"/>
                    <a:pt x="2380" y="2698"/>
                  </a:cubicBezTo>
                  <a:lnTo>
                    <a:pt x="3054" y="1782"/>
                  </a:lnTo>
                  <a:cubicBezTo>
                    <a:pt x="3067" y="1766"/>
                    <a:pt x="3079" y="1741"/>
                    <a:pt x="3067" y="1729"/>
                  </a:cubicBezTo>
                  <a:cubicBezTo>
                    <a:pt x="3067" y="1704"/>
                    <a:pt x="3054" y="1689"/>
                    <a:pt x="3042" y="1676"/>
                  </a:cubicBezTo>
                  <a:lnTo>
                    <a:pt x="790" y="8"/>
                  </a:lnTo>
                  <a:cubicBezTo>
                    <a:pt x="780" y="4"/>
                    <a:pt x="768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6" name="Google Shape;2586;p63"/>
          <p:cNvGrpSpPr/>
          <p:nvPr/>
        </p:nvGrpSpPr>
        <p:grpSpPr>
          <a:xfrm rot="5400000">
            <a:off x="7996134" y="3165554"/>
            <a:ext cx="448886" cy="590803"/>
            <a:chOff x="6526754" y="2194685"/>
            <a:chExt cx="270315" cy="355777"/>
          </a:xfrm>
        </p:grpSpPr>
        <p:sp>
          <p:nvSpPr>
            <p:cNvPr id="2587" name="Google Shape;2587;p63"/>
            <p:cNvSpPr/>
            <p:nvPr/>
          </p:nvSpPr>
          <p:spPr>
            <a:xfrm>
              <a:off x="6529032" y="2473529"/>
              <a:ext cx="68433" cy="73340"/>
            </a:xfrm>
            <a:custGeom>
              <a:avLst/>
              <a:gdLst/>
              <a:ahLst/>
              <a:cxnLst/>
              <a:rect l="l" t="t" r="r" b="b"/>
              <a:pathLst>
                <a:path w="2343" h="2511" extrusionOk="0">
                  <a:moveTo>
                    <a:pt x="1650" y="1"/>
                  </a:moveTo>
                  <a:cubicBezTo>
                    <a:pt x="1463" y="1"/>
                    <a:pt x="1278" y="90"/>
                    <a:pt x="1153" y="254"/>
                  </a:cubicBezTo>
                  <a:lnTo>
                    <a:pt x="208" y="1534"/>
                  </a:lnTo>
                  <a:cubicBezTo>
                    <a:pt x="0" y="1807"/>
                    <a:pt x="66" y="2196"/>
                    <a:pt x="339" y="2388"/>
                  </a:cubicBezTo>
                  <a:cubicBezTo>
                    <a:pt x="447" y="2471"/>
                    <a:pt x="574" y="2511"/>
                    <a:pt x="700" y="2511"/>
                  </a:cubicBezTo>
                  <a:cubicBezTo>
                    <a:pt x="889" y="2511"/>
                    <a:pt x="1076" y="2422"/>
                    <a:pt x="1193" y="2258"/>
                  </a:cubicBezTo>
                  <a:lnTo>
                    <a:pt x="2138" y="978"/>
                  </a:lnTo>
                  <a:cubicBezTo>
                    <a:pt x="2343" y="705"/>
                    <a:pt x="2280" y="316"/>
                    <a:pt x="2007" y="124"/>
                  </a:cubicBezTo>
                  <a:cubicBezTo>
                    <a:pt x="1899" y="40"/>
                    <a:pt x="1774" y="1"/>
                    <a:pt x="16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63"/>
            <p:cNvSpPr/>
            <p:nvPr/>
          </p:nvSpPr>
          <p:spPr>
            <a:xfrm>
              <a:off x="6526754" y="2471222"/>
              <a:ext cx="71179" cy="78159"/>
            </a:xfrm>
            <a:custGeom>
              <a:avLst/>
              <a:gdLst/>
              <a:ahLst/>
              <a:cxnLst/>
              <a:rect l="l" t="t" r="r" b="b"/>
              <a:pathLst>
                <a:path w="2437" h="2676" extrusionOk="0">
                  <a:moveTo>
                    <a:pt x="1722" y="162"/>
                  </a:moveTo>
                  <a:cubicBezTo>
                    <a:pt x="1840" y="162"/>
                    <a:pt x="1955" y="190"/>
                    <a:pt x="2048" y="268"/>
                  </a:cubicBezTo>
                  <a:cubicBezTo>
                    <a:pt x="2163" y="346"/>
                    <a:pt x="2228" y="473"/>
                    <a:pt x="2253" y="616"/>
                  </a:cubicBezTo>
                  <a:cubicBezTo>
                    <a:pt x="2281" y="759"/>
                    <a:pt x="2240" y="902"/>
                    <a:pt x="2163" y="1004"/>
                  </a:cubicBezTo>
                  <a:lnTo>
                    <a:pt x="1206" y="2299"/>
                  </a:lnTo>
                  <a:cubicBezTo>
                    <a:pt x="1107" y="2437"/>
                    <a:pt x="947" y="2512"/>
                    <a:pt x="786" y="2512"/>
                  </a:cubicBezTo>
                  <a:cubicBezTo>
                    <a:pt x="674" y="2512"/>
                    <a:pt x="562" y="2477"/>
                    <a:pt x="467" y="2402"/>
                  </a:cubicBezTo>
                  <a:cubicBezTo>
                    <a:pt x="221" y="2234"/>
                    <a:pt x="168" y="1899"/>
                    <a:pt x="352" y="1666"/>
                  </a:cubicBezTo>
                  <a:lnTo>
                    <a:pt x="1296" y="383"/>
                  </a:lnTo>
                  <a:cubicBezTo>
                    <a:pt x="1386" y="268"/>
                    <a:pt x="1504" y="190"/>
                    <a:pt x="1644" y="162"/>
                  </a:cubicBezTo>
                  <a:close/>
                  <a:moveTo>
                    <a:pt x="1709" y="1"/>
                  </a:moveTo>
                  <a:cubicBezTo>
                    <a:pt x="1679" y="1"/>
                    <a:pt x="1649" y="3"/>
                    <a:pt x="1619" y="7"/>
                  </a:cubicBezTo>
                  <a:cubicBezTo>
                    <a:pt x="1439" y="35"/>
                    <a:pt x="1284" y="137"/>
                    <a:pt x="1166" y="280"/>
                  </a:cubicBezTo>
                  <a:lnTo>
                    <a:pt x="221" y="1576"/>
                  </a:lnTo>
                  <a:cubicBezTo>
                    <a:pt x="1" y="1871"/>
                    <a:pt x="66" y="2312"/>
                    <a:pt x="364" y="2532"/>
                  </a:cubicBezTo>
                  <a:cubicBezTo>
                    <a:pt x="495" y="2623"/>
                    <a:pt x="634" y="2675"/>
                    <a:pt x="777" y="2675"/>
                  </a:cubicBezTo>
                  <a:cubicBezTo>
                    <a:pt x="985" y="2675"/>
                    <a:pt x="1206" y="2570"/>
                    <a:pt x="1333" y="2390"/>
                  </a:cubicBezTo>
                  <a:lnTo>
                    <a:pt x="2281" y="1110"/>
                  </a:lnTo>
                  <a:cubicBezTo>
                    <a:pt x="2396" y="954"/>
                    <a:pt x="2436" y="771"/>
                    <a:pt x="2408" y="591"/>
                  </a:cubicBezTo>
                  <a:cubicBezTo>
                    <a:pt x="2383" y="411"/>
                    <a:pt x="2293" y="240"/>
                    <a:pt x="2138" y="137"/>
                  </a:cubicBezTo>
                  <a:cubicBezTo>
                    <a:pt x="2019" y="52"/>
                    <a:pt x="1862" y="1"/>
                    <a:pt x="1709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63"/>
            <p:cNvSpPr/>
            <p:nvPr/>
          </p:nvSpPr>
          <p:spPr>
            <a:xfrm>
              <a:off x="6562679" y="2198482"/>
              <a:ext cx="231762" cy="298968"/>
            </a:xfrm>
            <a:custGeom>
              <a:avLst/>
              <a:gdLst/>
              <a:ahLst/>
              <a:cxnLst/>
              <a:rect l="l" t="t" r="r" b="b"/>
              <a:pathLst>
                <a:path w="7935" h="10236" extrusionOk="0">
                  <a:moveTo>
                    <a:pt x="7935" y="1"/>
                  </a:moveTo>
                  <a:lnTo>
                    <a:pt x="6136" y="777"/>
                  </a:lnTo>
                  <a:lnTo>
                    <a:pt x="311" y="8674"/>
                  </a:lnTo>
                  <a:cubicBezTo>
                    <a:pt x="1" y="9100"/>
                    <a:pt x="91" y="9721"/>
                    <a:pt x="520" y="10044"/>
                  </a:cubicBezTo>
                  <a:cubicBezTo>
                    <a:pt x="694" y="10174"/>
                    <a:pt x="898" y="10235"/>
                    <a:pt x="1100" y="10235"/>
                  </a:cubicBezTo>
                  <a:cubicBezTo>
                    <a:pt x="1406" y="10235"/>
                    <a:pt x="1709" y="10095"/>
                    <a:pt x="1905" y="9839"/>
                  </a:cubicBezTo>
                  <a:lnTo>
                    <a:pt x="7714" y="1942"/>
                  </a:lnTo>
                  <a:lnTo>
                    <a:pt x="79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63"/>
            <p:cNvSpPr/>
            <p:nvPr/>
          </p:nvSpPr>
          <p:spPr>
            <a:xfrm>
              <a:off x="6560050" y="2194685"/>
              <a:ext cx="237019" cy="305160"/>
            </a:xfrm>
            <a:custGeom>
              <a:avLst/>
              <a:gdLst/>
              <a:ahLst/>
              <a:cxnLst/>
              <a:rect l="l" t="t" r="r" b="b"/>
              <a:pathLst>
                <a:path w="8115" h="10448" extrusionOk="0">
                  <a:moveTo>
                    <a:pt x="7935" y="261"/>
                  </a:moveTo>
                  <a:lnTo>
                    <a:pt x="7726" y="2035"/>
                  </a:lnTo>
                  <a:lnTo>
                    <a:pt x="1930" y="9916"/>
                  </a:lnTo>
                  <a:cubicBezTo>
                    <a:pt x="1787" y="10112"/>
                    <a:pt x="1566" y="10239"/>
                    <a:pt x="1333" y="10280"/>
                  </a:cubicBezTo>
                  <a:cubicBezTo>
                    <a:pt x="1295" y="10283"/>
                    <a:pt x="1256" y="10285"/>
                    <a:pt x="1218" y="10285"/>
                  </a:cubicBezTo>
                  <a:cubicBezTo>
                    <a:pt x="1015" y="10285"/>
                    <a:pt x="824" y="10229"/>
                    <a:pt x="659" y="10112"/>
                  </a:cubicBezTo>
                  <a:cubicBezTo>
                    <a:pt x="259" y="9814"/>
                    <a:pt x="168" y="9242"/>
                    <a:pt x="467" y="8841"/>
                  </a:cubicBezTo>
                  <a:lnTo>
                    <a:pt x="6279" y="973"/>
                  </a:lnTo>
                  <a:lnTo>
                    <a:pt x="7935" y="261"/>
                  </a:lnTo>
                  <a:close/>
                  <a:moveTo>
                    <a:pt x="8115" y="0"/>
                  </a:moveTo>
                  <a:lnTo>
                    <a:pt x="6173" y="842"/>
                  </a:lnTo>
                  <a:lnTo>
                    <a:pt x="336" y="8751"/>
                  </a:lnTo>
                  <a:cubicBezTo>
                    <a:pt x="1" y="9217"/>
                    <a:pt x="91" y="9891"/>
                    <a:pt x="569" y="10239"/>
                  </a:cubicBezTo>
                  <a:cubicBezTo>
                    <a:pt x="753" y="10370"/>
                    <a:pt x="970" y="10447"/>
                    <a:pt x="1191" y="10447"/>
                  </a:cubicBezTo>
                  <a:cubicBezTo>
                    <a:pt x="1243" y="10447"/>
                    <a:pt x="1309" y="10435"/>
                    <a:pt x="1358" y="10435"/>
                  </a:cubicBezTo>
                  <a:cubicBezTo>
                    <a:pt x="1632" y="10382"/>
                    <a:pt x="1877" y="10239"/>
                    <a:pt x="2045" y="10006"/>
                  </a:cubicBezTo>
                  <a:lnTo>
                    <a:pt x="7882" y="2097"/>
                  </a:lnTo>
                  <a:lnTo>
                    <a:pt x="8115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63"/>
            <p:cNvSpPr/>
            <p:nvPr/>
          </p:nvSpPr>
          <p:spPr>
            <a:xfrm>
              <a:off x="6540364" y="2386403"/>
              <a:ext cx="145190" cy="161459"/>
            </a:xfrm>
            <a:custGeom>
              <a:avLst/>
              <a:gdLst/>
              <a:ahLst/>
              <a:cxnLst/>
              <a:rect l="l" t="t" r="r" b="b"/>
              <a:pathLst>
                <a:path w="4971" h="5528" extrusionOk="0">
                  <a:moveTo>
                    <a:pt x="2731" y="0"/>
                  </a:moveTo>
                  <a:lnTo>
                    <a:pt x="119" y="3532"/>
                  </a:lnTo>
                  <a:cubicBezTo>
                    <a:pt x="1" y="3703"/>
                    <a:pt x="29" y="3936"/>
                    <a:pt x="196" y="4063"/>
                  </a:cubicBezTo>
                  <a:lnTo>
                    <a:pt x="830" y="4529"/>
                  </a:lnTo>
                  <a:lnTo>
                    <a:pt x="1476" y="5008"/>
                  </a:lnTo>
                  <a:lnTo>
                    <a:pt x="2007" y="5396"/>
                  </a:lnTo>
                  <a:cubicBezTo>
                    <a:pt x="2132" y="5485"/>
                    <a:pt x="2273" y="5527"/>
                    <a:pt x="2413" y="5527"/>
                  </a:cubicBezTo>
                  <a:cubicBezTo>
                    <a:pt x="2621" y="5527"/>
                    <a:pt x="2825" y="5433"/>
                    <a:pt x="2964" y="5256"/>
                  </a:cubicBezTo>
                  <a:lnTo>
                    <a:pt x="4803" y="2771"/>
                  </a:lnTo>
                  <a:cubicBezTo>
                    <a:pt x="4971" y="2538"/>
                    <a:pt x="4921" y="2200"/>
                    <a:pt x="4688" y="2032"/>
                  </a:cubicBezTo>
                  <a:lnTo>
                    <a:pt x="2526" y="4958"/>
                  </a:lnTo>
                  <a:cubicBezTo>
                    <a:pt x="2501" y="4998"/>
                    <a:pt x="2457" y="5019"/>
                    <a:pt x="2412" y="5019"/>
                  </a:cubicBezTo>
                  <a:cubicBezTo>
                    <a:pt x="2384" y="5019"/>
                    <a:pt x="2355" y="5011"/>
                    <a:pt x="2330" y="4995"/>
                  </a:cubicBezTo>
                  <a:lnTo>
                    <a:pt x="1787" y="4582"/>
                  </a:lnTo>
                  <a:lnTo>
                    <a:pt x="4312" y="1165"/>
                  </a:lnTo>
                  <a:lnTo>
                    <a:pt x="2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63"/>
            <p:cNvSpPr/>
            <p:nvPr/>
          </p:nvSpPr>
          <p:spPr>
            <a:xfrm>
              <a:off x="6537736" y="2382957"/>
              <a:ext cx="148637" cy="167505"/>
            </a:xfrm>
            <a:custGeom>
              <a:avLst/>
              <a:gdLst/>
              <a:ahLst/>
              <a:cxnLst/>
              <a:rect l="l" t="t" r="r" b="b"/>
              <a:pathLst>
                <a:path w="5089" h="5735" extrusionOk="0">
                  <a:moveTo>
                    <a:pt x="2837" y="221"/>
                  </a:moveTo>
                  <a:lnTo>
                    <a:pt x="4297" y="1296"/>
                  </a:lnTo>
                  <a:lnTo>
                    <a:pt x="1762" y="4725"/>
                  </a:lnTo>
                  <a:lnTo>
                    <a:pt x="2383" y="5179"/>
                  </a:lnTo>
                  <a:cubicBezTo>
                    <a:pt x="2420" y="5203"/>
                    <a:pt x="2486" y="5219"/>
                    <a:pt x="2539" y="5219"/>
                  </a:cubicBezTo>
                  <a:cubicBezTo>
                    <a:pt x="2604" y="5203"/>
                    <a:pt x="2653" y="5179"/>
                    <a:pt x="2681" y="5126"/>
                  </a:cubicBezTo>
                  <a:lnTo>
                    <a:pt x="4791" y="2268"/>
                  </a:lnTo>
                  <a:cubicBezTo>
                    <a:pt x="4856" y="2330"/>
                    <a:pt x="4893" y="2408"/>
                    <a:pt x="4906" y="2501"/>
                  </a:cubicBezTo>
                  <a:cubicBezTo>
                    <a:pt x="4918" y="2628"/>
                    <a:pt x="4893" y="2746"/>
                    <a:pt x="4828" y="2836"/>
                  </a:cubicBezTo>
                  <a:lnTo>
                    <a:pt x="2992" y="5334"/>
                  </a:lnTo>
                  <a:cubicBezTo>
                    <a:pt x="2875" y="5488"/>
                    <a:pt x="2694" y="5573"/>
                    <a:pt x="2509" y="5573"/>
                  </a:cubicBezTo>
                  <a:cubicBezTo>
                    <a:pt x="2385" y="5573"/>
                    <a:pt x="2259" y="5535"/>
                    <a:pt x="2150" y="5452"/>
                  </a:cubicBezTo>
                  <a:lnTo>
                    <a:pt x="957" y="4582"/>
                  </a:lnTo>
                  <a:lnTo>
                    <a:pt x="336" y="4116"/>
                  </a:lnTo>
                  <a:cubicBezTo>
                    <a:pt x="209" y="4026"/>
                    <a:pt x="181" y="3834"/>
                    <a:pt x="274" y="3703"/>
                  </a:cubicBezTo>
                  <a:lnTo>
                    <a:pt x="2837" y="221"/>
                  </a:lnTo>
                  <a:close/>
                  <a:moveTo>
                    <a:pt x="2809" y="0"/>
                  </a:moveTo>
                  <a:lnTo>
                    <a:pt x="143" y="3613"/>
                  </a:lnTo>
                  <a:cubicBezTo>
                    <a:pt x="1" y="3806"/>
                    <a:pt x="41" y="4091"/>
                    <a:pt x="246" y="4247"/>
                  </a:cubicBezTo>
                  <a:lnTo>
                    <a:pt x="2060" y="5579"/>
                  </a:lnTo>
                  <a:cubicBezTo>
                    <a:pt x="2188" y="5685"/>
                    <a:pt x="2343" y="5735"/>
                    <a:pt x="2498" y="5735"/>
                  </a:cubicBezTo>
                  <a:cubicBezTo>
                    <a:pt x="2731" y="5735"/>
                    <a:pt x="2964" y="5620"/>
                    <a:pt x="3119" y="5424"/>
                  </a:cubicBezTo>
                  <a:lnTo>
                    <a:pt x="4958" y="2926"/>
                  </a:lnTo>
                  <a:cubicBezTo>
                    <a:pt x="5049" y="2796"/>
                    <a:pt x="5089" y="2641"/>
                    <a:pt x="5061" y="2485"/>
                  </a:cubicBezTo>
                  <a:cubicBezTo>
                    <a:pt x="5036" y="2318"/>
                    <a:pt x="4958" y="2190"/>
                    <a:pt x="4828" y="2085"/>
                  </a:cubicBezTo>
                  <a:lnTo>
                    <a:pt x="4763" y="2047"/>
                  </a:lnTo>
                  <a:lnTo>
                    <a:pt x="2551" y="5036"/>
                  </a:lnTo>
                  <a:cubicBezTo>
                    <a:pt x="2551" y="5048"/>
                    <a:pt x="2539" y="5048"/>
                    <a:pt x="2511" y="5064"/>
                  </a:cubicBezTo>
                  <a:cubicBezTo>
                    <a:pt x="2498" y="5064"/>
                    <a:pt x="2486" y="5048"/>
                    <a:pt x="2473" y="5048"/>
                  </a:cubicBezTo>
                  <a:lnTo>
                    <a:pt x="1982" y="4688"/>
                  </a:lnTo>
                  <a:lnTo>
                    <a:pt x="4517" y="1258"/>
                  </a:lnTo>
                  <a:lnTo>
                    <a:pt x="2809" y="0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63"/>
            <p:cNvSpPr/>
            <p:nvPr/>
          </p:nvSpPr>
          <p:spPr>
            <a:xfrm>
              <a:off x="6773645" y="2198482"/>
              <a:ext cx="20796" cy="20095"/>
            </a:xfrm>
            <a:custGeom>
              <a:avLst/>
              <a:gdLst/>
              <a:ahLst/>
              <a:cxnLst/>
              <a:rect l="l" t="t" r="r" b="b"/>
              <a:pathLst>
                <a:path w="712" h="688" extrusionOk="0">
                  <a:moveTo>
                    <a:pt x="712" y="1"/>
                  </a:moveTo>
                  <a:lnTo>
                    <a:pt x="0" y="311"/>
                  </a:lnTo>
                  <a:lnTo>
                    <a:pt x="634" y="687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63"/>
            <p:cNvSpPr/>
            <p:nvPr/>
          </p:nvSpPr>
          <p:spPr>
            <a:xfrm>
              <a:off x="6768387" y="2194685"/>
              <a:ext cx="28682" cy="27689"/>
            </a:xfrm>
            <a:custGeom>
              <a:avLst/>
              <a:gdLst/>
              <a:ahLst/>
              <a:cxnLst/>
              <a:rect l="l" t="t" r="r" b="b"/>
              <a:pathLst>
                <a:path w="982" h="948" extrusionOk="0">
                  <a:moveTo>
                    <a:pt x="802" y="261"/>
                  </a:moveTo>
                  <a:lnTo>
                    <a:pt x="749" y="687"/>
                  </a:lnTo>
                  <a:lnTo>
                    <a:pt x="348" y="454"/>
                  </a:lnTo>
                  <a:lnTo>
                    <a:pt x="802" y="261"/>
                  </a:lnTo>
                  <a:close/>
                  <a:moveTo>
                    <a:pt x="982" y="0"/>
                  </a:moveTo>
                  <a:lnTo>
                    <a:pt x="0" y="429"/>
                  </a:lnTo>
                  <a:lnTo>
                    <a:pt x="879" y="948"/>
                  </a:lnTo>
                  <a:lnTo>
                    <a:pt x="9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63"/>
            <p:cNvSpPr/>
            <p:nvPr/>
          </p:nvSpPr>
          <p:spPr>
            <a:xfrm>
              <a:off x="6741896" y="2221177"/>
              <a:ext cx="46119" cy="34056"/>
            </a:xfrm>
            <a:custGeom>
              <a:avLst/>
              <a:gdLst/>
              <a:ahLst/>
              <a:cxnLst/>
              <a:rect l="l" t="t" r="r" b="b"/>
              <a:pathLst>
                <a:path w="1579" h="1166" extrusionOk="0">
                  <a:moveTo>
                    <a:pt x="1578" y="1165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63"/>
            <p:cNvSpPr/>
            <p:nvPr/>
          </p:nvSpPr>
          <p:spPr>
            <a:xfrm>
              <a:off x="6740348" y="2219278"/>
              <a:ext cx="49185" cy="37853"/>
            </a:xfrm>
            <a:custGeom>
              <a:avLst/>
              <a:gdLst/>
              <a:ahLst/>
              <a:cxnLst/>
              <a:rect l="l" t="t" r="r" b="b"/>
              <a:pathLst>
                <a:path w="1684" h="1296" extrusionOk="0">
                  <a:moveTo>
                    <a:pt x="106" y="0"/>
                  </a:moveTo>
                  <a:lnTo>
                    <a:pt x="0" y="131"/>
                  </a:lnTo>
                  <a:lnTo>
                    <a:pt x="1594" y="1296"/>
                  </a:lnTo>
                  <a:lnTo>
                    <a:pt x="1684" y="1165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63"/>
            <p:cNvSpPr/>
            <p:nvPr/>
          </p:nvSpPr>
          <p:spPr>
            <a:xfrm>
              <a:off x="6709563" y="2266799"/>
              <a:ext cx="56750" cy="72931"/>
            </a:xfrm>
            <a:custGeom>
              <a:avLst/>
              <a:gdLst/>
              <a:ahLst/>
              <a:cxnLst/>
              <a:rect l="l" t="t" r="r" b="b"/>
              <a:pathLst>
                <a:path w="1943" h="2497" extrusionOk="0">
                  <a:moveTo>
                    <a:pt x="1828" y="0"/>
                  </a:moveTo>
                  <a:cubicBezTo>
                    <a:pt x="1805" y="0"/>
                    <a:pt x="1783" y="10"/>
                    <a:pt x="1769" y="32"/>
                  </a:cubicBezTo>
                  <a:cubicBezTo>
                    <a:pt x="1197" y="821"/>
                    <a:pt x="616" y="1598"/>
                    <a:pt x="45" y="2387"/>
                  </a:cubicBezTo>
                  <a:cubicBezTo>
                    <a:pt x="1" y="2442"/>
                    <a:pt x="58" y="2497"/>
                    <a:pt x="118" y="2497"/>
                  </a:cubicBezTo>
                  <a:cubicBezTo>
                    <a:pt x="143" y="2497"/>
                    <a:pt x="168" y="2487"/>
                    <a:pt x="188" y="2464"/>
                  </a:cubicBezTo>
                  <a:cubicBezTo>
                    <a:pt x="759" y="1688"/>
                    <a:pt x="1328" y="899"/>
                    <a:pt x="1896" y="122"/>
                  </a:cubicBezTo>
                  <a:cubicBezTo>
                    <a:pt x="1943" y="58"/>
                    <a:pt x="1884" y="0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63"/>
            <p:cNvSpPr/>
            <p:nvPr/>
          </p:nvSpPr>
          <p:spPr>
            <a:xfrm>
              <a:off x="6701414" y="2346301"/>
              <a:ext cx="6104" cy="4556"/>
            </a:xfrm>
            <a:custGeom>
              <a:avLst/>
              <a:gdLst/>
              <a:ahLst/>
              <a:cxnLst/>
              <a:rect l="l" t="t" r="r" b="b"/>
              <a:pathLst>
                <a:path w="209" h="156" extrusionOk="0">
                  <a:moveTo>
                    <a:pt x="106" y="0"/>
                  </a:moveTo>
                  <a:cubicBezTo>
                    <a:pt x="1" y="0"/>
                    <a:pt x="1" y="156"/>
                    <a:pt x="106" y="156"/>
                  </a:cubicBezTo>
                  <a:cubicBezTo>
                    <a:pt x="209" y="156"/>
                    <a:pt x="209" y="0"/>
                    <a:pt x="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63"/>
            <p:cNvSpPr/>
            <p:nvPr/>
          </p:nvSpPr>
          <p:spPr>
            <a:xfrm>
              <a:off x="6677260" y="2370135"/>
              <a:ext cx="13581" cy="14399"/>
            </a:xfrm>
            <a:custGeom>
              <a:avLst/>
              <a:gdLst/>
              <a:ahLst/>
              <a:cxnLst/>
              <a:rect l="l" t="t" r="r" b="b"/>
              <a:pathLst>
                <a:path w="465" h="493" extrusionOk="0">
                  <a:moveTo>
                    <a:pt x="347" y="1"/>
                  </a:moveTo>
                  <a:cubicBezTo>
                    <a:pt x="329" y="1"/>
                    <a:pt x="311" y="8"/>
                    <a:pt x="296" y="26"/>
                  </a:cubicBezTo>
                  <a:cubicBezTo>
                    <a:pt x="219" y="144"/>
                    <a:pt x="129" y="247"/>
                    <a:pt x="51" y="349"/>
                  </a:cubicBezTo>
                  <a:cubicBezTo>
                    <a:pt x="1" y="409"/>
                    <a:pt x="59" y="493"/>
                    <a:pt x="118" y="493"/>
                  </a:cubicBezTo>
                  <a:cubicBezTo>
                    <a:pt x="136" y="493"/>
                    <a:pt x="154" y="485"/>
                    <a:pt x="169" y="467"/>
                  </a:cubicBezTo>
                  <a:cubicBezTo>
                    <a:pt x="247" y="349"/>
                    <a:pt x="337" y="247"/>
                    <a:pt x="414" y="144"/>
                  </a:cubicBezTo>
                  <a:cubicBezTo>
                    <a:pt x="465" y="84"/>
                    <a:pt x="40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63"/>
            <p:cNvSpPr/>
            <p:nvPr/>
          </p:nvSpPr>
          <p:spPr>
            <a:xfrm>
              <a:off x="6638385" y="2350274"/>
              <a:ext cx="20708" cy="25264"/>
            </a:xfrm>
            <a:custGeom>
              <a:avLst/>
              <a:gdLst/>
              <a:ahLst/>
              <a:cxnLst/>
              <a:rect l="l" t="t" r="r" b="b"/>
              <a:pathLst>
                <a:path w="709" h="865" extrusionOk="0">
                  <a:moveTo>
                    <a:pt x="594" y="0"/>
                  </a:moveTo>
                  <a:cubicBezTo>
                    <a:pt x="571" y="0"/>
                    <a:pt x="546" y="10"/>
                    <a:pt x="528" y="32"/>
                  </a:cubicBezTo>
                  <a:cubicBezTo>
                    <a:pt x="372" y="280"/>
                    <a:pt x="205" y="513"/>
                    <a:pt x="37" y="746"/>
                  </a:cubicBezTo>
                  <a:cubicBezTo>
                    <a:pt x="1" y="808"/>
                    <a:pt x="57" y="864"/>
                    <a:pt x="112" y="864"/>
                  </a:cubicBezTo>
                  <a:cubicBezTo>
                    <a:pt x="138" y="864"/>
                    <a:pt x="163" y="852"/>
                    <a:pt x="180" y="824"/>
                  </a:cubicBezTo>
                  <a:cubicBezTo>
                    <a:pt x="348" y="591"/>
                    <a:pt x="503" y="358"/>
                    <a:pt x="671" y="125"/>
                  </a:cubicBezTo>
                  <a:cubicBezTo>
                    <a:pt x="708" y="59"/>
                    <a:pt x="653" y="0"/>
                    <a:pt x="5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63"/>
            <p:cNvSpPr/>
            <p:nvPr/>
          </p:nvSpPr>
          <p:spPr>
            <a:xfrm>
              <a:off x="6721100" y="2258913"/>
              <a:ext cx="5287" cy="4673"/>
            </a:xfrm>
            <a:custGeom>
              <a:avLst/>
              <a:gdLst/>
              <a:ahLst/>
              <a:cxnLst/>
              <a:rect l="l" t="t" r="r" b="b"/>
              <a:pathLst>
                <a:path w="181" h="160" extrusionOk="0">
                  <a:moveTo>
                    <a:pt x="82" y="1"/>
                  </a:moveTo>
                  <a:cubicBezTo>
                    <a:pt x="48" y="1"/>
                    <a:pt x="11" y="23"/>
                    <a:pt x="1" y="53"/>
                  </a:cubicBezTo>
                  <a:cubicBezTo>
                    <a:pt x="1" y="94"/>
                    <a:pt x="13" y="147"/>
                    <a:pt x="66" y="159"/>
                  </a:cubicBezTo>
                  <a:lnTo>
                    <a:pt x="78" y="159"/>
                  </a:lnTo>
                  <a:cubicBezTo>
                    <a:pt x="116" y="159"/>
                    <a:pt x="168" y="147"/>
                    <a:pt x="181" y="106"/>
                  </a:cubicBezTo>
                  <a:cubicBezTo>
                    <a:pt x="181" y="69"/>
                    <a:pt x="168" y="16"/>
                    <a:pt x="116" y="4"/>
                  </a:cubicBezTo>
                  <a:lnTo>
                    <a:pt x="103" y="4"/>
                  </a:lnTo>
                  <a:cubicBezTo>
                    <a:pt x="97" y="2"/>
                    <a:pt x="90" y="1"/>
                    <a:pt x="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63"/>
            <p:cNvSpPr/>
            <p:nvPr/>
          </p:nvSpPr>
          <p:spPr>
            <a:xfrm>
              <a:off x="6703079" y="2266536"/>
              <a:ext cx="18342" cy="19715"/>
            </a:xfrm>
            <a:custGeom>
              <a:avLst/>
              <a:gdLst/>
              <a:ahLst/>
              <a:cxnLst/>
              <a:rect l="l" t="t" r="r" b="b"/>
              <a:pathLst>
                <a:path w="628" h="675" extrusionOk="0">
                  <a:moveTo>
                    <a:pt x="513" y="0"/>
                  </a:moveTo>
                  <a:cubicBezTo>
                    <a:pt x="495" y="0"/>
                    <a:pt x="477" y="8"/>
                    <a:pt x="462" y="25"/>
                  </a:cubicBezTo>
                  <a:cubicBezTo>
                    <a:pt x="332" y="196"/>
                    <a:pt x="189" y="364"/>
                    <a:pt x="49" y="544"/>
                  </a:cubicBezTo>
                  <a:cubicBezTo>
                    <a:pt x="0" y="602"/>
                    <a:pt x="53" y="674"/>
                    <a:pt x="109" y="674"/>
                  </a:cubicBezTo>
                  <a:cubicBezTo>
                    <a:pt x="128" y="674"/>
                    <a:pt x="148" y="666"/>
                    <a:pt x="164" y="647"/>
                  </a:cubicBezTo>
                  <a:cubicBezTo>
                    <a:pt x="307" y="479"/>
                    <a:pt x="438" y="311"/>
                    <a:pt x="577" y="144"/>
                  </a:cubicBezTo>
                  <a:cubicBezTo>
                    <a:pt x="628" y="84"/>
                    <a:pt x="571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3" name="Google Shape;2603;p63"/>
          <p:cNvSpPr/>
          <p:nvPr/>
        </p:nvSpPr>
        <p:spPr>
          <a:xfrm>
            <a:off x="5021773" y="498175"/>
            <a:ext cx="1194300" cy="2544300"/>
          </a:xfrm>
          <a:custGeom>
            <a:avLst/>
            <a:gdLst/>
            <a:ahLst/>
            <a:cxnLst/>
            <a:rect l="l" t="t" r="r" b="b"/>
            <a:pathLst>
              <a:path w="47772" h="101772" extrusionOk="0">
                <a:moveTo>
                  <a:pt x="47772" y="4645"/>
                </a:moveTo>
                <a:cubicBezTo>
                  <a:pt x="39718" y="984"/>
                  <a:pt x="26913" y="-3126"/>
                  <a:pt x="21250" y="3670"/>
                </a:cubicBezTo>
                <a:cubicBezTo>
                  <a:pt x="15953" y="10026"/>
                  <a:pt x="20269" y="20645"/>
                  <a:pt x="16570" y="28046"/>
                </a:cubicBezTo>
                <a:cubicBezTo>
                  <a:pt x="13337" y="34515"/>
                  <a:pt x="6843" y="39106"/>
                  <a:pt x="4089" y="45793"/>
                </a:cubicBezTo>
                <a:cubicBezTo>
                  <a:pt x="1725" y="51535"/>
                  <a:pt x="2937" y="58161"/>
                  <a:pt x="2139" y="64319"/>
                </a:cubicBezTo>
                <a:cubicBezTo>
                  <a:pt x="1068" y="72580"/>
                  <a:pt x="-1223" y="81245"/>
                  <a:pt x="969" y="89281"/>
                </a:cubicBezTo>
                <a:cubicBezTo>
                  <a:pt x="2441" y="94678"/>
                  <a:pt x="8728" y="98043"/>
                  <a:pt x="14035" y="99812"/>
                </a:cubicBezTo>
                <a:cubicBezTo>
                  <a:pt x="16914" y="100772"/>
                  <a:pt x="20204" y="102539"/>
                  <a:pt x="23005" y="101372"/>
                </a:cubicBezTo>
                <a:cubicBezTo>
                  <a:pt x="27833" y="99360"/>
                  <a:pt x="30314" y="93229"/>
                  <a:pt x="31391" y="88111"/>
                </a:cubicBezTo>
                <a:cubicBezTo>
                  <a:pt x="33681" y="77233"/>
                  <a:pt x="31196" y="65879"/>
                  <a:pt x="31196" y="54763"/>
                </a:cubicBezTo>
                <a:cubicBezTo>
                  <a:pt x="31196" y="47966"/>
                  <a:pt x="33620" y="41349"/>
                  <a:pt x="35681" y="34872"/>
                </a:cubicBezTo>
                <a:cubicBezTo>
                  <a:pt x="36938" y="30921"/>
                  <a:pt x="36022" y="26408"/>
                  <a:pt x="37631" y="22586"/>
                </a:cubicBezTo>
                <a:cubicBezTo>
                  <a:pt x="40341" y="16150"/>
                  <a:pt x="46078" y="11030"/>
                  <a:pt x="47772" y="4255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4" name="Google Shape;2604;p63"/>
          <p:cNvSpPr/>
          <p:nvPr/>
        </p:nvSpPr>
        <p:spPr>
          <a:xfrm>
            <a:off x="7253272" y="343873"/>
            <a:ext cx="1382725" cy="2664975"/>
          </a:xfrm>
          <a:custGeom>
            <a:avLst/>
            <a:gdLst/>
            <a:ahLst/>
            <a:cxnLst/>
            <a:rect l="l" t="t" r="r" b="b"/>
            <a:pathLst>
              <a:path w="55309" h="106599" extrusionOk="0">
                <a:moveTo>
                  <a:pt x="21307" y="4186"/>
                </a:moveTo>
                <a:cubicBezTo>
                  <a:pt x="15298" y="681"/>
                  <a:pt x="2351" y="-2893"/>
                  <a:pt x="440" y="3796"/>
                </a:cubicBezTo>
                <a:cubicBezTo>
                  <a:pt x="-1297" y="9876"/>
                  <a:pt x="2824" y="16317"/>
                  <a:pt x="5316" y="22128"/>
                </a:cubicBezTo>
                <a:cubicBezTo>
                  <a:pt x="10869" y="35080"/>
                  <a:pt x="15787" y="48330"/>
                  <a:pt x="22087" y="60935"/>
                </a:cubicBezTo>
                <a:cubicBezTo>
                  <a:pt x="24273" y="65308"/>
                  <a:pt x="28965" y="68248"/>
                  <a:pt x="30667" y="72831"/>
                </a:cubicBezTo>
                <a:cubicBezTo>
                  <a:pt x="33544" y="80578"/>
                  <a:pt x="22937" y="89067"/>
                  <a:pt x="25207" y="97013"/>
                </a:cubicBezTo>
                <a:cubicBezTo>
                  <a:pt x="27356" y="104534"/>
                  <a:pt x="39809" y="108555"/>
                  <a:pt x="47049" y="105594"/>
                </a:cubicBezTo>
                <a:cubicBezTo>
                  <a:pt x="52592" y="103327"/>
                  <a:pt x="55040" y="95588"/>
                  <a:pt x="55239" y="89603"/>
                </a:cubicBezTo>
                <a:cubicBezTo>
                  <a:pt x="55790" y="73077"/>
                  <a:pt x="51989" y="56075"/>
                  <a:pt x="45098" y="41044"/>
                </a:cubicBezTo>
                <a:cubicBezTo>
                  <a:pt x="41269" y="32691"/>
                  <a:pt x="36833" y="24618"/>
                  <a:pt x="32228" y="16667"/>
                </a:cubicBezTo>
                <a:cubicBezTo>
                  <a:pt x="29206" y="11449"/>
                  <a:pt x="25987" y="4674"/>
                  <a:pt x="20137" y="3211"/>
                </a:cubicBezTo>
              </a:path>
            </a:pathLst>
          </a:custGeom>
          <a:noFill/>
          <a:ln>
            <a:noFill/>
          </a:ln>
        </p:spPr>
      </p:sp>
      <p:sp>
        <p:nvSpPr>
          <p:cNvPr id="2605" name="Google Shape;2605;p63"/>
          <p:cNvSpPr/>
          <p:nvPr/>
        </p:nvSpPr>
        <p:spPr>
          <a:xfrm>
            <a:off x="320812" y="321775"/>
            <a:ext cx="410775" cy="423850"/>
          </a:xfrm>
          <a:custGeom>
            <a:avLst/>
            <a:gdLst/>
            <a:ahLst/>
            <a:cxnLst/>
            <a:rect l="l" t="t" r="r" b="b"/>
            <a:pathLst>
              <a:path w="16431" h="16954" extrusionOk="0">
                <a:moveTo>
                  <a:pt x="11350" y="390"/>
                </a:moveTo>
                <a:cubicBezTo>
                  <a:pt x="7321" y="966"/>
                  <a:pt x="2032" y="2109"/>
                  <a:pt x="429" y="5850"/>
                </a:cubicBezTo>
                <a:cubicBezTo>
                  <a:pt x="-1210" y="9674"/>
                  <a:pt x="2394" y="15955"/>
                  <a:pt x="6474" y="16771"/>
                </a:cubicBezTo>
                <a:cubicBezTo>
                  <a:pt x="9840" y="17444"/>
                  <a:pt x="14560" y="15668"/>
                  <a:pt x="15835" y="12481"/>
                </a:cubicBezTo>
                <a:cubicBezTo>
                  <a:pt x="17485" y="8356"/>
                  <a:pt x="15598" y="0"/>
                  <a:pt x="11155" y="0"/>
                </a:cubicBezTo>
              </a:path>
            </a:pathLst>
          </a:custGeom>
          <a:noFill/>
          <a:ln>
            <a:noFill/>
          </a:ln>
        </p:spPr>
      </p:sp>
      <p:grpSp>
        <p:nvGrpSpPr>
          <p:cNvPr id="2606" name="Google Shape;2606;p63"/>
          <p:cNvGrpSpPr/>
          <p:nvPr/>
        </p:nvGrpSpPr>
        <p:grpSpPr>
          <a:xfrm rot="-1458633">
            <a:off x="2143202" y="4323600"/>
            <a:ext cx="314077" cy="298887"/>
            <a:chOff x="631103" y="2799952"/>
            <a:chExt cx="83592" cy="79532"/>
          </a:xfrm>
        </p:grpSpPr>
        <p:sp>
          <p:nvSpPr>
            <p:cNvPr id="2607" name="Google Shape;2607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63"/>
          <p:cNvGrpSpPr/>
          <p:nvPr/>
        </p:nvGrpSpPr>
        <p:grpSpPr>
          <a:xfrm rot="1225968">
            <a:off x="5375873" y="1914042"/>
            <a:ext cx="255413" cy="458541"/>
            <a:chOff x="844318" y="2802435"/>
            <a:chExt cx="62008" cy="111310"/>
          </a:xfrm>
        </p:grpSpPr>
        <p:sp>
          <p:nvSpPr>
            <p:cNvPr id="2610" name="Google Shape;2610;p63"/>
            <p:cNvSpPr/>
            <p:nvPr/>
          </p:nvSpPr>
          <p:spPr>
            <a:xfrm>
              <a:off x="847326" y="2805297"/>
              <a:ext cx="56370" cy="105819"/>
            </a:xfrm>
            <a:custGeom>
              <a:avLst/>
              <a:gdLst/>
              <a:ahLst/>
              <a:cxnLst/>
              <a:rect l="l" t="t" r="r" b="b"/>
              <a:pathLst>
                <a:path w="1930" h="3623" extrusionOk="0">
                  <a:moveTo>
                    <a:pt x="1038" y="1"/>
                  </a:moveTo>
                  <a:lnTo>
                    <a:pt x="0" y="1734"/>
                  </a:lnTo>
                  <a:lnTo>
                    <a:pt x="948" y="2237"/>
                  </a:lnTo>
                  <a:lnTo>
                    <a:pt x="948" y="3623"/>
                  </a:lnTo>
                  <a:lnTo>
                    <a:pt x="1929" y="1864"/>
                  </a:lnTo>
                  <a:lnTo>
                    <a:pt x="1038" y="13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63"/>
            <p:cNvSpPr/>
            <p:nvPr/>
          </p:nvSpPr>
          <p:spPr>
            <a:xfrm>
              <a:off x="844318" y="2802435"/>
              <a:ext cx="62008" cy="111310"/>
            </a:xfrm>
            <a:custGeom>
              <a:avLst/>
              <a:gdLst/>
              <a:ahLst/>
              <a:cxnLst/>
              <a:rect l="l" t="t" r="r" b="b"/>
              <a:pathLst>
                <a:path w="2123" h="3811" extrusionOk="0">
                  <a:moveTo>
                    <a:pt x="1051" y="422"/>
                  </a:moveTo>
                  <a:lnTo>
                    <a:pt x="1051" y="1497"/>
                  </a:lnTo>
                  <a:cubicBezTo>
                    <a:pt x="1051" y="1521"/>
                    <a:pt x="1076" y="1559"/>
                    <a:pt x="1100" y="1574"/>
                  </a:cubicBezTo>
                  <a:lnTo>
                    <a:pt x="1905" y="2000"/>
                  </a:lnTo>
                  <a:lnTo>
                    <a:pt x="1153" y="3373"/>
                  </a:lnTo>
                  <a:lnTo>
                    <a:pt x="1153" y="2335"/>
                  </a:lnTo>
                  <a:cubicBezTo>
                    <a:pt x="1153" y="2298"/>
                    <a:pt x="1128" y="2273"/>
                    <a:pt x="1100" y="2245"/>
                  </a:cubicBezTo>
                  <a:lnTo>
                    <a:pt x="221" y="1792"/>
                  </a:lnTo>
                  <a:lnTo>
                    <a:pt x="1051" y="422"/>
                  </a:lnTo>
                  <a:close/>
                  <a:moveTo>
                    <a:pt x="1138" y="1"/>
                  </a:moveTo>
                  <a:cubicBezTo>
                    <a:pt x="1109" y="1"/>
                    <a:pt x="1082" y="15"/>
                    <a:pt x="1063" y="46"/>
                  </a:cubicBezTo>
                  <a:lnTo>
                    <a:pt x="13" y="1779"/>
                  </a:lnTo>
                  <a:cubicBezTo>
                    <a:pt x="1" y="1807"/>
                    <a:pt x="1" y="1832"/>
                    <a:pt x="13" y="1857"/>
                  </a:cubicBezTo>
                  <a:cubicBezTo>
                    <a:pt x="13" y="1885"/>
                    <a:pt x="41" y="1897"/>
                    <a:pt x="54" y="1910"/>
                  </a:cubicBezTo>
                  <a:lnTo>
                    <a:pt x="958" y="2388"/>
                  </a:lnTo>
                  <a:lnTo>
                    <a:pt x="958" y="3721"/>
                  </a:lnTo>
                  <a:cubicBezTo>
                    <a:pt x="958" y="3761"/>
                    <a:pt x="998" y="3798"/>
                    <a:pt x="1035" y="3811"/>
                  </a:cubicBezTo>
                  <a:lnTo>
                    <a:pt x="1051" y="3811"/>
                  </a:lnTo>
                  <a:cubicBezTo>
                    <a:pt x="1088" y="3811"/>
                    <a:pt x="1113" y="3798"/>
                    <a:pt x="1141" y="3774"/>
                  </a:cubicBezTo>
                  <a:lnTo>
                    <a:pt x="2110" y="2000"/>
                  </a:lnTo>
                  <a:cubicBezTo>
                    <a:pt x="2122" y="1987"/>
                    <a:pt x="2122" y="1962"/>
                    <a:pt x="2122" y="1935"/>
                  </a:cubicBezTo>
                  <a:cubicBezTo>
                    <a:pt x="2110" y="1910"/>
                    <a:pt x="2098" y="1897"/>
                    <a:pt x="2073" y="1885"/>
                  </a:cubicBezTo>
                  <a:lnTo>
                    <a:pt x="1231" y="1431"/>
                  </a:lnTo>
                  <a:lnTo>
                    <a:pt x="1231" y="99"/>
                  </a:lnTo>
                  <a:cubicBezTo>
                    <a:pt x="1231" y="46"/>
                    <a:pt x="1206" y="21"/>
                    <a:pt x="1166" y="5"/>
                  </a:cubicBezTo>
                  <a:cubicBezTo>
                    <a:pt x="1156" y="2"/>
                    <a:pt x="1147" y="1"/>
                    <a:pt x="1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2" name="Google Shape;2612;p63"/>
          <p:cNvGrpSpPr/>
          <p:nvPr/>
        </p:nvGrpSpPr>
        <p:grpSpPr>
          <a:xfrm rot="1115166">
            <a:off x="396432" y="1552875"/>
            <a:ext cx="259512" cy="246969"/>
            <a:chOff x="631103" y="2799952"/>
            <a:chExt cx="83592" cy="79532"/>
          </a:xfrm>
        </p:grpSpPr>
        <p:sp>
          <p:nvSpPr>
            <p:cNvPr id="2613" name="Google Shape;2613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63"/>
          <p:cNvGrpSpPr/>
          <p:nvPr/>
        </p:nvGrpSpPr>
        <p:grpSpPr>
          <a:xfrm rot="-1458633">
            <a:off x="7787602" y="1236175"/>
            <a:ext cx="314077" cy="298887"/>
            <a:chOff x="631103" y="2799952"/>
            <a:chExt cx="83592" cy="79532"/>
          </a:xfrm>
        </p:grpSpPr>
        <p:sp>
          <p:nvSpPr>
            <p:cNvPr id="2616" name="Google Shape;2616;p63"/>
            <p:cNvSpPr/>
            <p:nvPr/>
          </p:nvSpPr>
          <p:spPr>
            <a:xfrm>
              <a:off x="632271" y="2802727"/>
              <a:ext cx="81255" cy="74099"/>
            </a:xfrm>
            <a:custGeom>
              <a:avLst/>
              <a:gdLst/>
              <a:ahLst/>
              <a:cxnLst/>
              <a:rect l="l" t="t" r="r" b="b"/>
              <a:pathLst>
                <a:path w="2782" h="2537" extrusionOk="0">
                  <a:moveTo>
                    <a:pt x="1391" y="0"/>
                  </a:moveTo>
                  <a:cubicBezTo>
                    <a:pt x="1307" y="0"/>
                    <a:pt x="1223" y="42"/>
                    <a:pt x="1178" y="126"/>
                  </a:cubicBezTo>
                  <a:lnTo>
                    <a:pt x="958" y="592"/>
                  </a:lnTo>
                  <a:cubicBezTo>
                    <a:pt x="917" y="657"/>
                    <a:pt x="855" y="710"/>
                    <a:pt x="778" y="722"/>
                  </a:cubicBezTo>
                  <a:lnTo>
                    <a:pt x="271" y="788"/>
                  </a:lnTo>
                  <a:cubicBezTo>
                    <a:pt x="79" y="812"/>
                    <a:pt x="1" y="1058"/>
                    <a:pt x="141" y="1188"/>
                  </a:cubicBezTo>
                  <a:lnTo>
                    <a:pt x="504" y="1549"/>
                  </a:lnTo>
                  <a:cubicBezTo>
                    <a:pt x="569" y="1601"/>
                    <a:pt x="594" y="1679"/>
                    <a:pt x="582" y="1757"/>
                  </a:cubicBezTo>
                  <a:lnTo>
                    <a:pt x="492" y="2263"/>
                  </a:lnTo>
                  <a:cubicBezTo>
                    <a:pt x="460" y="2415"/>
                    <a:pt x="583" y="2536"/>
                    <a:pt x="719" y="2536"/>
                  </a:cubicBezTo>
                  <a:cubicBezTo>
                    <a:pt x="755" y="2536"/>
                    <a:pt x="792" y="2528"/>
                    <a:pt x="827" y="2509"/>
                  </a:cubicBezTo>
                  <a:lnTo>
                    <a:pt x="1281" y="2263"/>
                  </a:lnTo>
                  <a:cubicBezTo>
                    <a:pt x="1313" y="2243"/>
                    <a:pt x="1352" y="2233"/>
                    <a:pt x="1391" y="2233"/>
                  </a:cubicBezTo>
                  <a:cubicBezTo>
                    <a:pt x="1430" y="2233"/>
                    <a:pt x="1469" y="2243"/>
                    <a:pt x="1501" y="2263"/>
                  </a:cubicBezTo>
                  <a:lnTo>
                    <a:pt x="1955" y="2509"/>
                  </a:lnTo>
                  <a:cubicBezTo>
                    <a:pt x="1990" y="2528"/>
                    <a:pt x="2027" y="2536"/>
                    <a:pt x="2064" y="2536"/>
                  </a:cubicBezTo>
                  <a:cubicBezTo>
                    <a:pt x="2199" y="2536"/>
                    <a:pt x="2322" y="2415"/>
                    <a:pt x="2290" y="2263"/>
                  </a:cubicBezTo>
                  <a:lnTo>
                    <a:pt x="2200" y="1757"/>
                  </a:lnTo>
                  <a:cubicBezTo>
                    <a:pt x="2188" y="1679"/>
                    <a:pt x="2213" y="1601"/>
                    <a:pt x="2266" y="1549"/>
                  </a:cubicBezTo>
                  <a:lnTo>
                    <a:pt x="2641" y="1188"/>
                  </a:lnTo>
                  <a:cubicBezTo>
                    <a:pt x="2781" y="1058"/>
                    <a:pt x="2704" y="812"/>
                    <a:pt x="2511" y="788"/>
                  </a:cubicBezTo>
                  <a:lnTo>
                    <a:pt x="2005" y="722"/>
                  </a:lnTo>
                  <a:cubicBezTo>
                    <a:pt x="1927" y="710"/>
                    <a:pt x="1849" y="657"/>
                    <a:pt x="1824" y="592"/>
                  </a:cubicBezTo>
                  <a:lnTo>
                    <a:pt x="1604" y="126"/>
                  </a:lnTo>
                  <a:cubicBezTo>
                    <a:pt x="1559" y="42"/>
                    <a:pt x="1475" y="0"/>
                    <a:pt x="1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63"/>
            <p:cNvSpPr/>
            <p:nvPr/>
          </p:nvSpPr>
          <p:spPr>
            <a:xfrm>
              <a:off x="631103" y="2799952"/>
              <a:ext cx="83592" cy="79532"/>
            </a:xfrm>
            <a:custGeom>
              <a:avLst/>
              <a:gdLst/>
              <a:ahLst/>
              <a:cxnLst/>
              <a:rect l="l" t="t" r="r" b="b"/>
              <a:pathLst>
                <a:path w="2862" h="2723" extrusionOk="0">
                  <a:moveTo>
                    <a:pt x="1423" y="184"/>
                  </a:moveTo>
                  <a:cubicBezTo>
                    <a:pt x="1489" y="184"/>
                    <a:pt x="1529" y="221"/>
                    <a:pt x="1554" y="274"/>
                  </a:cubicBezTo>
                  <a:lnTo>
                    <a:pt x="1774" y="727"/>
                  </a:lnTo>
                  <a:cubicBezTo>
                    <a:pt x="1827" y="830"/>
                    <a:pt x="1917" y="895"/>
                    <a:pt x="2032" y="907"/>
                  </a:cubicBezTo>
                  <a:lnTo>
                    <a:pt x="2539" y="973"/>
                  </a:lnTo>
                  <a:cubicBezTo>
                    <a:pt x="2588" y="985"/>
                    <a:pt x="2629" y="1022"/>
                    <a:pt x="2654" y="1075"/>
                  </a:cubicBezTo>
                  <a:cubicBezTo>
                    <a:pt x="2666" y="1128"/>
                    <a:pt x="2654" y="1178"/>
                    <a:pt x="2616" y="1218"/>
                  </a:cubicBezTo>
                  <a:lnTo>
                    <a:pt x="2240" y="1582"/>
                  </a:lnTo>
                  <a:cubicBezTo>
                    <a:pt x="2163" y="1644"/>
                    <a:pt x="2138" y="1762"/>
                    <a:pt x="2150" y="1864"/>
                  </a:cubicBezTo>
                  <a:lnTo>
                    <a:pt x="2240" y="2371"/>
                  </a:lnTo>
                  <a:cubicBezTo>
                    <a:pt x="2253" y="2420"/>
                    <a:pt x="2228" y="2473"/>
                    <a:pt x="2188" y="2513"/>
                  </a:cubicBezTo>
                  <a:cubicBezTo>
                    <a:pt x="2157" y="2529"/>
                    <a:pt x="2125" y="2539"/>
                    <a:pt x="2093" y="2539"/>
                  </a:cubicBezTo>
                  <a:cubicBezTo>
                    <a:pt x="2073" y="2539"/>
                    <a:pt x="2052" y="2535"/>
                    <a:pt x="2032" y="2526"/>
                  </a:cubicBezTo>
                  <a:lnTo>
                    <a:pt x="1579" y="2280"/>
                  </a:lnTo>
                  <a:cubicBezTo>
                    <a:pt x="1534" y="2254"/>
                    <a:pt x="1482" y="2241"/>
                    <a:pt x="1429" y="2241"/>
                  </a:cubicBezTo>
                  <a:cubicBezTo>
                    <a:pt x="1376" y="2241"/>
                    <a:pt x="1321" y="2254"/>
                    <a:pt x="1268" y="2280"/>
                  </a:cubicBezTo>
                  <a:lnTo>
                    <a:pt x="830" y="2526"/>
                  </a:lnTo>
                  <a:cubicBezTo>
                    <a:pt x="810" y="2535"/>
                    <a:pt x="790" y="2539"/>
                    <a:pt x="770" y="2539"/>
                  </a:cubicBezTo>
                  <a:cubicBezTo>
                    <a:pt x="737" y="2539"/>
                    <a:pt x="705" y="2529"/>
                    <a:pt x="675" y="2513"/>
                  </a:cubicBezTo>
                  <a:cubicBezTo>
                    <a:pt x="622" y="2473"/>
                    <a:pt x="609" y="2420"/>
                    <a:pt x="622" y="2371"/>
                  </a:cubicBezTo>
                  <a:lnTo>
                    <a:pt x="712" y="1864"/>
                  </a:lnTo>
                  <a:cubicBezTo>
                    <a:pt x="724" y="1762"/>
                    <a:pt x="687" y="1644"/>
                    <a:pt x="609" y="1582"/>
                  </a:cubicBezTo>
                  <a:lnTo>
                    <a:pt x="246" y="1218"/>
                  </a:lnTo>
                  <a:cubicBezTo>
                    <a:pt x="209" y="1178"/>
                    <a:pt x="196" y="1128"/>
                    <a:pt x="209" y="1075"/>
                  </a:cubicBezTo>
                  <a:cubicBezTo>
                    <a:pt x="221" y="1022"/>
                    <a:pt x="274" y="985"/>
                    <a:pt x="324" y="973"/>
                  </a:cubicBezTo>
                  <a:lnTo>
                    <a:pt x="830" y="907"/>
                  </a:lnTo>
                  <a:cubicBezTo>
                    <a:pt x="933" y="895"/>
                    <a:pt x="1035" y="830"/>
                    <a:pt x="1075" y="727"/>
                  </a:cubicBezTo>
                  <a:lnTo>
                    <a:pt x="1296" y="274"/>
                  </a:lnTo>
                  <a:cubicBezTo>
                    <a:pt x="1321" y="221"/>
                    <a:pt x="1374" y="184"/>
                    <a:pt x="1423" y="184"/>
                  </a:cubicBezTo>
                  <a:close/>
                  <a:moveTo>
                    <a:pt x="1423" y="0"/>
                  </a:moveTo>
                  <a:cubicBezTo>
                    <a:pt x="1308" y="0"/>
                    <a:pt x="1190" y="78"/>
                    <a:pt x="1141" y="184"/>
                  </a:cubicBezTo>
                  <a:lnTo>
                    <a:pt x="920" y="650"/>
                  </a:lnTo>
                  <a:cubicBezTo>
                    <a:pt x="895" y="687"/>
                    <a:pt x="855" y="727"/>
                    <a:pt x="802" y="727"/>
                  </a:cubicBezTo>
                  <a:lnTo>
                    <a:pt x="299" y="789"/>
                  </a:lnTo>
                  <a:cubicBezTo>
                    <a:pt x="168" y="817"/>
                    <a:pt x="78" y="895"/>
                    <a:pt x="41" y="1022"/>
                  </a:cubicBezTo>
                  <a:cubicBezTo>
                    <a:pt x="1" y="1140"/>
                    <a:pt x="25" y="1271"/>
                    <a:pt x="119" y="1361"/>
                  </a:cubicBezTo>
                  <a:lnTo>
                    <a:pt x="479" y="1709"/>
                  </a:lnTo>
                  <a:cubicBezTo>
                    <a:pt x="519" y="1737"/>
                    <a:pt x="532" y="1787"/>
                    <a:pt x="532" y="1839"/>
                  </a:cubicBezTo>
                  <a:lnTo>
                    <a:pt x="442" y="2330"/>
                  </a:lnTo>
                  <a:cubicBezTo>
                    <a:pt x="414" y="2461"/>
                    <a:pt x="467" y="2591"/>
                    <a:pt x="569" y="2653"/>
                  </a:cubicBezTo>
                  <a:cubicBezTo>
                    <a:pt x="630" y="2698"/>
                    <a:pt x="698" y="2722"/>
                    <a:pt x="765" y="2722"/>
                  </a:cubicBezTo>
                  <a:cubicBezTo>
                    <a:pt x="814" y="2722"/>
                    <a:pt x="863" y="2709"/>
                    <a:pt x="908" y="2681"/>
                  </a:cubicBezTo>
                  <a:lnTo>
                    <a:pt x="1361" y="2436"/>
                  </a:lnTo>
                  <a:cubicBezTo>
                    <a:pt x="1380" y="2428"/>
                    <a:pt x="1402" y="2424"/>
                    <a:pt x="1426" y="2424"/>
                  </a:cubicBezTo>
                  <a:cubicBezTo>
                    <a:pt x="1451" y="2424"/>
                    <a:pt x="1476" y="2428"/>
                    <a:pt x="1501" y="2436"/>
                  </a:cubicBezTo>
                  <a:lnTo>
                    <a:pt x="1942" y="2681"/>
                  </a:lnTo>
                  <a:cubicBezTo>
                    <a:pt x="1995" y="2706"/>
                    <a:pt x="2045" y="2718"/>
                    <a:pt x="2097" y="2718"/>
                  </a:cubicBezTo>
                  <a:cubicBezTo>
                    <a:pt x="2163" y="2718"/>
                    <a:pt x="2240" y="2706"/>
                    <a:pt x="2293" y="2653"/>
                  </a:cubicBezTo>
                  <a:cubicBezTo>
                    <a:pt x="2396" y="2591"/>
                    <a:pt x="2448" y="2461"/>
                    <a:pt x="2421" y="2330"/>
                  </a:cubicBezTo>
                  <a:lnTo>
                    <a:pt x="2330" y="1839"/>
                  </a:lnTo>
                  <a:cubicBezTo>
                    <a:pt x="2318" y="1787"/>
                    <a:pt x="2343" y="1737"/>
                    <a:pt x="2371" y="1709"/>
                  </a:cubicBezTo>
                  <a:lnTo>
                    <a:pt x="2744" y="1361"/>
                  </a:lnTo>
                  <a:cubicBezTo>
                    <a:pt x="2837" y="1271"/>
                    <a:pt x="2862" y="1140"/>
                    <a:pt x="2821" y="1022"/>
                  </a:cubicBezTo>
                  <a:cubicBezTo>
                    <a:pt x="2784" y="895"/>
                    <a:pt x="2681" y="817"/>
                    <a:pt x="2563" y="789"/>
                  </a:cubicBezTo>
                  <a:lnTo>
                    <a:pt x="2060" y="727"/>
                  </a:lnTo>
                  <a:cubicBezTo>
                    <a:pt x="2007" y="727"/>
                    <a:pt x="1967" y="687"/>
                    <a:pt x="1942" y="650"/>
                  </a:cubicBezTo>
                  <a:lnTo>
                    <a:pt x="1722" y="184"/>
                  </a:lnTo>
                  <a:cubicBezTo>
                    <a:pt x="1672" y="78"/>
                    <a:pt x="1554" y="0"/>
                    <a:pt x="1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08260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60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1000" fill="hold"/>
                                        <p:tgtEl>
                                          <p:spTgt spid="260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1000" fill="hold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26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7" grpId="0"/>
    </p:bldLst>
  </p:timing>
</p:sld>
</file>

<file path=ppt/theme/theme1.xml><?xml version="1.0" encoding="utf-8"?>
<a:theme xmlns:a="http://schemas.openxmlformats.org/drawingml/2006/main" name="Placeholder Texts">
  <a:themeElements>
    <a:clrScheme name="Simple Light">
      <a:dk1>
        <a:srgbClr val="353535"/>
      </a:dk1>
      <a:lt1>
        <a:srgbClr val="FFFFFF"/>
      </a:lt1>
      <a:dk2>
        <a:srgbClr val="886CEA"/>
      </a:dk2>
      <a:lt2>
        <a:srgbClr val="50C9FF"/>
      </a:lt2>
      <a:accent1>
        <a:srgbClr val="54D675"/>
      </a:accent1>
      <a:accent2>
        <a:srgbClr val="FFAC3E"/>
      </a:accent2>
      <a:accent3>
        <a:srgbClr val="FF6E3B"/>
      </a:accent3>
      <a:accent4>
        <a:srgbClr val="F457C0"/>
      </a:accent4>
      <a:accent5>
        <a:srgbClr val="FF3E71"/>
      </a:accent5>
      <a:accent6>
        <a:srgbClr val="FFFFFF"/>
      </a:accent6>
      <a:hlink>
        <a:srgbClr val="3535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558</Words>
  <Application>Microsoft Office PowerPoint</Application>
  <PresentationFormat>On-screen Show (16:9)</PresentationFormat>
  <Paragraphs>65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Nunito Light</vt:lpstr>
      <vt:lpstr>Montserrat</vt:lpstr>
      <vt:lpstr>Arial</vt:lpstr>
      <vt:lpstr>Montserrat Medium</vt:lpstr>
      <vt:lpstr>Bungee</vt:lpstr>
      <vt:lpstr>Placeholder Texts</vt:lpstr>
      <vt:lpstr>PowerPoint Presentation</vt:lpstr>
      <vt:lpstr>1.Conceptul input()</vt:lpstr>
      <vt:lpstr>2.Conceptul Șirurilor de caractere (Stringuri)</vt:lpstr>
      <vt:lpstr>3.Conceptul de Bucla while</vt:lpstr>
      <vt:lpstr>Sa exersam</vt:lpstr>
      <vt:lpstr>Sa exersam</vt:lpstr>
      <vt:lpstr>Sa exersam</vt:lpstr>
      <vt:lpstr>Sa exersam</vt:lpstr>
      <vt:lpstr>Sa exersam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Flavius</cp:lastModifiedBy>
  <cp:revision>16</cp:revision>
  <dcterms:modified xsi:type="dcterms:W3CDTF">2024-10-20T11:25:27Z</dcterms:modified>
</cp:coreProperties>
</file>