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74" r:id="rId4"/>
    <p:sldId id="277" r:id="rId5"/>
    <p:sldId id="280" r:id="rId6"/>
    <p:sldId id="278" r:id="rId7"/>
    <p:sldId id="281" r:id="rId8"/>
    <p:sldId id="282" r:id="rId9"/>
    <p:sldId id="283" r:id="rId10"/>
    <p:sldId id="284" r:id="rId11"/>
    <p:sldId id="285" r:id="rId12"/>
    <p:sldId id="273" r:id="rId13"/>
  </p:sldIdLst>
  <p:sldSz cx="9144000" cy="5143500" type="screen16x9"/>
  <p:notesSz cx="6858000" cy="9144000"/>
  <p:embeddedFontLst>
    <p:embeddedFont>
      <p:font typeface="Bungee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Medium" panose="00000600000000000000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Source Code Pro" panose="020B0509030403020204" pitchFamily="49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74A6B-C85F-4F0C-A094-D1A9019511A4}">
  <a:tblStyle styleId="{18474A6B-C85F-4F0C-A094-D1A9019511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963D1B-5A2C-49CF-A4E6-A185812C41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5c22a1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5c22a1b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51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709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84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2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49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9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5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96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26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200" y="194400"/>
            <a:ext cx="8734600" cy="4855725"/>
            <a:chOff x="201200" y="194400"/>
            <a:chExt cx="8734600" cy="485572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2265975" y="-1733850"/>
              <a:ext cx="45045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8550" y="4159425"/>
              <a:ext cx="1264200" cy="517200"/>
            </a:xfrm>
            <a:prstGeom prst="chevron">
              <a:avLst>
                <a:gd name="adj" fmla="val 1527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201200" y="194400"/>
              <a:ext cx="8519100" cy="4529700"/>
              <a:chOff x="201200" y="194400"/>
              <a:chExt cx="8519100" cy="45297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2196950" y="-1801350"/>
                <a:ext cx="4527600" cy="8519100"/>
              </a:xfrm>
              <a:prstGeom prst="round2SameRect">
                <a:avLst>
                  <a:gd name="adj1" fmla="val 9329"/>
                  <a:gd name="adj2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1225" y="196500"/>
                <a:ext cx="438300" cy="452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88763" y="1961434"/>
            <a:ext cx="1024422" cy="1994288"/>
            <a:chOff x="188763" y="1961434"/>
            <a:chExt cx="1024422" cy="1994288"/>
          </a:xfrm>
        </p:grpSpPr>
        <p:sp>
          <p:nvSpPr>
            <p:cNvPr id="17" name="Google Shape;17;p2"/>
            <p:cNvSpPr/>
            <p:nvPr/>
          </p:nvSpPr>
          <p:spPr>
            <a:xfrm>
              <a:off x="204727" y="1975525"/>
              <a:ext cx="994854" cy="196659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72886" y="2085053"/>
              <a:ext cx="905027" cy="1803882"/>
              <a:chOff x="272886" y="2085053"/>
              <a:chExt cx="905027" cy="1803882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188763" y="1961434"/>
              <a:ext cx="1024422" cy="1994288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537561" y="181080"/>
            <a:ext cx="1751783" cy="899852"/>
            <a:chOff x="6537561" y="181080"/>
            <a:chExt cx="1751783" cy="899852"/>
          </a:xfrm>
        </p:grpSpPr>
        <p:sp>
          <p:nvSpPr>
            <p:cNvPr id="73" name="Google Shape;73;p2"/>
            <p:cNvSpPr/>
            <p:nvPr/>
          </p:nvSpPr>
          <p:spPr>
            <a:xfrm rot="5400000">
              <a:off x="6976300" y="-231686"/>
              <a:ext cx="873879" cy="1727456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 rot="5400000">
              <a:off x="6963526" y="-244886"/>
              <a:ext cx="899852" cy="1751783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945350" y="823012"/>
            <a:ext cx="5253300" cy="247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720000" y="1056050"/>
            <a:ext cx="7704000" cy="340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1045663">
            <a:off x="8207429" y="885332"/>
            <a:ext cx="321805" cy="306226"/>
            <a:chOff x="631103" y="2799952"/>
            <a:chExt cx="83592" cy="79532"/>
          </a:xfrm>
        </p:grpSpPr>
        <p:sp>
          <p:nvSpPr>
            <p:cNvPr id="152" name="Google Shape;152;p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436949" y="344927"/>
            <a:ext cx="216425" cy="388549"/>
            <a:chOff x="844318" y="2802435"/>
            <a:chExt cx="62008" cy="111310"/>
          </a:xfrm>
        </p:grpSpPr>
        <p:sp>
          <p:nvSpPr>
            <p:cNvPr id="155" name="Google Shape;155;p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8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254" name="Google Shape;254;p8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33962" y="519709"/>
            <a:ext cx="7923753" cy="3824045"/>
            <a:chOff x="733962" y="519709"/>
            <a:chExt cx="7923753" cy="3824045"/>
          </a:xfrm>
        </p:grpSpPr>
        <p:sp>
          <p:nvSpPr>
            <p:cNvPr id="257" name="Google Shape;257;p8"/>
            <p:cNvSpPr/>
            <p:nvPr/>
          </p:nvSpPr>
          <p:spPr>
            <a:xfrm rot="-224897">
              <a:off x="1738603" y="2972976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759636">
              <a:off x="6797039" y="4061427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672793">
              <a:off x="5403628" y="779713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672793">
              <a:off x="2597478" y="760876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224897">
              <a:off x="742091" y="1337701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800437">
              <a:off x="8373042" y="546062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1283775" y="1010550"/>
            <a:ext cx="6586200" cy="31146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9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bg>
      <p:bgPr>
        <a:solidFill>
          <a:schemeClr val="accen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1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572" name="Google Shape;572;p21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21"/>
          <p:cNvGrpSpPr/>
          <p:nvPr/>
        </p:nvGrpSpPr>
        <p:grpSpPr>
          <a:xfrm>
            <a:off x="192383" y="3097126"/>
            <a:ext cx="812536" cy="1606195"/>
            <a:chOff x="205158" y="3095526"/>
            <a:chExt cx="812536" cy="1606195"/>
          </a:xfrm>
        </p:grpSpPr>
        <p:sp>
          <p:nvSpPr>
            <p:cNvPr id="576" name="Google Shape;576;p21"/>
            <p:cNvSpPr/>
            <p:nvPr/>
          </p:nvSpPr>
          <p:spPr>
            <a:xfrm>
              <a:off x="205158" y="3095526"/>
              <a:ext cx="812536" cy="1606195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>
              <a:off x="260827" y="3184981"/>
              <a:ext cx="668931" cy="1473296"/>
              <a:chOff x="272886" y="2085053"/>
              <a:chExt cx="819029" cy="1803882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6" name="Google Shape;626;p21"/>
          <p:cNvSpPr/>
          <p:nvPr/>
        </p:nvSpPr>
        <p:spPr>
          <a:xfrm rot="-127115">
            <a:off x="8327835" y="88486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 rot="-79">
            <a:off x="822745" y="3875002"/>
            <a:ext cx="362722" cy="345193"/>
            <a:chOff x="631103" y="2799952"/>
            <a:chExt cx="83592" cy="79532"/>
          </a:xfrm>
        </p:grpSpPr>
        <p:sp>
          <p:nvSpPr>
            <p:cNvPr id="628" name="Google Shape;628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 rot="-79">
            <a:off x="7783695" y="4327302"/>
            <a:ext cx="362722" cy="345193"/>
            <a:chOff x="631103" y="2799952"/>
            <a:chExt cx="83592" cy="79532"/>
          </a:xfrm>
        </p:grpSpPr>
        <p:sp>
          <p:nvSpPr>
            <p:cNvPr id="631" name="Google Shape;631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1"/>
          <p:cNvSpPr/>
          <p:nvPr/>
        </p:nvSpPr>
        <p:spPr>
          <a:xfrm rot="-127115">
            <a:off x="542260" y="132441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2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636" name="Google Shape;636;p2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2"/>
          <p:cNvGrpSpPr/>
          <p:nvPr/>
        </p:nvGrpSpPr>
        <p:grpSpPr>
          <a:xfrm>
            <a:off x="6720226" y="4070421"/>
            <a:ext cx="1204454" cy="612808"/>
            <a:chOff x="4681700" y="3172875"/>
            <a:chExt cx="2701175" cy="1373700"/>
          </a:xfrm>
        </p:grpSpPr>
        <p:sp>
          <p:nvSpPr>
            <p:cNvPr id="640" name="Google Shape;640;p22"/>
            <p:cNvSpPr/>
            <p:nvPr/>
          </p:nvSpPr>
          <p:spPr>
            <a:xfrm>
              <a:off x="4706425" y="3197875"/>
              <a:ext cx="2651750" cy="1324725"/>
            </a:xfrm>
            <a:custGeom>
              <a:avLst/>
              <a:gdLst/>
              <a:ahLst/>
              <a:cxnLst/>
              <a:rect l="l" t="t" r="r" b="b"/>
              <a:pathLst>
                <a:path w="106070" h="52989" extrusionOk="0">
                  <a:moveTo>
                    <a:pt x="52489" y="1"/>
                  </a:moveTo>
                  <a:cubicBezTo>
                    <a:pt x="49818" y="1"/>
                    <a:pt x="47214" y="506"/>
                    <a:pt x="44950" y="1566"/>
                  </a:cubicBezTo>
                  <a:cubicBezTo>
                    <a:pt x="40206" y="3740"/>
                    <a:pt x="32615" y="9987"/>
                    <a:pt x="33762" y="15759"/>
                  </a:cubicBezTo>
                  <a:cubicBezTo>
                    <a:pt x="30658" y="14744"/>
                    <a:pt x="27351" y="13751"/>
                    <a:pt x="24079" y="13751"/>
                  </a:cubicBezTo>
                  <a:cubicBezTo>
                    <a:pt x="23018" y="13751"/>
                    <a:pt x="21960" y="13856"/>
                    <a:pt x="20913" y="14098"/>
                  </a:cubicBezTo>
                  <a:cubicBezTo>
                    <a:pt x="16802" y="15245"/>
                    <a:pt x="13007" y="19554"/>
                    <a:pt x="14153" y="23823"/>
                  </a:cubicBezTo>
                  <a:cubicBezTo>
                    <a:pt x="13120" y="23362"/>
                    <a:pt x="12035" y="23150"/>
                    <a:pt x="10947" y="23150"/>
                  </a:cubicBezTo>
                  <a:cubicBezTo>
                    <a:pt x="6165" y="23150"/>
                    <a:pt x="1346" y="27244"/>
                    <a:pt x="830" y="32204"/>
                  </a:cubicBezTo>
                  <a:cubicBezTo>
                    <a:pt x="0" y="38135"/>
                    <a:pt x="4428" y="44065"/>
                    <a:pt x="10200" y="46239"/>
                  </a:cubicBezTo>
                  <a:cubicBezTo>
                    <a:pt x="12373" y="47102"/>
                    <a:pt x="14664" y="47478"/>
                    <a:pt x="16965" y="47478"/>
                  </a:cubicBezTo>
                  <a:cubicBezTo>
                    <a:pt x="20775" y="47478"/>
                    <a:pt x="24613" y="46448"/>
                    <a:pt x="27990" y="44895"/>
                  </a:cubicBezTo>
                  <a:cubicBezTo>
                    <a:pt x="31431" y="50056"/>
                    <a:pt x="37349" y="52988"/>
                    <a:pt x="43434" y="52988"/>
                  </a:cubicBezTo>
                  <a:cubicBezTo>
                    <a:pt x="43781" y="52988"/>
                    <a:pt x="44128" y="52979"/>
                    <a:pt x="44476" y="52960"/>
                  </a:cubicBezTo>
                  <a:cubicBezTo>
                    <a:pt x="50880" y="52643"/>
                    <a:pt x="57008" y="48690"/>
                    <a:pt x="60131" y="42918"/>
                  </a:cubicBezTo>
                  <a:cubicBezTo>
                    <a:pt x="66535" y="46239"/>
                    <a:pt x="73612" y="48848"/>
                    <a:pt x="80886" y="49006"/>
                  </a:cubicBezTo>
                  <a:cubicBezTo>
                    <a:pt x="81245" y="49021"/>
                    <a:pt x="81602" y="49028"/>
                    <a:pt x="81959" y="49028"/>
                  </a:cubicBezTo>
                  <a:cubicBezTo>
                    <a:pt x="86520" y="49028"/>
                    <a:pt x="90933" y="47875"/>
                    <a:pt x="95039" y="46041"/>
                  </a:cubicBezTo>
                  <a:cubicBezTo>
                    <a:pt x="98835" y="44579"/>
                    <a:pt x="102274" y="41930"/>
                    <a:pt x="104093" y="38490"/>
                  </a:cubicBezTo>
                  <a:cubicBezTo>
                    <a:pt x="105437" y="35842"/>
                    <a:pt x="106069" y="32718"/>
                    <a:pt x="105239" y="29912"/>
                  </a:cubicBezTo>
                  <a:cubicBezTo>
                    <a:pt x="104448" y="27105"/>
                    <a:pt x="102472" y="24298"/>
                    <a:pt x="99507" y="23823"/>
                  </a:cubicBezTo>
                  <a:cubicBezTo>
                    <a:pt x="99354" y="23809"/>
                    <a:pt x="99185" y="23801"/>
                    <a:pt x="99001" y="23801"/>
                  </a:cubicBezTo>
                  <a:cubicBezTo>
                    <a:pt x="97184" y="23801"/>
                    <a:pt x="93937" y="24570"/>
                    <a:pt x="91244" y="27263"/>
                  </a:cubicBezTo>
                  <a:cubicBezTo>
                    <a:pt x="91600" y="22519"/>
                    <a:pt x="88793" y="17735"/>
                    <a:pt x="84484" y="15600"/>
                  </a:cubicBezTo>
                  <a:cubicBezTo>
                    <a:pt x="82894" y="14891"/>
                    <a:pt x="81152" y="14538"/>
                    <a:pt x="79412" y="14538"/>
                  </a:cubicBezTo>
                  <a:cubicBezTo>
                    <a:pt x="76306" y="14538"/>
                    <a:pt x="73207" y="15663"/>
                    <a:pt x="71003" y="17893"/>
                  </a:cubicBezTo>
                  <a:cubicBezTo>
                    <a:pt x="72928" y="6776"/>
                    <a:pt x="62267" y="1"/>
                    <a:pt x="5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1700" y="3172875"/>
              <a:ext cx="2701175" cy="1373700"/>
            </a:xfrm>
            <a:custGeom>
              <a:avLst/>
              <a:gdLst/>
              <a:ahLst/>
              <a:cxnLst/>
              <a:rect l="l" t="t" r="r" b="b"/>
              <a:pathLst>
                <a:path w="108047" h="54948" extrusionOk="0">
                  <a:moveTo>
                    <a:pt x="53363" y="2009"/>
                  </a:moveTo>
                  <a:cubicBezTo>
                    <a:pt x="57853" y="2009"/>
                    <a:pt x="62560" y="3463"/>
                    <a:pt x="66062" y="6203"/>
                  </a:cubicBezTo>
                  <a:cubicBezTo>
                    <a:pt x="70173" y="9326"/>
                    <a:pt x="71992" y="13793"/>
                    <a:pt x="71003" y="18735"/>
                  </a:cubicBezTo>
                  <a:cubicBezTo>
                    <a:pt x="71003" y="19051"/>
                    <a:pt x="71162" y="19565"/>
                    <a:pt x="71636" y="19724"/>
                  </a:cubicBezTo>
                  <a:cubicBezTo>
                    <a:pt x="71783" y="19789"/>
                    <a:pt x="71951" y="19827"/>
                    <a:pt x="72108" y="19827"/>
                  </a:cubicBezTo>
                  <a:cubicBezTo>
                    <a:pt x="72331" y="19827"/>
                    <a:pt x="72532" y="19751"/>
                    <a:pt x="72624" y="19565"/>
                  </a:cubicBezTo>
                  <a:cubicBezTo>
                    <a:pt x="74769" y="17651"/>
                    <a:pt x="77655" y="16560"/>
                    <a:pt x="80495" y="16560"/>
                  </a:cubicBezTo>
                  <a:cubicBezTo>
                    <a:pt x="82054" y="16560"/>
                    <a:pt x="83598" y="16888"/>
                    <a:pt x="84998" y="17589"/>
                  </a:cubicBezTo>
                  <a:cubicBezTo>
                    <a:pt x="88952" y="19368"/>
                    <a:pt x="91403" y="23835"/>
                    <a:pt x="91245" y="28105"/>
                  </a:cubicBezTo>
                  <a:cubicBezTo>
                    <a:pt x="91245" y="28619"/>
                    <a:pt x="91403" y="28935"/>
                    <a:pt x="91759" y="29093"/>
                  </a:cubicBezTo>
                  <a:cubicBezTo>
                    <a:pt x="91955" y="29159"/>
                    <a:pt x="92131" y="29197"/>
                    <a:pt x="92293" y="29197"/>
                  </a:cubicBezTo>
                  <a:cubicBezTo>
                    <a:pt x="92521" y="29197"/>
                    <a:pt x="92720" y="29120"/>
                    <a:pt x="92905" y="28935"/>
                  </a:cubicBezTo>
                  <a:cubicBezTo>
                    <a:pt x="95450" y="26533"/>
                    <a:pt x="98255" y="25789"/>
                    <a:pt x="99847" y="25789"/>
                  </a:cubicBezTo>
                  <a:cubicBezTo>
                    <a:pt x="100011" y="25789"/>
                    <a:pt x="100162" y="25797"/>
                    <a:pt x="100298" y="25812"/>
                  </a:cubicBezTo>
                  <a:cubicBezTo>
                    <a:pt x="102789" y="26286"/>
                    <a:pt x="104607" y="28777"/>
                    <a:pt x="105240" y="31228"/>
                  </a:cubicBezTo>
                  <a:cubicBezTo>
                    <a:pt x="105912" y="33718"/>
                    <a:pt x="105595" y="36525"/>
                    <a:pt x="104251" y="38976"/>
                  </a:cubicBezTo>
                  <a:cubicBezTo>
                    <a:pt x="102116" y="42772"/>
                    <a:pt x="98519" y="45065"/>
                    <a:pt x="95712" y="46251"/>
                  </a:cubicBezTo>
                  <a:cubicBezTo>
                    <a:pt x="91475" y="48061"/>
                    <a:pt x="87237" y="49043"/>
                    <a:pt x="83031" y="49043"/>
                  </a:cubicBezTo>
                  <a:cubicBezTo>
                    <a:pt x="82645" y="49043"/>
                    <a:pt x="82260" y="49035"/>
                    <a:pt x="81875" y="49018"/>
                  </a:cubicBezTo>
                  <a:cubicBezTo>
                    <a:pt x="75787" y="48860"/>
                    <a:pt x="69185" y="47041"/>
                    <a:pt x="61594" y="43088"/>
                  </a:cubicBezTo>
                  <a:cubicBezTo>
                    <a:pt x="61478" y="43049"/>
                    <a:pt x="61349" y="43029"/>
                    <a:pt x="61219" y="43029"/>
                  </a:cubicBezTo>
                  <a:cubicBezTo>
                    <a:pt x="60820" y="43029"/>
                    <a:pt x="60409" y="43214"/>
                    <a:pt x="60290" y="43602"/>
                  </a:cubicBezTo>
                  <a:cubicBezTo>
                    <a:pt x="57325" y="48860"/>
                    <a:pt x="51553" y="52655"/>
                    <a:pt x="45465" y="52971"/>
                  </a:cubicBezTo>
                  <a:cubicBezTo>
                    <a:pt x="45252" y="52978"/>
                    <a:pt x="45039" y="52981"/>
                    <a:pt x="44827" y="52981"/>
                  </a:cubicBezTo>
                  <a:cubicBezTo>
                    <a:pt x="38631" y="52981"/>
                    <a:pt x="32982" y="50199"/>
                    <a:pt x="29809" y="45420"/>
                  </a:cubicBezTo>
                  <a:cubicBezTo>
                    <a:pt x="29651" y="45065"/>
                    <a:pt x="29335" y="44906"/>
                    <a:pt x="28979" y="44906"/>
                  </a:cubicBezTo>
                  <a:cubicBezTo>
                    <a:pt x="28979" y="44906"/>
                    <a:pt x="28821" y="45065"/>
                    <a:pt x="28663" y="45065"/>
                  </a:cubicBezTo>
                  <a:cubicBezTo>
                    <a:pt x="24988" y="46663"/>
                    <a:pt x="21314" y="47484"/>
                    <a:pt x="17892" y="47484"/>
                  </a:cubicBezTo>
                  <a:cubicBezTo>
                    <a:pt x="15644" y="47484"/>
                    <a:pt x="13504" y="47130"/>
                    <a:pt x="11545" y="46409"/>
                  </a:cubicBezTo>
                  <a:cubicBezTo>
                    <a:pt x="5931" y="44274"/>
                    <a:pt x="2136" y="38660"/>
                    <a:pt x="2808" y="33204"/>
                  </a:cubicBezTo>
                  <a:cubicBezTo>
                    <a:pt x="3124" y="30437"/>
                    <a:pt x="4943" y="27788"/>
                    <a:pt x="7749" y="26286"/>
                  </a:cubicBezTo>
                  <a:cubicBezTo>
                    <a:pt x="9054" y="25544"/>
                    <a:pt x="10474" y="25173"/>
                    <a:pt x="11819" y="25173"/>
                  </a:cubicBezTo>
                  <a:cubicBezTo>
                    <a:pt x="12839" y="25173"/>
                    <a:pt x="13816" y="25386"/>
                    <a:pt x="14668" y="25812"/>
                  </a:cubicBezTo>
                  <a:cubicBezTo>
                    <a:pt x="14760" y="25858"/>
                    <a:pt x="14870" y="25877"/>
                    <a:pt x="14987" y="25877"/>
                  </a:cubicBezTo>
                  <a:cubicBezTo>
                    <a:pt x="15268" y="25877"/>
                    <a:pt x="15591" y="25765"/>
                    <a:pt x="15814" y="25654"/>
                  </a:cubicBezTo>
                  <a:cubicBezTo>
                    <a:pt x="16131" y="25298"/>
                    <a:pt x="16131" y="24982"/>
                    <a:pt x="16131" y="24665"/>
                  </a:cubicBezTo>
                  <a:cubicBezTo>
                    <a:pt x="15656" y="22847"/>
                    <a:pt x="16131" y="21186"/>
                    <a:pt x="16803" y="20198"/>
                  </a:cubicBezTo>
                  <a:cubicBezTo>
                    <a:pt x="17949" y="18221"/>
                    <a:pt x="20084" y="16600"/>
                    <a:pt x="22219" y="16086"/>
                  </a:cubicBezTo>
                  <a:cubicBezTo>
                    <a:pt x="23236" y="15844"/>
                    <a:pt x="24260" y="15740"/>
                    <a:pt x="25283" y="15740"/>
                  </a:cubicBezTo>
                  <a:cubicBezTo>
                    <a:pt x="28434" y="15740"/>
                    <a:pt x="31569" y="16732"/>
                    <a:pt x="34435" y="17747"/>
                  </a:cubicBezTo>
                  <a:cubicBezTo>
                    <a:pt x="34527" y="17793"/>
                    <a:pt x="34620" y="17812"/>
                    <a:pt x="34714" y="17812"/>
                  </a:cubicBezTo>
                  <a:cubicBezTo>
                    <a:pt x="34940" y="17812"/>
                    <a:pt x="35171" y="17701"/>
                    <a:pt x="35423" y="17589"/>
                  </a:cubicBezTo>
                  <a:cubicBezTo>
                    <a:pt x="35581" y="17233"/>
                    <a:pt x="35739" y="16917"/>
                    <a:pt x="35739" y="16600"/>
                  </a:cubicBezTo>
                  <a:cubicBezTo>
                    <a:pt x="34593" y="11659"/>
                    <a:pt x="41353" y="5729"/>
                    <a:pt x="46295" y="3396"/>
                  </a:cubicBezTo>
                  <a:cubicBezTo>
                    <a:pt x="48419" y="2462"/>
                    <a:pt x="50857" y="2009"/>
                    <a:pt x="53363" y="2009"/>
                  </a:cubicBezTo>
                  <a:close/>
                  <a:moveTo>
                    <a:pt x="53297" y="1"/>
                  </a:moveTo>
                  <a:cubicBezTo>
                    <a:pt x="50537" y="1"/>
                    <a:pt x="47842" y="510"/>
                    <a:pt x="45465" y="1578"/>
                  </a:cubicBezTo>
                  <a:cubicBezTo>
                    <a:pt x="41195" y="3554"/>
                    <a:pt x="33763" y="9326"/>
                    <a:pt x="33604" y="15414"/>
                  </a:cubicBezTo>
                  <a:cubicBezTo>
                    <a:pt x="31000" y="14480"/>
                    <a:pt x="28152" y="13708"/>
                    <a:pt x="25234" y="13708"/>
                  </a:cubicBezTo>
                  <a:cubicBezTo>
                    <a:pt x="24078" y="13708"/>
                    <a:pt x="22911" y="13829"/>
                    <a:pt x="21744" y="14110"/>
                  </a:cubicBezTo>
                  <a:cubicBezTo>
                    <a:pt x="19096" y="14940"/>
                    <a:pt x="16486" y="16759"/>
                    <a:pt x="15142" y="19210"/>
                  </a:cubicBezTo>
                  <a:cubicBezTo>
                    <a:pt x="14312" y="20554"/>
                    <a:pt x="13838" y="22016"/>
                    <a:pt x="13996" y="23321"/>
                  </a:cubicBezTo>
                  <a:cubicBezTo>
                    <a:pt x="13336" y="23185"/>
                    <a:pt x="12647" y="23114"/>
                    <a:pt x="11946" y="23114"/>
                  </a:cubicBezTo>
                  <a:cubicBezTo>
                    <a:pt x="10209" y="23114"/>
                    <a:pt x="8395" y="23550"/>
                    <a:pt x="6761" y="24507"/>
                  </a:cubicBezTo>
                  <a:cubicBezTo>
                    <a:pt x="3440" y="26286"/>
                    <a:pt x="1147" y="29607"/>
                    <a:pt x="831" y="33046"/>
                  </a:cubicBezTo>
                  <a:cubicBezTo>
                    <a:pt x="1" y="39135"/>
                    <a:pt x="4270" y="45737"/>
                    <a:pt x="10873" y="48227"/>
                  </a:cubicBezTo>
                  <a:cubicBezTo>
                    <a:pt x="13117" y="49071"/>
                    <a:pt x="15548" y="49490"/>
                    <a:pt x="18084" y="49490"/>
                  </a:cubicBezTo>
                  <a:cubicBezTo>
                    <a:pt x="21489" y="49490"/>
                    <a:pt x="25082" y="48735"/>
                    <a:pt x="28663" y="47239"/>
                  </a:cubicBezTo>
                  <a:cubicBezTo>
                    <a:pt x="32300" y="51983"/>
                    <a:pt x="38230" y="54948"/>
                    <a:pt x="44476" y="54948"/>
                  </a:cubicBezTo>
                  <a:lnTo>
                    <a:pt x="45465" y="54948"/>
                  </a:lnTo>
                  <a:cubicBezTo>
                    <a:pt x="51869" y="54632"/>
                    <a:pt x="58155" y="50837"/>
                    <a:pt x="61436" y="45262"/>
                  </a:cubicBezTo>
                  <a:cubicBezTo>
                    <a:pt x="69185" y="49018"/>
                    <a:pt x="75589" y="50837"/>
                    <a:pt x="81875" y="50995"/>
                  </a:cubicBezTo>
                  <a:cubicBezTo>
                    <a:pt x="82274" y="51011"/>
                    <a:pt x="82675" y="51019"/>
                    <a:pt x="83077" y="51019"/>
                  </a:cubicBezTo>
                  <a:cubicBezTo>
                    <a:pt x="87507" y="51019"/>
                    <a:pt x="92157" y="50023"/>
                    <a:pt x="96542" y="48030"/>
                  </a:cubicBezTo>
                  <a:cubicBezTo>
                    <a:pt x="99507" y="46725"/>
                    <a:pt x="103619" y="44274"/>
                    <a:pt x="105912" y="39807"/>
                  </a:cubicBezTo>
                  <a:cubicBezTo>
                    <a:pt x="107572" y="37000"/>
                    <a:pt x="108047" y="33560"/>
                    <a:pt x="107216" y="30753"/>
                  </a:cubicBezTo>
                  <a:cubicBezTo>
                    <a:pt x="106426" y="27947"/>
                    <a:pt x="104251" y="24507"/>
                    <a:pt x="100654" y="23835"/>
                  </a:cubicBezTo>
                  <a:cubicBezTo>
                    <a:pt x="100443" y="23817"/>
                    <a:pt x="100217" y="23807"/>
                    <a:pt x="99978" y="23807"/>
                  </a:cubicBezTo>
                  <a:cubicBezTo>
                    <a:pt x="98151" y="23807"/>
                    <a:pt x="95545" y="24380"/>
                    <a:pt x="93063" y="26128"/>
                  </a:cubicBezTo>
                  <a:cubicBezTo>
                    <a:pt x="92589" y="21700"/>
                    <a:pt x="89782" y="17747"/>
                    <a:pt x="85829" y="15770"/>
                  </a:cubicBezTo>
                  <a:cubicBezTo>
                    <a:pt x="84148" y="14930"/>
                    <a:pt x="82289" y="14533"/>
                    <a:pt x="80427" y="14533"/>
                  </a:cubicBezTo>
                  <a:cubicBezTo>
                    <a:pt x="77910" y="14533"/>
                    <a:pt x="75387" y="15259"/>
                    <a:pt x="73296" y="16600"/>
                  </a:cubicBezTo>
                  <a:cubicBezTo>
                    <a:pt x="73296" y="11975"/>
                    <a:pt x="71320" y="7705"/>
                    <a:pt x="67208" y="4543"/>
                  </a:cubicBezTo>
                  <a:cubicBezTo>
                    <a:pt x="63312" y="1608"/>
                    <a:pt x="58202" y="1"/>
                    <a:pt x="5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7822031" y="1323171"/>
            <a:ext cx="853752" cy="431822"/>
            <a:chOff x="234150" y="3339225"/>
            <a:chExt cx="2062700" cy="1043300"/>
          </a:xfrm>
        </p:grpSpPr>
        <p:sp>
          <p:nvSpPr>
            <p:cNvPr id="643" name="Google Shape;643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2"/>
          <p:cNvSpPr/>
          <p:nvPr/>
        </p:nvSpPr>
        <p:spPr>
          <a:xfrm rot="495612">
            <a:off x="7719537" y="3798411"/>
            <a:ext cx="352183" cy="32127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 rot="-1029068">
            <a:off x="6800906" y="4103839"/>
            <a:ext cx="262688" cy="239622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238475">
            <a:off x="8463929" y="1058469"/>
            <a:ext cx="205597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2"/>
          <p:cNvGrpSpPr/>
          <p:nvPr/>
        </p:nvGrpSpPr>
        <p:grpSpPr>
          <a:xfrm rot="10800000">
            <a:off x="720096" y="3350070"/>
            <a:ext cx="1530088" cy="1496913"/>
            <a:chOff x="2524391" y="1944815"/>
            <a:chExt cx="348183" cy="340618"/>
          </a:xfrm>
        </p:grpSpPr>
        <p:sp>
          <p:nvSpPr>
            <p:cNvPr id="649" name="Google Shape;649;p22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2"/>
          <p:cNvGrpSpPr/>
          <p:nvPr/>
        </p:nvGrpSpPr>
        <p:grpSpPr>
          <a:xfrm>
            <a:off x="544695" y="3344992"/>
            <a:ext cx="950698" cy="480857"/>
            <a:chOff x="234150" y="3339225"/>
            <a:chExt cx="2062700" cy="1043300"/>
          </a:xfrm>
        </p:grpSpPr>
        <p:sp>
          <p:nvSpPr>
            <p:cNvPr id="662" name="Google Shape;662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2"/>
          <p:cNvSpPr/>
          <p:nvPr/>
        </p:nvSpPr>
        <p:spPr>
          <a:xfrm rot="937379">
            <a:off x="1073591" y="3047693"/>
            <a:ext cx="205598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 rot="-349">
            <a:off x="626378" y="3819043"/>
            <a:ext cx="205597" cy="18754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1549" name="Google Shape;1549;p4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3539854" y="3753688"/>
            <a:ext cx="2132454" cy="1095395"/>
            <a:chOff x="3539854" y="3753688"/>
            <a:chExt cx="2132454" cy="1095395"/>
          </a:xfrm>
        </p:grpSpPr>
        <p:sp>
          <p:nvSpPr>
            <p:cNvPr id="1552" name="Google Shape;1552;p46"/>
            <p:cNvSpPr/>
            <p:nvPr/>
          </p:nvSpPr>
          <p:spPr>
            <a:xfrm rot="-5400000">
              <a:off x="4074451" y="3248704"/>
              <a:ext cx="1063778" cy="21028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1553;p46"/>
            <p:cNvGrpSpPr/>
            <p:nvPr/>
          </p:nvGrpSpPr>
          <p:grpSpPr>
            <a:xfrm rot="-5400000">
              <a:off x="4152598" y="3310845"/>
              <a:ext cx="967724" cy="1928849"/>
              <a:chOff x="272886" y="2085053"/>
              <a:chExt cx="905027" cy="1803882"/>
            </a:xfrm>
          </p:grpSpPr>
          <p:sp>
            <p:nvSpPr>
              <p:cNvPr id="1554" name="Google Shape;1554;p46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6"/>
            <p:cNvSpPr/>
            <p:nvPr/>
          </p:nvSpPr>
          <p:spPr>
            <a:xfrm rot="-5400000">
              <a:off x="4058383" y="3235159"/>
              <a:ext cx="1095395" cy="2132454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flipH="1">
            <a:off x="285456" y="4297259"/>
            <a:ext cx="8641233" cy="551810"/>
            <a:chOff x="201225" y="4275215"/>
            <a:chExt cx="8632600" cy="551810"/>
          </a:xfrm>
        </p:grpSpPr>
        <p:sp>
          <p:nvSpPr>
            <p:cNvPr id="1608" name="Google Shape;1608;p46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 rot="-1458553">
            <a:off x="2022091" y="4466803"/>
            <a:ext cx="289198" cy="275190"/>
            <a:chOff x="631103" y="2799952"/>
            <a:chExt cx="83592" cy="79532"/>
          </a:xfrm>
        </p:grpSpPr>
        <p:sp>
          <p:nvSpPr>
            <p:cNvPr id="1613" name="Google Shape;1613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513241">
            <a:off x="6094394" y="4163787"/>
            <a:ext cx="289202" cy="275193"/>
            <a:chOff x="631103" y="2799952"/>
            <a:chExt cx="83592" cy="79532"/>
          </a:xfrm>
        </p:grpSpPr>
        <p:sp>
          <p:nvSpPr>
            <p:cNvPr id="1616" name="Google Shape;1616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3315915" y="4100392"/>
            <a:ext cx="223940" cy="401995"/>
            <a:chOff x="844318" y="2802435"/>
            <a:chExt cx="62008" cy="111310"/>
          </a:xfrm>
        </p:grpSpPr>
        <p:sp>
          <p:nvSpPr>
            <p:cNvPr id="1619" name="Google Shape;1619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877465" y="4130342"/>
            <a:ext cx="223940" cy="401995"/>
            <a:chOff x="844318" y="2802435"/>
            <a:chExt cx="62008" cy="111310"/>
          </a:xfrm>
        </p:grpSpPr>
        <p:sp>
          <p:nvSpPr>
            <p:cNvPr id="1622" name="Google Shape;1622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7327802" y="4403405"/>
            <a:ext cx="223940" cy="401995"/>
            <a:chOff x="844318" y="2802435"/>
            <a:chExt cx="62008" cy="111310"/>
          </a:xfrm>
        </p:grpSpPr>
        <p:sp>
          <p:nvSpPr>
            <p:cNvPr id="1625" name="Google Shape;1625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-1458553">
            <a:off x="8286179" y="4147728"/>
            <a:ext cx="289198" cy="275190"/>
            <a:chOff x="631103" y="2799952"/>
            <a:chExt cx="83592" cy="79532"/>
          </a:xfrm>
        </p:grpSpPr>
        <p:sp>
          <p:nvSpPr>
            <p:cNvPr id="1628" name="Google Shape;1628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47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1632" name="Google Shape;1632;p4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7"/>
          <p:cNvGrpSpPr/>
          <p:nvPr/>
        </p:nvGrpSpPr>
        <p:grpSpPr>
          <a:xfrm>
            <a:off x="7290455" y="192212"/>
            <a:ext cx="790515" cy="1432132"/>
            <a:chOff x="4389500" y="3506175"/>
            <a:chExt cx="267400" cy="484467"/>
          </a:xfrm>
        </p:grpSpPr>
        <p:sp>
          <p:nvSpPr>
            <p:cNvPr id="1635" name="Google Shape;1635;p47"/>
            <p:cNvSpPr/>
            <p:nvPr/>
          </p:nvSpPr>
          <p:spPr>
            <a:xfrm>
              <a:off x="4502265" y="3543942"/>
              <a:ext cx="40325" cy="446700"/>
            </a:xfrm>
            <a:custGeom>
              <a:avLst/>
              <a:gdLst/>
              <a:ahLst/>
              <a:cxnLst/>
              <a:rect l="l" t="t" r="r" b="b"/>
              <a:pathLst>
                <a:path w="1613" h="17868" extrusionOk="0">
                  <a:moveTo>
                    <a:pt x="1382" y="0"/>
                  </a:moveTo>
                  <a:lnTo>
                    <a:pt x="339" y="1043"/>
                  </a:lnTo>
                  <a:cubicBezTo>
                    <a:pt x="88" y="1301"/>
                    <a:pt x="88" y="1721"/>
                    <a:pt x="339" y="1978"/>
                  </a:cubicBezTo>
                  <a:lnTo>
                    <a:pt x="962" y="2594"/>
                  </a:lnTo>
                  <a:cubicBezTo>
                    <a:pt x="1104" y="2737"/>
                    <a:pt x="1104" y="2967"/>
                    <a:pt x="962" y="3102"/>
                  </a:cubicBezTo>
                  <a:lnTo>
                    <a:pt x="366" y="3698"/>
                  </a:lnTo>
                  <a:cubicBezTo>
                    <a:pt x="115" y="3949"/>
                    <a:pt x="115" y="4376"/>
                    <a:pt x="366" y="4626"/>
                  </a:cubicBezTo>
                  <a:lnTo>
                    <a:pt x="962" y="5249"/>
                  </a:lnTo>
                  <a:cubicBezTo>
                    <a:pt x="1104" y="5392"/>
                    <a:pt x="1104" y="5615"/>
                    <a:pt x="962" y="5757"/>
                  </a:cubicBezTo>
                  <a:lnTo>
                    <a:pt x="427" y="6320"/>
                  </a:lnTo>
                  <a:cubicBezTo>
                    <a:pt x="170" y="6577"/>
                    <a:pt x="170" y="6997"/>
                    <a:pt x="427" y="7254"/>
                  </a:cubicBezTo>
                  <a:lnTo>
                    <a:pt x="989" y="7816"/>
                  </a:lnTo>
                  <a:cubicBezTo>
                    <a:pt x="1131" y="7959"/>
                    <a:pt x="1131" y="8182"/>
                    <a:pt x="989" y="8324"/>
                  </a:cubicBezTo>
                  <a:lnTo>
                    <a:pt x="393" y="8947"/>
                  </a:lnTo>
                  <a:cubicBezTo>
                    <a:pt x="143" y="9198"/>
                    <a:pt x="143" y="9625"/>
                    <a:pt x="393" y="9875"/>
                  </a:cubicBezTo>
                  <a:lnTo>
                    <a:pt x="1016" y="10526"/>
                  </a:lnTo>
                  <a:cubicBezTo>
                    <a:pt x="1158" y="10668"/>
                    <a:pt x="1158" y="10891"/>
                    <a:pt x="1016" y="11034"/>
                  </a:cubicBezTo>
                  <a:lnTo>
                    <a:pt x="312" y="11772"/>
                  </a:lnTo>
                  <a:cubicBezTo>
                    <a:pt x="54" y="12022"/>
                    <a:pt x="54" y="12449"/>
                    <a:pt x="312" y="12700"/>
                  </a:cubicBezTo>
                  <a:lnTo>
                    <a:pt x="1016" y="13431"/>
                  </a:lnTo>
                  <a:cubicBezTo>
                    <a:pt x="1158" y="13573"/>
                    <a:pt x="1158" y="13804"/>
                    <a:pt x="1016" y="13939"/>
                  </a:cubicBezTo>
                  <a:lnTo>
                    <a:pt x="339" y="14617"/>
                  </a:lnTo>
                  <a:cubicBezTo>
                    <a:pt x="88" y="14874"/>
                    <a:pt x="88" y="15294"/>
                    <a:pt x="339" y="15551"/>
                  </a:cubicBezTo>
                  <a:lnTo>
                    <a:pt x="962" y="16174"/>
                  </a:lnTo>
                  <a:cubicBezTo>
                    <a:pt x="1104" y="16310"/>
                    <a:pt x="1104" y="16540"/>
                    <a:pt x="962" y="16682"/>
                  </a:cubicBezTo>
                  <a:lnTo>
                    <a:pt x="0" y="17637"/>
                  </a:lnTo>
                  <a:lnTo>
                    <a:pt x="224" y="17868"/>
                  </a:lnTo>
                  <a:lnTo>
                    <a:pt x="1186" y="16906"/>
                  </a:lnTo>
                  <a:cubicBezTo>
                    <a:pt x="1443" y="16621"/>
                    <a:pt x="1443" y="16229"/>
                    <a:pt x="1186" y="15944"/>
                  </a:cubicBezTo>
                  <a:lnTo>
                    <a:pt x="562" y="15355"/>
                  </a:lnTo>
                  <a:cubicBezTo>
                    <a:pt x="454" y="15213"/>
                    <a:pt x="454" y="14989"/>
                    <a:pt x="562" y="14847"/>
                  </a:cubicBezTo>
                  <a:lnTo>
                    <a:pt x="1240" y="14170"/>
                  </a:lnTo>
                  <a:cubicBezTo>
                    <a:pt x="1497" y="13885"/>
                    <a:pt x="1497" y="13492"/>
                    <a:pt x="1240" y="13208"/>
                  </a:cubicBezTo>
                  <a:lnTo>
                    <a:pt x="535" y="12476"/>
                  </a:lnTo>
                  <a:cubicBezTo>
                    <a:pt x="393" y="12334"/>
                    <a:pt x="393" y="12138"/>
                    <a:pt x="535" y="11995"/>
                  </a:cubicBezTo>
                  <a:lnTo>
                    <a:pt x="1240" y="11264"/>
                  </a:lnTo>
                  <a:cubicBezTo>
                    <a:pt x="1497" y="10979"/>
                    <a:pt x="1497" y="10587"/>
                    <a:pt x="1240" y="10302"/>
                  </a:cubicBezTo>
                  <a:lnTo>
                    <a:pt x="623" y="9652"/>
                  </a:lnTo>
                  <a:cubicBezTo>
                    <a:pt x="481" y="9510"/>
                    <a:pt x="481" y="9313"/>
                    <a:pt x="623" y="9171"/>
                  </a:cubicBezTo>
                  <a:lnTo>
                    <a:pt x="1213" y="8555"/>
                  </a:lnTo>
                  <a:cubicBezTo>
                    <a:pt x="1470" y="8297"/>
                    <a:pt x="1470" y="7877"/>
                    <a:pt x="1213" y="7620"/>
                  </a:cubicBezTo>
                  <a:lnTo>
                    <a:pt x="650" y="7031"/>
                  </a:lnTo>
                  <a:cubicBezTo>
                    <a:pt x="508" y="6888"/>
                    <a:pt x="508" y="6658"/>
                    <a:pt x="650" y="6523"/>
                  </a:cubicBezTo>
                  <a:lnTo>
                    <a:pt x="1186" y="5981"/>
                  </a:lnTo>
                  <a:cubicBezTo>
                    <a:pt x="1443" y="5703"/>
                    <a:pt x="1443" y="5304"/>
                    <a:pt x="1186" y="5026"/>
                  </a:cubicBezTo>
                  <a:lnTo>
                    <a:pt x="596" y="4430"/>
                  </a:lnTo>
                  <a:cubicBezTo>
                    <a:pt x="454" y="4288"/>
                    <a:pt x="454" y="4064"/>
                    <a:pt x="596" y="3922"/>
                  </a:cubicBezTo>
                  <a:lnTo>
                    <a:pt x="1186" y="3305"/>
                  </a:lnTo>
                  <a:cubicBezTo>
                    <a:pt x="1443" y="3048"/>
                    <a:pt x="1443" y="2655"/>
                    <a:pt x="1186" y="2371"/>
                  </a:cubicBezTo>
                  <a:lnTo>
                    <a:pt x="562" y="1748"/>
                  </a:lnTo>
                  <a:cubicBezTo>
                    <a:pt x="454" y="1612"/>
                    <a:pt x="454" y="1409"/>
                    <a:pt x="562" y="1274"/>
                  </a:cubicBezTo>
                  <a:lnTo>
                    <a:pt x="1612" y="2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1125" y="3667050"/>
              <a:ext cx="84000" cy="53250"/>
            </a:xfrm>
            <a:custGeom>
              <a:avLst/>
              <a:gdLst/>
              <a:ahLst/>
              <a:cxnLst/>
              <a:rect l="l" t="t" r="r" b="b"/>
              <a:pathLst>
                <a:path w="3360" h="2130" extrusionOk="0">
                  <a:moveTo>
                    <a:pt x="1666" y="0"/>
                  </a:moveTo>
                  <a:cubicBezTo>
                    <a:pt x="1443" y="142"/>
                    <a:pt x="0" y="962"/>
                    <a:pt x="61" y="1808"/>
                  </a:cubicBezTo>
                  <a:cubicBezTo>
                    <a:pt x="83" y="2042"/>
                    <a:pt x="198" y="2129"/>
                    <a:pt x="358" y="2129"/>
                  </a:cubicBezTo>
                  <a:cubicBezTo>
                    <a:pt x="777" y="2129"/>
                    <a:pt x="1504" y="1522"/>
                    <a:pt x="1666" y="1355"/>
                  </a:cubicBezTo>
                  <a:cubicBezTo>
                    <a:pt x="1853" y="1522"/>
                    <a:pt x="2583" y="2129"/>
                    <a:pt x="3005" y="2129"/>
                  </a:cubicBezTo>
                  <a:cubicBezTo>
                    <a:pt x="3166" y="2129"/>
                    <a:pt x="3281" y="2042"/>
                    <a:pt x="3305" y="1808"/>
                  </a:cubicBezTo>
                  <a:cubicBezTo>
                    <a:pt x="3360" y="962"/>
                    <a:pt x="1951" y="142"/>
                    <a:pt x="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78400" y="3662800"/>
              <a:ext cx="89600" cy="61550"/>
            </a:xfrm>
            <a:custGeom>
              <a:avLst/>
              <a:gdLst/>
              <a:ahLst/>
              <a:cxnLst/>
              <a:rect l="l" t="t" r="r" b="b"/>
              <a:pathLst>
                <a:path w="3584" h="2462" extrusionOk="0">
                  <a:moveTo>
                    <a:pt x="1775" y="339"/>
                  </a:moveTo>
                  <a:cubicBezTo>
                    <a:pt x="1836" y="373"/>
                    <a:pt x="1890" y="400"/>
                    <a:pt x="1945" y="455"/>
                  </a:cubicBezTo>
                  <a:cubicBezTo>
                    <a:pt x="2033" y="482"/>
                    <a:pt x="2114" y="543"/>
                    <a:pt x="2202" y="597"/>
                  </a:cubicBezTo>
                  <a:cubicBezTo>
                    <a:pt x="2202" y="624"/>
                    <a:pt x="2202" y="624"/>
                    <a:pt x="2229" y="624"/>
                  </a:cubicBezTo>
                  <a:cubicBezTo>
                    <a:pt x="2283" y="651"/>
                    <a:pt x="2344" y="712"/>
                    <a:pt x="2398" y="739"/>
                  </a:cubicBezTo>
                  <a:cubicBezTo>
                    <a:pt x="2453" y="793"/>
                    <a:pt x="2514" y="820"/>
                    <a:pt x="2568" y="881"/>
                  </a:cubicBezTo>
                  <a:cubicBezTo>
                    <a:pt x="2934" y="1186"/>
                    <a:pt x="3272" y="1586"/>
                    <a:pt x="3245" y="1951"/>
                  </a:cubicBezTo>
                  <a:cubicBezTo>
                    <a:pt x="3245" y="2067"/>
                    <a:pt x="3218" y="2121"/>
                    <a:pt x="3157" y="2121"/>
                  </a:cubicBezTo>
                  <a:cubicBezTo>
                    <a:pt x="3139" y="2130"/>
                    <a:pt x="3116" y="2134"/>
                    <a:pt x="3089" y="2134"/>
                  </a:cubicBezTo>
                  <a:cubicBezTo>
                    <a:pt x="2871" y="2134"/>
                    <a:pt x="2392" y="1845"/>
                    <a:pt x="1890" y="1416"/>
                  </a:cubicBezTo>
                  <a:lnTo>
                    <a:pt x="1775" y="1328"/>
                  </a:lnTo>
                  <a:lnTo>
                    <a:pt x="1721" y="1389"/>
                  </a:lnTo>
                  <a:lnTo>
                    <a:pt x="1694" y="1416"/>
                  </a:lnTo>
                  <a:cubicBezTo>
                    <a:pt x="1606" y="1471"/>
                    <a:pt x="1552" y="1525"/>
                    <a:pt x="1464" y="1586"/>
                  </a:cubicBezTo>
                  <a:cubicBezTo>
                    <a:pt x="1055" y="1924"/>
                    <a:pt x="681" y="2137"/>
                    <a:pt x="495" y="2137"/>
                  </a:cubicBezTo>
                  <a:cubicBezTo>
                    <a:pt x="465" y="2137"/>
                    <a:pt x="440" y="2132"/>
                    <a:pt x="421" y="2121"/>
                  </a:cubicBezTo>
                  <a:cubicBezTo>
                    <a:pt x="367" y="2121"/>
                    <a:pt x="339" y="2067"/>
                    <a:pt x="339" y="1951"/>
                  </a:cubicBezTo>
                  <a:cubicBezTo>
                    <a:pt x="312" y="1586"/>
                    <a:pt x="651" y="1186"/>
                    <a:pt x="1017" y="881"/>
                  </a:cubicBezTo>
                  <a:cubicBezTo>
                    <a:pt x="1071" y="820"/>
                    <a:pt x="1125" y="793"/>
                    <a:pt x="1186" y="739"/>
                  </a:cubicBezTo>
                  <a:cubicBezTo>
                    <a:pt x="1267" y="712"/>
                    <a:pt x="1328" y="651"/>
                    <a:pt x="1383" y="597"/>
                  </a:cubicBezTo>
                  <a:cubicBezTo>
                    <a:pt x="1552" y="482"/>
                    <a:pt x="1694" y="400"/>
                    <a:pt x="1775" y="339"/>
                  </a:cubicBezTo>
                  <a:close/>
                  <a:moveTo>
                    <a:pt x="1775" y="1"/>
                  </a:moveTo>
                  <a:lnTo>
                    <a:pt x="1721" y="35"/>
                  </a:lnTo>
                  <a:cubicBezTo>
                    <a:pt x="1606" y="89"/>
                    <a:pt x="1267" y="285"/>
                    <a:pt x="929" y="543"/>
                  </a:cubicBezTo>
                  <a:cubicBezTo>
                    <a:pt x="875" y="597"/>
                    <a:pt x="847" y="624"/>
                    <a:pt x="786" y="678"/>
                  </a:cubicBezTo>
                  <a:cubicBezTo>
                    <a:pt x="732" y="712"/>
                    <a:pt x="678" y="766"/>
                    <a:pt x="651" y="793"/>
                  </a:cubicBezTo>
                  <a:cubicBezTo>
                    <a:pt x="278" y="1132"/>
                    <a:pt x="1" y="1559"/>
                    <a:pt x="28" y="1978"/>
                  </a:cubicBezTo>
                  <a:cubicBezTo>
                    <a:pt x="55" y="2263"/>
                    <a:pt x="170" y="2371"/>
                    <a:pt x="278" y="2432"/>
                  </a:cubicBezTo>
                  <a:cubicBezTo>
                    <a:pt x="332" y="2453"/>
                    <a:pt x="389" y="2462"/>
                    <a:pt x="450" y="2462"/>
                  </a:cubicBezTo>
                  <a:cubicBezTo>
                    <a:pt x="816" y="2462"/>
                    <a:pt x="1301" y="2127"/>
                    <a:pt x="1667" y="1836"/>
                  </a:cubicBezTo>
                  <a:cubicBezTo>
                    <a:pt x="1721" y="1809"/>
                    <a:pt x="1748" y="1782"/>
                    <a:pt x="1775" y="1755"/>
                  </a:cubicBezTo>
                  <a:cubicBezTo>
                    <a:pt x="1972" y="1924"/>
                    <a:pt x="2229" y="2094"/>
                    <a:pt x="2480" y="2236"/>
                  </a:cubicBezTo>
                  <a:cubicBezTo>
                    <a:pt x="2710" y="2371"/>
                    <a:pt x="2934" y="2459"/>
                    <a:pt x="3103" y="2459"/>
                  </a:cubicBezTo>
                  <a:cubicBezTo>
                    <a:pt x="3191" y="2459"/>
                    <a:pt x="3245" y="2432"/>
                    <a:pt x="3299" y="2432"/>
                  </a:cubicBezTo>
                  <a:cubicBezTo>
                    <a:pt x="3414" y="2371"/>
                    <a:pt x="3530" y="2263"/>
                    <a:pt x="3557" y="1978"/>
                  </a:cubicBezTo>
                  <a:cubicBezTo>
                    <a:pt x="3584" y="1559"/>
                    <a:pt x="3299" y="1132"/>
                    <a:pt x="2934" y="793"/>
                  </a:cubicBezTo>
                  <a:cubicBezTo>
                    <a:pt x="2906" y="766"/>
                    <a:pt x="2852" y="712"/>
                    <a:pt x="2791" y="678"/>
                  </a:cubicBezTo>
                  <a:cubicBezTo>
                    <a:pt x="2737" y="624"/>
                    <a:pt x="2710" y="597"/>
                    <a:pt x="2649" y="543"/>
                  </a:cubicBezTo>
                  <a:cubicBezTo>
                    <a:pt x="2568" y="482"/>
                    <a:pt x="2514" y="455"/>
                    <a:pt x="2453" y="400"/>
                  </a:cubicBezTo>
                  <a:cubicBezTo>
                    <a:pt x="2344" y="339"/>
                    <a:pt x="2256" y="258"/>
                    <a:pt x="2175" y="231"/>
                  </a:cubicBezTo>
                  <a:cubicBezTo>
                    <a:pt x="2060" y="143"/>
                    <a:pt x="1945" y="89"/>
                    <a:pt x="1863" y="35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393075" y="3507700"/>
              <a:ext cx="260275" cy="174950"/>
            </a:xfrm>
            <a:custGeom>
              <a:avLst/>
              <a:gdLst/>
              <a:ahLst/>
              <a:cxnLst/>
              <a:rect l="l" t="t" r="r" b="b"/>
              <a:pathLst>
                <a:path w="10411" h="6998" extrusionOk="0">
                  <a:moveTo>
                    <a:pt x="54" y="1"/>
                  </a:moveTo>
                  <a:cubicBezTo>
                    <a:pt x="27" y="278"/>
                    <a:pt x="0" y="590"/>
                    <a:pt x="0" y="874"/>
                  </a:cubicBezTo>
                  <a:cubicBezTo>
                    <a:pt x="0" y="3834"/>
                    <a:pt x="1802" y="6320"/>
                    <a:pt x="4199" y="6882"/>
                  </a:cubicBezTo>
                  <a:cubicBezTo>
                    <a:pt x="4260" y="6882"/>
                    <a:pt x="4315" y="6916"/>
                    <a:pt x="4403" y="6916"/>
                  </a:cubicBezTo>
                  <a:cubicBezTo>
                    <a:pt x="4457" y="6943"/>
                    <a:pt x="4538" y="6943"/>
                    <a:pt x="4599" y="6943"/>
                  </a:cubicBezTo>
                  <a:cubicBezTo>
                    <a:pt x="4741" y="6970"/>
                    <a:pt x="4877" y="6970"/>
                    <a:pt x="5046" y="6997"/>
                  </a:cubicBezTo>
                  <a:lnTo>
                    <a:pt x="5188" y="6997"/>
                  </a:lnTo>
                  <a:cubicBezTo>
                    <a:pt x="5303" y="6997"/>
                    <a:pt x="5385" y="6997"/>
                    <a:pt x="5473" y="6970"/>
                  </a:cubicBezTo>
                  <a:cubicBezTo>
                    <a:pt x="5588" y="6970"/>
                    <a:pt x="5696" y="6970"/>
                    <a:pt x="5811" y="6943"/>
                  </a:cubicBezTo>
                  <a:cubicBezTo>
                    <a:pt x="5866" y="6943"/>
                    <a:pt x="5954" y="6943"/>
                    <a:pt x="6008" y="6916"/>
                  </a:cubicBezTo>
                  <a:cubicBezTo>
                    <a:pt x="6096" y="6916"/>
                    <a:pt x="6150" y="6882"/>
                    <a:pt x="6204" y="6882"/>
                  </a:cubicBezTo>
                  <a:cubicBezTo>
                    <a:pt x="8602" y="6320"/>
                    <a:pt x="10410" y="3834"/>
                    <a:pt x="10410" y="874"/>
                  </a:cubicBezTo>
                  <a:cubicBezTo>
                    <a:pt x="10410" y="590"/>
                    <a:pt x="10383" y="278"/>
                    <a:pt x="10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389500" y="3507700"/>
              <a:ext cx="267400" cy="178500"/>
            </a:xfrm>
            <a:custGeom>
              <a:avLst/>
              <a:gdLst/>
              <a:ahLst/>
              <a:cxnLst/>
              <a:rect l="l" t="t" r="r" b="b"/>
              <a:pathLst>
                <a:path w="10696" h="7140" extrusionOk="0">
                  <a:moveTo>
                    <a:pt x="28" y="1"/>
                  </a:moveTo>
                  <a:cubicBezTo>
                    <a:pt x="1" y="278"/>
                    <a:pt x="1" y="590"/>
                    <a:pt x="1" y="874"/>
                  </a:cubicBezTo>
                  <a:cubicBezTo>
                    <a:pt x="1" y="3868"/>
                    <a:pt x="1803" y="6374"/>
                    <a:pt x="4207" y="6997"/>
                  </a:cubicBezTo>
                  <a:cubicBezTo>
                    <a:pt x="4261" y="7024"/>
                    <a:pt x="4315" y="7024"/>
                    <a:pt x="4376" y="7051"/>
                  </a:cubicBezTo>
                  <a:cubicBezTo>
                    <a:pt x="4458" y="7051"/>
                    <a:pt x="4512" y="7085"/>
                    <a:pt x="4573" y="7085"/>
                  </a:cubicBezTo>
                  <a:cubicBezTo>
                    <a:pt x="4742" y="7112"/>
                    <a:pt x="4911" y="7139"/>
                    <a:pt x="5054" y="7139"/>
                  </a:cubicBezTo>
                  <a:lnTo>
                    <a:pt x="5474" y="7139"/>
                  </a:lnTo>
                  <a:cubicBezTo>
                    <a:pt x="5697" y="7139"/>
                    <a:pt x="5900" y="7112"/>
                    <a:pt x="6124" y="7085"/>
                  </a:cubicBezTo>
                  <a:cubicBezTo>
                    <a:pt x="6178" y="7085"/>
                    <a:pt x="6239" y="7051"/>
                    <a:pt x="6320" y="7051"/>
                  </a:cubicBezTo>
                  <a:cubicBezTo>
                    <a:pt x="6374" y="7024"/>
                    <a:pt x="6435" y="7024"/>
                    <a:pt x="6490" y="6997"/>
                  </a:cubicBezTo>
                  <a:cubicBezTo>
                    <a:pt x="8887" y="6374"/>
                    <a:pt x="10696" y="3868"/>
                    <a:pt x="10696" y="874"/>
                  </a:cubicBezTo>
                  <a:cubicBezTo>
                    <a:pt x="10696" y="590"/>
                    <a:pt x="10696" y="278"/>
                    <a:pt x="10669" y="1"/>
                  </a:cubicBezTo>
                  <a:lnTo>
                    <a:pt x="10330" y="1"/>
                  </a:lnTo>
                  <a:cubicBezTo>
                    <a:pt x="10357" y="82"/>
                    <a:pt x="10357" y="170"/>
                    <a:pt x="10357" y="278"/>
                  </a:cubicBezTo>
                  <a:cubicBezTo>
                    <a:pt x="10384" y="339"/>
                    <a:pt x="10384" y="393"/>
                    <a:pt x="10384" y="481"/>
                  </a:cubicBezTo>
                  <a:lnTo>
                    <a:pt x="10384" y="678"/>
                  </a:lnTo>
                  <a:lnTo>
                    <a:pt x="10384" y="874"/>
                  </a:lnTo>
                  <a:lnTo>
                    <a:pt x="10384" y="1071"/>
                  </a:lnTo>
                  <a:lnTo>
                    <a:pt x="10384" y="1267"/>
                  </a:lnTo>
                  <a:lnTo>
                    <a:pt x="10384" y="1294"/>
                  </a:lnTo>
                  <a:cubicBezTo>
                    <a:pt x="10384" y="1355"/>
                    <a:pt x="10384" y="1382"/>
                    <a:pt x="10357" y="1437"/>
                  </a:cubicBezTo>
                  <a:cubicBezTo>
                    <a:pt x="10161" y="4119"/>
                    <a:pt x="8440" y="6293"/>
                    <a:pt x="6205" y="6747"/>
                  </a:cubicBezTo>
                  <a:cubicBezTo>
                    <a:pt x="6124" y="6774"/>
                    <a:pt x="6070" y="6774"/>
                    <a:pt x="5982" y="6774"/>
                  </a:cubicBezTo>
                  <a:cubicBezTo>
                    <a:pt x="5927" y="6801"/>
                    <a:pt x="5866" y="6801"/>
                    <a:pt x="5785" y="6801"/>
                  </a:cubicBezTo>
                  <a:lnTo>
                    <a:pt x="5758" y="6801"/>
                  </a:lnTo>
                  <a:cubicBezTo>
                    <a:pt x="5616" y="6828"/>
                    <a:pt x="5474" y="6828"/>
                    <a:pt x="5331" y="6828"/>
                  </a:cubicBezTo>
                  <a:cubicBezTo>
                    <a:pt x="5189" y="6828"/>
                    <a:pt x="5081" y="6828"/>
                    <a:pt x="4939" y="6801"/>
                  </a:cubicBezTo>
                  <a:cubicBezTo>
                    <a:pt x="4850" y="6801"/>
                    <a:pt x="4769" y="6801"/>
                    <a:pt x="4715" y="6774"/>
                  </a:cubicBezTo>
                  <a:cubicBezTo>
                    <a:pt x="4627" y="6774"/>
                    <a:pt x="4573" y="6774"/>
                    <a:pt x="4485" y="6747"/>
                  </a:cubicBezTo>
                  <a:cubicBezTo>
                    <a:pt x="2256" y="6293"/>
                    <a:pt x="536" y="4119"/>
                    <a:pt x="312" y="1409"/>
                  </a:cubicBezTo>
                  <a:lnTo>
                    <a:pt x="312" y="1159"/>
                  </a:lnTo>
                  <a:lnTo>
                    <a:pt x="312" y="874"/>
                  </a:lnTo>
                  <a:lnTo>
                    <a:pt x="312" y="678"/>
                  </a:lnTo>
                  <a:lnTo>
                    <a:pt x="312" y="590"/>
                  </a:lnTo>
                  <a:lnTo>
                    <a:pt x="312" y="448"/>
                  </a:lnTo>
                  <a:cubicBezTo>
                    <a:pt x="312" y="339"/>
                    <a:pt x="340" y="197"/>
                    <a:pt x="340" y="82"/>
                  </a:cubicBezTo>
                  <a:cubicBezTo>
                    <a:pt x="340" y="55"/>
                    <a:pt x="367" y="28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397300" y="3507700"/>
              <a:ext cx="28125" cy="37450"/>
            </a:xfrm>
            <a:custGeom>
              <a:avLst/>
              <a:gdLst/>
              <a:ahLst/>
              <a:cxnLst/>
              <a:rect l="l" t="t" r="r" b="b"/>
              <a:pathLst>
                <a:path w="1125" h="1498" extrusionOk="0">
                  <a:moveTo>
                    <a:pt x="393" y="1"/>
                  </a:moveTo>
                  <a:cubicBezTo>
                    <a:pt x="251" y="1"/>
                    <a:pt x="136" y="28"/>
                    <a:pt x="28" y="82"/>
                  </a:cubicBezTo>
                  <a:cubicBezTo>
                    <a:pt x="0" y="339"/>
                    <a:pt x="0" y="617"/>
                    <a:pt x="0" y="874"/>
                  </a:cubicBezTo>
                  <a:lnTo>
                    <a:pt x="0" y="1409"/>
                  </a:lnTo>
                  <a:cubicBezTo>
                    <a:pt x="109" y="1464"/>
                    <a:pt x="251" y="1497"/>
                    <a:pt x="393" y="1497"/>
                  </a:cubicBezTo>
                  <a:cubicBezTo>
                    <a:pt x="786" y="1497"/>
                    <a:pt x="1125" y="1186"/>
                    <a:pt x="1125" y="759"/>
                  </a:cubicBezTo>
                  <a:cubicBezTo>
                    <a:pt x="1125" y="339"/>
                    <a:pt x="78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465700" y="35077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1186" y="1497"/>
                    <a:pt x="1525" y="1186"/>
                    <a:pt x="1525" y="759"/>
                  </a:cubicBezTo>
                  <a:cubicBezTo>
                    <a:pt x="1525" y="339"/>
                    <a:pt x="1186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4543925" y="35077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9" y="1"/>
                  </a:moveTo>
                  <a:cubicBezTo>
                    <a:pt x="340" y="1"/>
                    <a:pt x="1" y="339"/>
                    <a:pt x="1" y="759"/>
                  </a:cubicBezTo>
                  <a:cubicBezTo>
                    <a:pt x="1" y="1186"/>
                    <a:pt x="340" y="1497"/>
                    <a:pt x="739" y="1497"/>
                  </a:cubicBezTo>
                  <a:cubicBezTo>
                    <a:pt x="1159" y="1497"/>
                    <a:pt x="1498" y="1186"/>
                    <a:pt x="1498" y="759"/>
                  </a:cubicBezTo>
                  <a:cubicBezTo>
                    <a:pt x="1498" y="339"/>
                    <a:pt x="1159" y="1"/>
                    <a:pt x="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4621650" y="3507700"/>
              <a:ext cx="27475" cy="37450"/>
            </a:xfrm>
            <a:custGeom>
              <a:avLst/>
              <a:gdLst/>
              <a:ahLst/>
              <a:cxnLst/>
              <a:rect l="l" t="t" r="r" b="b"/>
              <a:pathLst>
                <a:path w="1099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875" y="1497"/>
                    <a:pt x="983" y="1464"/>
                    <a:pt x="1071" y="1437"/>
                  </a:cubicBezTo>
                  <a:cubicBezTo>
                    <a:pt x="1098" y="1240"/>
                    <a:pt x="1098" y="1071"/>
                    <a:pt x="1098" y="874"/>
                  </a:cubicBezTo>
                  <a:cubicBezTo>
                    <a:pt x="1098" y="590"/>
                    <a:pt x="1098" y="339"/>
                    <a:pt x="1071" y="55"/>
                  </a:cubicBezTo>
                  <a:cubicBezTo>
                    <a:pt x="956" y="28"/>
                    <a:pt x="87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4425400" y="35690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86" y="1497"/>
                    <a:pt x="1525" y="1159"/>
                    <a:pt x="1525" y="766"/>
                  </a:cubicBezTo>
                  <a:cubicBezTo>
                    <a:pt x="1525" y="339"/>
                    <a:pt x="1186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450380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2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32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458135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4465700" y="3630475"/>
              <a:ext cx="38125" cy="37425"/>
            </a:xfrm>
            <a:custGeom>
              <a:avLst/>
              <a:gdLst/>
              <a:ahLst/>
              <a:cxnLst/>
              <a:rect l="l" t="t" r="r" b="b"/>
              <a:pathLst>
                <a:path w="1525" h="1497" extrusionOk="0">
                  <a:moveTo>
                    <a:pt x="759" y="0"/>
                  </a:moveTo>
                  <a:cubicBezTo>
                    <a:pt x="339" y="0"/>
                    <a:pt x="1" y="312"/>
                    <a:pt x="1" y="732"/>
                  </a:cubicBezTo>
                  <a:cubicBezTo>
                    <a:pt x="1" y="1158"/>
                    <a:pt x="339" y="1497"/>
                    <a:pt x="759" y="1497"/>
                  </a:cubicBezTo>
                  <a:cubicBezTo>
                    <a:pt x="1186" y="1497"/>
                    <a:pt x="1525" y="1158"/>
                    <a:pt x="1525" y="732"/>
                  </a:cubicBezTo>
                  <a:cubicBezTo>
                    <a:pt x="1525" y="312"/>
                    <a:pt x="1186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4543925" y="3630475"/>
              <a:ext cx="37450" cy="37425"/>
            </a:xfrm>
            <a:custGeom>
              <a:avLst/>
              <a:gdLst/>
              <a:ahLst/>
              <a:cxnLst/>
              <a:rect l="l" t="t" r="r" b="b"/>
              <a:pathLst>
                <a:path w="1498" h="1497" extrusionOk="0">
                  <a:moveTo>
                    <a:pt x="739" y="0"/>
                  </a:moveTo>
                  <a:cubicBezTo>
                    <a:pt x="340" y="0"/>
                    <a:pt x="1" y="312"/>
                    <a:pt x="1" y="732"/>
                  </a:cubicBezTo>
                  <a:cubicBezTo>
                    <a:pt x="1" y="1158"/>
                    <a:pt x="340" y="1497"/>
                    <a:pt x="739" y="1497"/>
                  </a:cubicBezTo>
                  <a:cubicBezTo>
                    <a:pt x="1159" y="1497"/>
                    <a:pt x="1498" y="1158"/>
                    <a:pt x="1498" y="732"/>
                  </a:cubicBezTo>
                  <a:cubicBezTo>
                    <a:pt x="1498" y="312"/>
                    <a:pt x="1159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4389500" y="3506175"/>
              <a:ext cx="267400" cy="8500"/>
            </a:xfrm>
            <a:custGeom>
              <a:avLst/>
              <a:gdLst/>
              <a:ahLst/>
              <a:cxnLst/>
              <a:rect l="l" t="t" r="r" b="b"/>
              <a:pathLst>
                <a:path w="10696" h="340" extrusionOk="0">
                  <a:moveTo>
                    <a:pt x="55" y="1"/>
                  </a:moveTo>
                  <a:lnTo>
                    <a:pt x="1" y="339"/>
                  </a:lnTo>
                  <a:lnTo>
                    <a:pt x="10696" y="33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948443" y="1976737"/>
            <a:ext cx="883343" cy="2126318"/>
            <a:chOff x="7379673" y="2436328"/>
            <a:chExt cx="855207" cy="2058591"/>
          </a:xfrm>
        </p:grpSpPr>
        <p:sp>
          <p:nvSpPr>
            <p:cNvPr id="1651" name="Google Shape;1651;p47"/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47"/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1662" name="Google Shape;1662;p47"/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47"/>
          <p:cNvGrpSpPr/>
          <p:nvPr/>
        </p:nvGrpSpPr>
        <p:grpSpPr>
          <a:xfrm rot="780912">
            <a:off x="1985269" y="1960173"/>
            <a:ext cx="333240" cy="317127"/>
            <a:chOff x="631103" y="2799952"/>
            <a:chExt cx="83592" cy="79532"/>
          </a:xfrm>
        </p:grpSpPr>
        <p:sp>
          <p:nvSpPr>
            <p:cNvPr id="1665" name="Google Shape;1665;p47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08652" y="3279602"/>
            <a:ext cx="2588527" cy="1549926"/>
            <a:chOff x="218003" y="3417863"/>
            <a:chExt cx="2371749" cy="1420126"/>
          </a:xfrm>
        </p:grpSpPr>
        <p:sp>
          <p:nvSpPr>
            <p:cNvPr id="1668" name="Google Shape;1668;p47"/>
            <p:cNvSpPr/>
            <p:nvPr/>
          </p:nvSpPr>
          <p:spPr>
            <a:xfrm>
              <a:off x="218003" y="3417863"/>
              <a:ext cx="2371749" cy="1420079"/>
            </a:xfrm>
            <a:custGeom>
              <a:avLst/>
              <a:gdLst/>
              <a:ahLst/>
              <a:cxnLst/>
              <a:rect l="l" t="t" r="r" b="b"/>
              <a:pathLst>
                <a:path w="38412" h="26360" extrusionOk="0">
                  <a:moveTo>
                    <a:pt x="2948" y="1"/>
                  </a:moveTo>
                  <a:cubicBezTo>
                    <a:pt x="2194" y="1"/>
                    <a:pt x="1434" y="119"/>
                    <a:pt x="705" y="345"/>
                  </a:cubicBezTo>
                  <a:lnTo>
                    <a:pt x="651" y="345"/>
                  </a:lnTo>
                  <a:cubicBezTo>
                    <a:pt x="570" y="399"/>
                    <a:pt x="455" y="426"/>
                    <a:pt x="367" y="453"/>
                  </a:cubicBezTo>
                  <a:cubicBezTo>
                    <a:pt x="258" y="480"/>
                    <a:pt x="170" y="541"/>
                    <a:pt x="62" y="568"/>
                  </a:cubicBezTo>
                  <a:lnTo>
                    <a:pt x="28" y="595"/>
                  </a:lnTo>
                  <a:lnTo>
                    <a:pt x="1" y="595"/>
                  </a:lnTo>
                  <a:lnTo>
                    <a:pt x="1" y="26360"/>
                  </a:lnTo>
                  <a:lnTo>
                    <a:pt x="37849" y="26360"/>
                  </a:lnTo>
                  <a:cubicBezTo>
                    <a:pt x="37903" y="26251"/>
                    <a:pt x="37930" y="26136"/>
                    <a:pt x="37957" y="26021"/>
                  </a:cubicBezTo>
                  <a:cubicBezTo>
                    <a:pt x="37991" y="25940"/>
                    <a:pt x="38018" y="25825"/>
                    <a:pt x="38045" y="25743"/>
                  </a:cubicBezTo>
                  <a:cubicBezTo>
                    <a:pt x="38242" y="24924"/>
                    <a:pt x="38384" y="24077"/>
                    <a:pt x="38384" y="23231"/>
                  </a:cubicBezTo>
                  <a:cubicBezTo>
                    <a:pt x="38411" y="21592"/>
                    <a:pt x="37788" y="19898"/>
                    <a:pt x="36521" y="18909"/>
                  </a:cubicBezTo>
                  <a:cubicBezTo>
                    <a:pt x="35890" y="18433"/>
                    <a:pt x="35076" y="18174"/>
                    <a:pt x="34283" y="18174"/>
                  </a:cubicBezTo>
                  <a:cubicBezTo>
                    <a:pt x="33620" y="18174"/>
                    <a:pt x="32972" y="18355"/>
                    <a:pt x="32458" y="18740"/>
                  </a:cubicBezTo>
                  <a:cubicBezTo>
                    <a:pt x="32315" y="18828"/>
                    <a:pt x="32200" y="18909"/>
                    <a:pt x="32119" y="19025"/>
                  </a:cubicBezTo>
                  <a:cubicBezTo>
                    <a:pt x="32092" y="19052"/>
                    <a:pt x="32065" y="19052"/>
                    <a:pt x="32065" y="19079"/>
                  </a:cubicBezTo>
                  <a:cubicBezTo>
                    <a:pt x="32065" y="19052"/>
                    <a:pt x="32065" y="19025"/>
                    <a:pt x="32092" y="18997"/>
                  </a:cubicBezTo>
                  <a:cubicBezTo>
                    <a:pt x="32146" y="18855"/>
                    <a:pt x="32173" y="18713"/>
                    <a:pt x="32173" y="18571"/>
                  </a:cubicBezTo>
                  <a:cubicBezTo>
                    <a:pt x="32200" y="17785"/>
                    <a:pt x="31496" y="16966"/>
                    <a:pt x="30676" y="16769"/>
                  </a:cubicBezTo>
                  <a:cubicBezTo>
                    <a:pt x="30483" y="16723"/>
                    <a:pt x="30289" y="16702"/>
                    <a:pt x="30097" y="16702"/>
                  </a:cubicBezTo>
                  <a:cubicBezTo>
                    <a:pt x="29447" y="16702"/>
                    <a:pt x="28810" y="16940"/>
                    <a:pt x="28224" y="17243"/>
                  </a:cubicBezTo>
                  <a:cubicBezTo>
                    <a:pt x="28082" y="17304"/>
                    <a:pt x="27940" y="17385"/>
                    <a:pt x="27832" y="17474"/>
                  </a:cubicBezTo>
                  <a:cubicBezTo>
                    <a:pt x="27798" y="17501"/>
                    <a:pt x="27771" y="17501"/>
                    <a:pt x="27744" y="17501"/>
                  </a:cubicBezTo>
                  <a:cubicBezTo>
                    <a:pt x="27771" y="17501"/>
                    <a:pt x="27771" y="17474"/>
                    <a:pt x="27798" y="17446"/>
                  </a:cubicBezTo>
                  <a:cubicBezTo>
                    <a:pt x="27886" y="17331"/>
                    <a:pt x="27967" y="17189"/>
                    <a:pt x="28001" y="17020"/>
                  </a:cubicBezTo>
                  <a:cubicBezTo>
                    <a:pt x="28367" y="16092"/>
                    <a:pt x="27967" y="14873"/>
                    <a:pt x="27066" y="14399"/>
                  </a:cubicBezTo>
                  <a:cubicBezTo>
                    <a:pt x="26783" y="14239"/>
                    <a:pt x="26465" y="14165"/>
                    <a:pt x="26145" y="14165"/>
                  </a:cubicBezTo>
                  <a:cubicBezTo>
                    <a:pt x="25447" y="14165"/>
                    <a:pt x="24734" y="14514"/>
                    <a:pt x="24330" y="15076"/>
                  </a:cubicBezTo>
                  <a:cubicBezTo>
                    <a:pt x="24242" y="15184"/>
                    <a:pt x="24188" y="15272"/>
                    <a:pt x="24133" y="15381"/>
                  </a:cubicBezTo>
                  <a:cubicBezTo>
                    <a:pt x="24133" y="15442"/>
                    <a:pt x="24106" y="15469"/>
                    <a:pt x="24106" y="15496"/>
                  </a:cubicBezTo>
                  <a:cubicBezTo>
                    <a:pt x="24072" y="15469"/>
                    <a:pt x="24072" y="15415"/>
                    <a:pt x="24072" y="15381"/>
                  </a:cubicBezTo>
                  <a:cubicBezTo>
                    <a:pt x="24045" y="15272"/>
                    <a:pt x="24045" y="15130"/>
                    <a:pt x="24018" y="15015"/>
                  </a:cubicBezTo>
                  <a:cubicBezTo>
                    <a:pt x="23822" y="13918"/>
                    <a:pt x="23510" y="12787"/>
                    <a:pt x="22582" y="12224"/>
                  </a:cubicBezTo>
                  <a:cubicBezTo>
                    <a:pt x="22200" y="11975"/>
                    <a:pt x="21757" y="11865"/>
                    <a:pt x="21303" y="11865"/>
                  </a:cubicBezTo>
                  <a:cubicBezTo>
                    <a:pt x="20784" y="11865"/>
                    <a:pt x="20252" y="12009"/>
                    <a:pt x="19785" y="12252"/>
                  </a:cubicBezTo>
                  <a:cubicBezTo>
                    <a:pt x="19108" y="12590"/>
                    <a:pt x="18519" y="13125"/>
                    <a:pt x="18011" y="13721"/>
                  </a:cubicBezTo>
                  <a:cubicBezTo>
                    <a:pt x="17895" y="13857"/>
                    <a:pt x="17753" y="13999"/>
                    <a:pt x="17638" y="14168"/>
                  </a:cubicBezTo>
                  <a:cubicBezTo>
                    <a:pt x="17638" y="14168"/>
                    <a:pt x="17611" y="14168"/>
                    <a:pt x="17611" y="14195"/>
                  </a:cubicBezTo>
                  <a:cubicBezTo>
                    <a:pt x="17611" y="14168"/>
                    <a:pt x="17638" y="14168"/>
                    <a:pt x="17638" y="14141"/>
                  </a:cubicBezTo>
                  <a:cubicBezTo>
                    <a:pt x="17726" y="13972"/>
                    <a:pt x="17753" y="13775"/>
                    <a:pt x="17753" y="13579"/>
                  </a:cubicBezTo>
                  <a:cubicBezTo>
                    <a:pt x="17699" y="13010"/>
                    <a:pt x="17245" y="12448"/>
                    <a:pt x="16683" y="12333"/>
                  </a:cubicBezTo>
                  <a:cubicBezTo>
                    <a:pt x="16594" y="12318"/>
                    <a:pt x="16504" y="12310"/>
                    <a:pt x="16415" y="12310"/>
                  </a:cubicBezTo>
                  <a:cubicBezTo>
                    <a:pt x="16027" y="12310"/>
                    <a:pt x="15653" y="12452"/>
                    <a:pt x="15356" y="12705"/>
                  </a:cubicBezTo>
                  <a:cubicBezTo>
                    <a:pt x="15132" y="12902"/>
                    <a:pt x="14929" y="13152"/>
                    <a:pt x="14820" y="13437"/>
                  </a:cubicBezTo>
                  <a:cubicBezTo>
                    <a:pt x="14902" y="13152"/>
                    <a:pt x="15017" y="12841"/>
                    <a:pt x="15098" y="12536"/>
                  </a:cubicBezTo>
                  <a:cubicBezTo>
                    <a:pt x="15240" y="12109"/>
                    <a:pt x="15301" y="11655"/>
                    <a:pt x="15267" y="11208"/>
                  </a:cubicBezTo>
                  <a:cubicBezTo>
                    <a:pt x="15186" y="10416"/>
                    <a:pt x="14590" y="9624"/>
                    <a:pt x="13804" y="9569"/>
                  </a:cubicBezTo>
                  <a:cubicBezTo>
                    <a:pt x="13351" y="9569"/>
                    <a:pt x="12958" y="9766"/>
                    <a:pt x="12619" y="10050"/>
                  </a:cubicBezTo>
                  <a:cubicBezTo>
                    <a:pt x="12450" y="10220"/>
                    <a:pt x="12281" y="10389"/>
                    <a:pt x="12138" y="10585"/>
                  </a:cubicBezTo>
                  <a:cubicBezTo>
                    <a:pt x="12253" y="10389"/>
                    <a:pt x="12335" y="10165"/>
                    <a:pt x="12362" y="9935"/>
                  </a:cubicBezTo>
                  <a:cubicBezTo>
                    <a:pt x="12504" y="9204"/>
                    <a:pt x="12281" y="8384"/>
                    <a:pt x="11712" y="7903"/>
                  </a:cubicBezTo>
                  <a:cubicBezTo>
                    <a:pt x="11338" y="7590"/>
                    <a:pt x="10853" y="7436"/>
                    <a:pt x="10366" y="7436"/>
                  </a:cubicBezTo>
                  <a:cubicBezTo>
                    <a:pt x="9936" y="7436"/>
                    <a:pt x="9504" y="7557"/>
                    <a:pt x="9145" y="7795"/>
                  </a:cubicBezTo>
                  <a:cubicBezTo>
                    <a:pt x="8975" y="7903"/>
                    <a:pt x="8806" y="8045"/>
                    <a:pt x="8698" y="8215"/>
                  </a:cubicBezTo>
                  <a:cubicBezTo>
                    <a:pt x="8664" y="8215"/>
                    <a:pt x="8664" y="8242"/>
                    <a:pt x="8664" y="8242"/>
                  </a:cubicBezTo>
                  <a:lnTo>
                    <a:pt x="8664" y="8215"/>
                  </a:lnTo>
                  <a:cubicBezTo>
                    <a:pt x="8779" y="8018"/>
                    <a:pt x="8833" y="7822"/>
                    <a:pt x="8894" y="7626"/>
                  </a:cubicBezTo>
                  <a:cubicBezTo>
                    <a:pt x="9680" y="5140"/>
                    <a:pt x="8467" y="2207"/>
                    <a:pt x="6212" y="852"/>
                  </a:cubicBezTo>
                  <a:cubicBezTo>
                    <a:pt x="5224" y="273"/>
                    <a:pt x="4093" y="1"/>
                    <a:pt x="2948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18003" y="3598692"/>
              <a:ext cx="2240040" cy="1239297"/>
            </a:xfrm>
            <a:custGeom>
              <a:avLst/>
              <a:gdLst/>
              <a:ahLst/>
              <a:cxnLst/>
              <a:rect l="l" t="t" r="r" b="b"/>
              <a:pathLst>
                <a:path w="36298" h="22916" extrusionOk="0">
                  <a:moveTo>
                    <a:pt x="6578" y="8211"/>
                  </a:moveTo>
                  <a:cubicBezTo>
                    <a:pt x="6578" y="8245"/>
                    <a:pt x="6550" y="8245"/>
                    <a:pt x="6550" y="8245"/>
                  </a:cubicBezTo>
                  <a:lnTo>
                    <a:pt x="6578" y="8211"/>
                  </a:lnTo>
                  <a:close/>
                  <a:moveTo>
                    <a:pt x="863" y="1"/>
                  </a:moveTo>
                  <a:cubicBezTo>
                    <a:pt x="810" y="1"/>
                    <a:pt x="758" y="1"/>
                    <a:pt x="705" y="3"/>
                  </a:cubicBezTo>
                  <a:lnTo>
                    <a:pt x="367" y="3"/>
                  </a:lnTo>
                  <a:cubicBezTo>
                    <a:pt x="258" y="30"/>
                    <a:pt x="170" y="30"/>
                    <a:pt x="62" y="30"/>
                  </a:cubicBezTo>
                  <a:lnTo>
                    <a:pt x="28" y="30"/>
                  </a:lnTo>
                  <a:cubicBezTo>
                    <a:pt x="28" y="30"/>
                    <a:pt x="28" y="57"/>
                    <a:pt x="1" y="57"/>
                  </a:cubicBezTo>
                  <a:lnTo>
                    <a:pt x="1" y="22916"/>
                  </a:lnTo>
                  <a:lnTo>
                    <a:pt x="36298" y="22916"/>
                  </a:lnTo>
                  <a:cubicBezTo>
                    <a:pt x="36298" y="22916"/>
                    <a:pt x="36298" y="22889"/>
                    <a:pt x="36264" y="22862"/>
                  </a:cubicBezTo>
                  <a:cubicBezTo>
                    <a:pt x="36264" y="22746"/>
                    <a:pt x="36264" y="22638"/>
                    <a:pt x="36237" y="22523"/>
                  </a:cubicBezTo>
                  <a:cubicBezTo>
                    <a:pt x="36237" y="22408"/>
                    <a:pt x="36237" y="22327"/>
                    <a:pt x="36210" y="22211"/>
                  </a:cubicBezTo>
                  <a:cubicBezTo>
                    <a:pt x="36013" y="20945"/>
                    <a:pt x="35417" y="19699"/>
                    <a:pt x="34401" y="18913"/>
                  </a:cubicBezTo>
                  <a:cubicBezTo>
                    <a:pt x="33775" y="18434"/>
                    <a:pt x="32971" y="18176"/>
                    <a:pt x="32181" y="18176"/>
                  </a:cubicBezTo>
                  <a:cubicBezTo>
                    <a:pt x="31518" y="18176"/>
                    <a:pt x="30866" y="18357"/>
                    <a:pt x="30338" y="18744"/>
                  </a:cubicBezTo>
                  <a:cubicBezTo>
                    <a:pt x="30229" y="18825"/>
                    <a:pt x="30114" y="18913"/>
                    <a:pt x="29999" y="19021"/>
                  </a:cubicBezTo>
                  <a:cubicBezTo>
                    <a:pt x="29972" y="19048"/>
                    <a:pt x="29972" y="19048"/>
                    <a:pt x="29945" y="19082"/>
                  </a:cubicBezTo>
                  <a:cubicBezTo>
                    <a:pt x="29945" y="19048"/>
                    <a:pt x="29972" y="19021"/>
                    <a:pt x="29972" y="19021"/>
                  </a:cubicBezTo>
                  <a:cubicBezTo>
                    <a:pt x="30033" y="18879"/>
                    <a:pt x="30060" y="18710"/>
                    <a:pt x="30087" y="18574"/>
                  </a:cubicBezTo>
                  <a:cubicBezTo>
                    <a:pt x="30114" y="17782"/>
                    <a:pt x="29410" y="16962"/>
                    <a:pt x="28563" y="16766"/>
                  </a:cubicBezTo>
                  <a:cubicBezTo>
                    <a:pt x="28378" y="16721"/>
                    <a:pt x="28191" y="16701"/>
                    <a:pt x="28004" y="16701"/>
                  </a:cubicBezTo>
                  <a:cubicBezTo>
                    <a:pt x="27363" y="16701"/>
                    <a:pt x="26718" y="16937"/>
                    <a:pt x="26104" y="17247"/>
                  </a:cubicBezTo>
                  <a:cubicBezTo>
                    <a:pt x="25996" y="17328"/>
                    <a:pt x="25854" y="17389"/>
                    <a:pt x="25712" y="17470"/>
                  </a:cubicBezTo>
                  <a:cubicBezTo>
                    <a:pt x="25685" y="17497"/>
                    <a:pt x="25657" y="17497"/>
                    <a:pt x="25657" y="17524"/>
                  </a:cubicBezTo>
                  <a:lnTo>
                    <a:pt x="25657" y="17524"/>
                  </a:lnTo>
                  <a:cubicBezTo>
                    <a:pt x="25657" y="17497"/>
                    <a:pt x="25684" y="17470"/>
                    <a:pt x="25684" y="17443"/>
                  </a:cubicBezTo>
                  <a:cubicBezTo>
                    <a:pt x="25766" y="17328"/>
                    <a:pt x="25854" y="17186"/>
                    <a:pt x="25908" y="17016"/>
                  </a:cubicBezTo>
                  <a:cubicBezTo>
                    <a:pt x="26247" y="16089"/>
                    <a:pt x="25854" y="14903"/>
                    <a:pt x="24980" y="14395"/>
                  </a:cubicBezTo>
                  <a:cubicBezTo>
                    <a:pt x="24695" y="14244"/>
                    <a:pt x="24375" y="14174"/>
                    <a:pt x="24052" y="14174"/>
                  </a:cubicBezTo>
                  <a:cubicBezTo>
                    <a:pt x="23344" y="14174"/>
                    <a:pt x="22619" y="14510"/>
                    <a:pt x="22210" y="15073"/>
                  </a:cubicBezTo>
                  <a:cubicBezTo>
                    <a:pt x="22156" y="15188"/>
                    <a:pt x="22074" y="15269"/>
                    <a:pt x="22041" y="15384"/>
                  </a:cubicBezTo>
                  <a:cubicBezTo>
                    <a:pt x="22013" y="15438"/>
                    <a:pt x="21986" y="15465"/>
                    <a:pt x="21986" y="15493"/>
                  </a:cubicBezTo>
                  <a:cubicBezTo>
                    <a:pt x="21986" y="15465"/>
                    <a:pt x="21986" y="15438"/>
                    <a:pt x="21959" y="15384"/>
                  </a:cubicBezTo>
                  <a:cubicBezTo>
                    <a:pt x="21959" y="15269"/>
                    <a:pt x="21932" y="15154"/>
                    <a:pt x="21905" y="15018"/>
                  </a:cubicBezTo>
                  <a:cubicBezTo>
                    <a:pt x="21736" y="13914"/>
                    <a:pt x="21397" y="12783"/>
                    <a:pt x="20490" y="12221"/>
                  </a:cubicBezTo>
                  <a:cubicBezTo>
                    <a:pt x="20109" y="11973"/>
                    <a:pt x="19663" y="11864"/>
                    <a:pt x="19207" y="11864"/>
                  </a:cubicBezTo>
                  <a:cubicBezTo>
                    <a:pt x="18680" y="11864"/>
                    <a:pt x="18140" y="12009"/>
                    <a:pt x="17672" y="12248"/>
                  </a:cubicBezTo>
                  <a:cubicBezTo>
                    <a:pt x="16995" y="12587"/>
                    <a:pt x="16426" y="13156"/>
                    <a:pt x="15918" y="13718"/>
                  </a:cubicBezTo>
                  <a:cubicBezTo>
                    <a:pt x="15775" y="13860"/>
                    <a:pt x="15667" y="14030"/>
                    <a:pt x="15525" y="14172"/>
                  </a:cubicBezTo>
                  <a:cubicBezTo>
                    <a:pt x="15606" y="13969"/>
                    <a:pt x="15667" y="13772"/>
                    <a:pt x="15640" y="13576"/>
                  </a:cubicBezTo>
                  <a:cubicBezTo>
                    <a:pt x="15606" y="13014"/>
                    <a:pt x="15159" y="12445"/>
                    <a:pt x="14563" y="12336"/>
                  </a:cubicBezTo>
                  <a:cubicBezTo>
                    <a:pt x="14475" y="12319"/>
                    <a:pt x="14386" y="12311"/>
                    <a:pt x="14297" y="12311"/>
                  </a:cubicBezTo>
                  <a:cubicBezTo>
                    <a:pt x="13930" y="12311"/>
                    <a:pt x="13557" y="12452"/>
                    <a:pt x="13236" y="12702"/>
                  </a:cubicBezTo>
                  <a:cubicBezTo>
                    <a:pt x="13012" y="12898"/>
                    <a:pt x="12816" y="13156"/>
                    <a:pt x="12700" y="13434"/>
                  </a:cubicBezTo>
                  <a:cubicBezTo>
                    <a:pt x="12816" y="13156"/>
                    <a:pt x="12931" y="12844"/>
                    <a:pt x="13012" y="12533"/>
                  </a:cubicBezTo>
                  <a:cubicBezTo>
                    <a:pt x="13127" y="12106"/>
                    <a:pt x="13208" y="11659"/>
                    <a:pt x="13154" y="11205"/>
                  </a:cubicBezTo>
                  <a:cubicBezTo>
                    <a:pt x="13066" y="10413"/>
                    <a:pt x="12477" y="9627"/>
                    <a:pt x="11684" y="9566"/>
                  </a:cubicBezTo>
                  <a:cubicBezTo>
                    <a:pt x="11237" y="9566"/>
                    <a:pt x="10865" y="9769"/>
                    <a:pt x="10526" y="10047"/>
                  </a:cubicBezTo>
                  <a:cubicBezTo>
                    <a:pt x="10330" y="10216"/>
                    <a:pt x="10188" y="10386"/>
                    <a:pt x="10018" y="10582"/>
                  </a:cubicBezTo>
                  <a:cubicBezTo>
                    <a:pt x="10133" y="10386"/>
                    <a:pt x="10222" y="10162"/>
                    <a:pt x="10276" y="9939"/>
                  </a:cubicBezTo>
                  <a:cubicBezTo>
                    <a:pt x="10391" y="9200"/>
                    <a:pt x="10161" y="8381"/>
                    <a:pt x="9598" y="7907"/>
                  </a:cubicBezTo>
                  <a:cubicBezTo>
                    <a:pt x="9238" y="7589"/>
                    <a:pt x="8749" y="7433"/>
                    <a:pt x="8256" y="7433"/>
                  </a:cubicBezTo>
                  <a:cubicBezTo>
                    <a:pt x="7823" y="7433"/>
                    <a:pt x="7386" y="7554"/>
                    <a:pt x="7031" y="7792"/>
                  </a:cubicBezTo>
                  <a:cubicBezTo>
                    <a:pt x="6862" y="7907"/>
                    <a:pt x="6720" y="8042"/>
                    <a:pt x="6578" y="8211"/>
                  </a:cubicBezTo>
                  <a:cubicBezTo>
                    <a:pt x="6666" y="8015"/>
                    <a:pt x="6747" y="7819"/>
                    <a:pt x="6801" y="7622"/>
                  </a:cubicBezTo>
                  <a:cubicBezTo>
                    <a:pt x="7566" y="5164"/>
                    <a:pt x="6381" y="2204"/>
                    <a:pt x="4126" y="876"/>
                  </a:cubicBezTo>
                  <a:cubicBezTo>
                    <a:pt x="3122" y="281"/>
                    <a:pt x="1995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8298066" y="4103053"/>
            <a:ext cx="265398" cy="476473"/>
            <a:chOff x="844318" y="2802435"/>
            <a:chExt cx="62008" cy="111310"/>
          </a:xfrm>
        </p:grpSpPr>
        <p:sp>
          <p:nvSpPr>
            <p:cNvPr id="1671" name="Google Shape;1671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619766" y="1624353"/>
            <a:ext cx="265398" cy="476473"/>
            <a:chOff x="844318" y="2802435"/>
            <a:chExt cx="62008" cy="111310"/>
          </a:xfrm>
        </p:grpSpPr>
        <p:sp>
          <p:nvSpPr>
            <p:cNvPr id="1674" name="Google Shape;1674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831766" y="3286728"/>
            <a:ext cx="265398" cy="476473"/>
            <a:chOff x="844318" y="2802435"/>
            <a:chExt cx="62008" cy="111310"/>
          </a:xfrm>
        </p:grpSpPr>
        <p:sp>
          <p:nvSpPr>
            <p:cNvPr id="1677" name="Google Shape;1677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7" r:id="rId5"/>
    <p:sldLayoutId id="2147483668" r:id="rId6"/>
    <p:sldLayoutId id="2147483692" r:id="rId7"/>
    <p:sldLayoutId id="2147483693" r:id="rId8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3"/>
          <p:cNvSpPr/>
          <p:nvPr/>
        </p:nvSpPr>
        <p:spPr>
          <a:xfrm>
            <a:off x="1115279" y="1391282"/>
            <a:ext cx="7305808" cy="6703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Dicționar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, zip(), insert(), del, split(), sorted(), pop()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Bungee"/>
            </a:endParaRPr>
          </a:p>
        </p:txBody>
      </p:sp>
      <p:sp>
        <p:nvSpPr>
          <p:cNvPr id="1694" name="Google Shape;1694;p53"/>
          <p:cNvSpPr/>
          <p:nvPr/>
        </p:nvSpPr>
        <p:spPr>
          <a:xfrm>
            <a:off x="3024681" y="3478100"/>
            <a:ext cx="3094800" cy="75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53"/>
          <p:cNvGrpSpPr/>
          <p:nvPr/>
        </p:nvGrpSpPr>
        <p:grpSpPr>
          <a:xfrm>
            <a:off x="449848" y="847494"/>
            <a:ext cx="640679" cy="694127"/>
            <a:chOff x="669306" y="2144390"/>
            <a:chExt cx="140663" cy="152405"/>
          </a:xfrm>
        </p:grpSpPr>
        <p:sp>
          <p:nvSpPr>
            <p:cNvPr id="1696" name="Google Shape;1696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3"/>
          <p:cNvGrpSpPr/>
          <p:nvPr/>
        </p:nvGrpSpPr>
        <p:grpSpPr>
          <a:xfrm rot="10800000">
            <a:off x="4498499" y="3752261"/>
            <a:ext cx="2198782" cy="694116"/>
            <a:chOff x="618690" y="2441927"/>
            <a:chExt cx="695927" cy="219699"/>
          </a:xfrm>
        </p:grpSpPr>
        <p:sp>
          <p:nvSpPr>
            <p:cNvPr id="1710" name="Google Shape;1710;p53"/>
            <p:cNvSpPr/>
            <p:nvPr/>
          </p:nvSpPr>
          <p:spPr>
            <a:xfrm>
              <a:off x="621318" y="2444643"/>
              <a:ext cx="669173" cy="214325"/>
            </a:xfrm>
            <a:custGeom>
              <a:avLst/>
              <a:gdLst/>
              <a:ahLst/>
              <a:cxnLst/>
              <a:rect l="l" t="t" r="r" b="b"/>
              <a:pathLst>
                <a:path w="22911" h="7338" extrusionOk="0">
                  <a:moveTo>
                    <a:pt x="5735" y="1"/>
                  </a:moveTo>
                  <a:lnTo>
                    <a:pt x="0" y="7338"/>
                  </a:lnTo>
                  <a:lnTo>
                    <a:pt x="1100" y="7338"/>
                  </a:lnTo>
                  <a:lnTo>
                    <a:pt x="6095" y="917"/>
                  </a:lnTo>
                  <a:lnTo>
                    <a:pt x="22910" y="917"/>
                  </a:lnTo>
                  <a:lnTo>
                    <a:pt x="22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618690" y="2441927"/>
              <a:ext cx="674430" cy="219699"/>
            </a:xfrm>
            <a:custGeom>
              <a:avLst/>
              <a:gdLst/>
              <a:ahLst/>
              <a:cxnLst/>
              <a:rect l="l" t="t" r="r" b="b"/>
              <a:pathLst>
                <a:path w="23091" h="7522" extrusionOk="0">
                  <a:moveTo>
                    <a:pt x="22910" y="196"/>
                  </a:moveTo>
                  <a:lnTo>
                    <a:pt x="22910" y="907"/>
                  </a:lnTo>
                  <a:lnTo>
                    <a:pt x="6185" y="907"/>
                  </a:lnTo>
                  <a:cubicBezTo>
                    <a:pt x="6160" y="907"/>
                    <a:pt x="6135" y="920"/>
                    <a:pt x="6120" y="948"/>
                  </a:cubicBezTo>
                  <a:lnTo>
                    <a:pt x="1149" y="7341"/>
                  </a:lnTo>
                  <a:lnTo>
                    <a:pt x="283" y="7341"/>
                  </a:lnTo>
                  <a:lnTo>
                    <a:pt x="5862" y="196"/>
                  </a:lnTo>
                  <a:close/>
                  <a:moveTo>
                    <a:pt x="5825" y="0"/>
                  </a:moveTo>
                  <a:cubicBezTo>
                    <a:pt x="5797" y="0"/>
                    <a:pt x="5772" y="16"/>
                    <a:pt x="5747" y="41"/>
                  </a:cubicBezTo>
                  <a:lnTo>
                    <a:pt x="25" y="7378"/>
                  </a:lnTo>
                  <a:cubicBezTo>
                    <a:pt x="0" y="7406"/>
                    <a:pt x="0" y="7443"/>
                    <a:pt x="12" y="7471"/>
                  </a:cubicBezTo>
                  <a:cubicBezTo>
                    <a:pt x="25" y="7509"/>
                    <a:pt x="50" y="7521"/>
                    <a:pt x="90" y="7521"/>
                  </a:cubicBezTo>
                  <a:lnTo>
                    <a:pt x="1190" y="7521"/>
                  </a:lnTo>
                  <a:cubicBezTo>
                    <a:pt x="1215" y="7521"/>
                    <a:pt x="1243" y="7509"/>
                    <a:pt x="1267" y="7496"/>
                  </a:cubicBezTo>
                  <a:lnTo>
                    <a:pt x="6238" y="1103"/>
                  </a:lnTo>
                  <a:lnTo>
                    <a:pt x="23000" y="1103"/>
                  </a:lnTo>
                  <a:cubicBezTo>
                    <a:pt x="23050" y="1103"/>
                    <a:pt x="23090" y="1050"/>
                    <a:pt x="23090" y="1010"/>
                  </a:cubicBezTo>
                  <a:lnTo>
                    <a:pt x="23090" y="94"/>
                  </a:lnTo>
                  <a:cubicBezTo>
                    <a:pt x="23090" y="53"/>
                    <a:pt x="23050" y="0"/>
                    <a:pt x="2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653417" y="2471397"/>
              <a:ext cx="648056" cy="187571"/>
            </a:xfrm>
            <a:custGeom>
              <a:avLst/>
              <a:gdLst/>
              <a:ahLst/>
              <a:cxnLst/>
              <a:rect l="l" t="t" r="r" b="b"/>
              <a:pathLst>
                <a:path w="22188" h="6422" extrusionOk="0">
                  <a:moveTo>
                    <a:pt x="5008" y="1"/>
                  </a:moveTo>
                  <a:lnTo>
                    <a:pt x="1" y="6422"/>
                  </a:lnTo>
                  <a:lnTo>
                    <a:pt x="1048" y="6422"/>
                  </a:lnTo>
                  <a:lnTo>
                    <a:pt x="5372" y="908"/>
                  </a:lnTo>
                  <a:lnTo>
                    <a:pt x="22187" y="908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650789" y="2468768"/>
              <a:ext cx="653313" cy="192857"/>
            </a:xfrm>
            <a:custGeom>
              <a:avLst/>
              <a:gdLst/>
              <a:ahLst/>
              <a:cxnLst/>
              <a:rect l="l" t="t" r="r" b="b"/>
              <a:pathLst>
                <a:path w="22368" h="6603" extrusionOk="0">
                  <a:moveTo>
                    <a:pt x="22184" y="184"/>
                  </a:moveTo>
                  <a:lnTo>
                    <a:pt x="22184" y="908"/>
                  </a:lnTo>
                  <a:lnTo>
                    <a:pt x="5462" y="908"/>
                  </a:lnTo>
                  <a:cubicBezTo>
                    <a:pt x="5437" y="908"/>
                    <a:pt x="5409" y="920"/>
                    <a:pt x="5384" y="945"/>
                  </a:cubicBezTo>
                  <a:lnTo>
                    <a:pt x="1088" y="6422"/>
                  </a:lnTo>
                  <a:lnTo>
                    <a:pt x="283" y="6422"/>
                  </a:lnTo>
                  <a:lnTo>
                    <a:pt x="5139" y="184"/>
                  </a:lnTo>
                  <a:close/>
                  <a:moveTo>
                    <a:pt x="5098" y="1"/>
                  </a:moveTo>
                  <a:cubicBezTo>
                    <a:pt x="5074" y="1"/>
                    <a:pt x="5036" y="13"/>
                    <a:pt x="5021" y="41"/>
                  </a:cubicBezTo>
                  <a:lnTo>
                    <a:pt x="26" y="6459"/>
                  </a:lnTo>
                  <a:cubicBezTo>
                    <a:pt x="1" y="6487"/>
                    <a:pt x="1" y="6524"/>
                    <a:pt x="13" y="6552"/>
                  </a:cubicBezTo>
                  <a:cubicBezTo>
                    <a:pt x="26" y="6590"/>
                    <a:pt x="50" y="6602"/>
                    <a:pt x="91" y="6602"/>
                  </a:cubicBezTo>
                  <a:lnTo>
                    <a:pt x="1138" y="6602"/>
                  </a:lnTo>
                  <a:cubicBezTo>
                    <a:pt x="1166" y="6602"/>
                    <a:pt x="1190" y="6590"/>
                    <a:pt x="1203" y="6577"/>
                  </a:cubicBezTo>
                  <a:lnTo>
                    <a:pt x="5502" y="1088"/>
                  </a:lnTo>
                  <a:lnTo>
                    <a:pt x="22277" y="1088"/>
                  </a:lnTo>
                  <a:cubicBezTo>
                    <a:pt x="22327" y="1088"/>
                    <a:pt x="22367" y="1051"/>
                    <a:pt x="22367" y="998"/>
                  </a:cubicBezTo>
                  <a:lnTo>
                    <a:pt x="22367" y="91"/>
                  </a:lnTo>
                  <a:cubicBezTo>
                    <a:pt x="22367" y="41"/>
                    <a:pt x="22327" y="1"/>
                    <a:pt x="22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683998" y="2497187"/>
              <a:ext cx="627990" cy="161780"/>
            </a:xfrm>
            <a:custGeom>
              <a:avLst/>
              <a:gdLst/>
              <a:ahLst/>
              <a:cxnLst/>
              <a:rect l="l" t="t" r="r" b="b"/>
              <a:pathLst>
                <a:path w="21501" h="5539" extrusionOk="0">
                  <a:moveTo>
                    <a:pt x="4325" y="0"/>
                  </a:moveTo>
                  <a:lnTo>
                    <a:pt x="1" y="5539"/>
                  </a:lnTo>
                  <a:lnTo>
                    <a:pt x="1166" y="5539"/>
                  </a:lnTo>
                  <a:lnTo>
                    <a:pt x="4688" y="904"/>
                  </a:lnTo>
                  <a:lnTo>
                    <a:pt x="21500" y="904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681019" y="2494559"/>
              <a:ext cx="633598" cy="167067"/>
            </a:xfrm>
            <a:custGeom>
              <a:avLst/>
              <a:gdLst/>
              <a:ahLst/>
              <a:cxnLst/>
              <a:rect l="l" t="t" r="r" b="b"/>
              <a:pathLst>
                <a:path w="21693" h="5720" extrusionOk="0">
                  <a:moveTo>
                    <a:pt x="21512" y="180"/>
                  </a:moveTo>
                  <a:lnTo>
                    <a:pt x="21512" y="904"/>
                  </a:lnTo>
                  <a:lnTo>
                    <a:pt x="4790" y="904"/>
                  </a:lnTo>
                  <a:cubicBezTo>
                    <a:pt x="4762" y="904"/>
                    <a:pt x="4737" y="916"/>
                    <a:pt x="4725" y="944"/>
                  </a:cubicBezTo>
                  <a:lnTo>
                    <a:pt x="1230" y="5539"/>
                  </a:lnTo>
                  <a:lnTo>
                    <a:pt x="286" y="5539"/>
                  </a:lnTo>
                  <a:lnTo>
                    <a:pt x="4467" y="180"/>
                  </a:lnTo>
                  <a:close/>
                  <a:moveTo>
                    <a:pt x="4427" y="0"/>
                  </a:moveTo>
                  <a:cubicBezTo>
                    <a:pt x="4402" y="0"/>
                    <a:pt x="4374" y="13"/>
                    <a:pt x="4349" y="25"/>
                  </a:cubicBezTo>
                  <a:lnTo>
                    <a:pt x="25" y="5576"/>
                  </a:lnTo>
                  <a:cubicBezTo>
                    <a:pt x="13" y="5604"/>
                    <a:pt x="0" y="5641"/>
                    <a:pt x="25" y="5669"/>
                  </a:cubicBezTo>
                  <a:cubicBezTo>
                    <a:pt x="41" y="5707"/>
                    <a:pt x="65" y="5719"/>
                    <a:pt x="103" y="5719"/>
                  </a:cubicBezTo>
                  <a:lnTo>
                    <a:pt x="1268" y="5719"/>
                  </a:lnTo>
                  <a:cubicBezTo>
                    <a:pt x="1308" y="5719"/>
                    <a:pt x="1333" y="5707"/>
                    <a:pt x="1345" y="5694"/>
                  </a:cubicBezTo>
                  <a:lnTo>
                    <a:pt x="4840" y="1087"/>
                  </a:lnTo>
                  <a:lnTo>
                    <a:pt x="21602" y="1087"/>
                  </a:lnTo>
                  <a:cubicBezTo>
                    <a:pt x="21655" y="1087"/>
                    <a:pt x="21692" y="1047"/>
                    <a:pt x="21692" y="994"/>
                  </a:cubicBezTo>
                  <a:lnTo>
                    <a:pt x="21692" y="90"/>
                  </a:lnTo>
                  <a:cubicBezTo>
                    <a:pt x="21692" y="37"/>
                    <a:pt x="21655" y="0"/>
                    <a:pt x="2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3"/>
          <p:cNvGrpSpPr/>
          <p:nvPr/>
        </p:nvGrpSpPr>
        <p:grpSpPr>
          <a:xfrm>
            <a:off x="5773148" y="3058119"/>
            <a:ext cx="640679" cy="694127"/>
            <a:chOff x="669306" y="2144390"/>
            <a:chExt cx="140663" cy="152405"/>
          </a:xfrm>
        </p:grpSpPr>
        <p:sp>
          <p:nvSpPr>
            <p:cNvPr id="1717" name="Google Shape;1717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3"/>
          <p:cNvGrpSpPr/>
          <p:nvPr/>
        </p:nvGrpSpPr>
        <p:grpSpPr>
          <a:xfrm rot="6374226">
            <a:off x="1890899" y="3361540"/>
            <a:ext cx="743544" cy="1118463"/>
            <a:chOff x="6790234" y="1352867"/>
            <a:chExt cx="223145" cy="335653"/>
          </a:xfrm>
        </p:grpSpPr>
        <p:sp>
          <p:nvSpPr>
            <p:cNvPr id="1731" name="Google Shape;1731;p53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3"/>
          <p:cNvGrpSpPr/>
          <p:nvPr/>
        </p:nvGrpSpPr>
        <p:grpSpPr>
          <a:xfrm rot="-2314923">
            <a:off x="2707239" y="2742069"/>
            <a:ext cx="455025" cy="433011"/>
            <a:chOff x="631103" y="2799952"/>
            <a:chExt cx="83592" cy="79532"/>
          </a:xfrm>
        </p:grpSpPr>
        <p:sp>
          <p:nvSpPr>
            <p:cNvPr id="1750" name="Google Shape;1750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3"/>
          <p:cNvGrpSpPr/>
          <p:nvPr/>
        </p:nvGrpSpPr>
        <p:grpSpPr>
          <a:xfrm>
            <a:off x="1559599" y="2000997"/>
            <a:ext cx="320052" cy="574570"/>
            <a:chOff x="844318" y="2802435"/>
            <a:chExt cx="62008" cy="111310"/>
          </a:xfrm>
        </p:grpSpPr>
        <p:sp>
          <p:nvSpPr>
            <p:cNvPr id="1753" name="Google Shape;1753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3"/>
          <p:cNvGrpSpPr/>
          <p:nvPr/>
        </p:nvGrpSpPr>
        <p:grpSpPr>
          <a:xfrm rot="-3257344">
            <a:off x="1841594" y="414498"/>
            <a:ext cx="455025" cy="433012"/>
            <a:chOff x="631103" y="2799952"/>
            <a:chExt cx="83592" cy="79532"/>
          </a:xfrm>
        </p:grpSpPr>
        <p:sp>
          <p:nvSpPr>
            <p:cNvPr id="1756" name="Google Shape;1756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53"/>
          <p:cNvGrpSpPr/>
          <p:nvPr/>
        </p:nvGrpSpPr>
        <p:grpSpPr>
          <a:xfrm rot="1045661">
            <a:off x="7003223" y="4039729"/>
            <a:ext cx="455022" cy="433013"/>
            <a:chOff x="631103" y="2799952"/>
            <a:chExt cx="83592" cy="79532"/>
          </a:xfrm>
        </p:grpSpPr>
        <p:sp>
          <p:nvSpPr>
            <p:cNvPr id="1759" name="Google Shape;1759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53"/>
          <p:cNvGrpSpPr/>
          <p:nvPr/>
        </p:nvGrpSpPr>
        <p:grpSpPr>
          <a:xfrm>
            <a:off x="7217176" y="2787110"/>
            <a:ext cx="1213595" cy="730696"/>
            <a:chOff x="7145281" y="1360607"/>
            <a:chExt cx="557308" cy="335536"/>
          </a:xfrm>
        </p:grpSpPr>
        <p:sp>
          <p:nvSpPr>
            <p:cNvPr id="1779" name="Google Shape;1779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7458648" y="1560269"/>
              <a:ext cx="227030" cy="78188"/>
            </a:xfrm>
            <a:custGeom>
              <a:avLst/>
              <a:gdLst/>
              <a:ahLst/>
              <a:cxnLst/>
              <a:rect l="l" t="t" r="r" b="b"/>
              <a:pathLst>
                <a:path w="7773" h="2677" extrusionOk="0">
                  <a:moveTo>
                    <a:pt x="7661" y="1"/>
                  </a:moveTo>
                  <a:cubicBezTo>
                    <a:pt x="7654" y="1"/>
                    <a:pt x="7645" y="2"/>
                    <a:pt x="7637" y="4"/>
                  </a:cubicBezTo>
                  <a:cubicBezTo>
                    <a:pt x="6798" y="287"/>
                    <a:pt x="5944" y="573"/>
                    <a:pt x="5089" y="859"/>
                  </a:cubicBezTo>
                  <a:cubicBezTo>
                    <a:pt x="3741" y="1312"/>
                    <a:pt x="2384" y="1763"/>
                    <a:pt x="1023" y="2204"/>
                  </a:cubicBezTo>
                  <a:cubicBezTo>
                    <a:pt x="712" y="2306"/>
                    <a:pt x="402" y="2412"/>
                    <a:pt x="91" y="2527"/>
                  </a:cubicBezTo>
                  <a:cubicBezTo>
                    <a:pt x="0" y="2551"/>
                    <a:pt x="31" y="2676"/>
                    <a:pt x="102" y="2676"/>
                  </a:cubicBezTo>
                  <a:cubicBezTo>
                    <a:pt x="111" y="2676"/>
                    <a:pt x="121" y="2674"/>
                    <a:pt x="132" y="2670"/>
                  </a:cubicBezTo>
                  <a:cubicBezTo>
                    <a:pt x="986" y="2384"/>
                    <a:pt x="1828" y="2114"/>
                    <a:pt x="2682" y="1828"/>
                  </a:cubicBezTo>
                  <a:cubicBezTo>
                    <a:pt x="4039" y="1374"/>
                    <a:pt x="5385" y="924"/>
                    <a:pt x="6745" y="470"/>
                  </a:cubicBezTo>
                  <a:cubicBezTo>
                    <a:pt x="7056" y="365"/>
                    <a:pt x="7366" y="262"/>
                    <a:pt x="7690" y="160"/>
                  </a:cubicBezTo>
                  <a:cubicBezTo>
                    <a:pt x="7772" y="134"/>
                    <a:pt x="7748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7456750" y="1580685"/>
              <a:ext cx="226971" cy="78188"/>
            </a:xfrm>
            <a:custGeom>
              <a:avLst/>
              <a:gdLst/>
              <a:ahLst/>
              <a:cxnLst/>
              <a:rect l="l" t="t" r="r" b="b"/>
              <a:pathLst>
                <a:path w="7771" h="2677" extrusionOk="0">
                  <a:moveTo>
                    <a:pt x="7663" y="1"/>
                  </a:moveTo>
                  <a:cubicBezTo>
                    <a:pt x="7656" y="1"/>
                    <a:pt x="7648" y="2"/>
                    <a:pt x="7640" y="4"/>
                  </a:cubicBezTo>
                  <a:cubicBezTo>
                    <a:pt x="6798" y="287"/>
                    <a:pt x="5943" y="573"/>
                    <a:pt x="5089" y="858"/>
                  </a:cubicBezTo>
                  <a:cubicBezTo>
                    <a:pt x="3741" y="1312"/>
                    <a:pt x="2383" y="1762"/>
                    <a:pt x="1023" y="2204"/>
                  </a:cubicBezTo>
                  <a:cubicBezTo>
                    <a:pt x="712" y="2306"/>
                    <a:pt x="402" y="2424"/>
                    <a:pt x="91" y="2527"/>
                  </a:cubicBezTo>
                  <a:cubicBezTo>
                    <a:pt x="0" y="2551"/>
                    <a:pt x="21" y="2676"/>
                    <a:pt x="99" y="2676"/>
                  </a:cubicBezTo>
                  <a:cubicBezTo>
                    <a:pt x="109" y="2676"/>
                    <a:pt x="120" y="2674"/>
                    <a:pt x="131" y="2670"/>
                  </a:cubicBezTo>
                  <a:cubicBezTo>
                    <a:pt x="973" y="2384"/>
                    <a:pt x="1827" y="2113"/>
                    <a:pt x="2682" y="1828"/>
                  </a:cubicBezTo>
                  <a:cubicBezTo>
                    <a:pt x="4027" y="1374"/>
                    <a:pt x="5387" y="924"/>
                    <a:pt x="6745" y="470"/>
                  </a:cubicBezTo>
                  <a:cubicBezTo>
                    <a:pt x="7056" y="365"/>
                    <a:pt x="7366" y="262"/>
                    <a:pt x="7677" y="160"/>
                  </a:cubicBezTo>
                  <a:cubicBezTo>
                    <a:pt x="7771" y="134"/>
                    <a:pt x="7747" y="1"/>
                    <a:pt x="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8882" y="2253"/>
                  </a:lnTo>
                  <a:lnTo>
                    <a:pt x="327" y="4983"/>
                  </a:lnTo>
                  <a:lnTo>
                    <a:pt x="327" y="4983"/>
                  </a:lnTo>
                  <a:lnTo>
                    <a:pt x="495" y="3197"/>
                  </a:lnTo>
                  <a:lnTo>
                    <a:pt x="9062" y="38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8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9062" y="409"/>
                  </a:lnTo>
                  <a:lnTo>
                    <a:pt x="545" y="3193"/>
                  </a:lnTo>
                  <a:cubicBezTo>
                    <a:pt x="520" y="3205"/>
                    <a:pt x="507" y="3230"/>
                    <a:pt x="495" y="3258"/>
                  </a:cubicBezTo>
                  <a:lnTo>
                    <a:pt x="327" y="5056"/>
                  </a:lnTo>
                  <a:cubicBezTo>
                    <a:pt x="327" y="5081"/>
                    <a:pt x="340" y="5109"/>
                    <a:pt x="352" y="5122"/>
                  </a:cubicBezTo>
                  <a:cubicBezTo>
                    <a:pt x="370" y="5130"/>
                    <a:pt x="389" y="5139"/>
                    <a:pt x="407" y="5139"/>
                  </a:cubicBezTo>
                  <a:cubicBezTo>
                    <a:pt x="415" y="5139"/>
                    <a:pt x="422" y="5138"/>
                    <a:pt x="430" y="5134"/>
                  </a:cubicBezTo>
                  <a:lnTo>
                    <a:pt x="8870" y="2428"/>
                  </a:ln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038" y="2326"/>
                  </a:lnTo>
                  <a:cubicBezTo>
                    <a:pt x="9038" y="2298"/>
                    <a:pt x="9025" y="2273"/>
                    <a:pt x="9010" y="2261"/>
                  </a:cubicBezTo>
                  <a:cubicBezTo>
                    <a:pt x="8992" y="2252"/>
                    <a:pt x="8975" y="2243"/>
                    <a:pt x="8956" y="2243"/>
                  </a:cubicBezTo>
                  <a:cubicBezTo>
                    <a:pt x="8948" y="2243"/>
                    <a:pt x="8940" y="2245"/>
                    <a:pt x="8932" y="2248"/>
                  </a:cubicBezTo>
                  <a:lnTo>
                    <a:pt x="495" y="4954"/>
                  </a:lnTo>
                  <a:lnTo>
                    <a:pt x="650" y="3335"/>
                  </a:lnTo>
                  <a:lnTo>
                    <a:pt x="9153" y="540"/>
                  </a:lnTo>
                  <a:cubicBezTo>
                    <a:pt x="9193" y="527"/>
                    <a:pt x="9205" y="499"/>
                    <a:pt x="9218" y="474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7147910" y="1441599"/>
              <a:ext cx="294178" cy="252265"/>
            </a:xfrm>
            <a:custGeom>
              <a:avLst/>
              <a:gdLst/>
              <a:ahLst/>
              <a:cxnLst/>
              <a:rect l="l" t="t" r="r" b="b"/>
              <a:pathLst>
                <a:path w="10072" h="8637" extrusionOk="0">
                  <a:moveTo>
                    <a:pt x="274" y="1"/>
                  </a:moveTo>
                  <a:lnTo>
                    <a:pt x="0" y="2890"/>
                  </a:lnTo>
                  <a:lnTo>
                    <a:pt x="9811" y="8637"/>
                  </a:lnTo>
                  <a:lnTo>
                    <a:pt x="10072" y="595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7145281" y="1439058"/>
              <a:ext cx="299085" cy="257084"/>
            </a:xfrm>
            <a:custGeom>
              <a:avLst/>
              <a:gdLst/>
              <a:ahLst/>
              <a:cxnLst/>
              <a:rect l="l" t="t" r="r" b="b"/>
              <a:pathLst>
                <a:path w="10240" h="8802" extrusionOk="0">
                  <a:moveTo>
                    <a:pt x="426" y="218"/>
                  </a:moveTo>
                  <a:lnTo>
                    <a:pt x="10084" y="6083"/>
                  </a:lnTo>
                  <a:lnTo>
                    <a:pt x="9838" y="8593"/>
                  </a:lnTo>
                  <a:lnTo>
                    <a:pt x="168" y="2924"/>
                  </a:lnTo>
                  <a:lnTo>
                    <a:pt x="426" y="218"/>
                  </a:lnTo>
                  <a:close/>
                  <a:moveTo>
                    <a:pt x="367" y="1"/>
                  </a:moveTo>
                  <a:cubicBezTo>
                    <a:pt x="352" y="1"/>
                    <a:pt x="336" y="4"/>
                    <a:pt x="323" y="10"/>
                  </a:cubicBezTo>
                  <a:cubicBezTo>
                    <a:pt x="311" y="26"/>
                    <a:pt x="286" y="51"/>
                    <a:pt x="286" y="76"/>
                  </a:cubicBezTo>
                  <a:lnTo>
                    <a:pt x="13" y="2961"/>
                  </a:lnTo>
                  <a:cubicBezTo>
                    <a:pt x="0" y="2989"/>
                    <a:pt x="25" y="3027"/>
                    <a:pt x="53" y="3039"/>
                  </a:cubicBezTo>
                  <a:lnTo>
                    <a:pt x="9863" y="8786"/>
                  </a:lnTo>
                  <a:cubicBezTo>
                    <a:pt x="9876" y="8801"/>
                    <a:pt x="9888" y="8801"/>
                    <a:pt x="9901" y="8801"/>
                  </a:cubicBezTo>
                  <a:cubicBezTo>
                    <a:pt x="9916" y="8801"/>
                    <a:pt x="9929" y="8801"/>
                    <a:pt x="9941" y="8786"/>
                  </a:cubicBezTo>
                  <a:cubicBezTo>
                    <a:pt x="9966" y="8774"/>
                    <a:pt x="9978" y="8749"/>
                    <a:pt x="9978" y="8724"/>
                  </a:cubicBezTo>
                  <a:lnTo>
                    <a:pt x="10239" y="6043"/>
                  </a:lnTo>
                  <a:cubicBezTo>
                    <a:pt x="10239" y="6018"/>
                    <a:pt x="10227" y="5990"/>
                    <a:pt x="10199" y="5965"/>
                  </a:cubicBezTo>
                  <a:lnTo>
                    <a:pt x="401" y="10"/>
                  </a:lnTo>
                  <a:cubicBezTo>
                    <a:pt x="395" y="4"/>
                    <a:pt x="38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7171538" y="1456787"/>
              <a:ext cx="12705" cy="86191"/>
            </a:xfrm>
            <a:custGeom>
              <a:avLst/>
              <a:gdLst/>
              <a:ahLst/>
              <a:cxnLst/>
              <a:rect l="l" t="t" r="r" b="b"/>
              <a:pathLst>
                <a:path w="435" h="2951" extrusionOk="0">
                  <a:moveTo>
                    <a:pt x="355" y="1"/>
                  </a:moveTo>
                  <a:cubicBezTo>
                    <a:pt x="314" y="1"/>
                    <a:pt x="272" y="26"/>
                    <a:pt x="266" y="77"/>
                  </a:cubicBezTo>
                  <a:cubicBezTo>
                    <a:pt x="176" y="1009"/>
                    <a:pt x="99" y="1941"/>
                    <a:pt x="8" y="2873"/>
                  </a:cubicBezTo>
                  <a:cubicBezTo>
                    <a:pt x="1" y="2924"/>
                    <a:pt x="36" y="2950"/>
                    <a:pt x="74" y="2950"/>
                  </a:cubicBezTo>
                  <a:cubicBezTo>
                    <a:pt x="113" y="2950"/>
                    <a:pt x="156" y="2924"/>
                    <a:pt x="164" y="2873"/>
                  </a:cubicBezTo>
                  <a:cubicBezTo>
                    <a:pt x="254" y="1941"/>
                    <a:pt x="344" y="1009"/>
                    <a:pt x="434" y="77"/>
                  </a:cubicBezTo>
                  <a:cubicBezTo>
                    <a:pt x="434" y="26"/>
                    <a:pt x="395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7399678" y="1594004"/>
              <a:ext cx="12326" cy="81693"/>
            </a:xfrm>
            <a:custGeom>
              <a:avLst/>
              <a:gdLst/>
              <a:ahLst/>
              <a:cxnLst/>
              <a:rect l="l" t="t" r="r" b="b"/>
              <a:pathLst>
                <a:path w="422" h="2797" extrusionOk="0">
                  <a:moveTo>
                    <a:pt x="348" y="0"/>
                  </a:moveTo>
                  <a:cubicBezTo>
                    <a:pt x="309" y="0"/>
                    <a:pt x="266" y="27"/>
                    <a:pt x="259" y="79"/>
                  </a:cubicBezTo>
                  <a:cubicBezTo>
                    <a:pt x="169" y="959"/>
                    <a:pt x="91" y="1838"/>
                    <a:pt x="1" y="2720"/>
                  </a:cubicBezTo>
                  <a:cubicBezTo>
                    <a:pt x="1" y="2771"/>
                    <a:pt x="40" y="2797"/>
                    <a:pt x="80" y="2797"/>
                  </a:cubicBezTo>
                  <a:cubicBezTo>
                    <a:pt x="120" y="2797"/>
                    <a:pt x="162" y="2771"/>
                    <a:pt x="169" y="2720"/>
                  </a:cubicBezTo>
                  <a:cubicBezTo>
                    <a:pt x="246" y="1838"/>
                    <a:pt x="336" y="959"/>
                    <a:pt x="414" y="79"/>
                  </a:cubicBezTo>
                  <a:cubicBezTo>
                    <a:pt x="422" y="27"/>
                    <a:pt x="38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7198760" y="1515728"/>
              <a:ext cx="178195" cy="113851"/>
            </a:xfrm>
            <a:custGeom>
              <a:avLst/>
              <a:gdLst/>
              <a:ahLst/>
              <a:cxnLst/>
              <a:rect l="l" t="t" r="r" b="b"/>
              <a:pathLst>
                <a:path w="6101" h="3898" extrusionOk="0">
                  <a:moveTo>
                    <a:pt x="711" y="1"/>
                  </a:moveTo>
                  <a:cubicBezTo>
                    <a:pt x="696" y="1"/>
                    <a:pt x="681" y="5"/>
                    <a:pt x="667" y="13"/>
                  </a:cubicBezTo>
                  <a:cubicBezTo>
                    <a:pt x="499" y="144"/>
                    <a:pt x="303" y="234"/>
                    <a:pt x="98" y="287"/>
                  </a:cubicBezTo>
                  <a:cubicBezTo>
                    <a:pt x="1" y="310"/>
                    <a:pt x="39" y="445"/>
                    <a:pt x="116" y="445"/>
                  </a:cubicBezTo>
                  <a:cubicBezTo>
                    <a:pt x="123" y="445"/>
                    <a:pt x="129" y="444"/>
                    <a:pt x="136" y="442"/>
                  </a:cubicBezTo>
                  <a:cubicBezTo>
                    <a:pt x="330" y="385"/>
                    <a:pt x="514" y="308"/>
                    <a:pt x="678" y="193"/>
                  </a:cubicBezTo>
                  <a:lnTo>
                    <a:pt x="678" y="193"/>
                  </a:lnTo>
                  <a:cubicBezTo>
                    <a:pt x="763" y="374"/>
                    <a:pt x="830" y="559"/>
                    <a:pt x="888" y="753"/>
                  </a:cubicBezTo>
                  <a:cubicBezTo>
                    <a:pt x="888" y="781"/>
                    <a:pt x="919" y="812"/>
                    <a:pt x="950" y="812"/>
                  </a:cubicBezTo>
                  <a:cubicBezTo>
                    <a:pt x="959" y="812"/>
                    <a:pt x="969" y="809"/>
                    <a:pt x="978" y="802"/>
                  </a:cubicBezTo>
                  <a:cubicBezTo>
                    <a:pt x="1141" y="738"/>
                    <a:pt x="1302" y="664"/>
                    <a:pt x="1449" y="567"/>
                  </a:cubicBezTo>
                  <a:lnTo>
                    <a:pt x="1449" y="567"/>
                  </a:lnTo>
                  <a:cubicBezTo>
                    <a:pt x="1503" y="751"/>
                    <a:pt x="1558" y="929"/>
                    <a:pt x="1624" y="1113"/>
                  </a:cubicBezTo>
                  <a:cubicBezTo>
                    <a:pt x="1634" y="1148"/>
                    <a:pt x="1660" y="1171"/>
                    <a:pt x="1688" y="1171"/>
                  </a:cubicBezTo>
                  <a:cubicBezTo>
                    <a:pt x="1702" y="1171"/>
                    <a:pt x="1716" y="1166"/>
                    <a:pt x="1729" y="1153"/>
                  </a:cubicBezTo>
                  <a:cubicBezTo>
                    <a:pt x="1858" y="1079"/>
                    <a:pt x="1987" y="1021"/>
                    <a:pt x="2124" y="973"/>
                  </a:cubicBezTo>
                  <a:lnTo>
                    <a:pt x="2124" y="973"/>
                  </a:lnTo>
                  <a:cubicBezTo>
                    <a:pt x="2178" y="1205"/>
                    <a:pt x="2227" y="1437"/>
                    <a:pt x="2285" y="1672"/>
                  </a:cubicBezTo>
                  <a:cubicBezTo>
                    <a:pt x="2294" y="1705"/>
                    <a:pt x="2320" y="1722"/>
                    <a:pt x="2351" y="1722"/>
                  </a:cubicBezTo>
                  <a:cubicBezTo>
                    <a:pt x="2367" y="1722"/>
                    <a:pt x="2384" y="1718"/>
                    <a:pt x="2400" y="1709"/>
                  </a:cubicBezTo>
                  <a:cubicBezTo>
                    <a:pt x="2530" y="1634"/>
                    <a:pt x="2671" y="1559"/>
                    <a:pt x="2804" y="1484"/>
                  </a:cubicBezTo>
                  <a:lnTo>
                    <a:pt x="2804" y="1484"/>
                  </a:lnTo>
                  <a:cubicBezTo>
                    <a:pt x="2891" y="1697"/>
                    <a:pt x="2973" y="1912"/>
                    <a:pt x="3062" y="2138"/>
                  </a:cubicBezTo>
                  <a:cubicBezTo>
                    <a:pt x="3071" y="2165"/>
                    <a:pt x="3101" y="2185"/>
                    <a:pt x="3136" y="2185"/>
                  </a:cubicBezTo>
                  <a:cubicBezTo>
                    <a:pt x="3149" y="2185"/>
                    <a:pt x="3163" y="2182"/>
                    <a:pt x="3177" y="2175"/>
                  </a:cubicBezTo>
                  <a:cubicBezTo>
                    <a:pt x="3325" y="2103"/>
                    <a:pt x="3471" y="2022"/>
                    <a:pt x="3610" y="1944"/>
                  </a:cubicBezTo>
                  <a:lnTo>
                    <a:pt x="3610" y="1944"/>
                  </a:lnTo>
                  <a:cubicBezTo>
                    <a:pt x="3648" y="2165"/>
                    <a:pt x="3706" y="2379"/>
                    <a:pt x="3773" y="2604"/>
                  </a:cubicBezTo>
                  <a:cubicBezTo>
                    <a:pt x="3782" y="2637"/>
                    <a:pt x="3808" y="2654"/>
                    <a:pt x="3840" y="2654"/>
                  </a:cubicBezTo>
                  <a:cubicBezTo>
                    <a:pt x="3856" y="2654"/>
                    <a:pt x="3874" y="2650"/>
                    <a:pt x="3891" y="2641"/>
                  </a:cubicBezTo>
                  <a:cubicBezTo>
                    <a:pt x="4052" y="2576"/>
                    <a:pt x="4215" y="2503"/>
                    <a:pt x="4377" y="2428"/>
                  </a:cubicBezTo>
                  <a:lnTo>
                    <a:pt x="4377" y="2428"/>
                  </a:lnTo>
                  <a:cubicBezTo>
                    <a:pt x="4424" y="2623"/>
                    <a:pt x="4479" y="2825"/>
                    <a:pt x="4525" y="3017"/>
                  </a:cubicBezTo>
                  <a:cubicBezTo>
                    <a:pt x="4535" y="3058"/>
                    <a:pt x="4575" y="3075"/>
                    <a:pt x="4611" y="3075"/>
                  </a:cubicBezTo>
                  <a:cubicBezTo>
                    <a:pt x="4621" y="3075"/>
                    <a:pt x="4631" y="3073"/>
                    <a:pt x="4640" y="3070"/>
                  </a:cubicBezTo>
                  <a:cubicBezTo>
                    <a:pt x="4795" y="2991"/>
                    <a:pt x="4948" y="2924"/>
                    <a:pt x="5100" y="2858"/>
                  </a:cubicBezTo>
                  <a:lnTo>
                    <a:pt x="5100" y="2858"/>
                  </a:lnTo>
                  <a:cubicBezTo>
                    <a:pt x="5170" y="3046"/>
                    <a:pt x="5247" y="3226"/>
                    <a:pt x="5314" y="3418"/>
                  </a:cubicBezTo>
                  <a:cubicBezTo>
                    <a:pt x="5323" y="3447"/>
                    <a:pt x="5353" y="3468"/>
                    <a:pt x="5388" y="3468"/>
                  </a:cubicBezTo>
                  <a:cubicBezTo>
                    <a:pt x="5401" y="3468"/>
                    <a:pt x="5415" y="3465"/>
                    <a:pt x="5429" y="3458"/>
                  </a:cubicBezTo>
                  <a:cubicBezTo>
                    <a:pt x="5547" y="3388"/>
                    <a:pt x="5674" y="3326"/>
                    <a:pt x="5796" y="3261"/>
                  </a:cubicBezTo>
                  <a:lnTo>
                    <a:pt x="5796" y="3261"/>
                  </a:lnTo>
                  <a:cubicBezTo>
                    <a:pt x="5809" y="3462"/>
                    <a:pt x="5851" y="3654"/>
                    <a:pt x="5935" y="3847"/>
                  </a:cubicBezTo>
                  <a:cubicBezTo>
                    <a:pt x="5950" y="3882"/>
                    <a:pt x="5981" y="3897"/>
                    <a:pt x="6011" y="3897"/>
                  </a:cubicBezTo>
                  <a:cubicBezTo>
                    <a:pt x="6057" y="3897"/>
                    <a:pt x="6101" y="3861"/>
                    <a:pt x="6078" y="3806"/>
                  </a:cubicBezTo>
                  <a:cubicBezTo>
                    <a:pt x="5988" y="3586"/>
                    <a:pt x="5948" y="3365"/>
                    <a:pt x="5948" y="3132"/>
                  </a:cubicBezTo>
                  <a:cubicBezTo>
                    <a:pt x="5948" y="3083"/>
                    <a:pt x="5907" y="3047"/>
                    <a:pt x="5865" y="3047"/>
                  </a:cubicBezTo>
                  <a:cubicBezTo>
                    <a:pt x="5854" y="3047"/>
                    <a:pt x="5843" y="3049"/>
                    <a:pt x="5833" y="3055"/>
                  </a:cubicBezTo>
                  <a:cubicBezTo>
                    <a:pt x="5704" y="3132"/>
                    <a:pt x="5565" y="3207"/>
                    <a:pt x="5426" y="3281"/>
                  </a:cubicBezTo>
                  <a:lnTo>
                    <a:pt x="5426" y="3281"/>
                  </a:lnTo>
                  <a:cubicBezTo>
                    <a:pt x="5358" y="3101"/>
                    <a:pt x="5291" y="2912"/>
                    <a:pt x="5224" y="2731"/>
                  </a:cubicBezTo>
                  <a:cubicBezTo>
                    <a:pt x="5215" y="2694"/>
                    <a:pt x="5182" y="2676"/>
                    <a:pt x="5145" y="2676"/>
                  </a:cubicBezTo>
                  <a:cubicBezTo>
                    <a:pt x="5132" y="2676"/>
                    <a:pt x="5119" y="2678"/>
                    <a:pt x="5106" y="2682"/>
                  </a:cubicBezTo>
                  <a:cubicBezTo>
                    <a:pt x="4958" y="2756"/>
                    <a:pt x="4809" y="2822"/>
                    <a:pt x="4659" y="2886"/>
                  </a:cubicBezTo>
                  <a:lnTo>
                    <a:pt x="4659" y="2886"/>
                  </a:lnTo>
                  <a:cubicBezTo>
                    <a:pt x="4611" y="2687"/>
                    <a:pt x="4554" y="2496"/>
                    <a:pt x="4497" y="2293"/>
                  </a:cubicBezTo>
                  <a:cubicBezTo>
                    <a:pt x="4489" y="2258"/>
                    <a:pt x="4464" y="2241"/>
                    <a:pt x="4432" y="2241"/>
                  </a:cubicBezTo>
                  <a:cubicBezTo>
                    <a:pt x="4417" y="2241"/>
                    <a:pt x="4400" y="2245"/>
                    <a:pt x="4382" y="2253"/>
                  </a:cubicBezTo>
                  <a:cubicBezTo>
                    <a:pt x="4213" y="2320"/>
                    <a:pt x="4055" y="2397"/>
                    <a:pt x="3890" y="2475"/>
                  </a:cubicBezTo>
                  <a:lnTo>
                    <a:pt x="3890" y="2475"/>
                  </a:lnTo>
                  <a:cubicBezTo>
                    <a:pt x="3827" y="2249"/>
                    <a:pt x="3782" y="2030"/>
                    <a:pt x="3749" y="1800"/>
                  </a:cubicBezTo>
                  <a:cubicBezTo>
                    <a:pt x="3749" y="1763"/>
                    <a:pt x="3707" y="1739"/>
                    <a:pt x="3670" y="1739"/>
                  </a:cubicBezTo>
                  <a:cubicBezTo>
                    <a:pt x="3655" y="1739"/>
                    <a:pt x="3642" y="1742"/>
                    <a:pt x="3630" y="1750"/>
                  </a:cubicBezTo>
                  <a:cubicBezTo>
                    <a:pt x="3478" y="1837"/>
                    <a:pt x="3334" y="1915"/>
                    <a:pt x="3182" y="1999"/>
                  </a:cubicBezTo>
                  <a:lnTo>
                    <a:pt x="3182" y="1999"/>
                  </a:lnTo>
                  <a:cubicBezTo>
                    <a:pt x="3093" y="1782"/>
                    <a:pt x="3010" y="1565"/>
                    <a:pt x="2919" y="1346"/>
                  </a:cubicBezTo>
                  <a:cubicBezTo>
                    <a:pt x="2910" y="1310"/>
                    <a:pt x="2880" y="1285"/>
                    <a:pt x="2845" y="1285"/>
                  </a:cubicBezTo>
                  <a:cubicBezTo>
                    <a:pt x="2832" y="1285"/>
                    <a:pt x="2818" y="1289"/>
                    <a:pt x="2804" y="1296"/>
                  </a:cubicBezTo>
                  <a:cubicBezTo>
                    <a:pt x="2678" y="1379"/>
                    <a:pt x="2543" y="1454"/>
                    <a:pt x="2406" y="1527"/>
                  </a:cubicBezTo>
                  <a:lnTo>
                    <a:pt x="2406" y="1527"/>
                  </a:lnTo>
                  <a:cubicBezTo>
                    <a:pt x="2358" y="1301"/>
                    <a:pt x="2304" y="1066"/>
                    <a:pt x="2261" y="843"/>
                  </a:cubicBezTo>
                  <a:cubicBezTo>
                    <a:pt x="2248" y="809"/>
                    <a:pt x="2212" y="787"/>
                    <a:pt x="2177" y="787"/>
                  </a:cubicBezTo>
                  <a:cubicBezTo>
                    <a:pt x="2169" y="787"/>
                    <a:pt x="2162" y="788"/>
                    <a:pt x="2155" y="790"/>
                  </a:cubicBezTo>
                  <a:cubicBezTo>
                    <a:pt x="2016" y="844"/>
                    <a:pt x="1876" y="898"/>
                    <a:pt x="1737" y="974"/>
                  </a:cubicBezTo>
                  <a:lnTo>
                    <a:pt x="1737" y="974"/>
                  </a:lnTo>
                  <a:cubicBezTo>
                    <a:pt x="1682" y="788"/>
                    <a:pt x="1629" y="603"/>
                    <a:pt x="1574" y="430"/>
                  </a:cubicBezTo>
                  <a:cubicBezTo>
                    <a:pt x="1565" y="391"/>
                    <a:pt x="1527" y="367"/>
                    <a:pt x="1492" y="367"/>
                  </a:cubicBezTo>
                  <a:cubicBezTo>
                    <a:pt x="1479" y="367"/>
                    <a:pt x="1467" y="370"/>
                    <a:pt x="1456" y="377"/>
                  </a:cubicBezTo>
                  <a:cubicBezTo>
                    <a:pt x="1310" y="477"/>
                    <a:pt x="1164" y="560"/>
                    <a:pt x="1010" y="631"/>
                  </a:cubicBezTo>
                  <a:lnTo>
                    <a:pt x="1010" y="631"/>
                  </a:lnTo>
                  <a:cubicBezTo>
                    <a:pt x="956" y="428"/>
                    <a:pt x="876" y="233"/>
                    <a:pt x="785" y="41"/>
                  </a:cubicBezTo>
                  <a:cubicBezTo>
                    <a:pt x="767" y="15"/>
                    <a:pt x="739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7155883" y="1363031"/>
              <a:ext cx="543960" cy="252528"/>
            </a:xfrm>
            <a:custGeom>
              <a:avLst/>
              <a:gdLst/>
              <a:ahLst/>
              <a:cxnLst/>
              <a:rect l="l" t="t" r="r" b="b"/>
              <a:pathLst>
                <a:path w="18624" h="8646" extrusionOk="0">
                  <a:moveTo>
                    <a:pt x="8491" y="1"/>
                  </a:moveTo>
                  <a:lnTo>
                    <a:pt x="1" y="2691"/>
                  </a:lnTo>
                  <a:lnTo>
                    <a:pt x="9799" y="8646"/>
                  </a:lnTo>
                  <a:lnTo>
                    <a:pt x="18624" y="57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7153634" y="1360607"/>
              <a:ext cx="548955" cy="257230"/>
            </a:xfrm>
            <a:custGeom>
              <a:avLst/>
              <a:gdLst/>
              <a:ahLst/>
              <a:cxnLst/>
              <a:rect l="l" t="t" r="r" b="b"/>
              <a:pathLst>
                <a:path w="18795" h="8807" extrusionOk="0">
                  <a:moveTo>
                    <a:pt x="8555" y="161"/>
                  </a:moveTo>
                  <a:lnTo>
                    <a:pt x="18508" y="5818"/>
                  </a:lnTo>
                  <a:lnTo>
                    <a:pt x="9888" y="8639"/>
                  </a:lnTo>
                  <a:lnTo>
                    <a:pt x="270" y="2789"/>
                  </a:lnTo>
                  <a:lnTo>
                    <a:pt x="8555" y="161"/>
                  </a:lnTo>
                  <a:close/>
                  <a:moveTo>
                    <a:pt x="8559" y="1"/>
                  </a:moveTo>
                  <a:cubicBezTo>
                    <a:pt x="8553" y="1"/>
                    <a:pt x="8547" y="2"/>
                    <a:pt x="8543" y="6"/>
                  </a:cubicBezTo>
                  <a:lnTo>
                    <a:pt x="50" y="2696"/>
                  </a:lnTo>
                  <a:cubicBezTo>
                    <a:pt x="25" y="2712"/>
                    <a:pt x="0" y="2737"/>
                    <a:pt x="0" y="2762"/>
                  </a:cubicBezTo>
                  <a:cubicBezTo>
                    <a:pt x="0" y="2789"/>
                    <a:pt x="13" y="2827"/>
                    <a:pt x="37" y="2839"/>
                  </a:cubicBezTo>
                  <a:lnTo>
                    <a:pt x="9835" y="8794"/>
                  </a:lnTo>
                  <a:cubicBezTo>
                    <a:pt x="9848" y="8794"/>
                    <a:pt x="9863" y="8807"/>
                    <a:pt x="9876" y="8807"/>
                  </a:cubicBezTo>
                  <a:cubicBezTo>
                    <a:pt x="9888" y="8807"/>
                    <a:pt x="9888" y="8807"/>
                    <a:pt x="9900" y="8794"/>
                  </a:cubicBezTo>
                  <a:lnTo>
                    <a:pt x="18729" y="5908"/>
                  </a:lnTo>
                  <a:cubicBezTo>
                    <a:pt x="18766" y="5908"/>
                    <a:pt x="18779" y="5868"/>
                    <a:pt x="18779" y="5843"/>
                  </a:cubicBezTo>
                  <a:cubicBezTo>
                    <a:pt x="18794" y="5818"/>
                    <a:pt x="18779" y="5778"/>
                    <a:pt x="18741" y="5765"/>
                  </a:cubicBezTo>
                  <a:lnTo>
                    <a:pt x="8605" y="6"/>
                  </a:lnTo>
                  <a:cubicBezTo>
                    <a:pt x="8588" y="6"/>
                    <a:pt x="8572" y="1"/>
                    <a:pt x="85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7303702" y="1433625"/>
              <a:ext cx="335361" cy="150681"/>
            </a:xfrm>
            <a:custGeom>
              <a:avLst/>
              <a:gdLst/>
              <a:ahLst/>
              <a:cxnLst/>
              <a:rect l="l" t="t" r="r" b="b"/>
              <a:pathLst>
                <a:path w="11482" h="5159" extrusionOk="0">
                  <a:moveTo>
                    <a:pt x="5681" y="168"/>
                  </a:moveTo>
                  <a:lnTo>
                    <a:pt x="10652" y="2824"/>
                  </a:lnTo>
                  <a:cubicBezTo>
                    <a:pt x="10829" y="2914"/>
                    <a:pt x="11005" y="3008"/>
                    <a:pt x="11181" y="3100"/>
                  </a:cubicBezTo>
                  <a:lnTo>
                    <a:pt x="11181" y="3100"/>
                  </a:lnTo>
                  <a:cubicBezTo>
                    <a:pt x="9496" y="3613"/>
                    <a:pt x="7808" y="4126"/>
                    <a:pt x="6123" y="4638"/>
                  </a:cubicBezTo>
                  <a:cubicBezTo>
                    <a:pt x="5772" y="4741"/>
                    <a:pt x="5424" y="4856"/>
                    <a:pt x="5073" y="4962"/>
                  </a:cubicBezTo>
                  <a:cubicBezTo>
                    <a:pt x="5032" y="4971"/>
                    <a:pt x="4977" y="4981"/>
                    <a:pt x="4931" y="4996"/>
                  </a:cubicBezTo>
                  <a:lnTo>
                    <a:pt x="4931" y="4996"/>
                  </a:lnTo>
                  <a:cubicBezTo>
                    <a:pt x="4932" y="4996"/>
                    <a:pt x="4933" y="4996"/>
                    <a:pt x="4934" y="4996"/>
                  </a:cubicBezTo>
                  <a:cubicBezTo>
                    <a:pt x="4960" y="4996"/>
                    <a:pt x="4962" y="5022"/>
                    <a:pt x="4949" y="5022"/>
                  </a:cubicBezTo>
                  <a:cubicBezTo>
                    <a:pt x="4944" y="5022"/>
                    <a:pt x="4938" y="5019"/>
                    <a:pt x="4930" y="5011"/>
                  </a:cubicBezTo>
                  <a:cubicBezTo>
                    <a:pt x="4928" y="5007"/>
                    <a:pt x="4925" y="5003"/>
                    <a:pt x="4921" y="5000"/>
                  </a:cubicBezTo>
                  <a:lnTo>
                    <a:pt x="4921" y="5000"/>
                  </a:lnTo>
                  <a:cubicBezTo>
                    <a:pt x="4911" y="5003"/>
                    <a:pt x="4901" y="5007"/>
                    <a:pt x="4893" y="5011"/>
                  </a:cubicBezTo>
                  <a:cubicBezTo>
                    <a:pt x="4903" y="5005"/>
                    <a:pt x="4912" y="5001"/>
                    <a:pt x="4919" y="4998"/>
                  </a:cubicBezTo>
                  <a:lnTo>
                    <a:pt x="4919" y="4998"/>
                  </a:lnTo>
                  <a:cubicBezTo>
                    <a:pt x="4920" y="4999"/>
                    <a:pt x="4920" y="4999"/>
                    <a:pt x="4921" y="5000"/>
                  </a:cubicBezTo>
                  <a:lnTo>
                    <a:pt x="4921" y="5000"/>
                  </a:lnTo>
                  <a:cubicBezTo>
                    <a:pt x="4924" y="4998"/>
                    <a:pt x="4927" y="4997"/>
                    <a:pt x="4931" y="4996"/>
                  </a:cubicBezTo>
                  <a:lnTo>
                    <a:pt x="4931" y="4996"/>
                  </a:lnTo>
                  <a:cubicBezTo>
                    <a:pt x="4927" y="4996"/>
                    <a:pt x="4924" y="4997"/>
                    <a:pt x="4919" y="4998"/>
                  </a:cubicBezTo>
                  <a:lnTo>
                    <a:pt x="4919" y="4998"/>
                  </a:lnTo>
                  <a:cubicBezTo>
                    <a:pt x="4896" y="4978"/>
                    <a:pt x="4848" y="4959"/>
                    <a:pt x="4828" y="4949"/>
                  </a:cubicBezTo>
                  <a:cubicBezTo>
                    <a:pt x="4011" y="4430"/>
                    <a:pt x="3197" y="3912"/>
                    <a:pt x="2380" y="3396"/>
                  </a:cubicBezTo>
                  <a:cubicBezTo>
                    <a:pt x="1677" y="2944"/>
                    <a:pt x="982" y="2494"/>
                    <a:pt x="280" y="2055"/>
                  </a:cubicBezTo>
                  <a:lnTo>
                    <a:pt x="280" y="2055"/>
                  </a:lnTo>
                  <a:cubicBezTo>
                    <a:pt x="2062" y="1384"/>
                    <a:pt x="3877" y="805"/>
                    <a:pt x="5681" y="168"/>
                  </a:cubicBezTo>
                  <a:close/>
                  <a:moveTo>
                    <a:pt x="5681" y="1"/>
                  </a:moveTo>
                  <a:cubicBezTo>
                    <a:pt x="5673" y="1"/>
                    <a:pt x="5665" y="2"/>
                    <a:pt x="5657" y="4"/>
                  </a:cubicBezTo>
                  <a:cubicBezTo>
                    <a:pt x="3806" y="662"/>
                    <a:pt x="1929" y="1259"/>
                    <a:pt x="78" y="1958"/>
                  </a:cubicBezTo>
                  <a:cubicBezTo>
                    <a:pt x="25" y="1982"/>
                    <a:pt x="0" y="2060"/>
                    <a:pt x="65" y="2101"/>
                  </a:cubicBezTo>
                  <a:cubicBezTo>
                    <a:pt x="1578" y="3070"/>
                    <a:pt x="3094" y="4030"/>
                    <a:pt x="4607" y="4986"/>
                  </a:cubicBezTo>
                  <a:cubicBezTo>
                    <a:pt x="4713" y="5056"/>
                    <a:pt x="4816" y="5158"/>
                    <a:pt x="4940" y="5158"/>
                  </a:cubicBezTo>
                  <a:cubicBezTo>
                    <a:pt x="4954" y="5158"/>
                    <a:pt x="4968" y="5157"/>
                    <a:pt x="4983" y="5154"/>
                  </a:cubicBezTo>
                  <a:cubicBezTo>
                    <a:pt x="5269" y="5089"/>
                    <a:pt x="5551" y="4986"/>
                    <a:pt x="5825" y="4896"/>
                  </a:cubicBezTo>
                  <a:cubicBezTo>
                    <a:pt x="6900" y="4573"/>
                    <a:pt x="7987" y="4235"/>
                    <a:pt x="9059" y="3912"/>
                  </a:cubicBezTo>
                  <a:cubicBezTo>
                    <a:pt x="9851" y="3679"/>
                    <a:pt x="10627" y="3433"/>
                    <a:pt x="11404" y="3200"/>
                  </a:cubicBezTo>
                  <a:cubicBezTo>
                    <a:pt x="11466" y="3188"/>
                    <a:pt x="11482" y="3085"/>
                    <a:pt x="11429" y="3057"/>
                  </a:cubicBezTo>
                  <a:cubicBezTo>
                    <a:pt x="9758" y="2166"/>
                    <a:pt x="8089" y="1271"/>
                    <a:pt x="6418" y="392"/>
                  </a:cubicBezTo>
                  <a:cubicBezTo>
                    <a:pt x="6191" y="265"/>
                    <a:pt x="5965" y="153"/>
                    <a:pt x="5738" y="27"/>
                  </a:cubicBezTo>
                  <a:lnTo>
                    <a:pt x="5738" y="27"/>
                  </a:lnTo>
                  <a:cubicBezTo>
                    <a:pt x="5725" y="11"/>
                    <a:pt x="5705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7259716" y="1402987"/>
              <a:ext cx="164730" cy="58532"/>
            </a:xfrm>
            <a:custGeom>
              <a:avLst/>
              <a:gdLst/>
              <a:ahLst/>
              <a:cxnLst/>
              <a:rect l="l" t="t" r="r" b="b"/>
              <a:pathLst>
                <a:path w="5640" h="2004" extrusionOk="0">
                  <a:moveTo>
                    <a:pt x="5523" y="0"/>
                  </a:moveTo>
                  <a:cubicBezTo>
                    <a:pt x="5517" y="0"/>
                    <a:pt x="5511" y="1"/>
                    <a:pt x="5504" y="3"/>
                  </a:cubicBezTo>
                  <a:cubicBezTo>
                    <a:pt x="3668" y="546"/>
                    <a:pt x="1867" y="1155"/>
                    <a:pt x="80" y="1842"/>
                  </a:cubicBezTo>
                  <a:cubicBezTo>
                    <a:pt x="0" y="1878"/>
                    <a:pt x="23" y="2004"/>
                    <a:pt x="101" y="2004"/>
                  </a:cubicBezTo>
                  <a:cubicBezTo>
                    <a:pt x="111" y="2004"/>
                    <a:pt x="122" y="2002"/>
                    <a:pt x="133" y="1997"/>
                  </a:cubicBezTo>
                  <a:cubicBezTo>
                    <a:pt x="1907" y="1311"/>
                    <a:pt x="3718" y="689"/>
                    <a:pt x="5545" y="158"/>
                  </a:cubicBezTo>
                  <a:cubicBezTo>
                    <a:pt x="5640" y="135"/>
                    <a:pt x="5601" y="0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7277854" y="1416481"/>
              <a:ext cx="164321" cy="58269"/>
            </a:xfrm>
            <a:custGeom>
              <a:avLst/>
              <a:gdLst/>
              <a:ahLst/>
              <a:cxnLst/>
              <a:rect l="l" t="t" r="r" b="b"/>
              <a:pathLst>
                <a:path w="5626" h="1995" extrusionOk="0">
                  <a:moveTo>
                    <a:pt x="5531" y="1"/>
                  </a:moveTo>
                  <a:cubicBezTo>
                    <a:pt x="5523" y="1"/>
                    <a:pt x="5514" y="3"/>
                    <a:pt x="5505" y="7"/>
                  </a:cubicBezTo>
                  <a:cubicBezTo>
                    <a:pt x="3669" y="538"/>
                    <a:pt x="1854" y="1147"/>
                    <a:pt x="81" y="1846"/>
                  </a:cubicBezTo>
                  <a:cubicBezTo>
                    <a:pt x="1" y="1881"/>
                    <a:pt x="23" y="1995"/>
                    <a:pt x="92" y="1995"/>
                  </a:cubicBezTo>
                  <a:cubicBezTo>
                    <a:pt x="101" y="1995"/>
                    <a:pt x="111" y="1993"/>
                    <a:pt x="121" y="1989"/>
                  </a:cubicBezTo>
                  <a:cubicBezTo>
                    <a:pt x="1907" y="1302"/>
                    <a:pt x="3706" y="693"/>
                    <a:pt x="5545" y="150"/>
                  </a:cubicBezTo>
                  <a:cubicBezTo>
                    <a:pt x="5625" y="127"/>
                    <a:pt x="5602" y="1"/>
                    <a:pt x="5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7242746" y="1392063"/>
              <a:ext cx="166132" cy="56224"/>
            </a:xfrm>
            <a:custGeom>
              <a:avLst/>
              <a:gdLst/>
              <a:ahLst/>
              <a:cxnLst/>
              <a:rect l="l" t="t" r="r" b="b"/>
              <a:pathLst>
                <a:path w="5688" h="1925" extrusionOk="0">
                  <a:moveTo>
                    <a:pt x="5578" y="0"/>
                  </a:moveTo>
                  <a:cubicBezTo>
                    <a:pt x="5570" y="0"/>
                    <a:pt x="5562" y="1"/>
                    <a:pt x="5554" y="4"/>
                  </a:cubicBezTo>
                  <a:cubicBezTo>
                    <a:pt x="3706" y="520"/>
                    <a:pt x="1879" y="1104"/>
                    <a:pt x="80" y="1762"/>
                  </a:cubicBezTo>
                  <a:cubicBezTo>
                    <a:pt x="1" y="1798"/>
                    <a:pt x="21" y="1924"/>
                    <a:pt x="89" y="1924"/>
                  </a:cubicBezTo>
                  <a:cubicBezTo>
                    <a:pt x="98" y="1924"/>
                    <a:pt x="108" y="1922"/>
                    <a:pt x="118" y="1918"/>
                  </a:cubicBezTo>
                  <a:cubicBezTo>
                    <a:pt x="1932" y="1259"/>
                    <a:pt x="3743" y="675"/>
                    <a:pt x="5594" y="144"/>
                  </a:cubicBezTo>
                  <a:cubicBezTo>
                    <a:pt x="5688" y="121"/>
                    <a:pt x="5655" y="0"/>
                    <a:pt x="5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53"/>
          <p:cNvGrpSpPr/>
          <p:nvPr/>
        </p:nvGrpSpPr>
        <p:grpSpPr>
          <a:xfrm>
            <a:off x="4340979" y="282330"/>
            <a:ext cx="455041" cy="433028"/>
            <a:chOff x="631103" y="2799952"/>
            <a:chExt cx="83592" cy="79532"/>
          </a:xfrm>
        </p:grpSpPr>
        <p:sp>
          <p:nvSpPr>
            <p:cNvPr id="1797" name="Google Shape;1797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3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Pirjoleanu Mihai Flavius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Sa exersam</a:t>
            </a:r>
            <a:br>
              <a:rPr lang="pt-BR" b="1" dirty="0"/>
            </a:b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511293" y="1328503"/>
            <a:ext cx="735430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 7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Creați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numărul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vocale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consoane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dintr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-un text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afișeze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doar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tipul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literele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apar de cel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puțin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5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ori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8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Scrieți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program Python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pentru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sorta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anumit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după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cheie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9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Scrieți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program Python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pentru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elimina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duplicatele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din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10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Scrieți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program Python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pentru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combina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două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adăugând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valori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pentru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cheile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comune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marL="0" marR="0" algn="l" rtl="0" fontAlgn="base">
              <a:spcAft>
                <a:spcPts val="1200"/>
              </a:spcAft>
            </a:pP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Sa exersam</a:t>
            </a:r>
            <a:br>
              <a:rPr lang="pt-BR" b="1" dirty="0"/>
            </a:b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511293" y="1328503"/>
            <a:ext cx="735430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11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/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Scrieți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program Python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pentru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găsi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cea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mai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scurtă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listă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valori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pentru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cheile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dintr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-un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>
                <a:solidFill>
                  <a:srgbClr val="1C1C1C"/>
                </a:solidFill>
                <a:effectLst/>
                <a:latin typeface="Raleway" pitchFamily="2" charset="0"/>
              </a:rPr>
              <a:t>dat.</a:t>
            </a:r>
          </a:p>
          <a:p>
            <a:pPr marL="0" marR="0" algn="l" rtl="0" fontAlgn="base"/>
            <a:r>
              <a:rPr lang="en-US" b="0" i="0" u="none" strike="noStrike">
                <a:solidFill>
                  <a:srgbClr val="1C1C1C"/>
                </a:solidFill>
                <a:effectLst/>
                <a:latin typeface="Raleway" pitchFamily="2" charset="0"/>
              </a:rPr>
              <a:t> </a:t>
            </a:r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12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Scrieți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program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pentru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redenumi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cheia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„city”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în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„location”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în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următorul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</a:t>
            </a: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sample_dict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 = {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  "name": "Kelly",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  "age":25,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  "salary": 8000,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  "city": "New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york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6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8" name="Google Shape;3318;p70"/>
          <p:cNvGrpSpPr/>
          <p:nvPr/>
        </p:nvGrpSpPr>
        <p:grpSpPr>
          <a:xfrm>
            <a:off x="2965290" y="3103071"/>
            <a:ext cx="3213431" cy="1744382"/>
            <a:chOff x="2522142" y="1609104"/>
            <a:chExt cx="476374" cy="258603"/>
          </a:xfrm>
        </p:grpSpPr>
        <p:sp>
          <p:nvSpPr>
            <p:cNvPr id="3319" name="Google Shape;3319;p70"/>
            <p:cNvSpPr/>
            <p:nvPr/>
          </p:nvSpPr>
          <p:spPr>
            <a:xfrm>
              <a:off x="2524771" y="1611733"/>
              <a:ext cx="471117" cy="253346"/>
            </a:xfrm>
            <a:custGeom>
              <a:avLst/>
              <a:gdLst/>
              <a:ahLst/>
              <a:cxnLst/>
              <a:rect l="l" t="t" r="r" b="b"/>
              <a:pathLst>
                <a:path w="16130" h="8674" extrusionOk="0">
                  <a:moveTo>
                    <a:pt x="8065" y="1"/>
                  </a:moveTo>
                  <a:cubicBezTo>
                    <a:pt x="3610" y="1"/>
                    <a:pt x="0" y="3613"/>
                    <a:pt x="0" y="8065"/>
                  </a:cubicBezTo>
                  <a:cubicBezTo>
                    <a:pt x="0" y="8261"/>
                    <a:pt x="13" y="8466"/>
                    <a:pt x="25" y="8674"/>
                  </a:cubicBezTo>
                  <a:lnTo>
                    <a:pt x="7325" y="8674"/>
                  </a:lnTo>
                  <a:cubicBezTo>
                    <a:pt x="6872" y="8118"/>
                    <a:pt x="7105" y="7030"/>
                    <a:pt x="8052" y="7030"/>
                  </a:cubicBezTo>
                  <a:cubicBezTo>
                    <a:pt x="8997" y="7030"/>
                    <a:pt x="9230" y="8118"/>
                    <a:pt x="8776" y="8674"/>
                  </a:cubicBezTo>
                  <a:lnTo>
                    <a:pt x="16101" y="8674"/>
                  </a:lnTo>
                  <a:cubicBezTo>
                    <a:pt x="16114" y="8466"/>
                    <a:pt x="16129" y="8261"/>
                    <a:pt x="16129" y="8065"/>
                  </a:cubicBezTo>
                  <a:cubicBezTo>
                    <a:pt x="16129" y="3613"/>
                    <a:pt x="12516" y="1"/>
                    <a:pt x="8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2522142" y="1609104"/>
              <a:ext cx="476374" cy="258603"/>
            </a:xfrm>
            <a:custGeom>
              <a:avLst/>
              <a:gdLst/>
              <a:ahLst/>
              <a:cxnLst/>
              <a:rect l="l" t="t" r="r" b="b"/>
              <a:pathLst>
                <a:path w="16310" h="8854" extrusionOk="0">
                  <a:moveTo>
                    <a:pt x="8155" y="184"/>
                  </a:moveTo>
                  <a:cubicBezTo>
                    <a:pt x="12553" y="184"/>
                    <a:pt x="16126" y="3756"/>
                    <a:pt x="16126" y="8155"/>
                  </a:cubicBezTo>
                  <a:cubicBezTo>
                    <a:pt x="16126" y="8323"/>
                    <a:pt x="16113" y="8493"/>
                    <a:pt x="16101" y="8674"/>
                  </a:cubicBezTo>
                  <a:lnTo>
                    <a:pt x="9034" y="8674"/>
                  </a:lnTo>
                  <a:cubicBezTo>
                    <a:pt x="9214" y="8351"/>
                    <a:pt x="9230" y="7934"/>
                    <a:pt x="9074" y="7599"/>
                  </a:cubicBezTo>
                  <a:cubicBezTo>
                    <a:pt x="8891" y="7235"/>
                    <a:pt x="8555" y="7030"/>
                    <a:pt x="8142" y="7030"/>
                  </a:cubicBezTo>
                  <a:cubicBezTo>
                    <a:pt x="7714" y="7030"/>
                    <a:pt x="7378" y="7235"/>
                    <a:pt x="7210" y="7599"/>
                  </a:cubicBezTo>
                  <a:cubicBezTo>
                    <a:pt x="7055" y="7934"/>
                    <a:pt x="7067" y="8351"/>
                    <a:pt x="7248" y="8674"/>
                  </a:cubicBezTo>
                  <a:lnTo>
                    <a:pt x="205" y="8674"/>
                  </a:lnTo>
                  <a:cubicBezTo>
                    <a:pt x="193" y="8493"/>
                    <a:pt x="180" y="8323"/>
                    <a:pt x="180" y="8155"/>
                  </a:cubicBezTo>
                  <a:cubicBezTo>
                    <a:pt x="180" y="3756"/>
                    <a:pt x="3765" y="184"/>
                    <a:pt x="8155" y="184"/>
                  </a:cubicBezTo>
                  <a:close/>
                  <a:moveTo>
                    <a:pt x="8155" y="0"/>
                  </a:moveTo>
                  <a:cubicBezTo>
                    <a:pt x="3663" y="0"/>
                    <a:pt x="0" y="3650"/>
                    <a:pt x="0" y="8155"/>
                  </a:cubicBezTo>
                  <a:cubicBezTo>
                    <a:pt x="0" y="8351"/>
                    <a:pt x="13" y="8556"/>
                    <a:pt x="25" y="8764"/>
                  </a:cubicBezTo>
                  <a:cubicBezTo>
                    <a:pt x="25" y="8816"/>
                    <a:pt x="65" y="8854"/>
                    <a:pt x="115" y="8854"/>
                  </a:cubicBezTo>
                  <a:lnTo>
                    <a:pt x="7415" y="8854"/>
                  </a:lnTo>
                  <a:cubicBezTo>
                    <a:pt x="7456" y="8854"/>
                    <a:pt x="7481" y="8829"/>
                    <a:pt x="7493" y="8804"/>
                  </a:cubicBezTo>
                  <a:cubicBezTo>
                    <a:pt x="7521" y="8764"/>
                    <a:pt x="7505" y="8726"/>
                    <a:pt x="7481" y="8698"/>
                  </a:cubicBezTo>
                  <a:cubicBezTo>
                    <a:pt x="7260" y="8428"/>
                    <a:pt x="7223" y="8012"/>
                    <a:pt x="7378" y="7676"/>
                  </a:cubicBezTo>
                  <a:cubicBezTo>
                    <a:pt x="7456" y="7496"/>
                    <a:pt x="7661" y="7210"/>
                    <a:pt x="8142" y="7210"/>
                  </a:cubicBezTo>
                  <a:cubicBezTo>
                    <a:pt x="8608" y="7210"/>
                    <a:pt x="8826" y="7496"/>
                    <a:pt x="8903" y="7676"/>
                  </a:cubicBezTo>
                  <a:cubicBezTo>
                    <a:pt x="9059" y="8012"/>
                    <a:pt x="9009" y="8428"/>
                    <a:pt x="8788" y="8698"/>
                  </a:cubicBezTo>
                  <a:cubicBezTo>
                    <a:pt x="8764" y="8726"/>
                    <a:pt x="8764" y="8764"/>
                    <a:pt x="8776" y="8804"/>
                  </a:cubicBezTo>
                  <a:cubicBezTo>
                    <a:pt x="8788" y="8829"/>
                    <a:pt x="8826" y="8854"/>
                    <a:pt x="8866" y="8854"/>
                  </a:cubicBezTo>
                  <a:lnTo>
                    <a:pt x="16191" y="8854"/>
                  </a:lnTo>
                  <a:cubicBezTo>
                    <a:pt x="16244" y="8854"/>
                    <a:pt x="16281" y="8816"/>
                    <a:pt x="16281" y="8764"/>
                  </a:cubicBezTo>
                  <a:cubicBezTo>
                    <a:pt x="16297" y="8556"/>
                    <a:pt x="16309" y="8351"/>
                    <a:pt x="16309" y="8155"/>
                  </a:cubicBezTo>
                  <a:cubicBezTo>
                    <a:pt x="16309" y="3650"/>
                    <a:pt x="12647" y="0"/>
                    <a:pt x="8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2559148" y="1645760"/>
              <a:ext cx="402713" cy="219319"/>
            </a:xfrm>
            <a:custGeom>
              <a:avLst/>
              <a:gdLst/>
              <a:ahLst/>
              <a:cxnLst/>
              <a:rect l="l" t="t" r="r" b="b"/>
              <a:pathLst>
                <a:path w="13788" h="7509" extrusionOk="0">
                  <a:moveTo>
                    <a:pt x="6888" y="0"/>
                  </a:moveTo>
                  <a:cubicBezTo>
                    <a:pt x="3082" y="0"/>
                    <a:pt x="1" y="3094"/>
                    <a:pt x="1" y="6900"/>
                  </a:cubicBezTo>
                  <a:cubicBezTo>
                    <a:pt x="1" y="7108"/>
                    <a:pt x="1" y="7301"/>
                    <a:pt x="26" y="7509"/>
                  </a:cubicBezTo>
                  <a:lnTo>
                    <a:pt x="6148" y="7509"/>
                  </a:lnTo>
                  <a:cubicBezTo>
                    <a:pt x="5695" y="6953"/>
                    <a:pt x="5928" y="5865"/>
                    <a:pt x="6875" y="5865"/>
                  </a:cubicBezTo>
                  <a:cubicBezTo>
                    <a:pt x="7820" y="5865"/>
                    <a:pt x="8053" y="6953"/>
                    <a:pt x="7599" y="7509"/>
                  </a:cubicBezTo>
                  <a:lnTo>
                    <a:pt x="13747" y="7509"/>
                  </a:lnTo>
                  <a:cubicBezTo>
                    <a:pt x="13772" y="7301"/>
                    <a:pt x="13787" y="7108"/>
                    <a:pt x="13787" y="6900"/>
                  </a:cubicBezTo>
                  <a:cubicBezTo>
                    <a:pt x="13787" y="3094"/>
                    <a:pt x="10693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2556520" y="1643131"/>
              <a:ext cx="407970" cy="224576"/>
            </a:xfrm>
            <a:custGeom>
              <a:avLst/>
              <a:gdLst/>
              <a:ahLst/>
              <a:cxnLst/>
              <a:rect l="l" t="t" r="r" b="b"/>
              <a:pathLst>
                <a:path w="13968" h="7689" extrusionOk="0">
                  <a:moveTo>
                    <a:pt x="6978" y="184"/>
                  </a:moveTo>
                  <a:cubicBezTo>
                    <a:pt x="10730" y="184"/>
                    <a:pt x="13771" y="3237"/>
                    <a:pt x="13771" y="6990"/>
                  </a:cubicBezTo>
                  <a:cubicBezTo>
                    <a:pt x="13771" y="7158"/>
                    <a:pt x="13771" y="7328"/>
                    <a:pt x="13759" y="7509"/>
                  </a:cubicBezTo>
                  <a:lnTo>
                    <a:pt x="7857" y="7509"/>
                  </a:lnTo>
                  <a:cubicBezTo>
                    <a:pt x="8037" y="7186"/>
                    <a:pt x="8053" y="6769"/>
                    <a:pt x="7897" y="6434"/>
                  </a:cubicBezTo>
                  <a:cubicBezTo>
                    <a:pt x="7714" y="6070"/>
                    <a:pt x="7378" y="5865"/>
                    <a:pt x="6965" y="5865"/>
                  </a:cubicBezTo>
                  <a:cubicBezTo>
                    <a:pt x="6537" y="5865"/>
                    <a:pt x="6201" y="6070"/>
                    <a:pt x="6033" y="6434"/>
                  </a:cubicBezTo>
                  <a:cubicBezTo>
                    <a:pt x="5878" y="6769"/>
                    <a:pt x="5890" y="7186"/>
                    <a:pt x="6071" y="7509"/>
                  </a:cubicBezTo>
                  <a:lnTo>
                    <a:pt x="193" y="7509"/>
                  </a:lnTo>
                  <a:cubicBezTo>
                    <a:pt x="181" y="7328"/>
                    <a:pt x="181" y="7158"/>
                    <a:pt x="181" y="6990"/>
                  </a:cubicBezTo>
                  <a:cubicBezTo>
                    <a:pt x="181" y="3237"/>
                    <a:pt x="3222" y="184"/>
                    <a:pt x="6978" y="184"/>
                  </a:cubicBezTo>
                  <a:close/>
                  <a:moveTo>
                    <a:pt x="6978" y="0"/>
                  </a:moveTo>
                  <a:cubicBezTo>
                    <a:pt x="3132" y="0"/>
                    <a:pt x="1" y="3135"/>
                    <a:pt x="1" y="6990"/>
                  </a:cubicBezTo>
                  <a:cubicBezTo>
                    <a:pt x="1" y="7186"/>
                    <a:pt x="1" y="7391"/>
                    <a:pt x="25" y="7599"/>
                  </a:cubicBezTo>
                  <a:cubicBezTo>
                    <a:pt x="25" y="7651"/>
                    <a:pt x="66" y="7689"/>
                    <a:pt x="116" y="7689"/>
                  </a:cubicBezTo>
                  <a:lnTo>
                    <a:pt x="6238" y="7689"/>
                  </a:lnTo>
                  <a:cubicBezTo>
                    <a:pt x="6279" y="7689"/>
                    <a:pt x="6304" y="7664"/>
                    <a:pt x="6316" y="7639"/>
                  </a:cubicBezTo>
                  <a:cubicBezTo>
                    <a:pt x="6344" y="7599"/>
                    <a:pt x="6328" y="7561"/>
                    <a:pt x="6304" y="7533"/>
                  </a:cubicBezTo>
                  <a:cubicBezTo>
                    <a:pt x="6083" y="7263"/>
                    <a:pt x="6046" y="6847"/>
                    <a:pt x="6201" y="6511"/>
                  </a:cubicBezTo>
                  <a:cubicBezTo>
                    <a:pt x="6279" y="6331"/>
                    <a:pt x="6484" y="6045"/>
                    <a:pt x="6965" y="6045"/>
                  </a:cubicBezTo>
                  <a:cubicBezTo>
                    <a:pt x="7431" y="6045"/>
                    <a:pt x="7649" y="6331"/>
                    <a:pt x="7726" y="6511"/>
                  </a:cubicBezTo>
                  <a:cubicBezTo>
                    <a:pt x="7882" y="6847"/>
                    <a:pt x="7832" y="7263"/>
                    <a:pt x="7611" y="7533"/>
                  </a:cubicBezTo>
                  <a:cubicBezTo>
                    <a:pt x="7587" y="7561"/>
                    <a:pt x="7587" y="7599"/>
                    <a:pt x="7599" y="7639"/>
                  </a:cubicBezTo>
                  <a:cubicBezTo>
                    <a:pt x="7611" y="7664"/>
                    <a:pt x="7649" y="7689"/>
                    <a:pt x="7689" y="7689"/>
                  </a:cubicBezTo>
                  <a:lnTo>
                    <a:pt x="13837" y="7689"/>
                  </a:lnTo>
                  <a:cubicBezTo>
                    <a:pt x="13890" y="7689"/>
                    <a:pt x="13927" y="7651"/>
                    <a:pt x="13927" y="7599"/>
                  </a:cubicBezTo>
                  <a:cubicBezTo>
                    <a:pt x="13955" y="7391"/>
                    <a:pt x="13967" y="7186"/>
                    <a:pt x="13967" y="6990"/>
                  </a:cubicBezTo>
                  <a:cubicBezTo>
                    <a:pt x="13967" y="3135"/>
                    <a:pt x="10833" y="0"/>
                    <a:pt x="6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2595804" y="1682503"/>
              <a:ext cx="329285" cy="182576"/>
            </a:xfrm>
            <a:custGeom>
              <a:avLst/>
              <a:gdLst/>
              <a:ahLst/>
              <a:cxnLst/>
              <a:rect l="l" t="t" r="r" b="b"/>
              <a:pathLst>
                <a:path w="11274" h="6251" extrusionOk="0">
                  <a:moveTo>
                    <a:pt x="5633" y="1"/>
                  </a:moveTo>
                  <a:cubicBezTo>
                    <a:pt x="2526" y="1"/>
                    <a:pt x="1" y="2523"/>
                    <a:pt x="1" y="5642"/>
                  </a:cubicBezTo>
                  <a:cubicBezTo>
                    <a:pt x="1" y="5850"/>
                    <a:pt x="1" y="6043"/>
                    <a:pt x="29" y="6251"/>
                  </a:cubicBezTo>
                  <a:lnTo>
                    <a:pt x="4893" y="6251"/>
                  </a:lnTo>
                  <a:cubicBezTo>
                    <a:pt x="4440" y="5695"/>
                    <a:pt x="4673" y="4607"/>
                    <a:pt x="5620" y="4607"/>
                  </a:cubicBezTo>
                  <a:cubicBezTo>
                    <a:pt x="6565" y="4607"/>
                    <a:pt x="6798" y="5695"/>
                    <a:pt x="6344" y="6251"/>
                  </a:cubicBezTo>
                  <a:lnTo>
                    <a:pt x="11237" y="6251"/>
                  </a:lnTo>
                  <a:cubicBezTo>
                    <a:pt x="11262" y="6043"/>
                    <a:pt x="11274" y="5850"/>
                    <a:pt x="11274" y="5642"/>
                  </a:cubicBezTo>
                  <a:cubicBezTo>
                    <a:pt x="11274" y="2523"/>
                    <a:pt x="8752" y="1"/>
                    <a:pt x="5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2592825" y="1679786"/>
              <a:ext cx="335010" cy="187921"/>
            </a:xfrm>
            <a:custGeom>
              <a:avLst/>
              <a:gdLst/>
              <a:ahLst/>
              <a:cxnLst/>
              <a:rect l="l" t="t" r="r" b="b"/>
              <a:pathLst>
                <a:path w="11470" h="6434" extrusionOk="0">
                  <a:moveTo>
                    <a:pt x="5735" y="184"/>
                  </a:moveTo>
                  <a:cubicBezTo>
                    <a:pt x="8788" y="184"/>
                    <a:pt x="11286" y="2669"/>
                    <a:pt x="11286" y="5735"/>
                  </a:cubicBezTo>
                  <a:cubicBezTo>
                    <a:pt x="11286" y="5903"/>
                    <a:pt x="11273" y="6073"/>
                    <a:pt x="11261" y="6254"/>
                  </a:cubicBezTo>
                  <a:lnTo>
                    <a:pt x="6614" y="6254"/>
                  </a:lnTo>
                  <a:cubicBezTo>
                    <a:pt x="6794" y="5931"/>
                    <a:pt x="6810" y="5514"/>
                    <a:pt x="6654" y="5179"/>
                  </a:cubicBezTo>
                  <a:cubicBezTo>
                    <a:pt x="6471" y="4815"/>
                    <a:pt x="6135" y="4610"/>
                    <a:pt x="5722" y="4610"/>
                  </a:cubicBezTo>
                  <a:cubicBezTo>
                    <a:pt x="5294" y="4610"/>
                    <a:pt x="4958" y="4815"/>
                    <a:pt x="4790" y="5179"/>
                  </a:cubicBezTo>
                  <a:cubicBezTo>
                    <a:pt x="4635" y="5514"/>
                    <a:pt x="4647" y="5931"/>
                    <a:pt x="4828" y="6254"/>
                  </a:cubicBezTo>
                  <a:lnTo>
                    <a:pt x="208" y="6254"/>
                  </a:lnTo>
                  <a:cubicBezTo>
                    <a:pt x="193" y="6073"/>
                    <a:pt x="193" y="5903"/>
                    <a:pt x="193" y="5735"/>
                  </a:cubicBezTo>
                  <a:cubicBezTo>
                    <a:pt x="193" y="2669"/>
                    <a:pt x="2678" y="184"/>
                    <a:pt x="5735" y="184"/>
                  </a:cubicBezTo>
                  <a:close/>
                  <a:moveTo>
                    <a:pt x="5735" y="0"/>
                  </a:moveTo>
                  <a:cubicBezTo>
                    <a:pt x="2575" y="0"/>
                    <a:pt x="0" y="2579"/>
                    <a:pt x="0" y="5735"/>
                  </a:cubicBezTo>
                  <a:cubicBezTo>
                    <a:pt x="0" y="5931"/>
                    <a:pt x="13" y="6136"/>
                    <a:pt x="37" y="6356"/>
                  </a:cubicBezTo>
                  <a:cubicBezTo>
                    <a:pt x="37" y="6396"/>
                    <a:pt x="78" y="6434"/>
                    <a:pt x="131" y="6434"/>
                  </a:cubicBezTo>
                  <a:lnTo>
                    <a:pt x="4995" y="6434"/>
                  </a:lnTo>
                  <a:cubicBezTo>
                    <a:pt x="5036" y="6434"/>
                    <a:pt x="5061" y="6409"/>
                    <a:pt x="5073" y="6384"/>
                  </a:cubicBezTo>
                  <a:cubicBezTo>
                    <a:pt x="5101" y="6344"/>
                    <a:pt x="5085" y="6306"/>
                    <a:pt x="5061" y="6278"/>
                  </a:cubicBezTo>
                  <a:cubicBezTo>
                    <a:pt x="4840" y="6008"/>
                    <a:pt x="4803" y="5592"/>
                    <a:pt x="4958" y="5256"/>
                  </a:cubicBezTo>
                  <a:cubicBezTo>
                    <a:pt x="5036" y="5076"/>
                    <a:pt x="5241" y="4790"/>
                    <a:pt x="5722" y="4790"/>
                  </a:cubicBezTo>
                  <a:cubicBezTo>
                    <a:pt x="6188" y="4790"/>
                    <a:pt x="6406" y="5076"/>
                    <a:pt x="6483" y="5256"/>
                  </a:cubicBezTo>
                  <a:cubicBezTo>
                    <a:pt x="6639" y="5592"/>
                    <a:pt x="6589" y="6008"/>
                    <a:pt x="6368" y="6278"/>
                  </a:cubicBezTo>
                  <a:cubicBezTo>
                    <a:pt x="6344" y="6306"/>
                    <a:pt x="6344" y="6344"/>
                    <a:pt x="6356" y="6384"/>
                  </a:cubicBezTo>
                  <a:cubicBezTo>
                    <a:pt x="6368" y="6409"/>
                    <a:pt x="6406" y="6434"/>
                    <a:pt x="6446" y="6434"/>
                  </a:cubicBezTo>
                  <a:lnTo>
                    <a:pt x="11339" y="6434"/>
                  </a:lnTo>
                  <a:cubicBezTo>
                    <a:pt x="11392" y="6434"/>
                    <a:pt x="11429" y="6396"/>
                    <a:pt x="11429" y="6356"/>
                  </a:cubicBezTo>
                  <a:cubicBezTo>
                    <a:pt x="11454" y="6136"/>
                    <a:pt x="11469" y="5931"/>
                    <a:pt x="11469" y="5735"/>
                  </a:cubicBezTo>
                  <a:cubicBezTo>
                    <a:pt x="11469" y="2579"/>
                    <a:pt x="8891" y="0"/>
                    <a:pt x="5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2629831" y="1716880"/>
              <a:ext cx="260881" cy="148199"/>
            </a:xfrm>
            <a:custGeom>
              <a:avLst/>
              <a:gdLst/>
              <a:ahLst/>
              <a:cxnLst/>
              <a:rect l="l" t="t" r="r" b="b"/>
              <a:pathLst>
                <a:path w="8932" h="5074" extrusionOk="0">
                  <a:moveTo>
                    <a:pt x="4468" y="1"/>
                  </a:moveTo>
                  <a:cubicBezTo>
                    <a:pt x="2007" y="1"/>
                    <a:pt x="1" y="1992"/>
                    <a:pt x="1" y="4465"/>
                  </a:cubicBezTo>
                  <a:cubicBezTo>
                    <a:pt x="1" y="4673"/>
                    <a:pt x="13" y="4866"/>
                    <a:pt x="41" y="5074"/>
                  </a:cubicBezTo>
                  <a:lnTo>
                    <a:pt x="3728" y="5074"/>
                  </a:lnTo>
                  <a:cubicBezTo>
                    <a:pt x="3275" y="4518"/>
                    <a:pt x="3508" y="3430"/>
                    <a:pt x="4455" y="3430"/>
                  </a:cubicBezTo>
                  <a:cubicBezTo>
                    <a:pt x="5400" y="3430"/>
                    <a:pt x="5633" y="4518"/>
                    <a:pt x="5179" y="5074"/>
                  </a:cubicBezTo>
                  <a:lnTo>
                    <a:pt x="8894" y="5074"/>
                  </a:lnTo>
                  <a:cubicBezTo>
                    <a:pt x="8919" y="4866"/>
                    <a:pt x="8932" y="4673"/>
                    <a:pt x="8932" y="4465"/>
                  </a:cubicBezTo>
                  <a:cubicBezTo>
                    <a:pt x="8932" y="1992"/>
                    <a:pt x="694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2627202" y="1714251"/>
              <a:ext cx="266139" cy="153456"/>
            </a:xfrm>
            <a:custGeom>
              <a:avLst/>
              <a:gdLst/>
              <a:ahLst/>
              <a:cxnLst/>
              <a:rect l="l" t="t" r="r" b="b"/>
              <a:pathLst>
                <a:path w="9112" h="5254" extrusionOk="0">
                  <a:moveTo>
                    <a:pt x="4558" y="181"/>
                  </a:moveTo>
                  <a:cubicBezTo>
                    <a:pt x="6965" y="181"/>
                    <a:pt x="8932" y="2135"/>
                    <a:pt x="8932" y="4555"/>
                  </a:cubicBezTo>
                  <a:cubicBezTo>
                    <a:pt x="8932" y="4723"/>
                    <a:pt x="8919" y="4893"/>
                    <a:pt x="8907" y="5074"/>
                  </a:cubicBezTo>
                  <a:lnTo>
                    <a:pt x="5437" y="5074"/>
                  </a:lnTo>
                  <a:cubicBezTo>
                    <a:pt x="5617" y="4751"/>
                    <a:pt x="5633" y="4334"/>
                    <a:pt x="5477" y="3999"/>
                  </a:cubicBezTo>
                  <a:cubicBezTo>
                    <a:pt x="5294" y="3635"/>
                    <a:pt x="4958" y="3430"/>
                    <a:pt x="4545" y="3430"/>
                  </a:cubicBezTo>
                  <a:cubicBezTo>
                    <a:pt x="4117" y="3430"/>
                    <a:pt x="3781" y="3635"/>
                    <a:pt x="3613" y="3999"/>
                  </a:cubicBezTo>
                  <a:cubicBezTo>
                    <a:pt x="3458" y="4334"/>
                    <a:pt x="3470" y="4751"/>
                    <a:pt x="3651" y="5074"/>
                  </a:cubicBezTo>
                  <a:lnTo>
                    <a:pt x="221" y="5074"/>
                  </a:lnTo>
                  <a:cubicBezTo>
                    <a:pt x="196" y="4893"/>
                    <a:pt x="181" y="4723"/>
                    <a:pt x="181" y="4555"/>
                  </a:cubicBezTo>
                  <a:cubicBezTo>
                    <a:pt x="181" y="2135"/>
                    <a:pt x="2150" y="181"/>
                    <a:pt x="4558" y="181"/>
                  </a:cubicBezTo>
                  <a:close/>
                  <a:moveTo>
                    <a:pt x="4558" y="1"/>
                  </a:moveTo>
                  <a:cubicBezTo>
                    <a:pt x="2045" y="1"/>
                    <a:pt x="1" y="2032"/>
                    <a:pt x="1" y="4555"/>
                  </a:cubicBezTo>
                  <a:cubicBezTo>
                    <a:pt x="1" y="4751"/>
                    <a:pt x="13" y="4956"/>
                    <a:pt x="41" y="5176"/>
                  </a:cubicBezTo>
                  <a:cubicBezTo>
                    <a:pt x="53" y="5216"/>
                    <a:pt x="91" y="5254"/>
                    <a:pt x="131" y="5254"/>
                  </a:cubicBezTo>
                  <a:lnTo>
                    <a:pt x="3818" y="5254"/>
                  </a:lnTo>
                  <a:cubicBezTo>
                    <a:pt x="3859" y="5254"/>
                    <a:pt x="3884" y="5229"/>
                    <a:pt x="3896" y="5204"/>
                  </a:cubicBezTo>
                  <a:cubicBezTo>
                    <a:pt x="3924" y="5164"/>
                    <a:pt x="3908" y="5126"/>
                    <a:pt x="3884" y="5098"/>
                  </a:cubicBezTo>
                  <a:cubicBezTo>
                    <a:pt x="3663" y="4828"/>
                    <a:pt x="3626" y="4412"/>
                    <a:pt x="3781" y="4076"/>
                  </a:cubicBezTo>
                  <a:cubicBezTo>
                    <a:pt x="3859" y="3896"/>
                    <a:pt x="4064" y="3610"/>
                    <a:pt x="4545" y="3610"/>
                  </a:cubicBezTo>
                  <a:cubicBezTo>
                    <a:pt x="5011" y="3610"/>
                    <a:pt x="5229" y="3896"/>
                    <a:pt x="5306" y="4076"/>
                  </a:cubicBezTo>
                  <a:cubicBezTo>
                    <a:pt x="5462" y="4412"/>
                    <a:pt x="5412" y="4828"/>
                    <a:pt x="5191" y="5098"/>
                  </a:cubicBezTo>
                  <a:cubicBezTo>
                    <a:pt x="5167" y="5126"/>
                    <a:pt x="5167" y="5164"/>
                    <a:pt x="5179" y="5204"/>
                  </a:cubicBezTo>
                  <a:cubicBezTo>
                    <a:pt x="5191" y="5229"/>
                    <a:pt x="5229" y="5254"/>
                    <a:pt x="5269" y="5254"/>
                  </a:cubicBezTo>
                  <a:lnTo>
                    <a:pt x="8984" y="5254"/>
                  </a:lnTo>
                  <a:cubicBezTo>
                    <a:pt x="9022" y="5254"/>
                    <a:pt x="9062" y="5216"/>
                    <a:pt x="9074" y="5176"/>
                  </a:cubicBezTo>
                  <a:cubicBezTo>
                    <a:pt x="9099" y="4956"/>
                    <a:pt x="9112" y="4751"/>
                    <a:pt x="9112" y="4555"/>
                  </a:cubicBezTo>
                  <a:cubicBezTo>
                    <a:pt x="9112" y="2032"/>
                    <a:pt x="706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2666135" y="1752834"/>
              <a:ext cx="188651" cy="112244"/>
            </a:xfrm>
            <a:custGeom>
              <a:avLst/>
              <a:gdLst/>
              <a:ahLst/>
              <a:cxnLst/>
              <a:rect l="l" t="t" r="r" b="b"/>
              <a:pathLst>
                <a:path w="6459" h="3843" extrusionOk="0">
                  <a:moveTo>
                    <a:pt x="3225" y="0"/>
                  </a:moveTo>
                  <a:cubicBezTo>
                    <a:pt x="1438" y="0"/>
                    <a:pt x="0" y="1448"/>
                    <a:pt x="0" y="3234"/>
                  </a:cubicBezTo>
                  <a:cubicBezTo>
                    <a:pt x="0" y="3442"/>
                    <a:pt x="13" y="3650"/>
                    <a:pt x="53" y="3843"/>
                  </a:cubicBezTo>
                  <a:lnTo>
                    <a:pt x="2485" y="3843"/>
                  </a:lnTo>
                  <a:cubicBezTo>
                    <a:pt x="2032" y="3287"/>
                    <a:pt x="2265" y="2199"/>
                    <a:pt x="3212" y="2199"/>
                  </a:cubicBezTo>
                  <a:cubicBezTo>
                    <a:pt x="4157" y="2199"/>
                    <a:pt x="4390" y="3287"/>
                    <a:pt x="3936" y="3843"/>
                  </a:cubicBezTo>
                  <a:lnTo>
                    <a:pt x="6396" y="3843"/>
                  </a:lnTo>
                  <a:cubicBezTo>
                    <a:pt x="6434" y="3650"/>
                    <a:pt x="6459" y="3442"/>
                    <a:pt x="6459" y="3234"/>
                  </a:cubicBezTo>
                  <a:cubicBezTo>
                    <a:pt x="6459" y="1448"/>
                    <a:pt x="5011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2663507" y="1750089"/>
              <a:ext cx="193996" cy="117619"/>
            </a:xfrm>
            <a:custGeom>
              <a:avLst/>
              <a:gdLst/>
              <a:ahLst/>
              <a:cxnLst/>
              <a:rect l="l" t="t" r="r" b="b"/>
              <a:pathLst>
                <a:path w="6642" h="4027" extrusionOk="0">
                  <a:moveTo>
                    <a:pt x="3315" y="184"/>
                  </a:moveTo>
                  <a:cubicBezTo>
                    <a:pt x="5048" y="184"/>
                    <a:pt x="6458" y="1594"/>
                    <a:pt x="6458" y="3328"/>
                  </a:cubicBezTo>
                  <a:cubicBezTo>
                    <a:pt x="6458" y="3496"/>
                    <a:pt x="6434" y="3666"/>
                    <a:pt x="6409" y="3847"/>
                  </a:cubicBezTo>
                  <a:lnTo>
                    <a:pt x="4194" y="3847"/>
                  </a:lnTo>
                  <a:cubicBezTo>
                    <a:pt x="4374" y="3524"/>
                    <a:pt x="4390" y="3107"/>
                    <a:pt x="4234" y="2772"/>
                  </a:cubicBezTo>
                  <a:cubicBezTo>
                    <a:pt x="4051" y="2408"/>
                    <a:pt x="3715" y="2203"/>
                    <a:pt x="3302" y="2203"/>
                  </a:cubicBezTo>
                  <a:cubicBezTo>
                    <a:pt x="2874" y="2203"/>
                    <a:pt x="2538" y="2408"/>
                    <a:pt x="2370" y="2772"/>
                  </a:cubicBezTo>
                  <a:cubicBezTo>
                    <a:pt x="2215" y="3107"/>
                    <a:pt x="2227" y="3524"/>
                    <a:pt x="2408" y="3847"/>
                  </a:cubicBezTo>
                  <a:lnTo>
                    <a:pt x="221" y="3847"/>
                  </a:lnTo>
                  <a:cubicBezTo>
                    <a:pt x="196" y="3666"/>
                    <a:pt x="180" y="3496"/>
                    <a:pt x="180" y="3328"/>
                  </a:cubicBezTo>
                  <a:cubicBezTo>
                    <a:pt x="180" y="1594"/>
                    <a:pt x="1578" y="184"/>
                    <a:pt x="3315" y="184"/>
                  </a:cubicBezTo>
                  <a:close/>
                  <a:moveTo>
                    <a:pt x="3315" y="1"/>
                  </a:moveTo>
                  <a:cubicBezTo>
                    <a:pt x="1488" y="1"/>
                    <a:pt x="0" y="1492"/>
                    <a:pt x="0" y="3328"/>
                  </a:cubicBezTo>
                  <a:cubicBezTo>
                    <a:pt x="0" y="3536"/>
                    <a:pt x="13" y="3744"/>
                    <a:pt x="53" y="3949"/>
                  </a:cubicBezTo>
                  <a:cubicBezTo>
                    <a:pt x="65" y="3989"/>
                    <a:pt x="103" y="4027"/>
                    <a:pt x="143" y="4027"/>
                  </a:cubicBezTo>
                  <a:lnTo>
                    <a:pt x="2575" y="4027"/>
                  </a:lnTo>
                  <a:cubicBezTo>
                    <a:pt x="2616" y="4027"/>
                    <a:pt x="2641" y="4002"/>
                    <a:pt x="2653" y="3977"/>
                  </a:cubicBezTo>
                  <a:cubicBezTo>
                    <a:pt x="2681" y="3937"/>
                    <a:pt x="2665" y="3899"/>
                    <a:pt x="2641" y="3871"/>
                  </a:cubicBezTo>
                  <a:cubicBezTo>
                    <a:pt x="2420" y="3601"/>
                    <a:pt x="2383" y="3185"/>
                    <a:pt x="2538" y="2849"/>
                  </a:cubicBezTo>
                  <a:cubicBezTo>
                    <a:pt x="2616" y="2669"/>
                    <a:pt x="2821" y="2383"/>
                    <a:pt x="3302" y="2383"/>
                  </a:cubicBezTo>
                  <a:cubicBezTo>
                    <a:pt x="3768" y="2383"/>
                    <a:pt x="3986" y="2669"/>
                    <a:pt x="4063" y="2849"/>
                  </a:cubicBezTo>
                  <a:cubicBezTo>
                    <a:pt x="4219" y="3185"/>
                    <a:pt x="4169" y="3601"/>
                    <a:pt x="3948" y="3871"/>
                  </a:cubicBezTo>
                  <a:cubicBezTo>
                    <a:pt x="3924" y="3899"/>
                    <a:pt x="3924" y="3937"/>
                    <a:pt x="3936" y="3977"/>
                  </a:cubicBezTo>
                  <a:cubicBezTo>
                    <a:pt x="3948" y="4002"/>
                    <a:pt x="3986" y="4027"/>
                    <a:pt x="4026" y="4027"/>
                  </a:cubicBezTo>
                  <a:lnTo>
                    <a:pt x="6486" y="4027"/>
                  </a:lnTo>
                  <a:cubicBezTo>
                    <a:pt x="6536" y="4027"/>
                    <a:pt x="6564" y="3989"/>
                    <a:pt x="6576" y="3949"/>
                  </a:cubicBezTo>
                  <a:cubicBezTo>
                    <a:pt x="6614" y="3744"/>
                    <a:pt x="6642" y="3536"/>
                    <a:pt x="6642" y="3328"/>
                  </a:cubicBezTo>
                  <a:cubicBezTo>
                    <a:pt x="6642" y="1492"/>
                    <a:pt x="5151" y="1"/>
                    <a:pt x="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0"/>
            <p:cNvSpPr/>
            <p:nvPr/>
          </p:nvSpPr>
          <p:spPr>
            <a:xfrm>
              <a:off x="2699783" y="1786394"/>
              <a:ext cx="120977" cy="78685"/>
            </a:xfrm>
            <a:custGeom>
              <a:avLst/>
              <a:gdLst/>
              <a:ahLst/>
              <a:cxnLst/>
              <a:rect l="l" t="t" r="r" b="b"/>
              <a:pathLst>
                <a:path w="4142" h="2694" extrusionOk="0">
                  <a:moveTo>
                    <a:pt x="2073" y="0"/>
                  </a:moveTo>
                  <a:cubicBezTo>
                    <a:pt x="933" y="0"/>
                    <a:pt x="1" y="932"/>
                    <a:pt x="1" y="2085"/>
                  </a:cubicBezTo>
                  <a:cubicBezTo>
                    <a:pt x="1" y="2293"/>
                    <a:pt x="26" y="2501"/>
                    <a:pt x="91" y="2694"/>
                  </a:cubicBezTo>
                  <a:lnTo>
                    <a:pt x="1333" y="2694"/>
                  </a:lnTo>
                  <a:cubicBezTo>
                    <a:pt x="880" y="2138"/>
                    <a:pt x="1113" y="1050"/>
                    <a:pt x="2060" y="1050"/>
                  </a:cubicBezTo>
                  <a:cubicBezTo>
                    <a:pt x="3005" y="1050"/>
                    <a:pt x="3238" y="2138"/>
                    <a:pt x="2784" y="2694"/>
                  </a:cubicBezTo>
                  <a:lnTo>
                    <a:pt x="4051" y="2694"/>
                  </a:lnTo>
                  <a:cubicBezTo>
                    <a:pt x="4117" y="2501"/>
                    <a:pt x="4142" y="2293"/>
                    <a:pt x="4142" y="2085"/>
                  </a:cubicBezTo>
                  <a:cubicBezTo>
                    <a:pt x="4142" y="932"/>
                    <a:pt x="3225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0"/>
            <p:cNvSpPr/>
            <p:nvPr/>
          </p:nvSpPr>
          <p:spPr>
            <a:xfrm>
              <a:off x="2697154" y="1783765"/>
              <a:ext cx="126322" cy="83942"/>
            </a:xfrm>
            <a:custGeom>
              <a:avLst/>
              <a:gdLst/>
              <a:ahLst/>
              <a:cxnLst/>
              <a:rect l="l" t="t" r="r" b="b"/>
              <a:pathLst>
                <a:path w="4325" h="2874" extrusionOk="0">
                  <a:moveTo>
                    <a:pt x="2163" y="196"/>
                  </a:moveTo>
                  <a:cubicBezTo>
                    <a:pt x="3262" y="196"/>
                    <a:pt x="4141" y="1075"/>
                    <a:pt x="4141" y="2175"/>
                  </a:cubicBezTo>
                  <a:cubicBezTo>
                    <a:pt x="4141" y="2343"/>
                    <a:pt x="4117" y="2526"/>
                    <a:pt x="4076" y="2694"/>
                  </a:cubicBezTo>
                  <a:lnTo>
                    <a:pt x="3042" y="2694"/>
                  </a:lnTo>
                  <a:cubicBezTo>
                    <a:pt x="3222" y="2371"/>
                    <a:pt x="3238" y="1954"/>
                    <a:pt x="3082" y="1619"/>
                  </a:cubicBezTo>
                  <a:cubicBezTo>
                    <a:pt x="2899" y="1255"/>
                    <a:pt x="2563" y="1050"/>
                    <a:pt x="2150" y="1050"/>
                  </a:cubicBezTo>
                  <a:cubicBezTo>
                    <a:pt x="1722" y="1050"/>
                    <a:pt x="1386" y="1255"/>
                    <a:pt x="1218" y="1619"/>
                  </a:cubicBezTo>
                  <a:cubicBezTo>
                    <a:pt x="1063" y="1954"/>
                    <a:pt x="1075" y="2371"/>
                    <a:pt x="1256" y="2694"/>
                  </a:cubicBezTo>
                  <a:lnTo>
                    <a:pt x="246" y="2694"/>
                  </a:lnTo>
                  <a:cubicBezTo>
                    <a:pt x="209" y="2526"/>
                    <a:pt x="181" y="2343"/>
                    <a:pt x="181" y="2175"/>
                  </a:cubicBezTo>
                  <a:cubicBezTo>
                    <a:pt x="181" y="1075"/>
                    <a:pt x="1075" y="196"/>
                    <a:pt x="2163" y="196"/>
                  </a:cubicBezTo>
                  <a:close/>
                  <a:moveTo>
                    <a:pt x="2163" y="0"/>
                  </a:moveTo>
                  <a:cubicBezTo>
                    <a:pt x="970" y="0"/>
                    <a:pt x="1" y="973"/>
                    <a:pt x="1" y="2175"/>
                  </a:cubicBezTo>
                  <a:cubicBezTo>
                    <a:pt x="1" y="2383"/>
                    <a:pt x="25" y="2603"/>
                    <a:pt x="91" y="2809"/>
                  </a:cubicBezTo>
                  <a:cubicBezTo>
                    <a:pt x="103" y="2849"/>
                    <a:pt x="143" y="2874"/>
                    <a:pt x="181" y="2874"/>
                  </a:cubicBezTo>
                  <a:lnTo>
                    <a:pt x="1423" y="2874"/>
                  </a:lnTo>
                  <a:cubicBezTo>
                    <a:pt x="1464" y="2874"/>
                    <a:pt x="1489" y="2849"/>
                    <a:pt x="1501" y="2824"/>
                  </a:cubicBezTo>
                  <a:cubicBezTo>
                    <a:pt x="1529" y="2784"/>
                    <a:pt x="1513" y="2746"/>
                    <a:pt x="1489" y="2718"/>
                  </a:cubicBezTo>
                  <a:cubicBezTo>
                    <a:pt x="1268" y="2448"/>
                    <a:pt x="1231" y="2032"/>
                    <a:pt x="1386" y="1696"/>
                  </a:cubicBezTo>
                  <a:cubicBezTo>
                    <a:pt x="1464" y="1516"/>
                    <a:pt x="1669" y="1230"/>
                    <a:pt x="2150" y="1230"/>
                  </a:cubicBezTo>
                  <a:cubicBezTo>
                    <a:pt x="2616" y="1230"/>
                    <a:pt x="2834" y="1516"/>
                    <a:pt x="2911" y="1696"/>
                  </a:cubicBezTo>
                  <a:cubicBezTo>
                    <a:pt x="3067" y="2032"/>
                    <a:pt x="3017" y="2448"/>
                    <a:pt x="2796" y="2718"/>
                  </a:cubicBezTo>
                  <a:cubicBezTo>
                    <a:pt x="2772" y="2746"/>
                    <a:pt x="2772" y="2784"/>
                    <a:pt x="2784" y="2824"/>
                  </a:cubicBezTo>
                  <a:cubicBezTo>
                    <a:pt x="2796" y="2849"/>
                    <a:pt x="2834" y="2874"/>
                    <a:pt x="2874" y="2874"/>
                  </a:cubicBezTo>
                  <a:lnTo>
                    <a:pt x="4141" y="2874"/>
                  </a:lnTo>
                  <a:cubicBezTo>
                    <a:pt x="4182" y="2874"/>
                    <a:pt x="4219" y="2849"/>
                    <a:pt x="4232" y="2809"/>
                  </a:cubicBezTo>
                  <a:cubicBezTo>
                    <a:pt x="4297" y="2603"/>
                    <a:pt x="4325" y="2383"/>
                    <a:pt x="4325" y="2175"/>
                  </a:cubicBezTo>
                  <a:cubicBezTo>
                    <a:pt x="4325" y="973"/>
                    <a:pt x="3352" y="0"/>
                    <a:pt x="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1" name="Google Shape;3331;p70"/>
          <p:cNvSpPr/>
          <p:nvPr/>
        </p:nvSpPr>
        <p:spPr>
          <a:xfrm>
            <a:off x="1497988" y="1898117"/>
            <a:ext cx="6025655" cy="1666308"/>
          </a:xfrm>
          <a:prstGeom prst="rect">
            <a:avLst/>
          </a:prstGeom>
        </p:spPr>
        <p:txBody>
          <a:bodyPr>
            <a:prstTxWarp prst="textPlain">
              <a:avLst>
                <a:gd name="adj" fmla="val 49352"/>
              </a:avLst>
            </a:prstTxWarp>
          </a:bodyPr>
          <a:lstStyle/>
          <a:p>
            <a:pPr lvl="0" algn="ctr"/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Multumesc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pentru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atentie</a:t>
            </a:r>
            <a:endParaRPr lang="en-US"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  <a:p>
            <a:pPr lvl="0" algn="ctr"/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</p:txBody>
      </p:sp>
      <p:grpSp>
        <p:nvGrpSpPr>
          <p:cNvPr id="3332" name="Google Shape;3332;p70"/>
          <p:cNvGrpSpPr/>
          <p:nvPr/>
        </p:nvGrpSpPr>
        <p:grpSpPr>
          <a:xfrm rot="-1458667">
            <a:off x="1548613" y="4110702"/>
            <a:ext cx="455024" cy="433014"/>
            <a:chOff x="631103" y="2799952"/>
            <a:chExt cx="83592" cy="79532"/>
          </a:xfrm>
        </p:grpSpPr>
        <p:sp>
          <p:nvSpPr>
            <p:cNvPr id="3333" name="Google Shape;3333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70"/>
          <p:cNvGrpSpPr/>
          <p:nvPr/>
        </p:nvGrpSpPr>
        <p:grpSpPr>
          <a:xfrm>
            <a:off x="7392961" y="1026166"/>
            <a:ext cx="592952" cy="642432"/>
            <a:chOff x="669306" y="2144390"/>
            <a:chExt cx="140663" cy="152405"/>
          </a:xfrm>
        </p:grpSpPr>
        <p:sp>
          <p:nvSpPr>
            <p:cNvPr id="3336" name="Google Shape;3336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9" name="Google Shape;3349;p70"/>
          <p:cNvGrpSpPr/>
          <p:nvPr/>
        </p:nvGrpSpPr>
        <p:grpSpPr>
          <a:xfrm>
            <a:off x="1292301" y="624402"/>
            <a:ext cx="316245" cy="567747"/>
            <a:chOff x="844318" y="2802435"/>
            <a:chExt cx="62008" cy="111310"/>
          </a:xfrm>
        </p:grpSpPr>
        <p:sp>
          <p:nvSpPr>
            <p:cNvPr id="3350" name="Google Shape;3350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70"/>
          <p:cNvGrpSpPr/>
          <p:nvPr/>
        </p:nvGrpSpPr>
        <p:grpSpPr>
          <a:xfrm>
            <a:off x="574861" y="2150816"/>
            <a:ext cx="592952" cy="642432"/>
            <a:chOff x="669306" y="2144390"/>
            <a:chExt cx="140663" cy="152405"/>
          </a:xfrm>
        </p:grpSpPr>
        <p:sp>
          <p:nvSpPr>
            <p:cNvPr id="3353" name="Google Shape;3353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6" name="Google Shape;3366;p70"/>
          <p:cNvGrpSpPr/>
          <p:nvPr/>
        </p:nvGrpSpPr>
        <p:grpSpPr>
          <a:xfrm>
            <a:off x="851589" y="3395302"/>
            <a:ext cx="316245" cy="567747"/>
            <a:chOff x="844318" y="2802435"/>
            <a:chExt cx="62008" cy="111310"/>
          </a:xfrm>
        </p:grpSpPr>
        <p:sp>
          <p:nvSpPr>
            <p:cNvPr id="3367" name="Google Shape;3367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70"/>
          <p:cNvGrpSpPr/>
          <p:nvPr/>
        </p:nvGrpSpPr>
        <p:grpSpPr>
          <a:xfrm rot="964982">
            <a:off x="8151632" y="2477246"/>
            <a:ext cx="455028" cy="433009"/>
            <a:chOff x="631103" y="2799952"/>
            <a:chExt cx="83592" cy="79532"/>
          </a:xfrm>
        </p:grpSpPr>
        <p:sp>
          <p:nvSpPr>
            <p:cNvPr id="3370" name="Google Shape;3370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70"/>
          <p:cNvGrpSpPr/>
          <p:nvPr/>
        </p:nvGrpSpPr>
        <p:grpSpPr>
          <a:xfrm>
            <a:off x="7531314" y="3103077"/>
            <a:ext cx="316245" cy="567747"/>
            <a:chOff x="844318" y="2802435"/>
            <a:chExt cx="62008" cy="111310"/>
          </a:xfrm>
        </p:grpSpPr>
        <p:sp>
          <p:nvSpPr>
            <p:cNvPr id="3373" name="Google Shape;3373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70"/>
          <p:cNvGrpSpPr/>
          <p:nvPr/>
        </p:nvGrpSpPr>
        <p:grpSpPr>
          <a:xfrm rot="713970">
            <a:off x="3606643" y="433012"/>
            <a:ext cx="455022" cy="433011"/>
            <a:chOff x="631103" y="2799952"/>
            <a:chExt cx="83592" cy="79532"/>
          </a:xfrm>
        </p:grpSpPr>
        <p:sp>
          <p:nvSpPr>
            <p:cNvPr id="3376" name="Google Shape;3376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8" name="Google Shape;3378;p70"/>
          <p:cNvGrpSpPr/>
          <p:nvPr/>
        </p:nvGrpSpPr>
        <p:grpSpPr>
          <a:xfrm>
            <a:off x="6642714" y="390752"/>
            <a:ext cx="316245" cy="567747"/>
            <a:chOff x="844318" y="2802435"/>
            <a:chExt cx="62008" cy="111310"/>
          </a:xfrm>
        </p:grpSpPr>
        <p:sp>
          <p:nvSpPr>
            <p:cNvPr id="3379" name="Google Shape;3379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1" name="Google Shape;3381;p70"/>
          <p:cNvGrpSpPr/>
          <p:nvPr/>
        </p:nvGrpSpPr>
        <p:grpSpPr>
          <a:xfrm>
            <a:off x="7985936" y="4005991"/>
            <a:ext cx="592952" cy="642432"/>
            <a:chOff x="669306" y="2144390"/>
            <a:chExt cx="140663" cy="152405"/>
          </a:xfrm>
        </p:grpSpPr>
        <p:sp>
          <p:nvSpPr>
            <p:cNvPr id="3382" name="Google Shape;3382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10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3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b="1" dirty="0"/>
              <a:t>CONCEPT :</a:t>
            </a:r>
            <a:r>
              <a:rPr lang="en-US" dirty="0"/>
              <a:t> </a:t>
            </a:r>
            <a:r>
              <a:rPr lang="en-US" dirty="0" err="1"/>
              <a:t>dicționar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280160"/>
            <a:ext cx="73543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Un </a:t>
            </a:r>
            <a:r>
              <a:rPr lang="en-US" dirty="0" err="1"/>
              <a:t>dicționar</a:t>
            </a:r>
            <a:r>
              <a:rPr lang="en-US" dirty="0"/>
              <a:t> Python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structură</a:t>
            </a:r>
            <a:r>
              <a:rPr lang="en-US" dirty="0"/>
              <a:t> de date care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stocați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gestionați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perechilor</a:t>
            </a:r>
            <a:r>
              <a:rPr lang="en-US" dirty="0"/>
              <a:t> </a:t>
            </a:r>
            <a:r>
              <a:rPr lang="en-US" dirty="0" err="1"/>
              <a:t>cheie-valoare</a:t>
            </a:r>
            <a:r>
              <a:rPr lang="en-US" dirty="0"/>
              <a:t>. </a:t>
            </a:r>
            <a:r>
              <a:rPr lang="en-US" dirty="0" err="1"/>
              <a:t>Gândiți-vă</a:t>
            </a:r>
            <a:r>
              <a:rPr lang="en-US" dirty="0"/>
              <a:t> la el ca la un </a:t>
            </a:r>
            <a:r>
              <a:rPr lang="en-US" dirty="0" err="1"/>
              <a:t>dicționar</a:t>
            </a:r>
            <a:r>
              <a:rPr lang="en-US" dirty="0"/>
              <a:t> real,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cuvânt</a:t>
            </a:r>
            <a:r>
              <a:rPr lang="en-US" dirty="0"/>
              <a:t> (</a:t>
            </a:r>
            <a:r>
              <a:rPr lang="en-US" dirty="0" err="1"/>
              <a:t>cheie</a:t>
            </a:r>
            <a:r>
              <a:rPr lang="en-US" dirty="0"/>
              <a:t>) are o </a:t>
            </a:r>
            <a:r>
              <a:rPr lang="en-US" dirty="0" err="1"/>
              <a:t>definiție</a:t>
            </a:r>
            <a:r>
              <a:rPr lang="en-US" dirty="0"/>
              <a:t> (</a:t>
            </a:r>
            <a:r>
              <a:rPr lang="en-US" dirty="0" err="1"/>
              <a:t>valoare</a:t>
            </a:r>
            <a:r>
              <a:rPr lang="en-US" dirty="0"/>
              <a:t>) </a:t>
            </a:r>
            <a:r>
              <a:rPr lang="en-US" dirty="0" err="1"/>
              <a:t>asociată</a:t>
            </a:r>
            <a:r>
              <a:rPr lang="en-US" dirty="0"/>
              <a:t> cu el.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dicționarele</a:t>
            </a:r>
            <a:r>
              <a:rPr lang="en-US" dirty="0"/>
              <a:t> Python, </a:t>
            </a:r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căuta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Imaginează-ți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un </a:t>
            </a:r>
            <a:r>
              <a:rPr lang="en-US" dirty="0" err="1"/>
              <a:t>dicționar</a:t>
            </a:r>
            <a:r>
              <a:rPr lang="en-US" dirty="0"/>
              <a:t> care </a:t>
            </a:r>
            <a:r>
              <a:rPr lang="en-US" dirty="0" err="1"/>
              <a:t>stochează</a:t>
            </a:r>
            <a:r>
              <a:rPr lang="en-US" dirty="0"/>
              <a:t> </a:t>
            </a:r>
            <a:r>
              <a:rPr lang="en-US" dirty="0" err="1"/>
              <a:t>vârstele</a:t>
            </a:r>
            <a:r>
              <a:rPr lang="en-US" dirty="0"/>
              <a:t> </a:t>
            </a:r>
            <a:r>
              <a:rPr lang="en-US" dirty="0" err="1"/>
              <a:t>prietenilor</a:t>
            </a:r>
            <a:r>
              <a:rPr lang="en-US" dirty="0"/>
              <a:t> </a:t>
            </a:r>
            <a:r>
              <a:rPr lang="en-US" dirty="0" err="1"/>
              <a:t>tăi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prietenilor</a:t>
            </a:r>
            <a:r>
              <a:rPr lang="en-US" dirty="0"/>
              <a:t> </a:t>
            </a:r>
            <a:r>
              <a:rPr lang="en-US" dirty="0" err="1"/>
              <a:t>tăi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cheile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vârstele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prieteni_varste</a:t>
            </a:r>
            <a:r>
              <a:rPr lang="en-US" dirty="0"/>
              <a:t>= {</a:t>
            </a:r>
          </a:p>
          <a:p>
            <a:pPr fontAlgn="base"/>
            <a:r>
              <a:rPr lang="en-US" dirty="0"/>
              <a:t>    "Alice": 25,</a:t>
            </a:r>
          </a:p>
          <a:p>
            <a:pPr fontAlgn="base"/>
            <a:r>
              <a:rPr lang="en-US" dirty="0"/>
              <a:t>    "Bob": 30,</a:t>
            </a:r>
          </a:p>
          <a:p>
            <a:pPr fontAlgn="base"/>
            <a:r>
              <a:rPr lang="en-US" dirty="0"/>
              <a:t>    "Charlie": 22,</a:t>
            </a:r>
          </a:p>
          <a:p>
            <a:pPr fontAlgn="base"/>
            <a:r>
              <a:rPr lang="en-US" dirty="0"/>
              <a:t>    "Diana": 28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for </a:t>
            </a:r>
            <a:r>
              <a:rPr lang="en-US" dirty="0" err="1"/>
              <a:t>cheie</a:t>
            </a:r>
            <a:r>
              <a:rPr lang="en-US" dirty="0"/>
              <a:t>, </a:t>
            </a:r>
            <a:r>
              <a:rPr lang="en-US" dirty="0" err="1"/>
              <a:t>valuare</a:t>
            </a:r>
            <a:r>
              <a:rPr lang="en-US" dirty="0"/>
              <a:t> in </a:t>
            </a:r>
            <a:r>
              <a:rPr lang="en-US" dirty="0" err="1"/>
              <a:t>prieteni_varste.items</a:t>
            </a:r>
            <a:r>
              <a:rPr lang="en-US" dirty="0"/>
              <a:t>():</a:t>
            </a:r>
          </a:p>
          <a:p>
            <a:pPr fontAlgn="base"/>
            <a:r>
              <a:rPr lang="en-US" dirty="0"/>
              <a:t>        print(</a:t>
            </a:r>
            <a:r>
              <a:rPr lang="en-US" dirty="0" err="1"/>
              <a:t>cheie</a:t>
            </a:r>
            <a:r>
              <a:rPr lang="en-US" dirty="0"/>
              <a:t> + ": "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valuare</a:t>
            </a:r>
            <a:r>
              <a:rPr lang="en-US" dirty="0"/>
              <a:t>))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b="1" dirty="0"/>
              <a:t>CONCEPT :</a:t>
            </a:r>
            <a:r>
              <a:rPr lang="en-US" dirty="0"/>
              <a:t> </a:t>
            </a:r>
            <a:r>
              <a:rPr lang="en-US" dirty="0" err="1"/>
              <a:t>Funcția</a:t>
            </a:r>
            <a:r>
              <a:rPr lang="en-US" dirty="0"/>
              <a:t> </a:t>
            </a:r>
            <a:r>
              <a:rPr lang="en-US" b="1" dirty="0"/>
              <a:t>zip()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280160"/>
            <a:ext cx="73543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Este o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încorporată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cate un element, in </a:t>
            </a:r>
            <a:r>
              <a:rPr lang="en-US" dirty="0" err="1"/>
              <a:t>ordine</a:t>
            </a:r>
            <a:r>
              <a:rPr lang="en-US" dirty="0"/>
              <a:t>,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listă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le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.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dictionar</a:t>
            </a:r>
            <a:r>
              <a:rPr lang="en-US" dirty="0"/>
              <a:t>.  </a:t>
            </a:r>
          </a:p>
          <a:p>
            <a:pPr fontAlgn="base"/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presupunem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cu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cealaltă</a:t>
            </a:r>
            <a:r>
              <a:rPr lang="en-US" dirty="0"/>
              <a:t> cu </a:t>
            </a:r>
            <a:r>
              <a:rPr lang="en-US" dirty="0" err="1"/>
              <a:t>vârste</a:t>
            </a:r>
            <a:r>
              <a:rPr lang="en-US" dirty="0"/>
              <a:t>.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construi</a:t>
            </a:r>
            <a:r>
              <a:rPr lang="en-US" dirty="0"/>
              <a:t> un </a:t>
            </a:r>
            <a:r>
              <a:rPr lang="en-US" dirty="0" err="1"/>
              <a:t>dictionar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in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urmator</a:t>
            </a:r>
            <a:r>
              <a:rPr lang="en-US" dirty="0"/>
              <a:t> : </a:t>
            </a:r>
          </a:p>
          <a:p>
            <a:pPr fontAlgn="base"/>
            <a:r>
              <a:rPr lang="en-US" dirty="0" err="1"/>
              <a:t>dictionar</a:t>
            </a:r>
            <a:r>
              <a:rPr lang="en-US" dirty="0"/>
              <a:t> = {}</a:t>
            </a:r>
          </a:p>
          <a:p>
            <a:pPr fontAlgn="base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afiseaza_dictionar</a:t>
            </a:r>
            <a:r>
              <a:rPr lang="en-US" dirty="0"/>
              <a:t>(</a:t>
            </a:r>
            <a:r>
              <a:rPr lang="en-US" dirty="0" err="1"/>
              <a:t>dictionar</a:t>
            </a:r>
            <a:r>
              <a:rPr lang="en-US" dirty="0"/>
              <a:t>):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nume</a:t>
            </a:r>
            <a:r>
              <a:rPr lang="en-US" dirty="0"/>
              <a:t> = ["Alice", "Bob", "Charlie", "Diana"]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varste</a:t>
            </a:r>
            <a:r>
              <a:rPr lang="en-US" dirty="0"/>
              <a:t> = [25, 30, 22, 28]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perechi</a:t>
            </a:r>
            <a:r>
              <a:rPr lang="en-US" dirty="0"/>
              <a:t> = zip(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varste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   for k, v in </a:t>
            </a:r>
            <a:r>
              <a:rPr lang="en-US" dirty="0" err="1"/>
              <a:t>perechi</a:t>
            </a:r>
            <a:r>
              <a:rPr lang="en-US" dirty="0"/>
              <a:t> :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dictionar</a:t>
            </a:r>
            <a:r>
              <a:rPr lang="en-US" dirty="0"/>
              <a:t>[k] = v</a:t>
            </a:r>
          </a:p>
          <a:p>
            <a:pPr fontAlgn="base"/>
            <a:r>
              <a:rPr lang="en-US" dirty="0"/>
              <a:t>    print(</a:t>
            </a:r>
            <a:r>
              <a:rPr lang="en-US" dirty="0" err="1"/>
              <a:t>dictionar</a:t>
            </a:r>
            <a:r>
              <a:rPr lang="en-US" dirty="0"/>
              <a:t>)</a:t>
            </a:r>
          </a:p>
          <a:p>
            <a:pPr fontAlgn="base"/>
            <a:r>
              <a:rPr lang="en-US" dirty="0" err="1"/>
              <a:t>afiseaza_dictionar</a:t>
            </a:r>
            <a:r>
              <a:rPr lang="en-US" dirty="0"/>
              <a:t>(</a:t>
            </a:r>
            <a:r>
              <a:rPr lang="en-US" dirty="0" err="1"/>
              <a:t>dictionar</a:t>
            </a:r>
            <a:r>
              <a:rPr lang="en-US" dirty="0"/>
              <a:t>)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296538" y="700456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 : </a:t>
            </a:r>
            <a:r>
              <a:rPr lang="en-US" dirty="0" err="1"/>
              <a:t>Metoda</a:t>
            </a:r>
            <a:r>
              <a:rPr lang="en-US" dirty="0"/>
              <a:t> </a:t>
            </a:r>
            <a:r>
              <a:rPr lang="en-US" b="1" dirty="0"/>
              <a:t>insert(),Del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0044" y="1646361"/>
            <a:ext cx="7354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endParaRPr lang="en-US" dirty="0"/>
          </a:p>
          <a:p>
            <a:pPr fontAlgn="base"/>
            <a:r>
              <a:rPr lang="en-US" dirty="0" err="1"/>
              <a:t>Adaugă</a:t>
            </a:r>
            <a:r>
              <a:rPr lang="en-US" dirty="0"/>
              <a:t> un </a:t>
            </a:r>
            <a:r>
              <a:rPr lang="en-US" dirty="0" err="1"/>
              <a:t>articol</a:t>
            </a:r>
            <a:r>
              <a:rPr lang="en-US" dirty="0"/>
              <a:t> la o </a:t>
            </a:r>
            <a:r>
              <a:rPr lang="en-US" dirty="0" err="1"/>
              <a:t>listă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poziție</a:t>
            </a:r>
            <a:r>
              <a:rPr lang="en-US" dirty="0"/>
              <a:t>, </a:t>
            </a:r>
            <a:r>
              <a:rPr lang="en-US" dirty="0" err="1"/>
              <a:t>deplasând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# EXEMPLU COD :</a:t>
            </a:r>
          </a:p>
          <a:p>
            <a:pPr fontAlgn="base"/>
            <a:r>
              <a:rPr lang="en-US" dirty="0"/>
              <a:t>fruits = ["apple", "banana", "grapes"]</a:t>
            </a:r>
          </a:p>
          <a:p>
            <a:pPr fontAlgn="base"/>
            <a:r>
              <a:rPr lang="en-US" dirty="0" err="1"/>
              <a:t>fruits.insert</a:t>
            </a:r>
            <a:r>
              <a:rPr lang="en-US" dirty="0"/>
              <a:t>(1, "orange")</a:t>
            </a:r>
          </a:p>
          <a:p>
            <a:pPr fontAlgn="base"/>
            <a:r>
              <a:rPr lang="en-US" dirty="0"/>
              <a:t>print(fruits)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EXPLICAȚIE : </a:t>
            </a:r>
            <a:endParaRPr lang="en-US" dirty="0"/>
          </a:p>
          <a:p>
            <a:pPr fontAlgn="base"/>
            <a:r>
              <a:rPr lang="en-US" dirty="0"/>
              <a:t>Este o </a:t>
            </a:r>
            <a:r>
              <a:rPr lang="en-US" dirty="0" err="1"/>
              <a:t>instrucțiune</a:t>
            </a:r>
            <a:r>
              <a:rPr lang="en-US" dirty="0"/>
              <a:t> Python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șterge</a:t>
            </a:r>
            <a:r>
              <a:rPr lang="en-US" dirty="0"/>
              <a:t> un </a:t>
            </a:r>
            <a:r>
              <a:rPr lang="en-US" dirty="0" err="1"/>
              <a:t>articol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dicționar</a:t>
            </a:r>
            <a:r>
              <a:rPr lang="en-US" dirty="0"/>
              <a:t>: </a:t>
            </a:r>
          </a:p>
          <a:p>
            <a:pPr fontAlgn="base"/>
            <a:r>
              <a:rPr lang="en-US" b="1" dirty="0"/>
              <a:t># EXEMPLU COD :</a:t>
            </a:r>
            <a:endParaRPr lang="en-US" dirty="0"/>
          </a:p>
          <a:p>
            <a:pPr fontAlgn="base"/>
            <a:r>
              <a:rPr lang="en-US" dirty="0"/>
              <a:t>del </a:t>
            </a:r>
            <a:r>
              <a:rPr lang="en-US" dirty="0" err="1"/>
              <a:t>dictionary_name</a:t>
            </a:r>
            <a:r>
              <a:rPr lang="en-US" dirty="0"/>
              <a:t>[key]</a:t>
            </a:r>
          </a:p>
        </p:txBody>
      </p:sp>
    </p:spTree>
    <p:extLst>
      <p:ext uri="{BB962C8B-B14F-4D97-AF65-F5344CB8AC3E}">
        <p14:creationId xmlns:p14="http://schemas.microsoft.com/office/powerpoint/2010/main" val="147162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296538" y="700456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CONCEPT:</a:t>
            </a:r>
            <a:r>
              <a:rPr lang="en-US" dirty="0"/>
              <a:t> </a:t>
            </a:r>
            <a:r>
              <a:rPr lang="en-US" dirty="0" err="1"/>
              <a:t>Metoda</a:t>
            </a:r>
            <a:r>
              <a:rPr lang="en-US" dirty="0"/>
              <a:t> pop()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044" y="1646361"/>
            <a:ext cx="73543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Îndepărtează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un element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. </a:t>
            </a:r>
          </a:p>
          <a:p>
            <a:pPr fontAlgn="base"/>
            <a:r>
              <a:rPr lang="en-US" b="1" dirty="0"/>
              <a:t># EXEMPLU COD :</a:t>
            </a:r>
            <a:endParaRPr lang="en-US" dirty="0"/>
          </a:p>
          <a:p>
            <a:pPr fontAlgn="base"/>
            <a:r>
              <a:rPr lang="en-US" dirty="0"/>
              <a:t>marks = { 'Physics': 67, 'Chemistry': 72, 'Math': 89 }</a:t>
            </a:r>
          </a:p>
          <a:p>
            <a:pPr fontAlgn="base"/>
            <a:r>
              <a:rPr lang="en-US" dirty="0"/>
              <a:t>element = </a:t>
            </a:r>
            <a:r>
              <a:rPr lang="en-US" dirty="0" err="1"/>
              <a:t>marks.pop</a:t>
            </a:r>
            <a:r>
              <a:rPr lang="en-US" dirty="0"/>
              <a:t>('Chemistry')</a:t>
            </a:r>
          </a:p>
          <a:p>
            <a:pPr fontAlgn="base"/>
            <a:r>
              <a:rPr lang="en-US" dirty="0"/>
              <a:t>print('Popped Marks:', element)</a:t>
            </a:r>
          </a:p>
          <a:p>
            <a:pPr fontAlgn="base"/>
            <a:r>
              <a:rPr lang="en-US" dirty="0"/>
              <a:t># Output: Popped Marks: 72</a:t>
            </a:r>
          </a:p>
        </p:txBody>
      </p:sp>
    </p:spTree>
    <p:extLst>
      <p:ext uri="{BB962C8B-B14F-4D97-AF65-F5344CB8AC3E}">
        <p14:creationId xmlns:p14="http://schemas.microsoft.com/office/powerpoint/2010/main" val="19973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296538" y="700456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CONCEPT:</a:t>
            </a:r>
            <a:r>
              <a:rPr lang="en-US" dirty="0"/>
              <a:t> </a:t>
            </a:r>
            <a:r>
              <a:rPr lang="en-US" dirty="0" err="1"/>
              <a:t>Metoda</a:t>
            </a:r>
            <a:r>
              <a:rPr lang="en-US" dirty="0"/>
              <a:t>  split()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044" y="1646361"/>
            <a:ext cx="7354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CONCEPT:</a:t>
            </a:r>
            <a:r>
              <a:rPr lang="en-US" dirty="0"/>
              <a:t> </a:t>
            </a:r>
            <a:r>
              <a:rPr lang="en-US" dirty="0" err="1"/>
              <a:t>Metoda</a:t>
            </a:r>
            <a:r>
              <a:rPr lang="en-US" dirty="0"/>
              <a:t>  split() </a:t>
            </a:r>
          </a:p>
          <a:p>
            <a:pPr fontAlgn="base"/>
            <a:r>
              <a:rPr lang="en-US" b="1" dirty="0"/>
              <a:t>EXPLICAȚIE :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Împarte</a:t>
            </a:r>
            <a:r>
              <a:rPr lang="en-US" dirty="0"/>
              <a:t> un </a:t>
            </a:r>
            <a:r>
              <a:rPr lang="en-US" dirty="0" err="1"/>
              <a:t>șir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listă</a:t>
            </a:r>
            <a:r>
              <a:rPr lang="en-US" dirty="0"/>
              <a:t>.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separatorul</a:t>
            </a:r>
            <a:r>
              <a:rPr lang="en-US" dirty="0"/>
              <a:t>, </a:t>
            </a:r>
            <a:r>
              <a:rPr lang="en-US" dirty="0" err="1"/>
              <a:t>separatorul</a:t>
            </a:r>
            <a:r>
              <a:rPr lang="en-US" dirty="0"/>
              <a:t> implicit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spațiu</a:t>
            </a:r>
            <a:r>
              <a:rPr lang="en-US" dirty="0"/>
              <a:t> alb. </a:t>
            </a:r>
          </a:p>
          <a:p>
            <a:pPr fontAlgn="base"/>
            <a:r>
              <a:rPr lang="en-US" b="1" dirty="0"/>
              <a:t># EXEMPLU COD :</a:t>
            </a:r>
            <a:endParaRPr lang="en-US" dirty="0"/>
          </a:p>
          <a:p>
            <a:pPr fontAlgn="base"/>
            <a:r>
              <a:rPr lang="en-US" dirty="0"/>
              <a:t>sentence = "the  cat sat  on the mat"</a:t>
            </a:r>
          </a:p>
          <a:p>
            <a:pPr fontAlgn="base"/>
            <a:r>
              <a:rPr lang="en-US" dirty="0"/>
              <a:t>new = </a:t>
            </a:r>
            <a:r>
              <a:rPr lang="en-US" dirty="0" err="1"/>
              <a:t>sentence.split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print(new)</a:t>
            </a:r>
          </a:p>
        </p:txBody>
      </p:sp>
    </p:spTree>
    <p:extLst>
      <p:ext uri="{BB962C8B-B14F-4D97-AF65-F5344CB8AC3E}">
        <p14:creationId xmlns:p14="http://schemas.microsoft.com/office/powerpoint/2010/main" val="165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CONCEPT:</a:t>
            </a:r>
            <a:r>
              <a:rPr lang="pt-BR" dirty="0"/>
              <a:t> Metoda sorted()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044" y="1646361"/>
            <a:ext cx="735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b="1" dirty="0"/>
              <a:t>EXPLICAȚIE :</a:t>
            </a:r>
            <a:r>
              <a:rPr lang="pt-BR" dirty="0"/>
              <a:t> </a:t>
            </a:r>
          </a:p>
          <a:p>
            <a:pPr fontAlgn="base"/>
            <a:r>
              <a:rPr lang="pt-BR" dirty="0"/>
              <a:t>Returnează o listă sortată.</a:t>
            </a:r>
          </a:p>
          <a:p>
            <a:pPr fontAlgn="base"/>
            <a:r>
              <a:rPr lang="pt-BR" b="1" dirty="0"/>
              <a:t># EXEMPLU COD :</a:t>
            </a:r>
            <a:endParaRPr lang="pt-BR" dirty="0"/>
          </a:p>
          <a:p>
            <a:pPr fontAlgn="base"/>
            <a:r>
              <a:rPr lang="pt-BR" dirty="0"/>
              <a:t>a </a:t>
            </a:r>
            <a:r>
              <a:rPr lang="pt-BR"/>
              <a:t>= ["</a:t>
            </a:r>
            <a:r>
              <a:rPr lang="pt-BR" dirty="0"/>
              <a:t>b", "g", "a", "d", "f", "c", "h", </a:t>
            </a:r>
            <a:r>
              <a:rPr lang="pt-BR"/>
              <a:t>"e“]</a:t>
            </a:r>
            <a:endParaRPr lang="pt-BR" dirty="0"/>
          </a:p>
          <a:p>
            <a:pPr fontAlgn="base"/>
            <a:r>
              <a:rPr lang="pt-BR" dirty="0"/>
              <a:t>x = sorted(a)</a:t>
            </a:r>
          </a:p>
          <a:p>
            <a:pPr fontAlgn="base"/>
            <a:r>
              <a:rPr lang="pt-BR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1282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Sa exersam</a:t>
            </a:r>
            <a:br>
              <a:rPr lang="pt-BR" b="1" dirty="0"/>
            </a:b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511293" y="1328503"/>
            <a:ext cx="735430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EXERCIȚIU : 1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anose="020F0502020204030204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Scrieți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o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funcție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care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ia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ca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parametru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ce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conține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numele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vârsta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prietenilor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tăi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și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îi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afișează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doar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pe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cei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care au o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vârstă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pară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.</a:t>
            </a:r>
          </a:p>
          <a:p>
            <a:pPr fontAlgn="base"/>
            <a:endParaRPr lang="pt-BR" dirty="0"/>
          </a:p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2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Scrieți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ia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parametru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numele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familie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(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cheie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)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prenumele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prietenilor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tăi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(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valoare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)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îi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afișează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pe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cei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au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lungimea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prenumelui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mai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mare ca 3. </a:t>
            </a:r>
          </a:p>
          <a:p>
            <a:pPr fontAlgn="base"/>
            <a:endParaRPr lang="pt-BR" dirty="0"/>
          </a:p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3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Fiind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date o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lista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5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nume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lista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5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vârste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creați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doar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perechi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nume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vârsta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au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lungimea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numelui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mai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mare ca 4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vârstă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impară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4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Sa exersam</a:t>
            </a:r>
            <a:br>
              <a:rPr lang="pt-BR" b="1" dirty="0"/>
            </a:b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511293" y="1328503"/>
            <a:ext cx="735430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4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Presupunând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suntem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Moș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Crăciun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avem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listă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numele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copiilor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cuminți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cheie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numele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unui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copil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valoare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listă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cadouri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așteptate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,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eliminați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din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copii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nu sunt pe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lista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copii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cuminți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5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Scrieți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numită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 </a:t>
            </a:r>
            <a:r>
              <a:rPr lang="en-US" b="1" i="0" u="none" strike="noStrike" dirty="0">
                <a:solidFill>
                  <a:srgbClr val="1C1C1C"/>
                </a:solidFill>
                <a:effectLst/>
                <a:latin typeface="Source Code Pro" panose="020F0502020204030204" pitchFamily="49" charset="0"/>
              </a:rPr>
              <a:t>reversed(</a:t>
            </a:r>
            <a:r>
              <a:rPr lang="en-US" b="1" i="0" u="none" strike="noStrike" dirty="0" err="1">
                <a:solidFill>
                  <a:srgbClr val="1C1C1C"/>
                </a:solidFill>
                <a:effectLst/>
                <a:latin typeface="Source Code Pro" panose="020F0502020204030204" pitchFamily="49" charset="0"/>
              </a:rPr>
              <a:t>dict</a:t>
            </a:r>
            <a:r>
              <a:rPr lang="en-US" b="1" i="0" u="none" strike="noStrike" dirty="0">
                <a:solidFill>
                  <a:srgbClr val="1C1C1C"/>
                </a:solidFill>
                <a:effectLst/>
                <a:latin typeface="Source Code Pro" panose="020F0502020204030204" pitchFamily="49" charset="0"/>
              </a:rPr>
              <a:t>)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, care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ia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 argument 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 </a:t>
            </a:r>
          </a:p>
          <a:p>
            <a:pPr marL="0" marR="0" algn="l" rtl="0" fontAlgn="base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returnează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nou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cu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cheile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valorile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schimbate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între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 6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Creați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frecvența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cuvintelor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dintr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-un text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afișeze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cuvintele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apar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mai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mult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ori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marL="0" marR="0" algn="l" rtl="0" fontAlgn="base">
              <a:spcAft>
                <a:spcPts val="1200"/>
              </a:spcAft>
            </a:pP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353535"/>
      </a:dk1>
      <a:lt1>
        <a:srgbClr val="FFFFFF"/>
      </a:lt1>
      <a:dk2>
        <a:srgbClr val="886CEA"/>
      </a:dk2>
      <a:lt2>
        <a:srgbClr val="50C9FF"/>
      </a:lt2>
      <a:accent1>
        <a:srgbClr val="54D675"/>
      </a:accent1>
      <a:accent2>
        <a:srgbClr val="FFAC3E"/>
      </a:accent2>
      <a:accent3>
        <a:srgbClr val="FF6E3B"/>
      </a:accent3>
      <a:accent4>
        <a:srgbClr val="F457C0"/>
      </a:accent4>
      <a:accent5>
        <a:srgbClr val="FF3E71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951</Words>
  <Application>Microsoft Office PowerPoint</Application>
  <PresentationFormat>On-screen Show (16:9)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Bungee</vt:lpstr>
      <vt:lpstr>Montserrat</vt:lpstr>
      <vt:lpstr>Source Code Pro</vt:lpstr>
      <vt:lpstr>Raleway</vt:lpstr>
      <vt:lpstr>Arial</vt:lpstr>
      <vt:lpstr>Nunito Light</vt:lpstr>
      <vt:lpstr>Montserrat Medium</vt:lpstr>
      <vt:lpstr>Placeholder Texts</vt:lpstr>
      <vt:lpstr>PowerPoint Presentation</vt:lpstr>
      <vt:lpstr>CONCEPT : dicționar</vt:lpstr>
      <vt:lpstr>CONCEPT : Funcția zip()</vt:lpstr>
      <vt:lpstr>CONCEPT : Metoda insert(),Del</vt:lpstr>
      <vt:lpstr>CONCEPT: Metoda pop() </vt:lpstr>
      <vt:lpstr>CONCEPT: Metoda  split() </vt:lpstr>
      <vt:lpstr>CONCEPT: Metoda sorted() </vt:lpstr>
      <vt:lpstr>Sa exersam </vt:lpstr>
      <vt:lpstr>Sa exersam </vt:lpstr>
      <vt:lpstr>Sa exersam </vt:lpstr>
      <vt:lpstr>Sa exersam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mihai flavius</cp:lastModifiedBy>
  <cp:revision>13</cp:revision>
  <dcterms:modified xsi:type="dcterms:W3CDTF">2024-12-08T07:53:38Z</dcterms:modified>
</cp:coreProperties>
</file>