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86" r:id="rId3"/>
    <p:sldId id="287" r:id="rId4"/>
    <p:sldId id="259" r:id="rId5"/>
    <p:sldId id="282" r:id="rId6"/>
    <p:sldId id="283" r:id="rId7"/>
    <p:sldId id="284" r:id="rId8"/>
    <p:sldId id="288" r:id="rId9"/>
    <p:sldId id="281" r:id="rId10"/>
  </p:sldIdLst>
  <p:sldSz cx="9144000" cy="5143500" type="screen16x9"/>
  <p:notesSz cx="6858000" cy="9144000"/>
  <p:embeddedFontLst>
    <p:embeddedFont>
      <p:font typeface="Albert Sans" panose="020B0604020202020204" charset="0"/>
      <p:regular r:id="rId12"/>
      <p:bold r:id="rId13"/>
      <p:italic r:id="rId14"/>
      <p:boldItalic r:id="rId15"/>
    </p:embeddedFont>
    <p:embeddedFont>
      <p:font typeface="Alexandria Medium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75D99E5-ADA9-D3A6-38E1-D4ECB8C2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19A9754F-17C1-C8F6-0068-19082A862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0CC1328-C334-C050-C3D6-C3A03A0C5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DB53252-EC7A-7DA7-4831-C18FB8EF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FFA26465-C7E8-7D79-564B-8C310495D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7A9FB3A4-476D-92B0-4BE8-44D415ED5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187F84E-472D-BF2E-C1A5-A4512AE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FD9C414-6D39-2E17-82F8-84AFE5717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69FA7E2-B8C6-543F-FE88-9A820D769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9AC0F2-2E16-F460-C451-3BA10DBF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E27FCA20-5214-6825-BD9B-072DB2DB8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31FCACE1-6108-1FC5-A310-5DA126172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5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429FC0A-02DC-5630-6556-E3CF379F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2E3E7F19-7720-7C26-0A9B-0F2606AC7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94BF04FF-59D1-23CF-2E39-5BF2EFB85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1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timate-photo-tips.com/image-files/pixels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search?q=pixel+a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_rgb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_rgb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III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1002682"/>
            <a:ext cx="8343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pixeli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 err="1"/>
              <a:t>Fiecare</a:t>
            </a:r>
            <a:r>
              <a:rPr lang="en-US" dirty="0"/>
              <a:t> imagine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alcătuită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pătrate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numite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. </a:t>
            </a:r>
            <a:r>
              <a:rPr lang="en-US" dirty="0" err="1"/>
              <a:t>Cuvântul</a:t>
            </a:r>
            <a:r>
              <a:rPr lang="en-US" dirty="0"/>
              <a:t> vine de la </a:t>
            </a:r>
            <a:r>
              <a:rPr lang="en-US" dirty="0" err="1"/>
              <a:t>cuvintele</a:t>
            </a:r>
            <a:r>
              <a:rPr lang="en-US" dirty="0"/>
              <a:t> din </a:t>
            </a:r>
            <a:r>
              <a:rPr lang="en-US" dirty="0" err="1"/>
              <a:t>engleză</a:t>
            </a:r>
            <a:r>
              <a:rPr lang="en-US" dirty="0"/>
              <a:t> picture (</a:t>
            </a:r>
            <a:r>
              <a:rPr lang="en-US" dirty="0" err="1"/>
              <a:t>poză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element. </a:t>
            </a:r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dam zoom in </a:t>
            </a:r>
            <a:r>
              <a:rPr lang="en-US" dirty="0" err="1"/>
              <a:t>suficient</a:t>
            </a:r>
            <a:r>
              <a:rPr lang="en-US" dirty="0"/>
              <a:t> pe o </a:t>
            </a:r>
            <a:r>
              <a:rPr lang="en-US" dirty="0" err="1"/>
              <a:t>poză</a:t>
            </a:r>
            <a:r>
              <a:rPr lang="en-US" dirty="0"/>
              <a:t>.</a:t>
            </a:r>
          </a:p>
          <a:p>
            <a:r>
              <a:rPr lang="en-US" u="sng" dirty="0">
                <a:hlinkClick r:id="rId3"/>
              </a:rPr>
              <a:t>https://www.ultimate-photo-tips.com/image-files/pixels.jpg</a:t>
            </a:r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pixel </a:t>
            </a:r>
            <a:r>
              <a:rPr lang="en-US" dirty="0" err="1"/>
              <a:t>conține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, </a:t>
            </a:r>
            <a:r>
              <a:rPr lang="en-US" dirty="0" err="1"/>
              <a:t>punând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alcătui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imagine. </a:t>
            </a:r>
          </a:p>
          <a:p>
            <a:r>
              <a:rPr lang="en-US" dirty="0"/>
              <a:t>Un alt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ne </a:t>
            </a:r>
            <a:r>
              <a:rPr lang="en-US" dirty="0" err="1"/>
              <a:t>uitam</a:t>
            </a:r>
            <a:r>
              <a:rPr lang="en-US" dirty="0"/>
              <a:t> pe google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de pixel art.</a:t>
            </a:r>
          </a:p>
          <a:p>
            <a:r>
              <a:rPr lang="en-US" dirty="0" err="1"/>
              <a:t>Urmărind</a:t>
            </a:r>
            <a:r>
              <a:rPr lang="en-US" dirty="0"/>
              <a:t> </a:t>
            </a:r>
            <a:r>
              <a:rPr lang="en-US" dirty="0" err="1"/>
              <a:t>linkul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selecta </a:t>
            </a:r>
            <a:r>
              <a:rPr lang="en-US" dirty="0" err="1"/>
              <a:t>filtrul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imediat</a:t>
            </a:r>
            <a:r>
              <a:rPr lang="en-US" dirty="0"/>
              <a:t> sub search bar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găsi</a:t>
            </a:r>
            <a:r>
              <a:rPr lang="en-US" dirty="0"/>
              <a:t> </a:t>
            </a:r>
            <a:r>
              <a:rPr lang="en-US" dirty="0" err="1"/>
              <a:t>sute</a:t>
            </a:r>
            <a:r>
              <a:rPr lang="en-US" dirty="0"/>
              <a:t> de </a:t>
            </a:r>
            <a:r>
              <a:rPr lang="en-US" dirty="0" err="1"/>
              <a:t>exemple</a:t>
            </a:r>
            <a:r>
              <a:rPr lang="en-US" dirty="0"/>
              <a:t>.</a:t>
            </a:r>
          </a:p>
          <a:p>
            <a:r>
              <a:rPr lang="en-US" u="sng" dirty="0">
                <a:hlinkClick r:id="rId4"/>
              </a:rPr>
              <a:t>https://www.google.com/search?q=pixel+art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6CAFE33-4FEE-8069-8E45-66DB9D41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5325-BC5F-5B80-D1EE-78DDE7F5507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229D46-2CF2-EC40-AEFD-8EC59BF25B0A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045CB-1CF9-89D3-A634-9D716265DBF5}"/>
              </a:ext>
            </a:extLst>
          </p:cNvPr>
          <p:cNvSpPr txBox="1"/>
          <p:nvPr/>
        </p:nvSpPr>
        <p:spPr>
          <a:xfrm>
            <a:off x="517673" y="1002682"/>
            <a:ext cx="8343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RGBA</a:t>
            </a:r>
          </a:p>
          <a:p>
            <a:endParaRPr lang="en-US" dirty="0"/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/>
              <a:t>RGB vine de la Red Green Blue. </a:t>
            </a:r>
            <a:r>
              <a:rPr lang="en-US" dirty="0" err="1"/>
              <a:t>Combinând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măsuri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la un loc la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minimă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alb.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Alpha de </a:t>
            </a:r>
            <a:r>
              <a:rPr lang="en-US" dirty="0" err="1"/>
              <a:t>unde</a:t>
            </a:r>
            <a:r>
              <a:rPr lang="en-US" dirty="0"/>
              <a:t> vine ultima </a:t>
            </a:r>
            <a:r>
              <a:rPr lang="en-US" dirty="0" err="1"/>
              <a:t>literă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jucăm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înțelegem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exact cum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.</a:t>
            </a:r>
          </a:p>
          <a:p>
            <a:r>
              <a:rPr lang="en-US" u="sng" dirty="0">
                <a:hlinkClick r:id="rId3"/>
              </a:rPr>
              <a:t>https://www.w3schools.com/css/css_colors_rgb.asp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dimensiune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se </a:t>
            </a:r>
            <a:r>
              <a:rPr lang="en-US" dirty="0" err="1"/>
              <a:t>calculează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măsură</a:t>
            </a:r>
            <a:r>
              <a:rPr lang="en-US" dirty="0"/>
              <a:t> sub forma </a:t>
            </a:r>
            <a:r>
              <a:rPr lang="en-US" dirty="0" err="1"/>
              <a:t>lungime</a:t>
            </a:r>
            <a:r>
              <a:rPr lang="en-US" dirty="0"/>
              <a:t> x </a:t>
            </a:r>
            <a:r>
              <a:rPr lang="en-US" dirty="0" err="1"/>
              <a:t>lățime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19456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400050" y="1310458"/>
            <a:ext cx="8343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CONCEPT: </a:t>
            </a:r>
            <a:r>
              <a:rPr lang="en-US" b="1" dirty="0" err="1"/>
              <a:t>Unghiuri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EXPLICAȚIE:</a:t>
            </a:r>
            <a:endParaRPr lang="en-US" dirty="0"/>
          </a:p>
          <a:p>
            <a:r>
              <a:rPr lang="en-US" dirty="0" err="1"/>
              <a:t>Unghiurile</a:t>
            </a:r>
            <a:r>
              <a:rPr lang="en-US" dirty="0"/>
              <a:t> </a:t>
            </a:r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direcții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poziții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matematică</a:t>
            </a:r>
            <a:r>
              <a:rPr lang="en-US" dirty="0"/>
              <a:t>, 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format de </a:t>
            </a:r>
            <a:r>
              <a:rPr lang="en-US" dirty="0" err="1"/>
              <a:t>două</a:t>
            </a:r>
            <a:r>
              <a:rPr lang="en-US" dirty="0"/>
              <a:t> raze (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drepte</a:t>
            </a:r>
            <a:r>
              <a:rPr lang="en-US" dirty="0"/>
              <a:t> care </a:t>
            </a:r>
            <a:r>
              <a:rPr lang="en-US" dirty="0" err="1"/>
              <a:t>pleacă</a:t>
            </a:r>
            <a:r>
              <a:rPr lang="en-US" dirty="0"/>
              <a:t> din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) care se </a:t>
            </a:r>
            <a:r>
              <a:rPr lang="en-US" dirty="0" err="1"/>
              <a:t>întâlnesc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vârf</a:t>
            </a:r>
            <a:r>
              <a:rPr lang="en-US" dirty="0"/>
              <a:t>. </a:t>
            </a:r>
            <a:r>
              <a:rPr lang="en-US" dirty="0" err="1"/>
              <a:t>Unghiurile</a:t>
            </a:r>
            <a:r>
              <a:rPr lang="en-US" dirty="0"/>
              <a:t> se </a:t>
            </a:r>
            <a:r>
              <a:rPr lang="en-US" dirty="0" err="1"/>
              <a:t>măsoară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grade. Un </a:t>
            </a:r>
            <a:r>
              <a:rPr lang="en-US" dirty="0" err="1"/>
              <a:t>cerc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are 360 de grade.</a:t>
            </a:r>
          </a:p>
          <a:p>
            <a:r>
              <a:rPr lang="en-US" b="1" dirty="0" err="1"/>
              <a:t>Exemple</a:t>
            </a:r>
            <a:r>
              <a:rPr lang="en-US" b="1" dirty="0"/>
              <a:t> de </a:t>
            </a:r>
            <a:r>
              <a:rPr lang="en-US" b="1" dirty="0" err="1"/>
              <a:t>unghiuri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 err="1"/>
              <a:t>Unghi</a:t>
            </a:r>
            <a:r>
              <a:rPr lang="en-US" b="1" dirty="0"/>
              <a:t> </a:t>
            </a:r>
            <a:r>
              <a:rPr lang="en-US" b="1" dirty="0" err="1"/>
              <a:t>drept</a:t>
            </a:r>
            <a:r>
              <a:rPr lang="en-US" b="1" dirty="0"/>
              <a:t>:</a:t>
            </a:r>
            <a:r>
              <a:rPr lang="en-US" dirty="0"/>
              <a:t> 90 de grade (ca un </a:t>
            </a:r>
            <a:r>
              <a:rPr lang="en-US" dirty="0" err="1"/>
              <a:t>colț</a:t>
            </a:r>
            <a:r>
              <a:rPr lang="en-US" dirty="0"/>
              <a:t> de </a:t>
            </a:r>
            <a:r>
              <a:rPr lang="en-US" dirty="0" err="1"/>
              <a:t>pătrat</a:t>
            </a:r>
            <a:r>
              <a:rPr lang="en-US" dirty="0"/>
              <a:t>).</a:t>
            </a:r>
          </a:p>
          <a:p>
            <a:r>
              <a:rPr lang="en-US" b="1" dirty="0" err="1"/>
              <a:t>Unghi</a:t>
            </a:r>
            <a:r>
              <a:rPr lang="en-US" b="1" dirty="0"/>
              <a:t> </a:t>
            </a:r>
            <a:r>
              <a:rPr lang="en-US" b="1" dirty="0" err="1"/>
              <a:t>ascuțit</a:t>
            </a:r>
            <a:r>
              <a:rPr lang="en-US" b="1" dirty="0"/>
              <a:t>:</a:t>
            </a:r>
            <a:r>
              <a:rPr lang="en-US" dirty="0"/>
              <a:t> Mai mic de 90 de grade (ca </a:t>
            </a:r>
            <a:r>
              <a:rPr lang="en-US" dirty="0" err="1"/>
              <a:t>unghiul</a:t>
            </a:r>
            <a:r>
              <a:rPr lang="en-US" dirty="0"/>
              <a:t> format de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ceas</a:t>
            </a:r>
            <a:r>
              <a:rPr lang="en-US" dirty="0"/>
              <a:t> la </a:t>
            </a:r>
            <a:r>
              <a:rPr lang="en-US" dirty="0" err="1"/>
              <a:t>ora</a:t>
            </a:r>
            <a:r>
              <a:rPr lang="en-US" dirty="0"/>
              <a:t> 2:00).</a:t>
            </a:r>
          </a:p>
          <a:p>
            <a:r>
              <a:rPr lang="en-US" b="1" dirty="0" err="1"/>
              <a:t>Unghi</a:t>
            </a:r>
            <a:r>
              <a:rPr lang="en-US" b="1" dirty="0"/>
              <a:t> </a:t>
            </a:r>
            <a:r>
              <a:rPr lang="en-US" b="1" dirty="0" err="1"/>
              <a:t>obtuz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90 </a:t>
            </a:r>
            <a:r>
              <a:rPr lang="en-US" dirty="0" err="1"/>
              <a:t>și</a:t>
            </a:r>
            <a:r>
              <a:rPr lang="en-US" dirty="0"/>
              <a:t> 180 de grade (ca </a:t>
            </a:r>
            <a:r>
              <a:rPr lang="en-US" dirty="0" err="1"/>
              <a:t>unghiul</a:t>
            </a:r>
            <a:r>
              <a:rPr lang="en-US" dirty="0"/>
              <a:t> format de </a:t>
            </a:r>
            <a:r>
              <a:rPr lang="en-US" dirty="0" err="1"/>
              <a:t>acele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ceas</a:t>
            </a:r>
            <a:r>
              <a:rPr lang="en-US" dirty="0"/>
              <a:t> la </a:t>
            </a:r>
            <a:r>
              <a:rPr lang="en-US" dirty="0" err="1"/>
              <a:t>ora</a:t>
            </a:r>
            <a:r>
              <a:rPr lang="en-US" dirty="0"/>
              <a:t> 4:00).</a:t>
            </a:r>
          </a:p>
          <a:p>
            <a:r>
              <a:rPr lang="en-US" dirty="0" err="1"/>
              <a:t>Unghiurile</a:t>
            </a:r>
            <a:r>
              <a:rPr lang="en-US" dirty="0"/>
              <a:t> ne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înțelegem</a:t>
            </a:r>
            <a:r>
              <a:rPr lang="en-US" dirty="0"/>
              <a:t> cum sunt </a:t>
            </a:r>
            <a:r>
              <a:rPr lang="en-US" dirty="0" err="1"/>
              <a:t>așezate</a:t>
            </a:r>
            <a:r>
              <a:rPr lang="en-US" dirty="0"/>
              <a:t> </a:t>
            </a:r>
            <a:r>
              <a:rPr lang="en-US" dirty="0" err="1"/>
              <a:t>lucrurile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rezolvăm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de </a:t>
            </a:r>
            <a:r>
              <a:rPr lang="en-US" dirty="0" err="1"/>
              <a:t>geometrie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trigonometrie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8E7F47-C4A3-18A9-CFC5-E429BAB7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9FE0-41D6-7D78-23B4-B6809AC19E02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0FF2F3-1AC2-0CF7-71CA-9BFB710BD51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Exemplificare</a:t>
            </a:r>
            <a:r>
              <a:rPr lang="en-US" sz="2000" b="1" dirty="0"/>
              <a:t> </a:t>
            </a:r>
            <a:r>
              <a:rPr lang="en-US" sz="2000" b="1" dirty="0" err="1"/>
              <a:t>notiuni</a:t>
            </a: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65D0-CE3D-BA55-9480-037A223BE9A9}"/>
              </a:ext>
            </a:extLst>
          </p:cNvPr>
          <p:cNvSpPr txBox="1"/>
          <p:nvPr/>
        </p:nvSpPr>
        <p:spPr>
          <a:xfrm>
            <a:off x="517673" y="1310458"/>
            <a:ext cx="83439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Folosește</a:t>
            </a:r>
            <a:r>
              <a:rPr lang="en-US" dirty="0"/>
              <a:t> google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rezoluția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de la calculator. Tine </a:t>
            </a:r>
            <a:r>
              <a:rPr lang="en-US" dirty="0" err="1"/>
              <a:t>minte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setată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reveni</a:t>
            </a:r>
            <a:r>
              <a:rPr lang="en-US" dirty="0"/>
              <a:t> la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modificări</a:t>
            </a:r>
            <a:r>
              <a:rPr lang="en-US" dirty="0"/>
              <a:t>. </a:t>
            </a:r>
            <a:r>
              <a:rPr lang="en-US" dirty="0" err="1"/>
              <a:t>Scade</a:t>
            </a:r>
            <a:r>
              <a:rPr lang="en-US" dirty="0"/>
              <a:t> </a:t>
            </a:r>
            <a:r>
              <a:rPr lang="en-US" dirty="0" err="1"/>
              <a:t>rezoluția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cu </a:t>
            </a:r>
            <a:r>
              <a:rPr lang="en-US" dirty="0" err="1"/>
              <a:t>ochiul</a:t>
            </a:r>
            <a:r>
              <a:rPr lang="en-US" dirty="0"/>
              <a:t> liber </a:t>
            </a:r>
            <a:r>
              <a:rPr lang="en-US" dirty="0" err="1"/>
              <a:t>pixeli</a:t>
            </a:r>
            <a:r>
              <a:rPr lang="en-US" dirty="0"/>
              <a:t> de pe </a:t>
            </a:r>
            <a:r>
              <a:rPr lang="en-US" dirty="0" err="1"/>
              <a:t>ecran</a:t>
            </a:r>
            <a:r>
              <a:rPr lang="en-US" dirty="0"/>
              <a:t>. </a:t>
            </a:r>
            <a:r>
              <a:rPr lang="en-US" dirty="0" err="1"/>
              <a:t>Resetează</a:t>
            </a:r>
            <a:r>
              <a:rPr lang="en-US" dirty="0"/>
              <a:t> </a:t>
            </a:r>
            <a:r>
              <a:rPr lang="en-US" dirty="0" err="1"/>
              <a:t>rezoluția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inițială</a:t>
            </a:r>
            <a:r>
              <a:rPr lang="en-US" dirty="0"/>
              <a:t>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2</a:t>
            </a:r>
            <a:endParaRPr lang="en-US" dirty="0"/>
          </a:p>
          <a:p>
            <a:endParaRPr lang="en-US" dirty="0">
              <a:effectLst/>
            </a:endParaRPr>
          </a:p>
          <a:p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linkul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denumește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</a:t>
            </a:r>
          </a:p>
          <a:p>
            <a:r>
              <a:rPr lang="en-US" u="sng" dirty="0">
                <a:hlinkClick r:id="rId3"/>
              </a:rPr>
              <a:t>https://www.w3schools.com/css/css_colors_rgb.asp</a:t>
            </a:r>
            <a:endParaRPr lang="en-US" dirty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46E6D40-13EB-1608-30CF-59EBC9C7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701E8-7923-91D4-382F-32E696CB250D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A1FDD-5112-4BCF-FB92-9C48E843CBFF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B30A-7F40-97C0-B652-2496706C6771}"/>
              </a:ext>
            </a:extLst>
          </p:cNvPr>
          <p:cNvSpPr txBox="1"/>
          <p:nvPr/>
        </p:nvSpPr>
        <p:spPr>
          <a:xfrm>
            <a:off x="517673" y="1180482"/>
            <a:ext cx="83439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 </a:t>
            </a:r>
          </a:p>
          <a:p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r>
              <a:rPr lang="en-US" dirty="0" err="1"/>
              <a:t>Librăriile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modulele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Python ne permit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accesăm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 de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programatori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.</a:t>
            </a:r>
          </a:p>
          <a:p>
            <a:r>
              <a:rPr lang="en-US" dirty="0"/>
              <a:t>Librăria PIL ne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dispoziție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b="1" dirty="0"/>
              <a:t>Image</a:t>
            </a:r>
            <a:r>
              <a:rPr lang="en-US" dirty="0"/>
              <a:t>:</a:t>
            </a:r>
          </a:p>
          <a:p>
            <a:r>
              <a:rPr lang="en-US" b="1" dirty="0"/>
              <a:t>size </a:t>
            </a:r>
            <a:r>
              <a:rPr lang="en-US" dirty="0"/>
              <a:t>(</a:t>
            </a:r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)</a:t>
            </a:r>
          </a:p>
          <a:p>
            <a:r>
              <a:rPr lang="en-US" b="1" dirty="0"/>
              <a:t>resize() </a:t>
            </a:r>
            <a:r>
              <a:rPr lang="en-US" dirty="0"/>
              <a:t>(</a:t>
            </a:r>
            <a:r>
              <a:rPr lang="en-US" dirty="0" err="1"/>
              <a:t>redimensionam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cu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)</a:t>
            </a:r>
          </a:p>
          <a:p>
            <a:r>
              <a:rPr lang="en-US" b="1" dirty="0"/>
              <a:t>scale() </a:t>
            </a:r>
            <a:r>
              <a:rPr lang="en-US" dirty="0"/>
              <a:t>(</a:t>
            </a:r>
            <a:r>
              <a:rPr lang="en-US" dirty="0" err="1"/>
              <a:t>redimensionam</a:t>
            </a:r>
            <a:r>
              <a:rPr lang="en-US" dirty="0"/>
              <a:t> </a:t>
            </a:r>
            <a:r>
              <a:rPr lang="en-US" dirty="0" err="1"/>
              <a:t>dimensiunile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de un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)</a:t>
            </a:r>
          </a:p>
          <a:p>
            <a:r>
              <a:rPr lang="en-US" b="1" dirty="0"/>
              <a:t>rotate() </a:t>
            </a:r>
            <a:r>
              <a:rPr lang="en-US" dirty="0"/>
              <a:t>(</a:t>
            </a:r>
            <a:r>
              <a:rPr lang="en-US" dirty="0" err="1"/>
              <a:t>rotim</a:t>
            </a:r>
            <a:r>
              <a:rPr lang="en-US" dirty="0"/>
              <a:t> o imagine)</a:t>
            </a:r>
          </a:p>
          <a:p>
            <a:r>
              <a:rPr lang="en-US" b="1" dirty="0"/>
              <a:t>crop() </a:t>
            </a:r>
            <a:r>
              <a:rPr lang="en-US" dirty="0"/>
              <a:t>(</a:t>
            </a:r>
            <a:r>
              <a:rPr lang="en-US" dirty="0" err="1"/>
              <a:t>decupam</a:t>
            </a:r>
            <a:r>
              <a:rPr lang="en-US" dirty="0"/>
              <a:t> o imagine)</a:t>
            </a:r>
          </a:p>
          <a:p>
            <a:r>
              <a:rPr lang="en-US" b="1" dirty="0"/>
              <a:t>grayscale() </a:t>
            </a:r>
            <a:r>
              <a:rPr lang="en-US" dirty="0"/>
              <a:t>(</a:t>
            </a:r>
            <a:r>
              <a:rPr lang="en-US" dirty="0" err="1"/>
              <a:t>transformăm</a:t>
            </a:r>
            <a:r>
              <a:rPr lang="en-US" dirty="0"/>
              <a:t> o imagine </a:t>
            </a:r>
            <a:r>
              <a:rPr lang="en-US" dirty="0" err="1"/>
              <a:t>în</a:t>
            </a:r>
            <a:r>
              <a:rPr lang="en-US" dirty="0"/>
              <a:t> "</a:t>
            </a:r>
            <a:r>
              <a:rPr lang="en-US" dirty="0" err="1"/>
              <a:t>alb</a:t>
            </a:r>
            <a:r>
              <a:rPr lang="en-US" dirty="0"/>
              <a:t>-</a:t>
            </a:r>
            <a:r>
              <a:rPr lang="en-US" dirty="0" err="1"/>
              <a:t>negru</a:t>
            </a:r>
            <a:r>
              <a:rPr lang="en-US" dirty="0"/>
              <a:t>"-de </a:t>
            </a:r>
            <a:r>
              <a:rPr lang="en-US" dirty="0" err="1"/>
              <a:t>fapt</a:t>
            </a:r>
            <a:r>
              <a:rPr lang="en-US" dirty="0"/>
              <a:t> sunt </a:t>
            </a:r>
            <a:r>
              <a:rPr lang="en-US" dirty="0" err="1"/>
              <a:t>nuanțe</a:t>
            </a:r>
            <a:r>
              <a:rPr lang="en-US" dirty="0"/>
              <a:t> de </a:t>
            </a:r>
            <a:r>
              <a:rPr lang="en-US" dirty="0" err="1"/>
              <a:t>gri</a:t>
            </a:r>
            <a:r>
              <a:rPr lang="en-US" dirty="0"/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0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63AB5991-BF6E-EABD-1125-AD466E56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56758A-CA0A-DDE0-0ECC-BBD7B658EBBE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B62A7F-11D1-778C-832B-30E686FF27B6}"/>
              </a:ext>
            </a:extLst>
          </p:cNvPr>
          <p:cNvSpPr txBox="1"/>
          <p:nvPr/>
        </p:nvSpPr>
        <p:spPr>
          <a:xfrm>
            <a:off x="1561308" y="448685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D9EC-09BA-EFAF-5701-D2E4595AD242}"/>
              </a:ext>
            </a:extLst>
          </p:cNvPr>
          <p:cNvSpPr txBox="1"/>
          <p:nvPr/>
        </p:nvSpPr>
        <p:spPr>
          <a:xfrm>
            <a:off x="517672" y="1002682"/>
            <a:ext cx="9324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importam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Image din </a:t>
            </a:r>
            <a:r>
              <a:rPr lang="en-US" dirty="0" err="1"/>
              <a:t>modulul</a:t>
            </a:r>
            <a:r>
              <a:rPr lang="en-US" dirty="0"/>
              <a:t> PIL</a:t>
            </a:r>
          </a:p>
          <a:p>
            <a:r>
              <a:rPr lang="en-US" dirty="0"/>
              <a:t>from PIL import Image</a:t>
            </a:r>
          </a:p>
          <a:p>
            <a:r>
              <a:rPr lang="en-US" dirty="0"/>
              <a:t># </a:t>
            </a:r>
            <a:r>
              <a:rPr lang="en-US" dirty="0" err="1"/>
              <a:t>deschidem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open()</a:t>
            </a:r>
          </a:p>
          <a:p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('image.jpg')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size</a:t>
            </a:r>
          </a:p>
          <a:p>
            <a:r>
              <a:rPr lang="en-US" dirty="0"/>
              <a:t>dim = </a:t>
            </a:r>
            <a:r>
              <a:rPr lang="en-US" dirty="0" err="1"/>
              <a:t>im.size</a:t>
            </a:r>
            <a:r>
              <a:rPr lang="en-US" dirty="0"/>
              <a:t> </a:t>
            </a:r>
          </a:p>
          <a:p>
            <a:r>
              <a:rPr lang="en-US" dirty="0"/>
              <a:t>print(dim) 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redimensionare</a:t>
            </a:r>
            <a:endParaRPr lang="en-US" dirty="0"/>
          </a:p>
          <a:p>
            <a:r>
              <a:rPr lang="en-US" dirty="0" err="1"/>
              <a:t>im_resized</a:t>
            </a:r>
            <a:r>
              <a:rPr lang="en-US" dirty="0"/>
              <a:t> = </a:t>
            </a:r>
            <a:r>
              <a:rPr lang="en-US" dirty="0" err="1"/>
              <a:t>im.resize</a:t>
            </a:r>
            <a:r>
              <a:rPr lang="en-US" dirty="0"/>
              <a:t>((100,200))</a:t>
            </a:r>
          </a:p>
          <a:p>
            <a:r>
              <a:rPr lang="en-US" dirty="0"/>
              <a:t>#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redimensionate</a:t>
            </a:r>
            <a:endParaRPr lang="en-US" dirty="0"/>
          </a:p>
          <a:p>
            <a:r>
              <a:rPr lang="en-US" dirty="0" err="1"/>
              <a:t>im_resized.save</a:t>
            </a:r>
            <a:r>
              <a:rPr lang="en-US" dirty="0"/>
              <a:t>('resized_image.png')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redimensionare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  <a:p>
            <a:r>
              <a:rPr lang="en-US" dirty="0"/>
              <a:t>factor = 3</a:t>
            </a:r>
          </a:p>
          <a:p>
            <a:r>
              <a:rPr lang="en-US" dirty="0" err="1"/>
              <a:t>im_scale</a:t>
            </a:r>
            <a:r>
              <a:rPr lang="en-US" dirty="0"/>
              <a:t> = </a:t>
            </a:r>
            <a:r>
              <a:rPr lang="en-US" dirty="0" err="1"/>
              <a:t>im.resize</a:t>
            </a:r>
            <a:r>
              <a:rPr lang="en-US" dirty="0"/>
              <a:t>((factor*dim[0], factor*dim[1]))</a:t>
            </a:r>
          </a:p>
          <a:p>
            <a:r>
              <a:rPr lang="en-US" dirty="0" err="1"/>
              <a:t>im_scale.save</a:t>
            </a:r>
            <a:r>
              <a:rPr lang="en-US" dirty="0"/>
              <a:t>('scaled_image.png')</a:t>
            </a:r>
          </a:p>
        </p:txBody>
      </p:sp>
    </p:spTree>
    <p:extLst>
      <p:ext uri="{BB962C8B-B14F-4D97-AF65-F5344CB8AC3E}">
        <p14:creationId xmlns:p14="http://schemas.microsoft.com/office/powerpoint/2010/main" val="18062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BCC92E12-F52B-BAC9-3E99-8B6551FE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8234E8-A8CB-E521-3823-982AEA01D103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C6F967-CACC-3BB2-779F-B04260D94E57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 + PIL (python image library)</a:t>
            </a:r>
            <a:r>
              <a:rPr lang="en-US" sz="2000" dirty="0"/>
              <a:t> </a:t>
            </a:r>
          </a:p>
          <a:p>
            <a:pPr algn="ctr"/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8C5EE-A42A-4428-7C6D-EB0DF8327837}"/>
              </a:ext>
            </a:extLst>
          </p:cNvPr>
          <p:cNvSpPr txBox="1"/>
          <p:nvPr/>
        </p:nvSpPr>
        <p:spPr>
          <a:xfrm>
            <a:off x="517673" y="1218582"/>
            <a:ext cx="83439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</a:p>
          <a:p>
            <a:endParaRPr lang="en-US" dirty="0"/>
          </a:p>
          <a:p>
            <a:r>
              <a:rPr lang="en-US" dirty="0"/>
              <a:t>Salvați o imagine de pe internet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modific</a:t>
            </a:r>
            <a:r>
              <a:rPr lang="en-US" dirty="0"/>
              <a:t>-o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Image din </a:t>
            </a:r>
            <a:r>
              <a:rPr lang="en-US" dirty="0" err="1"/>
              <a:t>libraria</a:t>
            </a:r>
            <a:r>
              <a:rPr lang="en-US" dirty="0"/>
              <a:t> PIL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background nou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interesant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desktopul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EXERCIȚIU : 2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Deschide</a:t>
            </a:r>
            <a:r>
              <a:rPr lang="en-US" dirty="0"/>
              <a:t> o imagine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convertește</a:t>
            </a:r>
            <a:r>
              <a:rPr lang="en-US" dirty="0"/>
              <a:t>-o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b="1" dirty="0" err="1"/>
              <a:t>tonuri</a:t>
            </a:r>
            <a:r>
              <a:rPr lang="en-US" b="1" dirty="0"/>
              <a:t> de </a:t>
            </a:r>
            <a:r>
              <a:rPr lang="en-US" b="1" dirty="0" err="1"/>
              <a:t>gri</a:t>
            </a:r>
            <a:r>
              <a:rPr lang="en-US" dirty="0"/>
              <a:t> (</a:t>
            </a:r>
            <a:r>
              <a:rPr lang="en-US" dirty="0" err="1"/>
              <a:t>alb-negru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endParaRPr lang="en-US" dirty="0"/>
          </a:p>
          <a:p>
            <a:r>
              <a:rPr lang="it-IT" dirty="0"/>
              <a:t>Inversează culorile unei imagini (efect negativ).</a:t>
            </a:r>
          </a:p>
          <a:p>
            <a:endParaRPr lang="it-IT" dirty="0"/>
          </a:p>
          <a:p>
            <a:r>
              <a:rPr lang="en-US" b="1" dirty="0"/>
              <a:t>EXERCIȚIU : 4</a:t>
            </a:r>
            <a:endParaRPr lang="en-US" dirty="0"/>
          </a:p>
          <a:p>
            <a:r>
              <a:rPr lang="it-IT" dirty="0"/>
              <a:t>Decuparea unei regiuni din imagine</a:t>
            </a:r>
          </a:p>
          <a:p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841</Words>
  <Application>Microsoft Office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Alexandria Medium</vt:lpstr>
      <vt:lpstr>Albert Sans</vt:lpstr>
      <vt:lpstr>Arial</vt:lpstr>
      <vt:lpstr>Lead Funnel by Slidesgo</vt:lpstr>
      <vt:lpstr>Curs III Python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Flavius</cp:lastModifiedBy>
  <cp:revision>63</cp:revision>
  <dcterms:modified xsi:type="dcterms:W3CDTF">2025-03-12T11:13:26Z</dcterms:modified>
</cp:coreProperties>
</file>