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1" r:id="rId10"/>
  </p:sldIdLst>
  <p:sldSz cx="9144000" cy="5143500" type="screen16x9"/>
  <p:notesSz cx="6858000" cy="9144000"/>
  <p:embeddedFontLst>
    <p:embeddedFont>
      <p:font typeface="Albert Sans" panose="020B0604020202020204" charset="0"/>
      <p:regular r:id="rId12"/>
      <p:bold r:id="rId13"/>
      <p:italic r:id="rId14"/>
      <p:boldItalic r:id="rId15"/>
    </p:embeddedFont>
    <p:embeddedFont>
      <p:font typeface="Alexandria Medium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DB53252-EC7A-7DA7-4831-C18FB8EF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FFA26465-C7E8-7D79-564B-8C310495D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7A9FB3A4-476D-92B0-4BE8-44D415ED5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187F84E-472D-BF2E-C1A5-A4512AE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FD9C414-6D39-2E17-82F8-84AFE5717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69FA7E2-B8C6-543F-FE88-9A820D769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9AC0F2-2E16-F460-C451-3BA10DBF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E27FCA20-5214-6825-BD9B-072DB2DB8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31FCACE1-6108-1FC5-A310-5DA126172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B9504544-EF04-4282-EE79-2AA981D3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32C51A61-700E-E0E3-7DFE-A30144C9D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82AADEF-FA61-3E2C-413E-32F4BC415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75D99E5-ADA9-D3A6-38E1-D4ECB8C2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19A9754F-17C1-C8F6-0068-19082A862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0CC1328-C334-C050-C3D6-C3A03A0C5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II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517673" y="1002682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Clasă</a:t>
            </a:r>
            <a:endParaRPr lang="en-US" dirty="0"/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folosim</a:t>
            </a:r>
            <a:r>
              <a:rPr lang="en-US" dirty="0"/>
              <a:t> o </a:t>
            </a:r>
            <a:r>
              <a:rPr lang="en-US" dirty="0" err="1"/>
              <a:t>rețetă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.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Python cum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arate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face.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formată</a:t>
            </a:r>
            <a:r>
              <a:rPr lang="en-US" dirty="0"/>
              <a:t> din 3 </a:t>
            </a:r>
            <a:r>
              <a:rPr lang="en-US" dirty="0" err="1"/>
              <a:t>părți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, un </a:t>
            </a:r>
            <a:r>
              <a:rPr lang="en-US" b="1" dirty="0"/>
              <a:t>constructor</a:t>
            </a:r>
            <a:r>
              <a:rPr lang="en-US" dirty="0"/>
              <a:t>, </a:t>
            </a:r>
            <a:r>
              <a:rPr lang="en-US" b="1" dirty="0" err="1"/>
              <a:t>atribute</a:t>
            </a:r>
            <a:r>
              <a:rPr lang="en-US" b="1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metode</a:t>
            </a:r>
            <a:r>
              <a:rPr lang="en-US" dirty="0"/>
              <a:t>. </a:t>
            </a:r>
            <a:r>
              <a:rPr lang="en-US" dirty="0" err="1"/>
              <a:t>Odată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face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din </a:t>
            </a:r>
            <a:r>
              <a:rPr lang="en-US" dirty="0" err="1"/>
              <a:t>ea</a:t>
            </a:r>
            <a:r>
              <a:rPr lang="en-US" dirty="0"/>
              <a:t>, la </a:t>
            </a:r>
            <a:r>
              <a:rPr lang="en-US" dirty="0" err="1"/>
              <a:t>fel</a:t>
            </a:r>
            <a:r>
              <a:rPr lang="en-US" dirty="0"/>
              <a:t> ca o </a:t>
            </a:r>
            <a:r>
              <a:rPr lang="en-US" dirty="0" err="1"/>
              <a:t>rețetă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prăjituri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EXEMPLU COD :</a:t>
            </a:r>
          </a:p>
          <a:p>
            <a:r>
              <a:rPr lang="en-US" dirty="0"/>
              <a:t>class </a:t>
            </a:r>
            <a:r>
              <a:rPr lang="en-US" dirty="0" err="1"/>
              <a:t>Persoana</a:t>
            </a:r>
            <a:r>
              <a:rPr lang="en-US" dirty="0"/>
              <a:t>:</a:t>
            </a:r>
          </a:p>
          <a:p>
            <a:r>
              <a:rPr lang="en-US" dirty="0"/>
              <a:t>  # constructor</a:t>
            </a:r>
          </a:p>
          <a:p>
            <a:r>
              <a:rPr lang="en-US" dirty="0"/>
              <a:t>  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varsta</a:t>
            </a:r>
            <a:r>
              <a:rPr lang="en-US" dirty="0"/>
              <a:t>, </a:t>
            </a:r>
            <a:r>
              <a:rPr lang="en-US" dirty="0" err="1"/>
              <a:t>inaltime</a:t>
            </a:r>
            <a:r>
              <a:rPr lang="en-US" dirty="0"/>
              <a:t>):</a:t>
            </a:r>
          </a:p>
          <a:p>
            <a:r>
              <a:rPr lang="en-US" dirty="0"/>
              <a:t>    # </a:t>
            </a:r>
            <a:r>
              <a:rPr lang="en-US" dirty="0" err="1"/>
              <a:t>atribute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self.nume</a:t>
            </a:r>
            <a:r>
              <a:rPr lang="en-US" dirty="0"/>
              <a:t> = </a:t>
            </a:r>
            <a:r>
              <a:rPr lang="en-US" dirty="0" err="1"/>
              <a:t>nume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self.varsta</a:t>
            </a:r>
            <a:r>
              <a:rPr lang="en-US" dirty="0"/>
              <a:t> = </a:t>
            </a:r>
            <a:r>
              <a:rPr lang="en-US" dirty="0" err="1"/>
              <a:t>varsta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self.inaltime</a:t>
            </a:r>
            <a:r>
              <a:rPr lang="en-US" dirty="0"/>
              <a:t> = </a:t>
            </a:r>
            <a:r>
              <a:rPr lang="en-US" dirty="0" err="1"/>
              <a:t>inaltime</a:t>
            </a:r>
            <a:endParaRPr lang="en-US" dirty="0"/>
          </a:p>
          <a:p>
            <a:r>
              <a:rPr lang="en-US" dirty="0"/>
              <a:t>  # </a:t>
            </a:r>
            <a:r>
              <a:rPr lang="en-US" dirty="0" err="1"/>
              <a:t>metode</a:t>
            </a:r>
            <a:endParaRPr lang="en-US" dirty="0"/>
          </a:p>
          <a:p>
            <a:r>
              <a:rPr lang="en-US" dirty="0"/>
              <a:t>  def </a:t>
            </a:r>
            <a:r>
              <a:rPr lang="en-US" dirty="0" err="1"/>
              <a:t>afisare</a:t>
            </a:r>
            <a:r>
              <a:rPr lang="en-US" dirty="0"/>
              <a:t>(self):</a:t>
            </a:r>
          </a:p>
          <a:p>
            <a:r>
              <a:rPr lang="en-US" dirty="0"/>
              <a:t>    print(</a:t>
            </a:r>
            <a:r>
              <a:rPr lang="en-US" dirty="0" err="1"/>
              <a:t>f'Ma</a:t>
            </a:r>
            <a:r>
              <a:rPr lang="en-US" dirty="0"/>
              <a:t> </a:t>
            </a:r>
            <a:r>
              <a:rPr lang="en-US" dirty="0" err="1"/>
              <a:t>numesc</a:t>
            </a:r>
            <a:r>
              <a:rPr lang="en-US" dirty="0"/>
              <a:t> {</a:t>
            </a:r>
            <a:r>
              <a:rPr lang="en-US" dirty="0" err="1"/>
              <a:t>self.nume</a:t>
            </a:r>
            <a:r>
              <a:rPr lang="en-US" dirty="0"/>
              <a:t>}, am {</a:t>
            </a:r>
            <a:r>
              <a:rPr lang="en-US" dirty="0" err="1"/>
              <a:t>self.varsta</a:t>
            </a:r>
            <a:r>
              <a:rPr lang="en-US" dirty="0"/>
              <a:t>} ani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inaltimea</a:t>
            </a:r>
            <a:r>
              <a:rPr lang="en-US" dirty="0"/>
              <a:t> de {</a:t>
            </a:r>
            <a:r>
              <a:rPr lang="en-US" dirty="0" err="1"/>
              <a:t>self.inaltime</a:t>
            </a:r>
            <a:r>
              <a:rPr lang="en-US" dirty="0"/>
              <a:t>} m.')</a:t>
            </a:r>
          </a:p>
          <a:p>
            <a:r>
              <a:rPr lang="en-US" dirty="0"/>
              <a:t>#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 </a:t>
            </a:r>
            <a:r>
              <a:rPr lang="en-US" dirty="0" err="1"/>
              <a:t>urmatoare</a:t>
            </a:r>
            <a:r>
              <a:rPr lang="en-US" dirty="0"/>
              <a:t> de cod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din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8E7F47-C4A3-18A9-CFC5-E429BAB7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9FE0-41D6-7D78-23B4-B6809AC19E02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0FF2F3-1AC2-0CF7-71CA-9BFB710BD51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65D0-CE3D-BA55-9480-037A223BE9A9}"/>
              </a:ext>
            </a:extLst>
          </p:cNvPr>
          <p:cNvSpPr txBox="1"/>
          <p:nvPr/>
        </p:nvSpPr>
        <p:spPr>
          <a:xfrm>
            <a:off x="517673" y="1002682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/>
              <a:t>Constructor</a:t>
            </a:r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ne </a:t>
            </a:r>
            <a:r>
              <a:rPr lang="en-US" dirty="0" err="1"/>
              <a:t>gândim</a:t>
            </a:r>
            <a:r>
              <a:rPr lang="en-US" dirty="0"/>
              <a:t> la o </a:t>
            </a:r>
            <a:r>
              <a:rPr lang="en-US" dirty="0" err="1"/>
              <a:t>clasă</a:t>
            </a:r>
            <a:r>
              <a:rPr lang="en-US" dirty="0"/>
              <a:t> ca la o </a:t>
            </a:r>
            <a:r>
              <a:rPr lang="en-US" dirty="0" err="1"/>
              <a:t>rețetă</a:t>
            </a:r>
            <a:r>
              <a:rPr lang="en-US" dirty="0"/>
              <a:t> de </a:t>
            </a:r>
            <a:r>
              <a:rPr lang="en-US" dirty="0" err="1"/>
              <a:t>prăjituri</a:t>
            </a:r>
            <a:r>
              <a:rPr lang="en-US" dirty="0"/>
              <a:t>, un </a:t>
            </a:r>
            <a:r>
              <a:rPr lang="en-US" b="1" dirty="0"/>
              <a:t>constructor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de </a:t>
            </a:r>
            <a:r>
              <a:rPr lang="en-US" dirty="0" err="1"/>
              <a:t>bucătărie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final.</a:t>
            </a:r>
          </a:p>
          <a:p>
            <a:r>
              <a:rPr lang="en-US" dirty="0"/>
              <a:t>Un </a:t>
            </a:r>
            <a:r>
              <a:rPr lang="en-US" b="1" dirty="0"/>
              <a:t>constructor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specială</a:t>
            </a:r>
            <a:r>
              <a:rPr lang="en-US" dirty="0"/>
              <a:t> care ne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creăm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Python,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specială</a:t>
            </a:r>
            <a:r>
              <a:rPr lang="en-US" dirty="0"/>
              <a:t> se </a:t>
            </a:r>
            <a:r>
              <a:rPr lang="en-US" dirty="0" err="1"/>
              <a:t>numește</a:t>
            </a:r>
            <a:r>
              <a:rPr lang="en-US" dirty="0"/>
              <a:t> </a:t>
            </a:r>
            <a:r>
              <a:rPr lang="en-US" b="1" dirty="0" err="1"/>
              <a:t>init</a:t>
            </a:r>
            <a:r>
              <a:rPr lang="en-US" dirty="0" err="1"/>
              <a:t>.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 err="1"/>
              <a:t>init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nu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 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 un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cream 2 </a:t>
            </a:r>
            <a:r>
              <a:rPr lang="en-US" dirty="0" err="1"/>
              <a:t>obiecte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endParaRPr lang="en-US" dirty="0"/>
          </a:p>
          <a:p>
            <a:r>
              <a:rPr lang="en-US" dirty="0" err="1"/>
              <a:t>baiat</a:t>
            </a:r>
            <a:r>
              <a:rPr lang="en-US" dirty="0"/>
              <a:t> = </a:t>
            </a:r>
            <a:r>
              <a:rPr lang="en-US" dirty="0" err="1"/>
              <a:t>Persoana</a:t>
            </a:r>
            <a:r>
              <a:rPr lang="en-US" dirty="0"/>
              <a:t>("Alex", 12, 1.34)</a:t>
            </a:r>
          </a:p>
          <a:p>
            <a:r>
              <a:rPr lang="en-US" dirty="0"/>
              <a:t>fata = </a:t>
            </a:r>
            <a:r>
              <a:rPr lang="en-US" dirty="0" err="1"/>
              <a:t>Persoana</a:t>
            </a:r>
            <a:r>
              <a:rPr lang="en-US" dirty="0"/>
              <a:t>(“Briana", 13, 1.2)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46E6D40-13EB-1608-30CF-59EBC9C7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701E8-7923-91D4-382F-32E696CB250D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A1FDD-5112-4BCF-FB92-9C48E843CBFF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B30A-7F40-97C0-B652-2496706C6771}"/>
              </a:ext>
            </a:extLst>
          </p:cNvPr>
          <p:cNvSpPr txBox="1"/>
          <p:nvPr/>
        </p:nvSpPr>
        <p:spPr>
          <a:xfrm>
            <a:off x="517673" y="1002682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 err="1"/>
              <a:t>Atribute</a:t>
            </a:r>
            <a:endParaRPr lang="en-US" dirty="0"/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Continuând</a:t>
            </a:r>
            <a:r>
              <a:rPr lang="en-US" dirty="0"/>
              <a:t> analogia </a:t>
            </a:r>
            <a:r>
              <a:rPr lang="en-US" dirty="0" err="1"/>
              <a:t>culinară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ingredientele</a:t>
            </a:r>
            <a:r>
              <a:rPr lang="en-US" dirty="0"/>
              <a:t> din </a:t>
            </a:r>
            <a:r>
              <a:rPr lang="en-US" dirty="0" err="1"/>
              <a:t>rețeta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de </a:t>
            </a:r>
            <a:r>
              <a:rPr lang="en-US" dirty="0" err="1"/>
              <a:t>prăjituri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gândiți-vă</a:t>
            </a:r>
            <a:r>
              <a:rPr lang="en-US" dirty="0"/>
              <a:t> ca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prăjiturile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constructor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cuvântul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self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EXEMPLU COD :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accesam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baiat.nume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fata.nume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63AB5991-BF6E-EABD-1125-AD466E56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56758A-CA0A-DDE0-0ECC-BBD7B658EBBE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B62A7F-11D1-778C-832B-30E686FF27B6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D9EC-09BA-EFAF-5701-D2E4595AD242}"/>
              </a:ext>
            </a:extLst>
          </p:cNvPr>
          <p:cNvSpPr txBox="1"/>
          <p:nvPr/>
        </p:nvSpPr>
        <p:spPr>
          <a:xfrm>
            <a:off x="517673" y="1002682"/>
            <a:ext cx="8343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/>
              <a:t>Metode</a:t>
            </a:r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gândi</a:t>
            </a:r>
            <a:r>
              <a:rPr lang="en-US" dirty="0"/>
              <a:t> la </a:t>
            </a:r>
            <a:r>
              <a:rPr lang="en-US" dirty="0" err="1"/>
              <a:t>metode</a:t>
            </a:r>
            <a:r>
              <a:rPr lang="en-US" dirty="0"/>
              <a:t> ca la </a:t>
            </a:r>
            <a:r>
              <a:rPr lang="en-US" dirty="0" err="1"/>
              <a:t>acțiuni</a:t>
            </a:r>
            <a:r>
              <a:rPr lang="en-US" dirty="0"/>
              <a:t> care pot fi </a:t>
            </a:r>
            <a:r>
              <a:rPr lang="en-US" dirty="0" err="1"/>
              <a:t>făcute</a:t>
            </a:r>
            <a:r>
              <a:rPr lang="en-US" dirty="0"/>
              <a:t> de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o </a:t>
            </a:r>
            <a:r>
              <a:rPr lang="en-US" dirty="0" err="1"/>
              <a:t>mașină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circule</a:t>
            </a:r>
            <a:r>
              <a:rPr lang="en-US" dirty="0"/>
              <a:t>, un avion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zboare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o </a:t>
            </a:r>
            <a:r>
              <a:rPr lang="en-US" dirty="0" err="1"/>
              <a:t>prăjitură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bineînțeles</a:t>
            </a:r>
            <a:r>
              <a:rPr lang="en-US" dirty="0"/>
              <a:t> </a:t>
            </a:r>
            <a:r>
              <a:rPr lang="en-US" dirty="0" err="1"/>
              <a:t>mâncată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EXEMPLU COD :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apelam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r>
              <a:rPr lang="en-US" dirty="0" err="1"/>
              <a:t>baiat.afisare</a:t>
            </a:r>
            <a:r>
              <a:rPr lang="en-US" dirty="0"/>
              <a:t>()</a:t>
            </a:r>
          </a:p>
          <a:p>
            <a:r>
              <a:rPr lang="en-US" dirty="0" err="1"/>
              <a:t>fata.afisare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5E62C2FA-F39D-1414-0F42-6FCD4F73D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9B843B-6978-D9D6-0B38-315AD086A587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DAB9AB-4B09-2483-D3B1-1B4AD4531EFB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2150A-94CC-587C-898A-BE2DBF63CDFA}"/>
              </a:ext>
            </a:extLst>
          </p:cNvPr>
          <p:cNvSpPr txBox="1"/>
          <p:nvPr/>
        </p:nvSpPr>
        <p:spPr>
          <a:xfrm>
            <a:off x="517673" y="1002682"/>
            <a:ext cx="834390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 err="1"/>
              <a:t>Obiect</a:t>
            </a:r>
            <a:endParaRPr lang="en-US" dirty="0"/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obținem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apelăm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 Un </a:t>
            </a:r>
            <a:r>
              <a:rPr lang="en-US" b="1" dirty="0" err="1"/>
              <a:t>obiect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. Din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b="1" dirty="0"/>
              <a:t>fata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baiat</a:t>
            </a:r>
            <a:r>
              <a:rPr lang="en-US" b="1" dirty="0"/>
              <a:t> </a:t>
            </a:r>
            <a:r>
              <a:rPr lang="en-US" dirty="0"/>
              <a:t>sunt </a:t>
            </a:r>
            <a:r>
              <a:rPr lang="en-US" dirty="0" err="1"/>
              <a:t>obiecte</a:t>
            </a:r>
            <a:r>
              <a:rPr lang="en-US" dirty="0"/>
              <a:t> ale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oricâte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CONCEPT :</a:t>
            </a:r>
            <a:r>
              <a:rPr lang="en-US" dirty="0"/>
              <a:t> JSON</a:t>
            </a:r>
          </a:p>
          <a:p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r>
              <a:rPr lang="en-US" dirty="0" err="1"/>
              <a:t>Fișierele</a:t>
            </a:r>
            <a:r>
              <a:rPr lang="en-US" dirty="0"/>
              <a:t> JSON(Java Script Object Notation) sunt un tip special de </a:t>
            </a:r>
            <a:r>
              <a:rPr lang="en-US" dirty="0" err="1"/>
              <a:t>fișiere</a:t>
            </a:r>
            <a:r>
              <a:rPr lang="en-US" dirty="0"/>
              <a:t>,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format de </a:t>
            </a:r>
            <a:r>
              <a:rPr lang="en-US" dirty="0" err="1"/>
              <a:t>dicționar</a:t>
            </a:r>
            <a:r>
              <a:rPr lang="en-US" dirty="0"/>
              <a:t>; </a:t>
            </a:r>
            <a:r>
              <a:rPr lang="en-US" dirty="0" err="1"/>
              <a:t>dicționarele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ideala</a:t>
            </a:r>
            <a:r>
              <a:rPr lang="en-US" dirty="0"/>
              <a:t> de a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informația</a:t>
            </a:r>
            <a:r>
              <a:rPr lang="en-US" dirty="0"/>
              <a:t>. </a:t>
            </a:r>
          </a:p>
          <a:p>
            <a:r>
              <a:rPr lang="en-US" dirty="0"/>
              <a:t># EXEMPLU COD :</a:t>
            </a:r>
          </a:p>
          <a:p>
            <a:r>
              <a:rPr lang="en-US" dirty="0"/>
              <a:t>‘{</a:t>
            </a:r>
          </a:p>
          <a:p>
            <a:r>
              <a:rPr lang="en-US" dirty="0"/>
              <a:t>"</a:t>
            </a:r>
            <a:r>
              <a:rPr lang="en-US" dirty="0" err="1"/>
              <a:t>name":"John</a:t>
            </a:r>
            <a:r>
              <a:rPr lang="en-US" dirty="0"/>
              <a:t>", </a:t>
            </a:r>
          </a:p>
          <a:p>
            <a:r>
              <a:rPr lang="en-US" dirty="0"/>
              <a:t>"age":30,</a:t>
            </a:r>
          </a:p>
          <a:p>
            <a:r>
              <a:rPr lang="en-US" dirty="0"/>
              <a:t> "</a:t>
            </a:r>
            <a:r>
              <a:rPr lang="en-US" dirty="0" err="1"/>
              <a:t>car":null</a:t>
            </a:r>
            <a:endParaRPr lang="en-US" dirty="0"/>
          </a:p>
          <a:p>
            <a:r>
              <a:rPr lang="en-US" dirty="0"/>
              <a:t>}'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b="1" dirty="0"/>
          </a:p>
          <a:p>
            <a:pPr algn="ctr"/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1002682"/>
            <a:ext cx="8343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 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Familie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ca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tatălui</a:t>
            </a:r>
            <a:r>
              <a:rPr lang="en-US" dirty="0"/>
              <a:t>, al </a:t>
            </a:r>
            <a:r>
              <a:rPr lang="en-US" dirty="0" err="1"/>
              <a:t>mamei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copii</a:t>
            </a:r>
            <a:r>
              <a:rPr lang="en-US" dirty="0"/>
              <a:t>.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copiii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părinti</a:t>
            </a:r>
            <a:r>
              <a:rPr lang="en-US" dirty="0"/>
              <a:t>. ex: mama </a:t>
            </a:r>
            <a:r>
              <a:rPr lang="en-US" dirty="0" err="1"/>
              <a:t>este</a:t>
            </a:r>
            <a:r>
              <a:rPr lang="en-US" dirty="0"/>
              <a:t> Daniela tata </a:t>
            </a:r>
            <a:r>
              <a:rPr lang="en-US" dirty="0" err="1"/>
              <a:t>este</a:t>
            </a:r>
            <a:r>
              <a:rPr lang="en-US" dirty="0"/>
              <a:t> George </a:t>
            </a:r>
            <a:r>
              <a:rPr lang="en-US" dirty="0" err="1"/>
              <a:t>copii</a:t>
            </a:r>
            <a:r>
              <a:rPr lang="en-US" dirty="0"/>
              <a:t> sunt: Dan, Mihai </a:t>
            </a:r>
            <a:r>
              <a:rPr lang="en-US" dirty="0" err="1"/>
              <a:t>și</a:t>
            </a:r>
            <a:r>
              <a:rPr lang="en-US" dirty="0"/>
              <a:t> Ștefan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: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Daniela </a:t>
            </a:r>
            <a:r>
              <a:rPr lang="en-US" dirty="0" err="1"/>
              <a:t>și</a:t>
            </a:r>
            <a:r>
              <a:rPr lang="en-US" dirty="0"/>
              <a:t> George sunt Dan, Mihai </a:t>
            </a:r>
            <a:r>
              <a:rPr lang="en-US" dirty="0" err="1"/>
              <a:t>și</a:t>
            </a:r>
            <a:r>
              <a:rPr lang="en-US" dirty="0"/>
              <a:t> Ștefan.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Mașină</a:t>
            </a:r>
            <a:r>
              <a:rPr lang="en-US" dirty="0"/>
              <a:t> care are ca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marcă</a:t>
            </a:r>
            <a:r>
              <a:rPr lang="en-US" dirty="0"/>
              <a:t>,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, </a:t>
            </a:r>
            <a:r>
              <a:rPr lang="en-US" dirty="0" err="1"/>
              <a:t>culoare</a:t>
            </a:r>
            <a:r>
              <a:rPr lang="en-US" dirty="0"/>
              <a:t>. </a:t>
            </a:r>
            <a:r>
              <a:rPr lang="en-US" dirty="0" err="1"/>
              <a:t>Citiți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. </a:t>
            </a:r>
            <a:r>
              <a:rPr lang="en-US" dirty="0" err="1"/>
              <a:t>Afișați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mașinii</a:t>
            </a:r>
            <a:r>
              <a:rPr lang="en-US" dirty="0"/>
              <a:t>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Definiți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Fructe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.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3 </a:t>
            </a:r>
            <a:r>
              <a:rPr lang="en-US" dirty="0" err="1"/>
              <a:t>valori</a:t>
            </a:r>
            <a:r>
              <a:rPr lang="en-US" dirty="0"/>
              <a:t>: mic, </a:t>
            </a:r>
            <a:r>
              <a:rPr lang="en-US" dirty="0" err="1"/>
              <a:t>mijlociu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mare.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3 </a:t>
            </a:r>
            <a:r>
              <a:rPr lang="en-US" dirty="0" err="1"/>
              <a:t>liste</a:t>
            </a:r>
            <a:r>
              <a:rPr lang="en-US" dirty="0"/>
              <a:t>: </a:t>
            </a:r>
            <a:r>
              <a:rPr lang="en-US" dirty="0" err="1"/>
              <a:t>lista_fructe_mici</a:t>
            </a:r>
            <a:r>
              <a:rPr lang="en-US" dirty="0"/>
              <a:t>, </a:t>
            </a:r>
            <a:r>
              <a:rPr lang="en-US" dirty="0" err="1"/>
              <a:t>lista_fructe_mijlocii</a:t>
            </a:r>
            <a:r>
              <a:rPr lang="en-US" dirty="0"/>
              <a:t>, </a:t>
            </a:r>
            <a:r>
              <a:rPr lang="en-US" dirty="0" err="1"/>
              <a:t>lista_fructe_mari</a:t>
            </a:r>
            <a:r>
              <a:rPr lang="en-US" dirty="0"/>
              <a:t>.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listele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.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variabila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răspunsul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dorește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continue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fructelor</a:t>
            </a:r>
            <a:r>
              <a:rPr lang="en-US" dirty="0"/>
              <a:t>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6CAFE33-4FEE-8069-8E45-66DB9D41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5325-BC5F-5B80-D1EE-78DDE7F5507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229D46-2CF2-EC40-AEFD-8EC59BF25B0A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b="1" dirty="0"/>
          </a:p>
          <a:p>
            <a:pPr algn="ctr"/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045CB-1CF9-89D3-A634-9D716265DBF5}"/>
              </a:ext>
            </a:extLst>
          </p:cNvPr>
          <p:cNvSpPr txBox="1"/>
          <p:nvPr/>
        </p:nvSpPr>
        <p:spPr>
          <a:xfrm>
            <a:off x="517673" y="1002682"/>
            <a:ext cx="8343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4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un student 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vârstă</a:t>
            </a:r>
            <a:r>
              <a:rPr lang="en-US" dirty="0"/>
              <a:t>, </a:t>
            </a:r>
            <a:r>
              <a:rPr lang="en-US" dirty="0" err="1"/>
              <a:t>notă</a:t>
            </a:r>
            <a:r>
              <a:rPr lang="en-US" dirty="0"/>
              <a:t> la </a:t>
            </a:r>
            <a:r>
              <a:rPr lang="en-US" dirty="0" err="1"/>
              <a:t>matematică</a:t>
            </a:r>
            <a:r>
              <a:rPr lang="en-US" dirty="0"/>
              <a:t>, </a:t>
            </a:r>
            <a:r>
              <a:rPr lang="en-US" dirty="0" err="1"/>
              <a:t>notă</a:t>
            </a:r>
            <a:r>
              <a:rPr lang="en-US" dirty="0"/>
              <a:t> la </a:t>
            </a:r>
            <a:r>
              <a:rPr lang="en-US" dirty="0" err="1"/>
              <a:t>informatică</a:t>
            </a:r>
            <a:r>
              <a:rPr lang="en-US" dirty="0"/>
              <a:t>). </a:t>
            </a:r>
            <a:r>
              <a:rPr lang="en-US" dirty="0" err="1"/>
              <a:t>Apoi</a:t>
            </a:r>
            <a:r>
              <a:rPr lang="en-US" dirty="0"/>
              <a:t>,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`Student`.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5</a:t>
            </a:r>
            <a:endParaRPr lang="en-US" dirty="0"/>
          </a:p>
          <a:p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citește</a:t>
            </a:r>
            <a:r>
              <a:rPr lang="en-US" dirty="0"/>
              <a:t> date </a:t>
            </a:r>
            <a:r>
              <a:rPr lang="en-US" dirty="0" err="1"/>
              <a:t>despre</a:t>
            </a:r>
            <a:r>
              <a:rPr lang="en-US" dirty="0"/>
              <a:t> un </a:t>
            </a:r>
            <a:r>
              <a:rPr lang="en-US" dirty="0" err="1"/>
              <a:t>angajat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fișier</a:t>
            </a:r>
            <a:r>
              <a:rPr lang="en-US" dirty="0"/>
              <a:t> (`angajat.txt`),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`</a:t>
            </a:r>
            <a:r>
              <a:rPr lang="en-US" dirty="0" err="1"/>
              <a:t>Angajat</a:t>
            </a:r>
            <a:r>
              <a:rPr lang="en-US" dirty="0"/>
              <a:t>`.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6</a:t>
            </a:r>
            <a:endParaRPr lang="en-US" dirty="0"/>
          </a:p>
          <a:p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creează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`Service` </a:t>
            </a:r>
            <a:r>
              <a:rPr lang="en-US" dirty="0" err="1"/>
              <a:t>și</a:t>
            </a:r>
            <a:r>
              <a:rPr lang="en-US" dirty="0"/>
              <a:t> le </a:t>
            </a:r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‘CUI’,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`Masina’.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90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914</Words>
  <Application>Microsoft Office PowerPoint</Application>
  <PresentationFormat>On-screen Show (16:9)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Albert Sans</vt:lpstr>
      <vt:lpstr>Alexandria Medium</vt:lpstr>
      <vt:lpstr>Lead Funnel by Slidesgo</vt:lpstr>
      <vt:lpstr>Curs II Python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Flavius</cp:lastModifiedBy>
  <cp:revision>48</cp:revision>
  <dcterms:modified xsi:type="dcterms:W3CDTF">2025-03-15T16:21:34Z</dcterms:modified>
</cp:coreProperties>
</file>