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9" r:id="rId3"/>
    <p:sldId id="282" r:id="rId4"/>
    <p:sldId id="283" r:id="rId5"/>
    <p:sldId id="284" r:id="rId6"/>
    <p:sldId id="285" r:id="rId7"/>
    <p:sldId id="286" r:id="rId8"/>
    <p:sldId id="281" r:id="rId9"/>
  </p:sldIdLst>
  <p:sldSz cx="9144000" cy="5143500" type="screen16x9"/>
  <p:notesSz cx="6858000" cy="9144000"/>
  <p:embeddedFontLst>
    <p:embeddedFont>
      <p:font typeface="Albert Sans" panose="020B0604020202020204" charset="0"/>
      <p:regular r:id="rId11"/>
      <p:bold r:id="rId12"/>
      <p:italic r:id="rId13"/>
      <p:boldItalic r:id="rId14"/>
    </p:embeddedFont>
    <p:embeddedFont>
      <p:font typeface="Alexandria Medium" panose="020B0604020202020204" charset="-78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81F225-0FDB-45FA-BCFB-9FA6B8A57975}">
  <a:tblStyle styleId="{6A81F225-0FDB-45FA-BCFB-9FA6B8A579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D0E85-0BF1-4AEC-966F-01D8B28CC38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EDB53252-EC7A-7DA7-4831-C18FB8EF5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FFA26465-C7E8-7D79-564B-8C310495D2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7A9FB3A4-476D-92B0-4BE8-44D415ED53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90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7187F84E-472D-BF2E-C1A5-A4512AE64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DFD9C414-6D39-2E17-82F8-84AFE57179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669FA7E2-B8C6-543F-FE88-9A820D7699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090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4C9AC0F2-2E16-F460-C451-3BA10DBF2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E27FCA20-5214-6825-BD9B-072DB2DB86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31FCACE1-6108-1FC5-A310-5DA1261724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254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B9504544-EF04-4282-EE79-2AA981D38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32C51A61-700E-E0E3-7DFE-A30144C9DC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682AADEF-FA61-3E2C-413E-32F4BC415C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812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61934316-CB7F-2078-F522-939D9E0E5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658BDD47-D3A6-D589-5BDF-94851FE5D0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1C53213A-8B52-F3E6-6766-A846E95DFA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90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>
          <a:extLst>
            <a:ext uri="{FF2B5EF4-FFF2-40B4-BE49-F238E27FC236}">
              <a16:creationId xmlns:a16="http://schemas.microsoft.com/office/drawing/2014/main" id="{349D76BD-24E5-52DE-8172-F553F0A80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>
            <a:extLst>
              <a:ext uri="{FF2B5EF4-FFF2-40B4-BE49-F238E27FC236}">
                <a16:creationId xmlns:a16="http://schemas.microsoft.com/office/drawing/2014/main" id="{E5630EE2-73E4-5BB2-89F1-60FE0A172D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>
            <a:extLst>
              <a:ext uri="{FF2B5EF4-FFF2-40B4-BE49-F238E27FC236}">
                <a16:creationId xmlns:a16="http://schemas.microsoft.com/office/drawing/2014/main" id="{7BACB21C-0AD9-9D9F-D988-FC88453246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04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 rot="10800000" flipH="1">
            <a:off x="0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715100" y="2259575"/>
            <a:ext cx="4276800" cy="23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572000" y="535000"/>
            <a:ext cx="3856500" cy="80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1" r:id="rId3"/>
    <p:sldLayoutId id="2147483665" r:id="rId4"/>
    <p:sldLayoutId id="2147483676" r:id="rId5"/>
    <p:sldLayoutId id="214748367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ltimate-photo-tips.com/image-files/pixels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3schools.com/css/css_colors_rgb.asp" TargetMode="External"/><Relationship Id="rId4" Type="http://schemas.openxmlformats.org/officeDocument/2006/relationships/hyperlink" Target="https://www.google.com/search?q=pixel+ar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colors_rgb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715100" y="1470460"/>
            <a:ext cx="4280100" cy="3138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Curs III Python OOP</a:t>
            </a:r>
            <a:endParaRPr sz="7200" dirty="0"/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Mentor : Pirjoleanu Mihai Flavius </a:t>
            </a:r>
            <a:endParaRPr b="1" dirty="0"/>
          </a:p>
        </p:txBody>
      </p:sp>
      <p:cxnSp>
        <p:nvCxnSpPr>
          <p:cNvPr id="192" name="Google Shape;192;p35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8D1B4D-6E36-E5E9-69E3-6E144830ADE8}"/>
              </a:ext>
            </a:extLst>
          </p:cNvPr>
          <p:cNvSpPr txBox="1"/>
          <p:nvPr/>
        </p:nvSpPr>
        <p:spPr>
          <a:xfrm>
            <a:off x="1678931" y="279408"/>
            <a:ext cx="6021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Pixeli</a:t>
            </a:r>
            <a:r>
              <a:rPr lang="en-US" sz="2800" b="1" dirty="0"/>
              <a:t> </a:t>
            </a:r>
            <a:r>
              <a:rPr lang="en-US" sz="2800" b="1" dirty="0" err="1"/>
              <a:t>și</a:t>
            </a:r>
            <a:r>
              <a:rPr lang="en-US" sz="2800" b="1" dirty="0"/>
              <a:t> </a:t>
            </a:r>
            <a:r>
              <a:rPr lang="en-US" sz="2800" b="1" dirty="0" err="1"/>
              <a:t>imagini</a:t>
            </a:r>
            <a:endParaRPr lang="en-US" sz="28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EF1E0-9204-A0FF-243D-7D83C3BA6101}"/>
              </a:ext>
            </a:extLst>
          </p:cNvPr>
          <p:cNvSpPr txBox="1"/>
          <p:nvPr/>
        </p:nvSpPr>
        <p:spPr>
          <a:xfrm>
            <a:off x="400050" y="802628"/>
            <a:ext cx="83439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CONCEPT :</a:t>
            </a:r>
            <a:r>
              <a:rPr lang="en-US" dirty="0"/>
              <a:t> </a:t>
            </a:r>
            <a:r>
              <a:rPr lang="en-US" dirty="0" err="1"/>
              <a:t>pixeli</a:t>
            </a:r>
            <a:endParaRPr lang="en-US" dirty="0"/>
          </a:p>
          <a:p>
            <a:r>
              <a:rPr lang="en-US" b="1" dirty="0"/>
              <a:t>EXPLICAȚIE : </a:t>
            </a:r>
            <a:r>
              <a:rPr lang="en-US" dirty="0"/>
              <a:t> </a:t>
            </a:r>
          </a:p>
          <a:p>
            <a:r>
              <a:rPr lang="en-US" dirty="0" err="1"/>
              <a:t>Fiecare</a:t>
            </a:r>
            <a:r>
              <a:rPr lang="en-US" dirty="0"/>
              <a:t> imagine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alcătuită</a:t>
            </a:r>
            <a:r>
              <a:rPr lang="en-US" dirty="0"/>
              <a:t> din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pătrate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</a:t>
            </a:r>
            <a:r>
              <a:rPr lang="en-US" dirty="0" err="1"/>
              <a:t>numite</a:t>
            </a:r>
            <a:r>
              <a:rPr lang="en-US" dirty="0"/>
              <a:t> </a:t>
            </a:r>
            <a:r>
              <a:rPr lang="en-US" dirty="0" err="1"/>
              <a:t>pixeli</a:t>
            </a:r>
            <a:r>
              <a:rPr lang="en-US" dirty="0"/>
              <a:t>. </a:t>
            </a:r>
            <a:r>
              <a:rPr lang="en-US" dirty="0" err="1"/>
              <a:t>Cuvântul</a:t>
            </a:r>
            <a:r>
              <a:rPr lang="en-US" dirty="0"/>
              <a:t> vine de la </a:t>
            </a:r>
            <a:r>
              <a:rPr lang="en-US" dirty="0" err="1"/>
              <a:t>cuvintele</a:t>
            </a:r>
            <a:r>
              <a:rPr lang="en-US" dirty="0"/>
              <a:t> din </a:t>
            </a:r>
            <a:r>
              <a:rPr lang="en-US" dirty="0" err="1"/>
              <a:t>engleză</a:t>
            </a:r>
            <a:r>
              <a:rPr lang="en-US" dirty="0"/>
              <a:t> picture (</a:t>
            </a:r>
            <a:r>
              <a:rPr lang="en-US" dirty="0" err="1"/>
              <a:t>poză</a:t>
            </a:r>
            <a:r>
              <a:rPr lang="en-US" dirty="0"/>
              <a:t>) </a:t>
            </a:r>
            <a:r>
              <a:rPr lang="en-US" dirty="0" err="1"/>
              <a:t>și</a:t>
            </a:r>
            <a:r>
              <a:rPr lang="en-US" dirty="0"/>
              <a:t> element. </a:t>
            </a:r>
          </a:p>
          <a:p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acești</a:t>
            </a:r>
            <a:r>
              <a:rPr lang="en-US" dirty="0"/>
              <a:t> </a:t>
            </a:r>
            <a:r>
              <a:rPr lang="en-US" dirty="0" err="1"/>
              <a:t>pixeli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dam zoom in </a:t>
            </a:r>
            <a:r>
              <a:rPr lang="en-US" dirty="0" err="1"/>
              <a:t>suficient</a:t>
            </a:r>
            <a:r>
              <a:rPr lang="en-US" dirty="0"/>
              <a:t> pe o </a:t>
            </a:r>
            <a:r>
              <a:rPr lang="en-US" dirty="0" err="1"/>
              <a:t>poză</a:t>
            </a:r>
            <a:r>
              <a:rPr lang="en-US" dirty="0"/>
              <a:t>.</a:t>
            </a:r>
          </a:p>
          <a:p>
            <a:r>
              <a:rPr lang="en-US" u="sng" dirty="0">
                <a:hlinkClick r:id="rId3"/>
              </a:rPr>
              <a:t>https://www.ultimate-photo-tips.com/image-files/pixels.jpg</a:t>
            </a:r>
            <a:endParaRPr lang="en-US" dirty="0"/>
          </a:p>
          <a:p>
            <a:r>
              <a:rPr lang="en-US" dirty="0" err="1"/>
              <a:t>Fiecare</a:t>
            </a:r>
            <a:r>
              <a:rPr lang="en-US" dirty="0"/>
              <a:t> pixel </a:t>
            </a:r>
            <a:r>
              <a:rPr lang="en-US" dirty="0" err="1"/>
              <a:t>conține</a:t>
            </a:r>
            <a:r>
              <a:rPr lang="en-US" dirty="0"/>
              <a:t> o </a:t>
            </a:r>
            <a:r>
              <a:rPr lang="en-US" dirty="0" err="1"/>
              <a:t>singură</a:t>
            </a:r>
            <a:r>
              <a:rPr lang="en-US" dirty="0"/>
              <a:t> </a:t>
            </a:r>
            <a:r>
              <a:rPr lang="en-US" dirty="0" err="1"/>
              <a:t>culoare</a:t>
            </a:r>
            <a:r>
              <a:rPr lang="en-US" dirty="0"/>
              <a:t>, </a:t>
            </a:r>
            <a:r>
              <a:rPr lang="en-US" dirty="0" err="1"/>
              <a:t>punând</a:t>
            </a:r>
            <a:r>
              <a:rPr lang="en-US" dirty="0"/>
              <a:t> </a:t>
            </a:r>
            <a:r>
              <a:rPr lang="en-US" dirty="0" err="1"/>
              <a:t>pixeli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lângă</a:t>
            </a:r>
            <a:r>
              <a:rPr lang="en-US" dirty="0"/>
              <a:t> </a:t>
            </a:r>
            <a:r>
              <a:rPr lang="en-US" dirty="0" err="1"/>
              <a:t>celălalt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alcătui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imagine. </a:t>
            </a:r>
          </a:p>
          <a:p>
            <a:r>
              <a:rPr lang="en-US" dirty="0"/>
              <a:t>Un alt </a:t>
            </a:r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observat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ne </a:t>
            </a:r>
            <a:r>
              <a:rPr lang="en-US" dirty="0" err="1"/>
              <a:t>uitam</a:t>
            </a:r>
            <a:r>
              <a:rPr lang="en-US" dirty="0"/>
              <a:t> pe google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exemple</a:t>
            </a:r>
            <a:r>
              <a:rPr lang="en-US" dirty="0"/>
              <a:t> de pixel art.</a:t>
            </a:r>
          </a:p>
          <a:p>
            <a:r>
              <a:rPr lang="en-US" dirty="0" err="1"/>
              <a:t>Urmărind</a:t>
            </a:r>
            <a:r>
              <a:rPr lang="en-US" dirty="0"/>
              <a:t> </a:t>
            </a:r>
            <a:r>
              <a:rPr lang="en-US" dirty="0" err="1"/>
              <a:t>linkul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selecta </a:t>
            </a:r>
            <a:r>
              <a:rPr lang="en-US" dirty="0" err="1"/>
              <a:t>filtrul</a:t>
            </a:r>
            <a:r>
              <a:rPr lang="en-US" dirty="0"/>
              <a:t> de </a:t>
            </a:r>
            <a:r>
              <a:rPr lang="en-US" dirty="0" err="1"/>
              <a:t>imagini</a:t>
            </a:r>
            <a:r>
              <a:rPr lang="en-US" dirty="0"/>
              <a:t> din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imediat</a:t>
            </a:r>
            <a:r>
              <a:rPr lang="en-US" dirty="0"/>
              <a:t> sub search bar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găsi</a:t>
            </a:r>
            <a:r>
              <a:rPr lang="en-US" dirty="0"/>
              <a:t> </a:t>
            </a:r>
            <a:r>
              <a:rPr lang="en-US" dirty="0" err="1"/>
              <a:t>sute</a:t>
            </a:r>
            <a:r>
              <a:rPr lang="en-US" dirty="0"/>
              <a:t> de </a:t>
            </a:r>
            <a:r>
              <a:rPr lang="en-US" dirty="0" err="1"/>
              <a:t>exemple</a:t>
            </a:r>
            <a:r>
              <a:rPr lang="en-US" dirty="0"/>
              <a:t>.</a:t>
            </a:r>
          </a:p>
          <a:p>
            <a:r>
              <a:rPr lang="en-US" u="sng" dirty="0">
                <a:hlinkClick r:id="rId4"/>
              </a:rPr>
              <a:t>https://www.google.com/search?q=pixel+art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CONCEPT :</a:t>
            </a:r>
            <a:r>
              <a:rPr lang="en-US" dirty="0"/>
              <a:t> RGBA</a:t>
            </a:r>
          </a:p>
          <a:p>
            <a:r>
              <a:rPr lang="en-US" b="1" dirty="0"/>
              <a:t>EXPLICAȚIE : </a:t>
            </a:r>
            <a:r>
              <a:rPr lang="en-US" dirty="0"/>
              <a:t> </a:t>
            </a:r>
          </a:p>
          <a:p>
            <a:r>
              <a:rPr lang="en-US" dirty="0"/>
              <a:t>RGB vine de la Red Green Blue. </a:t>
            </a:r>
            <a:r>
              <a:rPr lang="en-US" dirty="0" err="1"/>
              <a:t>Combinând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culori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măsuri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culoare</a:t>
            </a:r>
            <a:r>
              <a:rPr lang="en-US" dirty="0"/>
              <a:t>.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puse</a:t>
            </a:r>
            <a:r>
              <a:rPr lang="en-US" dirty="0"/>
              <a:t> la un loc la </a:t>
            </a:r>
            <a:r>
              <a:rPr lang="en-US" dirty="0" err="1"/>
              <a:t>intensitate</a:t>
            </a:r>
            <a:r>
              <a:rPr lang="en-US" dirty="0"/>
              <a:t> </a:t>
            </a:r>
            <a:r>
              <a:rPr lang="en-US" dirty="0" err="1"/>
              <a:t>maximă</a:t>
            </a:r>
            <a:r>
              <a:rPr lang="en-US" dirty="0"/>
              <a:t> </a:t>
            </a:r>
            <a:r>
              <a:rPr lang="en-US" dirty="0" err="1"/>
              <a:t>dau</a:t>
            </a:r>
            <a:r>
              <a:rPr lang="en-US" dirty="0"/>
              <a:t> </a:t>
            </a:r>
            <a:r>
              <a:rPr lang="en-US" dirty="0" err="1"/>
              <a:t>culoarea</a:t>
            </a:r>
            <a:r>
              <a:rPr lang="en-US" dirty="0"/>
              <a:t> </a:t>
            </a:r>
            <a:r>
              <a:rPr lang="en-US" dirty="0" err="1"/>
              <a:t>negru</a:t>
            </a:r>
            <a:r>
              <a:rPr lang="en-US" dirty="0"/>
              <a:t>, </a:t>
            </a:r>
            <a:r>
              <a:rPr lang="en-US" dirty="0" err="1"/>
              <a:t>și</a:t>
            </a:r>
            <a:r>
              <a:rPr lang="en-US" dirty="0"/>
              <a:t> la </a:t>
            </a:r>
            <a:r>
              <a:rPr lang="en-US" dirty="0" err="1"/>
              <a:t>intensitate</a:t>
            </a:r>
            <a:r>
              <a:rPr lang="en-US" dirty="0"/>
              <a:t> </a:t>
            </a:r>
            <a:r>
              <a:rPr lang="en-US" dirty="0" err="1"/>
              <a:t>minimă</a:t>
            </a:r>
            <a:r>
              <a:rPr lang="en-US" dirty="0"/>
              <a:t> </a:t>
            </a:r>
            <a:r>
              <a:rPr lang="en-US" dirty="0" err="1"/>
              <a:t>culoarea</a:t>
            </a:r>
            <a:r>
              <a:rPr lang="en-US" dirty="0"/>
              <a:t> alb.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reprezenta</a:t>
            </a:r>
            <a:r>
              <a:rPr lang="en-US" dirty="0"/>
              <a:t>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intensitate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Alpha de </a:t>
            </a:r>
            <a:r>
              <a:rPr lang="en-US" dirty="0" err="1"/>
              <a:t>unde</a:t>
            </a:r>
            <a:r>
              <a:rPr lang="en-US" dirty="0"/>
              <a:t> vine ultima </a:t>
            </a:r>
            <a:r>
              <a:rPr lang="en-US" dirty="0" err="1"/>
              <a:t>literă</a:t>
            </a:r>
            <a:r>
              <a:rPr lang="en-US" dirty="0"/>
              <a:t>.</a:t>
            </a:r>
          </a:p>
          <a:p>
            <a:r>
              <a:rPr lang="en-US" dirty="0" err="1"/>
              <a:t>În</a:t>
            </a:r>
            <a:r>
              <a:rPr lang="en-US" dirty="0"/>
              <a:t> site-</a:t>
            </a:r>
            <a:r>
              <a:rPr lang="en-US" dirty="0" err="1"/>
              <a:t>ul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ne </a:t>
            </a:r>
            <a:r>
              <a:rPr lang="en-US" dirty="0" err="1"/>
              <a:t>jucăm</a:t>
            </a:r>
            <a:r>
              <a:rPr lang="en-US" dirty="0"/>
              <a:t> cu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înțelegem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exact cum </a:t>
            </a:r>
            <a:r>
              <a:rPr lang="en-US" dirty="0" err="1"/>
              <a:t>funcționează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.</a:t>
            </a:r>
          </a:p>
          <a:p>
            <a:r>
              <a:rPr lang="en-US" u="sng" dirty="0">
                <a:hlinkClick r:id="rId5"/>
              </a:rPr>
              <a:t>https://www.w3schools.com/css/css_colors_rgb.asp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7E8E7F47-C4A3-18A9-CFC5-E429BAB7F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0C9FE0-41D6-7D78-23B4-B6809AC19E02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0FF2F3-1AC2-0CF7-71CA-9BFB710BD51A}"/>
              </a:ext>
            </a:extLst>
          </p:cNvPr>
          <p:cNvSpPr txBox="1"/>
          <p:nvPr/>
        </p:nvSpPr>
        <p:spPr>
          <a:xfrm>
            <a:off x="1678931" y="602572"/>
            <a:ext cx="602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Pixeli</a:t>
            </a:r>
            <a:r>
              <a:rPr lang="en-US" sz="2000" b="1" dirty="0"/>
              <a:t> </a:t>
            </a:r>
            <a:r>
              <a:rPr lang="en-US" sz="2000" b="1" dirty="0" err="1"/>
              <a:t>și</a:t>
            </a:r>
            <a:r>
              <a:rPr lang="en-US" sz="2000" b="1" dirty="0"/>
              <a:t> </a:t>
            </a:r>
            <a:r>
              <a:rPr lang="en-US" sz="2000" b="1" dirty="0" err="1"/>
              <a:t>imagini</a:t>
            </a:r>
            <a:r>
              <a:rPr lang="en-US" sz="2000" b="1" dirty="0"/>
              <a:t> </a:t>
            </a:r>
            <a:endParaRPr lang="en-US" sz="20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765D0-CE3D-BA55-9480-037A223BE9A9}"/>
              </a:ext>
            </a:extLst>
          </p:cNvPr>
          <p:cNvSpPr txBox="1"/>
          <p:nvPr/>
        </p:nvSpPr>
        <p:spPr>
          <a:xfrm>
            <a:off x="517673" y="1282082"/>
            <a:ext cx="8343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CONCEPT :</a:t>
            </a:r>
            <a:r>
              <a:rPr lang="en-US" dirty="0"/>
              <a:t> </a:t>
            </a:r>
            <a:r>
              <a:rPr lang="en-US" dirty="0" err="1"/>
              <a:t>dimensiune</a:t>
            </a:r>
            <a:endParaRPr lang="en-US" dirty="0"/>
          </a:p>
          <a:p>
            <a:r>
              <a:rPr lang="en-US" b="1" dirty="0"/>
              <a:t>EXPLICAȚIE : </a:t>
            </a:r>
            <a:r>
              <a:rPr lang="en-US" dirty="0"/>
              <a:t> </a:t>
            </a:r>
          </a:p>
          <a:p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 se </a:t>
            </a:r>
            <a:r>
              <a:rPr lang="en-US" dirty="0" err="1"/>
              <a:t>calculează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pixeli</a:t>
            </a:r>
            <a:r>
              <a:rPr lang="en-US" dirty="0"/>
              <a:t> ca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unitate</a:t>
            </a:r>
            <a:r>
              <a:rPr lang="en-US" dirty="0"/>
              <a:t> de </a:t>
            </a:r>
            <a:r>
              <a:rPr lang="en-US" dirty="0" err="1"/>
              <a:t>măsură</a:t>
            </a:r>
            <a:r>
              <a:rPr lang="en-US" dirty="0"/>
              <a:t> sub forma </a:t>
            </a:r>
            <a:r>
              <a:rPr lang="en-US" dirty="0" err="1"/>
              <a:t>lungime</a:t>
            </a:r>
            <a:r>
              <a:rPr lang="en-US" dirty="0"/>
              <a:t> x </a:t>
            </a:r>
            <a:r>
              <a:rPr lang="en-US" dirty="0" err="1"/>
              <a:t>lățime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846E6D40-13EB-1608-30CF-59EBC9C71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8701E8-7923-91D4-382F-32E696CB250D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CA1FDD-5112-4BCF-FB92-9C48E843CBFF}"/>
              </a:ext>
            </a:extLst>
          </p:cNvPr>
          <p:cNvSpPr txBox="1"/>
          <p:nvPr/>
        </p:nvSpPr>
        <p:spPr>
          <a:xfrm>
            <a:off x="1678931" y="202462"/>
            <a:ext cx="602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Pixeli</a:t>
            </a:r>
            <a:r>
              <a:rPr lang="en-US" sz="2000" b="1" dirty="0"/>
              <a:t> </a:t>
            </a:r>
            <a:r>
              <a:rPr lang="en-US" sz="2000" b="1" dirty="0" err="1"/>
              <a:t>și</a:t>
            </a:r>
            <a:r>
              <a:rPr lang="en-US" sz="2000" b="1" dirty="0"/>
              <a:t> </a:t>
            </a:r>
            <a:r>
              <a:rPr lang="en-US" sz="2000" b="1" dirty="0" err="1"/>
              <a:t>imagini</a:t>
            </a:r>
            <a:r>
              <a:rPr lang="en-US" sz="2000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2B30A-7F40-97C0-B652-2496706C6771}"/>
              </a:ext>
            </a:extLst>
          </p:cNvPr>
          <p:cNvSpPr txBox="1"/>
          <p:nvPr/>
        </p:nvSpPr>
        <p:spPr>
          <a:xfrm>
            <a:off x="517673" y="774082"/>
            <a:ext cx="8343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CONCEPT :</a:t>
            </a:r>
            <a:r>
              <a:rPr lang="en-US" dirty="0"/>
              <a:t> </a:t>
            </a:r>
            <a:r>
              <a:rPr lang="en-US" dirty="0" err="1"/>
              <a:t>unghiuri</a:t>
            </a:r>
            <a:endParaRPr lang="en-US" dirty="0"/>
          </a:p>
          <a:p>
            <a:r>
              <a:rPr lang="en-US" b="1" dirty="0"/>
              <a:t>EXPLICAȚIE : </a:t>
            </a:r>
            <a:r>
              <a:rPr lang="en-US" dirty="0"/>
              <a:t> </a:t>
            </a:r>
          </a:p>
          <a:p>
            <a:r>
              <a:rPr lang="en-US" dirty="0" err="1"/>
              <a:t>Imaginați-vă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sunteți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parc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vedeți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prietene</a:t>
            </a:r>
            <a:r>
              <a:rPr lang="en-US" dirty="0"/>
              <a:t>, Ana </a:t>
            </a:r>
            <a:r>
              <a:rPr lang="en-US" dirty="0" err="1"/>
              <a:t>și</a:t>
            </a:r>
            <a:r>
              <a:rPr lang="en-US" dirty="0"/>
              <a:t> Maria. Ele sunt </a:t>
            </a:r>
            <a:r>
              <a:rPr lang="en-US" dirty="0" err="1"/>
              <a:t>amândouă</a:t>
            </a:r>
            <a:r>
              <a:rPr lang="en-US" dirty="0"/>
              <a:t> </a:t>
            </a:r>
            <a:r>
              <a:rPr lang="en-US" dirty="0" err="1"/>
              <a:t>întinse</a:t>
            </a:r>
            <a:r>
              <a:rPr lang="en-US" dirty="0"/>
              <a:t> pe </a:t>
            </a:r>
            <a:r>
              <a:rPr lang="en-US" dirty="0" err="1"/>
              <a:t>pajiște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privesc</a:t>
            </a:r>
            <a:r>
              <a:rPr lang="en-US" dirty="0"/>
              <a:t> </a:t>
            </a:r>
            <a:r>
              <a:rPr lang="en-US" dirty="0" err="1"/>
              <a:t>cerul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se </a:t>
            </a:r>
            <a:r>
              <a:rPr lang="en-US" dirty="0" err="1"/>
              <a:t>uită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direcții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.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vrem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aflăm</a:t>
            </a:r>
            <a:r>
              <a:rPr lang="en-US" dirty="0"/>
              <a:t> </a:t>
            </a:r>
            <a:r>
              <a:rPr lang="en-US" dirty="0" err="1"/>
              <a:t>diferența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direcțiile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se </a:t>
            </a:r>
            <a:r>
              <a:rPr lang="en-US" dirty="0" err="1"/>
              <a:t>uită</a:t>
            </a:r>
            <a:r>
              <a:rPr lang="en-US" dirty="0"/>
              <a:t> Ana </a:t>
            </a:r>
            <a:r>
              <a:rPr lang="en-US" dirty="0" err="1"/>
              <a:t>și</a:t>
            </a:r>
            <a:r>
              <a:rPr lang="en-US" dirty="0"/>
              <a:t> Maria,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unghiurile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Unghiurile</a:t>
            </a:r>
            <a:r>
              <a:rPr lang="en-US" dirty="0"/>
              <a:t> pot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dimensiuni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sunt </a:t>
            </a:r>
            <a:r>
              <a:rPr lang="en-US" dirty="0" err="1"/>
              <a:t>măsurate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grade.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gândești</a:t>
            </a:r>
            <a:r>
              <a:rPr lang="en-US" dirty="0"/>
              <a:t> la un </a:t>
            </a:r>
            <a:r>
              <a:rPr lang="en-US" dirty="0" err="1"/>
              <a:t>cerc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, </a:t>
            </a:r>
            <a:r>
              <a:rPr lang="en-US" dirty="0" err="1"/>
              <a:t>acesta</a:t>
            </a:r>
            <a:r>
              <a:rPr lang="en-US" dirty="0"/>
              <a:t> are 360 de grade. </a:t>
            </a:r>
            <a:r>
              <a:rPr lang="en-US" dirty="0" err="1"/>
              <a:t>Iată</a:t>
            </a:r>
            <a:r>
              <a:rPr lang="en-US" dirty="0"/>
              <a:t> </a:t>
            </a:r>
            <a:r>
              <a:rPr lang="en-US" dirty="0" err="1"/>
              <a:t>câteva</a:t>
            </a:r>
            <a:r>
              <a:rPr lang="en-US" dirty="0"/>
              <a:t> </a:t>
            </a:r>
            <a:r>
              <a:rPr lang="en-US" dirty="0" err="1"/>
              <a:t>exemple</a:t>
            </a:r>
            <a:r>
              <a:rPr lang="en-US" dirty="0"/>
              <a:t> de </a:t>
            </a:r>
            <a:r>
              <a:rPr lang="en-US" dirty="0" err="1"/>
              <a:t>unghiuri</a:t>
            </a:r>
            <a:r>
              <a:rPr lang="en-US" dirty="0"/>
              <a:t>:</a:t>
            </a:r>
          </a:p>
          <a:p>
            <a:br>
              <a:rPr lang="en-US" dirty="0"/>
            </a:br>
            <a:r>
              <a:rPr lang="en-US" dirty="0"/>
              <a:t>    Un </a:t>
            </a:r>
            <a:r>
              <a:rPr lang="en-US" dirty="0" err="1"/>
              <a:t>unghi</a:t>
            </a:r>
            <a:r>
              <a:rPr lang="en-US" dirty="0"/>
              <a:t> </a:t>
            </a:r>
            <a:r>
              <a:rPr lang="en-US" dirty="0" err="1"/>
              <a:t>drept</a:t>
            </a:r>
            <a:r>
              <a:rPr lang="en-US" dirty="0"/>
              <a:t> are 90 de grade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arată</a:t>
            </a:r>
            <a:r>
              <a:rPr lang="en-US" dirty="0"/>
              <a:t> ca un </a:t>
            </a:r>
            <a:r>
              <a:rPr lang="en-US" dirty="0" err="1"/>
              <a:t>colț</a:t>
            </a:r>
            <a:r>
              <a:rPr lang="en-US" dirty="0"/>
              <a:t> de </a:t>
            </a:r>
            <a:r>
              <a:rPr lang="en-US" dirty="0" err="1"/>
              <a:t>pătrat</a:t>
            </a:r>
            <a:r>
              <a:rPr lang="en-US" dirty="0"/>
              <a:t>. </a:t>
            </a:r>
            <a:r>
              <a:rPr lang="en-US" dirty="0" err="1"/>
              <a:t>Îți</a:t>
            </a:r>
            <a:r>
              <a:rPr lang="en-US" dirty="0"/>
              <a:t> </a:t>
            </a:r>
            <a:r>
              <a:rPr lang="en-US" dirty="0" err="1"/>
              <a:t>poți</a:t>
            </a:r>
            <a:r>
              <a:rPr lang="en-US" dirty="0"/>
              <a:t> </a:t>
            </a:r>
            <a:r>
              <a:rPr lang="en-US" dirty="0" err="1"/>
              <a:t>imagina</a:t>
            </a:r>
            <a:r>
              <a:rPr lang="en-US" dirty="0"/>
              <a:t> un </a:t>
            </a:r>
            <a:r>
              <a:rPr lang="en-US" dirty="0" err="1"/>
              <a:t>perete</a:t>
            </a:r>
            <a:r>
              <a:rPr lang="en-US" dirty="0"/>
              <a:t> </a:t>
            </a:r>
            <a:r>
              <a:rPr lang="en-US" dirty="0" err="1"/>
              <a:t>întâlnind</a:t>
            </a:r>
            <a:r>
              <a:rPr lang="en-US" dirty="0"/>
              <a:t> </a:t>
            </a:r>
            <a:r>
              <a:rPr lang="en-US" dirty="0" err="1"/>
              <a:t>podeaua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colț</a:t>
            </a:r>
            <a:r>
              <a:rPr lang="en-US" dirty="0"/>
              <a:t> al </a:t>
            </a:r>
            <a:r>
              <a:rPr lang="en-US" dirty="0" err="1"/>
              <a:t>camerei</a:t>
            </a:r>
            <a:r>
              <a:rPr lang="en-US" dirty="0"/>
              <a:t>.</a:t>
            </a:r>
          </a:p>
          <a:p>
            <a:r>
              <a:rPr lang="en-US" dirty="0"/>
              <a:t>    Un </a:t>
            </a:r>
            <a:r>
              <a:rPr lang="en-US" dirty="0" err="1"/>
              <a:t>unghi</a:t>
            </a:r>
            <a:r>
              <a:rPr lang="en-US" dirty="0"/>
              <a:t> </a:t>
            </a:r>
            <a:r>
              <a:rPr lang="en-US" dirty="0" err="1"/>
              <a:t>ascuțit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 de 90 de grade. </a:t>
            </a:r>
            <a:r>
              <a:rPr lang="en-US" dirty="0" err="1"/>
              <a:t>Îți</a:t>
            </a:r>
            <a:r>
              <a:rPr lang="en-US" dirty="0"/>
              <a:t> </a:t>
            </a:r>
            <a:r>
              <a:rPr lang="en-US" dirty="0" err="1"/>
              <a:t>poți</a:t>
            </a:r>
            <a:r>
              <a:rPr lang="en-US" dirty="0"/>
              <a:t> </a:t>
            </a:r>
            <a:r>
              <a:rPr lang="en-US" dirty="0" err="1"/>
              <a:t>imagina</a:t>
            </a:r>
            <a:r>
              <a:rPr lang="en-US" dirty="0"/>
              <a:t> </a:t>
            </a:r>
            <a:r>
              <a:rPr lang="en-US" dirty="0" err="1"/>
              <a:t>unghiul</a:t>
            </a:r>
            <a:r>
              <a:rPr lang="en-US" dirty="0"/>
              <a:t> pe care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formează</a:t>
            </a:r>
            <a:r>
              <a:rPr lang="en-US" dirty="0"/>
              <a:t> </a:t>
            </a:r>
            <a:r>
              <a:rPr lang="en-US" dirty="0" err="1"/>
              <a:t>acul</a:t>
            </a:r>
            <a:r>
              <a:rPr lang="en-US" dirty="0"/>
              <a:t> de </a:t>
            </a:r>
            <a:r>
              <a:rPr lang="en-US" dirty="0" err="1"/>
              <a:t>ceas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arată</a:t>
            </a:r>
            <a:r>
              <a:rPr lang="en-US" dirty="0"/>
              <a:t> 2:00.</a:t>
            </a:r>
          </a:p>
          <a:p>
            <a:r>
              <a:rPr lang="en-US" dirty="0"/>
              <a:t>    Un </a:t>
            </a:r>
            <a:r>
              <a:rPr lang="en-US" dirty="0" err="1"/>
              <a:t>unghi</a:t>
            </a:r>
            <a:r>
              <a:rPr lang="en-US" dirty="0"/>
              <a:t> </a:t>
            </a:r>
            <a:r>
              <a:rPr lang="en-US" dirty="0" err="1"/>
              <a:t>obtuz</a:t>
            </a:r>
            <a:r>
              <a:rPr lang="en-US" dirty="0"/>
              <a:t> are </a:t>
            </a:r>
            <a:r>
              <a:rPr lang="en-US" dirty="0" err="1"/>
              <a:t>între</a:t>
            </a:r>
            <a:r>
              <a:rPr lang="en-US" dirty="0"/>
              <a:t> 90 </a:t>
            </a:r>
            <a:r>
              <a:rPr lang="en-US" dirty="0" err="1"/>
              <a:t>și</a:t>
            </a:r>
            <a:r>
              <a:rPr lang="en-US" dirty="0"/>
              <a:t> 180 de grade. </a:t>
            </a:r>
            <a:r>
              <a:rPr lang="en-US" dirty="0" err="1"/>
              <a:t>Poți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gândești</a:t>
            </a:r>
            <a:r>
              <a:rPr lang="en-US" dirty="0"/>
              <a:t> la </a:t>
            </a:r>
            <a:r>
              <a:rPr lang="en-US" dirty="0" err="1"/>
              <a:t>unghiul</a:t>
            </a:r>
            <a:r>
              <a:rPr lang="en-US" dirty="0"/>
              <a:t> pe care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formează</a:t>
            </a:r>
            <a:r>
              <a:rPr lang="en-US" dirty="0"/>
              <a:t> </a:t>
            </a:r>
            <a:r>
              <a:rPr lang="en-US" dirty="0" err="1"/>
              <a:t>acul</a:t>
            </a:r>
            <a:r>
              <a:rPr lang="en-US" dirty="0"/>
              <a:t> de </a:t>
            </a:r>
            <a:r>
              <a:rPr lang="en-US" dirty="0" err="1"/>
              <a:t>ceas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arată</a:t>
            </a:r>
            <a:r>
              <a:rPr lang="en-US" dirty="0"/>
              <a:t> 4:00.</a:t>
            </a:r>
          </a:p>
          <a:p>
            <a:br>
              <a:rPr lang="en-US" dirty="0"/>
            </a:br>
            <a:r>
              <a:rPr lang="en-US" dirty="0" err="1"/>
              <a:t>Așadar</a:t>
            </a:r>
            <a:r>
              <a:rPr lang="en-US" dirty="0"/>
              <a:t>, </a:t>
            </a:r>
            <a:r>
              <a:rPr lang="en-US" dirty="0" err="1"/>
              <a:t>unghiurile</a:t>
            </a:r>
            <a:r>
              <a:rPr lang="en-US" dirty="0"/>
              <a:t> sunt un mod de a </a:t>
            </a:r>
            <a:r>
              <a:rPr lang="en-US" dirty="0" err="1"/>
              <a:t>măsura</a:t>
            </a:r>
            <a:r>
              <a:rPr lang="en-US" dirty="0"/>
              <a:t> </a:t>
            </a:r>
            <a:r>
              <a:rPr lang="en-US" dirty="0" err="1"/>
              <a:t>diferența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direcții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poziții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ne </a:t>
            </a:r>
            <a:r>
              <a:rPr lang="en-US" dirty="0" err="1"/>
              <a:t>ajută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înțelegem</a:t>
            </a:r>
            <a:r>
              <a:rPr lang="en-US" dirty="0"/>
              <a:t> cum sunt </a:t>
            </a:r>
            <a:r>
              <a:rPr lang="en-US" dirty="0" err="1"/>
              <a:t>așezate</a:t>
            </a:r>
            <a:r>
              <a:rPr lang="en-US" dirty="0"/>
              <a:t> </a:t>
            </a:r>
            <a:r>
              <a:rPr lang="en-US" dirty="0" err="1"/>
              <a:t>lucrurile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spațiu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matematică</a:t>
            </a:r>
            <a:r>
              <a:rPr lang="en-US" dirty="0"/>
              <a:t>, </a:t>
            </a:r>
            <a:r>
              <a:rPr lang="en-US" dirty="0" err="1"/>
              <a:t>unghiurile</a:t>
            </a:r>
            <a:r>
              <a:rPr lang="en-US" dirty="0"/>
              <a:t> ne </a:t>
            </a:r>
            <a:r>
              <a:rPr lang="en-US" dirty="0" err="1"/>
              <a:t>ajută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rezolvăm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legate de </a:t>
            </a:r>
            <a:r>
              <a:rPr lang="en-US" dirty="0" err="1"/>
              <a:t>geometrie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trigonometrie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009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63AB5991-BF6E-EABD-1125-AD466E566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56758A-CA0A-DDE0-0ECC-BBD7B658EBBE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7B62A7F-11D1-778C-832B-30E686FF27B6}"/>
              </a:ext>
            </a:extLst>
          </p:cNvPr>
          <p:cNvSpPr txBox="1"/>
          <p:nvPr/>
        </p:nvSpPr>
        <p:spPr>
          <a:xfrm>
            <a:off x="1678931" y="602572"/>
            <a:ext cx="6021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 </a:t>
            </a:r>
            <a:r>
              <a:rPr lang="en-US" sz="2000" b="1" dirty="0" err="1"/>
              <a:t>exersam</a:t>
            </a:r>
            <a:endParaRPr lang="en-US" sz="2000" b="1" dirty="0"/>
          </a:p>
          <a:p>
            <a:pPr algn="ctr"/>
            <a:endParaRPr lang="en-US" sz="20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FD9EC-09BA-EFAF-5701-D2E4595AD242}"/>
              </a:ext>
            </a:extLst>
          </p:cNvPr>
          <p:cNvSpPr txBox="1"/>
          <p:nvPr/>
        </p:nvSpPr>
        <p:spPr>
          <a:xfrm>
            <a:off x="517673" y="1002682"/>
            <a:ext cx="8343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EXERCIȚIU : 1</a:t>
            </a:r>
            <a:endParaRPr lang="en-US" dirty="0"/>
          </a:p>
          <a:p>
            <a:r>
              <a:rPr lang="en-US" dirty="0" err="1"/>
              <a:t>Folosește</a:t>
            </a:r>
            <a:r>
              <a:rPr lang="en-US" dirty="0"/>
              <a:t> google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afla</a:t>
            </a:r>
            <a:r>
              <a:rPr lang="en-US" dirty="0"/>
              <a:t> cum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rezoluția</a:t>
            </a:r>
            <a:r>
              <a:rPr lang="en-US" dirty="0"/>
              <a:t> </a:t>
            </a:r>
            <a:r>
              <a:rPr lang="en-US" dirty="0" err="1"/>
              <a:t>ecranului</a:t>
            </a:r>
            <a:r>
              <a:rPr lang="en-US" dirty="0"/>
              <a:t> </a:t>
            </a:r>
            <a:r>
              <a:rPr lang="en-US" dirty="0" err="1"/>
              <a:t>tău</a:t>
            </a:r>
            <a:r>
              <a:rPr lang="en-US" dirty="0"/>
              <a:t> de la calculator. Tine </a:t>
            </a:r>
            <a:r>
              <a:rPr lang="en-US" dirty="0" err="1"/>
              <a:t>minte</a:t>
            </a:r>
            <a:r>
              <a:rPr lang="en-US" dirty="0"/>
              <a:t>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setată</a:t>
            </a:r>
            <a:r>
              <a:rPr lang="en-US" dirty="0"/>
              <a:t> </a:t>
            </a:r>
            <a:r>
              <a:rPr lang="en-US" dirty="0" err="1"/>
              <a:t>acum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reveni</a:t>
            </a:r>
            <a:r>
              <a:rPr lang="en-US" dirty="0"/>
              <a:t> la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modificări</a:t>
            </a:r>
            <a:r>
              <a:rPr lang="en-US" dirty="0"/>
              <a:t>. </a:t>
            </a:r>
            <a:r>
              <a:rPr lang="en-US" dirty="0" err="1"/>
              <a:t>Scade</a:t>
            </a:r>
            <a:r>
              <a:rPr lang="en-US" dirty="0"/>
              <a:t> </a:t>
            </a:r>
            <a:r>
              <a:rPr lang="en-US" dirty="0" err="1"/>
              <a:t>rezoluția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</a:t>
            </a:r>
            <a:r>
              <a:rPr lang="en-US" dirty="0" err="1"/>
              <a:t>poți</a:t>
            </a:r>
            <a:r>
              <a:rPr lang="en-US" dirty="0"/>
              <a:t> </a:t>
            </a:r>
            <a:r>
              <a:rPr lang="en-US" dirty="0" err="1"/>
              <a:t>observa</a:t>
            </a:r>
            <a:r>
              <a:rPr lang="en-US" dirty="0"/>
              <a:t> cu </a:t>
            </a:r>
            <a:r>
              <a:rPr lang="en-US" dirty="0" err="1"/>
              <a:t>ochiul</a:t>
            </a:r>
            <a:r>
              <a:rPr lang="en-US" dirty="0"/>
              <a:t> liber </a:t>
            </a:r>
            <a:r>
              <a:rPr lang="en-US" dirty="0" err="1"/>
              <a:t>pixeli</a:t>
            </a:r>
            <a:r>
              <a:rPr lang="en-US" dirty="0"/>
              <a:t> de pe </a:t>
            </a:r>
            <a:r>
              <a:rPr lang="en-US" dirty="0" err="1"/>
              <a:t>ecran</a:t>
            </a:r>
            <a:r>
              <a:rPr lang="en-US" dirty="0"/>
              <a:t>. </a:t>
            </a:r>
            <a:r>
              <a:rPr lang="en-US" dirty="0" err="1"/>
              <a:t>Resetează</a:t>
            </a:r>
            <a:r>
              <a:rPr lang="en-US" dirty="0"/>
              <a:t> </a:t>
            </a:r>
            <a:r>
              <a:rPr lang="en-US" dirty="0" err="1"/>
              <a:t>rezoluția</a:t>
            </a:r>
            <a:r>
              <a:rPr lang="en-US" dirty="0"/>
              <a:t> la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inițială</a:t>
            </a:r>
            <a:r>
              <a:rPr lang="en-US" dirty="0"/>
              <a:t>.</a:t>
            </a:r>
          </a:p>
          <a:p>
            <a:r>
              <a:rPr lang="en-US" b="1" dirty="0"/>
              <a:t>EXERCIȚIU : 2</a:t>
            </a:r>
            <a:endParaRPr lang="en-US" dirty="0"/>
          </a:p>
          <a:p>
            <a:r>
              <a:rPr lang="en-US" dirty="0" err="1"/>
              <a:t>Cauta</a:t>
            </a:r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de o </a:t>
            </a:r>
            <a:r>
              <a:rPr lang="en-US" dirty="0" err="1"/>
              <a:t>anumita</a:t>
            </a:r>
            <a:r>
              <a:rPr lang="en-US" dirty="0"/>
              <a:t> </a:t>
            </a:r>
            <a:r>
              <a:rPr lang="en-US" dirty="0" err="1"/>
              <a:t>dimensiune</a:t>
            </a:r>
            <a:r>
              <a:rPr lang="en-US" dirty="0"/>
              <a:t> pe google.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 300 x 600</a:t>
            </a:r>
          </a:p>
          <a:p>
            <a:r>
              <a:rPr lang="en-US" b="1" dirty="0"/>
              <a:t>EXERCIȚIU : 3</a:t>
            </a:r>
            <a:endParaRPr lang="en-US" dirty="0"/>
          </a:p>
          <a:p>
            <a:r>
              <a:rPr lang="en-US" dirty="0" err="1"/>
              <a:t>Folosește</a:t>
            </a:r>
            <a:r>
              <a:rPr lang="en-US" dirty="0"/>
              <a:t> </a:t>
            </a:r>
            <a:r>
              <a:rPr lang="en-US" dirty="0" err="1"/>
              <a:t>linkul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o </a:t>
            </a:r>
            <a:r>
              <a:rPr lang="en-US" dirty="0" err="1"/>
              <a:t>culoare</a:t>
            </a:r>
            <a:r>
              <a:rPr lang="en-US" dirty="0"/>
              <a:t> </a:t>
            </a:r>
            <a:r>
              <a:rPr lang="en-US" dirty="0" err="1"/>
              <a:t>proprie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denumește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culoare</a:t>
            </a:r>
            <a:r>
              <a:rPr lang="en-US" dirty="0"/>
              <a:t>.</a:t>
            </a:r>
          </a:p>
          <a:p>
            <a:r>
              <a:rPr lang="en-US" u="sng" dirty="0">
                <a:hlinkClick r:id="rId3"/>
              </a:rPr>
              <a:t>https://www.w3schools.com/css/css_colors_rgb.asp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5E62C2FA-F39D-1414-0F42-6FCD4F73D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39B843B-6978-D9D6-0B38-315AD086A587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8DAB9AB-4B09-2483-D3B1-1B4AD4531EFB}"/>
              </a:ext>
            </a:extLst>
          </p:cNvPr>
          <p:cNvSpPr txBox="1"/>
          <p:nvPr/>
        </p:nvSpPr>
        <p:spPr>
          <a:xfrm>
            <a:off x="1678931" y="602572"/>
            <a:ext cx="602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PIL (python image library) </a:t>
            </a:r>
            <a:endParaRPr lang="en-US" sz="20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2150A-94CC-587C-898A-BE2DBF63CDFA}"/>
              </a:ext>
            </a:extLst>
          </p:cNvPr>
          <p:cNvSpPr txBox="1"/>
          <p:nvPr/>
        </p:nvSpPr>
        <p:spPr>
          <a:xfrm>
            <a:off x="517673" y="1002682"/>
            <a:ext cx="8343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CONCEPT :</a:t>
            </a:r>
            <a:r>
              <a:rPr lang="en-US" dirty="0"/>
              <a:t> </a:t>
            </a:r>
            <a:r>
              <a:rPr lang="en-US" dirty="0" err="1"/>
              <a:t>librarii</a:t>
            </a:r>
            <a:r>
              <a:rPr lang="en-US" dirty="0"/>
              <a:t> </a:t>
            </a:r>
          </a:p>
          <a:p>
            <a:r>
              <a:rPr lang="en-US" b="1" dirty="0"/>
              <a:t>EXPLICAȚIE :</a:t>
            </a:r>
            <a:r>
              <a:rPr lang="en-US" dirty="0"/>
              <a:t> </a:t>
            </a:r>
          </a:p>
          <a:p>
            <a:r>
              <a:rPr lang="en-US" dirty="0" err="1"/>
              <a:t>Librăriile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modulele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Python ne permit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accesăm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,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scrise</a:t>
            </a:r>
            <a:r>
              <a:rPr lang="en-US" dirty="0"/>
              <a:t> de </a:t>
            </a:r>
            <a:r>
              <a:rPr lang="en-US" dirty="0" err="1"/>
              <a:t>alți</a:t>
            </a:r>
            <a:r>
              <a:rPr lang="en-US" dirty="0"/>
              <a:t> </a:t>
            </a:r>
            <a:r>
              <a:rPr lang="en-US" dirty="0" err="1"/>
              <a:t>programatori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dorim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ușor</a:t>
            </a:r>
            <a:r>
              <a:rPr lang="en-US" dirty="0"/>
              <a:t>.</a:t>
            </a:r>
          </a:p>
          <a:p>
            <a:r>
              <a:rPr lang="en-US" dirty="0"/>
              <a:t>Librăria PIL ne </a:t>
            </a:r>
            <a:r>
              <a:rPr lang="en-US" dirty="0" err="1"/>
              <a:t>pune</a:t>
            </a:r>
            <a:r>
              <a:rPr lang="en-US" dirty="0"/>
              <a:t> la </a:t>
            </a:r>
            <a:r>
              <a:rPr lang="en-US" dirty="0" err="1"/>
              <a:t>dispoziție</a:t>
            </a:r>
            <a:r>
              <a:rPr lang="en-US" dirty="0"/>
              <a:t> </a:t>
            </a:r>
            <a:r>
              <a:rPr lang="en-US" dirty="0" err="1"/>
              <a:t>următoarele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atribute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b="1" dirty="0"/>
              <a:t>Image</a:t>
            </a:r>
            <a:r>
              <a:rPr lang="en-US" dirty="0"/>
              <a:t>:</a:t>
            </a:r>
          </a:p>
          <a:p>
            <a:r>
              <a:rPr lang="en-US" b="1" dirty="0"/>
              <a:t>size </a:t>
            </a:r>
            <a:r>
              <a:rPr lang="en-US" dirty="0"/>
              <a:t>(</a:t>
            </a:r>
            <a:r>
              <a:rPr lang="en-US" dirty="0" err="1"/>
              <a:t>aflam</a:t>
            </a:r>
            <a:r>
              <a:rPr lang="en-US" dirty="0"/>
              <a:t> </a:t>
            </a:r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imaginii</a:t>
            </a:r>
            <a:r>
              <a:rPr lang="en-US" dirty="0"/>
              <a:t>)</a:t>
            </a:r>
          </a:p>
          <a:p>
            <a:r>
              <a:rPr lang="en-US" b="1" dirty="0"/>
              <a:t>resize() </a:t>
            </a:r>
            <a:r>
              <a:rPr lang="en-US" dirty="0"/>
              <a:t>(</a:t>
            </a:r>
            <a:r>
              <a:rPr lang="en-US" dirty="0" err="1"/>
              <a:t>redimensionam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 cu </a:t>
            </a:r>
            <a:r>
              <a:rPr lang="en-US" dirty="0" err="1"/>
              <a:t>dimensiuni</a:t>
            </a:r>
            <a:r>
              <a:rPr lang="en-US" dirty="0"/>
              <a:t> </a:t>
            </a:r>
            <a:r>
              <a:rPr lang="en-US" dirty="0" err="1"/>
              <a:t>alese</a:t>
            </a:r>
            <a:r>
              <a:rPr lang="en-US" dirty="0"/>
              <a:t>)</a:t>
            </a:r>
          </a:p>
          <a:p>
            <a:r>
              <a:rPr lang="en-US" b="1" dirty="0"/>
              <a:t>scale() </a:t>
            </a:r>
            <a:r>
              <a:rPr lang="en-US" dirty="0"/>
              <a:t>(</a:t>
            </a:r>
            <a:r>
              <a:rPr lang="en-US" dirty="0" err="1"/>
              <a:t>redimensionam</a:t>
            </a:r>
            <a:r>
              <a:rPr lang="en-US" dirty="0"/>
              <a:t> </a:t>
            </a:r>
            <a:r>
              <a:rPr lang="en-US" dirty="0" err="1"/>
              <a:t>dimensiunile</a:t>
            </a:r>
            <a:r>
              <a:rPr lang="en-US" dirty="0"/>
              <a:t> </a:t>
            </a:r>
            <a:r>
              <a:rPr lang="en-US" dirty="0" err="1"/>
              <a:t>imaginii</a:t>
            </a:r>
            <a:r>
              <a:rPr lang="en-US" dirty="0"/>
              <a:t> de un </a:t>
            </a:r>
            <a:r>
              <a:rPr lang="en-US" dirty="0" err="1"/>
              <a:t>număr</a:t>
            </a:r>
            <a:r>
              <a:rPr lang="en-US" dirty="0"/>
              <a:t> de </a:t>
            </a:r>
            <a:r>
              <a:rPr lang="en-US" dirty="0" err="1"/>
              <a:t>ori</a:t>
            </a:r>
            <a:r>
              <a:rPr lang="en-US" dirty="0"/>
              <a:t>)</a:t>
            </a:r>
          </a:p>
          <a:p>
            <a:r>
              <a:rPr lang="en-US" b="1" dirty="0"/>
              <a:t>rotate() </a:t>
            </a:r>
            <a:r>
              <a:rPr lang="en-US" dirty="0"/>
              <a:t>(</a:t>
            </a:r>
            <a:r>
              <a:rPr lang="en-US" dirty="0" err="1"/>
              <a:t>rotim</a:t>
            </a:r>
            <a:r>
              <a:rPr lang="en-US" dirty="0"/>
              <a:t> o imagine)</a:t>
            </a:r>
          </a:p>
          <a:p>
            <a:r>
              <a:rPr lang="en-US" b="1" dirty="0"/>
              <a:t>crop() </a:t>
            </a:r>
            <a:r>
              <a:rPr lang="en-US" dirty="0"/>
              <a:t>(</a:t>
            </a:r>
            <a:r>
              <a:rPr lang="en-US" dirty="0" err="1"/>
              <a:t>decupam</a:t>
            </a:r>
            <a:r>
              <a:rPr lang="en-US" dirty="0"/>
              <a:t> o imagine)</a:t>
            </a:r>
          </a:p>
          <a:p>
            <a:r>
              <a:rPr lang="en-US" b="1" dirty="0"/>
              <a:t>grayscale() </a:t>
            </a:r>
            <a:r>
              <a:rPr lang="en-US" dirty="0"/>
              <a:t>(</a:t>
            </a:r>
            <a:r>
              <a:rPr lang="en-US" dirty="0" err="1"/>
              <a:t>transformăm</a:t>
            </a:r>
            <a:r>
              <a:rPr lang="en-US" dirty="0"/>
              <a:t> o imagine </a:t>
            </a:r>
            <a:r>
              <a:rPr lang="en-US" dirty="0" err="1"/>
              <a:t>în</a:t>
            </a:r>
            <a:r>
              <a:rPr lang="en-US" dirty="0"/>
              <a:t> "</a:t>
            </a:r>
            <a:r>
              <a:rPr lang="en-US" dirty="0" err="1"/>
              <a:t>alb</a:t>
            </a:r>
            <a:r>
              <a:rPr lang="en-US" dirty="0"/>
              <a:t>-</a:t>
            </a:r>
            <a:r>
              <a:rPr lang="en-US" dirty="0" err="1"/>
              <a:t>negru</a:t>
            </a:r>
            <a:r>
              <a:rPr lang="en-US" dirty="0"/>
              <a:t>"-de </a:t>
            </a:r>
            <a:r>
              <a:rPr lang="en-US" dirty="0" err="1"/>
              <a:t>fapt</a:t>
            </a:r>
            <a:r>
              <a:rPr lang="en-US" dirty="0"/>
              <a:t> sunt </a:t>
            </a:r>
            <a:r>
              <a:rPr lang="en-US" dirty="0" err="1"/>
              <a:t>nuanțe</a:t>
            </a:r>
            <a:r>
              <a:rPr lang="en-US" dirty="0"/>
              <a:t> de </a:t>
            </a:r>
            <a:r>
              <a:rPr lang="en-US" dirty="0" err="1"/>
              <a:t>gri</a:t>
            </a:r>
            <a:r>
              <a:rPr lang="en-US" dirty="0"/>
              <a:t>)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54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F8B5B43C-4213-5B64-B481-D179AAC28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35830EF-B9CD-00F3-C53D-D4B1A83FC871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ADE944-409E-61EB-3318-3E11F20783F8}"/>
              </a:ext>
            </a:extLst>
          </p:cNvPr>
          <p:cNvSpPr txBox="1"/>
          <p:nvPr/>
        </p:nvSpPr>
        <p:spPr>
          <a:xfrm>
            <a:off x="1678931" y="294796"/>
            <a:ext cx="602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PIL (python image library) </a:t>
            </a:r>
            <a:endParaRPr lang="en-US" sz="20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28E2B-D21C-5B2F-AB5B-62572AE29A31}"/>
              </a:ext>
            </a:extLst>
          </p:cNvPr>
          <p:cNvSpPr txBox="1"/>
          <p:nvPr/>
        </p:nvSpPr>
        <p:spPr>
          <a:xfrm>
            <a:off x="517673" y="694906"/>
            <a:ext cx="83439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CODE EXAMPLE :</a:t>
            </a:r>
          </a:p>
          <a:p>
            <a:br>
              <a:rPr lang="en-US" dirty="0"/>
            </a:br>
            <a:r>
              <a:rPr lang="en-US" dirty="0"/>
              <a:t># </a:t>
            </a:r>
            <a:r>
              <a:rPr lang="en-US" dirty="0" err="1"/>
              <a:t>importam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Image din </a:t>
            </a:r>
            <a:r>
              <a:rPr lang="en-US" dirty="0" err="1"/>
              <a:t>modulul</a:t>
            </a:r>
            <a:r>
              <a:rPr lang="en-US" dirty="0"/>
              <a:t> PIL</a:t>
            </a:r>
          </a:p>
          <a:p>
            <a:r>
              <a:rPr lang="en-US" dirty="0"/>
              <a:t>from PIL import Image</a:t>
            </a:r>
          </a:p>
          <a:p>
            <a:r>
              <a:rPr lang="en-US" dirty="0"/>
              <a:t># </a:t>
            </a:r>
            <a:r>
              <a:rPr lang="en-US" dirty="0" err="1"/>
              <a:t>deschidem</a:t>
            </a:r>
            <a:r>
              <a:rPr lang="en-US" dirty="0"/>
              <a:t> </a:t>
            </a:r>
            <a:r>
              <a:rPr lang="en-US" dirty="0" err="1"/>
              <a:t>fisierul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modificare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open()</a:t>
            </a:r>
          </a:p>
          <a:p>
            <a:r>
              <a:rPr lang="en-US" dirty="0" err="1"/>
              <a:t>im</a:t>
            </a:r>
            <a:r>
              <a:rPr lang="en-US" dirty="0"/>
              <a:t> = </a:t>
            </a:r>
            <a:r>
              <a:rPr lang="en-US" dirty="0" err="1"/>
              <a:t>Image.open</a:t>
            </a:r>
            <a:r>
              <a:rPr lang="en-US" dirty="0"/>
              <a:t>('image.jpg')</a:t>
            </a:r>
          </a:p>
          <a:p>
            <a:br>
              <a:rPr lang="en-US" dirty="0"/>
            </a:br>
            <a:r>
              <a:rPr lang="en-US" dirty="0"/>
              <a:t># </a:t>
            </a:r>
            <a:r>
              <a:rPr lang="en-US" dirty="0" err="1"/>
              <a:t>accesarea</a:t>
            </a:r>
            <a:r>
              <a:rPr lang="en-US" dirty="0"/>
              <a:t> </a:t>
            </a:r>
            <a:r>
              <a:rPr lang="en-US" dirty="0" err="1"/>
              <a:t>atributului</a:t>
            </a:r>
            <a:r>
              <a:rPr lang="en-US" dirty="0"/>
              <a:t> size</a:t>
            </a:r>
          </a:p>
          <a:p>
            <a:r>
              <a:rPr lang="en-US" dirty="0"/>
              <a:t>dim = </a:t>
            </a:r>
            <a:r>
              <a:rPr lang="en-US" dirty="0" err="1"/>
              <a:t>im.size</a:t>
            </a:r>
            <a:r>
              <a:rPr lang="en-US" dirty="0"/>
              <a:t> </a:t>
            </a:r>
          </a:p>
          <a:p>
            <a:r>
              <a:rPr lang="en-US" dirty="0"/>
              <a:t>print(dim) </a:t>
            </a:r>
          </a:p>
          <a:p>
            <a:br>
              <a:rPr lang="en-US" dirty="0"/>
            </a:br>
            <a:r>
              <a:rPr lang="en-US" dirty="0"/>
              <a:t># </a:t>
            </a:r>
            <a:r>
              <a:rPr lang="en-US" dirty="0" err="1"/>
              <a:t>redimensionare</a:t>
            </a:r>
            <a:endParaRPr lang="en-US" dirty="0"/>
          </a:p>
          <a:p>
            <a:r>
              <a:rPr lang="en-US" dirty="0" err="1"/>
              <a:t>im_resized</a:t>
            </a:r>
            <a:r>
              <a:rPr lang="en-US" dirty="0"/>
              <a:t> = </a:t>
            </a:r>
            <a:r>
              <a:rPr lang="en-US" dirty="0" err="1"/>
              <a:t>im.resize</a:t>
            </a:r>
            <a:r>
              <a:rPr lang="en-US" dirty="0"/>
              <a:t>((100,200))</a:t>
            </a:r>
          </a:p>
          <a:p>
            <a:r>
              <a:rPr lang="en-US" dirty="0"/>
              <a:t># </a:t>
            </a:r>
            <a:r>
              <a:rPr lang="en-US" dirty="0" err="1"/>
              <a:t>salvarea</a:t>
            </a:r>
            <a:r>
              <a:rPr lang="en-US" dirty="0"/>
              <a:t> </a:t>
            </a:r>
            <a:r>
              <a:rPr lang="en-US" dirty="0" err="1"/>
              <a:t>imaginii</a:t>
            </a:r>
            <a:r>
              <a:rPr lang="en-US" dirty="0"/>
              <a:t> </a:t>
            </a:r>
            <a:r>
              <a:rPr lang="en-US" dirty="0" err="1"/>
              <a:t>redimensionate</a:t>
            </a:r>
            <a:endParaRPr lang="en-US" dirty="0"/>
          </a:p>
          <a:p>
            <a:r>
              <a:rPr lang="en-US" dirty="0" err="1"/>
              <a:t>im_resized.save</a:t>
            </a:r>
            <a:r>
              <a:rPr lang="en-US" dirty="0"/>
              <a:t>('resized_image.png')</a:t>
            </a:r>
          </a:p>
          <a:p>
            <a:br>
              <a:rPr lang="en-US" dirty="0"/>
            </a:br>
            <a:r>
              <a:rPr lang="en-US" dirty="0"/>
              <a:t># </a:t>
            </a:r>
            <a:r>
              <a:rPr lang="en-US" dirty="0" err="1"/>
              <a:t>redimensionare</a:t>
            </a:r>
            <a:r>
              <a:rPr lang="en-US" dirty="0"/>
              <a:t> de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</a:t>
            </a:r>
          </a:p>
          <a:p>
            <a:r>
              <a:rPr lang="en-US" dirty="0"/>
              <a:t>factor = 3</a:t>
            </a:r>
          </a:p>
          <a:p>
            <a:r>
              <a:rPr lang="en-US" dirty="0" err="1"/>
              <a:t>im_scale</a:t>
            </a:r>
            <a:r>
              <a:rPr lang="en-US" dirty="0"/>
              <a:t> = </a:t>
            </a:r>
            <a:r>
              <a:rPr lang="en-US" dirty="0" err="1"/>
              <a:t>im.resize</a:t>
            </a:r>
            <a:r>
              <a:rPr lang="en-US" dirty="0"/>
              <a:t>((factor*dim[0], factor*dim[1]))</a:t>
            </a:r>
          </a:p>
          <a:p>
            <a:r>
              <a:rPr lang="en-US" dirty="0" err="1"/>
              <a:t>im_scale.save</a:t>
            </a:r>
            <a:r>
              <a:rPr lang="en-US" dirty="0"/>
              <a:t>('scaled_image.png')</a:t>
            </a:r>
          </a:p>
        </p:txBody>
      </p:sp>
    </p:spTree>
    <p:extLst>
      <p:ext uri="{BB962C8B-B14F-4D97-AF65-F5344CB8AC3E}">
        <p14:creationId xmlns:p14="http://schemas.microsoft.com/office/powerpoint/2010/main" val="315960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B8D24AA2-34D2-6572-6B8F-1298FC33F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>
            <a:extLst>
              <a:ext uri="{FF2B5EF4-FFF2-40B4-BE49-F238E27FC236}">
                <a16:creationId xmlns:a16="http://schemas.microsoft.com/office/drawing/2014/main" id="{12AE070D-5D5E-F33E-AEB5-5C2B4C71EE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098" y="202305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 err="1"/>
              <a:t>Multumesc</a:t>
            </a:r>
            <a:r>
              <a:rPr lang="en-US" sz="2800" dirty="0"/>
              <a:t> </a:t>
            </a:r>
            <a:r>
              <a:rPr lang="en-US" sz="2800" dirty="0" err="1"/>
              <a:t>frumos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atentie</a:t>
            </a:r>
            <a:r>
              <a:rPr lang="en-US" sz="2800" dirty="0"/>
              <a:t> ! </a:t>
            </a:r>
          </a:p>
        </p:txBody>
      </p:sp>
    </p:spTree>
    <p:extLst>
      <p:ext uri="{BB962C8B-B14F-4D97-AF65-F5344CB8AC3E}">
        <p14:creationId xmlns:p14="http://schemas.microsoft.com/office/powerpoint/2010/main" val="427253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841</Words>
  <Application>Microsoft Office PowerPoint</Application>
  <PresentationFormat>On-screen Show (16:9)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Alexandria Medium</vt:lpstr>
      <vt:lpstr>Albert Sans</vt:lpstr>
      <vt:lpstr>Arial</vt:lpstr>
      <vt:lpstr>Lead Funnel by Slidesgo</vt:lpstr>
      <vt:lpstr>Curs III Python 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Multumesc frumos pentru atentie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Flavius</dc:creator>
  <cp:lastModifiedBy>Flavius</cp:lastModifiedBy>
  <cp:revision>50</cp:revision>
  <dcterms:modified xsi:type="dcterms:W3CDTF">2025-03-21T08:37:38Z</dcterms:modified>
</cp:coreProperties>
</file>