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86" r:id="rId3"/>
    <p:sldId id="287" r:id="rId4"/>
    <p:sldId id="259" r:id="rId5"/>
    <p:sldId id="282" r:id="rId6"/>
    <p:sldId id="289" r:id="rId7"/>
    <p:sldId id="283" r:id="rId8"/>
    <p:sldId id="284" r:id="rId9"/>
    <p:sldId id="288" r:id="rId10"/>
    <p:sldId id="281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Alexandria Medium" panose="020B0604020202020204" charset="-78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81F225-0FDB-45FA-BCFB-9FA6B8A57975}">
  <a:tblStyle styleId="{6A81F225-0FDB-45FA-BCFB-9FA6B8A57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D0E85-0BF1-4AEC-966F-01D8B28CC3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49D76BD-24E5-52DE-8172-F553F0A8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E5630EE2-73E4-5BB2-89F1-60FE0A172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7BACB21C-0AD9-9D9F-D988-FC8845324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4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61934316-CB7F-2078-F522-939D9E0E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658BDD47-D3A6-D589-5BDF-94851FE5D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C53213A-8B52-F3E6-6766-A846E95DF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0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75D99E5-ADA9-D3A6-38E1-D4ECB8C2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19A9754F-17C1-C8F6-0068-19082A862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0CC1328-C334-C050-C3D6-C3A03A0C5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DB53252-EC7A-7DA7-4831-C18FB8EF5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FFA26465-C7E8-7D79-564B-8C310495D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7A9FB3A4-476D-92B0-4BE8-44D415ED5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B9A9BA65-009C-4EC6-B3F7-08C95280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C457A639-19FC-2C36-9824-9CB00A294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635D8448-84CD-A99A-5321-01CB726D2D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08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7187F84E-472D-BF2E-C1A5-A4512AE6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DFD9C414-6D39-2E17-82F8-84AFE57179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669FA7E2-B8C6-543F-FE88-9A820D769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90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4C9AC0F2-2E16-F460-C451-3BA10DBF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E27FCA20-5214-6825-BD9B-072DB2DB8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31FCACE1-6108-1FC5-A310-5DA126172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5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429FC0A-02DC-5630-6556-E3CF379F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2E3E7F19-7720-7C26-0A9B-0F2606AC75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94BF04FF-59D1-23CF-2E39-5BF2EFB85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51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image-processing-with-the-python-pillow-librar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5100" y="1470460"/>
            <a:ext cx="4280100" cy="313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Curs IV Python OOP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: Pirjoleanu Mihai Flavius 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84D1DC-26C8-CC21-64A6-6AB06C5FDBF4}"/>
              </a:ext>
            </a:extLst>
          </p:cNvPr>
          <p:cNvSpPr txBox="1"/>
          <p:nvPr/>
        </p:nvSpPr>
        <p:spPr>
          <a:xfrm>
            <a:off x="5749000" y="1851223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==</a:t>
            </a:r>
            <a:r>
              <a:rPr lang="en-US" b="1" dirty="0" err="1"/>
              <a:t>Continuare</a:t>
            </a:r>
            <a:r>
              <a:rPr lang="en-US" b="1" dirty="0"/>
              <a:t> curs 3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8D24AA2-34D2-6572-6B8F-1298FC33F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12AE070D-5D5E-F33E-AEB5-5C2B4C71E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98" y="202305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err="1"/>
              <a:t>Multumesc</a:t>
            </a:r>
            <a:r>
              <a:rPr lang="en-US" sz="2800" dirty="0"/>
              <a:t> </a:t>
            </a:r>
            <a:r>
              <a:rPr lang="en-US" sz="2800" dirty="0" err="1"/>
              <a:t>frumos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atentie</a:t>
            </a:r>
            <a:r>
              <a:rPr lang="en-US" sz="2800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42725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F8B5B43C-4213-5B64-B481-D179AAC28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5830EF-B9CD-00F3-C53D-D4B1A83FC871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ADE944-409E-61EB-3318-3E11F20783F8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 + PIL (python image library)</a:t>
            </a:r>
            <a:r>
              <a:rPr lang="en-US" sz="2000" dirty="0"/>
              <a:t> </a:t>
            </a:r>
          </a:p>
          <a:p>
            <a:pPr algn="ctr"/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8E2B-D21C-5B2F-AB5B-62572AE29A31}"/>
              </a:ext>
            </a:extLst>
          </p:cNvPr>
          <p:cNvSpPr txBox="1"/>
          <p:nvPr/>
        </p:nvSpPr>
        <p:spPr>
          <a:xfrm>
            <a:off x="517673" y="1002682"/>
            <a:ext cx="8343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rotirea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  <a:p>
            <a:r>
              <a:rPr lang="en-US" dirty="0"/>
              <a:t>angle = 20</a:t>
            </a:r>
          </a:p>
          <a:p>
            <a:r>
              <a:rPr lang="en-US" dirty="0" err="1"/>
              <a:t>im_rot_right</a:t>
            </a:r>
            <a:r>
              <a:rPr lang="en-US" dirty="0"/>
              <a:t> = </a:t>
            </a:r>
            <a:r>
              <a:rPr lang="en-US" dirty="0" err="1"/>
              <a:t>im.rotate</a:t>
            </a:r>
            <a:r>
              <a:rPr lang="en-US" dirty="0"/>
              <a:t>(angle)</a:t>
            </a:r>
          </a:p>
          <a:p>
            <a:r>
              <a:rPr lang="en-US" dirty="0" err="1"/>
              <a:t>im_rot_right.save</a:t>
            </a:r>
            <a:r>
              <a:rPr lang="en-US" dirty="0"/>
              <a:t>('rotated_image_right.png')</a:t>
            </a:r>
          </a:p>
          <a:p>
            <a:r>
              <a:rPr lang="en-US" dirty="0" err="1"/>
              <a:t>im_rot_left</a:t>
            </a:r>
            <a:r>
              <a:rPr lang="en-US" dirty="0"/>
              <a:t> = </a:t>
            </a:r>
            <a:r>
              <a:rPr lang="en-US" dirty="0" err="1"/>
              <a:t>im.rotate</a:t>
            </a:r>
            <a:r>
              <a:rPr lang="en-US" dirty="0"/>
              <a:t>(-angle)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optiune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rotire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pierdere</a:t>
            </a:r>
            <a:r>
              <a:rPr lang="en-US" dirty="0"/>
              <a:t> de </a:t>
            </a:r>
            <a:r>
              <a:rPr lang="en-US" dirty="0" err="1"/>
              <a:t>informatie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im_rot_left</a:t>
            </a:r>
            <a:r>
              <a:rPr lang="en-US" dirty="0"/>
              <a:t> = </a:t>
            </a:r>
            <a:r>
              <a:rPr lang="en-US" dirty="0" err="1"/>
              <a:t>im.rotate</a:t>
            </a:r>
            <a:r>
              <a:rPr lang="en-US" dirty="0"/>
              <a:t>(-angle, expand=True)</a:t>
            </a:r>
          </a:p>
          <a:p>
            <a:r>
              <a:rPr lang="en-US" dirty="0" err="1"/>
              <a:t>im_rot_left.save</a:t>
            </a:r>
            <a:r>
              <a:rPr lang="en-US" dirty="0"/>
              <a:t>('rotated_image_left.png’)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convertire</a:t>
            </a:r>
            <a:r>
              <a:rPr lang="en-US" dirty="0"/>
              <a:t> in RGBA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obtine</a:t>
            </a:r>
            <a:r>
              <a:rPr lang="en-US" dirty="0"/>
              <a:t> un fundal transparent</a:t>
            </a:r>
          </a:p>
          <a:p>
            <a:r>
              <a:rPr lang="en-US" dirty="0" err="1"/>
              <a:t>im_rgba</a:t>
            </a:r>
            <a:r>
              <a:rPr lang="en-US" dirty="0"/>
              <a:t> = </a:t>
            </a:r>
            <a:r>
              <a:rPr lang="en-US" dirty="0" err="1"/>
              <a:t>im.convert</a:t>
            </a:r>
            <a:r>
              <a:rPr lang="en-US" dirty="0"/>
              <a:t>("RGBA")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D6CAFE33-4FEE-8069-8E45-66DB9D41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B5325-BC5F-5B80-D1EE-78DDE7F55078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229D46-2CF2-EC40-AEFD-8EC59BF25B0A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 + PIL (python image library)</a:t>
            </a:r>
            <a:r>
              <a:rPr lang="en-US" sz="2000" dirty="0"/>
              <a:t> </a:t>
            </a:r>
          </a:p>
          <a:p>
            <a:pPr algn="ctr"/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045CB-1CF9-89D3-A634-9D716265DBF5}"/>
              </a:ext>
            </a:extLst>
          </p:cNvPr>
          <p:cNvSpPr txBox="1"/>
          <p:nvPr/>
        </p:nvSpPr>
        <p:spPr>
          <a:xfrm>
            <a:off x="517673" y="1002682"/>
            <a:ext cx="8343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decuparea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  <a:p>
            <a:r>
              <a:rPr lang="en-US" dirty="0" err="1"/>
              <a:t>im_cropped</a:t>
            </a:r>
            <a:r>
              <a:rPr lang="en-US" dirty="0"/>
              <a:t> = </a:t>
            </a:r>
            <a:r>
              <a:rPr lang="en-US" dirty="0" err="1"/>
              <a:t>im.crop</a:t>
            </a:r>
            <a:r>
              <a:rPr lang="en-US" dirty="0"/>
              <a:t>((10, 10, 100, 100))</a:t>
            </a:r>
          </a:p>
          <a:p>
            <a:r>
              <a:rPr lang="en-US" dirty="0" err="1"/>
              <a:t>im_cropped.save</a:t>
            </a:r>
            <a:r>
              <a:rPr lang="en-US" dirty="0"/>
              <a:t>('cropped_image.png')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transformare</a:t>
            </a:r>
            <a:r>
              <a:rPr lang="en-US" dirty="0"/>
              <a:t> in image </a:t>
            </a:r>
            <a:r>
              <a:rPr lang="en-US" dirty="0" err="1"/>
              <a:t>alb</a:t>
            </a:r>
            <a:r>
              <a:rPr lang="en-US" dirty="0"/>
              <a:t> </a:t>
            </a:r>
            <a:r>
              <a:rPr lang="en-US" dirty="0" err="1"/>
              <a:t>negru</a:t>
            </a:r>
            <a:endParaRPr lang="en-US" dirty="0"/>
          </a:p>
          <a:p>
            <a:r>
              <a:rPr lang="en-US" dirty="0" err="1"/>
              <a:t>image_gray</a:t>
            </a:r>
            <a:r>
              <a:rPr lang="en-US" dirty="0"/>
              <a:t> = </a:t>
            </a:r>
            <a:r>
              <a:rPr lang="en-US" dirty="0" err="1"/>
              <a:t>im.convert</a:t>
            </a:r>
            <a:r>
              <a:rPr lang="en-US" dirty="0"/>
              <a:t>('L')</a:t>
            </a:r>
          </a:p>
          <a:p>
            <a:r>
              <a:rPr lang="en-US" dirty="0" err="1"/>
              <a:t>image_gray.save</a:t>
            </a:r>
            <a:r>
              <a:rPr lang="en-US" dirty="0"/>
              <a:t>('image_gray.jpg')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8D1B4D-6E36-E5E9-69E3-6E144830ADE8}"/>
              </a:ext>
            </a:extLst>
          </p:cNvPr>
          <p:cNvSpPr txBox="1"/>
          <p:nvPr/>
        </p:nvSpPr>
        <p:spPr>
          <a:xfrm>
            <a:off x="19456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 </a:t>
            </a:r>
            <a:r>
              <a:rPr lang="en-US" sz="2000" b="1" dirty="0" err="1"/>
              <a:t>exersam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EF1E0-9204-A0FF-243D-7D83C3BA6101}"/>
              </a:ext>
            </a:extLst>
          </p:cNvPr>
          <p:cNvSpPr txBox="1"/>
          <p:nvPr/>
        </p:nvSpPr>
        <p:spPr>
          <a:xfrm>
            <a:off x="400050" y="1310458"/>
            <a:ext cx="8343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</a:t>
            </a:r>
            <a:endParaRPr lang="en-US" dirty="0"/>
          </a:p>
          <a:p>
            <a:r>
              <a:rPr lang="en-US" dirty="0"/>
              <a:t>Salvați o imagine de pe internet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modific</a:t>
            </a:r>
            <a:r>
              <a:rPr lang="en-US" dirty="0"/>
              <a:t>-o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Image din </a:t>
            </a:r>
            <a:r>
              <a:rPr lang="en-US" dirty="0" err="1"/>
              <a:t>libraria</a:t>
            </a:r>
            <a:r>
              <a:rPr lang="en-US" dirty="0"/>
              <a:t> PIL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background nou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interesant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desktopul</a:t>
            </a:r>
            <a:r>
              <a:rPr lang="en-US" dirty="0"/>
              <a:t> </a:t>
            </a:r>
            <a:r>
              <a:rPr lang="en-US" dirty="0" err="1"/>
              <a:t>vostru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EXERCIȚIU : 2</a:t>
            </a:r>
            <a:endParaRPr lang="en-US" dirty="0"/>
          </a:p>
          <a:p>
            <a:r>
              <a:rPr lang="en-US" dirty="0" err="1"/>
              <a:t>Modifică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meme nou, </a:t>
            </a:r>
            <a:r>
              <a:rPr lang="en-US" dirty="0" err="1"/>
              <a:t>împărtășește</a:t>
            </a:r>
            <a:r>
              <a:rPr lang="en-US" dirty="0"/>
              <a:t>-l  cu </a:t>
            </a:r>
            <a:r>
              <a:rPr lang="en-US" dirty="0" err="1"/>
              <a:t>prietenii</a:t>
            </a:r>
            <a:r>
              <a:rPr lang="en-US" dirty="0"/>
              <a:t> </a:t>
            </a:r>
            <a:r>
              <a:rPr lang="en-US" dirty="0" err="1"/>
              <a:t>tăi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EXERCIȚIU : 3</a:t>
            </a:r>
            <a:endParaRPr lang="en-US" dirty="0"/>
          </a:p>
          <a:p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site-</a:t>
            </a:r>
            <a:r>
              <a:rPr lang="en-US" dirty="0" err="1"/>
              <a:t>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, </a:t>
            </a:r>
            <a:r>
              <a:rPr lang="en-US" dirty="0" err="1"/>
              <a:t>cautați</a:t>
            </a:r>
            <a:r>
              <a:rPr lang="en-US" dirty="0"/>
              <a:t> o imagine cu un </a:t>
            </a:r>
            <a:r>
              <a:rPr lang="en-US" dirty="0" err="1"/>
              <a:t>peisaj</a:t>
            </a:r>
            <a:r>
              <a:rPr lang="en-US" dirty="0"/>
              <a:t>, o </a:t>
            </a:r>
            <a:r>
              <a:rPr lang="en-US" dirty="0" err="1"/>
              <a:t>alta</a:t>
            </a:r>
            <a:r>
              <a:rPr lang="en-US" dirty="0"/>
              <a:t> imagine cu un animal </a:t>
            </a:r>
            <a:r>
              <a:rPr lang="en-US" dirty="0" err="1"/>
              <a:t>preferat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creați</a:t>
            </a:r>
            <a:r>
              <a:rPr lang="en-US" dirty="0"/>
              <a:t> o a </a:t>
            </a:r>
            <a:r>
              <a:rPr lang="en-US" dirty="0" err="1"/>
              <a:t>treia</a:t>
            </a:r>
            <a:r>
              <a:rPr lang="en-US" dirty="0"/>
              <a:t> imagine cu </a:t>
            </a:r>
            <a:r>
              <a:rPr lang="en-US" dirty="0" err="1"/>
              <a:t>animalul</a:t>
            </a:r>
            <a:r>
              <a:rPr lang="en-US" dirty="0"/>
              <a:t> </a:t>
            </a:r>
            <a:r>
              <a:rPr lang="en-US" dirty="0" err="1"/>
              <a:t>decupat</a:t>
            </a:r>
            <a:r>
              <a:rPr lang="en-US" dirty="0"/>
              <a:t> din prima imagine pus </a:t>
            </a:r>
            <a:r>
              <a:rPr lang="en-US" dirty="0" err="1"/>
              <a:t>peste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cu </a:t>
            </a:r>
            <a:r>
              <a:rPr lang="en-US" dirty="0" err="1"/>
              <a:t>peisajul</a:t>
            </a:r>
            <a:r>
              <a:rPr lang="en-US" dirty="0"/>
              <a:t>.</a:t>
            </a:r>
          </a:p>
          <a:p>
            <a:r>
              <a:rPr lang="en-US" u="sng" dirty="0">
                <a:hlinkClick r:id="rId3"/>
              </a:rPr>
              <a:t>https://realpython.com/image-processing-with-the-python-pillow-library/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E8E7F47-C4A3-18A9-CFC5-E429BAB7F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9FE0-41D6-7D78-23B4-B6809AC19E02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0FF2F3-1AC2-0CF7-71CA-9BFB710BD51A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Turtle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65D0-CE3D-BA55-9480-037A223BE9A9}"/>
              </a:ext>
            </a:extLst>
          </p:cNvPr>
          <p:cNvSpPr txBox="1"/>
          <p:nvPr/>
        </p:nvSpPr>
        <p:spPr>
          <a:xfrm>
            <a:off x="517673" y="1310458"/>
            <a:ext cx="8343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Turtle</a:t>
            </a:r>
          </a:p>
          <a:p>
            <a:endParaRPr lang="en-US" dirty="0"/>
          </a:p>
          <a:p>
            <a:r>
              <a:rPr lang="en-US" b="1" dirty="0"/>
              <a:t>EXPLICAȚIE :</a:t>
            </a:r>
            <a:r>
              <a:rPr lang="en-US" dirty="0"/>
              <a:t> </a:t>
            </a:r>
          </a:p>
          <a:p>
            <a:r>
              <a:rPr lang="en-US" dirty="0"/>
              <a:t>Turtle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librărie</a:t>
            </a:r>
            <a:r>
              <a:rPr lang="en-US" dirty="0"/>
              <a:t> </a:t>
            </a:r>
            <a:r>
              <a:rPr lang="en-US" dirty="0" err="1"/>
              <a:t>populară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familiariza</a:t>
            </a:r>
            <a:r>
              <a:rPr lang="en-US" dirty="0"/>
              <a:t> pe </a:t>
            </a:r>
            <a:r>
              <a:rPr lang="en-US" dirty="0" err="1"/>
              <a:t>cineva</a:t>
            </a:r>
            <a:r>
              <a:rPr lang="en-US" dirty="0"/>
              <a:t> cu 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computerizată</a:t>
            </a:r>
            <a:r>
              <a:rPr lang="en-US" dirty="0"/>
              <a:t>.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tehnicile</a:t>
            </a:r>
            <a:r>
              <a:rPr lang="en-US" dirty="0"/>
              <a:t> pe care le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învăța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continuare</a:t>
            </a:r>
            <a:r>
              <a:rPr lang="en-US" dirty="0"/>
              <a:t> ne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creăm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jocuri</a:t>
            </a:r>
            <a:r>
              <a:rPr lang="en-US" dirty="0"/>
              <a:t> 2d.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librăriei</a:t>
            </a:r>
            <a:r>
              <a:rPr lang="en-US" dirty="0"/>
              <a:t> vine de la </a:t>
            </a:r>
            <a:r>
              <a:rPr lang="en-US" dirty="0" err="1"/>
              <a:t>icoana</a:t>
            </a:r>
            <a:r>
              <a:rPr lang="en-US" dirty="0"/>
              <a:t> </a:t>
            </a:r>
            <a:r>
              <a:rPr lang="en-US" dirty="0" err="1"/>
              <a:t>cursorului</a:t>
            </a:r>
            <a:r>
              <a:rPr lang="en-US" dirty="0"/>
              <a:t> care </a:t>
            </a:r>
            <a:r>
              <a:rPr lang="en-US" dirty="0" err="1"/>
              <a:t>desenează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țestoasă</a:t>
            </a:r>
            <a:r>
              <a:rPr lang="en-US" dirty="0"/>
              <a:t> </a:t>
            </a:r>
            <a:r>
              <a:rPr lang="en-US" dirty="0" err="1"/>
              <a:t>simpatică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A559F74-A309-A88A-972E-5FF2E9F0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507E0A-5A46-7FF7-6295-6375050B6FA5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C23F58-113B-D70D-98B3-D0B7BA4BBC0A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Turtle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2BBCC-77B2-C8C9-56B5-AAD096AF6A21}"/>
              </a:ext>
            </a:extLst>
          </p:cNvPr>
          <p:cNvSpPr txBox="1"/>
          <p:nvPr/>
        </p:nvSpPr>
        <p:spPr>
          <a:xfrm>
            <a:off x="517673" y="1310458"/>
            <a:ext cx="8343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EXAMPLU COD :</a:t>
            </a:r>
            <a:endParaRPr lang="en-US" dirty="0"/>
          </a:p>
          <a:p>
            <a:r>
              <a:rPr lang="en-US" dirty="0"/>
              <a:t>import turtle</a:t>
            </a:r>
          </a:p>
          <a:p>
            <a:r>
              <a:rPr lang="en-US" dirty="0"/>
              <a:t># cream </a:t>
            </a:r>
            <a:r>
              <a:rPr lang="en-US" dirty="0" err="1"/>
              <a:t>cursorul</a:t>
            </a:r>
            <a:r>
              <a:rPr lang="en-US" dirty="0"/>
              <a:t> </a:t>
            </a:r>
          </a:p>
          <a:p>
            <a:r>
              <a:rPr lang="en-US" dirty="0" err="1"/>
              <a:t>creion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/>
              <a:t># </a:t>
            </a:r>
            <a:r>
              <a:rPr lang="en-US" dirty="0" err="1"/>
              <a:t>desenam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orizontala</a:t>
            </a:r>
            <a:endParaRPr lang="en-US" dirty="0"/>
          </a:p>
          <a:p>
            <a:r>
              <a:rPr lang="en-US" dirty="0" err="1"/>
              <a:t>creion.forward</a:t>
            </a:r>
            <a:r>
              <a:rPr lang="en-US" dirty="0"/>
              <a:t>(200)</a:t>
            </a:r>
          </a:p>
          <a:p>
            <a:r>
              <a:rPr lang="en-US" dirty="0"/>
              <a:t># cream </a:t>
            </a:r>
            <a:r>
              <a:rPr lang="en-US" dirty="0" err="1"/>
              <a:t>fereastra</a:t>
            </a:r>
            <a:r>
              <a:rPr lang="en-US" dirty="0"/>
              <a:t> ,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desenul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tinem</a:t>
            </a:r>
            <a:r>
              <a:rPr lang="en-US" dirty="0"/>
              <a:t> </a:t>
            </a:r>
            <a:r>
              <a:rPr lang="en-US" dirty="0" err="1"/>
              <a:t>deschisa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final</a:t>
            </a:r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folositi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left </a:t>
            </a:r>
            <a:r>
              <a:rPr lang="en-US" dirty="0" err="1"/>
              <a:t>sau</a:t>
            </a:r>
            <a:r>
              <a:rPr lang="en-US" dirty="0"/>
              <a:t> right </a:t>
            </a:r>
            <a:r>
              <a:rPr lang="en-US" dirty="0" err="1"/>
              <a:t>pentru</a:t>
            </a:r>
            <a:r>
              <a:rPr lang="en-US" dirty="0"/>
              <a:t> a roti </a:t>
            </a:r>
            <a:r>
              <a:rPr lang="en-US" dirty="0" err="1"/>
              <a:t>directia</a:t>
            </a:r>
            <a:r>
              <a:rPr lang="en-US" dirty="0"/>
              <a:t> cu 90 de grade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desena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in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directie</a:t>
            </a:r>
            <a:endParaRPr lang="en-US" dirty="0"/>
          </a:p>
          <a:p>
            <a:r>
              <a:rPr lang="en-US" dirty="0" err="1"/>
              <a:t>creion.left</a:t>
            </a:r>
            <a:r>
              <a:rPr lang="en-US" dirty="0"/>
              <a:t>(90)</a:t>
            </a:r>
          </a:p>
          <a:p>
            <a:r>
              <a:rPr lang="en-US" dirty="0" err="1"/>
              <a:t>creion.right</a:t>
            </a:r>
            <a:r>
              <a:rPr lang="en-US" dirty="0"/>
              <a:t>(90)</a:t>
            </a:r>
          </a:p>
        </p:txBody>
      </p:sp>
    </p:spTree>
    <p:extLst>
      <p:ext uri="{BB962C8B-B14F-4D97-AF65-F5344CB8AC3E}">
        <p14:creationId xmlns:p14="http://schemas.microsoft.com/office/powerpoint/2010/main" val="912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846E6D40-13EB-1608-30CF-59EBC9C71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8701E8-7923-91D4-382F-32E696CB250D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CA1FDD-5112-4BCF-FB92-9C48E843CBFF}"/>
              </a:ext>
            </a:extLst>
          </p:cNvPr>
          <p:cNvSpPr txBox="1"/>
          <p:nvPr/>
        </p:nvSpPr>
        <p:spPr>
          <a:xfrm>
            <a:off x="1561308" y="523537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 </a:t>
            </a:r>
            <a:r>
              <a:rPr lang="en-US" sz="2000" b="1" dirty="0" err="1"/>
              <a:t>exersam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2B30A-7F40-97C0-B652-2496706C6771}"/>
              </a:ext>
            </a:extLst>
          </p:cNvPr>
          <p:cNvSpPr txBox="1"/>
          <p:nvPr/>
        </p:nvSpPr>
        <p:spPr>
          <a:xfrm>
            <a:off x="517673" y="1180482"/>
            <a:ext cx="8343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</a:t>
            </a:r>
            <a:endParaRPr lang="en-US" dirty="0"/>
          </a:p>
          <a:p>
            <a:r>
              <a:rPr lang="en-US" dirty="0" err="1"/>
              <a:t>Citiți</a:t>
            </a:r>
            <a:r>
              <a:rPr lang="en-US" dirty="0"/>
              <a:t> o </a:t>
            </a:r>
            <a:r>
              <a:rPr lang="en-US" dirty="0" err="1"/>
              <a:t>lungime</a:t>
            </a:r>
            <a:r>
              <a:rPr lang="en-US" dirty="0"/>
              <a:t> de la </a:t>
            </a:r>
            <a:r>
              <a:rPr lang="en-US" dirty="0" err="1"/>
              <a:t>tastatură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desenați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lungime</a:t>
            </a:r>
            <a:r>
              <a:rPr lang="en-US" dirty="0"/>
              <a:t> (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direcție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dintre</a:t>
            </a:r>
            <a:r>
              <a:rPr lang="en-US" dirty="0"/>
              <a:t>: sus, </a:t>
            </a:r>
            <a:r>
              <a:rPr lang="en-US" dirty="0" err="1"/>
              <a:t>jos</a:t>
            </a:r>
            <a:r>
              <a:rPr lang="en-US" dirty="0"/>
              <a:t>, </a:t>
            </a:r>
            <a:r>
              <a:rPr lang="en-US" dirty="0" err="1"/>
              <a:t>stânga</a:t>
            </a:r>
            <a:r>
              <a:rPr lang="en-US" dirty="0"/>
              <a:t>, 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EXERCIȚIU : 2</a:t>
            </a:r>
            <a:endParaRPr lang="en-US" dirty="0"/>
          </a:p>
          <a:p>
            <a:r>
              <a:rPr lang="en-US" dirty="0" err="1"/>
              <a:t>Citiți</a:t>
            </a:r>
            <a:r>
              <a:rPr lang="en-US" dirty="0"/>
              <a:t> de la </a:t>
            </a:r>
            <a:r>
              <a:rPr lang="en-US" dirty="0" err="1"/>
              <a:t>tastatură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care </a:t>
            </a:r>
            <a:r>
              <a:rPr lang="en-US" dirty="0" err="1"/>
              <a:t>reprezintă</a:t>
            </a:r>
            <a:r>
              <a:rPr lang="en-US" dirty="0"/>
              <a:t> un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distanța</a:t>
            </a:r>
            <a:r>
              <a:rPr lang="en-US" dirty="0"/>
              <a:t> </a:t>
            </a:r>
            <a:r>
              <a:rPr lang="en-US" dirty="0" err="1"/>
              <a:t>Desenați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de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de </a:t>
            </a:r>
            <a:r>
              <a:rPr lang="en-US" dirty="0" err="1"/>
              <a:t>distanță</a:t>
            </a:r>
            <a:r>
              <a:rPr lang="en-US" dirty="0"/>
              <a:t>.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un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?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EXERCIȚIU : 3</a:t>
            </a:r>
            <a:endParaRPr lang="en-US" dirty="0"/>
          </a:p>
          <a:p>
            <a:r>
              <a:rPr lang="en-US" dirty="0" err="1"/>
              <a:t>Scrieți</a:t>
            </a:r>
            <a:r>
              <a:rPr lang="en-US" dirty="0"/>
              <a:t> un script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putem</a:t>
            </a:r>
            <a:r>
              <a:rPr lang="en-US" dirty="0"/>
              <a:t> roti </a:t>
            </a:r>
            <a:r>
              <a:rPr lang="en-US" dirty="0" err="1"/>
              <a:t>săgeata</a:t>
            </a:r>
            <a:r>
              <a:rPr lang="en-US" dirty="0"/>
              <a:t> care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creionul</a:t>
            </a:r>
            <a:r>
              <a:rPr lang="en-US" dirty="0"/>
              <a:t> cu </a:t>
            </a:r>
            <a:r>
              <a:rPr lang="en-US" dirty="0" err="1"/>
              <a:t>câte</a:t>
            </a:r>
            <a:r>
              <a:rPr lang="en-US" dirty="0"/>
              <a:t> un grad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continuu</a:t>
            </a:r>
            <a:r>
              <a:rPr lang="en-US" dirty="0"/>
              <a:t>. </a:t>
            </a:r>
            <a:r>
              <a:rPr lang="en-US" dirty="0" err="1"/>
              <a:t>Schimbați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. Ce se </a:t>
            </a:r>
            <a:r>
              <a:rPr lang="en-US" dirty="0" err="1"/>
              <a:t>întâmplă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schimbați</a:t>
            </a:r>
            <a:r>
              <a:rPr lang="en-US" dirty="0"/>
              <a:t> </a:t>
            </a:r>
            <a:r>
              <a:rPr lang="en-US" dirty="0" err="1"/>
              <a:t>unghiul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63AB5991-BF6E-EABD-1125-AD466E566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56758A-CA0A-DDE0-0ECC-BBD7B658EBBE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B62A7F-11D1-778C-832B-30E686FF27B6}"/>
              </a:ext>
            </a:extLst>
          </p:cNvPr>
          <p:cNvSpPr txBox="1"/>
          <p:nvPr/>
        </p:nvSpPr>
        <p:spPr>
          <a:xfrm>
            <a:off x="1561308" y="448685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 + PIL (python image library)</a:t>
            </a:r>
            <a:r>
              <a:rPr lang="en-US" sz="2000" dirty="0"/>
              <a:t> </a:t>
            </a:r>
          </a:p>
          <a:p>
            <a:pPr algn="ctr"/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FD9EC-09BA-EFAF-5701-D2E4595AD242}"/>
              </a:ext>
            </a:extLst>
          </p:cNvPr>
          <p:cNvSpPr txBox="1"/>
          <p:nvPr/>
        </p:nvSpPr>
        <p:spPr>
          <a:xfrm>
            <a:off x="517672" y="1002682"/>
            <a:ext cx="9324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importam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Image din </a:t>
            </a:r>
            <a:r>
              <a:rPr lang="en-US" dirty="0" err="1"/>
              <a:t>modulul</a:t>
            </a:r>
            <a:r>
              <a:rPr lang="en-US" dirty="0"/>
              <a:t> PIL</a:t>
            </a:r>
          </a:p>
          <a:p>
            <a:r>
              <a:rPr lang="en-US" dirty="0"/>
              <a:t>from PIL import Image</a:t>
            </a:r>
          </a:p>
          <a:p>
            <a:r>
              <a:rPr lang="en-US" dirty="0"/>
              <a:t># </a:t>
            </a:r>
            <a:r>
              <a:rPr lang="en-US" dirty="0" err="1"/>
              <a:t>deschidem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open()</a:t>
            </a:r>
          </a:p>
          <a:p>
            <a:r>
              <a:rPr lang="en-US" dirty="0" err="1"/>
              <a:t>im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('image.jpg')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size</a:t>
            </a:r>
          </a:p>
          <a:p>
            <a:r>
              <a:rPr lang="en-US" dirty="0"/>
              <a:t>dim = </a:t>
            </a:r>
            <a:r>
              <a:rPr lang="en-US" dirty="0" err="1"/>
              <a:t>im.size</a:t>
            </a:r>
            <a:r>
              <a:rPr lang="en-US" dirty="0"/>
              <a:t> </a:t>
            </a:r>
          </a:p>
          <a:p>
            <a:r>
              <a:rPr lang="en-US" dirty="0"/>
              <a:t>print(dim) 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redimensionare</a:t>
            </a:r>
            <a:endParaRPr lang="en-US" dirty="0"/>
          </a:p>
          <a:p>
            <a:r>
              <a:rPr lang="en-US" dirty="0" err="1"/>
              <a:t>im_resized</a:t>
            </a:r>
            <a:r>
              <a:rPr lang="en-US" dirty="0"/>
              <a:t> = </a:t>
            </a:r>
            <a:r>
              <a:rPr lang="en-US" dirty="0" err="1"/>
              <a:t>im.resize</a:t>
            </a:r>
            <a:r>
              <a:rPr lang="en-US" dirty="0"/>
              <a:t>((100,200))</a:t>
            </a:r>
          </a:p>
          <a:p>
            <a:r>
              <a:rPr lang="en-US" dirty="0"/>
              <a:t>#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redimensionate</a:t>
            </a:r>
            <a:endParaRPr lang="en-US" dirty="0"/>
          </a:p>
          <a:p>
            <a:r>
              <a:rPr lang="en-US" dirty="0" err="1"/>
              <a:t>im_resized.save</a:t>
            </a:r>
            <a:r>
              <a:rPr lang="en-US" dirty="0"/>
              <a:t>('resized_image.png')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redimensionare</a:t>
            </a:r>
            <a:r>
              <a:rPr lang="en-US" dirty="0"/>
              <a:t> de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</a:t>
            </a:r>
          </a:p>
          <a:p>
            <a:r>
              <a:rPr lang="en-US" dirty="0"/>
              <a:t>factor = 3</a:t>
            </a:r>
          </a:p>
          <a:p>
            <a:r>
              <a:rPr lang="en-US" dirty="0" err="1"/>
              <a:t>im_scale</a:t>
            </a:r>
            <a:r>
              <a:rPr lang="en-US" dirty="0"/>
              <a:t> = </a:t>
            </a:r>
            <a:r>
              <a:rPr lang="en-US" dirty="0" err="1"/>
              <a:t>im.resize</a:t>
            </a:r>
            <a:r>
              <a:rPr lang="en-US" dirty="0"/>
              <a:t>((factor*dim[0], factor*dim[1]))</a:t>
            </a:r>
          </a:p>
          <a:p>
            <a:r>
              <a:rPr lang="en-US" dirty="0" err="1"/>
              <a:t>im_scale.save</a:t>
            </a:r>
            <a:r>
              <a:rPr lang="en-US" dirty="0"/>
              <a:t>('scaled_image.png')</a:t>
            </a:r>
          </a:p>
        </p:txBody>
      </p:sp>
    </p:spTree>
    <p:extLst>
      <p:ext uri="{BB962C8B-B14F-4D97-AF65-F5344CB8AC3E}">
        <p14:creationId xmlns:p14="http://schemas.microsoft.com/office/powerpoint/2010/main" val="18062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BCC92E12-F52B-BAC9-3E99-8B6551FEF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8234E8-A8CB-E521-3823-982AEA01D103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C6F967-CACC-3BB2-779F-B04260D94E57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 + PIL (python image library)</a:t>
            </a:r>
            <a:r>
              <a:rPr lang="en-US" sz="2000" dirty="0"/>
              <a:t> </a:t>
            </a:r>
          </a:p>
          <a:p>
            <a:pPr algn="ctr"/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8C5EE-A42A-4428-7C6D-EB0DF8327837}"/>
              </a:ext>
            </a:extLst>
          </p:cNvPr>
          <p:cNvSpPr txBox="1"/>
          <p:nvPr/>
        </p:nvSpPr>
        <p:spPr>
          <a:xfrm>
            <a:off x="517673" y="1218582"/>
            <a:ext cx="8343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</a:t>
            </a:r>
          </a:p>
          <a:p>
            <a:endParaRPr lang="en-US" dirty="0"/>
          </a:p>
          <a:p>
            <a:r>
              <a:rPr lang="en-US" dirty="0"/>
              <a:t>Salvați o imagine de pe internet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modific</a:t>
            </a:r>
            <a:r>
              <a:rPr lang="en-US" dirty="0"/>
              <a:t>-o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Image din </a:t>
            </a:r>
            <a:r>
              <a:rPr lang="en-US" dirty="0" err="1"/>
              <a:t>libraria</a:t>
            </a:r>
            <a:r>
              <a:rPr lang="en-US" dirty="0"/>
              <a:t> PIL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background nou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interesant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desktopul</a:t>
            </a:r>
            <a:r>
              <a:rPr lang="en-US" dirty="0"/>
              <a:t> </a:t>
            </a:r>
            <a:r>
              <a:rPr lang="en-US" dirty="0" err="1"/>
              <a:t>vostru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EXERCIȚIU : 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Deschide</a:t>
            </a:r>
            <a:r>
              <a:rPr lang="en-US" dirty="0"/>
              <a:t> o imagine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convertește</a:t>
            </a:r>
            <a:r>
              <a:rPr lang="en-US" dirty="0"/>
              <a:t>-o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b="1" dirty="0" err="1"/>
              <a:t>tonuri</a:t>
            </a:r>
            <a:r>
              <a:rPr lang="en-US" b="1" dirty="0"/>
              <a:t> de </a:t>
            </a:r>
            <a:r>
              <a:rPr lang="en-US" b="1" dirty="0" err="1"/>
              <a:t>gri</a:t>
            </a:r>
            <a:r>
              <a:rPr lang="en-US" dirty="0"/>
              <a:t> (</a:t>
            </a:r>
            <a:r>
              <a:rPr lang="en-US" dirty="0" err="1"/>
              <a:t>alb-negru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b="1" dirty="0"/>
              <a:t>EXERCIȚIU : 3</a:t>
            </a:r>
            <a:endParaRPr lang="en-US" dirty="0"/>
          </a:p>
          <a:p>
            <a:endParaRPr lang="en-US" dirty="0"/>
          </a:p>
          <a:p>
            <a:r>
              <a:rPr lang="it-IT" dirty="0"/>
              <a:t>Inversează culorile unei imagini (efect negativ).</a:t>
            </a:r>
          </a:p>
          <a:p>
            <a:endParaRPr lang="it-IT" dirty="0"/>
          </a:p>
          <a:p>
            <a:r>
              <a:rPr lang="en-US" b="1" dirty="0"/>
              <a:t>EXERCIȚIU : 4</a:t>
            </a:r>
            <a:endParaRPr lang="en-US" dirty="0"/>
          </a:p>
          <a:p>
            <a:r>
              <a:rPr lang="it-IT" dirty="0"/>
              <a:t>Decuparea unei regiuni din imagine</a:t>
            </a:r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761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</vt:lpstr>
      <vt:lpstr>Arial</vt:lpstr>
      <vt:lpstr>Alexandria Medium</vt:lpstr>
      <vt:lpstr>Albert Sans</vt:lpstr>
      <vt:lpstr>Lead Funnel by Slidesgo</vt:lpstr>
      <vt:lpstr>Curs IV Python 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Multumesc frumos pentru atentie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Flavius</dc:creator>
  <cp:lastModifiedBy>Flavius</cp:lastModifiedBy>
  <cp:revision>66</cp:revision>
  <dcterms:modified xsi:type="dcterms:W3CDTF">2025-03-20T12:05:09Z</dcterms:modified>
</cp:coreProperties>
</file>