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7"/>
  </p:notesMasterIdLst>
  <p:sldIdLst>
    <p:sldId id="256" r:id="rId2"/>
    <p:sldId id="286" r:id="rId3"/>
    <p:sldId id="287" r:id="rId4"/>
    <p:sldId id="290" r:id="rId5"/>
    <p:sldId id="281" r:id="rId6"/>
  </p:sldIdLst>
  <p:sldSz cx="9144000" cy="5143500" type="screen16x9"/>
  <p:notesSz cx="6858000" cy="9144000"/>
  <p:embeddedFontLst>
    <p:embeddedFont>
      <p:font typeface="Albert Sans" panose="020B0604020202020204" charset="0"/>
      <p:regular r:id="rId8"/>
      <p:bold r:id="rId9"/>
      <p:italic r:id="rId10"/>
      <p:boldItalic r:id="rId11"/>
    </p:embeddedFont>
    <p:embeddedFont>
      <p:font typeface="Alexandria Medium" panose="020B0604020202020204" charset="-78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1934316-CB7F-2078-F522-939D9E0E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658BDD47-D3A6-D589-5BDF-94851FE5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C53213A-8B52-F3E6-6766-A846E95D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02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75D99E5-ADA9-D3A6-38E1-D4ECB8C2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19A9754F-17C1-C8F6-0068-19082A862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0CC1328-C334-C050-C3D6-C3A03A0C5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0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FB539970-B06A-8126-D84F-F7BCCF82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30A9516B-E6BC-D7CF-EEF0-F68C080A0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096A35C7-C6C8-9E04-176C-B9A9A6D6B2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0603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V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8B5B43C-4213-5B64-B481-D179AAC2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5830EF-B9CD-00F3-C53D-D4B1A83FC871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ADE944-409E-61EB-3318-3E11F20783F8}"/>
              </a:ext>
            </a:extLst>
          </p:cNvPr>
          <p:cNvSpPr txBox="1"/>
          <p:nvPr/>
        </p:nvSpPr>
        <p:spPr>
          <a:xfrm>
            <a:off x="3774431" y="32001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r>
              <a:rPr lang="en-US" sz="2000" b="1" dirty="0" err="1"/>
              <a:t>Forme</a:t>
            </a:r>
            <a:r>
              <a:rPr lang="en-US" sz="2000" b="1" dirty="0"/>
              <a:t> </a:t>
            </a:r>
            <a:r>
              <a:rPr lang="en-US" sz="2000" b="1" dirty="0" err="1"/>
              <a:t>geometrice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8E2B-D21C-5B2F-AB5B-62572AE29A31}"/>
              </a:ext>
            </a:extLst>
          </p:cNvPr>
          <p:cNvSpPr txBox="1"/>
          <p:nvPr/>
        </p:nvSpPr>
        <p:spPr>
          <a:xfrm>
            <a:off x="517673" y="1002682"/>
            <a:ext cx="83439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EXPLICAȚIE: </a:t>
            </a:r>
            <a:endParaRPr lang="en-US" dirty="0"/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continuare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câteva</a:t>
            </a:r>
            <a:r>
              <a:rPr lang="en-US" dirty="0"/>
              <a:t>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librăria</a:t>
            </a:r>
            <a:r>
              <a:rPr lang="en-US" dirty="0"/>
              <a:t> Turtle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desena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geometrice</a:t>
            </a:r>
            <a:r>
              <a:rPr lang="en-US" dirty="0"/>
              <a:t>, </a:t>
            </a:r>
            <a:r>
              <a:rPr lang="en-US" dirty="0" err="1"/>
              <a:t>încercați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experimentați</a:t>
            </a:r>
            <a:r>
              <a:rPr lang="en-US" dirty="0"/>
              <a:t> cu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-l </a:t>
            </a:r>
            <a:r>
              <a:rPr lang="en-US" dirty="0" err="1"/>
              <a:t>modificați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interesante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# EXEMPLU COD : </a:t>
            </a:r>
            <a:r>
              <a:rPr lang="en-US" b="1" dirty="0" err="1"/>
              <a:t>Cerc</a:t>
            </a:r>
            <a:endParaRPr lang="en-US" dirty="0"/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 err="1"/>
              <a:t>creion.circle</a:t>
            </a:r>
            <a:r>
              <a:rPr lang="en-US" dirty="0"/>
              <a:t>(100) # s-a ales raza de 100 </a:t>
            </a:r>
            <a:r>
              <a:rPr lang="en-US" dirty="0" err="1"/>
              <a:t>pixeli</a:t>
            </a:r>
            <a:endParaRPr lang="en-US" dirty="0"/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b="1" dirty="0"/>
              <a:t># EXEMPLU COD : </a:t>
            </a:r>
            <a:r>
              <a:rPr lang="en-US" b="1" dirty="0" err="1"/>
              <a:t>Pătrat</a:t>
            </a:r>
            <a:endParaRPr lang="en-US" dirty="0"/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/>
              <a:t>for _ in range(4):</a:t>
            </a:r>
          </a:p>
          <a:p>
            <a:r>
              <a:rPr lang="en-US" dirty="0"/>
              <a:t>  </a:t>
            </a:r>
            <a:r>
              <a:rPr lang="en-US" dirty="0" err="1"/>
              <a:t>creion.circle</a:t>
            </a:r>
            <a:r>
              <a:rPr lang="en-US" dirty="0"/>
              <a:t>(100, 90)</a:t>
            </a:r>
          </a:p>
          <a:p>
            <a:r>
              <a:rPr lang="en-US" dirty="0"/>
              <a:t>  </a:t>
            </a:r>
            <a:r>
              <a:rPr lang="en-US" dirty="0" err="1"/>
              <a:t>creion.backward</a:t>
            </a:r>
            <a:r>
              <a:rPr lang="en-US" dirty="0"/>
              <a:t>(100)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6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D6CAFE33-4FEE-8069-8E45-66DB9D41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5325-BC5F-5B80-D1EE-78DDE7F55078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229D46-2CF2-EC40-AEFD-8EC59BF25B0A}"/>
              </a:ext>
            </a:extLst>
          </p:cNvPr>
          <p:cNvSpPr txBox="1"/>
          <p:nvPr/>
        </p:nvSpPr>
        <p:spPr>
          <a:xfrm>
            <a:off x="3736331" y="691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r>
              <a:rPr lang="en-US" sz="2000" b="1" dirty="0" err="1"/>
              <a:t>Forme</a:t>
            </a:r>
            <a:r>
              <a:rPr lang="en-US" sz="2000" b="1" dirty="0"/>
              <a:t> </a:t>
            </a:r>
            <a:r>
              <a:rPr lang="en-US" sz="2000" b="1" dirty="0" err="1"/>
              <a:t>geometrice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045CB-1CF9-89D3-A634-9D716265DBF5}"/>
              </a:ext>
            </a:extLst>
          </p:cNvPr>
          <p:cNvSpPr txBox="1"/>
          <p:nvPr/>
        </p:nvSpPr>
        <p:spPr>
          <a:xfrm>
            <a:off x="517673" y="1002682"/>
            <a:ext cx="83439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 EXEMPLU COD : </a:t>
            </a:r>
            <a:r>
              <a:rPr lang="en-US" b="1" dirty="0" err="1"/>
              <a:t>Triunghi</a:t>
            </a:r>
            <a:endParaRPr lang="en-US" dirty="0"/>
          </a:p>
          <a:p>
            <a:r>
              <a:rPr lang="en-US" dirty="0"/>
              <a:t>import turtle</a:t>
            </a:r>
          </a:p>
          <a:p>
            <a:r>
              <a:rPr lang="en-US" dirty="0" err="1"/>
              <a:t>creion</a:t>
            </a:r>
            <a:r>
              <a:rPr lang="en-US" dirty="0"/>
              <a:t> = </a:t>
            </a:r>
            <a:r>
              <a:rPr lang="en-US" dirty="0" err="1"/>
              <a:t>turtle.Turtle</a:t>
            </a:r>
            <a:r>
              <a:rPr lang="en-US" dirty="0"/>
              <a:t>()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range(3):</a:t>
            </a:r>
          </a:p>
          <a:p>
            <a:r>
              <a:rPr lang="en-US" dirty="0"/>
              <a:t>    </a:t>
            </a:r>
            <a:r>
              <a:rPr lang="en-US" dirty="0" err="1"/>
              <a:t>turtle.forward</a:t>
            </a:r>
            <a:r>
              <a:rPr lang="en-US" dirty="0"/>
              <a:t>(100)</a:t>
            </a:r>
          </a:p>
          <a:p>
            <a:r>
              <a:rPr lang="en-US" dirty="0"/>
              <a:t>    </a:t>
            </a:r>
            <a:r>
              <a:rPr lang="en-US" dirty="0" err="1"/>
              <a:t>turtle.left</a:t>
            </a:r>
            <a:r>
              <a:rPr lang="en-US" dirty="0"/>
              <a:t>(180)</a:t>
            </a:r>
          </a:p>
          <a:p>
            <a:r>
              <a:rPr lang="en-US" dirty="0"/>
              <a:t>    </a:t>
            </a:r>
            <a:r>
              <a:rPr lang="en-US" dirty="0" err="1"/>
              <a:t>turtle.right</a:t>
            </a:r>
            <a:r>
              <a:rPr lang="en-US" dirty="0"/>
              <a:t>(60)</a:t>
            </a:r>
          </a:p>
          <a:p>
            <a:r>
              <a:rPr lang="en-US" dirty="0" err="1"/>
              <a:t>turtle.mainloop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490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CA8B0FC9-8FF2-9ED2-A51B-B40D4114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48D486-1FF2-C541-8AD8-19395D3D29D9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A39ACA-C289-D284-7E5C-336CCF12E0AE}"/>
              </a:ext>
            </a:extLst>
          </p:cNvPr>
          <p:cNvSpPr txBox="1"/>
          <p:nvPr/>
        </p:nvSpPr>
        <p:spPr>
          <a:xfrm>
            <a:off x="1678931" y="20246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Sa </a:t>
            </a:r>
            <a:r>
              <a:rPr lang="en-US" sz="2000" dirty="0" err="1"/>
              <a:t>exersam</a:t>
            </a:r>
            <a:endParaRPr 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5CC92-BF43-A506-E52C-B0CB81677F51}"/>
              </a:ext>
            </a:extLst>
          </p:cNvPr>
          <p:cNvSpPr txBox="1"/>
          <p:nvPr/>
        </p:nvSpPr>
        <p:spPr>
          <a:xfrm>
            <a:off x="517673" y="1002682"/>
            <a:ext cx="8343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un script care </a:t>
            </a:r>
            <a:r>
              <a:rPr lang="en-US" dirty="0" err="1"/>
              <a:t>citește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n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desenează</a:t>
            </a:r>
            <a:r>
              <a:rPr lang="en-US" dirty="0"/>
              <a:t> un </a:t>
            </a:r>
            <a:r>
              <a:rPr lang="en-US" dirty="0" err="1"/>
              <a:t>poligon</a:t>
            </a:r>
            <a:r>
              <a:rPr lang="en-US" dirty="0"/>
              <a:t> cu n </a:t>
            </a:r>
            <a:r>
              <a:rPr lang="en-US" dirty="0" err="1"/>
              <a:t>laturi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Desenați</a:t>
            </a:r>
            <a:r>
              <a:rPr lang="en-US" dirty="0"/>
              <a:t> o casa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pătrat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triunghi</a:t>
            </a:r>
            <a:r>
              <a:rPr lang="en-US" dirty="0"/>
              <a:t> cu </a:t>
            </a:r>
            <a:r>
              <a:rPr lang="en-US" dirty="0" err="1"/>
              <a:t>laturile</a:t>
            </a:r>
            <a:r>
              <a:rPr lang="en-US" dirty="0"/>
              <a:t> </a:t>
            </a:r>
            <a:r>
              <a:rPr lang="en-US" dirty="0" err="1"/>
              <a:t>egale</a:t>
            </a:r>
            <a:r>
              <a:rPr lang="en-US" dirty="0"/>
              <a:t> cu </a:t>
            </a:r>
            <a:r>
              <a:rPr lang="en-US" dirty="0" err="1"/>
              <a:t>latura</a:t>
            </a:r>
            <a:r>
              <a:rPr lang="en-US" dirty="0"/>
              <a:t> </a:t>
            </a:r>
            <a:r>
              <a:rPr lang="en-US" dirty="0" err="1"/>
              <a:t>pătratului</a:t>
            </a:r>
            <a:r>
              <a:rPr lang="en-US" dirty="0"/>
              <a:t>.(hint: </a:t>
            </a:r>
            <a:r>
              <a:rPr lang="en-US" dirty="0" err="1"/>
              <a:t>desenați</a:t>
            </a:r>
            <a:r>
              <a:rPr lang="en-US" dirty="0"/>
              <a:t> un </a:t>
            </a:r>
            <a:r>
              <a:rPr lang="en-US" dirty="0" err="1"/>
              <a:t>pătrat</a:t>
            </a:r>
            <a:r>
              <a:rPr lang="en-US" dirty="0"/>
              <a:t>, </a:t>
            </a:r>
            <a:r>
              <a:rPr lang="en-US" dirty="0" err="1"/>
              <a:t>desenați</a:t>
            </a:r>
            <a:r>
              <a:rPr lang="en-US" dirty="0"/>
              <a:t> o </a:t>
            </a:r>
            <a:r>
              <a:rPr lang="en-US" dirty="0" err="1"/>
              <a:t>linie</a:t>
            </a:r>
            <a:r>
              <a:rPr lang="en-US" dirty="0"/>
              <a:t> </a:t>
            </a:r>
            <a:r>
              <a:rPr lang="en-US" dirty="0" err="1"/>
              <a:t>verticala</a:t>
            </a:r>
            <a:r>
              <a:rPr lang="en-US" dirty="0"/>
              <a:t> care se </a:t>
            </a:r>
            <a:r>
              <a:rPr lang="en-US" dirty="0" err="1"/>
              <a:t>suprapune</a:t>
            </a:r>
            <a:r>
              <a:rPr lang="en-US" dirty="0"/>
              <a:t> pe o </a:t>
            </a:r>
            <a:r>
              <a:rPr lang="en-US" dirty="0" err="1"/>
              <a:t>latura</a:t>
            </a:r>
            <a:r>
              <a:rPr lang="en-US" dirty="0"/>
              <a:t> a </a:t>
            </a:r>
            <a:r>
              <a:rPr lang="en-US" dirty="0" err="1"/>
              <a:t>pătratului</a:t>
            </a:r>
            <a:r>
              <a:rPr lang="en-US" dirty="0"/>
              <a:t>, </a:t>
            </a:r>
            <a:r>
              <a:rPr lang="en-US" dirty="0" err="1"/>
              <a:t>desenați</a:t>
            </a:r>
            <a:r>
              <a:rPr lang="en-US" dirty="0"/>
              <a:t> un </a:t>
            </a:r>
            <a:r>
              <a:rPr lang="en-US" dirty="0" err="1"/>
              <a:t>triunghi</a:t>
            </a:r>
            <a:r>
              <a:rPr lang="en-US" dirty="0"/>
              <a:t> - </a:t>
            </a:r>
            <a:r>
              <a:rPr lang="en-US" dirty="0" err="1"/>
              <a:t>aveți</a:t>
            </a:r>
            <a:r>
              <a:rPr lang="en-US" dirty="0"/>
              <a:t> </a:t>
            </a:r>
            <a:r>
              <a:rPr lang="en-US" dirty="0" err="1"/>
              <a:t>grijă</a:t>
            </a:r>
            <a:r>
              <a:rPr lang="en-US" dirty="0"/>
              <a:t> la </a:t>
            </a:r>
            <a:r>
              <a:rPr lang="en-US" dirty="0" err="1"/>
              <a:t>poziția</a:t>
            </a:r>
            <a:r>
              <a:rPr lang="en-US" dirty="0"/>
              <a:t> </a:t>
            </a:r>
            <a:r>
              <a:rPr lang="en-US" dirty="0" err="1"/>
              <a:t>săgeții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a </a:t>
            </a:r>
            <a:r>
              <a:rPr lang="en-US" dirty="0" err="1"/>
              <a:t>desen</a:t>
            </a:r>
            <a:r>
              <a:rPr lang="en-US" dirty="0"/>
              <a:t> </a:t>
            </a:r>
            <a:r>
              <a:rPr lang="en-US" dirty="0" err="1"/>
              <a:t>triunghiul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Desenați</a:t>
            </a:r>
            <a:r>
              <a:rPr lang="en-US" dirty="0"/>
              <a:t> </a:t>
            </a:r>
            <a:r>
              <a:rPr lang="en-US" dirty="0" err="1"/>
              <a:t>ceva</a:t>
            </a:r>
            <a:r>
              <a:rPr lang="en-US" dirty="0"/>
              <a:t> la </a:t>
            </a:r>
            <a:r>
              <a:rPr lang="en-US" dirty="0" err="1"/>
              <a:t>alegere</a:t>
            </a:r>
            <a:r>
              <a:rPr lang="en-US" dirty="0"/>
              <a:t> care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creat</a:t>
            </a:r>
            <a:r>
              <a:rPr lang="en-US" dirty="0"/>
              <a:t> din </a:t>
            </a:r>
            <a:r>
              <a:rPr lang="en-US" dirty="0" err="1"/>
              <a:t>formele</a:t>
            </a:r>
            <a:r>
              <a:rPr lang="en-US" dirty="0"/>
              <a:t> </a:t>
            </a:r>
            <a:r>
              <a:rPr lang="en-US" dirty="0" err="1"/>
              <a:t>geometrice</a:t>
            </a:r>
            <a:r>
              <a:rPr lang="en-US" dirty="0"/>
              <a:t> </a:t>
            </a:r>
            <a:r>
              <a:rPr lang="en-US" dirty="0" err="1"/>
              <a:t>acoperite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acum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3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264</Words>
  <Application>Microsoft Office PowerPoint</Application>
  <PresentationFormat>On-screen Show 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Alexandria Medium</vt:lpstr>
      <vt:lpstr>Arial</vt:lpstr>
      <vt:lpstr>Albert Sans</vt:lpstr>
      <vt:lpstr>Lead Funnel by Slidesgo</vt:lpstr>
      <vt:lpstr>Curs V Python OOP</vt:lpstr>
      <vt:lpstr>PowerPoint Presentation</vt:lpstr>
      <vt:lpstr>PowerPoint Presentation</vt:lpstr>
      <vt:lpstr>PowerPoint Presentation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Flavius</dc:creator>
  <cp:lastModifiedBy>Flavius</cp:lastModifiedBy>
  <cp:revision>67</cp:revision>
  <dcterms:modified xsi:type="dcterms:W3CDTF">2025-03-21T08:06:28Z</dcterms:modified>
</cp:coreProperties>
</file>