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5"/>
  </p:notesMasterIdLst>
  <p:sldIdLst>
    <p:sldId id="256" r:id="rId2"/>
    <p:sldId id="286" r:id="rId3"/>
    <p:sldId id="287" r:id="rId4"/>
    <p:sldId id="259" r:id="rId5"/>
    <p:sldId id="282" r:id="rId6"/>
    <p:sldId id="293" r:id="rId7"/>
    <p:sldId id="283" r:id="rId8"/>
    <p:sldId id="288" r:id="rId9"/>
    <p:sldId id="289" r:id="rId10"/>
    <p:sldId id="290" r:id="rId11"/>
    <p:sldId id="291" r:id="rId12"/>
    <p:sldId id="292" r:id="rId13"/>
    <p:sldId id="281" r:id="rId14"/>
  </p:sldIdLst>
  <p:sldSz cx="9144000" cy="5143500" type="screen16x9"/>
  <p:notesSz cx="6858000" cy="9144000"/>
  <p:embeddedFontLst>
    <p:embeddedFont>
      <p:font typeface="Albert Sans" panose="020B0604020202020204" charset="0"/>
      <p:regular r:id="rId16"/>
      <p:bold r:id="rId17"/>
      <p:italic r:id="rId18"/>
      <p:boldItalic r:id="rId19"/>
    </p:embeddedFont>
    <p:embeddedFont>
      <p:font typeface="Alexandria Medium" panose="020B0604020202020204" charset="-78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81F225-0FDB-45FA-BCFB-9FA6B8A57975}">
  <a:tblStyle styleId="{6A81F225-0FDB-45FA-BCFB-9FA6B8A57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D0E85-0BF1-4AEC-966F-01D8B28CC3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FA0CF6FA-959C-7D98-2C41-5DBFB3E9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E94C621D-6AED-6ACC-1D25-E7BF8B7D9F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FE6E79B3-5577-CD4D-BA7E-80E8F07592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0331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F42D453D-D169-98AC-C8E2-EDE0719A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5ABC2485-AE08-FEE6-4E64-C94546008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A8EEAB0D-190C-DF4B-4E00-FB80AE8A01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39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171B4EC-8BD5-0D28-5913-093FBA9FD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C653FB55-4717-C434-6A4D-191D116D0F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B7E48BAE-C988-0DD2-2642-9725FD3539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921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349D76BD-24E5-52DE-8172-F553F0A80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E5630EE2-73E4-5BB2-89F1-60FE0A172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7BACB21C-0AD9-9D9F-D988-FC88453246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4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61934316-CB7F-2078-F522-939D9E0E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658BDD47-D3A6-D589-5BDF-94851FE5D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C53213A-8B52-F3E6-6766-A846E95DF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0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75D99E5-ADA9-D3A6-38E1-D4ECB8C2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19A9754F-17C1-C8F6-0068-19082A862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0CC1328-C334-C050-C3D6-C3A03A0C5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3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DB53252-EC7A-7DA7-4831-C18FB8EF5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FFA26465-C7E8-7D79-564B-8C310495D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7A9FB3A4-476D-92B0-4BE8-44D415ED5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0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4293E8A4-7101-90FD-BC38-9515A6BB4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4EAE0F36-1705-D101-6368-D38E665535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F60157E-8366-C818-C8B4-C240A9FCE6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394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7187F84E-472D-BF2E-C1A5-A4512AE6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DFD9C414-6D39-2E17-82F8-84AFE57179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669FA7E2-B8C6-543F-FE88-9A820D769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090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429FC0A-02DC-5630-6556-E3CF379F1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2E3E7F19-7720-7C26-0A9B-0F2606AC75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94BF04FF-59D1-23CF-2E39-5BF2EFB85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516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74FD3209-2474-4054-9E1D-E68166877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92AB5B4D-E210-76E2-76C8-28987D7266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2E4D11B2-C5C9-C0BB-67A5-36DC81C4C8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47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otopea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emove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5100" y="1470460"/>
            <a:ext cx="4280100" cy="313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Curs VI Python OOP</a:t>
            </a:r>
            <a:endParaRPr sz="7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Mentor : Pirjoleanu Mihai Flavius 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EA84D1A-A192-FB0E-2D44-6914FDF1C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FCA108-BE26-3C68-3BC0-7FFA11379AC0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3E6BA1-D527-5D16-2743-5C1D0784C226}"/>
              </a:ext>
            </a:extLst>
          </p:cNvPr>
          <p:cNvSpPr txBox="1"/>
          <p:nvPr/>
        </p:nvSpPr>
        <p:spPr>
          <a:xfrm>
            <a:off x="1678931" y="208134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Turtle </a:t>
            </a:r>
            <a:r>
              <a:rPr lang="en-US" sz="2000" b="1" dirty="0" err="1"/>
              <a:t>metode</a:t>
            </a:r>
            <a:r>
              <a:rPr lang="en-US" sz="2000" b="1" dirty="0"/>
              <a:t> 2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C33DB-E2FB-1DCE-661A-E313AD9D6BED}"/>
              </a:ext>
            </a:extLst>
          </p:cNvPr>
          <p:cNvSpPr txBox="1"/>
          <p:nvPr/>
        </p:nvSpPr>
        <p:spPr>
          <a:xfrm>
            <a:off x="423936" y="742295"/>
            <a:ext cx="853137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/>
              <a:t>undo()</a:t>
            </a:r>
          </a:p>
          <a:p>
            <a:r>
              <a:rPr lang="en-US" b="1" dirty="0"/>
              <a:t>EXPLICAȚIE : </a:t>
            </a:r>
            <a:r>
              <a:rPr lang="en-US" dirty="0" err="1"/>
              <a:t>Funcția</a:t>
            </a:r>
            <a:r>
              <a:rPr lang="en-US" dirty="0"/>
              <a:t> undo()</a:t>
            </a:r>
            <a:r>
              <a:rPr lang="en-US" dirty="0" err="1"/>
              <a:t>anulează</a:t>
            </a:r>
            <a:r>
              <a:rPr lang="en-US" dirty="0"/>
              <a:t> ultima </a:t>
            </a:r>
            <a:r>
              <a:rPr lang="en-US" dirty="0" err="1"/>
              <a:t>acțiune</a:t>
            </a:r>
            <a:r>
              <a:rPr lang="en-US" dirty="0"/>
              <a:t> a </a:t>
            </a:r>
            <a:r>
              <a:rPr lang="en-US" dirty="0" err="1"/>
              <a:t>țestoasei</a:t>
            </a:r>
            <a:r>
              <a:rPr lang="en-US" dirty="0"/>
              <a:t>, fie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vorba</a:t>
            </a:r>
            <a:r>
              <a:rPr lang="en-US" dirty="0"/>
              <a:t> de </a:t>
            </a:r>
            <a:r>
              <a:rPr lang="en-US" dirty="0" err="1"/>
              <a:t>mișcare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de </a:t>
            </a:r>
            <a:r>
              <a:rPr lang="en-US" dirty="0" err="1"/>
              <a:t>desen</a:t>
            </a:r>
            <a:r>
              <a:rPr lang="en-US" dirty="0"/>
              <a:t>.</a:t>
            </a:r>
          </a:p>
          <a:p>
            <a:r>
              <a:rPr lang="en-US" dirty="0"/>
              <a:t># EXEMPLU COD : </a:t>
            </a:r>
          </a:p>
          <a:p>
            <a:r>
              <a:rPr lang="en-US" dirty="0"/>
              <a:t>import turtle</a:t>
            </a:r>
          </a:p>
          <a:p>
            <a:r>
              <a:rPr lang="en-US" dirty="0"/>
              <a:t>t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t.forward</a:t>
            </a:r>
            <a:r>
              <a:rPr lang="en-US" dirty="0"/>
              <a:t>(100)</a:t>
            </a:r>
          </a:p>
          <a:p>
            <a:r>
              <a:rPr lang="en-US" dirty="0" err="1"/>
              <a:t>t.left</a:t>
            </a:r>
            <a:r>
              <a:rPr lang="en-US" dirty="0"/>
              <a:t>(90)</a:t>
            </a:r>
          </a:p>
          <a:p>
            <a:r>
              <a:rPr lang="en-US" dirty="0" err="1"/>
              <a:t>t.forward</a:t>
            </a:r>
            <a:r>
              <a:rPr lang="en-US" dirty="0"/>
              <a:t>(100)</a:t>
            </a:r>
          </a:p>
          <a:p>
            <a:r>
              <a:rPr lang="en-US" dirty="0" err="1"/>
              <a:t>t.undo</a:t>
            </a:r>
            <a:r>
              <a:rPr lang="en-US" dirty="0"/>
              <a:t>()  </a:t>
            </a:r>
          </a:p>
          <a:p>
            <a:r>
              <a:rPr lang="en-US" dirty="0" err="1"/>
              <a:t>turtle.mainloop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3992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95EB4BE4-9C4C-D290-1593-ED4EB2EEC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E9AFCB-E6B8-D6D6-EFCE-E4AC55D241B7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F45E86-A94A-CD9E-E2D9-D93893BCC34F}"/>
              </a:ext>
            </a:extLst>
          </p:cNvPr>
          <p:cNvSpPr txBox="1"/>
          <p:nvPr/>
        </p:nvSpPr>
        <p:spPr>
          <a:xfrm>
            <a:off x="1678931" y="208134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Turtle </a:t>
            </a:r>
            <a:r>
              <a:rPr lang="en-US" sz="2000" b="1" dirty="0" err="1"/>
              <a:t>metode</a:t>
            </a:r>
            <a:r>
              <a:rPr lang="en-US" sz="2000" b="1" dirty="0"/>
              <a:t> 2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82C6B-EBCA-25EA-BA7B-984034A72788}"/>
              </a:ext>
            </a:extLst>
          </p:cNvPr>
          <p:cNvSpPr txBox="1"/>
          <p:nvPr/>
        </p:nvSpPr>
        <p:spPr>
          <a:xfrm>
            <a:off x="423936" y="742295"/>
            <a:ext cx="85313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 err="1"/>
              <a:t>isdown</a:t>
            </a:r>
            <a:r>
              <a:rPr lang="en-US" dirty="0"/>
              <a:t>()</a:t>
            </a:r>
          </a:p>
          <a:p>
            <a:r>
              <a:rPr lang="en-US" b="1" dirty="0"/>
              <a:t>EXPLICAȚIE : </a:t>
            </a:r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isdown</a:t>
            </a:r>
            <a:r>
              <a:rPr lang="en-US" dirty="0"/>
              <a:t>() </a:t>
            </a:r>
            <a:r>
              <a:rPr lang="en-US" dirty="0" err="1"/>
              <a:t>returnează</a:t>
            </a:r>
            <a:r>
              <a:rPr lang="en-US" dirty="0"/>
              <a:t> True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cursorul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deseneze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se </a:t>
            </a:r>
            <a:r>
              <a:rPr lang="en-US" dirty="0" err="1"/>
              <a:t>mișcă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False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cursorul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nu </a:t>
            </a:r>
            <a:r>
              <a:rPr lang="en-US" dirty="0" err="1"/>
              <a:t>deseneze</a:t>
            </a:r>
            <a:r>
              <a:rPr lang="en-US" dirty="0"/>
              <a:t>.</a:t>
            </a:r>
          </a:p>
          <a:p>
            <a:r>
              <a:rPr lang="en-US" dirty="0"/>
              <a:t># EXEMPLU COD : </a:t>
            </a:r>
          </a:p>
          <a:p>
            <a:r>
              <a:rPr lang="en-US" dirty="0"/>
              <a:t>import turtle</a:t>
            </a:r>
          </a:p>
          <a:p>
            <a:r>
              <a:rPr lang="en-US" dirty="0"/>
              <a:t>t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/>
              <a:t>print(</a:t>
            </a:r>
            <a:r>
              <a:rPr lang="en-US" dirty="0" err="1"/>
              <a:t>t.isdown</a:t>
            </a:r>
            <a:r>
              <a:rPr lang="en-US" dirty="0"/>
              <a:t>())  # </a:t>
            </a:r>
            <a:r>
              <a:rPr lang="en-US" dirty="0" err="1"/>
              <a:t>Afiseaza</a:t>
            </a:r>
            <a:r>
              <a:rPr lang="en-US" dirty="0"/>
              <a:t> True,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cursorul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deseneze</a:t>
            </a:r>
            <a:endParaRPr lang="en-US" dirty="0"/>
          </a:p>
          <a:p>
            <a:r>
              <a:rPr lang="en-US" dirty="0" err="1"/>
              <a:t>t.penup</a:t>
            </a:r>
            <a:r>
              <a:rPr lang="en-US" dirty="0"/>
              <a:t>()          # </a:t>
            </a:r>
            <a:r>
              <a:rPr lang="en-US" dirty="0" err="1"/>
              <a:t>Schimba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cursorului</a:t>
            </a:r>
            <a:r>
              <a:rPr lang="en-US" dirty="0"/>
              <a:t> </a:t>
            </a:r>
          </a:p>
          <a:p>
            <a:r>
              <a:rPr lang="en-US" dirty="0"/>
              <a:t>print(</a:t>
            </a:r>
            <a:r>
              <a:rPr lang="en-US" dirty="0" err="1"/>
              <a:t>t.isdown</a:t>
            </a:r>
            <a:r>
              <a:rPr lang="en-US" dirty="0"/>
              <a:t>())  # </a:t>
            </a:r>
            <a:r>
              <a:rPr lang="en-US" dirty="0" err="1"/>
              <a:t>Afiseaza</a:t>
            </a:r>
            <a:r>
              <a:rPr lang="en-US" dirty="0"/>
              <a:t> False, </a:t>
            </a:r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cursorul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setat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NU </a:t>
            </a:r>
            <a:r>
              <a:rPr lang="en-US" dirty="0" err="1"/>
              <a:t>deseneze</a:t>
            </a:r>
            <a:endParaRPr lang="en-US" dirty="0"/>
          </a:p>
          <a:p>
            <a:r>
              <a:rPr lang="en-US" dirty="0" err="1"/>
              <a:t>turtle.mainloop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9158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1C49D7AA-FB4F-9261-EA52-62938941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17AA4B-E4CB-1B11-2C70-A4AD17549E28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EC59133-3559-A551-C925-159B8A95B755}"/>
              </a:ext>
            </a:extLst>
          </p:cNvPr>
          <p:cNvSpPr txBox="1"/>
          <p:nvPr/>
        </p:nvSpPr>
        <p:spPr>
          <a:xfrm>
            <a:off x="1561308" y="20246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 </a:t>
            </a:r>
            <a:r>
              <a:rPr lang="en-US" sz="2000" b="1" dirty="0" err="1"/>
              <a:t>exersam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B0EF6-D0BC-8C59-8F9D-0869C5A33884}"/>
              </a:ext>
            </a:extLst>
          </p:cNvPr>
          <p:cNvSpPr txBox="1"/>
          <p:nvPr/>
        </p:nvSpPr>
        <p:spPr>
          <a:xfrm>
            <a:off x="306313" y="909756"/>
            <a:ext cx="85313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1</a:t>
            </a:r>
            <a:endParaRPr lang="en-US" dirty="0"/>
          </a:p>
          <a:p>
            <a:r>
              <a:rPr lang="en-US" dirty="0" err="1"/>
              <a:t>Creează</a:t>
            </a:r>
            <a:r>
              <a:rPr lang="en-US" dirty="0"/>
              <a:t> 3 </a:t>
            </a:r>
            <a:r>
              <a:rPr lang="en-US" dirty="0" err="1"/>
              <a:t>funcții</a:t>
            </a:r>
            <a:r>
              <a:rPr lang="en-US" dirty="0"/>
              <a:t> care </a:t>
            </a:r>
            <a:r>
              <a:rPr lang="en-US" dirty="0" err="1"/>
              <a:t>schimbă</a:t>
            </a:r>
            <a:r>
              <a:rPr lang="en-US" dirty="0"/>
              <a:t>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cursorului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roșu</a:t>
            </a:r>
            <a:r>
              <a:rPr lang="en-US" dirty="0"/>
              <a:t>, </a:t>
            </a:r>
            <a:r>
              <a:rPr lang="en-US" dirty="0" err="1"/>
              <a:t>verde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albastru</a:t>
            </a:r>
            <a:r>
              <a:rPr lang="en-US" dirty="0"/>
              <a:t>. </a:t>
            </a:r>
            <a:r>
              <a:rPr lang="en-US" dirty="0" err="1"/>
              <a:t>Desenează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3 </a:t>
            </a:r>
            <a:r>
              <a:rPr lang="en-US" dirty="0" err="1"/>
              <a:t>culori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EXERCIȚIU : 2</a:t>
            </a:r>
            <a:endParaRPr lang="en-US" dirty="0"/>
          </a:p>
          <a:p>
            <a:r>
              <a:rPr lang="en-US" dirty="0" err="1"/>
              <a:t>Creați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care </a:t>
            </a:r>
            <a:r>
              <a:rPr lang="en-US" dirty="0" err="1"/>
              <a:t>desenează</a:t>
            </a:r>
            <a:r>
              <a:rPr lang="en-US" dirty="0"/>
              <a:t> un </a:t>
            </a:r>
            <a:r>
              <a:rPr lang="en-US" dirty="0" err="1"/>
              <a:t>pătrat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cerc</a:t>
            </a:r>
            <a:r>
              <a:rPr lang="en-US" dirty="0"/>
              <a:t>. </a:t>
            </a:r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funcție</a:t>
            </a:r>
            <a:r>
              <a:rPr lang="en-US" dirty="0"/>
              <a:t> care </a:t>
            </a:r>
            <a:r>
              <a:rPr lang="en-US" dirty="0" err="1"/>
              <a:t>desenează</a:t>
            </a:r>
            <a:r>
              <a:rPr lang="en-US" dirty="0"/>
              <a:t> un </a:t>
            </a:r>
            <a:r>
              <a:rPr lang="en-US" dirty="0" err="1"/>
              <a:t>cerc</a:t>
            </a:r>
            <a:r>
              <a:rPr lang="en-US" dirty="0"/>
              <a:t> </a:t>
            </a:r>
            <a:r>
              <a:rPr lang="en-US" dirty="0" err="1"/>
              <a:t>încadrat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pătrat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EXERCIȚIU : 3</a:t>
            </a:r>
            <a:endParaRPr lang="en-US" dirty="0"/>
          </a:p>
          <a:p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funcție</a:t>
            </a:r>
            <a:r>
              <a:rPr lang="en-US" dirty="0"/>
              <a:t> care </a:t>
            </a:r>
            <a:r>
              <a:rPr lang="en-US" dirty="0" err="1"/>
              <a:t>desenează</a:t>
            </a:r>
            <a:r>
              <a:rPr lang="en-US" dirty="0"/>
              <a:t> un </a:t>
            </a:r>
            <a:r>
              <a:rPr lang="en-US" dirty="0" err="1"/>
              <a:t>octogon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5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B8D24AA2-34D2-6572-6B8F-1298FC33F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12AE070D-5D5E-F33E-AEB5-5C2B4C71E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98" y="202305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err="1"/>
              <a:t>Multumesc</a:t>
            </a:r>
            <a:r>
              <a:rPr lang="en-US" sz="2800" dirty="0"/>
              <a:t> </a:t>
            </a:r>
            <a:r>
              <a:rPr lang="en-US" sz="2800" dirty="0" err="1"/>
              <a:t>frumos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atentie</a:t>
            </a:r>
            <a:r>
              <a:rPr lang="en-US" sz="2800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42725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F8B5B43C-4213-5B64-B481-D179AAC28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5830EF-B9CD-00F3-C53D-D4B1A83FC871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ADE944-409E-61EB-3318-3E11F20783F8}"/>
              </a:ext>
            </a:extLst>
          </p:cNvPr>
          <p:cNvSpPr txBox="1"/>
          <p:nvPr/>
        </p:nvSpPr>
        <p:spPr>
          <a:xfrm>
            <a:off x="3771899" y="402517"/>
            <a:ext cx="233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Turtle </a:t>
            </a:r>
            <a:r>
              <a:rPr lang="en-US" sz="2000" b="1" dirty="0" err="1"/>
              <a:t>metode</a:t>
            </a:r>
            <a:r>
              <a:rPr lang="en-US" sz="2000" b="1" dirty="0"/>
              <a:t> 1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8E2B-D21C-5B2F-AB5B-62572AE29A31}"/>
              </a:ext>
            </a:extLst>
          </p:cNvPr>
          <p:cNvSpPr txBox="1"/>
          <p:nvPr/>
        </p:nvSpPr>
        <p:spPr>
          <a:xfrm>
            <a:off x="517673" y="1002682"/>
            <a:ext cx="83439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goto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EXPLICAȚIE :</a:t>
            </a:r>
            <a:r>
              <a:rPr lang="en-US" dirty="0"/>
              <a:t> </a:t>
            </a:r>
            <a:r>
              <a:rPr lang="en-US" dirty="0" err="1"/>
              <a:t>Desenează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din </a:t>
            </a:r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se </a:t>
            </a:r>
            <a:r>
              <a:rPr lang="en-US" dirty="0" err="1"/>
              <a:t>afla</a:t>
            </a:r>
            <a:r>
              <a:rPr lang="en-US" dirty="0"/>
              <a:t> </a:t>
            </a:r>
            <a:r>
              <a:rPr lang="en-US" dirty="0" err="1"/>
              <a:t>săgeata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ii </a:t>
            </a:r>
            <a:r>
              <a:rPr lang="en-US" dirty="0" err="1"/>
              <a:t>spunem</a:t>
            </a:r>
            <a:r>
              <a:rPr lang="en-US" dirty="0"/>
              <a:t> </a:t>
            </a:r>
            <a:r>
              <a:rPr lang="en-US" dirty="0" err="1"/>
              <a:t>noi</a:t>
            </a:r>
            <a:r>
              <a:rPr lang="en-US" dirty="0"/>
              <a:t>.</a:t>
            </a:r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înțelege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e </a:t>
            </a:r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definim</a:t>
            </a:r>
            <a:r>
              <a:rPr lang="en-US" dirty="0"/>
              <a:t> </a:t>
            </a:r>
            <a:r>
              <a:rPr lang="en-US" dirty="0" err="1"/>
              <a:t>următoarele</a:t>
            </a:r>
            <a:r>
              <a:rPr lang="en-US" dirty="0"/>
              <a:t> </a:t>
            </a:r>
            <a:r>
              <a:rPr lang="en-US" dirty="0" err="1"/>
              <a:t>concepte</a:t>
            </a:r>
            <a:r>
              <a:rPr lang="en-US" dirty="0"/>
              <a:t>:</a:t>
            </a:r>
          </a:p>
          <a:p>
            <a:r>
              <a:rPr lang="en-US" dirty="0"/>
              <a:t>    </a:t>
            </a:r>
            <a:r>
              <a:rPr lang="en-US" b="1" dirty="0"/>
              <a:t>origine: </a:t>
            </a:r>
            <a:r>
              <a:rPr lang="en-US" dirty="0" err="1"/>
              <a:t>centrul</a:t>
            </a:r>
            <a:r>
              <a:rPr lang="en-US" dirty="0"/>
              <a:t> </a:t>
            </a:r>
            <a:r>
              <a:rPr lang="en-US" dirty="0" err="1"/>
              <a:t>ferestrei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se </a:t>
            </a:r>
            <a:r>
              <a:rPr lang="en-US" dirty="0" err="1"/>
              <a:t>desenează</a:t>
            </a:r>
            <a:r>
              <a:rPr lang="en-US" dirty="0"/>
              <a:t> (</a:t>
            </a:r>
            <a:r>
              <a:rPr lang="en-US" dirty="0" err="1"/>
              <a:t>poziția</a:t>
            </a:r>
            <a:r>
              <a:rPr lang="en-US" dirty="0"/>
              <a:t> (0,0))</a:t>
            </a:r>
          </a:p>
          <a:p>
            <a:r>
              <a:rPr lang="en-US" dirty="0"/>
              <a:t>    </a:t>
            </a:r>
            <a:r>
              <a:rPr lang="en-US" b="1" dirty="0" err="1"/>
              <a:t>axa</a:t>
            </a:r>
            <a:r>
              <a:rPr lang="en-US" b="1" dirty="0"/>
              <a:t> X: </a:t>
            </a:r>
            <a:r>
              <a:rPr lang="en-US" dirty="0" err="1"/>
              <a:t>deplasare</a:t>
            </a:r>
            <a:r>
              <a:rPr lang="en-US" dirty="0"/>
              <a:t> pe </a:t>
            </a:r>
            <a:r>
              <a:rPr lang="en-US" dirty="0" err="1"/>
              <a:t>orizontală</a:t>
            </a:r>
            <a:r>
              <a:rPr lang="en-US" dirty="0"/>
              <a:t> (de la origine la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pozitive</a:t>
            </a:r>
            <a:r>
              <a:rPr lang="en-US" dirty="0"/>
              <a:t>, de la origine la </a:t>
            </a:r>
            <a:r>
              <a:rPr lang="en-US" dirty="0" err="1"/>
              <a:t>stânga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negative)</a:t>
            </a:r>
          </a:p>
          <a:p>
            <a:r>
              <a:rPr lang="en-US" dirty="0"/>
              <a:t>    </a:t>
            </a:r>
            <a:r>
              <a:rPr lang="en-US" b="1" dirty="0" err="1"/>
              <a:t>axa</a:t>
            </a:r>
            <a:r>
              <a:rPr lang="en-US" b="1" dirty="0"/>
              <a:t> Y:</a:t>
            </a:r>
            <a:r>
              <a:rPr lang="en-US" dirty="0"/>
              <a:t> </a:t>
            </a:r>
            <a:r>
              <a:rPr lang="en-US" dirty="0" err="1"/>
              <a:t>deplasare</a:t>
            </a:r>
            <a:r>
              <a:rPr lang="en-US" dirty="0"/>
              <a:t> pe </a:t>
            </a:r>
            <a:r>
              <a:rPr lang="en-US" dirty="0" err="1"/>
              <a:t>verticală</a:t>
            </a:r>
            <a:r>
              <a:rPr lang="en-US" dirty="0"/>
              <a:t> (de la origine </a:t>
            </a:r>
            <a:r>
              <a:rPr lang="en-US" dirty="0" err="1"/>
              <a:t>în</a:t>
            </a:r>
            <a:r>
              <a:rPr lang="en-US" dirty="0"/>
              <a:t> sus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pozitive</a:t>
            </a:r>
            <a:r>
              <a:rPr lang="en-US" dirty="0"/>
              <a:t>, de la origine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negative)</a:t>
            </a:r>
          </a:p>
          <a:p>
            <a:r>
              <a:rPr lang="en-US" dirty="0" err="1"/>
              <a:t>Astfel</a:t>
            </a:r>
            <a:r>
              <a:rPr lang="en-US" dirty="0"/>
              <a:t>, o </a:t>
            </a:r>
            <a:r>
              <a:rPr lang="en-US" dirty="0" err="1"/>
              <a:t>poziție</a:t>
            </a:r>
            <a:r>
              <a:rPr lang="en-US" dirty="0"/>
              <a:t> </a:t>
            </a:r>
            <a:r>
              <a:rPr lang="en-US" dirty="0" err="1"/>
              <a:t>oarecare</a:t>
            </a:r>
            <a:r>
              <a:rPr lang="en-US" dirty="0"/>
              <a:t> de pe </a:t>
            </a:r>
            <a:r>
              <a:rPr lang="en-US" dirty="0" err="1"/>
              <a:t>ecran</a:t>
            </a:r>
            <a:r>
              <a:rPr lang="en-US" dirty="0"/>
              <a:t> are o </a:t>
            </a:r>
            <a:r>
              <a:rPr lang="en-US" dirty="0" err="1"/>
              <a:t>coordonata</a:t>
            </a:r>
            <a:r>
              <a:rPr lang="en-US" dirty="0"/>
              <a:t> X (pe </a:t>
            </a:r>
            <a:r>
              <a:rPr lang="en-US" dirty="0" err="1"/>
              <a:t>axa</a:t>
            </a:r>
            <a:r>
              <a:rPr lang="en-US" dirty="0"/>
              <a:t> X)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coordonata</a:t>
            </a:r>
            <a:r>
              <a:rPr lang="en-US" dirty="0"/>
              <a:t> Y (pe </a:t>
            </a:r>
            <a:r>
              <a:rPr lang="en-US" dirty="0" err="1"/>
              <a:t>axa</a:t>
            </a:r>
            <a:r>
              <a:rPr lang="en-US" dirty="0"/>
              <a:t> Y).</a:t>
            </a:r>
          </a:p>
          <a:p>
            <a:endParaRPr lang="en-US" dirty="0"/>
          </a:p>
          <a:p>
            <a:r>
              <a:rPr lang="en-US" dirty="0"/>
              <a:t># EXEMPLU COD : </a:t>
            </a:r>
          </a:p>
          <a:p>
            <a:r>
              <a:rPr lang="en-US" dirty="0"/>
              <a:t>import turtle</a:t>
            </a:r>
          </a:p>
          <a:p>
            <a:r>
              <a:rPr lang="en-US" dirty="0" err="1"/>
              <a:t>creion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creion.goto</a:t>
            </a:r>
            <a:r>
              <a:rPr lang="en-US" dirty="0"/>
              <a:t>(200,100)</a:t>
            </a:r>
          </a:p>
          <a:p>
            <a:r>
              <a:rPr lang="en-US" dirty="0" err="1"/>
              <a:t>turtle.mainloop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D6CAFE33-4FEE-8069-8E45-66DB9D41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3B5325-BC5F-5B80-D1EE-78DDE7F55078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229D46-2CF2-EC40-AEFD-8EC59BF25B0A}"/>
              </a:ext>
            </a:extLst>
          </p:cNvPr>
          <p:cNvSpPr txBox="1"/>
          <p:nvPr/>
        </p:nvSpPr>
        <p:spPr>
          <a:xfrm>
            <a:off x="1678931" y="248629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Turtle </a:t>
            </a:r>
            <a:r>
              <a:rPr lang="en-US" sz="2000" b="1" dirty="0" err="1"/>
              <a:t>metode</a:t>
            </a:r>
            <a:r>
              <a:rPr lang="en-US" sz="2000" b="1" dirty="0"/>
              <a:t> 1</a:t>
            </a:r>
          </a:p>
          <a:p>
            <a:pPr algn="ctr"/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045CB-1CF9-89D3-A634-9D716265DBF5}"/>
              </a:ext>
            </a:extLst>
          </p:cNvPr>
          <p:cNvSpPr txBox="1"/>
          <p:nvPr/>
        </p:nvSpPr>
        <p:spPr>
          <a:xfrm>
            <a:off x="517673" y="742295"/>
            <a:ext cx="83439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shape</a:t>
            </a:r>
          </a:p>
          <a:p>
            <a:endParaRPr lang="en-US" dirty="0"/>
          </a:p>
          <a:p>
            <a:r>
              <a:rPr lang="en-US" b="1" dirty="0"/>
              <a:t>EXPLICAȚIE :</a:t>
            </a:r>
            <a:r>
              <a:rPr lang="en-US" dirty="0"/>
              <a:t> Ne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modificăm</a:t>
            </a:r>
            <a:r>
              <a:rPr lang="en-US" dirty="0"/>
              <a:t> </a:t>
            </a:r>
            <a:r>
              <a:rPr lang="en-US" dirty="0" err="1"/>
              <a:t>cursorul</a:t>
            </a:r>
            <a:r>
              <a:rPr lang="en-US" dirty="0"/>
              <a:t> cu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formă</a:t>
            </a:r>
            <a:r>
              <a:rPr lang="en-US" dirty="0"/>
              <a:t> la </a:t>
            </a:r>
            <a:r>
              <a:rPr lang="en-US" dirty="0" err="1"/>
              <a:t>alegere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:</a:t>
            </a:r>
          </a:p>
          <a:p>
            <a:r>
              <a:rPr lang="en-US" dirty="0"/>
              <a:t>    </a:t>
            </a:r>
            <a:r>
              <a:rPr lang="en-US" dirty="0" err="1"/>
              <a:t>sageată</a:t>
            </a:r>
            <a:r>
              <a:rPr lang="en-US" dirty="0"/>
              <a:t> ('arrow' - default)</a:t>
            </a:r>
          </a:p>
          <a:p>
            <a:r>
              <a:rPr lang="en-US" dirty="0"/>
              <a:t>    </a:t>
            </a:r>
            <a:r>
              <a:rPr lang="en-US" dirty="0" err="1"/>
              <a:t>testoasă</a:t>
            </a:r>
            <a:r>
              <a:rPr lang="en-US" dirty="0"/>
              <a:t>('turtle')</a:t>
            </a:r>
          </a:p>
          <a:p>
            <a:r>
              <a:rPr lang="en-US" dirty="0"/>
              <a:t>    </a:t>
            </a:r>
            <a:r>
              <a:rPr lang="en-US" dirty="0" err="1"/>
              <a:t>cerc</a:t>
            </a:r>
            <a:r>
              <a:rPr lang="en-US" dirty="0"/>
              <a:t> ('circle')</a:t>
            </a:r>
          </a:p>
          <a:p>
            <a:r>
              <a:rPr lang="en-US" dirty="0"/>
              <a:t>    </a:t>
            </a:r>
            <a:r>
              <a:rPr lang="en-US" dirty="0" err="1"/>
              <a:t>patrat</a:t>
            </a:r>
            <a:r>
              <a:rPr lang="en-US" dirty="0"/>
              <a:t>('square')</a:t>
            </a:r>
          </a:p>
          <a:p>
            <a:r>
              <a:rPr lang="en-US" dirty="0"/>
              <a:t>    </a:t>
            </a:r>
            <a:r>
              <a:rPr lang="en-US" dirty="0" err="1"/>
              <a:t>triunghi</a:t>
            </a:r>
            <a:r>
              <a:rPr lang="en-US" dirty="0"/>
              <a:t>('triangle')</a:t>
            </a:r>
          </a:p>
          <a:p>
            <a:r>
              <a:rPr lang="en-US" dirty="0"/>
              <a:t>    </a:t>
            </a:r>
            <a:r>
              <a:rPr lang="en-US" dirty="0" err="1"/>
              <a:t>clasic</a:t>
            </a:r>
            <a:r>
              <a:rPr lang="en-US" dirty="0"/>
              <a:t>('classic' - tot </a:t>
            </a:r>
            <a:r>
              <a:rPr lang="en-US" dirty="0" err="1"/>
              <a:t>sageata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EXEMPLU COD : </a:t>
            </a:r>
          </a:p>
          <a:p>
            <a:r>
              <a:rPr lang="en-US" dirty="0"/>
              <a:t>#incercati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ale </a:t>
            </a:r>
            <a:r>
              <a:rPr lang="en-US" dirty="0" err="1"/>
              <a:t>cursorului</a:t>
            </a:r>
            <a:endParaRPr lang="en-US" dirty="0"/>
          </a:p>
          <a:p>
            <a:r>
              <a:rPr lang="en-US" dirty="0"/>
              <a:t>import turtle</a:t>
            </a:r>
          </a:p>
          <a:p>
            <a:r>
              <a:rPr lang="en-US" dirty="0" err="1"/>
              <a:t>creion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creion.shape</a:t>
            </a:r>
            <a:r>
              <a:rPr lang="en-US" dirty="0"/>
              <a:t>('turtle')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range(4):</a:t>
            </a:r>
          </a:p>
          <a:p>
            <a:r>
              <a:rPr lang="en-US" dirty="0"/>
              <a:t>    </a:t>
            </a:r>
            <a:r>
              <a:rPr lang="en-US" dirty="0" err="1"/>
              <a:t>creion.forward</a:t>
            </a:r>
            <a:r>
              <a:rPr lang="en-US" dirty="0"/>
              <a:t>(100)</a:t>
            </a:r>
          </a:p>
          <a:p>
            <a:r>
              <a:rPr lang="en-US" dirty="0"/>
              <a:t>    </a:t>
            </a:r>
            <a:r>
              <a:rPr lang="en-US" dirty="0" err="1"/>
              <a:t>creion.left</a:t>
            </a:r>
            <a:r>
              <a:rPr lang="en-US" dirty="0"/>
              <a:t>(90)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8D1B4D-6E36-E5E9-69E3-6E144830ADE8}"/>
              </a:ext>
            </a:extLst>
          </p:cNvPr>
          <p:cNvSpPr txBox="1"/>
          <p:nvPr/>
        </p:nvSpPr>
        <p:spPr>
          <a:xfrm>
            <a:off x="19456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 </a:t>
            </a:r>
            <a:r>
              <a:rPr lang="en-US" sz="2000" b="1" dirty="0" err="1"/>
              <a:t>exersam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EF1E0-9204-A0FF-243D-7D83C3BA6101}"/>
              </a:ext>
            </a:extLst>
          </p:cNvPr>
          <p:cNvSpPr txBox="1"/>
          <p:nvPr/>
        </p:nvSpPr>
        <p:spPr>
          <a:xfrm>
            <a:off x="400050" y="1310458"/>
            <a:ext cx="8343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1</a:t>
            </a:r>
            <a:endParaRPr lang="en-US" dirty="0"/>
          </a:p>
          <a:p>
            <a:r>
              <a:rPr lang="en-US" dirty="0" err="1"/>
              <a:t>Găsiți</a:t>
            </a:r>
            <a:r>
              <a:rPr lang="en-US" dirty="0"/>
              <a:t> o </a:t>
            </a:r>
            <a:r>
              <a:rPr lang="en-US" dirty="0" err="1"/>
              <a:t>altă</a:t>
            </a:r>
            <a:r>
              <a:rPr lang="en-US" dirty="0"/>
              <a:t> imagine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desenați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cu ea. </a:t>
            </a:r>
            <a:r>
              <a:rPr lang="en-US" dirty="0" err="1"/>
              <a:t>Modificați</a:t>
            </a:r>
            <a:r>
              <a:rPr lang="en-US" dirty="0"/>
              <a:t>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imaginii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extensia</a:t>
            </a:r>
            <a:r>
              <a:rPr lang="en-US" dirty="0"/>
              <a:t> (gif) </a:t>
            </a:r>
            <a:r>
              <a:rPr lang="en-US" dirty="0" err="1"/>
              <a:t>folosind</a:t>
            </a:r>
            <a:r>
              <a:rPr lang="en-US" dirty="0"/>
              <a:t> site-</a:t>
            </a:r>
            <a:r>
              <a:rPr lang="en-US" dirty="0" err="1"/>
              <a:t>ul</a:t>
            </a:r>
            <a:r>
              <a:rPr lang="en-US" dirty="0"/>
              <a:t>: </a:t>
            </a:r>
          </a:p>
          <a:p>
            <a:r>
              <a:rPr lang="en-US" u="sng" dirty="0">
                <a:hlinkClick r:id="rId3"/>
              </a:rPr>
              <a:t>https://www.photopea.com/</a:t>
            </a:r>
            <a:endParaRPr lang="en-US" dirty="0"/>
          </a:p>
          <a:p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elimina</a:t>
            </a:r>
            <a:r>
              <a:rPr lang="en-US" dirty="0"/>
              <a:t> background-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site-</a:t>
            </a:r>
            <a:r>
              <a:rPr lang="en-US" dirty="0" err="1"/>
              <a:t>ul</a:t>
            </a:r>
            <a:r>
              <a:rPr lang="en-US" dirty="0"/>
              <a:t>: </a:t>
            </a:r>
          </a:p>
          <a:p>
            <a:r>
              <a:rPr lang="en-US" u="sng" dirty="0">
                <a:hlinkClick r:id="rId4"/>
              </a:rPr>
              <a:t>https://www.remove.bg/</a:t>
            </a:r>
            <a:endParaRPr lang="en-US" u="sng" dirty="0"/>
          </a:p>
          <a:p>
            <a:endParaRPr lang="en-US" u="sng" dirty="0"/>
          </a:p>
          <a:p>
            <a:endParaRPr lang="en-US" u="sng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E8E7F47-C4A3-18A9-CFC5-E429BAB7F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9FE0-41D6-7D78-23B4-B6809AC19E02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0FF2F3-1AC2-0CF7-71CA-9BFB710BD51A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Turtle </a:t>
            </a:r>
            <a:r>
              <a:rPr lang="en-US" sz="2000" b="1" dirty="0" err="1"/>
              <a:t>metode</a:t>
            </a:r>
            <a:r>
              <a:rPr lang="en-US" sz="2000" b="1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65D0-CE3D-BA55-9480-037A223BE9A9}"/>
              </a:ext>
            </a:extLst>
          </p:cNvPr>
          <p:cNvSpPr txBox="1"/>
          <p:nvPr/>
        </p:nvSpPr>
        <p:spPr>
          <a:xfrm>
            <a:off x="517673" y="1310458"/>
            <a:ext cx="8343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onscreenclick</a:t>
            </a:r>
            <a:endParaRPr lang="en-US" dirty="0"/>
          </a:p>
          <a:p>
            <a:r>
              <a:rPr lang="en-US" b="1" dirty="0"/>
              <a:t>EXPLICAȚIE :</a:t>
            </a:r>
            <a:r>
              <a:rPr lang="en-US" dirty="0"/>
              <a:t> Ne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executăm</a:t>
            </a:r>
            <a:r>
              <a:rPr lang="en-US" dirty="0"/>
              <a:t> cod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dăm</a:t>
            </a:r>
            <a:r>
              <a:rPr lang="en-US" dirty="0"/>
              <a:t> click pe </a:t>
            </a:r>
            <a:r>
              <a:rPr lang="en-US" dirty="0" err="1"/>
              <a:t>ecran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# EXEMPLU COD : </a:t>
            </a:r>
          </a:p>
          <a:p>
            <a:r>
              <a:rPr lang="en-US" dirty="0"/>
              <a:t># </a:t>
            </a:r>
            <a:r>
              <a:rPr lang="en-US" dirty="0" err="1"/>
              <a:t>imaginea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de tip GIF</a:t>
            </a:r>
          </a:p>
          <a:p>
            <a:r>
              <a:rPr lang="en-US" dirty="0"/>
              <a:t>import turtle</a:t>
            </a:r>
          </a:p>
          <a:p>
            <a:r>
              <a:rPr lang="en-US" dirty="0"/>
              <a:t># cream </a:t>
            </a:r>
            <a:r>
              <a:rPr lang="en-US" dirty="0" err="1"/>
              <a:t>functia</a:t>
            </a:r>
            <a:r>
              <a:rPr lang="en-US" dirty="0"/>
              <a:t> pe care o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apela</a:t>
            </a:r>
            <a:r>
              <a:rPr lang="en-US" dirty="0"/>
              <a:t> cand se da click</a:t>
            </a:r>
          </a:p>
          <a:p>
            <a:r>
              <a:rPr lang="en-US" dirty="0"/>
              <a:t>def </a:t>
            </a:r>
            <a:r>
              <a:rPr lang="en-US" dirty="0" err="1"/>
              <a:t>afiseaza</a:t>
            </a:r>
            <a:r>
              <a:rPr lang="en-US" dirty="0"/>
              <a:t>(x, y):</a:t>
            </a:r>
          </a:p>
          <a:p>
            <a:r>
              <a:rPr lang="en-US" dirty="0"/>
              <a:t>  </a:t>
            </a:r>
            <a:r>
              <a:rPr lang="en-US" dirty="0" err="1"/>
              <a:t>creion.goto</a:t>
            </a:r>
            <a:r>
              <a:rPr lang="en-US" dirty="0"/>
              <a:t>(x, y)</a:t>
            </a:r>
          </a:p>
          <a:p>
            <a:r>
              <a:rPr lang="en-US" dirty="0" err="1"/>
              <a:t>ecran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r>
              <a:rPr lang="en-US" dirty="0" err="1"/>
              <a:t>creion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ecran.onscreenclick</a:t>
            </a:r>
            <a:r>
              <a:rPr lang="en-US" dirty="0"/>
              <a:t>(</a:t>
            </a:r>
            <a:r>
              <a:rPr lang="en-US" dirty="0" err="1"/>
              <a:t>afiseaza</a:t>
            </a:r>
            <a:r>
              <a:rPr lang="en-US" dirty="0"/>
              <a:t>)</a:t>
            </a:r>
          </a:p>
          <a:p>
            <a:r>
              <a:rPr lang="en-US" dirty="0" err="1"/>
              <a:t>turtle.mainloop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67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83E2913C-D8D9-B2EA-CDBD-98FD13348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1711EA-C030-40B7-5A7B-ED8438613A07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A6D7423-769E-E082-127B-7BCF9FDAAADF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Turtle </a:t>
            </a:r>
            <a:r>
              <a:rPr lang="en-US" sz="2000" b="1" dirty="0" err="1"/>
              <a:t>metode</a:t>
            </a:r>
            <a:r>
              <a:rPr lang="en-US" sz="2000" b="1" dirty="0"/>
              <a:t>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E35B7-74DD-9BA4-5033-82F0E5F41342}"/>
              </a:ext>
            </a:extLst>
          </p:cNvPr>
          <p:cNvSpPr txBox="1"/>
          <p:nvPr/>
        </p:nvSpPr>
        <p:spPr>
          <a:xfrm>
            <a:off x="517673" y="1310458"/>
            <a:ext cx="8343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onkeypress</a:t>
            </a:r>
            <a:r>
              <a:rPr lang="en-US" dirty="0"/>
              <a:t>() and listen()</a:t>
            </a:r>
          </a:p>
          <a:p>
            <a:r>
              <a:rPr lang="en-US" b="1" dirty="0"/>
              <a:t>EXPLICAȚIE :</a:t>
            </a:r>
            <a:r>
              <a:rPr lang="en-US" dirty="0"/>
              <a:t> </a:t>
            </a:r>
            <a:r>
              <a:rPr lang="en-US" dirty="0" err="1"/>
              <a:t>onkeypres</a:t>
            </a:r>
            <a:r>
              <a:rPr lang="en-US" dirty="0"/>
              <a:t> face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ca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onscreenclick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cu taste de la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loc de click din </a:t>
            </a:r>
            <a:r>
              <a:rPr lang="en-US" dirty="0" err="1"/>
              <a:t>maus</a:t>
            </a:r>
            <a:r>
              <a:rPr lang="en-US" dirty="0"/>
              <a:t>.</a:t>
            </a:r>
          </a:p>
          <a:p>
            <a:r>
              <a:rPr lang="en-US" dirty="0"/>
              <a:t>listen ne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ascultăm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observa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sunt </a:t>
            </a:r>
            <a:r>
              <a:rPr lang="en-US" dirty="0" err="1"/>
              <a:t>apăsate</a:t>
            </a:r>
            <a:r>
              <a:rPr lang="en-US" dirty="0"/>
              <a:t> </a:t>
            </a:r>
            <a:r>
              <a:rPr lang="en-US" dirty="0" err="1"/>
              <a:t>anumite</a:t>
            </a:r>
            <a:r>
              <a:rPr lang="en-US" dirty="0"/>
              <a:t> taste.</a:t>
            </a:r>
          </a:p>
          <a:p>
            <a:br>
              <a:rPr lang="en-US" dirty="0"/>
            </a:br>
            <a:r>
              <a:rPr lang="en-US" dirty="0"/>
              <a:t># EXEMPLU COD : </a:t>
            </a:r>
          </a:p>
          <a:p>
            <a:r>
              <a:rPr lang="en-US" dirty="0"/>
              <a:t>import turtle</a:t>
            </a:r>
          </a:p>
          <a:p>
            <a:r>
              <a:rPr lang="en-US" dirty="0" err="1"/>
              <a:t>ecran</a:t>
            </a:r>
            <a:r>
              <a:rPr lang="en-US" dirty="0"/>
              <a:t> = 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r>
              <a:rPr lang="en-US" dirty="0" err="1"/>
              <a:t>creion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turtle.onkeypress</a:t>
            </a:r>
            <a:r>
              <a:rPr lang="en-US" dirty="0"/>
              <a:t>(</a:t>
            </a:r>
            <a:r>
              <a:rPr lang="en-US" dirty="0" err="1"/>
              <a:t>creion.forward</a:t>
            </a:r>
            <a:r>
              <a:rPr lang="en-US" dirty="0"/>
              <a:t>, 'd')</a:t>
            </a:r>
          </a:p>
          <a:p>
            <a:r>
              <a:rPr lang="en-US" dirty="0" err="1"/>
              <a:t>turtle.onkeypress</a:t>
            </a:r>
            <a:r>
              <a:rPr lang="en-US" dirty="0"/>
              <a:t>(</a:t>
            </a:r>
            <a:r>
              <a:rPr lang="en-US" dirty="0" err="1"/>
              <a:t>creion.backward</a:t>
            </a:r>
            <a:r>
              <a:rPr lang="en-US" dirty="0"/>
              <a:t>, 'a')</a:t>
            </a:r>
          </a:p>
          <a:p>
            <a:r>
              <a:rPr lang="en-US" dirty="0" err="1"/>
              <a:t>turtle.listen</a:t>
            </a:r>
            <a:r>
              <a:rPr lang="en-US" dirty="0"/>
              <a:t>()</a:t>
            </a:r>
          </a:p>
          <a:p>
            <a:br>
              <a:rPr lang="en-US" dirty="0"/>
            </a:br>
            <a:r>
              <a:rPr lang="en-US" dirty="0" err="1"/>
              <a:t>turtle.mainloop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8295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846E6D40-13EB-1608-30CF-59EBC9C71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8701E8-7923-91D4-382F-32E696CB250D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CA1FDD-5112-4BCF-FB92-9C48E843CBFF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 </a:t>
            </a:r>
            <a:r>
              <a:rPr lang="en-US" sz="2000" b="1" dirty="0" err="1"/>
              <a:t>exersam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2B30A-7F40-97C0-B652-2496706C6771}"/>
              </a:ext>
            </a:extLst>
          </p:cNvPr>
          <p:cNvSpPr txBox="1"/>
          <p:nvPr/>
        </p:nvSpPr>
        <p:spPr>
          <a:xfrm>
            <a:off x="517673" y="1180482"/>
            <a:ext cx="8343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2</a:t>
            </a:r>
            <a:endParaRPr lang="en-US" dirty="0"/>
          </a:p>
          <a:p>
            <a:r>
              <a:rPr lang="en-US" dirty="0" err="1"/>
              <a:t>Creați</a:t>
            </a:r>
            <a:r>
              <a:rPr lang="en-US" dirty="0"/>
              <a:t> 4 </a:t>
            </a:r>
            <a:r>
              <a:rPr lang="en-US" dirty="0" err="1"/>
              <a:t>funcții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desena</a:t>
            </a:r>
            <a:r>
              <a:rPr lang="en-US" dirty="0"/>
              <a:t> la </a:t>
            </a:r>
            <a:r>
              <a:rPr lang="en-US" dirty="0" err="1"/>
              <a:t>stânga</a:t>
            </a:r>
            <a:r>
              <a:rPr lang="en-US" dirty="0"/>
              <a:t>, </a:t>
            </a:r>
            <a:r>
              <a:rPr lang="en-US" dirty="0" err="1"/>
              <a:t>dreapta</a:t>
            </a:r>
            <a:r>
              <a:rPr lang="en-US" dirty="0"/>
              <a:t> sus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jos.</a:t>
            </a:r>
            <a:endParaRPr lang="en-US" dirty="0"/>
          </a:p>
          <a:p>
            <a:endParaRPr lang="en-US" dirty="0">
              <a:effectLst/>
            </a:endParaRPr>
          </a:p>
          <a:p>
            <a:endParaRPr lang="en-US" dirty="0"/>
          </a:p>
          <a:p>
            <a:r>
              <a:rPr lang="en-US" b="1" dirty="0"/>
              <a:t>EXERCIȚIU : 3</a:t>
            </a:r>
            <a:endParaRPr lang="en-US" dirty="0"/>
          </a:p>
          <a:p>
            <a:r>
              <a:rPr lang="en-US" dirty="0" err="1"/>
              <a:t>Scrieți-vă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pe </a:t>
            </a:r>
            <a:r>
              <a:rPr lang="en-US" dirty="0" err="1"/>
              <a:t>ecran</a:t>
            </a:r>
            <a:r>
              <a:rPr lang="en-US" dirty="0"/>
              <a:t>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a-</a:t>
            </a:r>
            <a:r>
              <a:rPr lang="en-US" dirty="0" err="1"/>
              <a:t>ți</a:t>
            </a:r>
            <a:r>
              <a:rPr lang="en-US" dirty="0"/>
              <a:t> </a:t>
            </a:r>
            <a:r>
              <a:rPr lang="en-US" dirty="0" err="1"/>
              <a:t>învățat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9009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BCC92E12-F52B-BAC9-3E99-8B6551FEF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18234E8-A8CB-E521-3823-982AEA01D103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C6F967-CACC-3BB2-779F-B04260D94E57}"/>
              </a:ext>
            </a:extLst>
          </p:cNvPr>
          <p:cNvSpPr txBox="1"/>
          <p:nvPr/>
        </p:nvSpPr>
        <p:spPr>
          <a:xfrm>
            <a:off x="1678931" y="208134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Turtle </a:t>
            </a:r>
            <a:r>
              <a:rPr lang="en-US" sz="2000" b="1" dirty="0" err="1"/>
              <a:t>metode</a:t>
            </a:r>
            <a:r>
              <a:rPr lang="en-US" sz="2000" b="1" dirty="0"/>
              <a:t> 2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8C5EE-A42A-4428-7C6D-EB0DF8327837}"/>
              </a:ext>
            </a:extLst>
          </p:cNvPr>
          <p:cNvSpPr txBox="1"/>
          <p:nvPr/>
        </p:nvSpPr>
        <p:spPr>
          <a:xfrm>
            <a:off x="423936" y="742295"/>
            <a:ext cx="853137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 err="1"/>
              <a:t>pencolor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b="1" dirty="0"/>
              <a:t>EXPLICAȚIE : </a:t>
            </a:r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pencolor</a:t>
            </a:r>
            <a:r>
              <a:rPr lang="en-US" dirty="0"/>
              <a:t>()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utilizată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seta </a:t>
            </a:r>
            <a:r>
              <a:rPr lang="en-US" dirty="0" err="1"/>
              <a:t>culoarea</a:t>
            </a:r>
            <a:r>
              <a:rPr lang="en-US" dirty="0"/>
              <a:t> </a:t>
            </a:r>
            <a:r>
              <a:rPr lang="en-US" dirty="0" err="1"/>
              <a:t>creionului</a:t>
            </a:r>
            <a:r>
              <a:rPr lang="en-US" dirty="0"/>
              <a:t> cu care se </a:t>
            </a:r>
            <a:r>
              <a:rPr lang="en-US" dirty="0" err="1"/>
              <a:t>desenează</a:t>
            </a:r>
            <a:r>
              <a:rPr lang="en-US" dirty="0"/>
              <a:t>.</a:t>
            </a:r>
          </a:p>
          <a:p>
            <a:r>
              <a:rPr lang="en-US" dirty="0"/>
              <a:t># EXEMPLU COD : </a:t>
            </a:r>
          </a:p>
          <a:p>
            <a:r>
              <a:rPr lang="en-US" dirty="0"/>
              <a:t>import turtle</a:t>
            </a:r>
          </a:p>
          <a:p>
            <a:r>
              <a:rPr lang="en-US" dirty="0"/>
              <a:t>t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t.pencolor</a:t>
            </a:r>
            <a:r>
              <a:rPr lang="en-US" dirty="0"/>
              <a:t>("red")  </a:t>
            </a:r>
          </a:p>
          <a:p>
            <a:r>
              <a:rPr lang="en-US" dirty="0" err="1"/>
              <a:t>t.forward</a:t>
            </a:r>
            <a:r>
              <a:rPr lang="en-US" dirty="0"/>
              <a:t>(100)    </a:t>
            </a:r>
          </a:p>
          <a:p>
            <a:r>
              <a:rPr lang="en-US" dirty="0" err="1"/>
              <a:t>turtle.mainloop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b="1" dirty="0"/>
              <a:t>CONCEPT : </a:t>
            </a:r>
            <a:r>
              <a:rPr lang="en-US" dirty="0"/>
              <a:t>stamp()</a:t>
            </a:r>
          </a:p>
          <a:p>
            <a:r>
              <a:rPr lang="en-US" b="1" dirty="0"/>
              <a:t>EXPLICAȚIE : </a:t>
            </a:r>
            <a:r>
              <a:rPr lang="en-US" dirty="0" err="1"/>
              <a:t>Funcția</a:t>
            </a:r>
            <a:r>
              <a:rPr lang="en-US" dirty="0"/>
              <a:t> stamp()</a:t>
            </a:r>
            <a:r>
              <a:rPr lang="en-US" dirty="0" err="1"/>
              <a:t>lasă</a:t>
            </a:r>
            <a:r>
              <a:rPr lang="en-US" dirty="0"/>
              <a:t> o </a:t>
            </a:r>
            <a:r>
              <a:rPr lang="en-US" dirty="0" err="1"/>
              <a:t>amprentă</a:t>
            </a:r>
            <a:r>
              <a:rPr lang="en-US" dirty="0"/>
              <a:t> a </a:t>
            </a:r>
            <a:r>
              <a:rPr lang="en-US" dirty="0" err="1"/>
              <a:t>formei</a:t>
            </a:r>
            <a:r>
              <a:rPr lang="en-US" dirty="0"/>
              <a:t> </a:t>
            </a:r>
            <a:r>
              <a:rPr lang="en-US" dirty="0" err="1"/>
              <a:t>curente</a:t>
            </a:r>
            <a:r>
              <a:rPr lang="en-US" dirty="0"/>
              <a:t> a </a:t>
            </a:r>
            <a:r>
              <a:rPr lang="en-US" dirty="0" err="1"/>
              <a:t>cursorului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mișca</a:t>
            </a:r>
            <a:r>
              <a:rPr lang="en-US" dirty="0"/>
              <a:t> </a:t>
            </a:r>
            <a:r>
              <a:rPr lang="en-US" dirty="0" err="1"/>
              <a:t>cursorul</a:t>
            </a:r>
            <a:r>
              <a:rPr lang="en-US" dirty="0"/>
              <a:t>.</a:t>
            </a:r>
          </a:p>
          <a:p>
            <a:r>
              <a:rPr lang="en-US" dirty="0"/>
              <a:t># EXEMPLU COD : </a:t>
            </a:r>
          </a:p>
          <a:p>
            <a:r>
              <a:rPr lang="en-US" dirty="0"/>
              <a:t>import turtle</a:t>
            </a:r>
          </a:p>
          <a:p>
            <a:r>
              <a:rPr lang="en-US" dirty="0"/>
              <a:t>t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t.shape</a:t>
            </a:r>
            <a:r>
              <a:rPr lang="en-US" dirty="0"/>
              <a:t>("turtle")  </a:t>
            </a:r>
          </a:p>
          <a:p>
            <a:r>
              <a:rPr lang="en-US" dirty="0" err="1"/>
              <a:t>t.stamp</a:t>
            </a:r>
            <a:r>
              <a:rPr lang="en-US" dirty="0"/>
              <a:t>()          </a:t>
            </a:r>
          </a:p>
          <a:p>
            <a:r>
              <a:rPr lang="en-US" dirty="0" err="1"/>
              <a:t>turtle.mainloop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6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35D084B-74C3-6120-9008-1BD7B07F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806820-4C11-54C2-BB4F-1E85BB81FB3B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A68ABF-7AFF-46E3-A4DC-48731B69C327}"/>
              </a:ext>
            </a:extLst>
          </p:cNvPr>
          <p:cNvSpPr txBox="1"/>
          <p:nvPr/>
        </p:nvSpPr>
        <p:spPr>
          <a:xfrm>
            <a:off x="1678931" y="208134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Turtle </a:t>
            </a:r>
            <a:r>
              <a:rPr lang="en-US" sz="2000" b="1" dirty="0" err="1"/>
              <a:t>metode</a:t>
            </a:r>
            <a:r>
              <a:rPr lang="en-US" sz="2000" b="1" dirty="0"/>
              <a:t> 2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9DD89-37A1-57FB-BA27-7552AFEC3BC7}"/>
              </a:ext>
            </a:extLst>
          </p:cNvPr>
          <p:cNvSpPr txBox="1"/>
          <p:nvPr/>
        </p:nvSpPr>
        <p:spPr>
          <a:xfrm>
            <a:off x="423936" y="742295"/>
            <a:ext cx="853137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/>
              <a:t>clear()</a:t>
            </a:r>
          </a:p>
          <a:p>
            <a:r>
              <a:rPr lang="en-US" b="1" dirty="0"/>
              <a:t>EXPLICAȚIE : </a:t>
            </a:r>
            <a:r>
              <a:rPr lang="en-US" dirty="0" err="1"/>
              <a:t>Funcția</a:t>
            </a:r>
            <a:r>
              <a:rPr lang="en-US" dirty="0"/>
              <a:t> clear()</a:t>
            </a:r>
            <a:r>
              <a:rPr lang="en-US" dirty="0" err="1"/>
              <a:t>șterge</a:t>
            </a:r>
            <a:r>
              <a:rPr lang="en-US" dirty="0"/>
              <a:t> </a:t>
            </a:r>
            <a:r>
              <a:rPr lang="en-US" dirty="0" err="1"/>
              <a:t>desenul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de pe </a:t>
            </a:r>
            <a:r>
              <a:rPr lang="en-US" dirty="0" err="1"/>
              <a:t>ecran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schimbă</a:t>
            </a:r>
            <a:r>
              <a:rPr lang="en-US" dirty="0"/>
              <a:t> </a:t>
            </a:r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orientarea</a:t>
            </a:r>
            <a:r>
              <a:rPr lang="en-US" dirty="0"/>
              <a:t> </a:t>
            </a:r>
            <a:r>
              <a:rPr lang="en-US" dirty="0" err="1"/>
              <a:t>cursorului</a:t>
            </a:r>
            <a:r>
              <a:rPr lang="en-US" dirty="0"/>
              <a:t>.</a:t>
            </a:r>
          </a:p>
          <a:p>
            <a:r>
              <a:rPr lang="en-US" dirty="0"/>
              <a:t># EXEMPLU COD : </a:t>
            </a:r>
          </a:p>
          <a:p>
            <a:r>
              <a:rPr lang="en-US" dirty="0"/>
              <a:t>import turtle</a:t>
            </a:r>
          </a:p>
          <a:p>
            <a:r>
              <a:rPr lang="en-US" dirty="0"/>
              <a:t>t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t.forward</a:t>
            </a:r>
            <a:r>
              <a:rPr lang="en-US" dirty="0"/>
              <a:t>(100)</a:t>
            </a:r>
          </a:p>
          <a:p>
            <a:r>
              <a:rPr lang="en-US" dirty="0" err="1"/>
              <a:t>t.left</a:t>
            </a:r>
            <a:r>
              <a:rPr lang="en-US" dirty="0"/>
              <a:t>(90)</a:t>
            </a:r>
          </a:p>
          <a:p>
            <a:r>
              <a:rPr lang="en-US" dirty="0" err="1"/>
              <a:t>t.forward</a:t>
            </a:r>
            <a:r>
              <a:rPr lang="en-US" dirty="0"/>
              <a:t>(100)</a:t>
            </a:r>
          </a:p>
          <a:p>
            <a:r>
              <a:rPr lang="en-US" dirty="0" err="1"/>
              <a:t>t.clear</a:t>
            </a:r>
            <a:r>
              <a:rPr lang="en-US" dirty="0"/>
              <a:t>()   </a:t>
            </a:r>
          </a:p>
          <a:p>
            <a:r>
              <a:rPr lang="en-US" dirty="0" err="1"/>
              <a:t>turtle.mainloop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8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924</Words>
  <Application>Microsoft Office PowerPoint</Application>
  <PresentationFormat>On-screen Show (16:9)</PresentationFormat>
  <Paragraphs>139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Albert Sans</vt:lpstr>
      <vt:lpstr>Alexandria Medium</vt:lpstr>
      <vt:lpstr>Lead Funnel by Slidesgo</vt:lpstr>
      <vt:lpstr>Curs VI Python 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Multumesc frumos pentru atentie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Flavius</cp:lastModifiedBy>
  <cp:revision>69</cp:revision>
  <dcterms:modified xsi:type="dcterms:W3CDTF">2025-03-21T07:58:35Z</dcterms:modified>
</cp:coreProperties>
</file>