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9" r:id="rId3"/>
    <p:sldId id="282" r:id="rId4"/>
    <p:sldId id="283" r:id="rId5"/>
    <p:sldId id="284" r:id="rId6"/>
    <p:sldId id="285" r:id="rId7"/>
    <p:sldId id="286" r:id="rId8"/>
    <p:sldId id="287" r:id="rId9"/>
    <p:sldId id="281" r:id="rId10"/>
  </p:sldIdLst>
  <p:sldSz cx="9144000" cy="5143500" type="screen16x9"/>
  <p:notesSz cx="6858000" cy="9144000"/>
  <p:embeddedFontLst>
    <p:embeddedFont>
      <p:font typeface="Albert Sans" panose="020B0604020202020204" charset="0"/>
      <p:regular r:id="rId12"/>
      <p:bold r:id="rId13"/>
      <p:italic r:id="rId14"/>
      <p:boldItalic r:id="rId15"/>
    </p:embeddedFont>
    <p:embeddedFont>
      <p:font typeface="Alexandria Medium" panose="020B0604020202020204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A81F225-0FDB-45FA-BCFB-9FA6B8A57975}">
  <a:tblStyle styleId="{6A81F225-0FDB-45FA-BCFB-9FA6B8A5797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D0E85-0BF1-4AEC-966F-01D8B28CC38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67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54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DB53252-EC7A-7DA7-4831-C18FB8EF5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FFA26465-C7E8-7D79-564B-8C310495D2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7A9FB3A4-476D-92B0-4BE8-44D415ED5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908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7187F84E-472D-BF2E-C1A5-A4512AE64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DFD9C414-6D39-2E17-82F8-84AFE57179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69FA7E2-B8C6-543F-FE88-9A820D7699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9090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4C9AC0F2-2E16-F460-C451-3BA10DBF2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E27FCA20-5214-6825-BD9B-072DB2DB86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31FCACE1-6108-1FC5-A310-5DA1261724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325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B9504544-EF04-4282-EE79-2AA981D3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32C51A61-700E-E0E3-7DFE-A30144C9D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682AADEF-FA61-3E2C-413E-32F4BC415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881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1934316-CB7F-2078-F522-939D9E0E5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658BDD47-D3A6-D589-5BDF-94851FE5D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C53213A-8B52-F3E6-6766-A846E95DF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39023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75D99E5-ADA9-D3A6-38E1-D4ECB8C23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>
            <a:extLst>
              <a:ext uri="{FF2B5EF4-FFF2-40B4-BE49-F238E27FC236}">
                <a16:creationId xmlns:a16="http://schemas.microsoft.com/office/drawing/2014/main" id="{19A9754F-17C1-C8F6-0068-19082A862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>
            <a:extLst>
              <a:ext uri="{FF2B5EF4-FFF2-40B4-BE49-F238E27FC236}">
                <a16:creationId xmlns:a16="http://schemas.microsoft.com/office/drawing/2014/main" id="{10CC1328-C334-C050-C3D6-C3A03A0C5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3310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>
          <a:extLst>
            <a:ext uri="{FF2B5EF4-FFF2-40B4-BE49-F238E27FC236}">
              <a16:creationId xmlns:a16="http://schemas.microsoft.com/office/drawing/2014/main" id="{349D76BD-24E5-52DE-8172-F553F0A80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>
            <a:extLst>
              <a:ext uri="{FF2B5EF4-FFF2-40B4-BE49-F238E27FC236}">
                <a16:creationId xmlns:a16="http://schemas.microsoft.com/office/drawing/2014/main" id="{E5630EE2-73E4-5BB2-89F1-60FE0A172D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>
            <a:extLst>
              <a:ext uri="{FF2B5EF4-FFF2-40B4-BE49-F238E27FC236}">
                <a16:creationId xmlns:a16="http://schemas.microsoft.com/office/drawing/2014/main" id="{7BACB21C-0AD9-9D9F-D988-FC88453246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504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76" r:id="rId5"/>
    <p:sldLayoutId id="2147483677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715100" y="1470460"/>
            <a:ext cx="4280100" cy="31380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Curs II Python OOP</a:t>
            </a:r>
            <a:endParaRPr sz="72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Mentor : Pirjoleanu Mihai Flavius </a:t>
            </a:r>
            <a:endParaRPr b="1" dirty="0"/>
          </a:p>
        </p:txBody>
      </p:sp>
      <p:cxnSp>
        <p:nvCxnSpPr>
          <p:cNvPr id="192" name="Google Shape;192;p35">
            <a:hlinkClick r:id="" action="ppaction://hlinkshowjump?jump=nextslide"/>
          </p:cNvPr>
          <p:cNvCxnSpPr/>
          <p:nvPr/>
        </p:nvCxnSpPr>
        <p:spPr>
          <a:xfrm>
            <a:off x="715100" y="729100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8D1B4D-6E36-E5E9-69E3-6E144830ADE8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EF1E0-9204-A0FF-243D-7D83C3BA6101}"/>
              </a:ext>
            </a:extLst>
          </p:cNvPr>
          <p:cNvSpPr txBox="1"/>
          <p:nvPr/>
        </p:nvSpPr>
        <p:spPr>
          <a:xfrm>
            <a:off x="517673" y="1002682"/>
            <a:ext cx="83439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</a:t>
            </a:r>
            <a:r>
              <a:rPr lang="en-US" dirty="0"/>
              <a:t> </a:t>
            </a:r>
            <a:r>
              <a:rPr lang="en-US" dirty="0" err="1"/>
              <a:t>Clasă</a:t>
            </a:r>
            <a:endParaRPr lang="en-US" dirty="0"/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, </a:t>
            </a:r>
            <a:r>
              <a:rPr lang="en-US" dirty="0" err="1"/>
              <a:t>folosim</a:t>
            </a:r>
            <a:r>
              <a:rPr lang="en-US" dirty="0"/>
              <a:t> o </a:t>
            </a:r>
            <a:r>
              <a:rPr lang="en-US" dirty="0" err="1"/>
              <a:t>rețetă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clasă</a:t>
            </a:r>
            <a:r>
              <a:rPr lang="en-US" dirty="0"/>
              <a:t>.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îi</a:t>
            </a:r>
            <a:r>
              <a:rPr lang="en-US" dirty="0"/>
              <a:t> </a:t>
            </a:r>
            <a:r>
              <a:rPr lang="en-US" dirty="0" err="1"/>
              <a:t>spune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Python cum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trebui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arate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face.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formată</a:t>
            </a:r>
            <a:r>
              <a:rPr lang="en-US" dirty="0"/>
              <a:t> din 3 </a:t>
            </a:r>
            <a:r>
              <a:rPr lang="en-US" dirty="0" err="1"/>
              <a:t>părți</a:t>
            </a:r>
            <a:r>
              <a:rPr lang="en-US" dirty="0"/>
              <a:t> de </a:t>
            </a:r>
            <a:r>
              <a:rPr lang="en-US" dirty="0" err="1"/>
              <a:t>obicei</a:t>
            </a:r>
            <a:r>
              <a:rPr lang="en-US" dirty="0"/>
              <a:t>, un </a:t>
            </a:r>
            <a:r>
              <a:rPr lang="en-US" b="1" dirty="0"/>
              <a:t>constructor</a:t>
            </a:r>
            <a:r>
              <a:rPr lang="en-US" dirty="0"/>
              <a:t>, </a:t>
            </a:r>
            <a:r>
              <a:rPr lang="en-US" b="1" dirty="0" err="1"/>
              <a:t>atribute</a:t>
            </a:r>
            <a:r>
              <a:rPr lang="en-US" b="1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metode</a:t>
            </a:r>
            <a:r>
              <a:rPr lang="en-US" dirty="0"/>
              <a:t>. </a:t>
            </a:r>
            <a:r>
              <a:rPr lang="en-US" dirty="0" err="1"/>
              <a:t>Odată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avem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, </a:t>
            </a:r>
            <a:r>
              <a:rPr lang="en-US" dirty="0" err="1"/>
              <a:t>putem</a:t>
            </a:r>
            <a:r>
              <a:rPr lang="en-US" dirty="0"/>
              <a:t> face </a:t>
            </a:r>
            <a:r>
              <a:rPr lang="en-US" dirty="0" err="1"/>
              <a:t>câte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din </a:t>
            </a:r>
            <a:r>
              <a:rPr lang="en-US" dirty="0" err="1"/>
              <a:t>ea</a:t>
            </a:r>
            <a:r>
              <a:rPr lang="en-US" dirty="0"/>
              <a:t>, la </a:t>
            </a:r>
            <a:r>
              <a:rPr lang="en-US" dirty="0" err="1"/>
              <a:t>fel</a:t>
            </a:r>
            <a:r>
              <a:rPr lang="en-US" dirty="0"/>
              <a:t> ca o </a:t>
            </a:r>
            <a:r>
              <a:rPr lang="en-US" dirty="0" err="1"/>
              <a:t>rețetă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prăjituri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EXEMPLU COD :</a:t>
            </a:r>
          </a:p>
          <a:p>
            <a:r>
              <a:rPr lang="en-US" dirty="0"/>
              <a:t>class </a:t>
            </a:r>
            <a:r>
              <a:rPr lang="en-US" dirty="0" err="1"/>
              <a:t>Persoana</a:t>
            </a:r>
            <a:r>
              <a:rPr lang="en-US" dirty="0"/>
              <a:t>:</a:t>
            </a:r>
          </a:p>
          <a:p>
            <a:r>
              <a:rPr lang="en-US" dirty="0"/>
              <a:t>  # constructor</a:t>
            </a:r>
          </a:p>
          <a:p>
            <a:r>
              <a:rPr lang="en-US" dirty="0"/>
              <a:t>  def __</a:t>
            </a:r>
            <a:r>
              <a:rPr lang="en-US" dirty="0" err="1"/>
              <a:t>init</a:t>
            </a:r>
            <a:r>
              <a:rPr lang="en-US" dirty="0"/>
              <a:t>__(self, 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varsta</a:t>
            </a:r>
            <a:r>
              <a:rPr lang="en-US" dirty="0"/>
              <a:t>, </a:t>
            </a:r>
            <a:r>
              <a:rPr lang="en-US" dirty="0" err="1"/>
              <a:t>inaltime</a:t>
            </a:r>
            <a:r>
              <a:rPr lang="en-US" dirty="0"/>
              <a:t>):</a:t>
            </a:r>
          </a:p>
          <a:p>
            <a:r>
              <a:rPr lang="en-US" dirty="0"/>
              <a:t>    # </a:t>
            </a:r>
            <a:r>
              <a:rPr lang="en-US" dirty="0" err="1"/>
              <a:t>atribute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self.nume</a:t>
            </a:r>
            <a:r>
              <a:rPr lang="en-US" dirty="0"/>
              <a:t> = </a:t>
            </a:r>
            <a:r>
              <a:rPr lang="en-US" dirty="0" err="1"/>
              <a:t>nume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self.varsta</a:t>
            </a:r>
            <a:r>
              <a:rPr lang="en-US" dirty="0"/>
              <a:t> = </a:t>
            </a:r>
            <a:r>
              <a:rPr lang="en-US" dirty="0" err="1"/>
              <a:t>varsta</a:t>
            </a:r>
            <a:endParaRPr lang="en-US" dirty="0"/>
          </a:p>
          <a:p>
            <a:r>
              <a:rPr lang="en-US" dirty="0"/>
              <a:t>    </a:t>
            </a:r>
            <a:r>
              <a:rPr lang="en-US" dirty="0" err="1"/>
              <a:t>self.inaltime</a:t>
            </a:r>
            <a:r>
              <a:rPr lang="en-US" dirty="0"/>
              <a:t> = </a:t>
            </a:r>
            <a:r>
              <a:rPr lang="en-US" dirty="0" err="1"/>
              <a:t>inaltime</a:t>
            </a:r>
            <a:endParaRPr lang="en-US" dirty="0"/>
          </a:p>
          <a:p>
            <a:r>
              <a:rPr lang="en-US" dirty="0"/>
              <a:t>  # </a:t>
            </a:r>
            <a:r>
              <a:rPr lang="en-US" dirty="0" err="1"/>
              <a:t>metode</a:t>
            </a:r>
            <a:endParaRPr lang="en-US" dirty="0"/>
          </a:p>
          <a:p>
            <a:r>
              <a:rPr lang="en-US" dirty="0"/>
              <a:t>  def </a:t>
            </a:r>
            <a:r>
              <a:rPr lang="en-US" dirty="0" err="1"/>
              <a:t>afisare</a:t>
            </a:r>
            <a:r>
              <a:rPr lang="en-US" dirty="0"/>
              <a:t>(self):</a:t>
            </a:r>
          </a:p>
          <a:p>
            <a:r>
              <a:rPr lang="en-US" dirty="0"/>
              <a:t>    print(</a:t>
            </a:r>
            <a:r>
              <a:rPr lang="en-US" dirty="0" err="1"/>
              <a:t>f'Ma</a:t>
            </a:r>
            <a:r>
              <a:rPr lang="en-US" dirty="0"/>
              <a:t> </a:t>
            </a:r>
            <a:r>
              <a:rPr lang="en-US" dirty="0" err="1"/>
              <a:t>numesc</a:t>
            </a:r>
            <a:r>
              <a:rPr lang="en-US" dirty="0"/>
              <a:t> {</a:t>
            </a:r>
            <a:r>
              <a:rPr lang="en-US" dirty="0" err="1"/>
              <a:t>self.nume</a:t>
            </a:r>
            <a:r>
              <a:rPr lang="en-US" dirty="0"/>
              <a:t>}, am {</a:t>
            </a:r>
            <a:r>
              <a:rPr lang="en-US" dirty="0" err="1"/>
              <a:t>self.varsta</a:t>
            </a:r>
            <a:r>
              <a:rPr lang="en-US" dirty="0"/>
              <a:t>} ani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inaltimea</a:t>
            </a:r>
            <a:r>
              <a:rPr lang="en-US" dirty="0"/>
              <a:t> de {</a:t>
            </a:r>
            <a:r>
              <a:rPr lang="en-US" dirty="0" err="1"/>
              <a:t>self.inaltime</a:t>
            </a:r>
            <a:r>
              <a:rPr lang="en-US" dirty="0"/>
              <a:t>} m.')</a:t>
            </a:r>
          </a:p>
          <a:p>
            <a:r>
              <a:rPr lang="en-US" dirty="0"/>
              <a:t>#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exemplele</a:t>
            </a:r>
            <a:r>
              <a:rPr lang="en-US" dirty="0"/>
              <a:t> </a:t>
            </a:r>
            <a:r>
              <a:rPr lang="en-US" dirty="0" err="1"/>
              <a:t>urmatoare</a:t>
            </a:r>
            <a:r>
              <a:rPr lang="en-US" dirty="0"/>
              <a:t> de cod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presupune</a:t>
            </a:r>
            <a:r>
              <a:rPr lang="en-US" dirty="0"/>
              <a:t> </a:t>
            </a:r>
            <a:r>
              <a:rPr lang="en-US" dirty="0" err="1"/>
              <a:t>existenta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din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exemplu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E8E7F47-C4A3-18A9-CFC5-E429BAB7F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9FE0-41D6-7D78-23B4-B6809AC19E02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0FF2F3-1AC2-0CF7-71CA-9BFB710BD51A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765D0-CE3D-BA55-9480-037A223BE9A9}"/>
              </a:ext>
            </a:extLst>
          </p:cNvPr>
          <p:cNvSpPr txBox="1"/>
          <p:nvPr/>
        </p:nvSpPr>
        <p:spPr>
          <a:xfrm>
            <a:off x="517673" y="1002682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/>
              <a:t>Constructor</a:t>
            </a:r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Dacă</a:t>
            </a:r>
            <a:r>
              <a:rPr lang="en-US" dirty="0"/>
              <a:t> ne </a:t>
            </a:r>
            <a:r>
              <a:rPr lang="en-US" dirty="0" err="1"/>
              <a:t>gândim</a:t>
            </a:r>
            <a:r>
              <a:rPr lang="en-US" dirty="0"/>
              <a:t> la o </a:t>
            </a:r>
            <a:r>
              <a:rPr lang="en-US" dirty="0" err="1"/>
              <a:t>clasă</a:t>
            </a:r>
            <a:r>
              <a:rPr lang="en-US" dirty="0"/>
              <a:t> ca la o </a:t>
            </a:r>
            <a:r>
              <a:rPr lang="en-US" dirty="0" err="1"/>
              <a:t>rețetă</a:t>
            </a:r>
            <a:r>
              <a:rPr lang="en-US" dirty="0"/>
              <a:t> de </a:t>
            </a:r>
            <a:r>
              <a:rPr lang="en-US" dirty="0" err="1"/>
              <a:t>prăjituri</a:t>
            </a:r>
            <a:r>
              <a:rPr lang="en-US" dirty="0"/>
              <a:t>, un </a:t>
            </a:r>
            <a:r>
              <a:rPr lang="en-US" b="1" dirty="0"/>
              <a:t>constructor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robotul</a:t>
            </a:r>
            <a:r>
              <a:rPr lang="en-US" dirty="0"/>
              <a:t> de </a:t>
            </a:r>
            <a:r>
              <a:rPr lang="en-US" dirty="0" err="1"/>
              <a:t>bucătărie</a:t>
            </a:r>
            <a:r>
              <a:rPr lang="en-US" dirty="0"/>
              <a:t> pe care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folosim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</a:t>
            </a:r>
            <a:r>
              <a:rPr lang="en-US" dirty="0" err="1"/>
              <a:t>rezultatul</a:t>
            </a:r>
            <a:r>
              <a:rPr lang="en-US" dirty="0"/>
              <a:t> final.</a:t>
            </a:r>
          </a:p>
          <a:p>
            <a:r>
              <a:rPr lang="en-US" dirty="0"/>
              <a:t>Un </a:t>
            </a:r>
            <a:r>
              <a:rPr lang="en-US" b="1" dirty="0"/>
              <a:t>constructor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specială</a:t>
            </a:r>
            <a:r>
              <a:rPr lang="en-US" dirty="0"/>
              <a:t> care ne </a:t>
            </a:r>
            <a:r>
              <a:rPr lang="en-US" dirty="0" err="1"/>
              <a:t>ajută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creăm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.</a:t>
            </a:r>
          </a:p>
          <a:p>
            <a:r>
              <a:rPr lang="en-US" dirty="0" err="1"/>
              <a:t>În</a:t>
            </a:r>
            <a:r>
              <a:rPr lang="en-US" dirty="0"/>
              <a:t> Python, </a:t>
            </a:r>
            <a:r>
              <a:rPr lang="en-US" dirty="0" err="1"/>
              <a:t>această</a:t>
            </a:r>
            <a:r>
              <a:rPr lang="en-US" dirty="0"/>
              <a:t> </a:t>
            </a:r>
            <a:r>
              <a:rPr lang="en-US" dirty="0" err="1"/>
              <a:t>metodă</a:t>
            </a:r>
            <a:r>
              <a:rPr lang="en-US" dirty="0"/>
              <a:t> </a:t>
            </a:r>
            <a:r>
              <a:rPr lang="en-US" dirty="0" err="1"/>
              <a:t>specială</a:t>
            </a:r>
            <a:r>
              <a:rPr lang="en-US" dirty="0"/>
              <a:t> se </a:t>
            </a:r>
            <a:r>
              <a:rPr lang="en-US" dirty="0" err="1"/>
              <a:t>numește</a:t>
            </a:r>
            <a:r>
              <a:rPr lang="en-US" dirty="0"/>
              <a:t> </a:t>
            </a:r>
            <a:r>
              <a:rPr lang="en-US" b="1" dirty="0" err="1"/>
              <a:t>init</a:t>
            </a:r>
            <a:r>
              <a:rPr lang="en-US" dirty="0" err="1"/>
              <a:t>.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 err="1"/>
              <a:t>init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apelată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 nu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. </a:t>
            </a:r>
          </a:p>
          <a:p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cum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apelat</a:t>
            </a:r>
            <a:r>
              <a:rPr lang="en-US" dirty="0"/>
              <a:t> un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cream 2 </a:t>
            </a:r>
            <a:r>
              <a:rPr lang="en-US" dirty="0" err="1"/>
              <a:t>obiecte</a:t>
            </a:r>
            <a:r>
              <a:rPr lang="en-US" dirty="0"/>
              <a:t> cu </a:t>
            </a:r>
            <a:r>
              <a:rPr lang="en-US" dirty="0" err="1"/>
              <a:t>ajutorul</a:t>
            </a:r>
            <a:r>
              <a:rPr lang="en-US" dirty="0"/>
              <a:t> </a:t>
            </a:r>
            <a:r>
              <a:rPr lang="en-US" dirty="0" err="1"/>
              <a:t>constructorului</a:t>
            </a:r>
            <a:endParaRPr lang="en-US" dirty="0"/>
          </a:p>
          <a:p>
            <a:r>
              <a:rPr lang="en-US" dirty="0" err="1"/>
              <a:t>baiat</a:t>
            </a:r>
            <a:r>
              <a:rPr lang="en-US" dirty="0"/>
              <a:t> = </a:t>
            </a:r>
            <a:r>
              <a:rPr lang="en-US" dirty="0" err="1"/>
              <a:t>Persoana</a:t>
            </a:r>
            <a:r>
              <a:rPr lang="en-US" dirty="0"/>
              <a:t>("Alex", 12, 1.34)</a:t>
            </a:r>
          </a:p>
          <a:p>
            <a:r>
              <a:rPr lang="en-US" dirty="0"/>
              <a:t>fata = </a:t>
            </a:r>
            <a:r>
              <a:rPr lang="en-US" dirty="0" err="1"/>
              <a:t>Persoana</a:t>
            </a:r>
            <a:r>
              <a:rPr lang="en-US" dirty="0"/>
              <a:t>(“Briana", 13, 1.2)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2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846E6D40-13EB-1608-30CF-59EBC9C71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D8701E8-7923-91D4-382F-32E696CB250D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CA1FDD-5112-4BCF-FB92-9C48E843CBFF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E2B30A-7F40-97C0-B652-2496706C6771}"/>
              </a:ext>
            </a:extLst>
          </p:cNvPr>
          <p:cNvSpPr txBox="1"/>
          <p:nvPr/>
        </p:nvSpPr>
        <p:spPr>
          <a:xfrm>
            <a:off x="517673" y="1002682"/>
            <a:ext cx="83439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 err="1"/>
              <a:t>Atribute</a:t>
            </a:r>
            <a:endParaRPr lang="en-US" dirty="0"/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Continuând</a:t>
            </a:r>
            <a:r>
              <a:rPr lang="en-US" dirty="0"/>
              <a:t> analogia </a:t>
            </a:r>
            <a:r>
              <a:rPr lang="en-US" dirty="0" err="1"/>
              <a:t>culinară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reprezinta</a:t>
            </a:r>
            <a:r>
              <a:rPr lang="en-US" dirty="0"/>
              <a:t> </a:t>
            </a:r>
            <a:r>
              <a:rPr lang="en-US" dirty="0" err="1"/>
              <a:t>ingredientele</a:t>
            </a:r>
            <a:r>
              <a:rPr lang="en-US" dirty="0"/>
              <a:t> din </a:t>
            </a:r>
            <a:r>
              <a:rPr lang="en-US" dirty="0" err="1"/>
              <a:t>rețeta</a:t>
            </a:r>
            <a:r>
              <a:rPr lang="en-US" dirty="0"/>
              <a:t> </a:t>
            </a:r>
            <a:r>
              <a:rPr lang="en-US" dirty="0" err="1"/>
              <a:t>noastră</a:t>
            </a:r>
            <a:r>
              <a:rPr lang="en-US" dirty="0"/>
              <a:t> de </a:t>
            </a:r>
            <a:r>
              <a:rPr lang="en-US" dirty="0" err="1"/>
              <a:t>prăjituri</a:t>
            </a:r>
            <a:r>
              <a:rPr lang="en-US" dirty="0"/>
              <a:t>.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, </a:t>
            </a:r>
            <a:r>
              <a:rPr lang="en-US" dirty="0" err="1"/>
              <a:t>gândiți-vă</a:t>
            </a:r>
            <a:r>
              <a:rPr lang="en-US" dirty="0"/>
              <a:t> ca </a:t>
            </a:r>
            <a:r>
              <a:rPr lang="en-US" dirty="0" err="1"/>
              <a:t>avem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forme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prăjiturile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atât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constructor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cuvântul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</a:t>
            </a:r>
            <a:r>
              <a:rPr lang="en-US" b="1" dirty="0"/>
              <a:t>self </a:t>
            </a:r>
            <a:r>
              <a:rPr lang="en-US" dirty="0" err="1"/>
              <a:t>cât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construirea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EXEMPLU COD :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accesam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baiat.nume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fata.nume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99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63AB5991-BF6E-EABD-1125-AD466E566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56758A-CA0A-DDE0-0ECC-BBD7B658EBBE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7B62A7F-11D1-778C-832B-30E686FF27B6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2FD9EC-09BA-EFAF-5701-D2E4595AD242}"/>
              </a:ext>
            </a:extLst>
          </p:cNvPr>
          <p:cNvSpPr txBox="1"/>
          <p:nvPr/>
        </p:nvSpPr>
        <p:spPr>
          <a:xfrm>
            <a:off x="517673" y="1002682"/>
            <a:ext cx="83439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/>
              <a:t>Metode</a:t>
            </a:r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/>
              <a:t>Ne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gândi</a:t>
            </a:r>
            <a:r>
              <a:rPr lang="en-US" dirty="0"/>
              <a:t> la </a:t>
            </a:r>
            <a:r>
              <a:rPr lang="en-US" dirty="0" err="1"/>
              <a:t>metode</a:t>
            </a:r>
            <a:r>
              <a:rPr lang="en-US" dirty="0"/>
              <a:t> ca la </a:t>
            </a:r>
            <a:r>
              <a:rPr lang="en-US" dirty="0" err="1"/>
              <a:t>acțiuni</a:t>
            </a:r>
            <a:r>
              <a:rPr lang="en-US" dirty="0"/>
              <a:t> care pot fi </a:t>
            </a:r>
            <a:r>
              <a:rPr lang="en-US" dirty="0" err="1"/>
              <a:t>făcute</a:t>
            </a:r>
            <a:r>
              <a:rPr lang="en-US" dirty="0"/>
              <a:t> de </a:t>
            </a:r>
            <a:r>
              <a:rPr lang="en-US" dirty="0" err="1"/>
              <a:t>obiectele</a:t>
            </a:r>
            <a:r>
              <a:rPr lang="en-US" dirty="0"/>
              <a:t> </a:t>
            </a:r>
            <a:r>
              <a:rPr lang="en-US" dirty="0" err="1"/>
              <a:t>noastre</a:t>
            </a:r>
            <a:r>
              <a:rPr lang="en-US" dirty="0"/>
              <a:t>, o </a:t>
            </a:r>
            <a:r>
              <a:rPr lang="en-US" dirty="0" err="1"/>
              <a:t>mașină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circule</a:t>
            </a:r>
            <a:r>
              <a:rPr lang="en-US" dirty="0"/>
              <a:t>, un avion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zboare</a:t>
            </a:r>
            <a:r>
              <a:rPr lang="en-US" dirty="0"/>
              <a:t> </a:t>
            </a:r>
            <a:r>
              <a:rPr lang="en-US" dirty="0" err="1"/>
              <a:t>iar</a:t>
            </a:r>
            <a:r>
              <a:rPr lang="en-US" dirty="0"/>
              <a:t> o </a:t>
            </a:r>
            <a:r>
              <a:rPr lang="en-US" dirty="0" err="1"/>
              <a:t>prăjitură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bineînțeles</a:t>
            </a:r>
            <a:r>
              <a:rPr lang="en-US" dirty="0"/>
              <a:t> </a:t>
            </a:r>
            <a:r>
              <a:rPr lang="en-US" dirty="0" err="1"/>
              <a:t>mâncată</a:t>
            </a:r>
            <a:r>
              <a:rPr lang="en-US" dirty="0"/>
              <a:t>.</a:t>
            </a:r>
          </a:p>
          <a:p>
            <a:r>
              <a:rPr lang="en-US" dirty="0"/>
              <a:t>Mai </a:t>
            </a:r>
            <a:r>
              <a:rPr lang="en-US" dirty="0" err="1"/>
              <a:t>jos</a:t>
            </a:r>
            <a:r>
              <a:rPr lang="en-US" dirty="0"/>
              <a:t> </a:t>
            </a:r>
            <a:r>
              <a:rPr lang="en-US" dirty="0" err="1"/>
              <a:t>vedem</a:t>
            </a:r>
            <a:r>
              <a:rPr lang="en-US" dirty="0"/>
              <a:t> cum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accesa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# EXEMPLU COD :</a:t>
            </a:r>
          </a:p>
          <a:p>
            <a:br>
              <a:rPr lang="en-US" dirty="0"/>
            </a:br>
            <a:r>
              <a:rPr lang="en-US" dirty="0"/>
              <a:t># </a:t>
            </a:r>
            <a:r>
              <a:rPr lang="en-US" dirty="0" err="1"/>
              <a:t>apelam</a:t>
            </a:r>
            <a:r>
              <a:rPr lang="en-US" dirty="0"/>
              <a:t>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obiectelor</a:t>
            </a:r>
            <a:endParaRPr lang="en-US" dirty="0"/>
          </a:p>
          <a:p>
            <a:r>
              <a:rPr lang="en-US" dirty="0" err="1"/>
              <a:t>baiat.afisare</a:t>
            </a:r>
            <a:r>
              <a:rPr lang="en-US" dirty="0"/>
              <a:t>()</a:t>
            </a:r>
          </a:p>
          <a:p>
            <a:r>
              <a:rPr lang="en-US" dirty="0" err="1"/>
              <a:t>fata.afisare</a:t>
            </a:r>
            <a:r>
              <a:rPr lang="en-US" dirty="0"/>
              <a:t>()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2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5E62C2FA-F39D-1414-0F42-6FCD4F73D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9B843B-6978-D9D6-0B38-315AD086A587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DAB9AB-4B09-2483-D3B1-1B4AD4531EFB}"/>
              </a:ext>
            </a:extLst>
          </p:cNvPr>
          <p:cNvSpPr txBox="1"/>
          <p:nvPr/>
        </p:nvSpPr>
        <p:spPr>
          <a:xfrm>
            <a:off x="1678931" y="602572"/>
            <a:ext cx="6021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Clase, </a:t>
            </a:r>
            <a:r>
              <a:rPr lang="en-US" sz="2000" b="1" dirty="0" err="1"/>
              <a:t>metode</a:t>
            </a:r>
            <a:r>
              <a:rPr lang="en-US" sz="2000" b="1" dirty="0"/>
              <a:t>, </a:t>
            </a:r>
            <a:r>
              <a:rPr lang="en-US" sz="2000" b="1" dirty="0" err="1"/>
              <a:t>atribute</a:t>
            </a:r>
            <a:r>
              <a:rPr lang="en-US" sz="2000" b="1" dirty="0"/>
              <a:t>, </a:t>
            </a:r>
            <a:r>
              <a:rPr lang="en-US" sz="2000" b="1" dirty="0" err="1"/>
              <a:t>obiecte</a:t>
            </a:r>
            <a:r>
              <a:rPr lang="en-US" sz="2000" b="1" dirty="0"/>
              <a:t> + JSON</a:t>
            </a:r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D2150A-94CC-587C-898A-BE2DBF63CDFA}"/>
              </a:ext>
            </a:extLst>
          </p:cNvPr>
          <p:cNvSpPr txBox="1"/>
          <p:nvPr/>
        </p:nvSpPr>
        <p:spPr>
          <a:xfrm>
            <a:off x="517673" y="1002682"/>
            <a:ext cx="83439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CONCEPT : </a:t>
            </a:r>
            <a:r>
              <a:rPr lang="en-US" dirty="0" err="1"/>
              <a:t>Obiect</a:t>
            </a:r>
            <a:endParaRPr lang="en-US" dirty="0"/>
          </a:p>
          <a:p>
            <a:r>
              <a:rPr lang="en-US" b="1" dirty="0"/>
              <a:t>EXPLICAȚIE : </a:t>
            </a:r>
            <a:endParaRPr lang="en-US" dirty="0"/>
          </a:p>
          <a:p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ceea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obținem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</a:t>
            </a:r>
            <a:r>
              <a:rPr lang="en-US" dirty="0" err="1"/>
              <a:t>apelăm</a:t>
            </a:r>
            <a:r>
              <a:rPr lang="en-US" dirty="0"/>
              <a:t> </a:t>
            </a:r>
            <a:r>
              <a:rPr lang="en-US" dirty="0" err="1"/>
              <a:t>constructorul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. Un </a:t>
            </a:r>
            <a:r>
              <a:rPr lang="en-US" b="1" dirty="0" err="1"/>
              <a:t>obiect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dirty="0" err="1"/>
              <a:t>propriile</a:t>
            </a:r>
            <a:r>
              <a:rPr lang="en-US" dirty="0"/>
              <a:t>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are </a:t>
            </a:r>
            <a:r>
              <a:rPr lang="en-US" dirty="0" err="1"/>
              <a:t>acces</a:t>
            </a:r>
            <a:r>
              <a:rPr lang="en-US" dirty="0"/>
              <a:t> la </a:t>
            </a:r>
            <a:r>
              <a:rPr lang="en-US" dirty="0" err="1"/>
              <a:t>metodele</a:t>
            </a:r>
            <a:r>
              <a:rPr lang="en-US" dirty="0"/>
              <a:t> </a:t>
            </a:r>
            <a:r>
              <a:rPr lang="en-US" dirty="0" err="1"/>
              <a:t>clasei</a:t>
            </a:r>
            <a:r>
              <a:rPr lang="en-US" dirty="0"/>
              <a:t>. Din </a:t>
            </a:r>
            <a:r>
              <a:rPr lang="en-US" dirty="0" err="1"/>
              <a:t>exemplul</a:t>
            </a:r>
            <a:r>
              <a:rPr lang="en-US" dirty="0"/>
              <a:t> de </a:t>
            </a:r>
            <a:r>
              <a:rPr lang="en-US" dirty="0" err="1"/>
              <a:t>mai</a:t>
            </a:r>
            <a:r>
              <a:rPr lang="en-US" dirty="0"/>
              <a:t> sus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vedea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b="1" dirty="0"/>
              <a:t>fata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b="1" dirty="0" err="1"/>
              <a:t>baiat</a:t>
            </a:r>
            <a:r>
              <a:rPr lang="en-US" b="1" dirty="0"/>
              <a:t> </a:t>
            </a:r>
            <a:r>
              <a:rPr lang="en-US" dirty="0"/>
              <a:t>sunt </a:t>
            </a:r>
            <a:r>
              <a:rPr lang="en-US" dirty="0" err="1"/>
              <a:t>obiecte</a:t>
            </a:r>
            <a:r>
              <a:rPr lang="en-US" dirty="0"/>
              <a:t> ale </a:t>
            </a:r>
            <a:r>
              <a:rPr lang="en-US" dirty="0" err="1"/>
              <a:t>clasei</a:t>
            </a:r>
            <a:r>
              <a:rPr lang="en-US" dirty="0"/>
              <a:t> </a:t>
            </a:r>
            <a:r>
              <a:rPr lang="en-US" dirty="0" err="1"/>
              <a:t>Persoana</a:t>
            </a:r>
            <a:r>
              <a:rPr lang="en-US" dirty="0"/>
              <a:t>.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obține</a:t>
            </a:r>
            <a:r>
              <a:rPr lang="en-US" dirty="0"/>
              <a:t> </a:t>
            </a:r>
            <a:r>
              <a:rPr lang="en-US" dirty="0" err="1"/>
              <a:t>oricâte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dorim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b="1" dirty="0"/>
              <a:t>CONCEPT :</a:t>
            </a:r>
            <a:r>
              <a:rPr lang="en-US" dirty="0"/>
              <a:t> JSON</a:t>
            </a:r>
          </a:p>
          <a:p>
            <a:r>
              <a:rPr lang="en-US" b="1" dirty="0"/>
              <a:t>EXPLICAȚIE :</a:t>
            </a:r>
            <a:r>
              <a:rPr lang="en-US" dirty="0"/>
              <a:t> </a:t>
            </a:r>
          </a:p>
          <a:p>
            <a:r>
              <a:rPr lang="en-US" dirty="0" err="1"/>
              <a:t>Fișierele</a:t>
            </a:r>
            <a:r>
              <a:rPr lang="en-US" dirty="0"/>
              <a:t> JSON(Java Script Object Notation) sunt un tip special de </a:t>
            </a:r>
            <a:r>
              <a:rPr lang="en-US" dirty="0" err="1"/>
              <a:t>fișiere</a:t>
            </a:r>
            <a:r>
              <a:rPr lang="en-US" dirty="0"/>
              <a:t>,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trimite</a:t>
            </a:r>
            <a:r>
              <a:rPr lang="en-US" dirty="0"/>
              <a:t> date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fișiere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format de </a:t>
            </a:r>
            <a:r>
              <a:rPr lang="en-US" dirty="0" err="1"/>
              <a:t>dicționar</a:t>
            </a:r>
            <a:r>
              <a:rPr lang="en-US" dirty="0"/>
              <a:t>; </a:t>
            </a:r>
            <a:r>
              <a:rPr lang="en-US" dirty="0" err="1"/>
              <a:t>dicționarele</a:t>
            </a:r>
            <a:r>
              <a:rPr lang="en-US" dirty="0"/>
              <a:t> </a:t>
            </a:r>
            <a:r>
              <a:rPr lang="en-US" dirty="0" err="1"/>
              <a:t>fiind</a:t>
            </a:r>
            <a:r>
              <a:rPr lang="en-US" dirty="0"/>
              <a:t> o </a:t>
            </a:r>
            <a:r>
              <a:rPr lang="en-US" dirty="0" err="1"/>
              <a:t>modalitate</a:t>
            </a:r>
            <a:r>
              <a:rPr lang="en-US" dirty="0"/>
              <a:t> </a:t>
            </a:r>
            <a:r>
              <a:rPr lang="en-US" dirty="0" err="1"/>
              <a:t>ideala</a:t>
            </a:r>
            <a:r>
              <a:rPr lang="en-US" dirty="0"/>
              <a:t> de a </a:t>
            </a:r>
            <a:r>
              <a:rPr lang="en-US" dirty="0" err="1"/>
              <a:t>structura</a:t>
            </a:r>
            <a:r>
              <a:rPr lang="en-US" dirty="0"/>
              <a:t> </a:t>
            </a:r>
            <a:r>
              <a:rPr lang="en-US" dirty="0" err="1"/>
              <a:t>informația</a:t>
            </a:r>
            <a:r>
              <a:rPr lang="en-US" dirty="0"/>
              <a:t>. </a:t>
            </a:r>
          </a:p>
          <a:p>
            <a:r>
              <a:rPr lang="en-US" dirty="0"/>
              <a:t># EXEMPLU COD :</a:t>
            </a:r>
          </a:p>
          <a:p>
            <a:r>
              <a:rPr lang="en-US" dirty="0"/>
              <a:t>'{"</a:t>
            </a:r>
            <a:r>
              <a:rPr lang="en-US" dirty="0" err="1"/>
              <a:t>name":"John</a:t>
            </a:r>
            <a:r>
              <a:rPr lang="en-US" dirty="0"/>
              <a:t>", "age":30, "</a:t>
            </a:r>
            <a:r>
              <a:rPr lang="en-US" dirty="0" err="1"/>
              <a:t>car":null</a:t>
            </a:r>
            <a:r>
              <a:rPr lang="en-US" dirty="0"/>
              <a:t>}'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F8B5B43C-4213-5B64-B481-D179AAC28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5830EF-B9CD-00F3-C53D-D4B1A83FC871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EADE944-409E-61EB-3318-3E11F20783F8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b="1" dirty="0"/>
          </a:p>
          <a:p>
            <a:pPr algn="ctr"/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28E2B-D21C-5B2F-AB5B-62572AE29A31}"/>
              </a:ext>
            </a:extLst>
          </p:cNvPr>
          <p:cNvSpPr txBox="1"/>
          <p:nvPr/>
        </p:nvSpPr>
        <p:spPr>
          <a:xfrm>
            <a:off x="517673" y="1002682"/>
            <a:ext cx="83439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1 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Familie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ca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tatălui</a:t>
            </a:r>
            <a:r>
              <a:rPr lang="en-US" dirty="0"/>
              <a:t>, al </a:t>
            </a:r>
            <a:r>
              <a:rPr lang="en-US" dirty="0" err="1"/>
              <a:t>mamei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o </a:t>
            </a:r>
            <a:r>
              <a:rPr lang="en-US" dirty="0" err="1"/>
              <a:t>lista</a:t>
            </a:r>
            <a:r>
              <a:rPr lang="en-US" dirty="0"/>
              <a:t> de </a:t>
            </a:r>
            <a:r>
              <a:rPr lang="en-US" dirty="0" err="1"/>
              <a:t>copii</a:t>
            </a:r>
            <a:r>
              <a:rPr lang="en-US" dirty="0"/>
              <a:t>. </a:t>
            </a:r>
            <a:r>
              <a:rPr lang="en-US" dirty="0" err="1"/>
              <a:t>Să</a:t>
            </a:r>
            <a:r>
              <a:rPr lang="en-US" dirty="0"/>
              <a:t> se </a:t>
            </a:r>
            <a:r>
              <a:rPr lang="en-US" dirty="0" err="1"/>
              <a:t>afișeze</a:t>
            </a:r>
            <a:r>
              <a:rPr lang="en-US" dirty="0"/>
              <a:t> </a:t>
            </a:r>
            <a:r>
              <a:rPr lang="en-US" dirty="0" err="1"/>
              <a:t>copiii</a:t>
            </a:r>
            <a:r>
              <a:rPr lang="en-US" dirty="0"/>
              <a:t> </a:t>
            </a:r>
            <a:r>
              <a:rPr lang="en-US" dirty="0" err="1"/>
              <a:t>celor</a:t>
            </a:r>
            <a:r>
              <a:rPr lang="en-US" dirty="0"/>
              <a:t> </a:t>
            </a:r>
            <a:r>
              <a:rPr lang="en-US" dirty="0" err="1"/>
              <a:t>doi</a:t>
            </a:r>
            <a:r>
              <a:rPr lang="en-US" dirty="0"/>
              <a:t> </a:t>
            </a:r>
            <a:r>
              <a:rPr lang="en-US" dirty="0" err="1"/>
              <a:t>părinti</a:t>
            </a:r>
            <a:r>
              <a:rPr lang="en-US" dirty="0"/>
              <a:t>. ex: mama </a:t>
            </a:r>
            <a:r>
              <a:rPr lang="en-US" dirty="0" err="1"/>
              <a:t>este</a:t>
            </a:r>
            <a:r>
              <a:rPr lang="en-US" dirty="0"/>
              <a:t> Daniela tata </a:t>
            </a:r>
            <a:r>
              <a:rPr lang="en-US" dirty="0" err="1"/>
              <a:t>este</a:t>
            </a:r>
            <a:r>
              <a:rPr lang="en-US" dirty="0"/>
              <a:t> George </a:t>
            </a:r>
            <a:r>
              <a:rPr lang="en-US" dirty="0" err="1"/>
              <a:t>copii</a:t>
            </a:r>
            <a:r>
              <a:rPr lang="en-US" dirty="0"/>
              <a:t> sunt: Dan, Mihai </a:t>
            </a:r>
            <a:r>
              <a:rPr lang="en-US" dirty="0" err="1"/>
              <a:t>și</a:t>
            </a:r>
            <a:r>
              <a:rPr lang="en-US" dirty="0"/>
              <a:t> Ștefan Se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afișa</a:t>
            </a:r>
            <a:r>
              <a:rPr lang="en-US" dirty="0"/>
              <a:t>: </a:t>
            </a:r>
            <a:r>
              <a:rPr lang="en-US" dirty="0" err="1"/>
              <a:t>Copii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Daniela </a:t>
            </a:r>
            <a:r>
              <a:rPr lang="en-US" dirty="0" err="1"/>
              <a:t>și</a:t>
            </a:r>
            <a:r>
              <a:rPr lang="en-US" dirty="0"/>
              <a:t> George sunt Dan, Mihai </a:t>
            </a:r>
            <a:r>
              <a:rPr lang="en-US" dirty="0" err="1"/>
              <a:t>și</a:t>
            </a:r>
            <a:r>
              <a:rPr lang="en-US" dirty="0"/>
              <a:t> Ștefan.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2</a:t>
            </a:r>
            <a:endParaRPr lang="en-US" dirty="0"/>
          </a:p>
          <a:p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Mașină</a:t>
            </a:r>
            <a:r>
              <a:rPr lang="en-US" dirty="0"/>
              <a:t> care are ca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marcă</a:t>
            </a:r>
            <a:r>
              <a:rPr lang="en-US" dirty="0"/>
              <a:t>,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, </a:t>
            </a:r>
            <a:r>
              <a:rPr lang="en-US" dirty="0" err="1"/>
              <a:t>culoare</a:t>
            </a:r>
            <a:r>
              <a:rPr lang="en-US" dirty="0"/>
              <a:t>. </a:t>
            </a:r>
            <a:r>
              <a:rPr lang="en-US" dirty="0" err="1"/>
              <a:t>Citiți</a:t>
            </a:r>
            <a:r>
              <a:rPr lang="en-US" dirty="0"/>
              <a:t> </a:t>
            </a:r>
            <a:r>
              <a:rPr lang="en-US" dirty="0" err="1"/>
              <a:t>atributele</a:t>
            </a:r>
            <a:r>
              <a:rPr lang="en-US" dirty="0"/>
              <a:t> de la </a:t>
            </a:r>
            <a:r>
              <a:rPr lang="en-US" dirty="0" err="1"/>
              <a:t>tastatura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creați</a:t>
            </a:r>
            <a:r>
              <a:rPr lang="en-US" dirty="0"/>
              <a:t> o </a:t>
            </a:r>
            <a:r>
              <a:rPr lang="en-US" dirty="0" err="1"/>
              <a:t>clasa</a:t>
            </a:r>
            <a:r>
              <a:rPr lang="en-US" dirty="0"/>
              <a:t>. </a:t>
            </a:r>
            <a:r>
              <a:rPr lang="en-US" dirty="0" err="1"/>
              <a:t>Afișați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mașinii</a:t>
            </a:r>
            <a:r>
              <a:rPr lang="en-US" dirty="0"/>
              <a:t>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3</a:t>
            </a:r>
            <a:endParaRPr lang="en-US" dirty="0"/>
          </a:p>
          <a:p>
            <a:r>
              <a:rPr lang="en-US" dirty="0" err="1"/>
              <a:t>Definiți</a:t>
            </a:r>
            <a:r>
              <a:rPr lang="en-US" dirty="0"/>
              <a:t> 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</a:t>
            </a:r>
            <a:r>
              <a:rPr lang="en-US" dirty="0" err="1"/>
              <a:t>Fructe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fi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atribute</a:t>
            </a:r>
            <a:r>
              <a:rPr lang="en-US" dirty="0"/>
              <a:t> </a:t>
            </a:r>
            <a:r>
              <a:rPr lang="en-US" dirty="0" err="1"/>
              <a:t>nume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. </a:t>
            </a:r>
            <a:r>
              <a:rPr lang="en-US" dirty="0" err="1"/>
              <a:t>Dimensiunea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3 </a:t>
            </a:r>
            <a:r>
              <a:rPr lang="en-US" dirty="0" err="1"/>
              <a:t>valori</a:t>
            </a:r>
            <a:r>
              <a:rPr lang="en-US" dirty="0"/>
              <a:t>: mic, </a:t>
            </a:r>
            <a:r>
              <a:rPr lang="en-US" dirty="0" err="1"/>
              <a:t>mijlociu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mare.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3 </a:t>
            </a:r>
            <a:r>
              <a:rPr lang="en-US" dirty="0" err="1"/>
              <a:t>liste</a:t>
            </a:r>
            <a:r>
              <a:rPr lang="en-US" dirty="0"/>
              <a:t>: </a:t>
            </a:r>
            <a:r>
              <a:rPr lang="en-US" dirty="0" err="1"/>
              <a:t>lista_fructe_mici</a:t>
            </a:r>
            <a:r>
              <a:rPr lang="en-US" dirty="0"/>
              <a:t>, </a:t>
            </a:r>
            <a:r>
              <a:rPr lang="en-US" dirty="0" err="1"/>
              <a:t>lista_fructe_mijlocii</a:t>
            </a:r>
            <a:r>
              <a:rPr lang="en-US" dirty="0"/>
              <a:t>, </a:t>
            </a:r>
            <a:r>
              <a:rPr lang="en-US" dirty="0" err="1"/>
              <a:t>lista_fructe_mari</a:t>
            </a:r>
            <a:r>
              <a:rPr lang="en-US" dirty="0"/>
              <a:t>.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de la </a:t>
            </a:r>
            <a:r>
              <a:rPr lang="en-US" dirty="0" err="1"/>
              <a:t>tastatură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se </a:t>
            </a:r>
            <a:r>
              <a:rPr lang="en-US" dirty="0" err="1"/>
              <a:t>vor</a:t>
            </a:r>
            <a:r>
              <a:rPr lang="en-US" dirty="0"/>
              <a:t> </a:t>
            </a:r>
            <a:r>
              <a:rPr lang="en-US" dirty="0" err="1"/>
              <a:t>adăuga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listele</a:t>
            </a:r>
            <a:r>
              <a:rPr lang="en-US" dirty="0"/>
              <a:t> </a:t>
            </a:r>
            <a:r>
              <a:rPr lang="en-US" dirty="0" err="1"/>
              <a:t>corespunzătoare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dimensiune</a:t>
            </a:r>
            <a:r>
              <a:rPr lang="en-US" dirty="0"/>
              <a:t>. </a:t>
            </a:r>
            <a:r>
              <a:rPr lang="en-US" dirty="0" err="1"/>
              <a:t>Vom</a:t>
            </a:r>
            <a:r>
              <a:rPr lang="en-US" dirty="0"/>
              <a:t> </a:t>
            </a:r>
            <a:r>
              <a:rPr lang="en-US" dirty="0" err="1"/>
              <a:t>avea</a:t>
            </a:r>
            <a:r>
              <a:rPr lang="en-US" dirty="0"/>
              <a:t> o </a:t>
            </a:r>
            <a:r>
              <a:rPr lang="en-US" dirty="0" err="1"/>
              <a:t>variabila</a:t>
            </a:r>
            <a:r>
              <a:rPr lang="en-US" dirty="0"/>
              <a:t> care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prelua</a:t>
            </a:r>
            <a:r>
              <a:rPr lang="en-US" dirty="0"/>
              <a:t> </a:t>
            </a:r>
            <a:r>
              <a:rPr lang="en-US" dirty="0" err="1"/>
              <a:t>răspunsul</a:t>
            </a:r>
            <a:r>
              <a:rPr lang="en-US" dirty="0"/>
              <a:t> </a:t>
            </a:r>
            <a:r>
              <a:rPr lang="en-US" dirty="0" err="1"/>
              <a:t>utilizatorului</a:t>
            </a:r>
            <a:r>
              <a:rPr lang="en-US" dirty="0"/>
              <a:t> </a:t>
            </a:r>
            <a:r>
              <a:rPr lang="en-US" dirty="0" err="1"/>
              <a:t>dacă</a:t>
            </a:r>
            <a:r>
              <a:rPr lang="en-US" dirty="0"/>
              <a:t> </a:t>
            </a:r>
            <a:r>
              <a:rPr lang="en-US" dirty="0" err="1"/>
              <a:t>dorește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continue </a:t>
            </a:r>
            <a:r>
              <a:rPr lang="en-US" dirty="0" err="1"/>
              <a:t>sau</a:t>
            </a:r>
            <a:r>
              <a:rPr lang="en-US" dirty="0"/>
              <a:t> nu </a:t>
            </a:r>
            <a:r>
              <a:rPr lang="en-US" dirty="0" err="1"/>
              <a:t>citirea</a:t>
            </a:r>
            <a:r>
              <a:rPr lang="en-US" dirty="0"/>
              <a:t> </a:t>
            </a:r>
            <a:r>
              <a:rPr lang="en-US" dirty="0" err="1"/>
              <a:t>fructelor</a:t>
            </a:r>
            <a:r>
              <a:rPr lang="en-US" dirty="0"/>
              <a:t>.</a:t>
            </a:r>
          </a:p>
          <a:p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5960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D6CAFE33-4FEE-8069-8E45-66DB9D41C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3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5325-BC5F-5B80-D1EE-78DDE7F55078}"/>
              </a:ext>
            </a:extLst>
          </p:cNvPr>
          <p:cNvCxnSpPr/>
          <p:nvPr/>
        </p:nvCxnSpPr>
        <p:spPr>
          <a:xfrm>
            <a:off x="517673" y="602572"/>
            <a:ext cx="483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F229D46-2CF2-EC40-AEFD-8EC59BF25B0A}"/>
              </a:ext>
            </a:extLst>
          </p:cNvPr>
          <p:cNvSpPr txBox="1"/>
          <p:nvPr/>
        </p:nvSpPr>
        <p:spPr>
          <a:xfrm>
            <a:off x="1678931" y="602572"/>
            <a:ext cx="602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Sa </a:t>
            </a:r>
            <a:r>
              <a:rPr lang="en-US" sz="2000" b="1" dirty="0" err="1"/>
              <a:t>exersam</a:t>
            </a:r>
            <a:endParaRPr lang="en-US" sz="2000" b="1" dirty="0"/>
          </a:p>
          <a:p>
            <a:pPr algn="ctr"/>
            <a:endParaRPr lang="en-US" sz="2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045CB-1CF9-89D3-A634-9D716265DBF5}"/>
              </a:ext>
            </a:extLst>
          </p:cNvPr>
          <p:cNvSpPr txBox="1"/>
          <p:nvPr/>
        </p:nvSpPr>
        <p:spPr>
          <a:xfrm>
            <a:off x="517673" y="1002682"/>
            <a:ext cx="83439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EXERCIȚIU : 4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conține</a:t>
            </a:r>
            <a:r>
              <a:rPr lang="en-US" dirty="0"/>
              <a:t> </a:t>
            </a:r>
            <a:r>
              <a:rPr lang="en-US" dirty="0" err="1"/>
              <a:t>informații</a:t>
            </a:r>
            <a:r>
              <a:rPr lang="en-US" dirty="0"/>
              <a:t> </a:t>
            </a:r>
            <a:r>
              <a:rPr lang="en-US" dirty="0" err="1"/>
              <a:t>despre</a:t>
            </a:r>
            <a:r>
              <a:rPr lang="en-US" dirty="0"/>
              <a:t> un student (</a:t>
            </a:r>
            <a:r>
              <a:rPr lang="en-US" dirty="0" err="1"/>
              <a:t>nume</a:t>
            </a:r>
            <a:r>
              <a:rPr lang="en-US" dirty="0"/>
              <a:t>, </a:t>
            </a:r>
            <a:r>
              <a:rPr lang="en-US" dirty="0" err="1"/>
              <a:t>vârstă</a:t>
            </a:r>
            <a:r>
              <a:rPr lang="en-US" dirty="0"/>
              <a:t>, </a:t>
            </a:r>
            <a:r>
              <a:rPr lang="en-US" dirty="0" err="1"/>
              <a:t>notă</a:t>
            </a:r>
            <a:r>
              <a:rPr lang="en-US" dirty="0"/>
              <a:t> la </a:t>
            </a:r>
            <a:r>
              <a:rPr lang="en-US" dirty="0" err="1"/>
              <a:t>matematică</a:t>
            </a:r>
            <a:r>
              <a:rPr lang="en-US" dirty="0"/>
              <a:t>, </a:t>
            </a:r>
            <a:r>
              <a:rPr lang="en-US" dirty="0" err="1"/>
              <a:t>notă</a:t>
            </a:r>
            <a:r>
              <a:rPr lang="en-US" dirty="0"/>
              <a:t> la </a:t>
            </a:r>
            <a:r>
              <a:rPr lang="en-US" dirty="0" err="1"/>
              <a:t>informatică</a:t>
            </a:r>
            <a:r>
              <a:rPr lang="en-US" dirty="0"/>
              <a:t>). </a:t>
            </a:r>
            <a:r>
              <a:rPr lang="en-US" dirty="0" err="1"/>
              <a:t>Apoi</a:t>
            </a:r>
            <a:r>
              <a:rPr lang="en-US" dirty="0"/>
              <a:t>, </a:t>
            </a:r>
            <a:r>
              <a:rPr lang="en-US" dirty="0" err="1"/>
              <a:t>folosiți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crea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</a:t>
            </a:r>
            <a:r>
              <a:rPr lang="en-US" dirty="0" err="1"/>
              <a:t>numită</a:t>
            </a:r>
            <a:r>
              <a:rPr lang="en-US" dirty="0"/>
              <a:t> `Student`.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5</a:t>
            </a:r>
            <a:endParaRPr lang="en-US" dirty="0"/>
          </a:p>
          <a:p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citește</a:t>
            </a:r>
            <a:r>
              <a:rPr lang="en-US" dirty="0"/>
              <a:t> date </a:t>
            </a:r>
            <a:r>
              <a:rPr lang="en-US" dirty="0" err="1"/>
              <a:t>despre</a:t>
            </a:r>
            <a:r>
              <a:rPr lang="en-US" dirty="0"/>
              <a:t> un </a:t>
            </a:r>
            <a:r>
              <a:rPr lang="en-US" dirty="0" err="1"/>
              <a:t>angajat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-un </a:t>
            </a:r>
            <a:r>
              <a:rPr lang="en-US" dirty="0" err="1"/>
              <a:t>fișier</a:t>
            </a:r>
            <a:r>
              <a:rPr lang="en-US" dirty="0"/>
              <a:t> (`angajat.txt`), </a:t>
            </a:r>
            <a:r>
              <a:rPr lang="en-US" dirty="0" err="1"/>
              <a:t>apoi</a:t>
            </a:r>
            <a:r>
              <a:rPr lang="en-US" dirty="0"/>
              <a:t> </a:t>
            </a:r>
            <a:r>
              <a:rPr lang="en-US" dirty="0" err="1"/>
              <a:t>creează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`</a:t>
            </a:r>
            <a:r>
              <a:rPr lang="en-US" dirty="0" err="1"/>
              <a:t>Angajat</a:t>
            </a:r>
            <a:r>
              <a:rPr lang="en-US" dirty="0"/>
              <a:t>`.</a:t>
            </a:r>
          </a:p>
          <a:p>
            <a:endParaRPr lang="en-US" dirty="0">
              <a:effectLst/>
            </a:endParaRPr>
          </a:p>
          <a:p>
            <a:r>
              <a:rPr lang="en-US" b="1" dirty="0"/>
              <a:t>EXERCIȚIU : 6</a:t>
            </a:r>
            <a:endParaRPr lang="en-US" dirty="0"/>
          </a:p>
          <a:p>
            <a:r>
              <a:rPr lang="en-US" dirty="0" err="1"/>
              <a:t>Scrieți</a:t>
            </a:r>
            <a:r>
              <a:rPr lang="en-US" dirty="0"/>
              <a:t> un program care </a:t>
            </a:r>
            <a:r>
              <a:rPr lang="en-US" dirty="0" err="1"/>
              <a:t>creează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obiecte</a:t>
            </a:r>
            <a:r>
              <a:rPr lang="en-US" dirty="0"/>
              <a:t> </a:t>
            </a:r>
            <a:r>
              <a:rPr lang="en-US" dirty="0" err="1"/>
              <a:t>dintr</a:t>
            </a:r>
            <a:r>
              <a:rPr lang="en-US" dirty="0"/>
              <a:t>-o </a:t>
            </a:r>
            <a:r>
              <a:rPr lang="en-US" dirty="0" err="1"/>
              <a:t>clasă</a:t>
            </a:r>
            <a:r>
              <a:rPr lang="en-US" dirty="0"/>
              <a:t> `Service` </a:t>
            </a:r>
            <a:r>
              <a:rPr lang="en-US" dirty="0" err="1"/>
              <a:t>și</a:t>
            </a:r>
            <a:r>
              <a:rPr lang="en-US" dirty="0"/>
              <a:t> le </a:t>
            </a:r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-un </a:t>
            </a:r>
            <a:r>
              <a:rPr lang="en-US" dirty="0" err="1"/>
              <a:t>dicționar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cheia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‘CUI’, </a:t>
            </a:r>
            <a:r>
              <a:rPr lang="en-US" dirty="0" err="1"/>
              <a:t>iar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`Masina’.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900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>
          <a:extLst>
            <a:ext uri="{FF2B5EF4-FFF2-40B4-BE49-F238E27FC236}">
              <a16:creationId xmlns:a16="http://schemas.microsoft.com/office/drawing/2014/main" id="{B8D24AA2-34D2-6572-6B8F-1298FC33F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>
            <a:extLst>
              <a:ext uri="{FF2B5EF4-FFF2-40B4-BE49-F238E27FC236}">
                <a16:creationId xmlns:a16="http://schemas.microsoft.com/office/drawing/2014/main" id="{12AE070D-5D5E-F33E-AEB5-5C2B4C71E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9098" y="202305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dirty="0" err="1"/>
              <a:t>Multumesc</a:t>
            </a:r>
            <a:r>
              <a:rPr lang="en-US" sz="2800" dirty="0"/>
              <a:t> </a:t>
            </a:r>
            <a:r>
              <a:rPr lang="en-US" sz="2800" dirty="0" err="1"/>
              <a:t>frumos</a:t>
            </a:r>
            <a:r>
              <a:rPr lang="en-US" sz="2800" dirty="0"/>
              <a:t> </a:t>
            </a:r>
            <a:r>
              <a:rPr lang="en-US" sz="2800" dirty="0" err="1"/>
              <a:t>pentru</a:t>
            </a:r>
            <a:r>
              <a:rPr lang="en-US" sz="2800" dirty="0"/>
              <a:t> </a:t>
            </a:r>
            <a:r>
              <a:rPr lang="en-US" sz="2800" dirty="0" err="1"/>
              <a:t>atentie</a:t>
            </a:r>
            <a:r>
              <a:rPr lang="en-US" sz="2800" dirty="0"/>
              <a:t> ! </a:t>
            </a:r>
          </a:p>
        </p:txBody>
      </p:sp>
    </p:spTree>
    <p:extLst>
      <p:ext uri="{BB962C8B-B14F-4D97-AF65-F5344CB8AC3E}">
        <p14:creationId xmlns:p14="http://schemas.microsoft.com/office/powerpoint/2010/main" val="427253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" grpId="0"/>
    </p:bld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912</Words>
  <Application>Microsoft Office PowerPoint</Application>
  <PresentationFormat>On-screen Show (16:9)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Albert Sans</vt:lpstr>
      <vt:lpstr>Alexandria Medium</vt:lpstr>
      <vt:lpstr>Lead Funnel by Slidesgo</vt:lpstr>
      <vt:lpstr>Curs II Python OOP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Multumesc frumos pentru atentie 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Flavius</cp:lastModifiedBy>
  <cp:revision>47</cp:revision>
  <dcterms:modified xsi:type="dcterms:W3CDTF">2025-03-12T10:26:18Z</dcterms:modified>
</cp:coreProperties>
</file>