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0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F183-590C-4F9C-A30A-B7715C323C31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C4F1-CBD3-47F6-B2F0-CFB69F18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95400" y="364195"/>
            <a:ext cx="5715000" cy="5731805"/>
            <a:chOff x="1295400" y="364195"/>
            <a:chExt cx="5715000" cy="5731805"/>
          </a:xfrm>
        </p:grpSpPr>
        <p:pic>
          <p:nvPicPr>
            <p:cNvPr id="4" name="Picture 3" descr="D:\GoogleDrive\LMS3\Leaf area\Harvest\Tuber\398203.244 WW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457200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D:\GoogleDrive\LMS3\Leaf area\Harvest\Tuber\398203.244 WD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457200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D:\GoogleDrive\LMS3\Leaf area\Harvest\Tuber\398190.89 WD.jp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52800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D:\GoogleDrive\LMS3\Leaf area\Harvest\Tuber\398190.89 WW.jp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075" y="3352800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 rot="16200000">
              <a:off x="709663" y="3997931"/>
              <a:ext cx="1540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CIP 398190.89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09921" y="1061341"/>
              <a:ext cx="17636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CIP 398203.244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1348" y="457200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WW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6473" y="48078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WD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38400" y="3340879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WW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43525" y="3364468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WD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2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Supplementary 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3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05998"/>
              </p:ext>
            </p:extLst>
          </p:nvPr>
        </p:nvGraphicFramePr>
        <p:xfrm>
          <a:off x="762000" y="76200"/>
          <a:ext cx="5579324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7051097" imgH="8385467" progId="Prism6.Document">
                  <p:embed/>
                </p:oleObj>
              </mc:Choice>
              <mc:Fallback>
                <p:oleObj r:id="rId3" imgW="7051097" imgH="8385467" progId="Prism6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"/>
                        <a:ext cx="5579324" cy="662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14361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39693"/>
              </p:ext>
            </p:extLst>
          </p:nvPr>
        </p:nvGraphicFramePr>
        <p:xfrm>
          <a:off x="1524000" y="57150"/>
          <a:ext cx="4467225" cy="680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5849684" imgH="8940464" progId="Prism6.Document">
                  <p:embed/>
                </p:oleObj>
              </mc:Choice>
              <mc:Fallback>
                <p:oleObj r:id="rId3" imgW="5849684" imgH="8940464" progId="Prism6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"/>
                        <a:ext cx="4467225" cy="6800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1400" y="99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70219"/>
              </p:ext>
            </p:extLst>
          </p:nvPr>
        </p:nvGraphicFramePr>
        <p:xfrm>
          <a:off x="228600" y="152400"/>
          <a:ext cx="4867275" cy="689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4876958" imgH="6906674" progId="Prism6.Document">
                  <p:embed/>
                </p:oleObj>
              </mc:Choice>
              <mc:Fallback>
                <p:oleObj r:id="rId3" imgW="4876958" imgH="6906674" progId="Prism6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4867275" cy="6896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5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4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96924"/>
              </p:ext>
            </p:extLst>
          </p:nvPr>
        </p:nvGraphicFramePr>
        <p:xfrm>
          <a:off x="0" y="76200"/>
          <a:ext cx="6446196" cy="67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7014723" imgH="6978345" progId="Prism6.Document">
                  <p:embed/>
                </p:oleObj>
              </mc:Choice>
              <mc:Fallback>
                <p:oleObj r:id="rId3" imgW="7014723" imgH="6978345" progId="Prism6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"/>
                        <a:ext cx="6446196" cy="6781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628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28710"/>
              </p:ext>
            </p:extLst>
          </p:nvPr>
        </p:nvGraphicFramePr>
        <p:xfrm>
          <a:off x="304800" y="0"/>
          <a:ext cx="3457575" cy="682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4672761" imgH="9218143" progId="Prism6.Document">
                  <p:embed/>
                </p:oleObj>
              </mc:Choice>
              <mc:Fallback>
                <p:oleObj r:id="rId3" imgW="4672761" imgH="9218143" progId="Prism6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3457575" cy="6829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Prism6.Document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Awais (CIP)</dc:creator>
  <cp:lastModifiedBy>Khan, Awais (CIP)</cp:lastModifiedBy>
  <cp:revision>10</cp:revision>
  <dcterms:created xsi:type="dcterms:W3CDTF">2015-06-10T20:15:59Z</dcterms:created>
  <dcterms:modified xsi:type="dcterms:W3CDTF">2015-06-10T20:33:23Z</dcterms:modified>
</cp:coreProperties>
</file>