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Рисунок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0F2807-815A-602D-ACC5-F7F1B9040E5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E2B948-D378-B36A-8FF6-6AC1668FB6A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1A611-8F9E-A45F-A5F5-F0971AA943E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BCD5A8-4A42-C31B-1949-D75B3AB1AEB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455704-5B99-D152-DDE2-98B8931078D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Sportak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35626" y="3429000"/>
            <a:ext cx="6720746" cy="720079"/>
          </a:xfrm>
        </p:spPr>
        <p:txBody>
          <a:bodyPr/>
          <a:lstStyle/>
          <a:p>
            <a:pPr>
              <a:defRPr/>
            </a:pPr>
            <a:r>
              <a:rPr lang="ru-RU"/>
              <a:t>Приложение для тренировок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0623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позволяет приложение?</a:t>
            </a:r>
            <a:endParaRPr/>
          </a:p>
        </p:txBody>
      </p:sp>
      <p:sp>
        <p:nvSpPr>
          <p:cNvPr id="1889062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Поможет тебе грамотно планировать тренировки</a:t>
            </a:r>
            <a:endParaRPr/>
          </a:p>
          <a:p>
            <a:pPr>
              <a:defRPr/>
            </a:pPr>
            <a:r>
              <a:rPr/>
              <a:t>Поможет найти спортивные мероприятия в вашем городе</a:t>
            </a:r>
            <a:endParaRPr/>
          </a:p>
          <a:p>
            <a:pPr>
              <a:defRPr/>
            </a:pPr>
            <a:r>
              <a:rPr/>
              <a:t>Поможет отслеживать процесс тренировок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0958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 так же</a:t>
            </a:r>
            <a:endParaRPr/>
          </a:p>
        </p:txBody>
      </p:sp>
      <p:sp>
        <p:nvSpPr>
          <p:cNvPr id="16515937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Имеет не только русский интерфейс, но и несколько других языков</a:t>
            </a:r>
            <a:endParaRPr/>
          </a:p>
          <a:p>
            <a:pPr>
              <a:defRPr/>
            </a:pPr>
            <a:r>
              <a:rPr/>
              <a:t>Поддерживается не только на телефонах, но и на других устройствах</a:t>
            </a:r>
            <a:endParaRPr/>
          </a:p>
          <a:p>
            <a:pPr>
              <a:defRPr/>
            </a:pPr>
            <a:r>
              <a:rPr/>
              <a:t>Имеет поддержку на случай ошибок и сбоя в системах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716678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26108" y="2674326"/>
            <a:ext cx="5187910" cy="2400788"/>
          </a:xfrm>
          <a:prstGeom prst="rect">
            <a:avLst/>
          </a:prstGeom>
        </p:spPr>
      </p:pic>
      <p:sp>
        <p:nvSpPr>
          <p:cNvPr id="1204820232" name=""/>
          <p:cNvSpPr txBox="1"/>
          <p:nvPr/>
        </p:nvSpPr>
        <p:spPr bwMode="auto">
          <a:xfrm flipH="0" flipV="0">
            <a:off x="3591442" y="1282211"/>
            <a:ext cx="4740596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b="1"/>
              <a:t>Наш концепт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7928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Функционал</a:t>
            </a:r>
            <a:endParaRPr/>
          </a:p>
        </p:txBody>
      </p:sp>
      <p:sp>
        <p:nvSpPr>
          <p:cNvPr id="6380992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Поиск тренировочных центром в вашем городе и во всем мире</a:t>
            </a:r>
            <a:endParaRPr/>
          </a:p>
          <a:p>
            <a:pPr>
              <a:defRPr/>
            </a:pPr>
            <a:r>
              <a:rPr/>
              <a:t>Отслеживание цикла тренировок и потраченных калорий, углеводов и тд</a:t>
            </a:r>
            <a:endParaRPr/>
          </a:p>
          <a:p>
            <a:pPr>
              <a:defRPr/>
            </a:pPr>
            <a:r>
              <a:rPr/>
              <a:t> Составление удобного для любого человека плана его тренировок, в зависимости от его физических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5022304" name="Title 1"/>
          <p:cNvSpPr>
            <a:spLocks noGrp="1"/>
          </p:cNvSpPr>
          <p:nvPr>
            <p:ph type="ctrTitle"/>
          </p:nvPr>
        </p:nvSpPr>
        <p:spPr bwMode="auto">
          <a:xfrm>
            <a:off x="239712" y="2461156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Спасибо за внимание</a:t>
            </a:r>
            <a:endParaRPr/>
          </a:p>
        </p:txBody>
      </p:sp>
      <p:sp>
        <p:nvSpPr>
          <p:cNvPr id="147830352" name="Subtitle 2"/>
          <p:cNvSpPr>
            <a:spLocks noGrp="1"/>
          </p:cNvSpPr>
          <p:nvPr>
            <p:ph type="subTitle" idx="1"/>
          </p:nvPr>
        </p:nvSpPr>
        <p:spPr bwMode="auto">
          <a:xfrm>
            <a:off x="4170362" y="3600453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sz="2600"/>
              <a:t>Выполнил Крючков Ярослав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2024-12-02T04:55:35Z</dcterms:modified>
</cp:coreProperties>
</file>