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8" r:id="rId3"/>
    <p:sldId id="261" r:id="rId4"/>
    <p:sldId id="263" r:id="rId5"/>
    <p:sldId id="264" r:id="rId6"/>
    <p:sldId id="282" r:id="rId7"/>
    <p:sldId id="288" r:id="rId8"/>
    <p:sldId id="308" r:id="rId9"/>
    <p:sldId id="309" r:id="rId10"/>
    <p:sldId id="285" r:id="rId11"/>
  </p:sldIdLst>
  <p:sldSz cx="9144000" cy="5143500" type="screen16x9"/>
  <p:notesSz cx="6858000" cy="9144000"/>
  <p:embeddedFontLst>
    <p:embeddedFont>
      <p:font typeface="Catamaran" panose="020B0604020202020204" charset="0"/>
      <p:regular r:id="rId13"/>
      <p:bold r:id="rId14"/>
    </p:embeddedFont>
    <p:embeddedFont>
      <p:font typeface="Lobster Tw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pos="457">
          <p15:clr>
            <a:srgbClr val="9AA0A6"/>
          </p15:clr>
        </p15:guide>
        <p15:guide id="3" orient="horz" pos="2899">
          <p15:clr>
            <a:srgbClr val="9AA0A6"/>
          </p15:clr>
        </p15:guide>
        <p15:guide id="4" pos="5303">
          <p15:clr>
            <a:srgbClr val="9AA0A6"/>
          </p15:clr>
        </p15:guide>
        <p15:guide id="5" orient="horz" pos="586">
          <p15:clr>
            <a:srgbClr val="9AA0A6"/>
          </p15:clr>
        </p15:guide>
        <p15:guide id="6" orient="horz" pos="1224">
          <p15:clr>
            <a:srgbClr val="9AA0A6"/>
          </p15:clr>
        </p15:guide>
        <p15:guide id="7" orient="horz" pos="1464">
          <p15:clr>
            <a:srgbClr val="9AA0A6"/>
          </p15:clr>
        </p15:guide>
        <p15:guide id="8" orient="horz" pos="1684">
          <p15:clr>
            <a:srgbClr val="9AA0A6"/>
          </p15:clr>
        </p15:guide>
        <p15:guide id="9" orient="horz" pos="4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F14866-3136-4796-A02C-6C34D15A5150}">
  <a:tblStyle styleId="{E7F14866-3136-4796-A02C-6C34D15A5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716" y="504"/>
      </p:cViewPr>
      <p:guideLst>
        <p:guide pos="2880"/>
        <p:guide pos="457"/>
        <p:guide orient="horz" pos="2899"/>
        <p:guide pos="5303"/>
        <p:guide orient="horz" pos="586"/>
        <p:guide orient="horz" pos="1224"/>
        <p:guide orient="horz" pos="1464"/>
        <p:guide orient="horz" pos="1684"/>
        <p:guide orient="horz" pos="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641bb58eb1_1_15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641bb58eb1_1_15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3e0677ac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3e0677ac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db64ecc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40db64ecc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640db64ecc_0_1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640db64ecc_0_1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40db64ecc_0_1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40db64ecc_0_1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641bb58eb1_1_15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641bb58eb1_1_15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641bb58eb1_1_15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641bb58eb1_1_15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641bb58eb1_1_15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641bb58eb1_1_15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2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641bb58eb1_1_15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641bb58eb1_1_15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3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7699" y="4379877"/>
            <a:ext cx="9341583" cy="763624"/>
          </a:xfrm>
          <a:custGeom>
            <a:avLst/>
            <a:gdLst/>
            <a:ahLst/>
            <a:cxnLst/>
            <a:rect l="l" t="t" r="r" b="b"/>
            <a:pathLst>
              <a:path w="285719" h="23356" extrusionOk="0">
                <a:moveTo>
                  <a:pt x="0" y="1"/>
                </a:moveTo>
                <a:lnTo>
                  <a:pt x="0" y="23356"/>
                </a:lnTo>
                <a:lnTo>
                  <a:pt x="285718" y="23356"/>
                </a:lnTo>
                <a:lnTo>
                  <a:pt x="285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49654" y="3753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343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19" y="0"/>
                  <a:pt x="4857" y="921"/>
                  <a:pt x="4083" y="2284"/>
                </a:cubicBezTo>
                <a:cubicBezTo>
                  <a:pt x="3656" y="2008"/>
                  <a:pt x="3163" y="1861"/>
                  <a:pt x="2656" y="1861"/>
                </a:cubicBezTo>
                <a:cubicBezTo>
                  <a:pt x="2653" y="1861"/>
                  <a:pt x="2650" y="1861"/>
                  <a:pt x="2647" y="1861"/>
                </a:cubicBezTo>
                <a:cubicBezTo>
                  <a:pt x="2646" y="1861"/>
                  <a:pt x="2645" y="1861"/>
                  <a:pt x="2644" y="1861"/>
                </a:cubicBezTo>
                <a:cubicBezTo>
                  <a:pt x="1182" y="1861"/>
                  <a:pt x="0" y="3046"/>
                  <a:pt x="0" y="4508"/>
                </a:cubicBezTo>
                <a:lnTo>
                  <a:pt x="17238" y="4508"/>
                </a:lnTo>
                <a:cubicBezTo>
                  <a:pt x="17240" y="3839"/>
                  <a:pt x="16833" y="3236"/>
                  <a:pt x="16211" y="2990"/>
                </a:cubicBezTo>
                <a:cubicBezTo>
                  <a:pt x="16015" y="2912"/>
                  <a:pt x="15811" y="2875"/>
                  <a:pt x="15608" y="2875"/>
                </a:cubicBezTo>
                <a:cubicBezTo>
                  <a:pt x="15167" y="2875"/>
                  <a:pt x="14735" y="3054"/>
                  <a:pt x="14421" y="3387"/>
                </a:cubicBezTo>
                <a:cubicBezTo>
                  <a:pt x="14046" y="2808"/>
                  <a:pt x="13410" y="2479"/>
                  <a:pt x="12750" y="2479"/>
                </a:cubicBezTo>
                <a:cubicBezTo>
                  <a:pt x="12526" y="2479"/>
                  <a:pt x="12298" y="2517"/>
                  <a:pt x="12077" y="2597"/>
                </a:cubicBezTo>
                <a:cubicBezTo>
                  <a:pt x="11357" y="1065"/>
                  <a:pt x="9804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531438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21" y="0"/>
                  <a:pt x="4858" y="922"/>
                  <a:pt x="4083" y="2284"/>
                </a:cubicBezTo>
                <a:cubicBezTo>
                  <a:pt x="3658" y="2008"/>
                  <a:pt x="3163" y="1860"/>
                  <a:pt x="2657" y="1860"/>
                </a:cubicBezTo>
                <a:cubicBezTo>
                  <a:pt x="2654" y="1860"/>
                  <a:pt x="2651" y="1860"/>
                  <a:pt x="2648" y="1860"/>
                </a:cubicBezTo>
                <a:cubicBezTo>
                  <a:pt x="1186" y="1860"/>
                  <a:pt x="0" y="3044"/>
                  <a:pt x="0" y="4508"/>
                </a:cubicBezTo>
                <a:lnTo>
                  <a:pt x="17240" y="4508"/>
                </a:lnTo>
                <a:cubicBezTo>
                  <a:pt x="17240" y="3838"/>
                  <a:pt x="16833" y="3236"/>
                  <a:pt x="16211" y="2990"/>
                </a:cubicBezTo>
                <a:cubicBezTo>
                  <a:pt x="16015" y="2912"/>
                  <a:pt x="15811" y="2874"/>
                  <a:pt x="15608" y="2874"/>
                </a:cubicBezTo>
                <a:cubicBezTo>
                  <a:pt x="15167" y="2874"/>
                  <a:pt x="14735" y="3053"/>
                  <a:pt x="14421" y="3387"/>
                </a:cubicBezTo>
                <a:cubicBezTo>
                  <a:pt x="14046" y="2808"/>
                  <a:pt x="13411" y="2479"/>
                  <a:pt x="12751" y="2479"/>
                </a:cubicBezTo>
                <a:cubicBezTo>
                  <a:pt x="12527" y="2479"/>
                  <a:pt x="12299" y="2517"/>
                  <a:pt x="12077" y="2596"/>
                </a:cubicBezTo>
                <a:cubicBezTo>
                  <a:pt x="11359" y="1065"/>
                  <a:pt x="9806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191036" y="2016786"/>
            <a:ext cx="418659" cy="109463"/>
          </a:xfrm>
          <a:custGeom>
            <a:avLst/>
            <a:gdLst/>
            <a:ahLst/>
            <a:cxnLst/>
            <a:rect l="l" t="t" r="r" b="b"/>
            <a:pathLst>
              <a:path w="12805" h="3348" extrusionOk="0">
                <a:moveTo>
                  <a:pt x="6864" y="1"/>
                </a:moveTo>
                <a:cubicBezTo>
                  <a:pt x="6820" y="1"/>
                  <a:pt x="6776" y="2"/>
                  <a:pt x="6732" y="3"/>
                </a:cubicBezTo>
                <a:cubicBezTo>
                  <a:pt x="5483" y="52"/>
                  <a:pt x="4364" y="796"/>
                  <a:pt x="3835" y="1930"/>
                </a:cubicBezTo>
                <a:cubicBezTo>
                  <a:pt x="3679" y="1874"/>
                  <a:pt x="3515" y="1844"/>
                  <a:pt x="3348" y="1843"/>
                </a:cubicBezTo>
                <a:cubicBezTo>
                  <a:pt x="3347" y="1843"/>
                  <a:pt x="3345" y="1843"/>
                  <a:pt x="3343" y="1843"/>
                </a:cubicBezTo>
                <a:cubicBezTo>
                  <a:pt x="2841" y="1843"/>
                  <a:pt x="2373" y="2097"/>
                  <a:pt x="2094" y="2515"/>
                </a:cubicBezTo>
                <a:cubicBezTo>
                  <a:pt x="1861" y="2267"/>
                  <a:pt x="1540" y="2134"/>
                  <a:pt x="1213" y="2134"/>
                </a:cubicBezTo>
                <a:cubicBezTo>
                  <a:pt x="1062" y="2134"/>
                  <a:pt x="911" y="2162"/>
                  <a:pt x="766" y="2220"/>
                </a:cubicBezTo>
                <a:cubicBezTo>
                  <a:pt x="304" y="2403"/>
                  <a:pt x="0" y="2851"/>
                  <a:pt x="2" y="3348"/>
                </a:cubicBezTo>
                <a:lnTo>
                  <a:pt x="12805" y="3348"/>
                </a:lnTo>
                <a:cubicBezTo>
                  <a:pt x="12803" y="2263"/>
                  <a:pt x="11925" y="1382"/>
                  <a:pt x="10840" y="1382"/>
                </a:cubicBezTo>
                <a:cubicBezTo>
                  <a:pt x="10839" y="1382"/>
                  <a:pt x="10838" y="1382"/>
                  <a:pt x="10837" y="1382"/>
                </a:cubicBezTo>
                <a:cubicBezTo>
                  <a:pt x="10459" y="1382"/>
                  <a:pt x="10089" y="1491"/>
                  <a:pt x="9771" y="1697"/>
                </a:cubicBezTo>
                <a:cubicBezTo>
                  <a:pt x="9178" y="646"/>
                  <a:pt x="8065" y="1"/>
                  <a:pt x="68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0" y="2791000"/>
            <a:ext cx="85206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2191050" y="3635500"/>
            <a:ext cx="476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_2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_1">
    <p:bg>
      <p:bgPr>
        <a:solidFill>
          <a:schemeClr val="accent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018075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018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1017950" y="2671643"/>
            <a:ext cx="237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374375"/>
            <a:ext cx="91440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/>
          <p:nvPr/>
        </p:nvSpPr>
        <p:spPr>
          <a:xfrm>
            <a:off x="4415995" y="2007889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1357345" y="161514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6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33175" y="-157834"/>
            <a:ext cx="3048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1033175" y="1412066"/>
            <a:ext cx="2286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1033175" y="2529050"/>
            <a:ext cx="3525900" cy="13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5480700" y="3711550"/>
            <a:ext cx="27546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900">
                <a:solidFill>
                  <a:schemeClr val="dk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900">
                <a:solidFill>
                  <a:schemeClr val="dk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900">
                <a:solidFill>
                  <a:schemeClr val="dk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148750" y="50692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 hasCustomPrompt="1"/>
          </p:nvPr>
        </p:nvSpPr>
        <p:spPr>
          <a:xfrm>
            <a:off x="576075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3"/>
          </p:nvPr>
        </p:nvSpPr>
        <p:spPr>
          <a:xfrm>
            <a:off x="1386375" y="140172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 flipH="1">
            <a:off x="2829002" y="138972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4" hasCustomPrompt="1"/>
          </p:nvPr>
        </p:nvSpPr>
        <p:spPr>
          <a:xfrm>
            <a:off x="576075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1386375" y="222900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 flipH="1">
            <a:off x="2829002" y="2217000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7" hasCustomPrompt="1"/>
          </p:nvPr>
        </p:nvSpPr>
        <p:spPr>
          <a:xfrm>
            <a:off x="576075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8"/>
          </p:nvPr>
        </p:nvSpPr>
        <p:spPr>
          <a:xfrm>
            <a:off x="1386375" y="305627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9"/>
          </p:nvPr>
        </p:nvSpPr>
        <p:spPr>
          <a:xfrm flipH="1">
            <a:off x="2829002" y="304427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13" hasCustomPrompt="1"/>
          </p:nvPr>
        </p:nvSpPr>
        <p:spPr>
          <a:xfrm>
            <a:off x="4454392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14"/>
          </p:nvPr>
        </p:nvSpPr>
        <p:spPr>
          <a:xfrm>
            <a:off x="5264617" y="140172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5"/>
          </p:nvPr>
        </p:nvSpPr>
        <p:spPr>
          <a:xfrm flipH="1">
            <a:off x="6707243" y="138972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16" hasCustomPrompt="1"/>
          </p:nvPr>
        </p:nvSpPr>
        <p:spPr>
          <a:xfrm>
            <a:off x="4454392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17"/>
          </p:nvPr>
        </p:nvSpPr>
        <p:spPr>
          <a:xfrm>
            <a:off x="5264617" y="222900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8"/>
          </p:nvPr>
        </p:nvSpPr>
        <p:spPr>
          <a:xfrm flipH="1">
            <a:off x="6707243" y="2217000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19" hasCustomPrompt="1"/>
          </p:nvPr>
        </p:nvSpPr>
        <p:spPr>
          <a:xfrm>
            <a:off x="4454392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0"/>
          </p:nvPr>
        </p:nvSpPr>
        <p:spPr>
          <a:xfrm>
            <a:off x="5264617" y="305627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1"/>
          </p:nvPr>
        </p:nvSpPr>
        <p:spPr>
          <a:xfrm flipH="1">
            <a:off x="6707243" y="304427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-127699" y="4379877"/>
            <a:ext cx="9341583" cy="763624"/>
          </a:xfrm>
          <a:custGeom>
            <a:avLst/>
            <a:gdLst/>
            <a:ahLst/>
            <a:cxnLst/>
            <a:rect l="l" t="t" r="r" b="b"/>
            <a:pathLst>
              <a:path w="285719" h="23356" extrusionOk="0">
                <a:moveTo>
                  <a:pt x="0" y="1"/>
                </a:moveTo>
                <a:lnTo>
                  <a:pt x="0" y="23356"/>
                </a:lnTo>
                <a:lnTo>
                  <a:pt x="285718" y="23356"/>
                </a:lnTo>
                <a:lnTo>
                  <a:pt x="285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/>
          <p:nvPr/>
        </p:nvSpPr>
        <p:spPr>
          <a:xfrm>
            <a:off x="-255796" y="50691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554579" y="2786641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558377" y="331321"/>
            <a:ext cx="460681" cy="12043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AND_BODY_1_1">
    <p:bg>
      <p:bgPr>
        <a:solidFill>
          <a:schemeClr val="accent6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2148750" y="50692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 idx="2"/>
          </p:nvPr>
        </p:nvSpPr>
        <p:spPr>
          <a:xfrm>
            <a:off x="1564049" y="2729875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 flipH="1">
            <a:off x="1563951" y="3232250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749829" y="1316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554579" y="2786641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558377" y="331321"/>
            <a:ext cx="460681" cy="12043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3"/>
          </p:nvPr>
        </p:nvSpPr>
        <p:spPr>
          <a:xfrm>
            <a:off x="4805649" y="2729875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4"/>
          </p:nvPr>
        </p:nvSpPr>
        <p:spPr>
          <a:xfrm flipH="1">
            <a:off x="4805551" y="3232250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-221600" y="408675"/>
            <a:ext cx="1411700" cy="4812396"/>
            <a:chOff x="-221600" y="408675"/>
            <a:chExt cx="1411700" cy="4812396"/>
          </a:xfrm>
        </p:grpSpPr>
        <p:sp>
          <p:nvSpPr>
            <p:cNvPr id="123" name="Google Shape;123;p17"/>
            <p:cNvSpPr/>
            <p:nvPr/>
          </p:nvSpPr>
          <p:spPr>
            <a:xfrm>
              <a:off x="0" y="408675"/>
              <a:ext cx="555900" cy="7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 rot="5400000">
              <a:off x="-1600650" y="2430321"/>
              <a:ext cx="4812300" cy="7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-221600" y="791352"/>
              <a:ext cx="1041200" cy="4400775"/>
            </a:xfrm>
            <a:custGeom>
              <a:avLst/>
              <a:gdLst/>
              <a:ahLst/>
              <a:cxnLst/>
              <a:rect l="l" t="t" r="r" b="b"/>
              <a:pathLst>
                <a:path w="41648" h="176031" extrusionOk="0">
                  <a:moveTo>
                    <a:pt x="41648" y="176031"/>
                  </a:moveTo>
                  <a:lnTo>
                    <a:pt x="41648" y="0"/>
                  </a:lnTo>
                  <a:lnTo>
                    <a:pt x="6109" y="0"/>
                  </a:lnTo>
                  <a:lnTo>
                    <a:pt x="0" y="166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_AND_BODY_1_1_1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148750" y="50692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2"/>
          </p:nvPr>
        </p:nvSpPr>
        <p:spPr>
          <a:xfrm>
            <a:off x="1358366" y="32566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 flipH="1">
            <a:off x="1358496" y="375902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3"/>
          </p:nvPr>
        </p:nvSpPr>
        <p:spPr>
          <a:xfrm>
            <a:off x="3608929" y="32566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4"/>
          </p:nvPr>
        </p:nvSpPr>
        <p:spPr>
          <a:xfrm flipH="1">
            <a:off x="3609059" y="375902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5"/>
          </p:nvPr>
        </p:nvSpPr>
        <p:spPr>
          <a:xfrm>
            <a:off x="5859504" y="32566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6"/>
          </p:nvPr>
        </p:nvSpPr>
        <p:spPr>
          <a:xfrm flipH="1">
            <a:off x="5859634" y="375902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AND_BODY_1_1_1_3">
    <p:bg>
      <p:bgPr>
        <a:solidFill>
          <a:schemeClr val="accen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2148750" y="512516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2"/>
          </p:nvPr>
        </p:nvSpPr>
        <p:spPr>
          <a:xfrm>
            <a:off x="856376" y="2913750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 flipH="1">
            <a:off x="856713" y="3416125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 idx="3"/>
          </p:nvPr>
        </p:nvSpPr>
        <p:spPr>
          <a:xfrm>
            <a:off x="2783640" y="2913750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4"/>
          </p:nvPr>
        </p:nvSpPr>
        <p:spPr>
          <a:xfrm flipH="1">
            <a:off x="2783978" y="3416125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title" idx="5"/>
          </p:nvPr>
        </p:nvSpPr>
        <p:spPr>
          <a:xfrm>
            <a:off x="4710916" y="2913750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6"/>
          </p:nvPr>
        </p:nvSpPr>
        <p:spPr>
          <a:xfrm flipH="1">
            <a:off x="4711253" y="3416125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title" idx="7"/>
          </p:nvPr>
        </p:nvSpPr>
        <p:spPr>
          <a:xfrm>
            <a:off x="6638188" y="2913750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8"/>
          </p:nvPr>
        </p:nvSpPr>
        <p:spPr>
          <a:xfrm flipH="1">
            <a:off x="6638526" y="3416125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-371730" y="1919676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502423" y="807451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8368473" y="2052051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_HEADER_1_1_2">
    <p:bg>
      <p:bgPr>
        <a:solidFill>
          <a:schemeClr val="accen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title"/>
          </p:nvPr>
        </p:nvSpPr>
        <p:spPr>
          <a:xfrm>
            <a:off x="5590075" y="1640450"/>
            <a:ext cx="298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2" hasCustomPrompt="1"/>
          </p:nvPr>
        </p:nvSpPr>
        <p:spPr>
          <a:xfrm>
            <a:off x="5590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1"/>
          </p:nvPr>
        </p:nvSpPr>
        <p:spPr>
          <a:xfrm flipH="1">
            <a:off x="5589950" y="2654871"/>
            <a:ext cx="237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55" name="Google Shape;255;p31"/>
          <p:cNvSpPr/>
          <p:nvPr/>
        </p:nvSpPr>
        <p:spPr>
          <a:xfrm rot="5400000">
            <a:off x="1308875" y="2191950"/>
            <a:ext cx="51531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31"/>
          <p:cNvCxnSpPr>
            <a:stCxn id="255" idx="1"/>
            <a:endCxn id="255" idx="3"/>
          </p:cNvCxnSpPr>
          <p:nvPr/>
        </p:nvCxnSpPr>
        <p:spPr>
          <a:xfrm>
            <a:off x="3885425" y="0"/>
            <a:ext cx="0" cy="5153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7" name="Google Shape;257;p31"/>
          <p:cNvSpPr/>
          <p:nvPr/>
        </p:nvSpPr>
        <p:spPr>
          <a:xfrm>
            <a:off x="8663902" y="1469698"/>
            <a:ext cx="769222" cy="201047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4419727" y="169273"/>
            <a:ext cx="769222" cy="201047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894676" y="830922"/>
            <a:ext cx="292299" cy="7640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3" r:id="rId6"/>
    <p:sldLayoutId id="2147483664" r:id="rId7"/>
    <p:sldLayoutId id="2147483674" r:id="rId8"/>
    <p:sldLayoutId id="2147483677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ctrTitle"/>
          </p:nvPr>
        </p:nvSpPr>
        <p:spPr>
          <a:xfrm>
            <a:off x="0" y="375265"/>
            <a:ext cx="9143999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US" dirty="0"/>
              <a:t>lavourzilla</a:t>
            </a:r>
            <a:endParaRPr dirty="0"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1"/>
          </p:nvPr>
        </p:nvSpPr>
        <p:spPr>
          <a:xfrm flipH="1">
            <a:off x="-1" y="3203339"/>
            <a:ext cx="3049400" cy="1153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Presented by –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Anubhav Nag (181500109)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Kartik Agrawal (181500311)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Tushar Gupta (181500760)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Yash Vardhan Gautam (181500830)</a:t>
            </a:r>
            <a:endParaRPr sz="1400" dirty="0"/>
          </a:p>
        </p:txBody>
      </p:sp>
      <p:sp>
        <p:nvSpPr>
          <p:cNvPr id="287" name="Google Shape;287;p38"/>
          <p:cNvSpPr/>
          <p:nvPr/>
        </p:nvSpPr>
        <p:spPr>
          <a:xfrm>
            <a:off x="2897900" y="3253325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6094600" y="3253325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6761416" y="2571750"/>
            <a:ext cx="2277701" cy="1880047"/>
            <a:chOff x="446940" y="238095"/>
            <a:chExt cx="2828740" cy="2334882"/>
          </a:xfrm>
        </p:grpSpPr>
        <p:sp>
          <p:nvSpPr>
            <p:cNvPr id="290" name="Google Shape;290;p38"/>
            <p:cNvSpPr/>
            <p:nvPr/>
          </p:nvSpPr>
          <p:spPr>
            <a:xfrm>
              <a:off x="1157104" y="762477"/>
              <a:ext cx="26898" cy="258057"/>
            </a:xfrm>
            <a:custGeom>
              <a:avLst/>
              <a:gdLst/>
              <a:ahLst/>
              <a:cxnLst/>
              <a:rect l="l" t="t" r="r" b="b"/>
              <a:pathLst>
                <a:path w="1246" h="11954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lnTo>
                    <a:pt x="0" y="11331"/>
                  </a:lnTo>
                  <a:cubicBezTo>
                    <a:pt x="0" y="11675"/>
                    <a:pt x="279" y="11954"/>
                    <a:pt x="622" y="11954"/>
                  </a:cubicBezTo>
                  <a:cubicBezTo>
                    <a:pt x="966" y="11954"/>
                    <a:pt x="1245" y="11674"/>
                    <a:pt x="1245" y="11329"/>
                  </a:cubicBezTo>
                  <a:lnTo>
                    <a:pt x="1245" y="623"/>
                  </a:lnTo>
                  <a:cubicBezTo>
                    <a:pt x="1245" y="279"/>
                    <a:pt x="966" y="0"/>
                    <a:pt x="622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2004305" y="887274"/>
              <a:ext cx="26941" cy="135829"/>
            </a:xfrm>
            <a:custGeom>
              <a:avLst/>
              <a:gdLst/>
              <a:ahLst/>
              <a:cxnLst/>
              <a:rect l="l" t="t" r="r" b="b"/>
              <a:pathLst>
                <a:path w="1248" h="6292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lnTo>
                    <a:pt x="1" y="5669"/>
                  </a:lnTo>
                  <a:cubicBezTo>
                    <a:pt x="1" y="6012"/>
                    <a:pt x="280" y="6291"/>
                    <a:pt x="624" y="6291"/>
                  </a:cubicBezTo>
                  <a:cubicBezTo>
                    <a:pt x="625" y="6291"/>
                    <a:pt x="626" y="6291"/>
                    <a:pt x="627" y="6291"/>
                  </a:cubicBezTo>
                  <a:cubicBezTo>
                    <a:pt x="970" y="6291"/>
                    <a:pt x="1247" y="6011"/>
                    <a:pt x="1247" y="5668"/>
                  </a:cubicBezTo>
                  <a:lnTo>
                    <a:pt x="1247" y="624"/>
                  </a:lnTo>
                  <a:cubicBezTo>
                    <a:pt x="1247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491496" y="1010841"/>
              <a:ext cx="2320181" cy="221380"/>
            </a:xfrm>
            <a:custGeom>
              <a:avLst/>
              <a:gdLst/>
              <a:ahLst/>
              <a:cxnLst/>
              <a:rect l="l" t="t" r="r" b="b"/>
              <a:pathLst>
                <a:path w="107478" h="10255" extrusionOk="0">
                  <a:moveTo>
                    <a:pt x="2960" y="1"/>
                  </a:moveTo>
                  <a:cubicBezTo>
                    <a:pt x="1332" y="1"/>
                    <a:pt x="1" y="1332"/>
                    <a:pt x="1" y="2960"/>
                  </a:cubicBezTo>
                  <a:lnTo>
                    <a:pt x="1" y="10255"/>
                  </a:lnTo>
                  <a:lnTo>
                    <a:pt x="107478" y="10255"/>
                  </a:lnTo>
                  <a:lnTo>
                    <a:pt x="105341" y="2840"/>
                  </a:lnTo>
                  <a:cubicBezTo>
                    <a:pt x="104892" y="1280"/>
                    <a:pt x="103195" y="1"/>
                    <a:pt x="10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461123" y="1832008"/>
              <a:ext cx="1137165" cy="294799"/>
            </a:xfrm>
            <a:custGeom>
              <a:avLst/>
              <a:gdLst/>
              <a:ahLst/>
              <a:cxnLst/>
              <a:rect l="l" t="t" r="r" b="b"/>
              <a:pathLst>
                <a:path w="52677" h="13656" extrusionOk="0">
                  <a:moveTo>
                    <a:pt x="8158" y="0"/>
                  </a:moveTo>
                  <a:cubicBezTo>
                    <a:pt x="4552" y="0"/>
                    <a:pt x="1398" y="2329"/>
                    <a:pt x="275" y="6043"/>
                  </a:cubicBezTo>
                  <a:cubicBezTo>
                    <a:pt x="0" y="6955"/>
                    <a:pt x="797" y="7643"/>
                    <a:pt x="1572" y="7643"/>
                  </a:cubicBezTo>
                  <a:cubicBezTo>
                    <a:pt x="1974" y="7643"/>
                    <a:pt x="2370" y="7458"/>
                    <a:pt x="2607" y="7024"/>
                  </a:cubicBezTo>
                  <a:cubicBezTo>
                    <a:pt x="3815" y="4823"/>
                    <a:pt x="5717" y="3407"/>
                    <a:pt x="8150" y="3407"/>
                  </a:cubicBezTo>
                  <a:cubicBezTo>
                    <a:pt x="8459" y="3407"/>
                    <a:pt x="8777" y="3429"/>
                    <a:pt x="9102" y="3476"/>
                  </a:cubicBezTo>
                  <a:cubicBezTo>
                    <a:pt x="11795" y="3866"/>
                    <a:pt x="13700" y="5889"/>
                    <a:pt x="15759" y="7460"/>
                  </a:cubicBezTo>
                  <a:cubicBezTo>
                    <a:pt x="17391" y="8706"/>
                    <a:pt x="19376" y="9864"/>
                    <a:pt x="21487" y="9864"/>
                  </a:cubicBezTo>
                  <a:cubicBezTo>
                    <a:pt x="21806" y="9864"/>
                    <a:pt x="22128" y="9838"/>
                    <a:pt x="22452" y="9781"/>
                  </a:cubicBezTo>
                  <a:cubicBezTo>
                    <a:pt x="24943" y="9344"/>
                    <a:pt x="26193" y="7511"/>
                    <a:pt x="28096" y="6058"/>
                  </a:cubicBezTo>
                  <a:cubicBezTo>
                    <a:pt x="28789" y="5529"/>
                    <a:pt x="29494" y="5250"/>
                    <a:pt x="30118" y="5250"/>
                  </a:cubicBezTo>
                  <a:cubicBezTo>
                    <a:pt x="31059" y="5250"/>
                    <a:pt x="31814" y="5884"/>
                    <a:pt x="32064" y="7250"/>
                  </a:cubicBezTo>
                  <a:cubicBezTo>
                    <a:pt x="32253" y="8278"/>
                    <a:pt x="32309" y="9428"/>
                    <a:pt x="32856" y="10352"/>
                  </a:cubicBezTo>
                  <a:cubicBezTo>
                    <a:pt x="33929" y="12163"/>
                    <a:pt x="35741" y="13458"/>
                    <a:pt x="37885" y="13626"/>
                  </a:cubicBezTo>
                  <a:cubicBezTo>
                    <a:pt x="38133" y="13646"/>
                    <a:pt x="38377" y="13655"/>
                    <a:pt x="38618" y="13655"/>
                  </a:cubicBezTo>
                  <a:cubicBezTo>
                    <a:pt x="40560" y="13655"/>
                    <a:pt x="42276" y="13021"/>
                    <a:pt x="43745" y="11646"/>
                  </a:cubicBezTo>
                  <a:cubicBezTo>
                    <a:pt x="46112" y="9433"/>
                    <a:pt x="46709" y="6583"/>
                    <a:pt x="50611" y="6349"/>
                  </a:cubicBezTo>
                  <a:cubicBezTo>
                    <a:pt x="52658" y="6226"/>
                    <a:pt x="52677" y="3243"/>
                    <a:pt x="50611" y="3161"/>
                  </a:cubicBezTo>
                  <a:cubicBezTo>
                    <a:pt x="50499" y="3156"/>
                    <a:pt x="50388" y="3154"/>
                    <a:pt x="50278" y="3154"/>
                  </a:cubicBezTo>
                  <a:cubicBezTo>
                    <a:pt x="47496" y="3154"/>
                    <a:pt x="45079" y="4551"/>
                    <a:pt x="43281" y="6666"/>
                  </a:cubicBezTo>
                  <a:cubicBezTo>
                    <a:pt x="42581" y="7489"/>
                    <a:pt x="42076" y="8454"/>
                    <a:pt x="41375" y="9278"/>
                  </a:cubicBezTo>
                  <a:cubicBezTo>
                    <a:pt x="40754" y="10007"/>
                    <a:pt x="39788" y="10360"/>
                    <a:pt x="38816" y="10360"/>
                  </a:cubicBezTo>
                  <a:cubicBezTo>
                    <a:pt x="37487" y="10360"/>
                    <a:pt x="36149" y="9698"/>
                    <a:pt x="35677" y="8433"/>
                  </a:cubicBezTo>
                  <a:cubicBezTo>
                    <a:pt x="34888" y="6319"/>
                    <a:pt x="35354" y="3794"/>
                    <a:pt x="33118" y="2419"/>
                  </a:cubicBezTo>
                  <a:cubicBezTo>
                    <a:pt x="32233" y="1875"/>
                    <a:pt x="31358" y="1643"/>
                    <a:pt x="30495" y="1643"/>
                  </a:cubicBezTo>
                  <a:cubicBezTo>
                    <a:pt x="29092" y="1643"/>
                    <a:pt x="27721" y="2257"/>
                    <a:pt x="26391" y="3142"/>
                  </a:cubicBezTo>
                  <a:cubicBezTo>
                    <a:pt x="25429" y="3782"/>
                    <a:pt x="24617" y="4624"/>
                    <a:pt x="23783" y="5417"/>
                  </a:cubicBezTo>
                  <a:cubicBezTo>
                    <a:pt x="23045" y="6119"/>
                    <a:pt x="22274" y="6397"/>
                    <a:pt x="21496" y="6397"/>
                  </a:cubicBezTo>
                  <a:cubicBezTo>
                    <a:pt x="20362" y="6397"/>
                    <a:pt x="19215" y="5806"/>
                    <a:pt x="18134" y="5072"/>
                  </a:cubicBezTo>
                  <a:cubicBezTo>
                    <a:pt x="15793" y="3482"/>
                    <a:pt x="14013" y="1600"/>
                    <a:pt x="11305" y="586"/>
                  </a:cubicBezTo>
                  <a:cubicBezTo>
                    <a:pt x="10243" y="188"/>
                    <a:pt x="9182" y="0"/>
                    <a:pt x="8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1694330" y="1835052"/>
              <a:ext cx="429181" cy="496383"/>
            </a:xfrm>
            <a:custGeom>
              <a:avLst/>
              <a:gdLst/>
              <a:ahLst/>
              <a:cxnLst/>
              <a:rect l="l" t="t" r="r" b="b"/>
              <a:pathLst>
                <a:path w="19881" h="22994" extrusionOk="0">
                  <a:moveTo>
                    <a:pt x="12884" y="0"/>
                  </a:moveTo>
                  <a:cubicBezTo>
                    <a:pt x="11674" y="0"/>
                    <a:pt x="10487" y="336"/>
                    <a:pt x="9455" y="1123"/>
                  </a:cubicBezTo>
                  <a:cubicBezTo>
                    <a:pt x="6315" y="3517"/>
                    <a:pt x="8273" y="7128"/>
                    <a:pt x="9900" y="9727"/>
                  </a:cubicBezTo>
                  <a:cubicBezTo>
                    <a:pt x="10493" y="10676"/>
                    <a:pt x="10892" y="11508"/>
                    <a:pt x="10963" y="12645"/>
                  </a:cubicBezTo>
                  <a:cubicBezTo>
                    <a:pt x="11015" y="13492"/>
                    <a:pt x="10077" y="13569"/>
                    <a:pt x="9356" y="13569"/>
                  </a:cubicBezTo>
                  <a:cubicBezTo>
                    <a:pt x="9196" y="13569"/>
                    <a:pt x="9047" y="13565"/>
                    <a:pt x="8922" y="13565"/>
                  </a:cubicBezTo>
                  <a:cubicBezTo>
                    <a:pt x="8879" y="13565"/>
                    <a:pt x="8840" y="13565"/>
                    <a:pt x="8803" y="13566"/>
                  </a:cubicBezTo>
                  <a:cubicBezTo>
                    <a:pt x="6863" y="13626"/>
                    <a:pt x="5146" y="13774"/>
                    <a:pt x="3408" y="14720"/>
                  </a:cubicBezTo>
                  <a:cubicBezTo>
                    <a:pt x="294" y="16413"/>
                    <a:pt x="1" y="21267"/>
                    <a:pt x="3262" y="22854"/>
                  </a:cubicBezTo>
                  <a:cubicBezTo>
                    <a:pt x="3457" y="22949"/>
                    <a:pt x="3678" y="22993"/>
                    <a:pt x="3903" y="22993"/>
                  </a:cubicBezTo>
                  <a:cubicBezTo>
                    <a:pt x="4818" y="22993"/>
                    <a:pt x="5804" y="22264"/>
                    <a:pt x="5372" y="21234"/>
                  </a:cubicBezTo>
                  <a:cubicBezTo>
                    <a:pt x="4648" y="19511"/>
                    <a:pt x="3721" y="18130"/>
                    <a:pt x="6140" y="17230"/>
                  </a:cubicBezTo>
                  <a:cubicBezTo>
                    <a:pt x="7294" y="16800"/>
                    <a:pt x="8746" y="16988"/>
                    <a:pt x="9957" y="16891"/>
                  </a:cubicBezTo>
                  <a:cubicBezTo>
                    <a:pt x="12025" y="16729"/>
                    <a:pt x="13604" y="15791"/>
                    <a:pt x="14183" y="13741"/>
                  </a:cubicBezTo>
                  <a:cubicBezTo>
                    <a:pt x="14811" y="11524"/>
                    <a:pt x="13449" y="9260"/>
                    <a:pt x="12290" y="7511"/>
                  </a:cubicBezTo>
                  <a:cubicBezTo>
                    <a:pt x="11301" y="6017"/>
                    <a:pt x="9416" y="3135"/>
                    <a:pt x="12835" y="2749"/>
                  </a:cubicBezTo>
                  <a:cubicBezTo>
                    <a:pt x="12966" y="2734"/>
                    <a:pt x="13097" y="2727"/>
                    <a:pt x="13227" y="2727"/>
                  </a:cubicBezTo>
                  <a:cubicBezTo>
                    <a:pt x="14851" y="2727"/>
                    <a:pt x="16405" y="3825"/>
                    <a:pt x="17775" y="4536"/>
                  </a:cubicBezTo>
                  <a:cubicBezTo>
                    <a:pt x="17954" y="4629"/>
                    <a:pt x="18134" y="4670"/>
                    <a:pt x="18306" y="4670"/>
                  </a:cubicBezTo>
                  <a:cubicBezTo>
                    <a:pt x="19197" y="4670"/>
                    <a:pt x="19880" y="3566"/>
                    <a:pt x="19120" y="2795"/>
                  </a:cubicBezTo>
                  <a:cubicBezTo>
                    <a:pt x="17537" y="1193"/>
                    <a:pt x="15167" y="0"/>
                    <a:pt x="12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446940" y="1293572"/>
              <a:ext cx="177751" cy="477386"/>
            </a:xfrm>
            <a:custGeom>
              <a:avLst/>
              <a:gdLst/>
              <a:ahLst/>
              <a:cxnLst/>
              <a:rect l="l" t="t" r="r" b="b"/>
              <a:pathLst>
                <a:path w="8234" h="22114" extrusionOk="0">
                  <a:moveTo>
                    <a:pt x="2170" y="0"/>
                  </a:moveTo>
                  <a:cubicBezTo>
                    <a:pt x="1693" y="0"/>
                    <a:pt x="1286" y="590"/>
                    <a:pt x="1564" y="1057"/>
                  </a:cubicBezTo>
                  <a:cubicBezTo>
                    <a:pt x="2627" y="2838"/>
                    <a:pt x="4073" y="4455"/>
                    <a:pt x="4860" y="6386"/>
                  </a:cubicBezTo>
                  <a:cubicBezTo>
                    <a:pt x="5867" y="8854"/>
                    <a:pt x="4085" y="11033"/>
                    <a:pt x="2790" y="12944"/>
                  </a:cubicBezTo>
                  <a:cubicBezTo>
                    <a:pt x="1002" y="15584"/>
                    <a:pt x="1" y="18775"/>
                    <a:pt x="2039" y="21563"/>
                  </a:cubicBezTo>
                  <a:cubicBezTo>
                    <a:pt x="2319" y="21946"/>
                    <a:pt x="2689" y="22113"/>
                    <a:pt x="3044" y="22113"/>
                  </a:cubicBezTo>
                  <a:cubicBezTo>
                    <a:pt x="3707" y="22113"/>
                    <a:pt x="4316" y="21526"/>
                    <a:pt x="4180" y="20660"/>
                  </a:cubicBezTo>
                  <a:cubicBezTo>
                    <a:pt x="3772" y="18066"/>
                    <a:pt x="3985" y="16671"/>
                    <a:pt x="5411" y="14474"/>
                  </a:cubicBezTo>
                  <a:cubicBezTo>
                    <a:pt x="6459" y="12858"/>
                    <a:pt x="7732" y="11141"/>
                    <a:pt x="7900" y="9153"/>
                  </a:cubicBezTo>
                  <a:cubicBezTo>
                    <a:pt x="8233" y="5174"/>
                    <a:pt x="5640" y="2202"/>
                    <a:pt x="2513" y="109"/>
                  </a:cubicBezTo>
                  <a:cubicBezTo>
                    <a:pt x="2400" y="34"/>
                    <a:pt x="2283" y="0"/>
                    <a:pt x="2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421203" y="1805628"/>
              <a:ext cx="802148" cy="391295"/>
            </a:xfrm>
            <a:custGeom>
              <a:avLst/>
              <a:gdLst/>
              <a:ahLst/>
              <a:cxnLst/>
              <a:rect l="l" t="t" r="r" b="b"/>
              <a:pathLst>
                <a:path w="37158" h="18126" extrusionOk="0">
                  <a:moveTo>
                    <a:pt x="29578" y="1"/>
                  </a:moveTo>
                  <a:cubicBezTo>
                    <a:pt x="27816" y="1"/>
                    <a:pt x="26182" y="716"/>
                    <a:pt x="24982" y="2674"/>
                  </a:cubicBezTo>
                  <a:cubicBezTo>
                    <a:pt x="23811" y="4585"/>
                    <a:pt x="24033" y="6969"/>
                    <a:pt x="24070" y="9100"/>
                  </a:cubicBezTo>
                  <a:cubicBezTo>
                    <a:pt x="24083" y="9832"/>
                    <a:pt x="24245" y="11226"/>
                    <a:pt x="23373" y="11515"/>
                  </a:cubicBezTo>
                  <a:cubicBezTo>
                    <a:pt x="23101" y="11605"/>
                    <a:pt x="22820" y="11646"/>
                    <a:pt x="22532" y="11646"/>
                  </a:cubicBezTo>
                  <a:cubicBezTo>
                    <a:pt x="20873" y="11646"/>
                    <a:pt x="19024" y="10303"/>
                    <a:pt x="17902" y="9397"/>
                  </a:cubicBezTo>
                  <a:cubicBezTo>
                    <a:pt x="15328" y="7321"/>
                    <a:pt x="11523" y="3665"/>
                    <a:pt x="7835" y="3665"/>
                  </a:cubicBezTo>
                  <a:cubicBezTo>
                    <a:pt x="6590" y="3665"/>
                    <a:pt x="5358" y="4082"/>
                    <a:pt x="4191" y="5118"/>
                  </a:cubicBezTo>
                  <a:cubicBezTo>
                    <a:pt x="1186" y="7785"/>
                    <a:pt x="0" y="14599"/>
                    <a:pt x="2960" y="17701"/>
                  </a:cubicBezTo>
                  <a:cubicBezTo>
                    <a:pt x="3240" y="17993"/>
                    <a:pt x="3622" y="18126"/>
                    <a:pt x="4007" y="18126"/>
                  </a:cubicBezTo>
                  <a:cubicBezTo>
                    <a:pt x="4819" y="18126"/>
                    <a:pt x="5645" y="17537"/>
                    <a:pt x="5565" y="16622"/>
                  </a:cubicBezTo>
                  <a:cubicBezTo>
                    <a:pt x="5304" y="13646"/>
                    <a:pt x="3839" y="7325"/>
                    <a:pt x="8008" y="7325"/>
                  </a:cubicBezTo>
                  <a:cubicBezTo>
                    <a:pt x="8444" y="7325"/>
                    <a:pt x="8941" y="7394"/>
                    <a:pt x="9508" y="7543"/>
                  </a:cubicBezTo>
                  <a:cubicBezTo>
                    <a:pt x="12061" y="8216"/>
                    <a:pt x="14061" y="10702"/>
                    <a:pt x="16052" y="12296"/>
                  </a:cubicBezTo>
                  <a:cubicBezTo>
                    <a:pt x="18044" y="13891"/>
                    <a:pt x="20155" y="14773"/>
                    <a:pt x="22696" y="14972"/>
                  </a:cubicBezTo>
                  <a:cubicBezTo>
                    <a:pt x="22859" y="14985"/>
                    <a:pt x="23016" y="14991"/>
                    <a:pt x="23169" y="14991"/>
                  </a:cubicBezTo>
                  <a:cubicBezTo>
                    <a:pt x="26973" y="14991"/>
                    <a:pt x="27489" y="11106"/>
                    <a:pt x="27305" y="8031"/>
                  </a:cubicBezTo>
                  <a:cubicBezTo>
                    <a:pt x="27175" y="5898"/>
                    <a:pt x="27130" y="2813"/>
                    <a:pt x="29936" y="2602"/>
                  </a:cubicBezTo>
                  <a:cubicBezTo>
                    <a:pt x="30087" y="2590"/>
                    <a:pt x="30239" y="2585"/>
                    <a:pt x="30391" y="2585"/>
                  </a:cubicBezTo>
                  <a:cubicBezTo>
                    <a:pt x="32382" y="2585"/>
                    <a:pt x="34472" y="3510"/>
                    <a:pt x="36428" y="3758"/>
                  </a:cubicBezTo>
                  <a:cubicBezTo>
                    <a:pt x="36453" y="3761"/>
                    <a:pt x="36478" y="3763"/>
                    <a:pt x="36501" y="3763"/>
                  </a:cubicBezTo>
                  <a:cubicBezTo>
                    <a:pt x="37057" y="3763"/>
                    <a:pt x="37157" y="2931"/>
                    <a:pt x="36725" y="2660"/>
                  </a:cubicBezTo>
                  <a:cubicBezTo>
                    <a:pt x="34623" y="1333"/>
                    <a:pt x="31982" y="1"/>
                    <a:pt x="29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1150066" y="1904520"/>
              <a:ext cx="33374" cy="40369"/>
            </a:xfrm>
            <a:custGeom>
              <a:avLst/>
              <a:gdLst/>
              <a:ahLst/>
              <a:cxnLst/>
              <a:rect l="l" t="t" r="r" b="b"/>
              <a:pathLst>
                <a:path w="1546" h="1870" extrusionOk="0">
                  <a:moveTo>
                    <a:pt x="457" y="1"/>
                  </a:moveTo>
                  <a:cubicBezTo>
                    <a:pt x="451" y="1"/>
                    <a:pt x="445" y="1"/>
                    <a:pt x="439" y="1"/>
                  </a:cubicBezTo>
                  <a:cubicBezTo>
                    <a:pt x="114" y="8"/>
                    <a:pt x="1" y="433"/>
                    <a:pt x="275" y="602"/>
                  </a:cubicBezTo>
                  <a:cubicBezTo>
                    <a:pt x="395" y="676"/>
                    <a:pt x="446" y="864"/>
                    <a:pt x="491" y="988"/>
                  </a:cubicBezTo>
                  <a:cubicBezTo>
                    <a:pt x="582" y="1237"/>
                    <a:pt x="702" y="1476"/>
                    <a:pt x="847" y="1699"/>
                  </a:cubicBezTo>
                  <a:cubicBezTo>
                    <a:pt x="922" y="1817"/>
                    <a:pt x="1034" y="1869"/>
                    <a:pt x="1144" y="1869"/>
                  </a:cubicBezTo>
                  <a:cubicBezTo>
                    <a:pt x="1320" y="1869"/>
                    <a:pt x="1491" y="1736"/>
                    <a:pt x="1504" y="1520"/>
                  </a:cubicBezTo>
                  <a:cubicBezTo>
                    <a:pt x="1545" y="913"/>
                    <a:pt x="1182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1171761" y="1962828"/>
              <a:ext cx="26725" cy="31734"/>
            </a:xfrm>
            <a:custGeom>
              <a:avLst/>
              <a:gdLst/>
              <a:ahLst/>
              <a:cxnLst/>
              <a:rect l="l" t="t" r="r" b="b"/>
              <a:pathLst>
                <a:path w="1238" h="1470" extrusionOk="0">
                  <a:moveTo>
                    <a:pt x="601" y="1"/>
                  </a:moveTo>
                  <a:cubicBezTo>
                    <a:pt x="284" y="1"/>
                    <a:pt x="0" y="328"/>
                    <a:pt x="196" y="677"/>
                  </a:cubicBezTo>
                  <a:cubicBezTo>
                    <a:pt x="233" y="745"/>
                    <a:pt x="236" y="860"/>
                    <a:pt x="249" y="936"/>
                  </a:cubicBezTo>
                  <a:cubicBezTo>
                    <a:pt x="279" y="1097"/>
                    <a:pt x="428" y="1190"/>
                    <a:pt x="492" y="1330"/>
                  </a:cubicBezTo>
                  <a:cubicBezTo>
                    <a:pt x="536" y="1422"/>
                    <a:pt x="638" y="1469"/>
                    <a:pt x="739" y="1469"/>
                  </a:cubicBezTo>
                  <a:cubicBezTo>
                    <a:pt x="840" y="1469"/>
                    <a:pt x="941" y="1423"/>
                    <a:pt x="983" y="1330"/>
                  </a:cubicBezTo>
                  <a:cubicBezTo>
                    <a:pt x="1082" y="1111"/>
                    <a:pt x="1238" y="986"/>
                    <a:pt x="1209" y="718"/>
                  </a:cubicBezTo>
                  <a:cubicBezTo>
                    <a:pt x="1186" y="485"/>
                    <a:pt x="1092" y="280"/>
                    <a:pt x="915" y="124"/>
                  </a:cubicBezTo>
                  <a:cubicBezTo>
                    <a:pt x="818" y="38"/>
                    <a:pt x="707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1489745" y="1918746"/>
              <a:ext cx="41016" cy="14248"/>
            </a:xfrm>
            <a:custGeom>
              <a:avLst/>
              <a:gdLst/>
              <a:ahLst/>
              <a:cxnLst/>
              <a:rect l="l" t="t" r="r" b="b"/>
              <a:pathLst>
                <a:path w="1900" h="660" extrusionOk="0">
                  <a:moveTo>
                    <a:pt x="1255" y="1"/>
                  </a:moveTo>
                  <a:cubicBezTo>
                    <a:pt x="891" y="1"/>
                    <a:pt x="540" y="145"/>
                    <a:pt x="164" y="256"/>
                  </a:cubicBezTo>
                  <a:cubicBezTo>
                    <a:pt x="9" y="302"/>
                    <a:pt x="0" y="535"/>
                    <a:pt x="164" y="577"/>
                  </a:cubicBezTo>
                  <a:cubicBezTo>
                    <a:pt x="377" y="631"/>
                    <a:pt x="589" y="660"/>
                    <a:pt x="797" y="660"/>
                  </a:cubicBezTo>
                  <a:cubicBezTo>
                    <a:pt x="1133" y="660"/>
                    <a:pt x="1462" y="585"/>
                    <a:pt x="1779" y="424"/>
                  </a:cubicBezTo>
                  <a:cubicBezTo>
                    <a:pt x="1892" y="367"/>
                    <a:pt x="1900" y="170"/>
                    <a:pt x="1779" y="114"/>
                  </a:cubicBezTo>
                  <a:cubicBezTo>
                    <a:pt x="1599" y="32"/>
                    <a:pt x="142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900512" y="1860179"/>
              <a:ext cx="54249" cy="37476"/>
            </a:xfrm>
            <a:custGeom>
              <a:avLst/>
              <a:gdLst/>
              <a:ahLst/>
              <a:cxnLst/>
              <a:rect l="l" t="t" r="r" b="b"/>
              <a:pathLst>
                <a:path w="2513" h="1736" extrusionOk="0">
                  <a:moveTo>
                    <a:pt x="1693" y="0"/>
                  </a:moveTo>
                  <a:cubicBezTo>
                    <a:pt x="1348" y="0"/>
                    <a:pt x="981" y="128"/>
                    <a:pt x="706" y="272"/>
                  </a:cubicBezTo>
                  <a:cubicBezTo>
                    <a:pt x="203" y="538"/>
                    <a:pt x="1" y="1156"/>
                    <a:pt x="180" y="1673"/>
                  </a:cubicBezTo>
                  <a:cubicBezTo>
                    <a:pt x="193" y="1710"/>
                    <a:pt x="229" y="1735"/>
                    <a:pt x="265" y="1735"/>
                  </a:cubicBezTo>
                  <a:cubicBezTo>
                    <a:pt x="285" y="1735"/>
                    <a:pt x="304" y="1728"/>
                    <a:pt x="319" y="1710"/>
                  </a:cubicBezTo>
                  <a:cubicBezTo>
                    <a:pt x="564" y="1432"/>
                    <a:pt x="833" y="1220"/>
                    <a:pt x="1147" y="1026"/>
                  </a:cubicBezTo>
                  <a:cubicBezTo>
                    <a:pt x="1511" y="804"/>
                    <a:pt x="1964" y="945"/>
                    <a:pt x="2326" y="715"/>
                  </a:cubicBezTo>
                  <a:cubicBezTo>
                    <a:pt x="2484" y="618"/>
                    <a:pt x="2513" y="400"/>
                    <a:pt x="2385" y="268"/>
                  </a:cubicBezTo>
                  <a:cubicBezTo>
                    <a:pt x="2200" y="73"/>
                    <a:pt x="1953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562817" y="1899490"/>
              <a:ext cx="83285" cy="41189"/>
            </a:xfrm>
            <a:custGeom>
              <a:avLst/>
              <a:gdLst/>
              <a:ahLst/>
              <a:cxnLst/>
              <a:rect l="l" t="t" r="r" b="b"/>
              <a:pathLst>
                <a:path w="3858" h="1908" extrusionOk="0">
                  <a:moveTo>
                    <a:pt x="1434" y="0"/>
                  </a:moveTo>
                  <a:cubicBezTo>
                    <a:pt x="971" y="0"/>
                    <a:pt x="527" y="112"/>
                    <a:pt x="41" y="241"/>
                  </a:cubicBezTo>
                  <a:cubicBezTo>
                    <a:pt x="1" y="251"/>
                    <a:pt x="12" y="306"/>
                    <a:pt x="49" y="309"/>
                  </a:cubicBezTo>
                  <a:cubicBezTo>
                    <a:pt x="805" y="362"/>
                    <a:pt x="1845" y="614"/>
                    <a:pt x="2432" y="1117"/>
                  </a:cubicBezTo>
                  <a:cubicBezTo>
                    <a:pt x="2667" y="1318"/>
                    <a:pt x="3020" y="1908"/>
                    <a:pt x="3389" y="1908"/>
                  </a:cubicBezTo>
                  <a:cubicBezTo>
                    <a:pt x="3487" y="1908"/>
                    <a:pt x="3586" y="1866"/>
                    <a:pt x="3684" y="1764"/>
                  </a:cubicBezTo>
                  <a:cubicBezTo>
                    <a:pt x="3789" y="1656"/>
                    <a:pt x="3857" y="1471"/>
                    <a:pt x="3801" y="1322"/>
                  </a:cubicBezTo>
                  <a:cubicBezTo>
                    <a:pt x="3536" y="622"/>
                    <a:pt x="2897" y="313"/>
                    <a:pt x="2213" y="113"/>
                  </a:cubicBezTo>
                  <a:cubicBezTo>
                    <a:pt x="1941" y="33"/>
                    <a:pt x="1685" y="0"/>
                    <a:pt x="1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978484" y="1847896"/>
              <a:ext cx="48097" cy="46823"/>
            </a:xfrm>
            <a:custGeom>
              <a:avLst/>
              <a:gdLst/>
              <a:ahLst/>
              <a:cxnLst/>
              <a:rect l="l" t="t" r="r" b="b"/>
              <a:pathLst>
                <a:path w="2228" h="2169" extrusionOk="0">
                  <a:moveTo>
                    <a:pt x="1460" y="0"/>
                  </a:moveTo>
                  <a:cubicBezTo>
                    <a:pt x="1086" y="0"/>
                    <a:pt x="736" y="173"/>
                    <a:pt x="434" y="456"/>
                  </a:cubicBezTo>
                  <a:cubicBezTo>
                    <a:pt x="0" y="863"/>
                    <a:pt x="39" y="1477"/>
                    <a:pt x="226" y="1991"/>
                  </a:cubicBezTo>
                  <a:cubicBezTo>
                    <a:pt x="270" y="2111"/>
                    <a:pt x="365" y="2169"/>
                    <a:pt x="462" y="2169"/>
                  </a:cubicBezTo>
                  <a:cubicBezTo>
                    <a:pt x="560" y="2169"/>
                    <a:pt x="660" y="2108"/>
                    <a:pt x="707" y="1991"/>
                  </a:cubicBezTo>
                  <a:cubicBezTo>
                    <a:pt x="825" y="1696"/>
                    <a:pt x="1030" y="1493"/>
                    <a:pt x="1251" y="1272"/>
                  </a:cubicBezTo>
                  <a:cubicBezTo>
                    <a:pt x="1306" y="1215"/>
                    <a:pt x="1444" y="1144"/>
                    <a:pt x="1572" y="1089"/>
                  </a:cubicBezTo>
                  <a:cubicBezTo>
                    <a:pt x="1730" y="1023"/>
                    <a:pt x="1946" y="836"/>
                    <a:pt x="2067" y="716"/>
                  </a:cubicBezTo>
                  <a:cubicBezTo>
                    <a:pt x="2228" y="558"/>
                    <a:pt x="2218" y="217"/>
                    <a:pt x="1990" y="117"/>
                  </a:cubicBezTo>
                  <a:cubicBezTo>
                    <a:pt x="1810" y="37"/>
                    <a:pt x="1632" y="0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6875" y="1906614"/>
              <a:ext cx="21954" cy="30093"/>
            </a:xfrm>
            <a:custGeom>
              <a:avLst/>
              <a:gdLst/>
              <a:ahLst/>
              <a:cxnLst/>
              <a:rect l="l" t="t" r="r" b="b"/>
              <a:pathLst>
                <a:path w="1017" h="1394" extrusionOk="0">
                  <a:moveTo>
                    <a:pt x="620" y="1"/>
                  </a:moveTo>
                  <a:cubicBezTo>
                    <a:pt x="559" y="1"/>
                    <a:pt x="500" y="16"/>
                    <a:pt x="449" y="49"/>
                  </a:cubicBezTo>
                  <a:cubicBezTo>
                    <a:pt x="108" y="269"/>
                    <a:pt x="5" y="582"/>
                    <a:pt x="3" y="979"/>
                  </a:cubicBezTo>
                  <a:cubicBezTo>
                    <a:pt x="0" y="1258"/>
                    <a:pt x="197" y="1394"/>
                    <a:pt x="403" y="1394"/>
                  </a:cubicBezTo>
                  <a:cubicBezTo>
                    <a:pt x="614" y="1394"/>
                    <a:pt x="834" y="1252"/>
                    <a:pt x="862" y="979"/>
                  </a:cubicBezTo>
                  <a:cubicBezTo>
                    <a:pt x="883" y="771"/>
                    <a:pt x="966" y="571"/>
                    <a:pt x="991" y="359"/>
                  </a:cubicBezTo>
                  <a:cubicBezTo>
                    <a:pt x="1016" y="152"/>
                    <a:pt x="812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514573" y="1583298"/>
              <a:ext cx="43995" cy="49025"/>
            </a:xfrm>
            <a:custGeom>
              <a:avLst/>
              <a:gdLst/>
              <a:ahLst/>
              <a:cxnLst/>
              <a:rect l="l" t="t" r="r" b="b"/>
              <a:pathLst>
                <a:path w="2038" h="2271" extrusionOk="0">
                  <a:moveTo>
                    <a:pt x="1446" y="1"/>
                  </a:moveTo>
                  <a:cubicBezTo>
                    <a:pt x="1379" y="1"/>
                    <a:pt x="1309" y="19"/>
                    <a:pt x="1239" y="61"/>
                  </a:cubicBezTo>
                  <a:cubicBezTo>
                    <a:pt x="876" y="277"/>
                    <a:pt x="599" y="620"/>
                    <a:pt x="346" y="950"/>
                  </a:cubicBezTo>
                  <a:cubicBezTo>
                    <a:pt x="218" y="1117"/>
                    <a:pt x="150" y="1317"/>
                    <a:pt x="80" y="1513"/>
                  </a:cubicBezTo>
                  <a:cubicBezTo>
                    <a:pt x="0" y="1731"/>
                    <a:pt x="111" y="1964"/>
                    <a:pt x="54" y="2183"/>
                  </a:cubicBezTo>
                  <a:cubicBezTo>
                    <a:pt x="41" y="2233"/>
                    <a:pt x="83" y="2270"/>
                    <a:pt x="124" y="2270"/>
                  </a:cubicBezTo>
                  <a:cubicBezTo>
                    <a:pt x="146" y="2270"/>
                    <a:pt x="167" y="2260"/>
                    <a:pt x="181" y="2237"/>
                  </a:cubicBezTo>
                  <a:cubicBezTo>
                    <a:pt x="276" y="2073"/>
                    <a:pt x="440" y="2034"/>
                    <a:pt x="575" y="1917"/>
                  </a:cubicBezTo>
                  <a:cubicBezTo>
                    <a:pt x="706" y="1800"/>
                    <a:pt x="827" y="1675"/>
                    <a:pt x="939" y="1541"/>
                  </a:cubicBezTo>
                  <a:cubicBezTo>
                    <a:pt x="1195" y="1244"/>
                    <a:pt x="1473" y="999"/>
                    <a:pt x="1751" y="726"/>
                  </a:cubicBezTo>
                  <a:cubicBezTo>
                    <a:pt x="2038" y="446"/>
                    <a:pt x="1779" y="1"/>
                    <a:pt x="1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637320" y="1276907"/>
              <a:ext cx="1366618" cy="504500"/>
            </a:xfrm>
            <a:custGeom>
              <a:avLst/>
              <a:gdLst/>
              <a:ahLst/>
              <a:cxnLst/>
              <a:rect l="l" t="t" r="r" b="b"/>
              <a:pathLst>
                <a:path w="63306" h="23370" extrusionOk="0">
                  <a:moveTo>
                    <a:pt x="0" y="1"/>
                  </a:moveTo>
                  <a:lnTo>
                    <a:pt x="0" y="23369"/>
                  </a:lnTo>
                  <a:lnTo>
                    <a:pt x="63305" y="23369"/>
                  </a:lnTo>
                  <a:lnTo>
                    <a:pt x="63305" y="1"/>
                  </a:lnTo>
                  <a:close/>
                </a:path>
              </a:pathLst>
            </a:custGeom>
            <a:solidFill>
              <a:srgbClr val="3F2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141213" y="1278396"/>
              <a:ext cx="367225" cy="471190"/>
            </a:xfrm>
            <a:custGeom>
              <a:avLst/>
              <a:gdLst/>
              <a:ahLst/>
              <a:cxnLst/>
              <a:rect l="l" t="t" r="r" b="b"/>
              <a:pathLst>
                <a:path w="17011" h="21827" extrusionOk="0">
                  <a:moveTo>
                    <a:pt x="1" y="0"/>
                  </a:moveTo>
                  <a:lnTo>
                    <a:pt x="1" y="21826"/>
                  </a:lnTo>
                  <a:lnTo>
                    <a:pt x="17010" y="21826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135017" y="1775082"/>
              <a:ext cx="370442" cy="454438"/>
            </a:xfrm>
            <a:custGeom>
              <a:avLst/>
              <a:gdLst/>
              <a:ahLst/>
              <a:cxnLst/>
              <a:rect l="l" t="t" r="r" b="b"/>
              <a:pathLst>
                <a:path w="17160" h="21051" extrusionOk="0">
                  <a:moveTo>
                    <a:pt x="3074" y="449"/>
                  </a:moveTo>
                  <a:cubicBezTo>
                    <a:pt x="4906" y="449"/>
                    <a:pt x="6738" y="507"/>
                    <a:pt x="8570" y="517"/>
                  </a:cubicBezTo>
                  <a:lnTo>
                    <a:pt x="12712" y="536"/>
                  </a:lnTo>
                  <a:cubicBezTo>
                    <a:pt x="12763" y="535"/>
                    <a:pt x="12814" y="535"/>
                    <a:pt x="12864" y="535"/>
                  </a:cubicBezTo>
                  <a:cubicBezTo>
                    <a:pt x="14095" y="535"/>
                    <a:pt x="15326" y="565"/>
                    <a:pt x="16557" y="582"/>
                  </a:cubicBezTo>
                  <a:lnTo>
                    <a:pt x="16557" y="582"/>
                  </a:lnTo>
                  <a:cubicBezTo>
                    <a:pt x="16549" y="1632"/>
                    <a:pt x="16566" y="2680"/>
                    <a:pt x="16600" y="3731"/>
                  </a:cubicBezTo>
                  <a:cubicBezTo>
                    <a:pt x="16644" y="4876"/>
                    <a:pt x="16685" y="6022"/>
                    <a:pt x="16697" y="7169"/>
                  </a:cubicBezTo>
                  <a:cubicBezTo>
                    <a:pt x="16712" y="9399"/>
                    <a:pt x="16690" y="11630"/>
                    <a:pt x="16679" y="13860"/>
                  </a:cubicBezTo>
                  <a:lnTo>
                    <a:pt x="16679" y="13860"/>
                  </a:lnTo>
                  <a:cubicBezTo>
                    <a:pt x="16633" y="13859"/>
                    <a:pt x="16586" y="13858"/>
                    <a:pt x="16539" y="13858"/>
                  </a:cubicBezTo>
                  <a:cubicBezTo>
                    <a:pt x="16407" y="13858"/>
                    <a:pt x="16275" y="13864"/>
                    <a:pt x="16143" y="13876"/>
                  </a:cubicBezTo>
                  <a:cubicBezTo>
                    <a:pt x="15903" y="13889"/>
                    <a:pt x="15668" y="13932"/>
                    <a:pt x="15434" y="13972"/>
                  </a:cubicBezTo>
                  <a:cubicBezTo>
                    <a:pt x="14967" y="14068"/>
                    <a:pt x="14503" y="14195"/>
                    <a:pt x="14068" y="14388"/>
                  </a:cubicBezTo>
                  <a:cubicBezTo>
                    <a:pt x="13843" y="14472"/>
                    <a:pt x="13633" y="14583"/>
                    <a:pt x="13424" y="14699"/>
                  </a:cubicBezTo>
                  <a:cubicBezTo>
                    <a:pt x="13210" y="14805"/>
                    <a:pt x="13012" y="14938"/>
                    <a:pt x="12818" y="15075"/>
                  </a:cubicBezTo>
                  <a:cubicBezTo>
                    <a:pt x="12618" y="15205"/>
                    <a:pt x="12425" y="15344"/>
                    <a:pt x="12250" y="15504"/>
                  </a:cubicBezTo>
                  <a:cubicBezTo>
                    <a:pt x="12074" y="15663"/>
                    <a:pt x="11877" y="15800"/>
                    <a:pt x="11719" y="15977"/>
                  </a:cubicBezTo>
                  <a:lnTo>
                    <a:pt x="11230" y="16492"/>
                  </a:lnTo>
                  <a:cubicBezTo>
                    <a:pt x="11073" y="16669"/>
                    <a:pt x="10938" y="16862"/>
                    <a:pt x="10793" y="17050"/>
                  </a:cubicBezTo>
                  <a:cubicBezTo>
                    <a:pt x="10648" y="17236"/>
                    <a:pt x="10503" y="17423"/>
                    <a:pt x="10388" y="17628"/>
                  </a:cubicBezTo>
                  <a:lnTo>
                    <a:pt x="10018" y="18229"/>
                  </a:lnTo>
                  <a:cubicBezTo>
                    <a:pt x="9890" y="18427"/>
                    <a:pt x="9805" y="18650"/>
                    <a:pt x="9695" y="18858"/>
                  </a:cubicBezTo>
                  <a:lnTo>
                    <a:pt x="9392" y="19497"/>
                  </a:lnTo>
                  <a:lnTo>
                    <a:pt x="8937" y="20733"/>
                  </a:lnTo>
                  <a:cubicBezTo>
                    <a:pt x="6139" y="20642"/>
                    <a:pt x="3341" y="20580"/>
                    <a:pt x="543" y="20545"/>
                  </a:cubicBezTo>
                  <a:lnTo>
                    <a:pt x="543" y="20545"/>
                  </a:lnTo>
                  <a:cubicBezTo>
                    <a:pt x="560" y="18921"/>
                    <a:pt x="567" y="17296"/>
                    <a:pt x="514" y="15672"/>
                  </a:cubicBezTo>
                  <a:cubicBezTo>
                    <a:pt x="458" y="13963"/>
                    <a:pt x="470" y="12253"/>
                    <a:pt x="480" y="10545"/>
                  </a:cubicBezTo>
                  <a:lnTo>
                    <a:pt x="519" y="5419"/>
                  </a:lnTo>
                  <a:cubicBezTo>
                    <a:pt x="533" y="3779"/>
                    <a:pt x="570" y="2138"/>
                    <a:pt x="509" y="497"/>
                  </a:cubicBezTo>
                  <a:lnTo>
                    <a:pt x="509" y="497"/>
                  </a:lnTo>
                  <a:cubicBezTo>
                    <a:pt x="1364" y="461"/>
                    <a:pt x="2219" y="449"/>
                    <a:pt x="3074" y="449"/>
                  </a:cubicBezTo>
                  <a:close/>
                  <a:moveTo>
                    <a:pt x="16856" y="1"/>
                  </a:moveTo>
                  <a:cubicBezTo>
                    <a:pt x="16855" y="1"/>
                    <a:pt x="16854" y="1"/>
                    <a:pt x="16853" y="1"/>
                  </a:cubicBezTo>
                  <a:cubicBezTo>
                    <a:pt x="15523" y="16"/>
                    <a:pt x="14194" y="51"/>
                    <a:pt x="12864" y="51"/>
                  </a:cubicBezTo>
                  <a:cubicBezTo>
                    <a:pt x="12814" y="51"/>
                    <a:pt x="12763" y="51"/>
                    <a:pt x="12712" y="50"/>
                  </a:cubicBezTo>
                  <a:lnTo>
                    <a:pt x="8570" y="69"/>
                  </a:lnTo>
                  <a:cubicBezTo>
                    <a:pt x="6738" y="79"/>
                    <a:pt x="4906" y="137"/>
                    <a:pt x="3074" y="137"/>
                  </a:cubicBezTo>
                  <a:cubicBezTo>
                    <a:pt x="2145" y="137"/>
                    <a:pt x="1216" y="122"/>
                    <a:pt x="288" y="79"/>
                  </a:cubicBezTo>
                  <a:lnTo>
                    <a:pt x="286" y="79"/>
                  </a:lnTo>
                  <a:cubicBezTo>
                    <a:pt x="283" y="79"/>
                    <a:pt x="279" y="79"/>
                    <a:pt x="276" y="79"/>
                  </a:cubicBezTo>
                  <a:cubicBezTo>
                    <a:pt x="168" y="79"/>
                    <a:pt x="78" y="165"/>
                    <a:pt x="73" y="275"/>
                  </a:cubicBezTo>
                  <a:lnTo>
                    <a:pt x="73" y="294"/>
                  </a:lnTo>
                  <a:cubicBezTo>
                    <a:pt x="0" y="2002"/>
                    <a:pt x="40" y="3711"/>
                    <a:pt x="54" y="5419"/>
                  </a:cubicBezTo>
                  <a:lnTo>
                    <a:pt x="94" y="10546"/>
                  </a:lnTo>
                  <a:cubicBezTo>
                    <a:pt x="104" y="12255"/>
                    <a:pt x="114" y="13963"/>
                    <a:pt x="60" y="15672"/>
                  </a:cubicBezTo>
                  <a:cubicBezTo>
                    <a:pt x="7" y="17380"/>
                    <a:pt x="16" y="19089"/>
                    <a:pt x="33" y="20797"/>
                  </a:cubicBezTo>
                  <a:lnTo>
                    <a:pt x="33" y="20801"/>
                  </a:lnTo>
                  <a:cubicBezTo>
                    <a:pt x="34" y="20939"/>
                    <a:pt x="148" y="21050"/>
                    <a:pt x="286" y="21050"/>
                  </a:cubicBezTo>
                  <a:cubicBezTo>
                    <a:pt x="3194" y="21050"/>
                    <a:pt x="6103" y="21019"/>
                    <a:pt x="9014" y="20955"/>
                  </a:cubicBezTo>
                  <a:cubicBezTo>
                    <a:pt x="9059" y="20955"/>
                    <a:pt x="9099" y="20926"/>
                    <a:pt x="9117" y="20885"/>
                  </a:cubicBezTo>
                  <a:lnTo>
                    <a:pt x="9644" y="19596"/>
                  </a:lnTo>
                  <a:lnTo>
                    <a:pt x="9961" y="18986"/>
                  </a:lnTo>
                  <a:cubicBezTo>
                    <a:pt x="10069" y="18786"/>
                    <a:pt x="10154" y="18572"/>
                    <a:pt x="10283" y="18382"/>
                  </a:cubicBezTo>
                  <a:lnTo>
                    <a:pt x="10651" y="17803"/>
                  </a:lnTo>
                  <a:cubicBezTo>
                    <a:pt x="10766" y="17603"/>
                    <a:pt x="10908" y="17423"/>
                    <a:pt x="11052" y="17248"/>
                  </a:cubicBezTo>
                  <a:cubicBezTo>
                    <a:pt x="11197" y="17071"/>
                    <a:pt x="11330" y="16884"/>
                    <a:pt x="11483" y="16716"/>
                  </a:cubicBezTo>
                  <a:lnTo>
                    <a:pt x="11960" y="16229"/>
                  </a:lnTo>
                  <a:cubicBezTo>
                    <a:pt x="12113" y="16060"/>
                    <a:pt x="12305" y="15935"/>
                    <a:pt x="12475" y="15784"/>
                  </a:cubicBezTo>
                  <a:cubicBezTo>
                    <a:pt x="12645" y="15632"/>
                    <a:pt x="12832" y="15505"/>
                    <a:pt x="13024" y="15383"/>
                  </a:cubicBezTo>
                  <a:cubicBezTo>
                    <a:pt x="13210" y="15255"/>
                    <a:pt x="13401" y="15132"/>
                    <a:pt x="13606" y="15034"/>
                  </a:cubicBezTo>
                  <a:cubicBezTo>
                    <a:pt x="13805" y="14928"/>
                    <a:pt x="14001" y="14817"/>
                    <a:pt x="14213" y="14737"/>
                  </a:cubicBezTo>
                  <a:cubicBezTo>
                    <a:pt x="14624" y="14548"/>
                    <a:pt x="15062" y="14425"/>
                    <a:pt x="15502" y="14329"/>
                  </a:cubicBezTo>
                  <a:cubicBezTo>
                    <a:pt x="15724" y="14289"/>
                    <a:pt x="15947" y="14246"/>
                    <a:pt x="16170" y="14232"/>
                  </a:cubicBezTo>
                  <a:cubicBezTo>
                    <a:pt x="16306" y="14218"/>
                    <a:pt x="16442" y="14211"/>
                    <a:pt x="16578" y="14211"/>
                  </a:cubicBezTo>
                  <a:cubicBezTo>
                    <a:pt x="16664" y="14211"/>
                    <a:pt x="16749" y="14214"/>
                    <a:pt x="16833" y="14219"/>
                  </a:cubicBezTo>
                  <a:lnTo>
                    <a:pt x="16855" y="14219"/>
                  </a:lnTo>
                  <a:cubicBezTo>
                    <a:pt x="16950" y="14219"/>
                    <a:pt x="17027" y="14141"/>
                    <a:pt x="17027" y="14044"/>
                  </a:cubicBezTo>
                  <a:cubicBezTo>
                    <a:pt x="17017" y="11752"/>
                    <a:pt x="16993" y="9461"/>
                    <a:pt x="17008" y="7169"/>
                  </a:cubicBezTo>
                  <a:cubicBezTo>
                    <a:pt x="17021" y="6024"/>
                    <a:pt x="17062" y="4877"/>
                    <a:pt x="17105" y="3732"/>
                  </a:cubicBezTo>
                  <a:cubicBezTo>
                    <a:pt x="17144" y="2585"/>
                    <a:pt x="17159" y="1439"/>
                    <a:pt x="17145" y="294"/>
                  </a:cubicBezTo>
                  <a:lnTo>
                    <a:pt x="17145" y="287"/>
                  </a:lnTo>
                  <a:cubicBezTo>
                    <a:pt x="17144" y="128"/>
                    <a:pt x="17014" y="1"/>
                    <a:pt x="16856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2418224" y="1806858"/>
              <a:ext cx="48658" cy="21372"/>
            </a:xfrm>
            <a:custGeom>
              <a:avLst/>
              <a:gdLst/>
              <a:ahLst/>
              <a:cxnLst/>
              <a:rect l="l" t="t" r="r" b="b"/>
              <a:pathLst>
                <a:path w="2254" h="990" extrusionOk="0">
                  <a:moveTo>
                    <a:pt x="1035" y="0"/>
                  </a:moveTo>
                  <a:cubicBezTo>
                    <a:pt x="628" y="0"/>
                    <a:pt x="163" y="104"/>
                    <a:pt x="47" y="505"/>
                  </a:cubicBezTo>
                  <a:cubicBezTo>
                    <a:pt x="0" y="662"/>
                    <a:pt x="80" y="808"/>
                    <a:pt x="206" y="896"/>
                  </a:cubicBezTo>
                  <a:cubicBezTo>
                    <a:pt x="303" y="964"/>
                    <a:pt x="418" y="989"/>
                    <a:pt x="541" y="989"/>
                  </a:cubicBezTo>
                  <a:cubicBezTo>
                    <a:pt x="786" y="989"/>
                    <a:pt x="1059" y="889"/>
                    <a:pt x="1268" y="836"/>
                  </a:cubicBezTo>
                  <a:cubicBezTo>
                    <a:pt x="1575" y="758"/>
                    <a:pt x="1882" y="849"/>
                    <a:pt x="2182" y="739"/>
                  </a:cubicBezTo>
                  <a:cubicBezTo>
                    <a:pt x="2224" y="726"/>
                    <a:pt x="2252" y="690"/>
                    <a:pt x="2253" y="645"/>
                  </a:cubicBezTo>
                  <a:cubicBezTo>
                    <a:pt x="2253" y="186"/>
                    <a:pt x="1726" y="69"/>
                    <a:pt x="1356" y="21"/>
                  </a:cubicBezTo>
                  <a:cubicBezTo>
                    <a:pt x="1260" y="9"/>
                    <a:pt x="1149" y="0"/>
                    <a:pt x="1035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2535530" y="1279951"/>
              <a:ext cx="364052" cy="469701"/>
            </a:xfrm>
            <a:custGeom>
              <a:avLst/>
              <a:gdLst/>
              <a:ahLst/>
              <a:cxnLst/>
              <a:rect l="l" t="t" r="r" b="b"/>
              <a:pathLst>
                <a:path w="16864" h="21758" extrusionOk="0">
                  <a:moveTo>
                    <a:pt x="0" y="1"/>
                  </a:moveTo>
                  <a:lnTo>
                    <a:pt x="0" y="21757"/>
                  </a:lnTo>
                  <a:lnTo>
                    <a:pt x="16863" y="21757"/>
                  </a:lnTo>
                  <a:lnTo>
                    <a:pt x="9985" y="1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42667" y="1308813"/>
              <a:ext cx="303348" cy="408738"/>
            </a:xfrm>
            <a:custGeom>
              <a:avLst/>
              <a:gdLst/>
              <a:ahLst/>
              <a:cxnLst/>
              <a:rect l="l" t="t" r="r" b="b"/>
              <a:pathLst>
                <a:path w="14052" h="18934" extrusionOk="0">
                  <a:moveTo>
                    <a:pt x="1" y="1"/>
                  </a:moveTo>
                  <a:lnTo>
                    <a:pt x="1" y="18934"/>
                  </a:lnTo>
                  <a:lnTo>
                    <a:pt x="14052" y="18934"/>
                  </a:lnTo>
                  <a:lnTo>
                    <a:pt x="14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80121" y="1349268"/>
              <a:ext cx="155344" cy="12801"/>
            </a:xfrm>
            <a:custGeom>
              <a:avLst/>
              <a:gdLst/>
              <a:ahLst/>
              <a:cxnLst/>
              <a:rect l="l" t="t" r="r" b="b"/>
              <a:pathLst>
                <a:path w="7196" h="593" extrusionOk="0">
                  <a:moveTo>
                    <a:pt x="6898" y="0"/>
                  </a:moveTo>
                  <a:cubicBezTo>
                    <a:pt x="6896" y="0"/>
                    <a:pt x="6894" y="0"/>
                    <a:pt x="6892" y="0"/>
                  </a:cubicBezTo>
                  <a:lnTo>
                    <a:pt x="289" y="0"/>
                  </a:lnTo>
                  <a:cubicBezTo>
                    <a:pt x="128" y="5"/>
                    <a:pt x="0" y="136"/>
                    <a:pt x="0" y="296"/>
                  </a:cubicBezTo>
                  <a:cubicBezTo>
                    <a:pt x="0" y="457"/>
                    <a:pt x="128" y="588"/>
                    <a:pt x="289" y="592"/>
                  </a:cubicBezTo>
                  <a:lnTo>
                    <a:pt x="6892" y="592"/>
                  </a:lnTo>
                  <a:cubicBezTo>
                    <a:pt x="6895" y="592"/>
                    <a:pt x="6897" y="592"/>
                    <a:pt x="6900" y="592"/>
                  </a:cubicBezTo>
                  <a:cubicBezTo>
                    <a:pt x="7063" y="592"/>
                    <a:pt x="7195" y="460"/>
                    <a:pt x="7195" y="296"/>
                  </a:cubicBezTo>
                  <a:cubicBezTo>
                    <a:pt x="7195" y="132"/>
                    <a:pt x="7062" y="0"/>
                    <a:pt x="6898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79948" y="1410987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6900" y="593"/>
                  </a:lnTo>
                  <a:cubicBezTo>
                    <a:pt x="7064" y="593"/>
                    <a:pt x="7196" y="460"/>
                    <a:pt x="7196" y="297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80121" y="1472749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0"/>
                  </a:moveTo>
                  <a:cubicBezTo>
                    <a:pt x="6897" y="0"/>
                    <a:pt x="6895" y="0"/>
                    <a:pt x="6892" y="1"/>
                  </a:cubicBezTo>
                  <a:lnTo>
                    <a:pt x="289" y="1"/>
                  </a:lnTo>
                  <a:cubicBezTo>
                    <a:pt x="128" y="3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80121" y="1534467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1"/>
                  </a:moveTo>
                  <a:cubicBezTo>
                    <a:pt x="6897" y="1"/>
                    <a:pt x="6895" y="1"/>
                    <a:pt x="6892" y="1"/>
                  </a:cubicBezTo>
                  <a:lnTo>
                    <a:pt x="289" y="1"/>
                  </a:lnTo>
                  <a:cubicBezTo>
                    <a:pt x="128" y="4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80121" y="1596208"/>
              <a:ext cx="155344" cy="12758"/>
            </a:xfrm>
            <a:custGeom>
              <a:avLst/>
              <a:gdLst/>
              <a:ahLst/>
              <a:cxnLst/>
              <a:rect l="l" t="t" r="r" b="b"/>
              <a:pathLst>
                <a:path w="7196" h="591" extrusionOk="0">
                  <a:moveTo>
                    <a:pt x="6900" y="0"/>
                  </a:moveTo>
                  <a:cubicBezTo>
                    <a:pt x="6897" y="0"/>
                    <a:pt x="6895" y="0"/>
                    <a:pt x="6892" y="0"/>
                  </a:cubicBezTo>
                  <a:lnTo>
                    <a:pt x="289" y="0"/>
                  </a:lnTo>
                  <a:cubicBezTo>
                    <a:pt x="128" y="3"/>
                    <a:pt x="0" y="135"/>
                    <a:pt x="0" y="295"/>
                  </a:cubicBezTo>
                  <a:cubicBezTo>
                    <a:pt x="0" y="455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2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79948" y="1657926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6900" y="592"/>
                  </a:lnTo>
                  <a:cubicBezTo>
                    <a:pt x="7064" y="592"/>
                    <a:pt x="7196" y="460"/>
                    <a:pt x="7196" y="296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952584" y="1349268"/>
              <a:ext cx="58848" cy="12801"/>
            </a:xfrm>
            <a:custGeom>
              <a:avLst/>
              <a:gdLst/>
              <a:ahLst/>
              <a:cxnLst/>
              <a:rect l="l" t="t" r="r" b="b"/>
              <a:pathLst>
                <a:path w="2726" h="593" extrusionOk="0">
                  <a:moveTo>
                    <a:pt x="299" y="0"/>
                  </a:moveTo>
                  <a:cubicBezTo>
                    <a:pt x="135" y="0"/>
                    <a:pt x="0" y="132"/>
                    <a:pt x="0" y="296"/>
                  </a:cubicBezTo>
                  <a:cubicBezTo>
                    <a:pt x="0" y="460"/>
                    <a:pt x="134" y="592"/>
                    <a:pt x="297" y="592"/>
                  </a:cubicBezTo>
                  <a:cubicBezTo>
                    <a:pt x="299" y="592"/>
                    <a:pt x="302" y="592"/>
                    <a:pt x="305" y="592"/>
                  </a:cubicBezTo>
                  <a:lnTo>
                    <a:pt x="2437" y="592"/>
                  </a:lnTo>
                  <a:cubicBezTo>
                    <a:pt x="2596" y="588"/>
                    <a:pt x="2726" y="457"/>
                    <a:pt x="2726" y="296"/>
                  </a:cubicBezTo>
                  <a:cubicBezTo>
                    <a:pt x="2726" y="136"/>
                    <a:pt x="2596" y="5"/>
                    <a:pt x="2437" y="0"/>
                  </a:cubicBezTo>
                  <a:lnTo>
                    <a:pt x="305" y="0"/>
                  </a:lnTo>
                  <a:cubicBezTo>
                    <a:pt x="303" y="0"/>
                    <a:pt x="301" y="0"/>
                    <a:pt x="299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952756" y="1410987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2429" y="593"/>
                  </a:lnTo>
                  <a:cubicBezTo>
                    <a:pt x="2593" y="593"/>
                    <a:pt x="2725" y="460"/>
                    <a:pt x="2725" y="297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952584" y="1472749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0"/>
                  </a:moveTo>
                  <a:cubicBezTo>
                    <a:pt x="134" y="0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3"/>
                    <a:pt x="2437" y="1"/>
                  </a:cubicBezTo>
                  <a:lnTo>
                    <a:pt x="305" y="1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952584" y="1534467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1"/>
                  </a:moveTo>
                  <a:cubicBezTo>
                    <a:pt x="134" y="1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4"/>
                    <a:pt x="2437" y="1"/>
                  </a:cubicBezTo>
                  <a:lnTo>
                    <a:pt x="305" y="1"/>
                  </a:lnTo>
                  <a:cubicBezTo>
                    <a:pt x="302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952584" y="1596208"/>
              <a:ext cx="58848" cy="12758"/>
            </a:xfrm>
            <a:custGeom>
              <a:avLst/>
              <a:gdLst/>
              <a:ahLst/>
              <a:cxnLst/>
              <a:rect l="l" t="t" r="r" b="b"/>
              <a:pathLst>
                <a:path w="2726" h="591" extrusionOk="0">
                  <a:moveTo>
                    <a:pt x="297" y="0"/>
                  </a:moveTo>
                  <a:cubicBezTo>
                    <a:pt x="134" y="0"/>
                    <a:pt x="0" y="132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5"/>
                    <a:pt x="2726" y="295"/>
                  </a:cubicBezTo>
                  <a:cubicBezTo>
                    <a:pt x="2726" y="135"/>
                    <a:pt x="2596" y="3"/>
                    <a:pt x="2437" y="0"/>
                  </a:cubicBezTo>
                  <a:lnTo>
                    <a:pt x="305" y="0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952756" y="1657926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2429" y="592"/>
                  </a:lnTo>
                  <a:cubicBezTo>
                    <a:pt x="2593" y="592"/>
                    <a:pt x="2725" y="460"/>
                    <a:pt x="2725" y="296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891402" y="1544333"/>
              <a:ext cx="14572" cy="52436"/>
            </a:xfrm>
            <a:custGeom>
              <a:avLst/>
              <a:gdLst/>
              <a:ahLst/>
              <a:cxnLst/>
              <a:rect l="l" t="t" r="r" b="b"/>
              <a:pathLst>
                <a:path w="675" h="2429" extrusionOk="0">
                  <a:moveTo>
                    <a:pt x="441" y="1"/>
                  </a:moveTo>
                  <a:lnTo>
                    <a:pt x="179" y="3"/>
                  </a:lnTo>
                  <a:cubicBezTo>
                    <a:pt x="130" y="3"/>
                    <a:pt x="90" y="52"/>
                    <a:pt x="87" y="110"/>
                  </a:cubicBezTo>
                  <a:lnTo>
                    <a:pt x="3" y="2312"/>
                  </a:lnTo>
                  <a:cubicBezTo>
                    <a:pt x="0" y="2376"/>
                    <a:pt x="44" y="2429"/>
                    <a:pt x="98" y="2429"/>
                  </a:cubicBezTo>
                  <a:lnTo>
                    <a:pt x="578" y="2425"/>
                  </a:lnTo>
                  <a:cubicBezTo>
                    <a:pt x="632" y="2423"/>
                    <a:pt x="674" y="2369"/>
                    <a:pt x="669" y="2304"/>
                  </a:cubicBezTo>
                  <a:lnTo>
                    <a:pt x="536" y="104"/>
                  </a:lnTo>
                  <a:cubicBezTo>
                    <a:pt x="532" y="46"/>
                    <a:pt x="491" y="1"/>
                    <a:pt x="441" y="1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855351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2" y="1"/>
                  </a:moveTo>
                  <a:cubicBezTo>
                    <a:pt x="3501" y="1"/>
                    <a:pt x="3500" y="1"/>
                    <a:pt x="3500" y="1"/>
                  </a:cubicBezTo>
                  <a:lnTo>
                    <a:pt x="536" y="33"/>
                  </a:lnTo>
                  <a:cubicBezTo>
                    <a:pt x="423" y="35"/>
                    <a:pt x="330" y="124"/>
                    <a:pt x="323" y="240"/>
                  </a:cubicBezTo>
                  <a:lnTo>
                    <a:pt x="6" y="6256"/>
                  </a:lnTo>
                  <a:cubicBezTo>
                    <a:pt x="0" y="6379"/>
                    <a:pt x="98" y="6483"/>
                    <a:pt x="222" y="6483"/>
                  </a:cubicBezTo>
                  <a:cubicBezTo>
                    <a:pt x="223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1" y="6666"/>
                  </a:cubicBezTo>
                  <a:cubicBezTo>
                    <a:pt x="1955" y="6666"/>
                    <a:pt x="1978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1" y="6439"/>
                    <a:pt x="4180" y="6333"/>
                    <a:pt x="4170" y="6207"/>
                  </a:cubicBezTo>
                  <a:lnTo>
                    <a:pt x="3717" y="201"/>
                  </a:lnTo>
                  <a:cubicBezTo>
                    <a:pt x="3709" y="88"/>
                    <a:pt x="3615" y="1"/>
                    <a:pt x="3502" y="1"/>
                  </a:cubicBezTo>
                  <a:close/>
                </a:path>
              </a:pathLst>
            </a:custGeom>
            <a:solidFill>
              <a:srgbClr val="B4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66879" y="1591631"/>
              <a:ext cx="63640" cy="24113"/>
            </a:xfrm>
            <a:custGeom>
              <a:avLst/>
              <a:gdLst/>
              <a:ahLst/>
              <a:cxnLst/>
              <a:rect l="l" t="t" r="r" b="b"/>
              <a:pathLst>
                <a:path w="2948" h="1117" extrusionOk="0">
                  <a:moveTo>
                    <a:pt x="2924" y="0"/>
                  </a:moveTo>
                  <a:lnTo>
                    <a:pt x="14" y="33"/>
                  </a:lnTo>
                  <a:cubicBezTo>
                    <a:pt x="7" y="33"/>
                    <a:pt x="1" y="39"/>
                    <a:pt x="1" y="46"/>
                  </a:cubicBezTo>
                  <a:lnTo>
                    <a:pt x="14" y="1117"/>
                  </a:lnTo>
                  <a:lnTo>
                    <a:pt x="2947" y="1084"/>
                  </a:lnTo>
                  <a:lnTo>
                    <a:pt x="2936" y="12"/>
                  </a:lnTo>
                  <a:cubicBezTo>
                    <a:pt x="2936" y="6"/>
                    <a:pt x="2930" y="0"/>
                    <a:pt x="2924" y="0"/>
                  </a:cubicBezTo>
                  <a:close/>
                </a:path>
              </a:pathLst>
            </a:custGeom>
            <a:solidFill>
              <a:srgbClr val="D81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923265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lnTo>
                    <a:pt x="1" y="434"/>
                  </a:lnTo>
                  <a:lnTo>
                    <a:pt x="15" y="851"/>
                  </a:ln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918257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913249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7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2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908262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90325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98246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7" y="225"/>
                    <a:pt x="0" y="434"/>
                  </a:cubicBezTo>
                  <a:cubicBezTo>
                    <a:pt x="7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7" y="861"/>
                    <a:pt x="47" y="851"/>
                  </a:cubicBezTo>
                  <a:lnTo>
                    <a:pt x="62" y="434"/>
                  </a:ln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9323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0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6" y="861"/>
                    <a:pt x="47" y="851"/>
                  </a:cubicBezTo>
                  <a:cubicBezTo>
                    <a:pt x="47" y="851"/>
                    <a:pt x="55" y="643"/>
                    <a:pt x="62" y="434"/>
                  </a:cubicBez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888229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88326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1" y="1"/>
                    <a:pt x="14" y="8"/>
                    <a:pt x="14" y="18"/>
                  </a:cubicBezTo>
                  <a:cubicBezTo>
                    <a:pt x="14" y="18"/>
                    <a:pt x="7" y="225"/>
                    <a:pt x="0" y="434"/>
                  </a:cubicBezTo>
                  <a:cubicBezTo>
                    <a:pt x="7" y="643"/>
                    <a:pt x="14" y="851"/>
                    <a:pt x="14" y="851"/>
                  </a:cubicBezTo>
                  <a:cubicBezTo>
                    <a:pt x="14" y="863"/>
                    <a:pt x="22" y="868"/>
                    <a:pt x="30" y="868"/>
                  </a:cubicBezTo>
                  <a:cubicBezTo>
                    <a:pt x="38" y="868"/>
                    <a:pt x="46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6" y="9"/>
                    <a:pt x="39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878212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8"/>
                  </a:cubicBezTo>
                  <a:cubicBezTo>
                    <a:pt x="41" y="868"/>
                    <a:pt x="48" y="861"/>
                    <a:pt x="48" y="851"/>
                  </a:cubicBezTo>
                  <a:lnTo>
                    <a:pt x="62" y="434"/>
                  </a:lnTo>
                  <a:lnTo>
                    <a:pt x="48" y="18"/>
                  </a:lnTo>
                  <a:cubicBezTo>
                    <a:pt x="48" y="6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87337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6" y="8"/>
                    <a:pt x="16" y="18"/>
                  </a:cubicBezTo>
                  <a:cubicBezTo>
                    <a:pt x="16" y="18"/>
                    <a:pt x="7" y="225"/>
                    <a:pt x="0" y="434"/>
                  </a:cubicBezTo>
                  <a:cubicBezTo>
                    <a:pt x="7" y="643"/>
                    <a:pt x="16" y="851"/>
                    <a:pt x="16" y="851"/>
                  </a:cubicBezTo>
                  <a:cubicBezTo>
                    <a:pt x="16" y="860"/>
                    <a:pt x="23" y="867"/>
                    <a:pt x="31" y="868"/>
                  </a:cubicBezTo>
                  <a:cubicBezTo>
                    <a:pt x="40" y="868"/>
                    <a:pt x="47" y="861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798447" y="1544333"/>
              <a:ext cx="14528" cy="52479"/>
            </a:xfrm>
            <a:custGeom>
              <a:avLst/>
              <a:gdLst/>
              <a:ahLst/>
              <a:cxnLst/>
              <a:rect l="l" t="t" r="r" b="b"/>
              <a:pathLst>
                <a:path w="673" h="2431" extrusionOk="0">
                  <a:moveTo>
                    <a:pt x="440" y="1"/>
                  </a:moveTo>
                  <a:lnTo>
                    <a:pt x="178" y="3"/>
                  </a:lnTo>
                  <a:cubicBezTo>
                    <a:pt x="128" y="3"/>
                    <a:pt x="88" y="52"/>
                    <a:pt x="85" y="110"/>
                  </a:cubicBezTo>
                  <a:lnTo>
                    <a:pt x="1" y="2312"/>
                  </a:lnTo>
                  <a:cubicBezTo>
                    <a:pt x="0" y="2376"/>
                    <a:pt x="44" y="2430"/>
                    <a:pt x="97" y="2430"/>
                  </a:cubicBezTo>
                  <a:lnTo>
                    <a:pt x="576" y="2425"/>
                  </a:lnTo>
                  <a:cubicBezTo>
                    <a:pt x="630" y="2423"/>
                    <a:pt x="673" y="2369"/>
                    <a:pt x="669" y="2304"/>
                  </a:cubicBezTo>
                  <a:lnTo>
                    <a:pt x="535" y="104"/>
                  </a:lnTo>
                  <a:cubicBezTo>
                    <a:pt x="531" y="46"/>
                    <a:pt x="489" y="1"/>
                    <a:pt x="440" y="1"/>
                  </a:cubicBezTo>
                  <a:close/>
                </a:path>
              </a:pathLst>
            </a:custGeom>
            <a:solidFill>
              <a:srgbClr val="F2D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762352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3" y="1"/>
                  </a:moveTo>
                  <a:cubicBezTo>
                    <a:pt x="3502" y="1"/>
                    <a:pt x="3501" y="1"/>
                    <a:pt x="3500" y="1"/>
                  </a:cubicBezTo>
                  <a:lnTo>
                    <a:pt x="537" y="35"/>
                  </a:lnTo>
                  <a:cubicBezTo>
                    <a:pt x="423" y="36"/>
                    <a:pt x="329" y="126"/>
                    <a:pt x="323" y="240"/>
                  </a:cubicBezTo>
                  <a:lnTo>
                    <a:pt x="8" y="6256"/>
                  </a:lnTo>
                  <a:cubicBezTo>
                    <a:pt x="1" y="6379"/>
                    <a:pt x="99" y="6483"/>
                    <a:pt x="223" y="6483"/>
                  </a:cubicBezTo>
                  <a:cubicBezTo>
                    <a:pt x="224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2" y="6666"/>
                  </a:cubicBezTo>
                  <a:cubicBezTo>
                    <a:pt x="1955" y="6666"/>
                    <a:pt x="1979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3" y="6439"/>
                    <a:pt x="4180" y="6333"/>
                    <a:pt x="4170" y="6207"/>
                  </a:cubicBezTo>
                  <a:lnTo>
                    <a:pt x="3718" y="201"/>
                  </a:lnTo>
                  <a:cubicBezTo>
                    <a:pt x="3709" y="88"/>
                    <a:pt x="3615" y="1"/>
                    <a:pt x="3503" y="1"/>
                  </a:cubicBezTo>
                  <a:close/>
                </a:path>
              </a:pathLst>
            </a:custGeom>
            <a:solidFill>
              <a:srgbClr val="F5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773902" y="1591631"/>
              <a:ext cx="63618" cy="24156"/>
            </a:xfrm>
            <a:custGeom>
              <a:avLst/>
              <a:gdLst/>
              <a:ahLst/>
              <a:cxnLst/>
              <a:rect l="l" t="t" r="r" b="b"/>
              <a:pathLst>
                <a:path w="2947" h="1119" extrusionOk="0">
                  <a:moveTo>
                    <a:pt x="2924" y="0"/>
                  </a:moveTo>
                  <a:lnTo>
                    <a:pt x="13" y="33"/>
                  </a:lnTo>
                  <a:cubicBezTo>
                    <a:pt x="6" y="33"/>
                    <a:pt x="0" y="39"/>
                    <a:pt x="0" y="46"/>
                  </a:cubicBezTo>
                  <a:lnTo>
                    <a:pt x="13" y="1118"/>
                  </a:lnTo>
                  <a:lnTo>
                    <a:pt x="2947" y="1086"/>
                  </a:lnTo>
                  <a:lnTo>
                    <a:pt x="2935" y="12"/>
                  </a:lnTo>
                  <a:cubicBezTo>
                    <a:pt x="2935" y="6"/>
                    <a:pt x="2929" y="0"/>
                    <a:pt x="2924" y="0"/>
                  </a:cubicBezTo>
                  <a:close/>
                </a:path>
              </a:pathLst>
            </a:custGeom>
            <a:solidFill>
              <a:srgbClr val="F4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83126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826251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40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821243" y="1595215"/>
              <a:ext cx="1360" cy="18716"/>
            </a:xfrm>
            <a:custGeom>
              <a:avLst/>
              <a:gdLst/>
              <a:ahLst/>
              <a:cxnLst/>
              <a:rect l="l" t="t" r="r" b="b"/>
              <a:pathLst>
                <a:path w="63" h="867" extrusionOk="0">
                  <a:moveTo>
                    <a:pt x="30" y="1"/>
                  </a:moveTo>
                  <a:cubicBezTo>
                    <a:pt x="21" y="1"/>
                    <a:pt x="15" y="7"/>
                    <a:pt x="15" y="16"/>
                  </a:cubicBezTo>
                  <a:lnTo>
                    <a:pt x="1" y="435"/>
                  </a:lnTo>
                  <a:lnTo>
                    <a:pt x="15" y="851"/>
                  </a:lnTo>
                  <a:cubicBezTo>
                    <a:pt x="16" y="861"/>
                    <a:pt x="23" y="866"/>
                    <a:pt x="31" y="866"/>
                  </a:cubicBezTo>
                  <a:cubicBezTo>
                    <a:pt x="39" y="866"/>
                    <a:pt x="47" y="861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7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816256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0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4" y="860"/>
                    <a:pt x="21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lnTo>
                    <a:pt x="61" y="435"/>
                  </a:lnTo>
                  <a:lnTo>
                    <a:pt x="47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811248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4" y="8"/>
                    <a:pt x="14" y="16"/>
                  </a:cubicBezTo>
                  <a:cubicBezTo>
                    <a:pt x="14" y="16"/>
                    <a:pt x="7" y="225"/>
                    <a:pt x="0" y="435"/>
                  </a:cubicBezTo>
                  <a:cubicBezTo>
                    <a:pt x="7" y="642"/>
                    <a:pt x="14" y="851"/>
                    <a:pt x="14" y="851"/>
                  </a:cubicBezTo>
                  <a:cubicBezTo>
                    <a:pt x="14" y="860"/>
                    <a:pt x="22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80624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7" y="225"/>
                    <a:pt x="0" y="435"/>
                  </a:cubicBezTo>
                  <a:cubicBezTo>
                    <a:pt x="7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2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801210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29" y="1"/>
                  </a:moveTo>
                  <a:cubicBezTo>
                    <a:pt x="21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6" y="860"/>
                    <a:pt x="21" y="867"/>
                    <a:pt x="30" y="867"/>
                  </a:cubicBezTo>
                  <a:cubicBezTo>
                    <a:pt x="31" y="867"/>
                    <a:pt x="32" y="867"/>
                    <a:pt x="32" y="867"/>
                  </a:cubicBezTo>
                  <a:cubicBezTo>
                    <a:pt x="41" y="867"/>
                    <a:pt x="48" y="861"/>
                    <a:pt x="48" y="851"/>
                  </a:cubicBezTo>
                  <a:cubicBezTo>
                    <a:pt x="48" y="851"/>
                    <a:pt x="56" y="642"/>
                    <a:pt x="63" y="435"/>
                  </a:cubicBezTo>
                  <a:lnTo>
                    <a:pt x="48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796223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91215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86206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781371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2" y="1"/>
                    <a:pt x="16" y="8"/>
                    <a:pt x="14" y="16"/>
                  </a:cubicBezTo>
                  <a:lnTo>
                    <a:pt x="0" y="435"/>
                  </a:lnTo>
                  <a:cubicBezTo>
                    <a:pt x="7" y="642"/>
                    <a:pt x="14" y="851"/>
                    <a:pt x="14" y="851"/>
                  </a:cubicBezTo>
                  <a:cubicBezTo>
                    <a:pt x="14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163275" y="1947803"/>
              <a:ext cx="61611" cy="88725"/>
            </a:xfrm>
            <a:custGeom>
              <a:avLst/>
              <a:gdLst/>
              <a:ahLst/>
              <a:cxnLst/>
              <a:rect l="l" t="t" r="r" b="b"/>
              <a:pathLst>
                <a:path w="2854" h="4110" extrusionOk="0">
                  <a:moveTo>
                    <a:pt x="585" y="1"/>
                  </a:moveTo>
                  <a:cubicBezTo>
                    <a:pt x="290" y="1"/>
                    <a:pt x="1" y="191"/>
                    <a:pt x="9" y="573"/>
                  </a:cubicBezTo>
                  <a:cubicBezTo>
                    <a:pt x="36" y="1808"/>
                    <a:pt x="367" y="3026"/>
                    <a:pt x="1229" y="3941"/>
                  </a:cubicBezTo>
                  <a:cubicBezTo>
                    <a:pt x="1339" y="4057"/>
                    <a:pt x="1482" y="4110"/>
                    <a:pt x="1626" y="4110"/>
                  </a:cubicBezTo>
                  <a:cubicBezTo>
                    <a:pt x="1828" y="4110"/>
                    <a:pt x="2031" y="4005"/>
                    <a:pt x="2142" y="3824"/>
                  </a:cubicBezTo>
                  <a:cubicBezTo>
                    <a:pt x="2854" y="2667"/>
                    <a:pt x="2198" y="1172"/>
                    <a:pt x="1161" y="390"/>
                  </a:cubicBezTo>
                  <a:cubicBezTo>
                    <a:pt x="1076" y="131"/>
                    <a:pt x="828" y="1"/>
                    <a:pt x="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040399" y="1337006"/>
              <a:ext cx="74973" cy="75491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734" y="0"/>
                  </a:moveTo>
                  <a:cubicBezTo>
                    <a:pt x="2073" y="0"/>
                    <a:pt x="1372" y="500"/>
                    <a:pt x="924" y="921"/>
                  </a:cubicBezTo>
                  <a:cubicBezTo>
                    <a:pt x="346" y="1463"/>
                    <a:pt x="36" y="2202"/>
                    <a:pt x="10" y="2985"/>
                  </a:cubicBezTo>
                  <a:cubicBezTo>
                    <a:pt x="0" y="3301"/>
                    <a:pt x="270" y="3497"/>
                    <a:pt x="552" y="3497"/>
                  </a:cubicBezTo>
                  <a:cubicBezTo>
                    <a:pt x="590" y="3497"/>
                    <a:pt x="628" y="3493"/>
                    <a:pt x="666" y="3486"/>
                  </a:cubicBezTo>
                  <a:cubicBezTo>
                    <a:pt x="1941" y="3237"/>
                    <a:pt x="2520" y="1896"/>
                    <a:pt x="3258" y="982"/>
                  </a:cubicBezTo>
                  <a:cubicBezTo>
                    <a:pt x="3473" y="718"/>
                    <a:pt x="3379" y="398"/>
                    <a:pt x="3184" y="220"/>
                  </a:cubicBezTo>
                  <a:cubicBezTo>
                    <a:pt x="3127" y="113"/>
                    <a:pt x="3010" y="26"/>
                    <a:pt x="2895" y="11"/>
                  </a:cubicBezTo>
                  <a:cubicBezTo>
                    <a:pt x="2842" y="4"/>
                    <a:pt x="2788" y="0"/>
                    <a:pt x="2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3146910" y="2189670"/>
              <a:ext cx="90991" cy="48075"/>
            </a:xfrm>
            <a:custGeom>
              <a:avLst/>
              <a:gdLst/>
              <a:ahLst/>
              <a:cxnLst/>
              <a:rect l="l" t="t" r="r" b="b"/>
              <a:pathLst>
                <a:path w="4215" h="2227" extrusionOk="0">
                  <a:moveTo>
                    <a:pt x="2604" y="1"/>
                  </a:moveTo>
                  <a:cubicBezTo>
                    <a:pt x="1615" y="1"/>
                    <a:pt x="462" y="110"/>
                    <a:pt x="297" y="605"/>
                  </a:cubicBezTo>
                  <a:cubicBezTo>
                    <a:pt x="1" y="1492"/>
                    <a:pt x="375" y="1901"/>
                    <a:pt x="519" y="2084"/>
                  </a:cubicBezTo>
                  <a:cubicBezTo>
                    <a:pt x="589" y="2172"/>
                    <a:pt x="1293" y="2226"/>
                    <a:pt x="2079" y="2226"/>
                  </a:cubicBezTo>
                  <a:cubicBezTo>
                    <a:pt x="2927" y="2226"/>
                    <a:pt x="3870" y="2163"/>
                    <a:pt x="4215" y="2010"/>
                  </a:cubicBezTo>
                  <a:lnTo>
                    <a:pt x="4072" y="70"/>
                  </a:lnTo>
                  <a:cubicBezTo>
                    <a:pt x="4072" y="70"/>
                    <a:pt x="3390" y="1"/>
                    <a:pt x="2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111808" y="2006241"/>
              <a:ext cx="121020" cy="153206"/>
            </a:xfrm>
            <a:custGeom>
              <a:avLst/>
              <a:gdLst/>
              <a:ahLst/>
              <a:cxnLst/>
              <a:rect l="l" t="t" r="r" b="b"/>
              <a:pathLst>
                <a:path w="5606" h="7097" extrusionOk="0">
                  <a:moveTo>
                    <a:pt x="3866" y="0"/>
                  </a:moveTo>
                  <a:cubicBezTo>
                    <a:pt x="2930" y="0"/>
                    <a:pt x="1730" y="256"/>
                    <a:pt x="1109" y="1414"/>
                  </a:cubicBezTo>
                  <a:cubicBezTo>
                    <a:pt x="1" y="3484"/>
                    <a:pt x="815" y="6442"/>
                    <a:pt x="2515" y="6884"/>
                  </a:cubicBezTo>
                  <a:cubicBezTo>
                    <a:pt x="3133" y="7045"/>
                    <a:pt x="3710" y="7097"/>
                    <a:pt x="4195" y="7097"/>
                  </a:cubicBezTo>
                  <a:cubicBezTo>
                    <a:pt x="5042" y="7097"/>
                    <a:pt x="5606" y="6939"/>
                    <a:pt x="5606" y="6939"/>
                  </a:cubicBezTo>
                  <a:lnTo>
                    <a:pt x="5175" y="158"/>
                  </a:lnTo>
                  <a:cubicBezTo>
                    <a:pt x="5175" y="158"/>
                    <a:pt x="4602" y="0"/>
                    <a:pt x="3866" y="0"/>
                  </a:cubicBezTo>
                  <a:close/>
                </a:path>
              </a:pathLst>
            </a:custGeom>
            <a:solidFill>
              <a:srgbClr val="F2A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3145809" y="2029879"/>
              <a:ext cx="85961" cy="105325"/>
            </a:xfrm>
            <a:custGeom>
              <a:avLst/>
              <a:gdLst/>
              <a:ahLst/>
              <a:cxnLst/>
              <a:rect l="l" t="t" r="r" b="b"/>
              <a:pathLst>
                <a:path w="3982" h="4879" extrusionOk="0">
                  <a:moveTo>
                    <a:pt x="2763" y="0"/>
                  </a:moveTo>
                  <a:cubicBezTo>
                    <a:pt x="2080" y="0"/>
                    <a:pt x="1196" y="175"/>
                    <a:pt x="763" y="984"/>
                  </a:cubicBezTo>
                  <a:cubicBezTo>
                    <a:pt x="1" y="2408"/>
                    <a:pt x="558" y="4440"/>
                    <a:pt x="1729" y="4745"/>
                  </a:cubicBezTo>
                  <a:cubicBezTo>
                    <a:pt x="2112" y="4845"/>
                    <a:pt x="2485" y="4879"/>
                    <a:pt x="2814" y="4879"/>
                  </a:cubicBezTo>
                  <a:cubicBezTo>
                    <a:pt x="3491" y="4879"/>
                    <a:pt x="3981" y="4736"/>
                    <a:pt x="3981" y="4736"/>
                  </a:cubicBezTo>
                  <a:cubicBezTo>
                    <a:pt x="3981" y="4736"/>
                    <a:pt x="3899" y="3530"/>
                    <a:pt x="3836" y="2442"/>
                  </a:cubicBezTo>
                  <a:cubicBezTo>
                    <a:pt x="3772" y="1352"/>
                    <a:pt x="3687" y="102"/>
                    <a:pt x="3687" y="102"/>
                  </a:cubicBezTo>
                  <a:cubicBezTo>
                    <a:pt x="3687" y="102"/>
                    <a:pt x="3283" y="0"/>
                    <a:pt x="2763" y="0"/>
                  </a:cubicBezTo>
                  <a:close/>
                </a:path>
              </a:pathLst>
            </a:custGeom>
            <a:solidFill>
              <a:srgbClr val="FFF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866104" y="284789"/>
              <a:ext cx="1458192" cy="423892"/>
            </a:xfrm>
            <a:custGeom>
              <a:avLst/>
              <a:gdLst/>
              <a:ahLst/>
              <a:cxnLst/>
              <a:rect l="l" t="t" r="r" b="b"/>
              <a:pathLst>
                <a:path w="67548" h="19636" extrusionOk="0">
                  <a:moveTo>
                    <a:pt x="4806" y="0"/>
                  </a:moveTo>
                  <a:cubicBezTo>
                    <a:pt x="4714" y="0"/>
                    <a:pt x="4625" y="2"/>
                    <a:pt x="4540" y="6"/>
                  </a:cubicBezTo>
                  <a:cubicBezTo>
                    <a:pt x="0" y="207"/>
                    <a:pt x="202" y="4348"/>
                    <a:pt x="202" y="4348"/>
                  </a:cubicBezTo>
                  <a:cubicBezTo>
                    <a:pt x="869" y="3993"/>
                    <a:pt x="1744" y="3836"/>
                    <a:pt x="2788" y="3836"/>
                  </a:cubicBezTo>
                  <a:cubicBezTo>
                    <a:pt x="9306" y="3836"/>
                    <a:pt x="22401" y="9954"/>
                    <a:pt x="32345" y="12334"/>
                  </a:cubicBezTo>
                  <a:cubicBezTo>
                    <a:pt x="38260" y="13748"/>
                    <a:pt x="43916" y="13997"/>
                    <a:pt x="48542" y="13997"/>
                  </a:cubicBezTo>
                  <a:cubicBezTo>
                    <a:pt x="51055" y="13997"/>
                    <a:pt x="53264" y="13924"/>
                    <a:pt x="55045" y="13924"/>
                  </a:cubicBezTo>
                  <a:cubicBezTo>
                    <a:pt x="56380" y="13924"/>
                    <a:pt x="57474" y="13965"/>
                    <a:pt x="58277" y="14109"/>
                  </a:cubicBezTo>
                  <a:cubicBezTo>
                    <a:pt x="60927" y="14583"/>
                    <a:pt x="64057" y="16464"/>
                    <a:pt x="64146" y="19636"/>
                  </a:cubicBezTo>
                  <a:lnTo>
                    <a:pt x="64294" y="19629"/>
                  </a:lnTo>
                  <a:cubicBezTo>
                    <a:pt x="64294" y="19629"/>
                    <a:pt x="67547" y="16276"/>
                    <a:pt x="65281" y="12826"/>
                  </a:cubicBezTo>
                  <a:cubicBezTo>
                    <a:pt x="64880" y="12216"/>
                    <a:pt x="64152" y="11731"/>
                    <a:pt x="63140" y="11335"/>
                  </a:cubicBezTo>
                  <a:cubicBezTo>
                    <a:pt x="58016" y="9300"/>
                    <a:pt x="45758" y="9502"/>
                    <a:pt x="33725" y="7105"/>
                  </a:cubicBezTo>
                  <a:cubicBezTo>
                    <a:pt x="22799" y="4940"/>
                    <a:pt x="9585" y="0"/>
                    <a:pt x="4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64068" y="238095"/>
              <a:ext cx="1270187" cy="291410"/>
            </a:xfrm>
            <a:custGeom>
              <a:avLst/>
              <a:gdLst/>
              <a:ahLst/>
              <a:cxnLst/>
              <a:rect l="l" t="t" r="r" b="b"/>
              <a:pathLst>
                <a:path w="58839" h="13499" extrusionOk="0">
                  <a:moveTo>
                    <a:pt x="4872" y="0"/>
                  </a:moveTo>
                  <a:cubicBezTo>
                    <a:pt x="4824" y="0"/>
                    <a:pt x="4778" y="1"/>
                    <a:pt x="4733" y="2"/>
                  </a:cubicBezTo>
                  <a:cubicBezTo>
                    <a:pt x="1285" y="98"/>
                    <a:pt x="0" y="2169"/>
                    <a:pt x="0" y="2169"/>
                  </a:cubicBezTo>
                  <a:cubicBezTo>
                    <a:pt x="86" y="2165"/>
                    <a:pt x="174" y="2163"/>
                    <a:pt x="266" y="2163"/>
                  </a:cubicBezTo>
                  <a:cubicBezTo>
                    <a:pt x="5047" y="2163"/>
                    <a:pt x="18262" y="7103"/>
                    <a:pt x="29185" y="9268"/>
                  </a:cubicBezTo>
                  <a:cubicBezTo>
                    <a:pt x="41220" y="11665"/>
                    <a:pt x="53478" y="11463"/>
                    <a:pt x="58602" y="13498"/>
                  </a:cubicBezTo>
                  <a:cubicBezTo>
                    <a:pt x="58685" y="13084"/>
                    <a:pt x="58839" y="11605"/>
                    <a:pt x="56992" y="10653"/>
                  </a:cubicBezTo>
                  <a:cubicBezTo>
                    <a:pt x="54136" y="9174"/>
                    <a:pt x="38458" y="8185"/>
                    <a:pt x="28889" y="5919"/>
                  </a:cubicBezTo>
                  <a:cubicBezTo>
                    <a:pt x="19455" y="3678"/>
                    <a:pt x="8474" y="0"/>
                    <a:pt x="4872" y="0"/>
                  </a:cubicBezTo>
                  <a:close/>
                </a:path>
              </a:pathLst>
            </a:custGeom>
            <a:solidFill>
              <a:srgbClr val="A97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997723" y="275873"/>
              <a:ext cx="1162552" cy="335275"/>
            </a:xfrm>
            <a:custGeom>
              <a:avLst/>
              <a:gdLst/>
              <a:ahLst/>
              <a:cxnLst/>
              <a:rect l="l" t="t" r="r" b="b"/>
              <a:pathLst>
                <a:path w="53853" h="15531" extrusionOk="0">
                  <a:moveTo>
                    <a:pt x="8091" y="0"/>
                  </a:moveTo>
                  <a:cubicBezTo>
                    <a:pt x="5197" y="0"/>
                    <a:pt x="3183" y="2998"/>
                    <a:pt x="740" y="4512"/>
                  </a:cubicBezTo>
                  <a:cubicBezTo>
                    <a:pt x="1" y="4968"/>
                    <a:pt x="256" y="6218"/>
                    <a:pt x="1168" y="6218"/>
                  </a:cubicBezTo>
                  <a:cubicBezTo>
                    <a:pt x="1180" y="6218"/>
                    <a:pt x="1191" y="6218"/>
                    <a:pt x="1202" y="6217"/>
                  </a:cubicBezTo>
                  <a:cubicBezTo>
                    <a:pt x="3200" y="6148"/>
                    <a:pt x="4397" y="4978"/>
                    <a:pt x="5922" y="3808"/>
                  </a:cubicBezTo>
                  <a:cubicBezTo>
                    <a:pt x="6297" y="3520"/>
                    <a:pt x="7237" y="2924"/>
                    <a:pt x="7859" y="2924"/>
                  </a:cubicBezTo>
                  <a:cubicBezTo>
                    <a:pt x="8208" y="2924"/>
                    <a:pt x="8458" y="3112"/>
                    <a:pt x="8449" y="3650"/>
                  </a:cubicBezTo>
                  <a:cubicBezTo>
                    <a:pt x="8435" y="4496"/>
                    <a:pt x="8150" y="5230"/>
                    <a:pt x="8298" y="6078"/>
                  </a:cubicBezTo>
                  <a:cubicBezTo>
                    <a:pt x="8601" y="7807"/>
                    <a:pt x="9627" y="8900"/>
                    <a:pt x="11192" y="8900"/>
                  </a:cubicBezTo>
                  <a:cubicBezTo>
                    <a:pt x="11487" y="8900"/>
                    <a:pt x="11801" y="8862"/>
                    <a:pt x="12133" y="8781"/>
                  </a:cubicBezTo>
                  <a:cubicBezTo>
                    <a:pt x="14456" y="8215"/>
                    <a:pt x="16205" y="6220"/>
                    <a:pt x="18475" y="5499"/>
                  </a:cubicBezTo>
                  <a:cubicBezTo>
                    <a:pt x="18562" y="5471"/>
                    <a:pt x="18644" y="5458"/>
                    <a:pt x="18719" y="5458"/>
                  </a:cubicBezTo>
                  <a:cubicBezTo>
                    <a:pt x="20178" y="5458"/>
                    <a:pt x="19574" y="10379"/>
                    <a:pt x="20903" y="11457"/>
                  </a:cubicBezTo>
                  <a:cubicBezTo>
                    <a:pt x="21437" y="11890"/>
                    <a:pt x="21997" y="12066"/>
                    <a:pt x="22563" y="12066"/>
                  </a:cubicBezTo>
                  <a:cubicBezTo>
                    <a:pt x="24450" y="12066"/>
                    <a:pt x="26410" y="10100"/>
                    <a:pt x="27719" y="9101"/>
                  </a:cubicBezTo>
                  <a:cubicBezTo>
                    <a:pt x="28277" y="8675"/>
                    <a:pt x="28678" y="8500"/>
                    <a:pt x="28971" y="8500"/>
                  </a:cubicBezTo>
                  <a:cubicBezTo>
                    <a:pt x="30054" y="8500"/>
                    <a:pt x="29679" y="10883"/>
                    <a:pt x="30302" y="11947"/>
                  </a:cubicBezTo>
                  <a:cubicBezTo>
                    <a:pt x="30863" y="12903"/>
                    <a:pt x="32004" y="13529"/>
                    <a:pt x="33126" y="13529"/>
                  </a:cubicBezTo>
                  <a:cubicBezTo>
                    <a:pt x="33380" y="13529"/>
                    <a:pt x="33632" y="13497"/>
                    <a:pt x="33877" y="13430"/>
                  </a:cubicBezTo>
                  <a:cubicBezTo>
                    <a:pt x="35783" y="12903"/>
                    <a:pt x="37237" y="11653"/>
                    <a:pt x="38937" y="10701"/>
                  </a:cubicBezTo>
                  <a:cubicBezTo>
                    <a:pt x="39181" y="10564"/>
                    <a:pt x="39411" y="10503"/>
                    <a:pt x="39628" y="10503"/>
                  </a:cubicBezTo>
                  <a:cubicBezTo>
                    <a:pt x="41215" y="10503"/>
                    <a:pt x="42123" y="13786"/>
                    <a:pt x="43178" y="14737"/>
                  </a:cubicBezTo>
                  <a:cubicBezTo>
                    <a:pt x="43811" y="15306"/>
                    <a:pt x="44460" y="15530"/>
                    <a:pt x="45117" y="15530"/>
                  </a:cubicBezTo>
                  <a:cubicBezTo>
                    <a:pt x="47491" y="15530"/>
                    <a:pt x="49971" y="12610"/>
                    <a:pt x="52181" y="12508"/>
                  </a:cubicBezTo>
                  <a:cubicBezTo>
                    <a:pt x="53836" y="12431"/>
                    <a:pt x="53853" y="9949"/>
                    <a:pt x="52181" y="9929"/>
                  </a:cubicBezTo>
                  <a:cubicBezTo>
                    <a:pt x="52149" y="9928"/>
                    <a:pt x="52116" y="9928"/>
                    <a:pt x="52084" y="9928"/>
                  </a:cubicBezTo>
                  <a:cubicBezTo>
                    <a:pt x="50386" y="9928"/>
                    <a:pt x="49191" y="10481"/>
                    <a:pt x="47756" y="11395"/>
                  </a:cubicBezTo>
                  <a:cubicBezTo>
                    <a:pt x="47199" y="11750"/>
                    <a:pt x="46239" y="12560"/>
                    <a:pt x="45388" y="12560"/>
                  </a:cubicBezTo>
                  <a:cubicBezTo>
                    <a:pt x="45034" y="12560"/>
                    <a:pt x="44698" y="12420"/>
                    <a:pt x="44418" y="12048"/>
                  </a:cubicBezTo>
                  <a:cubicBezTo>
                    <a:pt x="43824" y="11257"/>
                    <a:pt x="43583" y="10252"/>
                    <a:pt x="42949" y="9468"/>
                  </a:cubicBezTo>
                  <a:cubicBezTo>
                    <a:pt x="42009" y="8306"/>
                    <a:pt x="40977" y="7866"/>
                    <a:pt x="39912" y="7866"/>
                  </a:cubicBezTo>
                  <a:cubicBezTo>
                    <a:pt x="38287" y="7866"/>
                    <a:pt x="36587" y="8891"/>
                    <a:pt x="35024" y="9939"/>
                  </a:cubicBezTo>
                  <a:cubicBezTo>
                    <a:pt x="34425" y="10339"/>
                    <a:pt x="33987" y="10505"/>
                    <a:pt x="33659" y="10505"/>
                  </a:cubicBezTo>
                  <a:cubicBezTo>
                    <a:pt x="32423" y="10505"/>
                    <a:pt x="32744" y="8155"/>
                    <a:pt x="31904" y="7139"/>
                  </a:cubicBezTo>
                  <a:cubicBezTo>
                    <a:pt x="31237" y="6335"/>
                    <a:pt x="30381" y="5752"/>
                    <a:pt x="29351" y="5752"/>
                  </a:cubicBezTo>
                  <a:cubicBezTo>
                    <a:pt x="29176" y="5752"/>
                    <a:pt x="28995" y="5769"/>
                    <a:pt x="28810" y="5805"/>
                  </a:cubicBezTo>
                  <a:cubicBezTo>
                    <a:pt x="27369" y="6082"/>
                    <a:pt x="26218" y="6919"/>
                    <a:pt x="25087" y="7816"/>
                  </a:cubicBezTo>
                  <a:cubicBezTo>
                    <a:pt x="24369" y="8385"/>
                    <a:pt x="23738" y="8964"/>
                    <a:pt x="22855" y="9266"/>
                  </a:cubicBezTo>
                  <a:cubicBezTo>
                    <a:pt x="22796" y="9286"/>
                    <a:pt x="22742" y="9296"/>
                    <a:pt x="22693" y="9296"/>
                  </a:cubicBezTo>
                  <a:cubicBezTo>
                    <a:pt x="22084" y="9296"/>
                    <a:pt x="22230" y="7825"/>
                    <a:pt x="22202" y="7317"/>
                  </a:cubicBezTo>
                  <a:cubicBezTo>
                    <a:pt x="22036" y="4276"/>
                    <a:pt x="20759" y="3279"/>
                    <a:pt x="19071" y="3279"/>
                  </a:cubicBezTo>
                  <a:cubicBezTo>
                    <a:pt x="17093" y="3279"/>
                    <a:pt x="14551" y="4647"/>
                    <a:pt x="12567" y="5701"/>
                  </a:cubicBezTo>
                  <a:cubicBezTo>
                    <a:pt x="12042" y="5979"/>
                    <a:pt x="11693" y="6109"/>
                    <a:pt x="11469" y="6109"/>
                  </a:cubicBezTo>
                  <a:cubicBezTo>
                    <a:pt x="10919" y="6109"/>
                    <a:pt x="11118" y="5327"/>
                    <a:pt x="11308" y="4037"/>
                  </a:cubicBezTo>
                  <a:cubicBezTo>
                    <a:pt x="11472" y="2924"/>
                    <a:pt x="11368" y="1042"/>
                    <a:pt x="10130" y="477"/>
                  </a:cubicBezTo>
                  <a:cubicBezTo>
                    <a:pt x="9399" y="144"/>
                    <a:pt x="8724" y="0"/>
                    <a:pt x="8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781028" y="367598"/>
              <a:ext cx="1470735" cy="544437"/>
            </a:xfrm>
            <a:custGeom>
              <a:avLst/>
              <a:gdLst/>
              <a:ahLst/>
              <a:cxnLst/>
              <a:rect l="l" t="t" r="r" b="b"/>
              <a:pathLst>
                <a:path w="68129" h="25220" extrusionOk="0">
                  <a:moveTo>
                    <a:pt x="6730" y="0"/>
                  </a:moveTo>
                  <a:cubicBezTo>
                    <a:pt x="5685" y="0"/>
                    <a:pt x="4810" y="157"/>
                    <a:pt x="4143" y="512"/>
                  </a:cubicBezTo>
                  <a:cubicBezTo>
                    <a:pt x="611" y="2382"/>
                    <a:pt x="1" y="8003"/>
                    <a:pt x="5522" y="13528"/>
                  </a:cubicBezTo>
                  <a:cubicBezTo>
                    <a:pt x="11041" y="19048"/>
                    <a:pt x="25637" y="22497"/>
                    <a:pt x="36482" y="23881"/>
                  </a:cubicBezTo>
                  <a:cubicBezTo>
                    <a:pt x="41425" y="24509"/>
                    <a:pt x="47002" y="25220"/>
                    <a:pt x="52065" y="25220"/>
                  </a:cubicBezTo>
                  <a:cubicBezTo>
                    <a:pt x="58117" y="25220"/>
                    <a:pt x="63436" y="24205"/>
                    <a:pt x="66064" y="20823"/>
                  </a:cubicBezTo>
                  <a:cubicBezTo>
                    <a:pt x="67561" y="18900"/>
                    <a:pt x="68128" y="17220"/>
                    <a:pt x="68087" y="15800"/>
                  </a:cubicBezTo>
                  <a:cubicBezTo>
                    <a:pt x="67999" y="12629"/>
                    <a:pt x="64869" y="10747"/>
                    <a:pt x="62218" y="10275"/>
                  </a:cubicBezTo>
                  <a:cubicBezTo>
                    <a:pt x="61413" y="10130"/>
                    <a:pt x="60316" y="10088"/>
                    <a:pt x="58978" y="10088"/>
                  </a:cubicBezTo>
                  <a:cubicBezTo>
                    <a:pt x="57198" y="10088"/>
                    <a:pt x="54993" y="10161"/>
                    <a:pt x="52484" y="10161"/>
                  </a:cubicBezTo>
                  <a:cubicBezTo>
                    <a:pt x="47859" y="10161"/>
                    <a:pt x="42203" y="9913"/>
                    <a:pt x="36287" y="8499"/>
                  </a:cubicBezTo>
                  <a:cubicBezTo>
                    <a:pt x="26343" y="6118"/>
                    <a:pt x="13248" y="0"/>
                    <a:pt x="6730" y="0"/>
                  </a:cubicBezTo>
                  <a:close/>
                </a:path>
              </a:pathLst>
            </a:custGeom>
            <a:solidFill>
              <a:srgbClr val="C58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30284" y="592842"/>
              <a:ext cx="36850" cy="29122"/>
            </a:xfrm>
            <a:custGeom>
              <a:avLst/>
              <a:gdLst/>
              <a:ahLst/>
              <a:cxnLst/>
              <a:rect l="l" t="t" r="r" b="b"/>
              <a:pathLst>
                <a:path w="1707" h="1349" extrusionOk="0">
                  <a:moveTo>
                    <a:pt x="640" y="0"/>
                  </a:moveTo>
                  <a:cubicBezTo>
                    <a:pt x="598" y="0"/>
                    <a:pt x="557" y="4"/>
                    <a:pt x="515" y="13"/>
                  </a:cubicBezTo>
                  <a:cubicBezTo>
                    <a:pt x="490" y="10"/>
                    <a:pt x="465" y="9"/>
                    <a:pt x="440" y="9"/>
                  </a:cubicBezTo>
                  <a:cubicBezTo>
                    <a:pt x="396" y="9"/>
                    <a:pt x="352" y="13"/>
                    <a:pt x="309" y="20"/>
                  </a:cubicBezTo>
                  <a:cubicBezTo>
                    <a:pt x="215" y="38"/>
                    <a:pt x="118" y="135"/>
                    <a:pt x="101" y="229"/>
                  </a:cubicBezTo>
                  <a:cubicBezTo>
                    <a:pt x="89" y="296"/>
                    <a:pt x="86" y="366"/>
                    <a:pt x="94" y="435"/>
                  </a:cubicBezTo>
                  <a:cubicBezTo>
                    <a:pt x="0" y="881"/>
                    <a:pt x="433" y="1349"/>
                    <a:pt x="859" y="1349"/>
                  </a:cubicBezTo>
                  <a:cubicBezTo>
                    <a:pt x="1000" y="1349"/>
                    <a:pt x="1140" y="1298"/>
                    <a:pt x="1259" y="1178"/>
                  </a:cubicBezTo>
                  <a:cubicBezTo>
                    <a:pt x="1707" y="731"/>
                    <a:pt x="1191" y="0"/>
                    <a:pt x="64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97291" y="646703"/>
              <a:ext cx="36008" cy="30697"/>
            </a:xfrm>
            <a:custGeom>
              <a:avLst/>
              <a:gdLst/>
              <a:ahLst/>
              <a:cxnLst/>
              <a:rect l="l" t="t" r="r" b="b"/>
              <a:pathLst>
                <a:path w="1668" h="1422" extrusionOk="0">
                  <a:moveTo>
                    <a:pt x="848" y="1"/>
                  </a:moveTo>
                  <a:cubicBezTo>
                    <a:pt x="774" y="1"/>
                    <a:pt x="701" y="13"/>
                    <a:pt x="633" y="40"/>
                  </a:cubicBezTo>
                  <a:cubicBezTo>
                    <a:pt x="431" y="121"/>
                    <a:pt x="0" y="225"/>
                    <a:pt x="116" y="551"/>
                  </a:cubicBezTo>
                  <a:cubicBezTo>
                    <a:pt x="143" y="627"/>
                    <a:pt x="185" y="687"/>
                    <a:pt x="225" y="751"/>
                  </a:cubicBezTo>
                  <a:cubicBezTo>
                    <a:pt x="308" y="1138"/>
                    <a:pt x="601" y="1422"/>
                    <a:pt x="1002" y="1422"/>
                  </a:cubicBezTo>
                  <a:cubicBezTo>
                    <a:pt x="1067" y="1422"/>
                    <a:pt x="1135" y="1414"/>
                    <a:pt x="1205" y="1399"/>
                  </a:cubicBezTo>
                  <a:cubicBezTo>
                    <a:pt x="1389" y="1357"/>
                    <a:pt x="1572" y="1181"/>
                    <a:pt x="1609" y="995"/>
                  </a:cubicBezTo>
                  <a:cubicBezTo>
                    <a:pt x="1668" y="701"/>
                    <a:pt x="1612" y="445"/>
                    <a:pt x="1396" y="229"/>
                  </a:cubicBezTo>
                  <a:cubicBezTo>
                    <a:pt x="1259" y="92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062788" y="671874"/>
              <a:ext cx="43089" cy="34195"/>
            </a:xfrm>
            <a:custGeom>
              <a:avLst/>
              <a:gdLst/>
              <a:ahLst/>
              <a:cxnLst/>
              <a:rect l="l" t="t" r="r" b="b"/>
              <a:pathLst>
                <a:path w="1996" h="1584" extrusionOk="0">
                  <a:moveTo>
                    <a:pt x="970" y="0"/>
                  </a:moveTo>
                  <a:cubicBezTo>
                    <a:pt x="763" y="0"/>
                    <a:pt x="551" y="68"/>
                    <a:pt x="358" y="208"/>
                  </a:cubicBezTo>
                  <a:cubicBezTo>
                    <a:pt x="112" y="389"/>
                    <a:pt x="1" y="757"/>
                    <a:pt x="257" y="994"/>
                  </a:cubicBezTo>
                  <a:cubicBezTo>
                    <a:pt x="440" y="1160"/>
                    <a:pt x="481" y="1292"/>
                    <a:pt x="730" y="1452"/>
                  </a:cubicBezTo>
                  <a:cubicBezTo>
                    <a:pt x="867" y="1539"/>
                    <a:pt x="1017" y="1583"/>
                    <a:pt x="1166" y="1583"/>
                  </a:cubicBezTo>
                  <a:cubicBezTo>
                    <a:pt x="1355" y="1583"/>
                    <a:pt x="1541" y="1512"/>
                    <a:pt x="1691" y="1368"/>
                  </a:cubicBezTo>
                  <a:cubicBezTo>
                    <a:pt x="1918" y="1149"/>
                    <a:pt x="1995" y="730"/>
                    <a:pt x="1807" y="462"/>
                  </a:cubicBezTo>
                  <a:cubicBezTo>
                    <a:pt x="1600" y="162"/>
                    <a:pt x="1291" y="0"/>
                    <a:pt x="97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87124" y="590424"/>
              <a:ext cx="28064" cy="23293"/>
            </a:xfrm>
            <a:custGeom>
              <a:avLst/>
              <a:gdLst/>
              <a:ahLst/>
              <a:cxnLst/>
              <a:rect l="l" t="t" r="r" b="b"/>
              <a:pathLst>
                <a:path w="1300" h="1079" extrusionOk="0">
                  <a:moveTo>
                    <a:pt x="635" y="0"/>
                  </a:moveTo>
                  <a:cubicBezTo>
                    <a:pt x="524" y="0"/>
                    <a:pt x="414" y="31"/>
                    <a:pt x="323" y="98"/>
                  </a:cubicBezTo>
                  <a:cubicBezTo>
                    <a:pt x="130" y="240"/>
                    <a:pt x="0" y="512"/>
                    <a:pt x="156" y="738"/>
                  </a:cubicBezTo>
                  <a:cubicBezTo>
                    <a:pt x="268" y="903"/>
                    <a:pt x="385" y="998"/>
                    <a:pt x="578" y="1055"/>
                  </a:cubicBezTo>
                  <a:cubicBezTo>
                    <a:pt x="632" y="1071"/>
                    <a:pt x="684" y="1079"/>
                    <a:pt x="733" y="1079"/>
                  </a:cubicBezTo>
                  <a:cubicBezTo>
                    <a:pt x="1103" y="1079"/>
                    <a:pt x="1299" y="647"/>
                    <a:pt x="1150" y="313"/>
                  </a:cubicBezTo>
                  <a:cubicBezTo>
                    <a:pt x="1062" y="114"/>
                    <a:pt x="847" y="0"/>
                    <a:pt x="63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2063714" y="613696"/>
              <a:ext cx="32554" cy="29057"/>
            </a:xfrm>
            <a:custGeom>
              <a:avLst/>
              <a:gdLst/>
              <a:ahLst/>
              <a:cxnLst/>
              <a:rect l="l" t="t" r="r" b="b"/>
              <a:pathLst>
                <a:path w="1508" h="1346" extrusionOk="0">
                  <a:moveTo>
                    <a:pt x="825" y="0"/>
                  </a:moveTo>
                  <a:cubicBezTo>
                    <a:pt x="714" y="0"/>
                    <a:pt x="602" y="29"/>
                    <a:pt x="497" y="92"/>
                  </a:cubicBezTo>
                  <a:lnTo>
                    <a:pt x="387" y="158"/>
                  </a:lnTo>
                  <a:cubicBezTo>
                    <a:pt x="0" y="390"/>
                    <a:pt x="0" y="956"/>
                    <a:pt x="387" y="1188"/>
                  </a:cubicBezTo>
                  <a:cubicBezTo>
                    <a:pt x="423" y="1209"/>
                    <a:pt x="460" y="1232"/>
                    <a:pt x="497" y="1253"/>
                  </a:cubicBezTo>
                  <a:cubicBezTo>
                    <a:pt x="602" y="1317"/>
                    <a:pt x="714" y="1345"/>
                    <a:pt x="825" y="1345"/>
                  </a:cubicBezTo>
                  <a:cubicBezTo>
                    <a:pt x="1177" y="1345"/>
                    <a:pt x="1508" y="1057"/>
                    <a:pt x="1508" y="673"/>
                  </a:cubicBezTo>
                  <a:cubicBezTo>
                    <a:pt x="1508" y="289"/>
                    <a:pt x="1177" y="0"/>
                    <a:pt x="82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09393" y="638910"/>
              <a:ext cx="29510" cy="27632"/>
            </a:xfrm>
            <a:custGeom>
              <a:avLst/>
              <a:gdLst/>
              <a:ahLst/>
              <a:cxnLst/>
              <a:rect l="l" t="t" r="r" b="b"/>
              <a:pathLst>
                <a:path w="1367" h="1280" extrusionOk="0">
                  <a:moveTo>
                    <a:pt x="693" y="1"/>
                  </a:moveTo>
                  <a:cubicBezTo>
                    <a:pt x="639" y="1"/>
                    <a:pt x="584" y="7"/>
                    <a:pt x="533" y="18"/>
                  </a:cubicBezTo>
                  <a:cubicBezTo>
                    <a:pt x="263" y="78"/>
                    <a:pt x="35" y="252"/>
                    <a:pt x="14" y="543"/>
                  </a:cubicBezTo>
                  <a:cubicBezTo>
                    <a:pt x="1" y="708"/>
                    <a:pt x="76" y="819"/>
                    <a:pt x="152" y="954"/>
                  </a:cubicBezTo>
                  <a:cubicBezTo>
                    <a:pt x="240" y="1112"/>
                    <a:pt x="408" y="1223"/>
                    <a:pt x="588" y="1256"/>
                  </a:cubicBezTo>
                  <a:cubicBezTo>
                    <a:pt x="641" y="1270"/>
                    <a:pt x="696" y="1279"/>
                    <a:pt x="751" y="1279"/>
                  </a:cubicBezTo>
                  <a:cubicBezTo>
                    <a:pt x="803" y="1279"/>
                    <a:pt x="855" y="1271"/>
                    <a:pt x="904" y="1252"/>
                  </a:cubicBezTo>
                  <a:cubicBezTo>
                    <a:pt x="1149" y="1156"/>
                    <a:pt x="1367" y="954"/>
                    <a:pt x="1351" y="666"/>
                  </a:cubicBezTo>
                  <a:cubicBezTo>
                    <a:pt x="1344" y="523"/>
                    <a:pt x="1312" y="437"/>
                    <a:pt x="1253" y="311"/>
                  </a:cubicBezTo>
                  <a:cubicBezTo>
                    <a:pt x="1151" y="99"/>
                    <a:pt x="917" y="1"/>
                    <a:pt x="693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2128908" y="607932"/>
              <a:ext cx="23142" cy="21415"/>
            </a:xfrm>
            <a:custGeom>
              <a:avLst/>
              <a:gdLst/>
              <a:ahLst/>
              <a:cxnLst/>
              <a:rect l="l" t="t" r="r" b="b"/>
              <a:pathLst>
                <a:path w="1072" h="992" extrusionOk="0">
                  <a:moveTo>
                    <a:pt x="594" y="0"/>
                  </a:moveTo>
                  <a:cubicBezTo>
                    <a:pt x="586" y="0"/>
                    <a:pt x="578" y="0"/>
                    <a:pt x="571" y="1"/>
                  </a:cubicBezTo>
                  <a:cubicBezTo>
                    <a:pt x="554" y="2"/>
                    <a:pt x="536" y="4"/>
                    <a:pt x="519" y="5"/>
                  </a:cubicBezTo>
                  <a:cubicBezTo>
                    <a:pt x="360" y="18"/>
                    <a:pt x="167" y="86"/>
                    <a:pt x="95" y="248"/>
                  </a:cubicBezTo>
                  <a:cubicBezTo>
                    <a:pt x="105" y="228"/>
                    <a:pt x="108" y="219"/>
                    <a:pt x="107" y="219"/>
                  </a:cubicBezTo>
                  <a:lnTo>
                    <a:pt x="107" y="219"/>
                  </a:lnTo>
                  <a:cubicBezTo>
                    <a:pt x="105" y="219"/>
                    <a:pt x="22" y="395"/>
                    <a:pt x="20" y="395"/>
                  </a:cubicBezTo>
                  <a:cubicBezTo>
                    <a:pt x="20" y="395"/>
                    <a:pt x="20" y="395"/>
                    <a:pt x="20" y="395"/>
                  </a:cubicBezTo>
                  <a:lnTo>
                    <a:pt x="20" y="395"/>
                  </a:lnTo>
                  <a:cubicBezTo>
                    <a:pt x="2" y="456"/>
                    <a:pt x="0" y="522"/>
                    <a:pt x="16" y="583"/>
                  </a:cubicBezTo>
                  <a:cubicBezTo>
                    <a:pt x="18" y="590"/>
                    <a:pt x="103" y="768"/>
                    <a:pt x="105" y="768"/>
                  </a:cubicBezTo>
                  <a:cubicBezTo>
                    <a:pt x="105" y="768"/>
                    <a:pt x="103" y="762"/>
                    <a:pt x="97" y="748"/>
                  </a:cubicBezTo>
                  <a:lnTo>
                    <a:pt x="97" y="748"/>
                  </a:lnTo>
                  <a:cubicBezTo>
                    <a:pt x="169" y="906"/>
                    <a:pt x="360" y="975"/>
                    <a:pt x="519" y="988"/>
                  </a:cubicBezTo>
                  <a:cubicBezTo>
                    <a:pt x="536" y="990"/>
                    <a:pt x="554" y="990"/>
                    <a:pt x="571" y="991"/>
                  </a:cubicBezTo>
                  <a:cubicBezTo>
                    <a:pt x="579" y="992"/>
                    <a:pt x="588" y="992"/>
                    <a:pt x="596" y="992"/>
                  </a:cubicBezTo>
                  <a:cubicBezTo>
                    <a:pt x="754" y="992"/>
                    <a:pt x="925" y="883"/>
                    <a:pt x="997" y="746"/>
                  </a:cubicBezTo>
                  <a:cubicBezTo>
                    <a:pt x="1000" y="742"/>
                    <a:pt x="1003" y="738"/>
                    <a:pt x="1005" y="733"/>
                  </a:cubicBezTo>
                  <a:cubicBezTo>
                    <a:pt x="1071" y="583"/>
                    <a:pt x="1071" y="411"/>
                    <a:pt x="1005" y="260"/>
                  </a:cubicBezTo>
                  <a:cubicBezTo>
                    <a:pt x="1003" y="256"/>
                    <a:pt x="1000" y="251"/>
                    <a:pt x="997" y="247"/>
                  </a:cubicBezTo>
                  <a:cubicBezTo>
                    <a:pt x="924" y="110"/>
                    <a:pt x="753" y="0"/>
                    <a:pt x="594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465958" y="2262290"/>
              <a:ext cx="2809721" cy="127690"/>
            </a:xfrm>
            <a:custGeom>
              <a:avLst/>
              <a:gdLst/>
              <a:ahLst/>
              <a:cxnLst/>
              <a:rect l="l" t="t" r="r" b="b"/>
              <a:pathLst>
                <a:path w="130155" h="5915" extrusionOk="0">
                  <a:moveTo>
                    <a:pt x="1184" y="1"/>
                  </a:moveTo>
                  <a:cubicBezTo>
                    <a:pt x="531" y="3"/>
                    <a:pt x="2" y="531"/>
                    <a:pt x="0" y="1184"/>
                  </a:cubicBezTo>
                  <a:lnTo>
                    <a:pt x="0" y="4732"/>
                  </a:lnTo>
                  <a:cubicBezTo>
                    <a:pt x="2" y="5385"/>
                    <a:pt x="531" y="5913"/>
                    <a:pt x="1184" y="5914"/>
                  </a:cubicBezTo>
                  <a:lnTo>
                    <a:pt x="128972" y="5914"/>
                  </a:lnTo>
                  <a:cubicBezTo>
                    <a:pt x="129624" y="5913"/>
                    <a:pt x="130151" y="5383"/>
                    <a:pt x="130154" y="4732"/>
                  </a:cubicBezTo>
                  <a:lnTo>
                    <a:pt x="130154" y="1184"/>
                  </a:lnTo>
                  <a:cubicBezTo>
                    <a:pt x="130151" y="531"/>
                    <a:pt x="129624" y="3"/>
                    <a:pt x="128972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585143" y="2087820"/>
              <a:ext cx="485373" cy="485157"/>
            </a:xfrm>
            <a:custGeom>
              <a:avLst/>
              <a:gdLst/>
              <a:ahLst/>
              <a:cxnLst/>
              <a:rect l="l" t="t" r="r" b="b"/>
              <a:pathLst>
                <a:path w="22484" h="22474" extrusionOk="0">
                  <a:moveTo>
                    <a:pt x="11243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3" y="22473"/>
                  </a:cubicBezTo>
                  <a:cubicBezTo>
                    <a:pt x="17451" y="22473"/>
                    <a:pt x="22484" y="17442"/>
                    <a:pt x="22484" y="11236"/>
                  </a:cubicBezTo>
                  <a:cubicBezTo>
                    <a:pt x="22484" y="5031"/>
                    <a:pt x="17451" y="1"/>
                    <a:pt x="1124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705428" y="2208062"/>
              <a:ext cx="244802" cy="244651"/>
            </a:xfrm>
            <a:custGeom>
              <a:avLst/>
              <a:gdLst/>
              <a:ahLst/>
              <a:cxnLst/>
              <a:rect l="l" t="t" r="r" b="b"/>
              <a:pathLst>
                <a:path w="11340" h="11333" extrusionOk="0">
                  <a:moveTo>
                    <a:pt x="5671" y="0"/>
                  </a:moveTo>
                  <a:cubicBezTo>
                    <a:pt x="2540" y="0"/>
                    <a:pt x="0" y="2537"/>
                    <a:pt x="0" y="5666"/>
                  </a:cubicBezTo>
                  <a:cubicBezTo>
                    <a:pt x="0" y="8796"/>
                    <a:pt x="2540" y="11332"/>
                    <a:pt x="5671" y="11332"/>
                  </a:cubicBezTo>
                  <a:cubicBezTo>
                    <a:pt x="8802" y="11332"/>
                    <a:pt x="11340" y="8796"/>
                    <a:pt x="11340" y="5666"/>
                  </a:cubicBezTo>
                  <a:cubicBezTo>
                    <a:pt x="11340" y="2537"/>
                    <a:pt x="8800" y="0"/>
                    <a:pt x="5671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760800" y="2263391"/>
              <a:ext cx="134058" cy="134015"/>
            </a:xfrm>
            <a:custGeom>
              <a:avLst/>
              <a:gdLst/>
              <a:ahLst/>
              <a:cxnLst/>
              <a:rect l="l" t="t" r="r" b="b"/>
              <a:pathLst>
                <a:path w="6210" h="6208" extrusionOk="0">
                  <a:moveTo>
                    <a:pt x="3106" y="1"/>
                  </a:moveTo>
                  <a:cubicBezTo>
                    <a:pt x="1390" y="1"/>
                    <a:pt x="0" y="1389"/>
                    <a:pt x="0" y="3103"/>
                  </a:cubicBezTo>
                  <a:cubicBezTo>
                    <a:pt x="0" y="4818"/>
                    <a:pt x="1390" y="6207"/>
                    <a:pt x="3106" y="6207"/>
                  </a:cubicBezTo>
                  <a:cubicBezTo>
                    <a:pt x="4820" y="6207"/>
                    <a:pt x="6210" y="4818"/>
                    <a:pt x="6210" y="3103"/>
                  </a:cubicBezTo>
                  <a:cubicBezTo>
                    <a:pt x="6210" y="1389"/>
                    <a:pt x="4820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347676" y="2087820"/>
              <a:ext cx="485352" cy="485157"/>
            </a:xfrm>
            <a:custGeom>
              <a:avLst/>
              <a:gdLst/>
              <a:ahLst/>
              <a:cxnLst/>
              <a:rect l="l" t="t" r="r" b="b"/>
              <a:pathLst>
                <a:path w="22483" h="22474" extrusionOk="0">
                  <a:moveTo>
                    <a:pt x="11242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2" y="22473"/>
                  </a:cubicBezTo>
                  <a:cubicBezTo>
                    <a:pt x="17451" y="22473"/>
                    <a:pt x="22483" y="17442"/>
                    <a:pt x="22483" y="11236"/>
                  </a:cubicBezTo>
                  <a:cubicBezTo>
                    <a:pt x="22483" y="5031"/>
                    <a:pt x="17451" y="1"/>
                    <a:pt x="1124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467961" y="2208062"/>
              <a:ext cx="244781" cy="244651"/>
            </a:xfrm>
            <a:custGeom>
              <a:avLst/>
              <a:gdLst/>
              <a:ahLst/>
              <a:cxnLst/>
              <a:rect l="l" t="t" r="r" b="b"/>
              <a:pathLst>
                <a:path w="11339" h="11333" extrusionOk="0">
                  <a:moveTo>
                    <a:pt x="5670" y="0"/>
                  </a:moveTo>
                  <a:cubicBezTo>
                    <a:pt x="2538" y="0"/>
                    <a:pt x="1" y="2537"/>
                    <a:pt x="1" y="5666"/>
                  </a:cubicBezTo>
                  <a:cubicBezTo>
                    <a:pt x="1" y="8796"/>
                    <a:pt x="2538" y="11332"/>
                    <a:pt x="5670" y="11332"/>
                  </a:cubicBezTo>
                  <a:cubicBezTo>
                    <a:pt x="8801" y="11332"/>
                    <a:pt x="11338" y="8796"/>
                    <a:pt x="11338" y="5666"/>
                  </a:cubicBezTo>
                  <a:cubicBezTo>
                    <a:pt x="11338" y="2537"/>
                    <a:pt x="8801" y="0"/>
                    <a:pt x="5670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192634" y="1975219"/>
              <a:ext cx="19645" cy="29337"/>
            </a:xfrm>
            <a:custGeom>
              <a:avLst/>
              <a:gdLst/>
              <a:ahLst/>
              <a:cxnLst/>
              <a:rect l="l" t="t" r="r" b="b"/>
              <a:pathLst>
                <a:path w="910" h="1359" extrusionOk="0">
                  <a:moveTo>
                    <a:pt x="189" y="1"/>
                  </a:moveTo>
                  <a:cubicBezTo>
                    <a:pt x="96" y="1"/>
                    <a:pt x="1" y="62"/>
                    <a:pt x="14" y="170"/>
                  </a:cubicBezTo>
                  <a:cubicBezTo>
                    <a:pt x="57" y="496"/>
                    <a:pt x="151" y="827"/>
                    <a:pt x="257" y="1140"/>
                  </a:cubicBezTo>
                  <a:cubicBezTo>
                    <a:pt x="309" y="1292"/>
                    <a:pt x="430" y="1359"/>
                    <a:pt x="550" y="1359"/>
                  </a:cubicBezTo>
                  <a:cubicBezTo>
                    <a:pt x="730" y="1359"/>
                    <a:pt x="910" y="1210"/>
                    <a:pt x="859" y="973"/>
                  </a:cubicBezTo>
                  <a:cubicBezTo>
                    <a:pt x="785" y="625"/>
                    <a:pt x="562" y="291"/>
                    <a:pt x="310" y="46"/>
                  </a:cubicBezTo>
                  <a:cubicBezTo>
                    <a:pt x="279" y="15"/>
                    <a:pt x="234" y="1"/>
                    <a:pt x="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049639" y="1368416"/>
              <a:ext cx="19083" cy="24351"/>
            </a:xfrm>
            <a:custGeom>
              <a:avLst/>
              <a:gdLst/>
              <a:ahLst/>
              <a:cxnLst/>
              <a:rect l="l" t="t" r="r" b="b"/>
              <a:pathLst>
                <a:path w="884" h="1128" extrusionOk="0">
                  <a:moveTo>
                    <a:pt x="458" y="0"/>
                  </a:moveTo>
                  <a:cubicBezTo>
                    <a:pt x="354" y="0"/>
                    <a:pt x="255" y="51"/>
                    <a:pt x="201" y="173"/>
                  </a:cubicBezTo>
                  <a:cubicBezTo>
                    <a:pt x="89" y="429"/>
                    <a:pt x="48" y="638"/>
                    <a:pt x="15" y="914"/>
                  </a:cubicBezTo>
                  <a:cubicBezTo>
                    <a:pt x="1" y="1038"/>
                    <a:pt x="123" y="1128"/>
                    <a:pt x="238" y="1128"/>
                  </a:cubicBezTo>
                  <a:cubicBezTo>
                    <a:pt x="274" y="1128"/>
                    <a:pt x="309" y="1119"/>
                    <a:pt x="339" y="1099"/>
                  </a:cubicBezTo>
                  <a:cubicBezTo>
                    <a:pt x="609" y="926"/>
                    <a:pt x="739" y="747"/>
                    <a:pt x="821" y="434"/>
                  </a:cubicBezTo>
                  <a:cubicBezTo>
                    <a:pt x="884" y="195"/>
                    <a:pt x="66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602175" y="1752674"/>
              <a:ext cx="1433669" cy="67051"/>
            </a:xfrm>
            <a:custGeom>
              <a:avLst/>
              <a:gdLst/>
              <a:ahLst/>
              <a:cxnLst/>
              <a:rect l="l" t="t" r="r" b="b"/>
              <a:pathLst>
                <a:path w="66412" h="3106" extrusionOk="0">
                  <a:moveTo>
                    <a:pt x="593" y="0"/>
                  </a:moveTo>
                  <a:cubicBezTo>
                    <a:pt x="264" y="0"/>
                    <a:pt x="1" y="263"/>
                    <a:pt x="1" y="591"/>
                  </a:cubicBezTo>
                  <a:lnTo>
                    <a:pt x="1" y="2514"/>
                  </a:lnTo>
                  <a:cubicBezTo>
                    <a:pt x="1" y="2842"/>
                    <a:pt x="264" y="3106"/>
                    <a:pt x="593" y="3106"/>
                  </a:cubicBezTo>
                  <a:lnTo>
                    <a:pt x="65820" y="3106"/>
                  </a:lnTo>
                  <a:cubicBezTo>
                    <a:pt x="66148" y="3106"/>
                    <a:pt x="66411" y="2842"/>
                    <a:pt x="66411" y="2514"/>
                  </a:cubicBezTo>
                  <a:lnTo>
                    <a:pt x="66411" y="591"/>
                  </a:lnTo>
                  <a:cubicBezTo>
                    <a:pt x="66411" y="263"/>
                    <a:pt x="66148" y="0"/>
                    <a:pt x="65820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260397" y="1373036"/>
              <a:ext cx="161993" cy="164562"/>
            </a:xfrm>
            <a:custGeom>
              <a:avLst/>
              <a:gdLst/>
              <a:ahLst/>
              <a:cxnLst/>
              <a:rect l="l" t="t" r="r" b="b"/>
              <a:pathLst>
                <a:path w="7504" h="7623" extrusionOk="0">
                  <a:moveTo>
                    <a:pt x="6301" y="1"/>
                  </a:moveTo>
                  <a:cubicBezTo>
                    <a:pt x="4929" y="1"/>
                    <a:pt x="3584" y="1947"/>
                    <a:pt x="2814" y="2847"/>
                  </a:cubicBezTo>
                  <a:cubicBezTo>
                    <a:pt x="1925" y="3886"/>
                    <a:pt x="1" y="5722"/>
                    <a:pt x="353" y="7209"/>
                  </a:cubicBezTo>
                  <a:cubicBezTo>
                    <a:pt x="403" y="7423"/>
                    <a:pt x="630" y="7623"/>
                    <a:pt x="859" y="7623"/>
                  </a:cubicBezTo>
                  <a:cubicBezTo>
                    <a:pt x="871" y="7623"/>
                    <a:pt x="883" y="7622"/>
                    <a:pt x="895" y="7621"/>
                  </a:cubicBezTo>
                  <a:cubicBezTo>
                    <a:pt x="2257" y="7495"/>
                    <a:pt x="3270" y="5684"/>
                    <a:pt x="4142" y="4755"/>
                  </a:cubicBezTo>
                  <a:cubicBezTo>
                    <a:pt x="4790" y="4066"/>
                    <a:pt x="5486" y="3427"/>
                    <a:pt x="6203" y="2810"/>
                  </a:cubicBezTo>
                  <a:cubicBezTo>
                    <a:pt x="6854" y="2247"/>
                    <a:pt x="7503" y="1959"/>
                    <a:pt x="7465" y="996"/>
                  </a:cubicBezTo>
                  <a:cubicBezTo>
                    <a:pt x="7448" y="548"/>
                    <a:pt x="7183" y="225"/>
                    <a:pt x="6768" y="80"/>
                  </a:cubicBezTo>
                  <a:cubicBezTo>
                    <a:pt x="6612" y="26"/>
                    <a:pt x="6457" y="1"/>
                    <a:pt x="6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349662" y="1448700"/>
              <a:ext cx="109017" cy="93733"/>
            </a:xfrm>
            <a:custGeom>
              <a:avLst/>
              <a:gdLst/>
              <a:ahLst/>
              <a:cxnLst/>
              <a:rect l="l" t="t" r="r" b="b"/>
              <a:pathLst>
                <a:path w="5050" h="4342" extrusionOk="0">
                  <a:moveTo>
                    <a:pt x="3550" y="0"/>
                  </a:moveTo>
                  <a:cubicBezTo>
                    <a:pt x="3310" y="0"/>
                    <a:pt x="3070" y="84"/>
                    <a:pt x="2875" y="282"/>
                  </a:cubicBezTo>
                  <a:cubicBezTo>
                    <a:pt x="2311" y="854"/>
                    <a:pt x="1860" y="1553"/>
                    <a:pt x="1317" y="2149"/>
                  </a:cubicBezTo>
                  <a:cubicBezTo>
                    <a:pt x="906" y="2600"/>
                    <a:pt x="214" y="3137"/>
                    <a:pt x="49" y="3739"/>
                  </a:cubicBezTo>
                  <a:cubicBezTo>
                    <a:pt x="1" y="3917"/>
                    <a:pt x="79" y="4126"/>
                    <a:pt x="244" y="4216"/>
                  </a:cubicBezTo>
                  <a:cubicBezTo>
                    <a:pt x="406" y="4304"/>
                    <a:pt x="575" y="4342"/>
                    <a:pt x="747" y="4342"/>
                  </a:cubicBezTo>
                  <a:cubicBezTo>
                    <a:pt x="1353" y="4342"/>
                    <a:pt x="1993" y="3876"/>
                    <a:pt x="2435" y="3529"/>
                  </a:cubicBezTo>
                  <a:cubicBezTo>
                    <a:pt x="3173" y="2947"/>
                    <a:pt x="3930" y="2287"/>
                    <a:pt x="4500" y="1537"/>
                  </a:cubicBezTo>
                  <a:cubicBezTo>
                    <a:pt x="5050" y="816"/>
                    <a:pt x="4297" y="0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571581" y="1353046"/>
              <a:ext cx="125143" cy="103685"/>
            </a:xfrm>
            <a:custGeom>
              <a:avLst/>
              <a:gdLst/>
              <a:ahLst/>
              <a:cxnLst/>
              <a:rect l="l" t="t" r="r" b="b"/>
              <a:pathLst>
                <a:path w="5797" h="4803" extrusionOk="0">
                  <a:moveTo>
                    <a:pt x="3994" y="0"/>
                  </a:moveTo>
                  <a:cubicBezTo>
                    <a:pt x="3736" y="0"/>
                    <a:pt x="3480" y="109"/>
                    <a:pt x="3272" y="373"/>
                  </a:cubicBezTo>
                  <a:cubicBezTo>
                    <a:pt x="2362" y="1530"/>
                    <a:pt x="1285" y="2538"/>
                    <a:pt x="366" y="3679"/>
                  </a:cubicBezTo>
                  <a:cubicBezTo>
                    <a:pt x="0" y="4134"/>
                    <a:pt x="312" y="4803"/>
                    <a:pt x="815" y="4803"/>
                  </a:cubicBezTo>
                  <a:cubicBezTo>
                    <a:pt x="922" y="4803"/>
                    <a:pt x="1037" y="4773"/>
                    <a:pt x="1157" y="4703"/>
                  </a:cubicBezTo>
                  <a:cubicBezTo>
                    <a:pt x="2476" y="3941"/>
                    <a:pt x="3689" y="2924"/>
                    <a:pt x="4891" y="1991"/>
                  </a:cubicBezTo>
                  <a:cubicBezTo>
                    <a:pt x="5797" y="1287"/>
                    <a:pt x="4881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623499" y="1414031"/>
              <a:ext cx="95007" cy="88185"/>
            </a:xfrm>
            <a:custGeom>
              <a:avLst/>
              <a:gdLst/>
              <a:ahLst/>
              <a:cxnLst/>
              <a:rect l="l" t="t" r="r" b="b"/>
              <a:pathLst>
                <a:path w="4401" h="4085" extrusionOk="0">
                  <a:moveTo>
                    <a:pt x="3162" y="1"/>
                  </a:moveTo>
                  <a:cubicBezTo>
                    <a:pt x="2768" y="1"/>
                    <a:pt x="2408" y="286"/>
                    <a:pt x="2180" y="585"/>
                  </a:cubicBezTo>
                  <a:cubicBezTo>
                    <a:pt x="1842" y="1029"/>
                    <a:pt x="1514" y="1483"/>
                    <a:pt x="1180" y="1931"/>
                  </a:cubicBezTo>
                  <a:cubicBezTo>
                    <a:pt x="1042" y="2115"/>
                    <a:pt x="900" y="2294"/>
                    <a:pt x="758" y="2473"/>
                  </a:cubicBezTo>
                  <a:cubicBezTo>
                    <a:pt x="566" y="2716"/>
                    <a:pt x="460" y="2989"/>
                    <a:pt x="293" y="3244"/>
                  </a:cubicBezTo>
                  <a:cubicBezTo>
                    <a:pt x="1" y="3683"/>
                    <a:pt x="406" y="4084"/>
                    <a:pt x="826" y="4084"/>
                  </a:cubicBezTo>
                  <a:cubicBezTo>
                    <a:pt x="911" y="4084"/>
                    <a:pt x="998" y="4067"/>
                    <a:pt x="1079" y="4031"/>
                  </a:cubicBezTo>
                  <a:cubicBezTo>
                    <a:pt x="1298" y="3933"/>
                    <a:pt x="1524" y="3866"/>
                    <a:pt x="1744" y="3750"/>
                  </a:cubicBezTo>
                  <a:cubicBezTo>
                    <a:pt x="2011" y="3610"/>
                    <a:pt x="2257" y="3362"/>
                    <a:pt x="2495" y="3173"/>
                  </a:cubicBezTo>
                  <a:cubicBezTo>
                    <a:pt x="2993" y="2777"/>
                    <a:pt x="3473" y="2362"/>
                    <a:pt x="3970" y="1967"/>
                  </a:cubicBezTo>
                  <a:cubicBezTo>
                    <a:pt x="4251" y="1742"/>
                    <a:pt x="4401" y="1191"/>
                    <a:pt x="4263" y="857"/>
                  </a:cubicBezTo>
                  <a:cubicBezTo>
                    <a:pt x="4085" y="425"/>
                    <a:pt x="3902" y="234"/>
                    <a:pt x="3468" y="60"/>
                  </a:cubicBezTo>
                  <a:cubicBezTo>
                    <a:pt x="3365" y="19"/>
                    <a:pt x="3263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2522383" y="2263391"/>
              <a:ext cx="134102" cy="134015"/>
            </a:xfrm>
            <a:custGeom>
              <a:avLst/>
              <a:gdLst/>
              <a:ahLst/>
              <a:cxnLst/>
              <a:rect l="l" t="t" r="r" b="b"/>
              <a:pathLst>
                <a:path w="6212" h="6208" extrusionOk="0">
                  <a:moveTo>
                    <a:pt x="3106" y="1"/>
                  </a:moveTo>
                  <a:cubicBezTo>
                    <a:pt x="1392" y="1"/>
                    <a:pt x="0" y="1389"/>
                    <a:pt x="0" y="3103"/>
                  </a:cubicBezTo>
                  <a:cubicBezTo>
                    <a:pt x="0" y="4818"/>
                    <a:pt x="1392" y="6207"/>
                    <a:pt x="3106" y="6207"/>
                  </a:cubicBezTo>
                  <a:cubicBezTo>
                    <a:pt x="4820" y="6207"/>
                    <a:pt x="6211" y="4818"/>
                    <a:pt x="6211" y="3103"/>
                  </a:cubicBezTo>
                  <a:cubicBezTo>
                    <a:pt x="6211" y="1389"/>
                    <a:pt x="4821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94842" y="2326988"/>
              <a:ext cx="22149" cy="18846"/>
            </a:xfrm>
            <a:custGeom>
              <a:avLst/>
              <a:gdLst/>
              <a:ahLst/>
              <a:cxnLst/>
              <a:rect l="l" t="t" r="r" b="b"/>
              <a:pathLst>
                <a:path w="1026" h="873" extrusionOk="0">
                  <a:moveTo>
                    <a:pt x="531" y="1"/>
                  </a:moveTo>
                  <a:cubicBezTo>
                    <a:pt x="492" y="1"/>
                    <a:pt x="453" y="6"/>
                    <a:pt x="413" y="18"/>
                  </a:cubicBezTo>
                  <a:cubicBezTo>
                    <a:pt x="447" y="8"/>
                    <a:pt x="458" y="4"/>
                    <a:pt x="457" y="4"/>
                  </a:cubicBezTo>
                  <a:cubicBezTo>
                    <a:pt x="453" y="4"/>
                    <a:pt x="391" y="21"/>
                    <a:pt x="369" y="24"/>
                  </a:cubicBezTo>
                  <a:lnTo>
                    <a:pt x="354" y="26"/>
                  </a:lnTo>
                  <a:cubicBezTo>
                    <a:pt x="18" y="75"/>
                    <a:pt x="1" y="504"/>
                    <a:pt x="173" y="709"/>
                  </a:cubicBezTo>
                  <a:cubicBezTo>
                    <a:pt x="211" y="753"/>
                    <a:pt x="257" y="789"/>
                    <a:pt x="308" y="816"/>
                  </a:cubicBezTo>
                  <a:cubicBezTo>
                    <a:pt x="376" y="854"/>
                    <a:pt x="451" y="873"/>
                    <a:pt x="524" y="873"/>
                  </a:cubicBezTo>
                  <a:cubicBezTo>
                    <a:pt x="713" y="873"/>
                    <a:pt x="895" y="752"/>
                    <a:pt x="950" y="554"/>
                  </a:cubicBezTo>
                  <a:cubicBezTo>
                    <a:pt x="1026" y="277"/>
                    <a:pt x="802" y="1"/>
                    <a:pt x="531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524741" y="2344409"/>
              <a:ext cx="25020" cy="16040"/>
            </a:xfrm>
            <a:custGeom>
              <a:avLst/>
              <a:gdLst/>
              <a:ahLst/>
              <a:cxnLst/>
              <a:rect l="l" t="t" r="r" b="b"/>
              <a:pathLst>
                <a:path w="1159" h="743" extrusionOk="0">
                  <a:moveTo>
                    <a:pt x="684" y="1"/>
                  </a:moveTo>
                  <a:cubicBezTo>
                    <a:pt x="653" y="1"/>
                    <a:pt x="621" y="4"/>
                    <a:pt x="586" y="10"/>
                  </a:cubicBezTo>
                  <a:cubicBezTo>
                    <a:pt x="492" y="29"/>
                    <a:pt x="398" y="46"/>
                    <a:pt x="304" y="64"/>
                  </a:cubicBezTo>
                  <a:cubicBezTo>
                    <a:pt x="0" y="123"/>
                    <a:pt x="0" y="621"/>
                    <a:pt x="304" y="679"/>
                  </a:cubicBezTo>
                  <a:cubicBezTo>
                    <a:pt x="398" y="698"/>
                    <a:pt x="492" y="715"/>
                    <a:pt x="586" y="733"/>
                  </a:cubicBezTo>
                  <a:cubicBezTo>
                    <a:pt x="621" y="740"/>
                    <a:pt x="653" y="743"/>
                    <a:pt x="684" y="743"/>
                  </a:cubicBezTo>
                  <a:cubicBezTo>
                    <a:pt x="1158" y="743"/>
                    <a:pt x="1158" y="1"/>
                    <a:pt x="684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2204745" y="2346481"/>
              <a:ext cx="26358" cy="15802"/>
            </a:xfrm>
            <a:custGeom>
              <a:avLst/>
              <a:gdLst/>
              <a:ahLst/>
              <a:cxnLst/>
              <a:rect l="l" t="t" r="r" b="b"/>
              <a:pathLst>
                <a:path w="1221" h="732" extrusionOk="0">
                  <a:moveTo>
                    <a:pt x="367" y="0"/>
                  </a:moveTo>
                  <a:cubicBezTo>
                    <a:pt x="158" y="0"/>
                    <a:pt x="1" y="288"/>
                    <a:pt x="176" y="466"/>
                  </a:cubicBezTo>
                  <a:cubicBezTo>
                    <a:pt x="352" y="649"/>
                    <a:pt x="590" y="731"/>
                    <a:pt x="838" y="731"/>
                  </a:cubicBezTo>
                  <a:cubicBezTo>
                    <a:pt x="860" y="731"/>
                    <a:pt x="882" y="731"/>
                    <a:pt x="904" y="730"/>
                  </a:cubicBezTo>
                  <a:cubicBezTo>
                    <a:pt x="1004" y="725"/>
                    <a:pt x="1126" y="678"/>
                    <a:pt x="1169" y="579"/>
                  </a:cubicBezTo>
                  <a:cubicBezTo>
                    <a:pt x="1220" y="459"/>
                    <a:pt x="1220" y="387"/>
                    <a:pt x="1169" y="269"/>
                  </a:cubicBezTo>
                  <a:cubicBezTo>
                    <a:pt x="1125" y="166"/>
                    <a:pt x="1004" y="126"/>
                    <a:pt x="904" y="116"/>
                  </a:cubicBezTo>
                  <a:cubicBezTo>
                    <a:pt x="770" y="104"/>
                    <a:pt x="620" y="116"/>
                    <a:pt x="503" y="42"/>
                  </a:cubicBezTo>
                  <a:cubicBezTo>
                    <a:pt x="457" y="13"/>
                    <a:pt x="411" y="0"/>
                    <a:pt x="367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232506" y="2323318"/>
              <a:ext cx="30460" cy="13514"/>
            </a:xfrm>
            <a:custGeom>
              <a:avLst/>
              <a:gdLst/>
              <a:ahLst/>
              <a:cxnLst/>
              <a:rect l="l" t="t" r="r" b="b"/>
              <a:pathLst>
                <a:path w="1411" h="626" extrusionOk="0">
                  <a:moveTo>
                    <a:pt x="986" y="1"/>
                  </a:moveTo>
                  <a:cubicBezTo>
                    <a:pt x="964" y="1"/>
                    <a:pt x="942" y="3"/>
                    <a:pt x="918" y="6"/>
                  </a:cubicBezTo>
                  <a:lnTo>
                    <a:pt x="207" y="107"/>
                  </a:lnTo>
                  <a:cubicBezTo>
                    <a:pt x="1" y="135"/>
                    <a:pt x="1" y="491"/>
                    <a:pt x="207" y="521"/>
                  </a:cubicBezTo>
                  <a:lnTo>
                    <a:pt x="918" y="620"/>
                  </a:lnTo>
                  <a:cubicBezTo>
                    <a:pt x="942" y="624"/>
                    <a:pt x="964" y="625"/>
                    <a:pt x="986" y="625"/>
                  </a:cubicBezTo>
                  <a:cubicBezTo>
                    <a:pt x="1411" y="625"/>
                    <a:pt x="1411" y="1"/>
                    <a:pt x="98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274278" y="2344085"/>
              <a:ext cx="25516" cy="16709"/>
            </a:xfrm>
            <a:custGeom>
              <a:avLst/>
              <a:gdLst/>
              <a:ahLst/>
              <a:cxnLst/>
              <a:rect l="l" t="t" r="r" b="b"/>
              <a:pathLst>
                <a:path w="1182" h="774" extrusionOk="0">
                  <a:moveTo>
                    <a:pt x="702" y="0"/>
                  </a:moveTo>
                  <a:cubicBezTo>
                    <a:pt x="668" y="0"/>
                    <a:pt x="631" y="4"/>
                    <a:pt x="592" y="13"/>
                  </a:cubicBezTo>
                  <a:lnTo>
                    <a:pt x="314" y="72"/>
                  </a:lnTo>
                  <a:cubicBezTo>
                    <a:pt x="1" y="139"/>
                    <a:pt x="1" y="634"/>
                    <a:pt x="314" y="701"/>
                  </a:cubicBezTo>
                  <a:lnTo>
                    <a:pt x="592" y="761"/>
                  </a:lnTo>
                  <a:cubicBezTo>
                    <a:pt x="631" y="769"/>
                    <a:pt x="668" y="773"/>
                    <a:pt x="702" y="773"/>
                  </a:cubicBezTo>
                  <a:cubicBezTo>
                    <a:pt x="1182" y="773"/>
                    <a:pt x="1182" y="0"/>
                    <a:pt x="702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2662" y="2341753"/>
              <a:ext cx="39376" cy="21350"/>
            </a:xfrm>
            <a:custGeom>
              <a:avLst/>
              <a:gdLst/>
              <a:ahLst/>
              <a:cxnLst/>
              <a:rect l="l" t="t" r="r" b="b"/>
              <a:pathLst>
                <a:path w="1824" h="989" extrusionOk="0">
                  <a:moveTo>
                    <a:pt x="1265" y="1"/>
                  </a:moveTo>
                  <a:cubicBezTo>
                    <a:pt x="1214" y="1"/>
                    <a:pt x="1158" y="9"/>
                    <a:pt x="1098" y="27"/>
                  </a:cubicBezTo>
                  <a:cubicBezTo>
                    <a:pt x="821" y="109"/>
                    <a:pt x="553" y="187"/>
                    <a:pt x="266" y="227"/>
                  </a:cubicBezTo>
                  <a:cubicBezTo>
                    <a:pt x="0" y="264"/>
                    <a:pt x="0" y="725"/>
                    <a:pt x="266" y="762"/>
                  </a:cubicBezTo>
                  <a:cubicBezTo>
                    <a:pt x="553" y="802"/>
                    <a:pt x="821" y="880"/>
                    <a:pt x="1098" y="963"/>
                  </a:cubicBezTo>
                  <a:cubicBezTo>
                    <a:pt x="1158" y="981"/>
                    <a:pt x="1214" y="989"/>
                    <a:pt x="1265" y="989"/>
                  </a:cubicBezTo>
                  <a:cubicBezTo>
                    <a:pt x="1824" y="989"/>
                    <a:pt x="1824" y="1"/>
                    <a:pt x="1265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941872" y="2344819"/>
              <a:ext cx="42894" cy="21588"/>
            </a:xfrm>
            <a:custGeom>
              <a:avLst/>
              <a:gdLst/>
              <a:ahLst/>
              <a:cxnLst/>
              <a:rect l="l" t="t" r="r" b="b"/>
              <a:pathLst>
                <a:path w="1987" h="1000" extrusionOk="0">
                  <a:moveTo>
                    <a:pt x="1237" y="1"/>
                  </a:moveTo>
                  <a:cubicBezTo>
                    <a:pt x="1003" y="1"/>
                    <a:pt x="749" y="63"/>
                    <a:pt x="535" y="84"/>
                  </a:cubicBezTo>
                  <a:cubicBezTo>
                    <a:pt x="1" y="138"/>
                    <a:pt x="1" y="862"/>
                    <a:pt x="535" y="916"/>
                  </a:cubicBezTo>
                  <a:cubicBezTo>
                    <a:pt x="749" y="937"/>
                    <a:pt x="1003" y="999"/>
                    <a:pt x="1237" y="999"/>
                  </a:cubicBezTo>
                  <a:cubicBezTo>
                    <a:pt x="1347" y="999"/>
                    <a:pt x="1452" y="986"/>
                    <a:pt x="1547" y="947"/>
                  </a:cubicBezTo>
                  <a:cubicBezTo>
                    <a:pt x="1986" y="771"/>
                    <a:pt x="1986" y="230"/>
                    <a:pt x="1547" y="53"/>
                  </a:cubicBezTo>
                  <a:cubicBezTo>
                    <a:pt x="1452" y="14"/>
                    <a:pt x="1347" y="1"/>
                    <a:pt x="1237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909447" y="2322260"/>
              <a:ext cx="28236" cy="15673"/>
            </a:xfrm>
            <a:custGeom>
              <a:avLst/>
              <a:gdLst/>
              <a:ahLst/>
              <a:cxnLst/>
              <a:rect l="l" t="t" r="r" b="b"/>
              <a:pathLst>
                <a:path w="1308" h="726" extrusionOk="0">
                  <a:moveTo>
                    <a:pt x="889" y="1"/>
                  </a:moveTo>
                  <a:cubicBezTo>
                    <a:pt x="878" y="1"/>
                    <a:pt x="866" y="1"/>
                    <a:pt x="854" y="2"/>
                  </a:cubicBezTo>
                  <a:lnTo>
                    <a:pt x="411" y="43"/>
                  </a:lnTo>
                  <a:cubicBezTo>
                    <a:pt x="0" y="82"/>
                    <a:pt x="0" y="642"/>
                    <a:pt x="411" y="681"/>
                  </a:cubicBezTo>
                  <a:lnTo>
                    <a:pt x="854" y="723"/>
                  </a:lnTo>
                  <a:cubicBezTo>
                    <a:pt x="866" y="725"/>
                    <a:pt x="878" y="725"/>
                    <a:pt x="889" y="725"/>
                  </a:cubicBezTo>
                  <a:cubicBezTo>
                    <a:pt x="1307" y="725"/>
                    <a:pt x="1307" y="1"/>
                    <a:pt x="889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8"/>
          <p:cNvGrpSpPr/>
          <p:nvPr/>
        </p:nvGrpSpPr>
        <p:grpSpPr>
          <a:xfrm>
            <a:off x="-1499584" y="-837771"/>
            <a:ext cx="4156002" cy="1804947"/>
            <a:chOff x="6577073" y="1154992"/>
            <a:chExt cx="1766783" cy="767311"/>
          </a:xfrm>
        </p:grpSpPr>
        <p:sp>
          <p:nvSpPr>
            <p:cNvPr id="392" name="Google Shape;392;p38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8"/>
          <p:cNvGrpSpPr/>
          <p:nvPr/>
        </p:nvGrpSpPr>
        <p:grpSpPr>
          <a:xfrm>
            <a:off x="5710842" y="-785048"/>
            <a:ext cx="3994641" cy="1396690"/>
            <a:chOff x="7728651" y="357232"/>
            <a:chExt cx="2090013" cy="730754"/>
          </a:xfrm>
        </p:grpSpPr>
        <p:sp>
          <p:nvSpPr>
            <p:cNvPr id="404" name="Google Shape;404;p38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8E29C6B9-F414-4663-83EB-83A336A75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36" y="1471915"/>
            <a:ext cx="1367126" cy="1326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C19896-71E9-4F6A-BE64-C3052B23F2B0}"/>
              </a:ext>
            </a:extLst>
          </p:cNvPr>
          <p:cNvSpPr txBox="1"/>
          <p:nvPr/>
        </p:nvSpPr>
        <p:spPr>
          <a:xfrm>
            <a:off x="0" y="28702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Computer Application and Engineering</a:t>
            </a:r>
          </a:p>
          <a:p>
            <a:pPr algn="ctr"/>
            <a:r>
              <a:rPr lang="en-US" dirty="0"/>
              <a:t>GLA University, Mathura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67"/>
          <p:cNvSpPr txBox="1">
            <a:spLocks noGrp="1"/>
          </p:cNvSpPr>
          <p:nvPr>
            <p:ph type="title"/>
          </p:nvPr>
        </p:nvSpPr>
        <p:spPr>
          <a:xfrm>
            <a:off x="4278052" y="748141"/>
            <a:ext cx="4839603" cy="1734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grpSp>
        <p:nvGrpSpPr>
          <p:cNvPr id="1983" name="Google Shape;1983;p67"/>
          <p:cNvGrpSpPr/>
          <p:nvPr/>
        </p:nvGrpSpPr>
        <p:grpSpPr>
          <a:xfrm rot="766180">
            <a:off x="664044" y="3696866"/>
            <a:ext cx="1234851" cy="2143220"/>
            <a:chOff x="2764050" y="1922625"/>
            <a:chExt cx="349075" cy="605875"/>
          </a:xfrm>
        </p:grpSpPr>
        <p:sp>
          <p:nvSpPr>
            <p:cNvPr id="1984" name="Google Shape;1984;p67"/>
            <p:cNvSpPr/>
            <p:nvPr/>
          </p:nvSpPr>
          <p:spPr>
            <a:xfrm>
              <a:off x="2794200" y="2097325"/>
              <a:ext cx="218900" cy="431175"/>
            </a:xfrm>
            <a:custGeom>
              <a:avLst/>
              <a:gdLst/>
              <a:ahLst/>
              <a:cxnLst/>
              <a:rect l="l" t="t" r="r" b="b"/>
              <a:pathLst>
                <a:path w="8756" h="17247" extrusionOk="0">
                  <a:moveTo>
                    <a:pt x="506" y="1"/>
                  </a:moveTo>
                  <a:cubicBezTo>
                    <a:pt x="223" y="1"/>
                    <a:pt x="1" y="244"/>
                    <a:pt x="25" y="526"/>
                  </a:cubicBezTo>
                  <a:cubicBezTo>
                    <a:pt x="201" y="2606"/>
                    <a:pt x="978" y="10325"/>
                    <a:pt x="3012" y="13820"/>
                  </a:cubicBezTo>
                  <a:lnTo>
                    <a:pt x="3308" y="14673"/>
                  </a:lnTo>
                  <a:lnTo>
                    <a:pt x="3308" y="15103"/>
                  </a:lnTo>
                  <a:cubicBezTo>
                    <a:pt x="3308" y="15511"/>
                    <a:pt x="3049" y="15882"/>
                    <a:pt x="2647" y="16048"/>
                  </a:cubicBezTo>
                  <a:lnTo>
                    <a:pt x="1114" y="16681"/>
                  </a:lnTo>
                  <a:cubicBezTo>
                    <a:pt x="959" y="16744"/>
                    <a:pt x="859" y="16887"/>
                    <a:pt x="859" y="17043"/>
                  </a:cubicBezTo>
                  <a:cubicBezTo>
                    <a:pt x="859" y="17155"/>
                    <a:pt x="957" y="17246"/>
                    <a:pt x="1077" y="17246"/>
                  </a:cubicBezTo>
                  <a:lnTo>
                    <a:pt x="7680" y="17246"/>
                  </a:lnTo>
                  <a:cubicBezTo>
                    <a:pt x="7801" y="17246"/>
                    <a:pt x="7898" y="17155"/>
                    <a:pt x="7898" y="17043"/>
                  </a:cubicBezTo>
                  <a:cubicBezTo>
                    <a:pt x="7898" y="16887"/>
                    <a:pt x="7798" y="16744"/>
                    <a:pt x="7644" y="16681"/>
                  </a:cubicBezTo>
                  <a:lnTo>
                    <a:pt x="6110" y="16048"/>
                  </a:lnTo>
                  <a:cubicBezTo>
                    <a:pt x="5708" y="15882"/>
                    <a:pt x="5449" y="15511"/>
                    <a:pt x="5449" y="15103"/>
                  </a:cubicBezTo>
                  <a:lnTo>
                    <a:pt x="5449" y="14673"/>
                  </a:lnTo>
                  <a:lnTo>
                    <a:pt x="5744" y="13820"/>
                  </a:lnTo>
                  <a:cubicBezTo>
                    <a:pt x="7778" y="10325"/>
                    <a:pt x="8555" y="2606"/>
                    <a:pt x="8732" y="526"/>
                  </a:cubicBezTo>
                  <a:cubicBezTo>
                    <a:pt x="8755" y="243"/>
                    <a:pt x="8532" y="1"/>
                    <a:pt x="8250" y="1"/>
                  </a:cubicBezTo>
                  <a:lnTo>
                    <a:pt x="508" y="1"/>
                  </a:lnTo>
                  <a:cubicBezTo>
                    <a:pt x="507" y="1"/>
                    <a:pt x="506" y="1"/>
                    <a:pt x="506" y="1"/>
                  </a:cubicBezTo>
                  <a:close/>
                </a:path>
              </a:pathLst>
            </a:custGeom>
            <a:solidFill>
              <a:srgbClr val="E1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7"/>
            <p:cNvSpPr/>
            <p:nvPr/>
          </p:nvSpPr>
          <p:spPr>
            <a:xfrm>
              <a:off x="2873150" y="2097300"/>
              <a:ext cx="139950" cy="431175"/>
            </a:xfrm>
            <a:custGeom>
              <a:avLst/>
              <a:gdLst/>
              <a:ahLst/>
              <a:cxnLst/>
              <a:rect l="l" t="t" r="r" b="b"/>
              <a:pathLst>
                <a:path w="5598" h="17247" extrusionOk="0">
                  <a:moveTo>
                    <a:pt x="3189" y="0"/>
                  </a:moveTo>
                  <a:cubicBezTo>
                    <a:pt x="2984" y="2336"/>
                    <a:pt x="2129" y="10415"/>
                    <a:pt x="147" y="13821"/>
                  </a:cubicBezTo>
                  <a:lnTo>
                    <a:pt x="1" y="14242"/>
                  </a:lnTo>
                  <a:lnTo>
                    <a:pt x="150" y="14674"/>
                  </a:lnTo>
                  <a:lnTo>
                    <a:pt x="150" y="15104"/>
                  </a:lnTo>
                  <a:cubicBezTo>
                    <a:pt x="150" y="15287"/>
                    <a:pt x="98" y="15466"/>
                    <a:pt x="1" y="15620"/>
                  </a:cubicBezTo>
                  <a:cubicBezTo>
                    <a:pt x="123" y="15813"/>
                    <a:pt x="301" y="15964"/>
                    <a:pt x="512" y="16049"/>
                  </a:cubicBezTo>
                  <a:lnTo>
                    <a:pt x="2047" y="16681"/>
                  </a:lnTo>
                  <a:cubicBezTo>
                    <a:pt x="2201" y="16745"/>
                    <a:pt x="2300" y="16888"/>
                    <a:pt x="2300" y="17044"/>
                  </a:cubicBezTo>
                  <a:cubicBezTo>
                    <a:pt x="2300" y="17156"/>
                    <a:pt x="2202" y="17246"/>
                    <a:pt x="2082" y="17246"/>
                  </a:cubicBezTo>
                  <a:lnTo>
                    <a:pt x="4522" y="17246"/>
                  </a:lnTo>
                  <a:cubicBezTo>
                    <a:pt x="4643" y="17246"/>
                    <a:pt x="4740" y="17156"/>
                    <a:pt x="4740" y="17044"/>
                  </a:cubicBezTo>
                  <a:cubicBezTo>
                    <a:pt x="4740" y="16888"/>
                    <a:pt x="4640" y="16745"/>
                    <a:pt x="4486" y="16681"/>
                  </a:cubicBezTo>
                  <a:lnTo>
                    <a:pt x="2953" y="16049"/>
                  </a:lnTo>
                  <a:cubicBezTo>
                    <a:pt x="2550" y="15883"/>
                    <a:pt x="2291" y="15512"/>
                    <a:pt x="2291" y="15104"/>
                  </a:cubicBezTo>
                  <a:lnTo>
                    <a:pt x="2291" y="14674"/>
                  </a:lnTo>
                  <a:lnTo>
                    <a:pt x="2586" y="13821"/>
                  </a:lnTo>
                  <a:cubicBezTo>
                    <a:pt x="4620" y="10326"/>
                    <a:pt x="5397" y="2607"/>
                    <a:pt x="5574" y="527"/>
                  </a:cubicBezTo>
                  <a:cubicBezTo>
                    <a:pt x="5597" y="244"/>
                    <a:pt x="5374" y="0"/>
                    <a:pt x="5092" y="0"/>
                  </a:cubicBezTo>
                  <a:close/>
                </a:path>
              </a:pathLst>
            </a:custGeom>
            <a:solidFill>
              <a:srgbClr val="D8DE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7"/>
            <p:cNvSpPr/>
            <p:nvPr/>
          </p:nvSpPr>
          <p:spPr>
            <a:xfrm>
              <a:off x="2764050" y="1965175"/>
              <a:ext cx="272850" cy="138975"/>
            </a:xfrm>
            <a:custGeom>
              <a:avLst/>
              <a:gdLst/>
              <a:ahLst/>
              <a:cxnLst/>
              <a:rect l="l" t="t" r="r" b="b"/>
              <a:pathLst>
                <a:path w="10914" h="5559" extrusionOk="0">
                  <a:moveTo>
                    <a:pt x="5365" y="0"/>
                  </a:moveTo>
                  <a:cubicBezTo>
                    <a:pt x="4793" y="0"/>
                    <a:pt x="4270" y="396"/>
                    <a:pt x="4140" y="987"/>
                  </a:cubicBezTo>
                  <a:cubicBezTo>
                    <a:pt x="3951" y="882"/>
                    <a:pt x="3742" y="830"/>
                    <a:pt x="3533" y="830"/>
                  </a:cubicBezTo>
                  <a:cubicBezTo>
                    <a:pt x="3313" y="830"/>
                    <a:pt x="3092" y="888"/>
                    <a:pt x="2895" y="1004"/>
                  </a:cubicBezTo>
                  <a:cubicBezTo>
                    <a:pt x="2513" y="1231"/>
                    <a:pt x="2278" y="1642"/>
                    <a:pt x="2278" y="2086"/>
                  </a:cubicBezTo>
                  <a:cubicBezTo>
                    <a:pt x="2278" y="2093"/>
                    <a:pt x="2278" y="2100"/>
                    <a:pt x="2279" y="2108"/>
                  </a:cubicBezTo>
                  <a:cubicBezTo>
                    <a:pt x="1795" y="2200"/>
                    <a:pt x="1409" y="2568"/>
                    <a:pt x="1292" y="3047"/>
                  </a:cubicBezTo>
                  <a:cubicBezTo>
                    <a:pt x="1280" y="3047"/>
                    <a:pt x="1269" y="3046"/>
                    <a:pt x="1257" y="3046"/>
                  </a:cubicBezTo>
                  <a:cubicBezTo>
                    <a:pt x="563" y="3046"/>
                    <a:pt x="0" y="3609"/>
                    <a:pt x="0" y="4302"/>
                  </a:cubicBezTo>
                  <a:cubicBezTo>
                    <a:pt x="0" y="4996"/>
                    <a:pt x="563" y="5557"/>
                    <a:pt x="1257" y="5559"/>
                  </a:cubicBezTo>
                  <a:lnTo>
                    <a:pt x="9616" y="5559"/>
                  </a:lnTo>
                  <a:cubicBezTo>
                    <a:pt x="10274" y="5557"/>
                    <a:pt x="10821" y="5048"/>
                    <a:pt x="10868" y="4391"/>
                  </a:cubicBezTo>
                  <a:cubicBezTo>
                    <a:pt x="10914" y="3735"/>
                    <a:pt x="10446" y="3153"/>
                    <a:pt x="9794" y="3059"/>
                  </a:cubicBezTo>
                  <a:cubicBezTo>
                    <a:pt x="9952" y="2281"/>
                    <a:pt x="9357" y="1554"/>
                    <a:pt x="8563" y="1554"/>
                  </a:cubicBezTo>
                  <a:cubicBezTo>
                    <a:pt x="8225" y="1554"/>
                    <a:pt x="7901" y="1691"/>
                    <a:pt x="7666" y="1933"/>
                  </a:cubicBezTo>
                  <a:cubicBezTo>
                    <a:pt x="7443" y="1757"/>
                    <a:pt x="7169" y="1665"/>
                    <a:pt x="6891" y="1665"/>
                  </a:cubicBezTo>
                  <a:cubicBezTo>
                    <a:pt x="6772" y="1665"/>
                    <a:pt x="6651" y="1682"/>
                    <a:pt x="6534" y="1717"/>
                  </a:cubicBezTo>
                  <a:cubicBezTo>
                    <a:pt x="6803" y="1035"/>
                    <a:pt x="6433" y="270"/>
                    <a:pt x="5733" y="55"/>
                  </a:cubicBezTo>
                  <a:cubicBezTo>
                    <a:pt x="5610" y="18"/>
                    <a:pt x="5487" y="0"/>
                    <a:pt x="5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7"/>
            <p:cNvSpPr/>
            <p:nvPr/>
          </p:nvSpPr>
          <p:spPr>
            <a:xfrm>
              <a:off x="2858375" y="1965200"/>
              <a:ext cx="177675" cy="138925"/>
            </a:xfrm>
            <a:custGeom>
              <a:avLst/>
              <a:gdLst/>
              <a:ahLst/>
              <a:cxnLst/>
              <a:rect l="l" t="t" r="r" b="b"/>
              <a:pathLst>
                <a:path w="7107" h="5557" extrusionOk="0">
                  <a:moveTo>
                    <a:pt x="1595" y="0"/>
                  </a:moveTo>
                  <a:cubicBezTo>
                    <a:pt x="1010" y="0"/>
                    <a:pt x="496" y="406"/>
                    <a:pt x="367" y="984"/>
                  </a:cubicBezTo>
                  <a:cubicBezTo>
                    <a:pt x="253" y="921"/>
                    <a:pt x="130" y="876"/>
                    <a:pt x="0" y="851"/>
                  </a:cubicBezTo>
                  <a:lnTo>
                    <a:pt x="0" y="851"/>
                  </a:lnTo>
                  <a:cubicBezTo>
                    <a:pt x="18" y="1142"/>
                    <a:pt x="140" y="1343"/>
                    <a:pt x="299" y="1487"/>
                  </a:cubicBezTo>
                  <a:cubicBezTo>
                    <a:pt x="497" y="1667"/>
                    <a:pt x="743" y="1737"/>
                    <a:pt x="1001" y="1737"/>
                  </a:cubicBezTo>
                  <a:cubicBezTo>
                    <a:pt x="1163" y="1737"/>
                    <a:pt x="1330" y="1709"/>
                    <a:pt x="1492" y="1664"/>
                  </a:cubicBezTo>
                  <a:cubicBezTo>
                    <a:pt x="1567" y="1642"/>
                    <a:pt x="1643" y="1632"/>
                    <a:pt x="1720" y="1632"/>
                  </a:cubicBezTo>
                  <a:cubicBezTo>
                    <a:pt x="2254" y="1632"/>
                    <a:pt x="2801" y="2127"/>
                    <a:pt x="3136" y="2783"/>
                  </a:cubicBezTo>
                  <a:cubicBezTo>
                    <a:pt x="3216" y="2938"/>
                    <a:pt x="3344" y="3064"/>
                    <a:pt x="3507" y="3126"/>
                  </a:cubicBezTo>
                  <a:cubicBezTo>
                    <a:pt x="4073" y="3340"/>
                    <a:pt x="4406" y="3931"/>
                    <a:pt x="4297" y="4527"/>
                  </a:cubicBezTo>
                  <a:cubicBezTo>
                    <a:pt x="4187" y="5123"/>
                    <a:pt x="3668" y="5555"/>
                    <a:pt x="3062" y="5556"/>
                  </a:cubicBezTo>
                  <a:lnTo>
                    <a:pt x="5817" y="5556"/>
                  </a:lnTo>
                  <a:cubicBezTo>
                    <a:pt x="6515" y="5556"/>
                    <a:pt x="7106" y="4985"/>
                    <a:pt x="7099" y="4287"/>
                  </a:cubicBezTo>
                  <a:cubicBezTo>
                    <a:pt x="7092" y="3667"/>
                    <a:pt x="6635" y="3146"/>
                    <a:pt x="6022" y="3057"/>
                  </a:cubicBezTo>
                  <a:lnTo>
                    <a:pt x="6021" y="3058"/>
                  </a:lnTo>
                  <a:cubicBezTo>
                    <a:pt x="6051" y="2912"/>
                    <a:pt x="6054" y="2761"/>
                    <a:pt x="6031" y="2612"/>
                  </a:cubicBezTo>
                  <a:cubicBezTo>
                    <a:pt x="5957" y="2143"/>
                    <a:pt x="5624" y="1756"/>
                    <a:pt x="5172" y="1613"/>
                  </a:cubicBezTo>
                  <a:cubicBezTo>
                    <a:pt x="5047" y="1572"/>
                    <a:pt x="4918" y="1553"/>
                    <a:pt x="4791" y="1553"/>
                  </a:cubicBezTo>
                  <a:cubicBezTo>
                    <a:pt x="4458" y="1553"/>
                    <a:pt x="4133" y="1685"/>
                    <a:pt x="3893" y="1931"/>
                  </a:cubicBezTo>
                  <a:cubicBezTo>
                    <a:pt x="3670" y="1755"/>
                    <a:pt x="3398" y="1663"/>
                    <a:pt x="3121" y="1663"/>
                  </a:cubicBezTo>
                  <a:cubicBezTo>
                    <a:pt x="3001" y="1663"/>
                    <a:pt x="2880" y="1681"/>
                    <a:pt x="2762" y="1716"/>
                  </a:cubicBezTo>
                  <a:cubicBezTo>
                    <a:pt x="2831" y="1541"/>
                    <a:pt x="2860" y="1354"/>
                    <a:pt x="2847" y="1167"/>
                  </a:cubicBezTo>
                  <a:cubicBezTo>
                    <a:pt x="2803" y="550"/>
                    <a:pt x="2304" y="49"/>
                    <a:pt x="1686" y="3"/>
                  </a:cubicBezTo>
                  <a:cubicBezTo>
                    <a:pt x="1656" y="1"/>
                    <a:pt x="1625" y="0"/>
                    <a:pt x="1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7"/>
            <p:cNvSpPr/>
            <p:nvPr/>
          </p:nvSpPr>
          <p:spPr>
            <a:xfrm>
              <a:off x="2798225" y="2145750"/>
              <a:ext cx="210900" cy="311475"/>
            </a:xfrm>
            <a:custGeom>
              <a:avLst/>
              <a:gdLst/>
              <a:ahLst/>
              <a:cxnLst/>
              <a:rect l="l" t="t" r="r" b="b"/>
              <a:pathLst>
                <a:path w="8436" h="12459" extrusionOk="0">
                  <a:moveTo>
                    <a:pt x="0" y="1"/>
                  </a:moveTo>
                  <a:cubicBezTo>
                    <a:pt x="325" y="3057"/>
                    <a:pt x="1146" y="8954"/>
                    <a:pt x="2853" y="11883"/>
                  </a:cubicBezTo>
                  <a:lnTo>
                    <a:pt x="3051" y="12458"/>
                  </a:lnTo>
                  <a:cubicBezTo>
                    <a:pt x="3087" y="12451"/>
                    <a:pt x="3123" y="12447"/>
                    <a:pt x="3159" y="12447"/>
                  </a:cubicBezTo>
                  <a:lnTo>
                    <a:pt x="5275" y="12447"/>
                  </a:lnTo>
                  <a:cubicBezTo>
                    <a:pt x="5312" y="12447"/>
                    <a:pt x="5348" y="12451"/>
                    <a:pt x="5385" y="12458"/>
                  </a:cubicBezTo>
                  <a:lnTo>
                    <a:pt x="5583" y="11883"/>
                  </a:lnTo>
                  <a:cubicBezTo>
                    <a:pt x="7288" y="8954"/>
                    <a:pt x="8110" y="3057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7"/>
            <p:cNvSpPr/>
            <p:nvPr/>
          </p:nvSpPr>
          <p:spPr>
            <a:xfrm>
              <a:off x="3008450" y="2148675"/>
              <a:ext cx="350" cy="3150"/>
            </a:xfrm>
            <a:custGeom>
              <a:avLst/>
              <a:gdLst/>
              <a:ahLst/>
              <a:cxnLst/>
              <a:rect l="l" t="t" r="r" b="b"/>
              <a:pathLst>
                <a:path w="14" h="126" extrusionOk="0">
                  <a:moveTo>
                    <a:pt x="13" y="1"/>
                  </a:moveTo>
                  <a:lnTo>
                    <a:pt x="13" y="1"/>
                  </a:lnTo>
                  <a:cubicBezTo>
                    <a:pt x="8" y="42"/>
                    <a:pt x="5" y="83"/>
                    <a:pt x="0" y="126"/>
                  </a:cubicBezTo>
                  <a:cubicBezTo>
                    <a:pt x="5" y="85"/>
                    <a:pt x="8" y="42"/>
                    <a:pt x="13" y="1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7"/>
            <p:cNvSpPr/>
            <p:nvPr/>
          </p:nvSpPr>
          <p:spPr>
            <a:xfrm>
              <a:off x="3008775" y="2148050"/>
              <a:ext cx="75" cy="625"/>
            </a:xfrm>
            <a:custGeom>
              <a:avLst/>
              <a:gdLst/>
              <a:ahLst/>
              <a:cxnLst/>
              <a:rect l="l" t="t" r="r" b="b"/>
              <a:pathLst>
                <a:path w="3" h="25" extrusionOk="0">
                  <a:moveTo>
                    <a:pt x="3" y="0"/>
                  </a:moveTo>
                  <a:cubicBezTo>
                    <a:pt x="3" y="8"/>
                    <a:pt x="1" y="17"/>
                    <a:pt x="0" y="25"/>
                  </a:cubicBezTo>
                  <a:cubicBezTo>
                    <a:pt x="1" y="17"/>
                    <a:pt x="3" y="8"/>
                    <a:pt x="3" y="0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7"/>
            <p:cNvSpPr/>
            <p:nvPr/>
          </p:nvSpPr>
          <p:spPr>
            <a:xfrm>
              <a:off x="3008825" y="2145750"/>
              <a:ext cx="275" cy="2325"/>
            </a:xfrm>
            <a:custGeom>
              <a:avLst/>
              <a:gdLst/>
              <a:ahLst/>
              <a:cxnLst/>
              <a:rect l="l" t="t" r="r" b="b"/>
              <a:pathLst>
                <a:path w="11" h="93" extrusionOk="0">
                  <a:moveTo>
                    <a:pt x="10" y="1"/>
                  </a:moveTo>
                  <a:cubicBezTo>
                    <a:pt x="8" y="30"/>
                    <a:pt x="4" y="61"/>
                    <a:pt x="1" y="92"/>
                  </a:cubicBezTo>
                  <a:cubicBezTo>
                    <a:pt x="4" y="62"/>
                    <a:pt x="8" y="33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7"/>
            <p:cNvSpPr/>
            <p:nvPr/>
          </p:nvSpPr>
          <p:spPr>
            <a:xfrm>
              <a:off x="3008350" y="2151800"/>
              <a:ext cx="125" cy="625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1"/>
                  </a:moveTo>
                  <a:cubicBezTo>
                    <a:pt x="3" y="9"/>
                    <a:pt x="2" y="16"/>
                    <a:pt x="1" y="25"/>
                  </a:cubicBezTo>
                  <a:cubicBezTo>
                    <a:pt x="2" y="16"/>
                    <a:pt x="3" y="9"/>
                    <a:pt x="4" y="1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7"/>
            <p:cNvSpPr/>
            <p:nvPr/>
          </p:nvSpPr>
          <p:spPr>
            <a:xfrm>
              <a:off x="3007500" y="2156250"/>
              <a:ext cx="475" cy="3875"/>
            </a:xfrm>
            <a:custGeom>
              <a:avLst/>
              <a:gdLst/>
              <a:ahLst/>
              <a:cxnLst/>
              <a:rect l="l" t="t" r="r" b="b"/>
              <a:pathLst>
                <a:path w="19" h="155" extrusionOk="0">
                  <a:moveTo>
                    <a:pt x="0" y="154"/>
                  </a:moveTo>
                  <a:cubicBezTo>
                    <a:pt x="6" y="102"/>
                    <a:pt x="12" y="51"/>
                    <a:pt x="18" y="1"/>
                  </a:cubicBezTo>
                  <a:cubicBezTo>
                    <a:pt x="12" y="51"/>
                    <a:pt x="6" y="102"/>
                    <a:pt x="0" y="154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7"/>
            <p:cNvSpPr/>
            <p:nvPr/>
          </p:nvSpPr>
          <p:spPr>
            <a:xfrm>
              <a:off x="3008025" y="2152400"/>
              <a:ext cx="350" cy="2975"/>
            </a:xfrm>
            <a:custGeom>
              <a:avLst/>
              <a:gdLst/>
              <a:ahLst/>
              <a:cxnLst/>
              <a:rect l="l" t="t" r="r" b="b"/>
              <a:pathLst>
                <a:path w="14" h="119" extrusionOk="0">
                  <a:moveTo>
                    <a:pt x="14" y="1"/>
                  </a:moveTo>
                  <a:cubicBezTo>
                    <a:pt x="10" y="39"/>
                    <a:pt x="5" y="78"/>
                    <a:pt x="1" y="118"/>
                  </a:cubicBezTo>
                  <a:cubicBezTo>
                    <a:pt x="5" y="78"/>
                    <a:pt x="10" y="39"/>
                    <a:pt x="14" y="1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7"/>
            <p:cNvSpPr/>
            <p:nvPr/>
          </p:nvSpPr>
          <p:spPr>
            <a:xfrm>
              <a:off x="3007975" y="2155350"/>
              <a:ext cx="100" cy="925"/>
            </a:xfrm>
            <a:custGeom>
              <a:avLst/>
              <a:gdLst/>
              <a:ahLst/>
              <a:cxnLst/>
              <a:rect l="l" t="t" r="r" b="b"/>
              <a:pathLst>
                <a:path w="4" h="37" extrusionOk="0">
                  <a:moveTo>
                    <a:pt x="4" y="0"/>
                  </a:moveTo>
                  <a:cubicBezTo>
                    <a:pt x="3" y="12"/>
                    <a:pt x="1" y="24"/>
                    <a:pt x="0" y="37"/>
                  </a:cubicBezTo>
                  <a:cubicBezTo>
                    <a:pt x="1" y="24"/>
                    <a:pt x="3" y="12"/>
                    <a:pt x="4" y="0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7"/>
            <p:cNvSpPr/>
            <p:nvPr/>
          </p:nvSpPr>
          <p:spPr>
            <a:xfrm>
              <a:off x="2863925" y="2456900"/>
              <a:ext cx="79475" cy="29925"/>
            </a:xfrm>
            <a:custGeom>
              <a:avLst/>
              <a:gdLst/>
              <a:ahLst/>
              <a:cxnLst/>
              <a:rect l="l" t="t" r="r" b="b"/>
              <a:pathLst>
                <a:path w="3179" h="1197" extrusionOk="0">
                  <a:moveTo>
                    <a:pt x="531" y="0"/>
                  </a:moveTo>
                  <a:cubicBezTo>
                    <a:pt x="239" y="0"/>
                    <a:pt x="0" y="238"/>
                    <a:pt x="0" y="531"/>
                  </a:cubicBezTo>
                  <a:lnTo>
                    <a:pt x="0" y="665"/>
                  </a:lnTo>
                  <a:cubicBezTo>
                    <a:pt x="0" y="959"/>
                    <a:pt x="238" y="1196"/>
                    <a:pt x="531" y="1196"/>
                  </a:cubicBezTo>
                  <a:lnTo>
                    <a:pt x="2647" y="1196"/>
                  </a:lnTo>
                  <a:cubicBezTo>
                    <a:pt x="2941" y="1196"/>
                    <a:pt x="3178" y="959"/>
                    <a:pt x="3178" y="665"/>
                  </a:cubicBezTo>
                  <a:lnTo>
                    <a:pt x="3178" y="531"/>
                  </a:lnTo>
                  <a:cubicBezTo>
                    <a:pt x="3178" y="238"/>
                    <a:pt x="2941" y="0"/>
                    <a:pt x="2647" y="0"/>
                  </a:cubicBezTo>
                  <a:close/>
                </a:path>
              </a:pathLst>
            </a:custGeom>
            <a:solidFill>
              <a:srgbClr val="E1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7"/>
            <p:cNvSpPr/>
            <p:nvPr/>
          </p:nvSpPr>
          <p:spPr>
            <a:xfrm>
              <a:off x="2894500" y="2185600"/>
              <a:ext cx="18300" cy="136200"/>
            </a:xfrm>
            <a:custGeom>
              <a:avLst/>
              <a:gdLst/>
              <a:ahLst/>
              <a:cxnLst/>
              <a:rect l="l" t="t" r="r" b="b"/>
              <a:pathLst>
                <a:path w="732" h="5448" extrusionOk="0">
                  <a:moveTo>
                    <a:pt x="366" y="0"/>
                  </a:moveTo>
                  <a:cubicBezTo>
                    <a:pt x="164" y="0"/>
                    <a:pt x="0" y="167"/>
                    <a:pt x="5" y="370"/>
                  </a:cubicBezTo>
                  <a:lnTo>
                    <a:pt x="5" y="5093"/>
                  </a:lnTo>
                  <a:cubicBezTo>
                    <a:pt x="9" y="5290"/>
                    <a:pt x="169" y="5448"/>
                    <a:pt x="366" y="5448"/>
                  </a:cubicBezTo>
                  <a:cubicBezTo>
                    <a:pt x="563" y="5448"/>
                    <a:pt x="725" y="5290"/>
                    <a:pt x="728" y="5093"/>
                  </a:cubicBezTo>
                  <a:lnTo>
                    <a:pt x="728" y="370"/>
                  </a:lnTo>
                  <a:cubicBezTo>
                    <a:pt x="732" y="167"/>
                    <a:pt x="569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7"/>
            <p:cNvSpPr/>
            <p:nvPr/>
          </p:nvSpPr>
          <p:spPr>
            <a:xfrm>
              <a:off x="2936950" y="2185750"/>
              <a:ext cx="31950" cy="136200"/>
            </a:xfrm>
            <a:custGeom>
              <a:avLst/>
              <a:gdLst/>
              <a:ahLst/>
              <a:cxnLst/>
              <a:rect l="l" t="t" r="r" b="b"/>
              <a:pathLst>
                <a:path w="1278" h="5448" extrusionOk="0">
                  <a:moveTo>
                    <a:pt x="915" y="0"/>
                  </a:moveTo>
                  <a:cubicBezTo>
                    <a:pt x="715" y="0"/>
                    <a:pt x="553" y="163"/>
                    <a:pt x="553" y="362"/>
                  </a:cubicBezTo>
                  <a:cubicBezTo>
                    <a:pt x="553" y="1898"/>
                    <a:pt x="229" y="3941"/>
                    <a:pt x="35" y="5022"/>
                  </a:cubicBezTo>
                  <a:cubicBezTo>
                    <a:pt x="1" y="5220"/>
                    <a:pt x="131" y="5407"/>
                    <a:pt x="328" y="5442"/>
                  </a:cubicBezTo>
                  <a:cubicBezTo>
                    <a:pt x="350" y="5446"/>
                    <a:pt x="372" y="5447"/>
                    <a:pt x="393" y="5447"/>
                  </a:cubicBezTo>
                  <a:cubicBezTo>
                    <a:pt x="565" y="5447"/>
                    <a:pt x="717" y="5325"/>
                    <a:pt x="748" y="5150"/>
                  </a:cubicBezTo>
                  <a:cubicBezTo>
                    <a:pt x="990" y="3800"/>
                    <a:pt x="1277" y="1874"/>
                    <a:pt x="1277" y="362"/>
                  </a:cubicBezTo>
                  <a:cubicBezTo>
                    <a:pt x="1277" y="163"/>
                    <a:pt x="1116" y="0"/>
                    <a:pt x="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7"/>
            <p:cNvSpPr/>
            <p:nvPr/>
          </p:nvSpPr>
          <p:spPr>
            <a:xfrm>
              <a:off x="2838450" y="2185750"/>
              <a:ext cx="31925" cy="136200"/>
            </a:xfrm>
            <a:custGeom>
              <a:avLst/>
              <a:gdLst/>
              <a:ahLst/>
              <a:cxnLst/>
              <a:rect l="l" t="t" r="r" b="b"/>
              <a:pathLst>
                <a:path w="1277" h="5448" extrusionOk="0">
                  <a:moveTo>
                    <a:pt x="362" y="0"/>
                  </a:moveTo>
                  <a:cubicBezTo>
                    <a:pt x="162" y="0"/>
                    <a:pt x="0" y="163"/>
                    <a:pt x="0" y="362"/>
                  </a:cubicBezTo>
                  <a:cubicBezTo>
                    <a:pt x="0" y="1874"/>
                    <a:pt x="288" y="3800"/>
                    <a:pt x="530" y="5150"/>
                  </a:cubicBezTo>
                  <a:cubicBezTo>
                    <a:pt x="560" y="5322"/>
                    <a:pt x="710" y="5448"/>
                    <a:pt x="886" y="5448"/>
                  </a:cubicBezTo>
                  <a:cubicBezTo>
                    <a:pt x="908" y="5448"/>
                    <a:pt x="929" y="5445"/>
                    <a:pt x="950" y="5442"/>
                  </a:cubicBezTo>
                  <a:cubicBezTo>
                    <a:pt x="1146" y="5407"/>
                    <a:pt x="1277" y="5220"/>
                    <a:pt x="1242" y="5022"/>
                  </a:cubicBezTo>
                  <a:cubicBezTo>
                    <a:pt x="1049" y="3941"/>
                    <a:pt x="725" y="1898"/>
                    <a:pt x="725" y="362"/>
                  </a:cubicBezTo>
                  <a:cubicBezTo>
                    <a:pt x="725" y="163"/>
                    <a:pt x="562" y="0"/>
                    <a:pt x="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7"/>
            <p:cNvSpPr/>
            <p:nvPr/>
          </p:nvSpPr>
          <p:spPr>
            <a:xfrm>
              <a:off x="2917000" y="1922625"/>
              <a:ext cx="196125" cy="223175"/>
            </a:xfrm>
            <a:custGeom>
              <a:avLst/>
              <a:gdLst/>
              <a:ahLst/>
              <a:cxnLst/>
              <a:rect l="l" t="t" r="r" b="b"/>
              <a:pathLst>
                <a:path w="7845" h="8927" extrusionOk="0">
                  <a:moveTo>
                    <a:pt x="7460" y="1"/>
                  </a:moveTo>
                  <a:cubicBezTo>
                    <a:pt x="7445" y="1"/>
                    <a:pt x="7430" y="2"/>
                    <a:pt x="7414" y="3"/>
                  </a:cubicBezTo>
                  <a:lnTo>
                    <a:pt x="4052" y="435"/>
                  </a:lnTo>
                  <a:cubicBezTo>
                    <a:pt x="3928" y="450"/>
                    <a:pt x="3821" y="530"/>
                    <a:pt x="3769" y="644"/>
                  </a:cubicBezTo>
                  <a:lnTo>
                    <a:pt x="1" y="8927"/>
                  </a:lnTo>
                  <a:lnTo>
                    <a:pt x="796" y="8927"/>
                  </a:lnTo>
                  <a:lnTo>
                    <a:pt x="4343" y="1127"/>
                  </a:lnTo>
                  <a:lnTo>
                    <a:pt x="7506" y="723"/>
                  </a:lnTo>
                  <a:cubicBezTo>
                    <a:pt x="7704" y="697"/>
                    <a:pt x="7844" y="515"/>
                    <a:pt x="7818" y="318"/>
                  </a:cubicBezTo>
                  <a:lnTo>
                    <a:pt x="7818" y="317"/>
                  </a:lnTo>
                  <a:cubicBezTo>
                    <a:pt x="7795" y="134"/>
                    <a:pt x="7639" y="1"/>
                    <a:pt x="7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1" name="Google Shape;2001;p67"/>
          <p:cNvGrpSpPr/>
          <p:nvPr/>
        </p:nvGrpSpPr>
        <p:grpSpPr>
          <a:xfrm rot="3260002">
            <a:off x="478282" y="1957760"/>
            <a:ext cx="776478" cy="2788143"/>
            <a:chOff x="1998325" y="2489350"/>
            <a:chExt cx="168725" cy="605850"/>
          </a:xfrm>
        </p:grpSpPr>
        <p:sp>
          <p:nvSpPr>
            <p:cNvPr id="2002" name="Google Shape;2002;p67"/>
            <p:cNvSpPr/>
            <p:nvPr/>
          </p:nvSpPr>
          <p:spPr>
            <a:xfrm>
              <a:off x="1998325" y="2495250"/>
              <a:ext cx="168725" cy="599950"/>
            </a:xfrm>
            <a:custGeom>
              <a:avLst/>
              <a:gdLst/>
              <a:ahLst/>
              <a:cxnLst/>
              <a:rect l="l" t="t" r="r" b="b"/>
              <a:pathLst>
                <a:path w="6749" h="23998" extrusionOk="0">
                  <a:moveTo>
                    <a:pt x="2112" y="1"/>
                  </a:moveTo>
                  <a:lnTo>
                    <a:pt x="1984" y="5923"/>
                  </a:lnTo>
                  <a:cubicBezTo>
                    <a:pt x="1963" y="6928"/>
                    <a:pt x="1615" y="7898"/>
                    <a:pt x="994" y="8686"/>
                  </a:cubicBezTo>
                  <a:cubicBezTo>
                    <a:pt x="350" y="9502"/>
                    <a:pt x="1" y="10512"/>
                    <a:pt x="1" y="11550"/>
                  </a:cubicBezTo>
                  <a:lnTo>
                    <a:pt x="1" y="23092"/>
                  </a:lnTo>
                  <a:cubicBezTo>
                    <a:pt x="1" y="23591"/>
                    <a:pt x="407" y="23998"/>
                    <a:pt x="907" y="23998"/>
                  </a:cubicBezTo>
                  <a:lnTo>
                    <a:pt x="5844" y="23998"/>
                  </a:lnTo>
                  <a:cubicBezTo>
                    <a:pt x="6344" y="23996"/>
                    <a:pt x="6749" y="23591"/>
                    <a:pt x="6749" y="23092"/>
                  </a:cubicBezTo>
                  <a:lnTo>
                    <a:pt x="6749" y="11550"/>
                  </a:lnTo>
                  <a:cubicBezTo>
                    <a:pt x="6749" y="10512"/>
                    <a:pt x="6399" y="9502"/>
                    <a:pt x="5757" y="8686"/>
                  </a:cubicBezTo>
                  <a:lnTo>
                    <a:pt x="5756" y="8686"/>
                  </a:lnTo>
                  <a:cubicBezTo>
                    <a:pt x="5135" y="7898"/>
                    <a:pt x="4787" y="6928"/>
                    <a:pt x="4765" y="5923"/>
                  </a:cubicBezTo>
                  <a:lnTo>
                    <a:pt x="4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7"/>
            <p:cNvSpPr/>
            <p:nvPr/>
          </p:nvSpPr>
          <p:spPr>
            <a:xfrm>
              <a:off x="1998325" y="2594975"/>
              <a:ext cx="168725" cy="500225"/>
            </a:xfrm>
            <a:custGeom>
              <a:avLst/>
              <a:gdLst/>
              <a:ahLst/>
              <a:cxnLst/>
              <a:rect l="l" t="t" r="r" b="b"/>
              <a:pathLst>
                <a:path w="6749" h="20009" extrusionOk="0">
                  <a:moveTo>
                    <a:pt x="2026" y="1"/>
                  </a:moveTo>
                  <a:lnTo>
                    <a:pt x="1984" y="1934"/>
                  </a:lnTo>
                  <a:cubicBezTo>
                    <a:pt x="1963" y="2939"/>
                    <a:pt x="1615" y="3909"/>
                    <a:pt x="994" y="4697"/>
                  </a:cubicBezTo>
                  <a:cubicBezTo>
                    <a:pt x="350" y="5513"/>
                    <a:pt x="1" y="6523"/>
                    <a:pt x="1" y="7561"/>
                  </a:cubicBezTo>
                  <a:lnTo>
                    <a:pt x="1" y="19103"/>
                  </a:lnTo>
                  <a:cubicBezTo>
                    <a:pt x="1" y="19602"/>
                    <a:pt x="407" y="20009"/>
                    <a:pt x="907" y="20009"/>
                  </a:cubicBezTo>
                  <a:lnTo>
                    <a:pt x="5844" y="20009"/>
                  </a:lnTo>
                  <a:cubicBezTo>
                    <a:pt x="6344" y="20007"/>
                    <a:pt x="6749" y="19602"/>
                    <a:pt x="6749" y="19103"/>
                  </a:cubicBezTo>
                  <a:lnTo>
                    <a:pt x="6749" y="7561"/>
                  </a:lnTo>
                  <a:cubicBezTo>
                    <a:pt x="6749" y="6523"/>
                    <a:pt x="6399" y="5513"/>
                    <a:pt x="5757" y="4697"/>
                  </a:cubicBezTo>
                  <a:cubicBezTo>
                    <a:pt x="5135" y="3909"/>
                    <a:pt x="4787" y="2939"/>
                    <a:pt x="4765" y="1934"/>
                  </a:cubicBezTo>
                  <a:lnTo>
                    <a:pt x="4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7"/>
            <p:cNvSpPr/>
            <p:nvPr/>
          </p:nvSpPr>
          <p:spPr>
            <a:xfrm>
              <a:off x="2038675" y="2489350"/>
              <a:ext cx="88025" cy="48875"/>
            </a:xfrm>
            <a:custGeom>
              <a:avLst/>
              <a:gdLst/>
              <a:ahLst/>
              <a:cxnLst/>
              <a:rect l="l" t="t" r="r" b="b"/>
              <a:pathLst>
                <a:path w="3521" h="1955" extrusionOk="0">
                  <a:moveTo>
                    <a:pt x="300" y="0"/>
                  </a:moveTo>
                  <a:cubicBezTo>
                    <a:pt x="135" y="0"/>
                    <a:pt x="1" y="133"/>
                    <a:pt x="1" y="300"/>
                  </a:cubicBezTo>
                  <a:lnTo>
                    <a:pt x="1" y="1656"/>
                  </a:lnTo>
                  <a:cubicBezTo>
                    <a:pt x="1" y="1821"/>
                    <a:pt x="135" y="1955"/>
                    <a:pt x="300" y="1955"/>
                  </a:cubicBezTo>
                  <a:lnTo>
                    <a:pt x="3221" y="1955"/>
                  </a:lnTo>
                  <a:cubicBezTo>
                    <a:pt x="3386" y="1955"/>
                    <a:pt x="3521" y="1821"/>
                    <a:pt x="3521" y="1656"/>
                  </a:cubicBezTo>
                  <a:lnTo>
                    <a:pt x="3521" y="300"/>
                  </a:lnTo>
                  <a:cubicBezTo>
                    <a:pt x="3521" y="133"/>
                    <a:pt x="3386" y="0"/>
                    <a:pt x="3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7"/>
            <p:cNvSpPr/>
            <p:nvPr/>
          </p:nvSpPr>
          <p:spPr>
            <a:xfrm>
              <a:off x="1998325" y="2814325"/>
              <a:ext cx="168700" cy="166100"/>
            </a:xfrm>
            <a:custGeom>
              <a:avLst/>
              <a:gdLst/>
              <a:ahLst/>
              <a:cxnLst/>
              <a:rect l="l" t="t" r="r" b="b"/>
              <a:pathLst>
                <a:path w="6748" h="6644" extrusionOk="0">
                  <a:moveTo>
                    <a:pt x="1" y="0"/>
                  </a:moveTo>
                  <a:lnTo>
                    <a:pt x="1" y="6644"/>
                  </a:lnTo>
                  <a:lnTo>
                    <a:pt x="6747" y="6644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7"/>
            <p:cNvSpPr/>
            <p:nvPr/>
          </p:nvSpPr>
          <p:spPr>
            <a:xfrm>
              <a:off x="2029325" y="2847450"/>
              <a:ext cx="102850" cy="98950"/>
            </a:xfrm>
            <a:custGeom>
              <a:avLst/>
              <a:gdLst/>
              <a:ahLst/>
              <a:cxnLst/>
              <a:rect l="l" t="t" r="r" b="b"/>
              <a:pathLst>
                <a:path w="4114" h="3958" extrusionOk="0">
                  <a:moveTo>
                    <a:pt x="2135" y="1"/>
                  </a:moveTo>
                  <a:cubicBezTo>
                    <a:pt x="1334" y="1"/>
                    <a:pt x="612" y="483"/>
                    <a:pt x="307" y="1221"/>
                  </a:cubicBezTo>
                  <a:cubicBezTo>
                    <a:pt x="1" y="1961"/>
                    <a:pt x="169" y="2812"/>
                    <a:pt x="736" y="3378"/>
                  </a:cubicBezTo>
                  <a:cubicBezTo>
                    <a:pt x="1114" y="3756"/>
                    <a:pt x="1620" y="3957"/>
                    <a:pt x="2135" y="3957"/>
                  </a:cubicBezTo>
                  <a:cubicBezTo>
                    <a:pt x="2390" y="3957"/>
                    <a:pt x="2647" y="3908"/>
                    <a:pt x="2892" y="3807"/>
                  </a:cubicBezTo>
                  <a:cubicBezTo>
                    <a:pt x="3631" y="3500"/>
                    <a:pt x="4113" y="2778"/>
                    <a:pt x="4113" y="1979"/>
                  </a:cubicBezTo>
                  <a:cubicBezTo>
                    <a:pt x="4113" y="887"/>
                    <a:pt x="3227" y="1"/>
                    <a:pt x="2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67"/>
          <p:cNvGrpSpPr/>
          <p:nvPr/>
        </p:nvGrpSpPr>
        <p:grpSpPr>
          <a:xfrm rot="854588">
            <a:off x="-358567" y="1403826"/>
            <a:ext cx="1814572" cy="1749805"/>
            <a:chOff x="5733100" y="2541350"/>
            <a:chExt cx="628275" cy="605850"/>
          </a:xfrm>
        </p:grpSpPr>
        <p:sp>
          <p:nvSpPr>
            <p:cNvPr id="2008" name="Google Shape;2008;p67"/>
            <p:cNvSpPr/>
            <p:nvPr/>
          </p:nvSpPr>
          <p:spPr>
            <a:xfrm>
              <a:off x="5733100" y="2892350"/>
              <a:ext cx="259325" cy="254850"/>
            </a:xfrm>
            <a:custGeom>
              <a:avLst/>
              <a:gdLst/>
              <a:ahLst/>
              <a:cxnLst/>
              <a:rect l="l" t="t" r="r" b="b"/>
              <a:pathLst>
                <a:path w="10373" h="10194" extrusionOk="0">
                  <a:moveTo>
                    <a:pt x="8456" y="0"/>
                  </a:moveTo>
                  <a:lnTo>
                    <a:pt x="3320" y="5136"/>
                  </a:lnTo>
                  <a:cubicBezTo>
                    <a:pt x="3253" y="5203"/>
                    <a:pt x="3167" y="5236"/>
                    <a:pt x="3079" y="5236"/>
                  </a:cubicBezTo>
                  <a:cubicBezTo>
                    <a:pt x="2998" y="5236"/>
                    <a:pt x="2915" y="5206"/>
                    <a:pt x="2850" y="5147"/>
                  </a:cubicBezTo>
                  <a:cubicBezTo>
                    <a:pt x="2847" y="5142"/>
                    <a:pt x="2842" y="5139"/>
                    <a:pt x="2839" y="5135"/>
                  </a:cubicBezTo>
                  <a:cubicBezTo>
                    <a:pt x="2538" y="4868"/>
                    <a:pt x="2158" y="4735"/>
                    <a:pt x="1779" y="4735"/>
                  </a:cubicBezTo>
                  <a:cubicBezTo>
                    <a:pt x="1393" y="4735"/>
                    <a:pt x="1007" y="4872"/>
                    <a:pt x="705" y="5147"/>
                  </a:cubicBezTo>
                  <a:cubicBezTo>
                    <a:pt x="26" y="5761"/>
                    <a:pt x="0" y="6817"/>
                    <a:pt x="648" y="7464"/>
                  </a:cubicBezTo>
                  <a:cubicBezTo>
                    <a:pt x="990" y="7806"/>
                    <a:pt x="1355" y="7920"/>
                    <a:pt x="1690" y="7920"/>
                  </a:cubicBezTo>
                  <a:cubicBezTo>
                    <a:pt x="1842" y="7920"/>
                    <a:pt x="1988" y="7897"/>
                    <a:pt x="2122" y="7861"/>
                  </a:cubicBezTo>
                  <a:cubicBezTo>
                    <a:pt x="2153" y="7852"/>
                    <a:pt x="2182" y="7848"/>
                    <a:pt x="2212" y="7848"/>
                  </a:cubicBezTo>
                  <a:cubicBezTo>
                    <a:pt x="2417" y="7848"/>
                    <a:pt x="2582" y="8045"/>
                    <a:pt x="2525" y="8260"/>
                  </a:cubicBezTo>
                  <a:cubicBezTo>
                    <a:pt x="2412" y="8694"/>
                    <a:pt x="2425" y="9242"/>
                    <a:pt x="2909" y="9725"/>
                  </a:cubicBezTo>
                  <a:cubicBezTo>
                    <a:pt x="3222" y="10038"/>
                    <a:pt x="3631" y="10193"/>
                    <a:pt x="4039" y="10193"/>
                  </a:cubicBezTo>
                  <a:cubicBezTo>
                    <a:pt x="4474" y="10193"/>
                    <a:pt x="4908" y="10017"/>
                    <a:pt x="5224" y="9668"/>
                  </a:cubicBezTo>
                  <a:lnTo>
                    <a:pt x="5226" y="9668"/>
                  </a:lnTo>
                  <a:cubicBezTo>
                    <a:pt x="5771" y="9068"/>
                    <a:pt x="5777" y="8142"/>
                    <a:pt x="5239" y="7535"/>
                  </a:cubicBezTo>
                  <a:cubicBezTo>
                    <a:pt x="5234" y="7531"/>
                    <a:pt x="5230" y="7526"/>
                    <a:pt x="5227" y="7522"/>
                  </a:cubicBezTo>
                  <a:cubicBezTo>
                    <a:pt x="5104" y="7388"/>
                    <a:pt x="5109" y="7181"/>
                    <a:pt x="5236" y="7053"/>
                  </a:cubicBezTo>
                  <a:lnTo>
                    <a:pt x="10372" y="1917"/>
                  </a:lnTo>
                  <a:lnTo>
                    <a:pt x="84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7"/>
            <p:cNvSpPr/>
            <p:nvPr/>
          </p:nvSpPr>
          <p:spPr>
            <a:xfrm>
              <a:off x="5895875" y="2541375"/>
              <a:ext cx="464450" cy="441725"/>
            </a:xfrm>
            <a:custGeom>
              <a:avLst/>
              <a:gdLst/>
              <a:ahLst/>
              <a:cxnLst/>
              <a:rect l="l" t="t" r="r" b="b"/>
              <a:pathLst>
                <a:path w="18578" h="17669" extrusionOk="0">
                  <a:moveTo>
                    <a:pt x="6795" y="1"/>
                  </a:moveTo>
                  <a:cubicBezTo>
                    <a:pt x="6474" y="1"/>
                    <a:pt x="6214" y="81"/>
                    <a:pt x="6031" y="250"/>
                  </a:cubicBezTo>
                  <a:cubicBezTo>
                    <a:pt x="4320" y="1488"/>
                    <a:pt x="3145" y="3330"/>
                    <a:pt x="2745" y="5403"/>
                  </a:cubicBezTo>
                  <a:cubicBezTo>
                    <a:pt x="2311" y="7657"/>
                    <a:pt x="1564" y="9828"/>
                    <a:pt x="521" y="11842"/>
                  </a:cubicBezTo>
                  <a:cubicBezTo>
                    <a:pt x="1" y="12849"/>
                    <a:pt x="201" y="14078"/>
                    <a:pt x="1002" y="14879"/>
                  </a:cubicBezTo>
                  <a:lnTo>
                    <a:pt x="3023" y="16900"/>
                  </a:lnTo>
                  <a:cubicBezTo>
                    <a:pt x="3526" y="17402"/>
                    <a:pt x="4197" y="17668"/>
                    <a:pt x="4876" y="17668"/>
                  </a:cubicBezTo>
                  <a:cubicBezTo>
                    <a:pt x="5278" y="17668"/>
                    <a:pt x="5684" y="17575"/>
                    <a:pt x="6058" y="17381"/>
                  </a:cubicBezTo>
                  <a:cubicBezTo>
                    <a:pt x="8076" y="16340"/>
                    <a:pt x="10248" y="15591"/>
                    <a:pt x="12505" y="15154"/>
                  </a:cubicBezTo>
                  <a:cubicBezTo>
                    <a:pt x="14133" y="14840"/>
                    <a:pt x="15629" y="14044"/>
                    <a:pt x="16799" y="12869"/>
                  </a:cubicBezTo>
                  <a:cubicBezTo>
                    <a:pt x="17112" y="12556"/>
                    <a:pt x="17401" y="12219"/>
                    <a:pt x="17661" y="11859"/>
                  </a:cubicBezTo>
                  <a:cubicBezTo>
                    <a:pt x="18578" y="10826"/>
                    <a:pt x="16785" y="7462"/>
                    <a:pt x="13611" y="4289"/>
                  </a:cubicBezTo>
                  <a:cubicBezTo>
                    <a:pt x="11000" y="1678"/>
                    <a:pt x="8259" y="1"/>
                    <a:pt x="6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7"/>
            <p:cNvSpPr/>
            <p:nvPr/>
          </p:nvSpPr>
          <p:spPr>
            <a:xfrm>
              <a:off x="6021250" y="2541350"/>
              <a:ext cx="340125" cy="304200"/>
            </a:xfrm>
            <a:custGeom>
              <a:avLst/>
              <a:gdLst/>
              <a:ahLst/>
              <a:cxnLst/>
              <a:rect l="l" t="t" r="r" b="b"/>
              <a:pathLst>
                <a:path w="13605" h="12168" extrusionOk="0">
                  <a:moveTo>
                    <a:pt x="1778" y="1"/>
                  </a:moveTo>
                  <a:cubicBezTo>
                    <a:pt x="1443" y="1"/>
                    <a:pt x="1176" y="88"/>
                    <a:pt x="991" y="273"/>
                  </a:cubicBezTo>
                  <a:cubicBezTo>
                    <a:pt x="1" y="1263"/>
                    <a:pt x="1800" y="4669"/>
                    <a:pt x="5009" y="7878"/>
                  </a:cubicBezTo>
                  <a:cubicBezTo>
                    <a:pt x="7620" y="10490"/>
                    <a:pt x="10362" y="12168"/>
                    <a:pt x="11827" y="12168"/>
                  </a:cubicBezTo>
                  <a:cubicBezTo>
                    <a:pt x="12161" y="12168"/>
                    <a:pt x="12429" y="12080"/>
                    <a:pt x="12614" y="11895"/>
                  </a:cubicBezTo>
                  <a:cubicBezTo>
                    <a:pt x="13604" y="10905"/>
                    <a:pt x="11805" y="7500"/>
                    <a:pt x="8596" y="4290"/>
                  </a:cubicBezTo>
                  <a:cubicBezTo>
                    <a:pt x="5984" y="1679"/>
                    <a:pt x="3242" y="1"/>
                    <a:pt x="1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7"/>
            <p:cNvSpPr/>
            <p:nvPr/>
          </p:nvSpPr>
          <p:spPr>
            <a:xfrm>
              <a:off x="6093650" y="2598000"/>
              <a:ext cx="195325" cy="190925"/>
            </a:xfrm>
            <a:custGeom>
              <a:avLst/>
              <a:gdLst/>
              <a:ahLst/>
              <a:cxnLst/>
              <a:rect l="l" t="t" r="r" b="b"/>
              <a:pathLst>
                <a:path w="7813" h="7637" extrusionOk="0">
                  <a:moveTo>
                    <a:pt x="413" y="1"/>
                  </a:moveTo>
                  <a:cubicBezTo>
                    <a:pt x="186" y="1"/>
                    <a:pt x="1" y="254"/>
                    <a:pt x="133" y="485"/>
                  </a:cubicBezTo>
                  <a:cubicBezTo>
                    <a:pt x="194" y="591"/>
                    <a:pt x="259" y="701"/>
                    <a:pt x="329" y="817"/>
                  </a:cubicBezTo>
                  <a:cubicBezTo>
                    <a:pt x="1033" y="1965"/>
                    <a:pt x="2079" y="3255"/>
                    <a:pt x="3275" y="4451"/>
                  </a:cubicBezTo>
                  <a:cubicBezTo>
                    <a:pt x="4470" y="5646"/>
                    <a:pt x="5761" y="6693"/>
                    <a:pt x="6908" y="7396"/>
                  </a:cubicBezTo>
                  <a:cubicBezTo>
                    <a:pt x="7024" y="7467"/>
                    <a:pt x="7135" y="7532"/>
                    <a:pt x="7241" y="7593"/>
                  </a:cubicBezTo>
                  <a:cubicBezTo>
                    <a:pt x="7294" y="7623"/>
                    <a:pt x="7348" y="7636"/>
                    <a:pt x="7400" y="7636"/>
                  </a:cubicBezTo>
                  <a:cubicBezTo>
                    <a:pt x="7627" y="7636"/>
                    <a:pt x="7812" y="7383"/>
                    <a:pt x="7680" y="7152"/>
                  </a:cubicBezTo>
                  <a:cubicBezTo>
                    <a:pt x="7621" y="7047"/>
                    <a:pt x="7555" y="6936"/>
                    <a:pt x="7484" y="6821"/>
                  </a:cubicBezTo>
                  <a:cubicBezTo>
                    <a:pt x="6780" y="5673"/>
                    <a:pt x="5735" y="4383"/>
                    <a:pt x="4539" y="3187"/>
                  </a:cubicBezTo>
                  <a:cubicBezTo>
                    <a:pt x="3343" y="1991"/>
                    <a:pt x="2052" y="945"/>
                    <a:pt x="905" y="241"/>
                  </a:cubicBezTo>
                  <a:cubicBezTo>
                    <a:pt x="790" y="171"/>
                    <a:pt x="679" y="105"/>
                    <a:pt x="574" y="45"/>
                  </a:cubicBezTo>
                  <a:cubicBezTo>
                    <a:pt x="520" y="14"/>
                    <a:pt x="466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2" name="Google Shape;2012;p67"/>
          <p:cNvGrpSpPr/>
          <p:nvPr/>
        </p:nvGrpSpPr>
        <p:grpSpPr>
          <a:xfrm rot="10223229">
            <a:off x="1763421" y="-843687"/>
            <a:ext cx="624973" cy="2218015"/>
            <a:chOff x="6446525" y="4697350"/>
            <a:chExt cx="170725" cy="605850"/>
          </a:xfrm>
        </p:grpSpPr>
        <p:sp>
          <p:nvSpPr>
            <p:cNvPr id="2013" name="Google Shape;2013;p67"/>
            <p:cNvSpPr/>
            <p:nvPr/>
          </p:nvSpPr>
          <p:spPr>
            <a:xfrm>
              <a:off x="6503800" y="4697350"/>
              <a:ext cx="56200" cy="132850"/>
            </a:xfrm>
            <a:custGeom>
              <a:avLst/>
              <a:gdLst/>
              <a:ahLst/>
              <a:cxnLst/>
              <a:rect l="l" t="t" r="r" b="b"/>
              <a:pathLst>
                <a:path w="2248" h="5314" extrusionOk="0">
                  <a:moveTo>
                    <a:pt x="896" y="0"/>
                  </a:moveTo>
                  <a:cubicBezTo>
                    <a:pt x="721" y="0"/>
                    <a:pt x="574" y="132"/>
                    <a:pt x="555" y="306"/>
                  </a:cubicBezTo>
                  <a:lnTo>
                    <a:pt x="0" y="5314"/>
                  </a:lnTo>
                  <a:lnTo>
                    <a:pt x="2247" y="5314"/>
                  </a:lnTo>
                  <a:lnTo>
                    <a:pt x="1691" y="306"/>
                  </a:lnTo>
                  <a:cubicBezTo>
                    <a:pt x="1672" y="132"/>
                    <a:pt x="1526" y="0"/>
                    <a:pt x="1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7"/>
            <p:cNvSpPr/>
            <p:nvPr/>
          </p:nvSpPr>
          <p:spPr>
            <a:xfrm>
              <a:off x="6446525" y="4841925"/>
              <a:ext cx="170725" cy="461275"/>
            </a:xfrm>
            <a:custGeom>
              <a:avLst/>
              <a:gdLst/>
              <a:ahLst/>
              <a:cxnLst/>
              <a:rect l="l" t="t" r="r" b="b"/>
              <a:pathLst>
                <a:path w="6829" h="18451" extrusionOk="0">
                  <a:moveTo>
                    <a:pt x="696" y="1"/>
                  </a:moveTo>
                  <a:lnTo>
                    <a:pt x="696" y="1035"/>
                  </a:lnTo>
                  <a:cubicBezTo>
                    <a:pt x="696" y="1108"/>
                    <a:pt x="667" y="1175"/>
                    <a:pt x="614" y="1225"/>
                  </a:cubicBezTo>
                  <a:lnTo>
                    <a:pt x="84" y="1718"/>
                  </a:lnTo>
                  <a:cubicBezTo>
                    <a:pt x="30" y="1767"/>
                    <a:pt x="0" y="1836"/>
                    <a:pt x="0" y="1908"/>
                  </a:cubicBezTo>
                  <a:lnTo>
                    <a:pt x="0" y="17330"/>
                  </a:lnTo>
                  <a:cubicBezTo>
                    <a:pt x="0" y="17948"/>
                    <a:pt x="503" y="18451"/>
                    <a:pt x="1121" y="18451"/>
                  </a:cubicBezTo>
                  <a:lnTo>
                    <a:pt x="5707" y="18451"/>
                  </a:lnTo>
                  <a:cubicBezTo>
                    <a:pt x="6327" y="18451"/>
                    <a:pt x="6828" y="17948"/>
                    <a:pt x="6829" y="17330"/>
                  </a:cubicBezTo>
                  <a:lnTo>
                    <a:pt x="6829" y="1908"/>
                  </a:lnTo>
                  <a:cubicBezTo>
                    <a:pt x="6829" y="1836"/>
                    <a:pt x="6798" y="1767"/>
                    <a:pt x="6746" y="1718"/>
                  </a:cubicBezTo>
                  <a:lnTo>
                    <a:pt x="6215" y="1224"/>
                  </a:lnTo>
                  <a:cubicBezTo>
                    <a:pt x="6161" y="1175"/>
                    <a:pt x="6132" y="1108"/>
                    <a:pt x="6132" y="1035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7"/>
            <p:cNvSpPr/>
            <p:nvPr/>
          </p:nvSpPr>
          <p:spPr>
            <a:xfrm>
              <a:off x="6455925" y="4815025"/>
              <a:ext cx="151925" cy="38625"/>
            </a:xfrm>
            <a:custGeom>
              <a:avLst/>
              <a:gdLst/>
              <a:ahLst/>
              <a:cxnLst/>
              <a:rect l="l" t="t" r="r" b="b"/>
              <a:pathLst>
                <a:path w="6077" h="1545" extrusionOk="0">
                  <a:moveTo>
                    <a:pt x="407" y="1"/>
                  </a:moveTo>
                  <a:cubicBezTo>
                    <a:pt x="293" y="1"/>
                    <a:pt x="196" y="84"/>
                    <a:pt x="179" y="197"/>
                  </a:cubicBezTo>
                  <a:lnTo>
                    <a:pt x="21" y="1282"/>
                  </a:lnTo>
                  <a:cubicBezTo>
                    <a:pt x="1" y="1420"/>
                    <a:pt x="108" y="1545"/>
                    <a:pt x="248" y="1545"/>
                  </a:cubicBezTo>
                  <a:lnTo>
                    <a:pt x="5829" y="1545"/>
                  </a:lnTo>
                  <a:cubicBezTo>
                    <a:pt x="5970" y="1545"/>
                    <a:pt x="6076" y="1420"/>
                    <a:pt x="6056" y="1282"/>
                  </a:cubicBezTo>
                  <a:lnTo>
                    <a:pt x="5897" y="197"/>
                  </a:lnTo>
                  <a:cubicBezTo>
                    <a:pt x="5882" y="84"/>
                    <a:pt x="5784" y="1"/>
                    <a:pt x="5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7"/>
            <p:cNvSpPr/>
            <p:nvPr/>
          </p:nvSpPr>
          <p:spPr>
            <a:xfrm>
              <a:off x="6446525" y="4975925"/>
              <a:ext cx="170725" cy="218400"/>
            </a:xfrm>
            <a:custGeom>
              <a:avLst/>
              <a:gdLst/>
              <a:ahLst/>
              <a:cxnLst/>
              <a:rect l="l" t="t" r="r" b="b"/>
              <a:pathLst>
                <a:path w="6829" h="8736" extrusionOk="0">
                  <a:moveTo>
                    <a:pt x="0" y="0"/>
                  </a:moveTo>
                  <a:lnTo>
                    <a:pt x="0" y="8736"/>
                  </a:lnTo>
                  <a:lnTo>
                    <a:pt x="6829" y="8736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7"/>
            <p:cNvSpPr/>
            <p:nvPr/>
          </p:nvSpPr>
          <p:spPr>
            <a:xfrm>
              <a:off x="6546925" y="4975925"/>
              <a:ext cx="70300" cy="218400"/>
            </a:xfrm>
            <a:custGeom>
              <a:avLst/>
              <a:gdLst/>
              <a:ahLst/>
              <a:cxnLst/>
              <a:rect l="l" t="t" r="r" b="b"/>
              <a:pathLst>
                <a:path w="2812" h="8736" extrusionOk="0">
                  <a:moveTo>
                    <a:pt x="1" y="0"/>
                  </a:moveTo>
                  <a:lnTo>
                    <a:pt x="1" y="8736"/>
                  </a:lnTo>
                  <a:lnTo>
                    <a:pt x="2812" y="8736"/>
                  </a:lnTo>
                  <a:lnTo>
                    <a:pt x="28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7"/>
            <p:cNvSpPr/>
            <p:nvPr/>
          </p:nvSpPr>
          <p:spPr>
            <a:xfrm>
              <a:off x="6533600" y="4815025"/>
              <a:ext cx="73850" cy="38625"/>
            </a:xfrm>
            <a:custGeom>
              <a:avLst/>
              <a:gdLst/>
              <a:ahLst/>
              <a:cxnLst/>
              <a:rect l="l" t="t" r="r" b="b"/>
              <a:pathLst>
                <a:path w="2954" h="1545" extrusionOk="0">
                  <a:moveTo>
                    <a:pt x="1" y="1"/>
                  </a:moveTo>
                  <a:lnTo>
                    <a:pt x="226" y="1545"/>
                  </a:lnTo>
                  <a:lnTo>
                    <a:pt x="2707" y="1545"/>
                  </a:lnTo>
                  <a:cubicBezTo>
                    <a:pt x="2847" y="1545"/>
                    <a:pt x="2954" y="1420"/>
                    <a:pt x="2934" y="1282"/>
                  </a:cubicBezTo>
                  <a:lnTo>
                    <a:pt x="2776" y="197"/>
                  </a:lnTo>
                  <a:cubicBezTo>
                    <a:pt x="2759" y="84"/>
                    <a:pt x="2662" y="1"/>
                    <a:pt x="2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7"/>
          <p:cNvGrpSpPr/>
          <p:nvPr/>
        </p:nvGrpSpPr>
        <p:grpSpPr>
          <a:xfrm>
            <a:off x="2279209" y="3349982"/>
            <a:ext cx="635687" cy="2256185"/>
            <a:chOff x="6191825" y="4697350"/>
            <a:chExt cx="170700" cy="605850"/>
          </a:xfrm>
        </p:grpSpPr>
        <p:sp>
          <p:nvSpPr>
            <p:cNvPr id="2020" name="Google Shape;2020;p67"/>
            <p:cNvSpPr/>
            <p:nvPr/>
          </p:nvSpPr>
          <p:spPr>
            <a:xfrm>
              <a:off x="6249100" y="4697350"/>
              <a:ext cx="56150" cy="132825"/>
            </a:xfrm>
            <a:custGeom>
              <a:avLst/>
              <a:gdLst/>
              <a:ahLst/>
              <a:cxnLst/>
              <a:rect l="l" t="t" r="r" b="b"/>
              <a:pathLst>
                <a:path w="2246" h="5313" extrusionOk="0">
                  <a:moveTo>
                    <a:pt x="894" y="0"/>
                  </a:moveTo>
                  <a:cubicBezTo>
                    <a:pt x="720" y="0"/>
                    <a:pt x="574" y="131"/>
                    <a:pt x="555" y="306"/>
                  </a:cubicBezTo>
                  <a:lnTo>
                    <a:pt x="0" y="5312"/>
                  </a:lnTo>
                  <a:lnTo>
                    <a:pt x="2246" y="5312"/>
                  </a:lnTo>
                  <a:lnTo>
                    <a:pt x="1691" y="306"/>
                  </a:lnTo>
                  <a:cubicBezTo>
                    <a:pt x="1672" y="132"/>
                    <a:pt x="1526" y="0"/>
                    <a:pt x="1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7"/>
            <p:cNvSpPr/>
            <p:nvPr/>
          </p:nvSpPr>
          <p:spPr>
            <a:xfrm>
              <a:off x="6191825" y="4841925"/>
              <a:ext cx="170700" cy="461275"/>
            </a:xfrm>
            <a:custGeom>
              <a:avLst/>
              <a:gdLst/>
              <a:ahLst/>
              <a:cxnLst/>
              <a:rect l="l" t="t" r="r" b="b"/>
              <a:pathLst>
                <a:path w="6828" h="18451" extrusionOk="0">
                  <a:moveTo>
                    <a:pt x="696" y="1"/>
                  </a:moveTo>
                  <a:lnTo>
                    <a:pt x="696" y="1035"/>
                  </a:lnTo>
                  <a:cubicBezTo>
                    <a:pt x="696" y="1108"/>
                    <a:pt x="667" y="1175"/>
                    <a:pt x="614" y="1225"/>
                  </a:cubicBezTo>
                  <a:lnTo>
                    <a:pt x="82" y="1718"/>
                  </a:lnTo>
                  <a:cubicBezTo>
                    <a:pt x="30" y="1767"/>
                    <a:pt x="0" y="1836"/>
                    <a:pt x="0" y="1908"/>
                  </a:cubicBezTo>
                  <a:lnTo>
                    <a:pt x="0" y="17330"/>
                  </a:lnTo>
                  <a:cubicBezTo>
                    <a:pt x="0" y="17948"/>
                    <a:pt x="503" y="18451"/>
                    <a:pt x="1121" y="18451"/>
                  </a:cubicBezTo>
                  <a:lnTo>
                    <a:pt x="5707" y="18451"/>
                  </a:lnTo>
                  <a:cubicBezTo>
                    <a:pt x="6326" y="18451"/>
                    <a:pt x="6828" y="17948"/>
                    <a:pt x="6828" y="17330"/>
                  </a:cubicBezTo>
                  <a:lnTo>
                    <a:pt x="6828" y="1908"/>
                  </a:lnTo>
                  <a:cubicBezTo>
                    <a:pt x="6828" y="1836"/>
                    <a:pt x="6798" y="1767"/>
                    <a:pt x="6746" y="1718"/>
                  </a:cubicBezTo>
                  <a:lnTo>
                    <a:pt x="6215" y="1224"/>
                  </a:lnTo>
                  <a:cubicBezTo>
                    <a:pt x="6161" y="1175"/>
                    <a:pt x="6132" y="1108"/>
                    <a:pt x="6132" y="1035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7"/>
            <p:cNvSpPr/>
            <p:nvPr/>
          </p:nvSpPr>
          <p:spPr>
            <a:xfrm>
              <a:off x="6201200" y="4815025"/>
              <a:ext cx="151950" cy="38625"/>
            </a:xfrm>
            <a:custGeom>
              <a:avLst/>
              <a:gdLst/>
              <a:ahLst/>
              <a:cxnLst/>
              <a:rect l="l" t="t" r="r" b="b"/>
              <a:pathLst>
                <a:path w="6078" h="1545" extrusionOk="0">
                  <a:moveTo>
                    <a:pt x="407" y="1"/>
                  </a:moveTo>
                  <a:cubicBezTo>
                    <a:pt x="293" y="1"/>
                    <a:pt x="197" y="84"/>
                    <a:pt x="180" y="197"/>
                  </a:cubicBezTo>
                  <a:lnTo>
                    <a:pt x="21" y="1282"/>
                  </a:lnTo>
                  <a:cubicBezTo>
                    <a:pt x="1" y="1420"/>
                    <a:pt x="109" y="1545"/>
                    <a:pt x="249" y="1545"/>
                  </a:cubicBezTo>
                  <a:lnTo>
                    <a:pt x="5830" y="1545"/>
                  </a:lnTo>
                  <a:cubicBezTo>
                    <a:pt x="5969" y="1545"/>
                    <a:pt x="6077" y="1420"/>
                    <a:pt x="6057" y="1282"/>
                  </a:cubicBezTo>
                  <a:lnTo>
                    <a:pt x="5898" y="197"/>
                  </a:lnTo>
                  <a:cubicBezTo>
                    <a:pt x="5881" y="84"/>
                    <a:pt x="5785" y="1"/>
                    <a:pt x="5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7"/>
            <p:cNvSpPr/>
            <p:nvPr/>
          </p:nvSpPr>
          <p:spPr>
            <a:xfrm>
              <a:off x="6191825" y="4975925"/>
              <a:ext cx="170700" cy="218400"/>
            </a:xfrm>
            <a:custGeom>
              <a:avLst/>
              <a:gdLst/>
              <a:ahLst/>
              <a:cxnLst/>
              <a:rect l="l" t="t" r="r" b="b"/>
              <a:pathLst>
                <a:path w="6828" h="8736" extrusionOk="0">
                  <a:moveTo>
                    <a:pt x="0" y="0"/>
                  </a:moveTo>
                  <a:lnTo>
                    <a:pt x="0" y="8736"/>
                  </a:lnTo>
                  <a:lnTo>
                    <a:pt x="6828" y="8736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7"/>
            <p:cNvSpPr/>
            <p:nvPr/>
          </p:nvSpPr>
          <p:spPr>
            <a:xfrm>
              <a:off x="6292200" y="4975925"/>
              <a:ext cx="70325" cy="218400"/>
            </a:xfrm>
            <a:custGeom>
              <a:avLst/>
              <a:gdLst/>
              <a:ahLst/>
              <a:cxnLst/>
              <a:rect l="l" t="t" r="r" b="b"/>
              <a:pathLst>
                <a:path w="2813" h="8736" extrusionOk="0">
                  <a:moveTo>
                    <a:pt x="0" y="0"/>
                  </a:moveTo>
                  <a:lnTo>
                    <a:pt x="0" y="8736"/>
                  </a:lnTo>
                  <a:lnTo>
                    <a:pt x="2813" y="8736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67"/>
          <p:cNvGrpSpPr/>
          <p:nvPr/>
        </p:nvGrpSpPr>
        <p:grpSpPr>
          <a:xfrm rot="3068710">
            <a:off x="-297294" y="-464415"/>
            <a:ext cx="1804624" cy="1800406"/>
            <a:chOff x="1223550" y="241075"/>
            <a:chExt cx="606975" cy="605825"/>
          </a:xfrm>
        </p:grpSpPr>
        <p:sp>
          <p:nvSpPr>
            <p:cNvPr id="2026" name="Google Shape;2026;p67"/>
            <p:cNvSpPr/>
            <p:nvPr/>
          </p:nvSpPr>
          <p:spPr>
            <a:xfrm>
              <a:off x="1224625" y="241075"/>
              <a:ext cx="605875" cy="605825"/>
            </a:xfrm>
            <a:custGeom>
              <a:avLst/>
              <a:gdLst/>
              <a:ahLst/>
              <a:cxnLst/>
              <a:rect l="l" t="t" r="r" b="b"/>
              <a:pathLst>
                <a:path w="24235" h="24233" extrusionOk="0">
                  <a:moveTo>
                    <a:pt x="12118" y="9220"/>
                  </a:moveTo>
                  <a:cubicBezTo>
                    <a:pt x="13717" y="9220"/>
                    <a:pt x="15015" y="10517"/>
                    <a:pt x="15015" y="12117"/>
                  </a:cubicBezTo>
                  <a:cubicBezTo>
                    <a:pt x="15015" y="13717"/>
                    <a:pt x="13717" y="15014"/>
                    <a:pt x="12118" y="15014"/>
                  </a:cubicBezTo>
                  <a:cubicBezTo>
                    <a:pt x="10518" y="15014"/>
                    <a:pt x="9220" y="13717"/>
                    <a:pt x="9220" y="12117"/>
                  </a:cubicBezTo>
                  <a:cubicBezTo>
                    <a:pt x="9220" y="10517"/>
                    <a:pt x="10518" y="9220"/>
                    <a:pt x="12118" y="9220"/>
                  </a:cubicBezTo>
                  <a:close/>
                  <a:moveTo>
                    <a:pt x="12118" y="1"/>
                  </a:moveTo>
                  <a:cubicBezTo>
                    <a:pt x="5426" y="1"/>
                    <a:pt x="1" y="5426"/>
                    <a:pt x="1" y="12117"/>
                  </a:cubicBezTo>
                  <a:cubicBezTo>
                    <a:pt x="1" y="18809"/>
                    <a:pt x="5426" y="24233"/>
                    <a:pt x="12118" y="24233"/>
                  </a:cubicBezTo>
                  <a:cubicBezTo>
                    <a:pt x="18810" y="24233"/>
                    <a:pt x="24234" y="18808"/>
                    <a:pt x="24234" y="12117"/>
                  </a:cubicBezTo>
                  <a:cubicBezTo>
                    <a:pt x="24234" y="5426"/>
                    <a:pt x="18810" y="1"/>
                    <a:pt x="12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7"/>
            <p:cNvSpPr/>
            <p:nvPr/>
          </p:nvSpPr>
          <p:spPr>
            <a:xfrm>
              <a:off x="1223550" y="241075"/>
              <a:ext cx="606975" cy="532350"/>
            </a:xfrm>
            <a:custGeom>
              <a:avLst/>
              <a:gdLst/>
              <a:ahLst/>
              <a:cxnLst/>
              <a:rect l="l" t="t" r="r" b="b"/>
              <a:pathLst>
                <a:path w="24279" h="21294" extrusionOk="0">
                  <a:moveTo>
                    <a:pt x="12161" y="7879"/>
                  </a:moveTo>
                  <a:cubicBezTo>
                    <a:pt x="14500" y="7879"/>
                    <a:pt x="16398" y="9777"/>
                    <a:pt x="16398" y="12116"/>
                  </a:cubicBezTo>
                  <a:cubicBezTo>
                    <a:pt x="16398" y="14457"/>
                    <a:pt x="14500" y="16355"/>
                    <a:pt x="12161" y="16355"/>
                  </a:cubicBezTo>
                  <a:lnTo>
                    <a:pt x="12161" y="16353"/>
                  </a:lnTo>
                  <a:cubicBezTo>
                    <a:pt x="9820" y="16353"/>
                    <a:pt x="7923" y="14456"/>
                    <a:pt x="7923" y="12116"/>
                  </a:cubicBezTo>
                  <a:cubicBezTo>
                    <a:pt x="7923" y="9776"/>
                    <a:pt x="9821" y="7879"/>
                    <a:pt x="12161" y="7879"/>
                  </a:cubicBezTo>
                  <a:close/>
                  <a:moveTo>
                    <a:pt x="12158" y="1"/>
                  </a:moveTo>
                  <a:cubicBezTo>
                    <a:pt x="5452" y="1"/>
                    <a:pt x="0" y="5492"/>
                    <a:pt x="44" y="12199"/>
                  </a:cubicBezTo>
                  <a:cubicBezTo>
                    <a:pt x="55" y="14079"/>
                    <a:pt x="504" y="15932"/>
                    <a:pt x="1357" y="17609"/>
                  </a:cubicBezTo>
                  <a:cubicBezTo>
                    <a:pt x="1598" y="17737"/>
                    <a:pt x="1885" y="17881"/>
                    <a:pt x="2266" y="17881"/>
                  </a:cubicBezTo>
                  <a:cubicBezTo>
                    <a:pt x="2332" y="17881"/>
                    <a:pt x="2401" y="17877"/>
                    <a:pt x="2473" y="17868"/>
                  </a:cubicBezTo>
                  <a:cubicBezTo>
                    <a:pt x="4533" y="17598"/>
                    <a:pt x="3537" y="15753"/>
                    <a:pt x="5378" y="15646"/>
                  </a:cubicBezTo>
                  <a:cubicBezTo>
                    <a:pt x="5421" y="15643"/>
                    <a:pt x="5463" y="15642"/>
                    <a:pt x="5504" y="15642"/>
                  </a:cubicBezTo>
                  <a:cubicBezTo>
                    <a:pt x="7265" y="15642"/>
                    <a:pt x="7353" y="17868"/>
                    <a:pt x="8930" y="17868"/>
                  </a:cubicBezTo>
                  <a:cubicBezTo>
                    <a:pt x="10546" y="17868"/>
                    <a:pt x="10546" y="16697"/>
                    <a:pt x="12161" y="16697"/>
                  </a:cubicBezTo>
                  <a:cubicBezTo>
                    <a:pt x="12670" y="16697"/>
                    <a:pt x="13018" y="16813"/>
                    <a:pt x="13308" y="16973"/>
                  </a:cubicBezTo>
                  <a:cubicBezTo>
                    <a:pt x="14130" y="17426"/>
                    <a:pt x="14626" y="18303"/>
                    <a:pt x="14626" y="19242"/>
                  </a:cubicBezTo>
                  <a:lnTo>
                    <a:pt x="14626" y="20388"/>
                  </a:lnTo>
                  <a:cubicBezTo>
                    <a:pt x="14626" y="20888"/>
                    <a:pt x="15032" y="21294"/>
                    <a:pt x="15533" y="21294"/>
                  </a:cubicBezTo>
                  <a:cubicBezTo>
                    <a:pt x="16033" y="21294"/>
                    <a:pt x="16439" y="20888"/>
                    <a:pt x="16439" y="20388"/>
                  </a:cubicBezTo>
                  <a:lnTo>
                    <a:pt x="16439" y="17347"/>
                  </a:lnTo>
                  <a:cubicBezTo>
                    <a:pt x="16439" y="16856"/>
                    <a:pt x="16821" y="16438"/>
                    <a:pt x="17312" y="16420"/>
                  </a:cubicBezTo>
                  <a:cubicBezTo>
                    <a:pt x="17324" y="16420"/>
                    <a:pt x="17335" y="16419"/>
                    <a:pt x="17346" y="16419"/>
                  </a:cubicBezTo>
                  <a:cubicBezTo>
                    <a:pt x="17844" y="16419"/>
                    <a:pt x="18252" y="16823"/>
                    <a:pt x="18250" y="17326"/>
                  </a:cubicBezTo>
                  <a:lnTo>
                    <a:pt x="18250" y="18580"/>
                  </a:lnTo>
                  <a:cubicBezTo>
                    <a:pt x="18250" y="19080"/>
                    <a:pt x="18657" y="19486"/>
                    <a:pt x="19158" y="19486"/>
                  </a:cubicBezTo>
                  <a:cubicBezTo>
                    <a:pt x="19658" y="19486"/>
                    <a:pt x="20064" y="19080"/>
                    <a:pt x="20064" y="18580"/>
                  </a:cubicBezTo>
                  <a:cubicBezTo>
                    <a:pt x="20064" y="18137"/>
                    <a:pt x="20414" y="17774"/>
                    <a:pt x="20856" y="17757"/>
                  </a:cubicBezTo>
                  <a:cubicBezTo>
                    <a:pt x="20870" y="17756"/>
                    <a:pt x="20883" y="17756"/>
                    <a:pt x="20898" y="17755"/>
                  </a:cubicBezTo>
                  <a:cubicBezTo>
                    <a:pt x="22255" y="17705"/>
                    <a:pt x="23427" y="16788"/>
                    <a:pt x="23804" y="15483"/>
                  </a:cubicBezTo>
                  <a:cubicBezTo>
                    <a:pt x="24118" y="14389"/>
                    <a:pt x="24279" y="13255"/>
                    <a:pt x="24277" y="12117"/>
                  </a:cubicBezTo>
                  <a:cubicBezTo>
                    <a:pt x="24277" y="5426"/>
                    <a:pt x="18853" y="1"/>
                    <a:pt x="12161" y="1"/>
                  </a:cubicBezTo>
                  <a:cubicBezTo>
                    <a:pt x="12160" y="1"/>
                    <a:pt x="12159" y="1"/>
                    <a:pt x="12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7"/>
            <p:cNvSpPr/>
            <p:nvPr/>
          </p:nvSpPr>
          <p:spPr>
            <a:xfrm>
              <a:off x="1752600" y="369975"/>
              <a:ext cx="41000" cy="44750"/>
            </a:xfrm>
            <a:custGeom>
              <a:avLst/>
              <a:gdLst/>
              <a:ahLst/>
              <a:cxnLst/>
              <a:rect l="l" t="t" r="r" b="b"/>
              <a:pathLst>
                <a:path w="1640" h="1790" extrusionOk="0">
                  <a:moveTo>
                    <a:pt x="852" y="1"/>
                  </a:moveTo>
                  <a:cubicBezTo>
                    <a:pt x="317" y="1"/>
                    <a:pt x="110" y="589"/>
                    <a:pt x="35" y="954"/>
                  </a:cubicBezTo>
                  <a:cubicBezTo>
                    <a:pt x="0" y="1117"/>
                    <a:pt x="56" y="1287"/>
                    <a:pt x="182" y="1399"/>
                  </a:cubicBezTo>
                  <a:lnTo>
                    <a:pt x="488" y="1671"/>
                  </a:lnTo>
                  <a:cubicBezTo>
                    <a:pt x="577" y="1750"/>
                    <a:pt x="688" y="1789"/>
                    <a:pt x="799" y="1789"/>
                  </a:cubicBezTo>
                  <a:cubicBezTo>
                    <a:pt x="916" y="1789"/>
                    <a:pt x="1033" y="1745"/>
                    <a:pt x="1124" y="1658"/>
                  </a:cubicBezTo>
                  <a:lnTo>
                    <a:pt x="1639" y="1161"/>
                  </a:lnTo>
                  <a:cubicBezTo>
                    <a:pt x="1421" y="762"/>
                    <a:pt x="1181" y="375"/>
                    <a:pt x="918" y="2"/>
                  </a:cubicBezTo>
                  <a:lnTo>
                    <a:pt x="918" y="4"/>
                  </a:lnTo>
                  <a:cubicBezTo>
                    <a:pt x="896" y="2"/>
                    <a:pt x="873" y="1"/>
                    <a:pt x="8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7"/>
            <p:cNvSpPr/>
            <p:nvPr/>
          </p:nvSpPr>
          <p:spPr>
            <a:xfrm>
              <a:off x="1727550" y="614400"/>
              <a:ext cx="44525" cy="35525"/>
            </a:xfrm>
            <a:custGeom>
              <a:avLst/>
              <a:gdLst/>
              <a:ahLst/>
              <a:cxnLst/>
              <a:rect l="l" t="t" r="r" b="b"/>
              <a:pathLst>
                <a:path w="1781" h="1421" extrusionOk="0">
                  <a:moveTo>
                    <a:pt x="782" y="0"/>
                  </a:moveTo>
                  <a:cubicBezTo>
                    <a:pt x="290" y="0"/>
                    <a:pt x="101" y="542"/>
                    <a:pt x="32" y="874"/>
                  </a:cubicBezTo>
                  <a:cubicBezTo>
                    <a:pt x="0" y="1025"/>
                    <a:pt x="51" y="1182"/>
                    <a:pt x="166" y="1284"/>
                  </a:cubicBezTo>
                  <a:lnTo>
                    <a:pt x="321" y="1420"/>
                  </a:lnTo>
                  <a:cubicBezTo>
                    <a:pt x="363" y="1411"/>
                    <a:pt x="407" y="1406"/>
                    <a:pt x="453" y="1404"/>
                  </a:cubicBezTo>
                  <a:cubicBezTo>
                    <a:pt x="466" y="1404"/>
                    <a:pt x="480" y="1403"/>
                    <a:pt x="493" y="1403"/>
                  </a:cubicBezTo>
                  <a:cubicBezTo>
                    <a:pt x="765" y="1392"/>
                    <a:pt x="1034" y="1347"/>
                    <a:pt x="1295" y="1267"/>
                  </a:cubicBezTo>
                  <a:lnTo>
                    <a:pt x="1602" y="972"/>
                  </a:lnTo>
                  <a:cubicBezTo>
                    <a:pt x="1756" y="823"/>
                    <a:pt x="1780" y="581"/>
                    <a:pt x="1652" y="411"/>
                  </a:cubicBezTo>
                  <a:cubicBezTo>
                    <a:pt x="1540" y="264"/>
                    <a:pt x="1336" y="111"/>
                    <a:pt x="963" y="23"/>
                  </a:cubicBezTo>
                  <a:lnTo>
                    <a:pt x="962" y="23"/>
                  </a:lnTo>
                  <a:cubicBezTo>
                    <a:pt x="898" y="8"/>
                    <a:pt x="838" y="0"/>
                    <a:pt x="7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7"/>
            <p:cNvSpPr/>
            <p:nvPr/>
          </p:nvSpPr>
          <p:spPr>
            <a:xfrm>
              <a:off x="1366075" y="378025"/>
              <a:ext cx="39550" cy="36450"/>
            </a:xfrm>
            <a:custGeom>
              <a:avLst/>
              <a:gdLst/>
              <a:ahLst/>
              <a:cxnLst/>
              <a:rect l="l" t="t" r="r" b="b"/>
              <a:pathLst>
                <a:path w="1582" h="1458" extrusionOk="0">
                  <a:moveTo>
                    <a:pt x="694" y="0"/>
                  </a:moveTo>
                  <a:cubicBezTo>
                    <a:pt x="258" y="0"/>
                    <a:pt x="91" y="481"/>
                    <a:pt x="29" y="776"/>
                  </a:cubicBezTo>
                  <a:cubicBezTo>
                    <a:pt x="1" y="911"/>
                    <a:pt x="46" y="1050"/>
                    <a:pt x="149" y="1140"/>
                  </a:cubicBezTo>
                  <a:lnTo>
                    <a:pt x="397" y="1362"/>
                  </a:lnTo>
                  <a:cubicBezTo>
                    <a:pt x="470" y="1426"/>
                    <a:pt x="560" y="1458"/>
                    <a:pt x="650" y="1458"/>
                  </a:cubicBezTo>
                  <a:cubicBezTo>
                    <a:pt x="746" y="1458"/>
                    <a:pt x="841" y="1422"/>
                    <a:pt x="915" y="1351"/>
                  </a:cubicBezTo>
                  <a:lnTo>
                    <a:pt x="1422" y="863"/>
                  </a:lnTo>
                  <a:cubicBezTo>
                    <a:pt x="1560" y="730"/>
                    <a:pt x="1581" y="515"/>
                    <a:pt x="1467" y="364"/>
                  </a:cubicBezTo>
                  <a:cubicBezTo>
                    <a:pt x="1367" y="234"/>
                    <a:pt x="1186" y="98"/>
                    <a:pt x="854" y="20"/>
                  </a:cubicBezTo>
                  <a:cubicBezTo>
                    <a:pt x="797" y="6"/>
                    <a:pt x="744" y="0"/>
                    <a:pt x="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7"/>
            <p:cNvSpPr/>
            <p:nvPr/>
          </p:nvSpPr>
          <p:spPr>
            <a:xfrm>
              <a:off x="1491425" y="241075"/>
              <a:ext cx="58475" cy="33400"/>
            </a:xfrm>
            <a:custGeom>
              <a:avLst/>
              <a:gdLst/>
              <a:ahLst/>
              <a:cxnLst/>
              <a:rect l="l" t="t" r="r" b="b"/>
              <a:pathLst>
                <a:path w="2339" h="1336" extrusionOk="0">
                  <a:moveTo>
                    <a:pt x="1446" y="1"/>
                  </a:moveTo>
                  <a:cubicBezTo>
                    <a:pt x="996" y="1"/>
                    <a:pt x="547" y="26"/>
                    <a:pt x="99" y="76"/>
                  </a:cubicBezTo>
                  <a:cubicBezTo>
                    <a:pt x="76" y="155"/>
                    <a:pt x="57" y="231"/>
                    <a:pt x="43" y="301"/>
                  </a:cubicBezTo>
                  <a:cubicBezTo>
                    <a:pt x="0" y="504"/>
                    <a:pt x="69" y="716"/>
                    <a:pt x="226" y="853"/>
                  </a:cubicBezTo>
                  <a:lnTo>
                    <a:pt x="605" y="1190"/>
                  </a:lnTo>
                  <a:cubicBezTo>
                    <a:pt x="715" y="1287"/>
                    <a:pt x="852" y="1336"/>
                    <a:pt x="989" y="1336"/>
                  </a:cubicBezTo>
                  <a:cubicBezTo>
                    <a:pt x="1134" y="1336"/>
                    <a:pt x="1279" y="1281"/>
                    <a:pt x="1391" y="1174"/>
                  </a:cubicBezTo>
                  <a:lnTo>
                    <a:pt x="2161" y="432"/>
                  </a:lnTo>
                  <a:cubicBezTo>
                    <a:pt x="2269" y="327"/>
                    <a:pt x="2333" y="184"/>
                    <a:pt x="2339" y="33"/>
                  </a:cubicBezTo>
                  <a:cubicBezTo>
                    <a:pt x="2044" y="11"/>
                    <a:pt x="1746" y="1"/>
                    <a:pt x="1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7"/>
            <p:cNvSpPr/>
            <p:nvPr/>
          </p:nvSpPr>
          <p:spPr>
            <a:xfrm>
              <a:off x="1567600" y="365975"/>
              <a:ext cx="48250" cy="44450"/>
            </a:xfrm>
            <a:custGeom>
              <a:avLst/>
              <a:gdLst/>
              <a:ahLst/>
              <a:cxnLst/>
              <a:rect l="l" t="t" r="r" b="b"/>
              <a:pathLst>
                <a:path w="1930" h="1778" extrusionOk="0">
                  <a:moveTo>
                    <a:pt x="846" y="0"/>
                  </a:moveTo>
                  <a:cubicBezTo>
                    <a:pt x="315" y="0"/>
                    <a:pt x="111" y="586"/>
                    <a:pt x="35" y="947"/>
                  </a:cubicBezTo>
                  <a:cubicBezTo>
                    <a:pt x="1" y="1110"/>
                    <a:pt x="56" y="1280"/>
                    <a:pt x="181" y="1390"/>
                  </a:cubicBezTo>
                  <a:lnTo>
                    <a:pt x="486" y="1661"/>
                  </a:lnTo>
                  <a:cubicBezTo>
                    <a:pt x="574" y="1739"/>
                    <a:pt x="684" y="1778"/>
                    <a:pt x="794" y="1778"/>
                  </a:cubicBezTo>
                  <a:cubicBezTo>
                    <a:pt x="911" y="1778"/>
                    <a:pt x="1027" y="1734"/>
                    <a:pt x="1117" y="1648"/>
                  </a:cubicBezTo>
                  <a:lnTo>
                    <a:pt x="1735" y="1052"/>
                  </a:lnTo>
                  <a:cubicBezTo>
                    <a:pt x="1902" y="891"/>
                    <a:pt x="1929" y="629"/>
                    <a:pt x="1789" y="445"/>
                  </a:cubicBezTo>
                  <a:cubicBezTo>
                    <a:pt x="1668" y="286"/>
                    <a:pt x="1447" y="120"/>
                    <a:pt x="1042" y="25"/>
                  </a:cubicBezTo>
                  <a:cubicBezTo>
                    <a:pt x="972" y="8"/>
                    <a:pt x="907" y="0"/>
                    <a:pt x="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7"/>
            <p:cNvSpPr/>
            <p:nvPr/>
          </p:nvSpPr>
          <p:spPr>
            <a:xfrm>
              <a:off x="1672325" y="502100"/>
              <a:ext cx="41650" cy="47200"/>
            </a:xfrm>
            <a:custGeom>
              <a:avLst/>
              <a:gdLst/>
              <a:ahLst/>
              <a:cxnLst/>
              <a:rect l="l" t="t" r="r" b="b"/>
              <a:pathLst>
                <a:path w="1666" h="1888" extrusionOk="0">
                  <a:moveTo>
                    <a:pt x="629" y="1"/>
                  </a:moveTo>
                  <a:cubicBezTo>
                    <a:pt x="1" y="1"/>
                    <a:pt x="121" y="1762"/>
                    <a:pt x="121" y="1762"/>
                  </a:cubicBezTo>
                  <a:cubicBezTo>
                    <a:pt x="216" y="1846"/>
                    <a:pt x="334" y="1887"/>
                    <a:pt x="451" y="1887"/>
                  </a:cubicBezTo>
                  <a:cubicBezTo>
                    <a:pt x="576" y="1887"/>
                    <a:pt x="701" y="1841"/>
                    <a:pt x="797" y="1748"/>
                  </a:cubicBezTo>
                  <a:lnTo>
                    <a:pt x="1457" y="1111"/>
                  </a:lnTo>
                  <a:cubicBezTo>
                    <a:pt x="1637" y="939"/>
                    <a:pt x="1665" y="659"/>
                    <a:pt x="1516" y="462"/>
                  </a:cubicBezTo>
                  <a:cubicBezTo>
                    <a:pt x="1385" y="292"/>
                    <a:pt x="1149" y="114"/>
                    <a:pt x="717" y="11"/>
                  </a:cubicBezTo>
                  <a:cubicBezTo>
                    <a:pt x="686" y="4"/>
                    <a:pt x="657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7"/>
            <p:cNvSpPr/>
            <p:nvPr/>
          </p:nvSpPr>
          <p:spPr>
            <a:xfrm>
              <a:off x="1292950" y="550500"/>
              <a:ext cx="45075" cy="36250"/>
            </a:xfrm>
            <a:custGeom>
              <a:avLst/>
              <a:gdLst/>
              <a:ahLst/>
              <a:cxnLst/>
              <a:rect l="l" t="t" r="r" b="b"/>
              <a:pathLst>
                <a:path w="1803" h="1450" extrusionOk="0">
                  <a:moveTo>
                    <a:pt x="585" y="1"/>
                  </a:moveTo>
                  <a:cubicBezTo>
                    <a:pt x="269" y="1"/>
                    <a:pt x="1" y="285"/>
                    <a:pt x="34" y="622"/>
                  </a:cubicBezTo>
                  <a:lnTo>
                    <a:pt x="69" y="1000"/>
                  </a:lnTo>
                  <a:cubicBezTo>
                    <a:pt x="93" y="1250"/>
                    <a:pt x="299" y="1446"/>
                    <a:pt x="549" y="1449"/>
                  </a:cubicBezTo>
                  <a:cubicBezTo>
                    <a:pt x="554" y="1449"/>
                    <a:pt x="559" y="1449"/>
                    <a:pt x="563" y="1449"/>
                  </a:cubicBezTo>
                  <a:cubicBezTo>
                    <a:pt x="774" y="1449"/>
                    <a:pt x="1053" y="1371"/>
                    <a:pt x="1391" y="1104"/>
                  </a:cubicBezTo>
                  <a:lnTo>
                    <a:pt x="1390" y="1104"/>
                  </a:lnTo>
                  <a:cubicBezTo>
                    <a:pt x="1802" y="780"/>
                    <a:pt x="1325" y="193"/>
                    <a:pt x="737" y="23"/>
                  </a:cubicBezTo>
                  <a:cubicBezTo>
                    <a:pt x="686" y="8"/>
                    <a:pt x="634" y="1"/>
                    <a:pt x="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7"/>
            <p:cNvSpPr/>
            <p:nvPr/>
          </p:nvSpPr>
          <p:spPr>
            <a:xfrm>
              <a:off x="1239400" y="407575"/>
              <a:ext cx="47450" cy="47850"/>
            </a:xfrm>
            <a:custGeom>
              <a:avLst/>
              <a:gdLst/>
              <a:ahLst/>
              <a:cxnLst/>
              <a:rect l="l" t="t" r="r" b="b"/>
              <a:pathLst>
                <a:path w="1898" h="1914" extrusionOk="0">
                  <a:moveTo>
                    <a:pt x="713" y="1"/>
                  </a:moveTo>
                  <a:cubicBezTo>
                    <a:pt x="430" y="556"/>
                    <a:pt x="193" y="1132"/>
                    <a:pt x="0" y="1725"/>
                  </a:cubicBezTo>
                  <a:cubicBezTo>
                    <a:pt x="102" y="1839"/>
                    <a:pt x="247" y="1907"/>
                    <a:pt x="400" y="1913"/>
                  </a:cubicBezTo>
                  <a:lnTo>
                    <a:pt x="402" y="1913"/>
                  </a:lnTo>
                  <a:cubicBezTo>
                    <a:pt x="415" y="1913"/>
                    <a:pt x="429" y="1913"/>
                    <a:pt x="444" y="1913"/>
                  </a:cubicBezTo>
                  <a:cubicBezTo>
                    <a:pt x="694" y="1913"/>
                    <a:pt x="1023" y="1822"/>
                    <a:pt x="1423" y="1517"/>
                  </a:cubicBezTo>
                  <a:cubicBezTo>
                    <a:pt x="1898" y="1155"/>
                    <a:pt x="1216" y="436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7"/>
            <p:cNvSpPr/>
            <p:nvPr/>
          </p:nvSpPr>
          <p:spPr>
            <a:xfrm>
              <a:off x="1351350" y="481175"/>
              <a:ext cx="31825" cy="47575"/>
            </a:xfrm>
            <a:custGeom>
              <a:avLst/>
              <a:gdLst/>
              <a:ahLst/>
              <a:cxnLst/>
              <a:rect l="l" t="t" r="r" b="b"/>
              <a:pathLst>
                <a:path w="1273" h="1903" extrusionOk="0">
                  <a:moveTo>
                    <a:pt x="439" y="1"/>
                  </a:moveTo>
                  <a:cubicBezTo>
                    <a:pt x="182" y="41"/>
                    <a:pt x="0" y="271"/>
                    <a:pt x="21" y="530"/>
                  </a:cubicBezTo>
                  <a:lnTo>
                    <a:pt x="93" y="1446"/>
                  </a:lnTo>
                  <a:cubicBezTo>
                    <a:pt x="113" y="1693"/>
                    <a:pt x="312" y="1894"/>
                    <a:pt x="560" y="1902"/>
                  </a:cubicBezTo>
                  <a:cubicBezTo>
                    <a:pt x="571" y="1902"/>
                    <a:pt x="582" y="1902"/>
                    <a:pt x="593" y="1902"/>
                  </a:cubicBezTo>
                  <a:cubicBezTo>
                    <a:pt x="772" y="1902"/>
                    <a:pt x="1000" y="1847"/>
                    <a:pt x="1272" y="1670"/>
                  </a:cubicBezTo>
                  <a:cubicBezTo>
                    <a:pt x="1240" y="1498"/>
                    <a:pt x="1224" y="1322"/>
                    <a:pt x="1224" y="1147"/>
                  </a:cubicBezTo>
                  <a:cubicBezTo>
                    <a:pt x="1224" y="1008"/>
                    <a:pt x="1234" y="870"/>
                    <a:pt x="1253" y="732"/>
                  </a:cubicBezTo>
                  <a:cubicBezTo>
                    <a:pt x="924" y="346"/>
                    <a:pt x="439" y="1"/>
                    <a:pt x="4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>
            <a:spLocks noGrp="1"/>
          </p:cNvSpPr>
          <p:nvPr>
            <p:ph type="title"/>
          </p:nvPr>
        </p:nvSpPr>
        <p:spPr>
          <a:xfrm>
            <a:off x="2148750" y="50692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 idx="2"/>
          </p:nvPr>
        </p:nvSpPr>
        <p:spPr>
          <a:xfrm>
            <a:off x="576075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3"/>
          </p:nvPr>
        </p:nvSpPr>
        <p:spPr>
          <a:xfrm>
            <a:off x="1386375" y="1524749"/>
            <a:ext cx="1442700" cy="382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4"/>
          </p:nvPr>
        </p:nvSpPr>
        <p:spPr>
          <a:xfrm>
            <a:off x="576075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5"/>
          </p:nvPr>
        </p:nvSpPr>
        <p:spPr>
          <a:xfrm>
            <a:off x="1386375" y="2352423"/>
            <a:ext cx="2090472" cy="476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433" name="Google Shape;433;p40"/>
          <p:cNvSpPr txBox="1">
            <a:spLocks noGrp="1"/>
          </p:cNvSpPr>
          <p:nvPr>
            <p:ph type="title" idx="7"/>
          </p:nvPr>
        </p:nvSpPr>
        <p:spPr>
          <a:xfrm>
            <a:off x="576075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4" name="Google Shape;434;p40"/>
          <p:cNvSpPr txBox="1">
            <a:spLocks noGrp="1"/>
          </p:cNvSpPr>
          <p:nvPr>
            <p:ph type="title" idx="8"/>
          </p:nvPr>
        </p:nvSpPr>
        <p:spPr>
          <a:xfrm>
            <a:off x="1386374" y="3221572"/>
            <a:ext cx="2090473" cy="392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Objective</a:t>
            </a:r>
            <a:endParaRPr dirty="0"/>
          </a:p>
        </p:txBody>
      </p:sp>
      <p:sp>
        <p:nvSpPr>
          <p:cNvPr id="436" name="Google Shape;436;p40"/>
          <p:cNvSpPr txBox="1">
            <a:spLocks noGrp="1"/>
          </p:cNvSpPr>
          <p:nvPr>
            <p:ph type="title" idx="13"/>
          </p:nvPr>
        </p:nvSpPr>
        <p:spPr>
          <a:xfrm>
            <a:off x="4454392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7" name="Google Shape;437;p40"/>
          <p:cNvSpPr txBox="1">
            <a:spLocks noGrp="1"/>
          </p:cNvSpPr>
          <p:nvPr>
            <p:ph type="title" idx="14"/>
          </p:nvPr>
        </p:nvSpPr>
        <p:spPr>
          <a:xfrm>
            <a:off x="5264617" y="1522424"/>
            <a:ext cx="2101174" cy="334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sp>
        <p:nvSpPr>
          <p:cNvPr id="439" name="Google Shape;439;p40"/>
          <p:cNvSpPr txBox="1">
            <a:spLocks noGrp="1"/>
          </p:cNvSpPr>
          <p:nvPr>
            <p:ph type="title" idx="16"/>
          </p:nvPr>
        </p:nvSpPr>
        <p:spPr>
          <a:xfrm>
            <a:off x="4454392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title" idx="17"/>
          </p:nvPr>
        </p:nvSpPr>
        <p:spPr>
          <a:xfrm>
            <a:off x="5264617" y="2377098"/>
            <a:ext cx="3068092" cy="37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Interface Description</a:t>
            </a:r>
            <a:endParaRPr dirty="0"/>
          </a:p>
        </p:txBody>
      </p:sp>
      <p:sp>
        <p:nvSpPr>
          <p:cNvPr id="442" name="Google Shape;442;p40"/>
          <p:cNvSpPr txBox="1">
            <a:spLocks noGrp="1"/>
          </p:cNvSpPr>
          <p:nvPr>
            <p:ph type="title" idx="19"/>
          </p:nvPr>
        </p:nvSpPr>
        <p:spPr>
          <a:xfrm>
            <a:off x="4454392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43" name="Google Shape;443;p40"/>
          <p:cNvSpPr txBox="1">
            <a:spLocks noGrp="1"/>
          </p:cNvSpPr>
          <p:nvPr>
            <p:ph type="title" idx="20"/>
          </p:nvPr>
        </p:nvSpPr>
        <p:spPr>
          <a:xfrm>
            <a:off x="5264617" y="305627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Plan</a:t>
            </a:r>
            <a:endParaRPr dirty="0"/>
          </a:p>
        </p:txBody>
      </p:sp>
      <p:grpSp>
        <p:nvGrpSpPr>
          <p:cNvPr id="445" name="Google Shape;445;p40"/>
          <p:cNvGrpSpPr/>
          <p:nvPr/>
        </p:nvGrpSpPr>
        <p:grpSpPr>
          <a:xfrm rot="1597040">
            <a:off x="5454241" y="-541083"/>
            <a:ext cx="4156002" cy="1804947"/>
            <a:chOff x="6577073" y="1154992"/>
            <a:chExt cx="1766783" cy="767311"/>
          </a:xfrm>
        </p:grpSpPr>
        <p:sp>
          <p:nvSpPr>
            <p:cNvPr id="446" name="Google Shape;446;p40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946;p48">
            <a:extLst>
              <a:ext uri="{FF2B5EF4-FFF2-40B4-BE49-F238E27FC236}">
                <a16:creationId xmlns:a16="http://schemas.microsoft.com/office/drawing/2014/main" id="{20FB107D-14E9-4DC8-B733-D78BC944EBA9}"/>
              </a:ext>
            </a:extLst>
          </p:cNvPr>
          <p:cNvGrpSpPr/>
          <p:nvPr/>
        </p:nvGrpSpPr>
        <p:grpSpPr>
          <a:xfrm>
            <a:off x="7353134" y="2861666"/>
            <a:ext cx="1692078" cy="1806554"/>
            <a:chOff x="1976000" y="238025"/>
            <a:chExt cx="464625" cy="578125"/>
          </a:xfrm>
        </p:grpSpPr>
        <p:sp>
          <p:nvSpPr>
            <p:cNvPr id="44" name="Google Shape;947;p48">
              <a:extLst>
                <a:ext uri="{FF2B5EF4-FFF2-40B4-BE49-F238E27FC236}">
                  <a16:creationId xmlns:a16="http://schemas.microsoft.com/office/drawing/2014/main" id="{D3BC6359-BACB-43B8-AE9C-85A9670E197E}"/>
                </a:ext>
              </a:extLst>
            </p:cNvPr>
            <p:cNvSpPr/>
            <p:nvPr/>
          </p:nvSpPr>
          <p:spPr>
            <a:xfrm>
              <a:off x="2130750" y="238025"/>
              <a:ext cx="79100" cy="186825"/>
            </a:xfrm>
            <a:custGeom>
              <a:avLst/>
              <a:gdLst/>
              <a:ahLst/>
              <a:cxnLst/>
              <a:rect l="l" t="t" r="r" b="b"/>
              <a:pathLst>
                <a:path w="3164" h="7473" extrusionOk="0">
                  <a:moveTo>
                    <a:pt x="2751" y="1"/>
                  </a:moveTo>
                  <a:cubicBezTo>
                    <a:pt x="2706" y="1"/>
                    <a:pt x="2661" y="9"/>
                    <a:pt x="2617" y="27"/>
                  </a:cubicBezTo>
                  <a:lnTo>
                    <a:pt x="524" y="803"/>
                  </a:lnTo>
                  <a:cubicBezTo>
                    <a:pt x="212" y="920"/>
                    <a:pt x="0" y="1226"/>
                    <a:pt x="0" y="1567"/>
                  </a:cubicBezTo>
                  <a:lnTo>
                    <a:pt x="0" y="7109"/>
                  </a:lnTo>
                  <a:cubicBezTo>
                    <a:pt x="0" y="7310"/>
                    <a:pt x="164" y="7472"/>
                    <a:pt x="364" y="7473"/>
                  </a:cubicBezTo>
                  <a:lnTo>
                    <a:pt x="364" y="7473"/>
                  </a:lnTo>
                  <a:cubicBezTo>
                    <a:pt x="566" y="7472"/>
                    <a:pt x="728" y="7310"/>
                    <a:pt x="727" y="7109"/>
                  </a:cubicBezTo>
                  <a:lnTo>
                    <a:pt x="727" y="1567"/>
                  </a:lnTo>
                  <a:cubicBezTo>
                    <a:pt x="726" y="1532"/>
                    <a:pt x="746" y="1500"/>
                    <a:pt x="777" y="1485"/>
                  </a:cubicBezTo>
                  <a:lnTo>
                    <a:pt x="2869" y="708"/>
                  </a:lnTo>
                  <a:cubicBezTo>
                    <a:pt x="3063" y="643"/>
                    <a:pt x="3164" y="430"/>
                    <a:pt x="3093" y="238"/>
                  </a:cubicBezTo>
                  <a:cubicBezTo>
                    <a:pt x="3038" y="91"/>
                    <a:pt x="2899" y="1"/>
                    <a:pt x="2751" y="1"/>
                  </a:cubicBezTo>
                  <a:close/>
                  <a:moveTo>
                    <a:pt x="364" y="7473"/>
                  </a:moveTo>
                  <a:cubicBezTo>
                    <a:pt x="364" y="7473"/>
                    <a:pt x="364" y="7473"/>
                    <a:pt x="364" y="7473"/>
                  </a:cubicBezTo>
                  <a:lnTo>
                    <a:pt x="365" y="7473"/>
                  </a:lnTo>
                  <a:cubicBezTo>
                    <a:pt x="365" y="7473"/>
                    <a:pt x="365" y="7473"/>
                    <a:pt x="364" y="7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48;p48">
              <a:extLst>
                <a:ext uri="{FF2B5EF4-FFF2-40B4-BE49-F238E27FC236}">
                  <a16:creationId xmlns:a16="http://schemas.microsoft.com/office/drawing/2014/main" id="{DA5CEDEF-8749-4647-9C2B-2E360662F689}"/>
                </a:ext>
              </a:extLst>
            </p:cNvPr>
            <p:cNvSpPr/>
            <p:nvPr/>
          </p:nvSpPr>
          <p:spPr>
            <a:xfrm>
              <a:off x="1994800" y="415750"/>
              <a:ext cx="289025" cy="400400"/>
            </a:xfrm>
            <a:custGeom>
              <a:avLst/>
              <a:gdLst/>
              <a:ahLst/>
              <a:cxnLst/>
              <a:rect l="l" t="t" r="r" b="b"/>
              <a:pathLst>
                <a:path w="11561" h="16016" extrusionOk="0">
                  <a:moveTo>
                    <a:pt x="0" y="0"/>
                  </a:moveTo>
                  <a:lnTo>
                    <a:pt x="1806" y="15583"/>
                  </a:lnTo>
                  <a:cubicBezTo>
                    <a:pt x="1834" y="15829"/>
                    <a:pt x="2036" y="16016"/>
                    <a:pt x="2276" y="16016"/>
                  </a:cubicBezTo>
                  <a:lnTo>
                    <a:pt x="9285" y="16016"/>
                  </a:lnTo>
                  <a:cubicBezTo>
                    <a:pt x="9525" y="16016"/>
                    <a:pt x="9727" y="15829"/>
                    <a:pt x="9755" y="15583"/>
                  </a:cubicBezTo>
                  <a:lnTo>
                    <a:pt x="1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9;p48">
              <a:extLst>
                <a:ext uri="{FF2B5EF4-FFF2-40B4-BE49-F238E27FC236}">
                  <a16:creationId xmlns:a16="http://schemas.microsoft.com/office/drawing/2014/main" id="{B9C26269-33E2-4530-8725-BC6C7D526DF2}"/>
                </a:ext>
              </a:extLst>
            </p:cNvPr>
            <p:cNvSpPr/>
            <p:nvPr/>
          </p:nvSpPr>
          <p:spPr>
            <a:xfrm>
              <a:off x="1995400" y="420975"/>
              <a:ext cx="83900" cy="395175"/>
            </a:xfrm>
            <a:custGeom>
              <a:avLst/>
              <a:gdLst/>
              <a:ahLst/>
              <a:cxnLst/>
              <a:rect l="l" t="t" r="r" b="b"/>
              <a:pathLst>
                <a:path w="3356" h="15807" extrusionOk="0">
                  <a:moveTo>
                    <a:pt x="0" y="0"/>
                  </a:moveTo>
                  <a:lnTo>
                    <a:pt x="1782" y="15374"/>
                  </a:lnTo>
                  <a:cubicBezTo>
                    <a:pt x="1810" y="15621"/>
                    <a:pt x="2012" y="15807"/>
                    <a:pt x="2252" y="15807"/>
                  </a:cubicBezTo>
                  <a:lnTo>
                    <a:pt x="3355" y="15807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0;p48">
              <a:extLst>
                <a:ext uri="{FF2B5EF4-FFF2-40B4-BE49-F238E27FC236}">
                  <a16:creationId xmlns:a16="http://schemas.microsoft.com/office/drawing/2014/main" id="{A3814033-E270-40C3-9CC3-751C575448C8}"/>
                </a:ext>
              </a:extLst>
            </p:cNvPr>
            <p:cNvSpPr/>
            <p:nvPr/>
          </p:nvSpPr>
          <p:spPr>
            <a:xfrm>
              <a:off x="2110400" y="420975"/>
              <a:ext cx="57800" cy="395175"/>
            </a:xfrm>
            <a:custGeom>
              <a:avLst/>
              <a:gdLst/>
              <a:ahLst/>
              <a:cxnLst/>
              <a:rect l="l" t="t" r="r" b="b"/>
              <a:pathLst>
                <a:path w="2312" h="15807" extrusionOk="0">
                  <a:moveTo>
                    <a:pt x="1" y="0"/>
                  </a:moveTo>
                  <a:lnTo>
                    <a:pt x="356" y="15807"/>
                  </a:lnTo>
                  <a:lnTo>
                    <a:pt x="1957" y="15807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1;p48">
              <a:extLst>
                <a:ext uri="{FF2B5EF4-FFF2-40B4-BE49-F238E27FC236}">
                  <a16:creationId xmlns:a16="http://schemas.microsoft.com/office/drawing/2014/main" id="{E928F41A-B62E-4815-9F40-36F4F3AAD389}"/>
                </a:ext>
              </a:extLst>
            </p:cNvPr>
            <p:cNvSpPr/>
            <p:nvPr/>
          </p:nvSpPr>
          <p:spPr>
            <a:xfrm>
              <a:off x="2199325" y="420975"/>
              <a:ext cx="83900" cy="395175"/>
            </a:xfrm>
            <a:custGeom>
              <a:avLst/>
              <a:gdLst/>
              <a:ahLst/>
              <a:cxnLst/>
              <a:rect l="l" t="t" r="r" b="b"/>
              <a:pathLst>
                <a:path w="3356" h="15807" extrusionOk="0">
                  <a:moveTo>
                    <a:pt x="1067" y="0"/>
                  </a:moveTo>
                  <a:lnTo>
                    <a:pt x="1" y="15807"/>
                  </a:lnTo>
                  <a:lnTo>
                    <a:pt x="1104" y="15807"/>
                  </a:lnTo>
                  <a:cubicBezTo>
                    <a:pt x="1344" y="15807"/>
                    <a:pt x="1546" y="15621"/>
                    <a:pt x="1574" y="15374"/>
                  </a:cubicBezTo>
                  <a:lnTo>
                    <a:pt x="33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2;p48">
              <a:extLst>
                <a:ext uri="{FF2B5EF4-FFF2-40B4-BE49-F238E27FC236}">
                  <a16:creationId xmlns:a16="http://schemas.microsoft.com/office/drawing/2014/main" id="{74383B30-BAB2-4B27-8528-2366B7B2A568}"/>
                </a:ext>
              </a:extLst>
            </p:cNvPr>
            <p:cNvSpPr/>
            <p:nvPr/>
          </p:nvSpPr>
          <p:spPr>
            <a:xfrm>
              <a:off x="2007475" y="360975"/>
              <a:ext cx="263625" cy="58525"/>
            </a:xfrm>
            <a:custGeom>
              <a:avLst/>
              <a:gdLst/>
              <a:ahLst/>
              <a:cxnLst/>
              <a:rect l="l" t="t" r="r" b="b"/>
              <a:pathLst>
                <a:path w="10545" h="2341" extrusionOk="0">
                  <a:moveTo>
                    <a:pt x="692" y="0"/>
                  </a:moveTo>
                  <a:cubicBezTo>
                    <a:pt x="559" y="3"/>
                    <a:pt x="446" y="98"/>
                    <a:pt x="422" y="228"/>
                  </a:cubicBezTo>
                  <a:lnTo>
                    <a:pt x="1" y="2341"/>
                  </a:lnTo>
                  <a:lnTo>
                    <a:pt x="10545" y="2341"/>
                  </a:lnTo>
                  <a:lnTo>
                    <a:pt x="10125" y="227"/>
                  </a:lnTo>
                  <a:cubicBezTo>
                    <a:pt x="10101" y="98"/>
                    <a:pt x="9988" y="3"/>
                    <a:pt x="985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3;p48">
              <a:extLst>
                <a:ext uri="{FF2B5EF4-FFF2-40B4-BE49-F238E27FC236}">
                  <a16:creationId xmlns:a16="http://schemas.microsoft.com/office/drawing/2014/main" id="{B2F3ABA5-A1E2-42BA-921C-7A9F52068931}"/>
                </a:ext>
              </a:extLst>
            </p:cNvPr>
            <p:cNvSpPr/>
            <p:nvPr/>
          </p:nvSpPr>
          <p:spPr>
            <a:xfrm>
              <a:off x="1976000" y="396300"/>
              <a:ext cx="326600" cy="48775"/>
            </a:xfrm>
            <a:custGeom>
              <a:avLst/>
              <a:gdLst/>
              <a:ahLst/>
              <a:cxnLst/>
              <a:rect l="l" t="t" r="r" b="b"/>
              <a:pathLst>
                <a:path w="13064" h="1951" extrusionOk="0">
                  <a:moveTo>
                    <a:pt x="413" y="0"/>
                  </a:moveTo>
                  <a:cubicBezTo>
                    <a:pt x="185" y="0"/>
                    <a:pt x="1" y="184"/>
                    <a:pt x="1" y="412"/>
                  </a:cubicBezTo>
                  <a:lnTo>
                    <a:pt x="1" y="1539"/>
                  </a:lnTo>
                  <a:cubicBezTo>
                    <a:pt x="1" y="1766"/>
                    <a:pt x="184" y="1950"/>
                    <a:pt x="411" y="1950"/>
                  </a:cubicBezTo>
                  <a:cubicBezTo>
                    <a:pt x="411" y="1950"/>
                    <a:pt x="412" y="1950"/>
                    <a:pt x="413" y="1950"/>
                  </a:cubicBezTo>
                  <a:lnTo>
                    <a:pt x="12651" y="1950"/>
                  </a:lnTo>
                  <a:cubicBezTo>
                    <a:pt x="12879" y="1950"/>
                    <a:pt x="13063" y="1766"/>
                    <a:pt x="13064" y="1539"/>
                  </a:cubicBezTo>
                  <a:lnTo>
                    <a:pt x="13064" y="412"/>
                  </a:lnTo>
                  <a:cubicBezTo>
                    <a:pt x="13063" y="184"/>
                    <a:pt x="12879" y="0"/>
                    <a:pt x="1265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954;p48">
              <a:extLst>
                <a:ext uri="{FF2B5EF4-FFF2-40B4-BE49-F238E27FC236}">
                  <a16:creationId xmlns:a16="http://schemas.microsoft.com/office/drawing/2014/main" id="{A3288073-C623-4C96-B8FF-378344EA78AC}"/>
                </a:ext>
              </a:extLst>
            </p:cNvPr>
            <p:cNvSpPr/>
            <p:nvPr/>
          </p:nvSpPr>
          <p:spPr>
            <a:xfrm>
              <a:off x="2256325" y="509350"/>
              <a:ext cx="52200" cy="246900"/>
            </a:xfrm>
            <a:custGeom>
              <a:avLst/>
              <a:gdLst/>
              <a:ahLst/>
              <a:cxnLst/>
              <a:rect l="l" t="t" r="r" b="b"/>
              <a:pathLst>
                <a:path w="2088" h="9876" extrusionOk="0">
                  <a:moveTo>
                    <a:pt x="1369" y="0"/>
                  </a:moveTo>
                  <a:cubicBezTo>
                    <a:pt x="1363" y="0"/>
                    <a:pt x="1356" y="0"/>
                    <a:pt x="1350" y="1"/>
                  </a:cubicBezTo>
                  <a:lnTo>
                    <a:pt x="421" y="43"/>
                  </a:lnTo>
                  <a:cubicBezTo>
                    <a:pt x="180" y="54"/>
                    <a:pt x="1" y="281"/>
                    <a:pt x="21" y="543"/>
                  </a:cubicBezTo>
                  <a:lnTo>
                    <a:pt x="728" y="9528"/>
                  </a:lnTo>
                  <a:cubicBezTo>
                    <a:pt x="743" y="9723"/>
                    <a:pt x="912" y="9875"/>
                    <a:pt x="1113" y="9875"/>
                  </a:cubicBezTo>
                  <a:cubicBezTo>
                    <a:pt x="1117" y="9875"/>
                    <a:pt x="1122" y="9875"/>
                    <a:pt x="1127" y="9875"/>
                  </a:cubicBezTo>
                  <a:lnTo>
                    <a:pt x="1720" y="9857"/>
                  </a:lnTo>
                  <a:lnTo>
                    <a:pt x="1720" y="9856"/>
                  </a:lnTo>
                  <a:cubicBezTo>
                    <a:pt x="1926" y="9850"/>
                    <a:pt x="2087" y="9685"/>
                    <a:pt x="2081" y="9484"/>
                  </a:cubicBezTo>
                  <a:lnTo>
                    <a:pt x="1803" y="463"/>
                  </a:lnTo>
                  <a:cubicBezTo>
                    <a:pt x="1795" y="205"/>
                    <a:pt x="1602" y="0"/>
                    <a:pt x="136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5;p48">
              <a:extLst>
                <a:ext uri="{FF2B5EF4-FFF2-40B4-BE49-F238E27FC236}">
                  <a16:creationId xmlns:a16="http://schemas.microsoft.com/office/drawing/2014/main" id="{236982FB-E15A-44EA-B274-23C8608A9A84}"/>
                </a:ext>
              </a:extLst>
            </p:cNvPr>
            <p:cNvSpPr/>
            <p:nvPr/>
          </p:nvSpPr>
          <p:spPr>
            <a:xfrm>
              <a:off x="2205225" y="483450"/>
              <a:ext cx="84775" cy="240000"/>
            </a:xfrm>
            <a:custGeom>
              <a:avLst/>
              <a:gdLst/>
              <a:ahLst/>
              <a:cxnLst/>
              <a:rect l="l" t="t" r="r" b="b"/>
              <a:pathLst>
                <a:path w="3391" h="9600" extrusionOk="0">
                  <a:moveTo>
                    <a:pt x="1352" y="0"/>
                  </a:moveTo>
                  <a:cubicBezTo>
                    <a:pt x="1331" y="0"/>
                    <a:pt x="1309" y="2"/>
                    <a:pt x="1287" y="6"/>
                  </a:cubicBezTo>
                  <a:lnTo>
                    <a:pt x="381" y="157"/>
                  </a:lnTo>
                  <a:cubicBezTo>
                    <a:pt x="146" y="196"/>
                    <a:pt x="1" y="436"/>
                    <a:pt x="58" y="689"/>
                  </a:cubicBezTo>
                  <a:lnTo>
                    <a:pt x="2030" y="9307"/>
                  </a:lnTo>
                  <a:cubicBezTo>
                    <a:pt x="2070" y="9478"/>
                    <a:pt x="2232" y="9599"/>
                    <a:pt x="2411" y="9599"/>
                  </a:cubicBezTo>
                  <a:cubicBezTo>
                    <a:pt x="2432" y="9599"/>
                    <a:pt x="2453" y="9597"/>
                    <a:pt x="2473" y="9594"/>
                  </a:cubicBezTo>
                  <a:lnTo>
                    <a:pt x="3054" y="9502"/>
                  </a:lnTo>
                  <a:cubicBezTo>
                    <a:pt x="3256" y="9469"/>
                    <a:pt x="3390" y="9289"/>
                    <a:pt x="3356" y="9097"/>
                  </a:cubicBezTo>
                  <a:lnTo>
                    <a:pt x="1799" y="400"/>
                  </a:lnTo>
                  <a:cubicBezTo>
                    <a:pt x="1757" y="168"/>
                    <a:pt x="1563" y="0"/>
                    <a:pt x="13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6;p48">
              <a:extLst>
                <a:ext uri="{FF2B5EF4-FFF2-40B4-BE49-F238E27FC236}">
                  <a16:creationId xmlns:a16="http://schemas.microsoft.com/office/drawing/2014/main" id="{B3B6ABB5-219F-474F-BEDE-1FE5E1B2ADCF}"/>
                </a:ext>
              </a:extLst>
            </p:cNvPr>
            <p:cNvSpPr/>
            <p:nvPr/>
          </p:nvSpPr>
          <p:spPr>
            <a:xfrm>
              <a:off x="2164500" y="509325"/>
              <a:ext cx="102125" cy="232750"/>
            </a:xfrm>
            <a:custGeom>
              <a:avLst/>
              <a:gdLst/>
              <a:ahLst/>
              <a:cxnLst/>
              <a:rect l="l" t="t" r="r" b="b"/>
              <a:pathLst>
                <a:path w="4085" h="9310" extrusionOk="0">
                  <a:moveTo>
                    <a:pt x="1321" y="1"/>
                  </a:moveTo>
                  <a:cubicBezTo>
                    <a:pt x="1290" y="1"/>
                    <a:pt x="1259" y="5"/>
                    <a:pt x="1227" y="12"/>
                  </a:cubicBezTo>
                  <a:lnTo>
                    <a:pt x="350" y="226"/>
                  </a:lnTo>
                  <a:cubicBezTo>
                    <a:pt x="122" y="282"/>
                    <a:pt x="1" y="526"/>
                    <a:pt x="79" y="769"/>
                  </a:cubicBezTo>
                  <a:lnTo>
                    <a:pt x="2747" y="9047"/>
                  </a:lnTo>
                  <a:cubicBezTo>
                    <a:pt x="2798" y="9205"/>
                    <a:pt x="2955" y="9310"/>
                    <a:pt x="3122" y="9310"/>
                  </a:cubicBezTo>
                  <a:cubicBezTo>
                    <a:pt x="3150" y="9310"/>
                    <a:pt x="3179" y="9307"/>
                    <a:pt x="3208" y="9300"/>
                  </a:cubicBezTo>
                  <a:lnTo>
                    <a:pt x="3772" y="9172"/>
                  </a:lnTo>
                  <a:lnTo>
                    <a:pt x="3771" y="9172"/>
                  </a:lnTo>
                  <a:cubicBezTo>
                    <a:pt x="3967" y="9128"/>
                    <a:pt x="4085" y="8943"/>
                    <a:pt x="4035" y="8755"/>
                  </a:cubicBezTo>
                  <a:lnTo>
                    <a:pt x="1763" y="358"/>
                  </a:lnTo>
                  <a:cubicBezTo>
                    <a:pt x="1706" y="147"/>
                    <a:pt x="1518" y="1"/>
                    <a:pt x="132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7;p48">
              <a:extLst>
                <a:ext uri="{FF2B5EF4-FFF2-40B4-BE49-F238E27FC236}">
                  <a16:creationId xmlns:a16="http://schemas.microsoft.com/office/drawing/2014/main" id="{77E16331-603A-425F-BEF3-2FDC817A1709}"/>
                </a:ext>
              </a:extLst>
            </p:cNvPr>
            <p:cNvSpPr/>
            <p:nvPr/>
          </p:nvSpPr>
          <p:spPr>
            <a:xfrm>
              <a:off x="2302075" y="483450"/>
              <a:ext cx="47225" cy="246750"/>
            </a:xfrm>
            <a:custGeom>
              <a:avLst/>
              <a:gdLst/>
              <a:ahLst/>
              <a:cxnLst/>
              <a:rect l="l" t="t" r="r" b="b"/>
              <a:pathLst>
                <a:path w="1889" h="9870" extrusionOk="0">
                  <a:moveTo>
                    <a:pt x="525" y="1"/>
                  </a:moveTo>
                  <a:cubicBezTo>
                    <a:pt x="287" y="1"/>
                    <a:pt x="93" y="211"/>
                    <a:pt x="91" y="472"/>
                  </a:cubicBezTo>
                  <a:lnTo>
                    <a:pt x="2" y="9499"/>
                  </a:lnTo>
                  <a:cubicBezTo>
                    <a:pt x="1" y="9699"/>
                    <a:pt x="165" y="9861"/>
                    <a:pt x="371" y="9863"/>
                  </a:cubicBezTo>
                  <a:lnTo>
                    <a:pt x="965" y="9870"/>
                  </a:lnTo>
                  <a:cubicBezTo>
                    <a:pt x="967" y="9870"/>
                    <a:pt x="968" y="9870"/>
                    <a:pt x="970" y="9870"/>
                  </a:cubicBezTo>
                  <a:cubicBezTo>
                    <a:pt x="1174" y="9870"/>
                    <a:pt x="1346" y="9713"/>
                    <a:pt x="1357" y="9515"/>
                  </a:cubicBezTo>
                  <a:lnTo>
                    <a:pt x="1875" y="516"/>
                  </a:lnTo>
                  <a:cubicBezTo>
                    <a:pt x="1889" y="253"/>
                    <a:pt x="1705" y="31"/>
                    <a:pt x="1465" y="25"/>
                  </a:cubicBezTo>
                  <a:lnTo>
                    <a:pt x="535" y="1"/>
                  </a:lnTo>
                  <a:cubicBezTo>
                    <a:pt x="532" y="1"/>
                    <a:pt x="529" y="1"/>
                    <a:pt x="52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8;p48">
              <a:extLst>
                <a:ext uri="{FF2B5EF4-FFF2-40B4-BE49-F238E27FC236}">
                  <a16:creationId xmlns:a16="http://schemas.microsoft.com/office/drawing/2014/main" id="{A6AADD18-1443-4823-9A70-8E080512A86C}"/>
                </a:ext>
              </a:extLst>
            </p:cNvPr>
            <p:cNvSpPr/>
            <p:nvPr/>
          </p:nvSpPr>
          <p:spPr>
            <a:xfrm>
              <a:off x="2319275" y="487075"/>
              <a:ext cx="80075" cy="240500"/>
            </a:xfrm>
            <a:custGeom>
              <a:avLst/>
              <a:gdLst/>
              <a:ahLst/>
              <a:cxnLst/>
              <a:rect l="l" t="t" r="r" b="b"/>
              <a:pathLst>
                <a:path w="3203" h="9620" extrusionOk="0">
                  <a:moveTo>
                    <a:pt x="1850" y="1"/>
                  </a:moveTo>
                  <a:cubicBezTo>
                    <a:pt x="1635" y="1"/>
                    <a:pt x="1440" y="173"/>
                    <a:pt x="1403" y="409"/>
                  </a:cubicBezTo>
                  <a:lnTo>
                    <a:pt x="30" y="9137"/>
                  </a:lnTo>
                  <a:cubicBezTo>
                    <a:pt x="0" y="9330"/>
                    <a:pt x="138" y="9507"/>
                    <a:pt x="340" y="9536"/>
                  </a:cubicBezTo>
                  <a:lnTo>
                    <a:pt x="339" y="9536"/>
                  </a:lnTo>
                  <a:lnTo>
                    <a:pt x="922" y="9615"/>
                  </a:lnTo>
                  <a:cubicBezTo>
                    <a:pt x="940" y="9618"/>
                    <a:pt x="959" y="9619"/>
                    <a:pt x="977" y="9619"/>
                  </a:cubicBezTo>
                  <a:cubicBezTo>
                    <a:pt x="1158" y="9619"/>
                    <a:pt x="1322" y="9494"/>
                    <a:pt x="1358" y="9320"/>
                  </a:cubicBezTo>
                  <a:lnTo>
                    <a:pt x="3149" y="661"/>
                  </a:lnTo>
                  <a:cubicBezTo>
                    <a:pt x="3202" y="408"/>
                    <a:pt x="3051" y="172"/>
                    <a:pt x="2816" y="136"/>
                  </a:cubicBezTo>
                  <a:lnTo>
                    <a:pt x="1906" y="4"/>
                  </a:lnTo>
                  <a:cubicBezTo>
                    <a:pt x="1888" y="2"/>
                    <a:pt x="1869" y="1"/>
                    <a:pt x="1850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9;p48">
              <a:extLst>
                <a:ext uri="{FF2B5EF4-FFF2-40B4-BE49-F238E27FC236}">
                  <a16:creationId xmlns:a16="http://schemas.microsoft.com/office/drawing/2014/main" id="{A17EA04E-EE11-4101-94D4-A09351A1BE50}"/>
                </a:ext>
              </a:extLst>
            </p:cNvPr>
            <p:cNvSpPr/>
            <p:nvPr/>
          </p:nvSpPr>
          <p:spPr>
            <a:xfrm>
              <a:off x="2342925" y="512150"/>
              <a:ext cx="97700" cy="233625"/>
            </a:xfrm>
            <a:custGeom>
              <a:avLst/>
              <a:gdLst/>
              <a:ahLst/>
              <a:cxnLst/>
              <a:rect l="l" t="t" r="r" b="b"/>
              <a:pathLst>
                <a:path w="3908" h="9345" extrusionOk="0">
                  <a:moveTo>
                    <a:pt x="2585" y="0"/>
                  </a:moveTo>
                  <a:cubicBezTo>
                    <a:pt x="2385" y="0"/>
                    <a:pt x="2196" y="151"/>
                    <a:pt x="2142" y="367"/>
                  </a:cubicBezTo>
                  <a:lnTo>
                    <a:pt x="47" y="8811"/>
                  </a:lnTo>
                  <a:cubicBezTo>
                    <a:pt x="1" y="8998"/>
                    <a:pt x="122" y="9180"/>
                    <a:pt x="319" y="9220"/>
                  </a:cubicBezTo>
                  <a:lnTo>
                    <a:pt x="887" y="9337"/>
                  </a:lnTo>
                  <a:cubicBezTo>
                    <a:pt x="913" y="9342"/>
                    <a:pt x="940" y="9345"/>
                    <a:pt x="966" y="9345"/>
                  </a:cubicBezTo>
                  <a:cubicBezTo>
                    <a:pt x="1135" y="9345"/>
                    <a:pt x="1293" y="9236"/>
                    <a:pt x="1340" y="9076"/>
                  </a:cubicBezTo>
                  <a:lnTo>
                    <a:pt x="3834" y="741"/>
                  </a:lnTo>
                  <a:cubicBezTo>
                    <a:pt x="3908" y="498"/>
                    <a:pt x="3781" y="256"/>
                    <a:pt x="3553" y="206"/>
                  </a:cubicBezTo>
                  <a:lnTo>
                    <a:pt x="2670" y="10"/>
                  </a:lnTo>
                  <a:cubicBezTo>
                    <a:pt x="2642" y="3"/>
                    <a:pt x="2613" y="0"/>
                    <a:pt x="25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60;p48">
              <a:extLst>
                <a:ext uri="{FF2B5EF4-FFF2-40B4-BE49-F238E27FC236}">
                  <a16:creationId xmlns:a16="http://schemas.microsoft.com/office/drawing/2014/main" id="{221F6B51-1607-43EE-8384-B1C98DBBE1C1}"/>
                </a:ext>
              </a:extLst>
            </p:cNvPr>
            <p:cNvSpPr/>
            <p:nvPr/>
          </p:nvSpPr>
          <p:spPr>
            <a:xfrm>
              <a:off x="2176350" y="590925"/>
              <a:ext cx="259750" cy="225225"/>
            </a:xfrm>
            <a:custGeom>
              <a:avLst/>
              <a:gdLst/>
              <a:ahLst/>
              <a:cxnLst/>
              <a:rect l="l" t="t" r="r" b="b"/>
              <a:pathLst>
                <a:path w="10390" h="9009" extrusionOk="0">
                  <a:moveTo>
                    <a:pt x="284" y="1"/>
                  </a:moveTo>
                  <a:cubicBezTo>
                    <a:pt x="123" y="1"/>
                    <a:pt x="0" y="147"/>
                    <a:pt x="28" y="306"/>
                  </a:cubicBezTo>
                  <a:lnTo>
                    <a:pt x="1491" y="8793"/>
                  </a:lnTo>
                  <a:cubicBezTo>
                    <a:pt x="1512" y="8917"/>
                    <a:pt x="1620" y="9009"/>
                    <a:pt x="1747" y="9009"/>
                  </a:cubicBezTo>
                  <a:lnTo>
                    <a:pt x="8642" y="9009"/>
                  </a:lnTo>
                  <a:cubicBezTo>
                    <a:pt x="8768" y="9009"/>
                    <a:pt x="8876" y="8917"/>
                    <a:pt x="8899" y="8793"/>
                  </a:cubicBezTo>
                  <a:lnTo>
                    <a:pt x="10361" y="306"/>
                  </a:lnTo>
                  <a:cubicBezTo>
                    <a:pt x="10389" y="146"/>
                    <a:pt x="10266" y="1"/>
                    <a:pt x="10104" y="1"/>
                  </a:cubicBezTo>
                  <a:lnTo>
                    <a:pt x="7716" y="1"/>
                  </a:lnTo>
                  <a:cubicBezTo>
                    <a:pt x="7608" y="1"/>
                    <a:pt x="7511" y="69"/>
                    <a:pt x="7473" y="170"/>
                  </a:cubicBezTo>
                  <a:cubicBezTo>
                    <a:pt x="7110" y="1113"/>
                    <a:pt x="6204" y="1735"/>
                    <a:pt x="5194" y="1735"/>
                  </a:cubicBezTo>
                  <a:cubicBezTo>
                    <a:pt x="4184" y="1735"/>
                    <a:pt x="3278" y="1113"/>
                    <a:pt x="2916" y="170"/>
                  </a:cubicBezTo>
                  <a:cubicBezTo>
                    <a:pt x="2878" y="69"/>
                    <a:pt x="2781" y="1"/>
                    <a:pt x="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1;p48">
              <a:extLst>
                <a:ext uri="{FF2B5EF4-FFF2-40B4-BE49-F238E27FC236}">
                  <a16:creationId xmlns:a16="http://schemas.microsoft.com/office/drawing/2014/main" id="{A0D86C91-52C0-4107-A6E8-6054077EA908}"/>
                </a:ext>
              </a:extLst>
            </p:cNvPr>
            <p:cNvSpPr/>
            <p:nvPr/>
          </p:nvSpPr>
          <p:spPr>
            <a:xfrm>
              <a:off x="2321675" y="590925"/>
              <a:ext cx="114425" cy="225225"/>
            </a:xfrm>
            <a:custGeom>
              <a:avLst/>
              <a:gdLst/>
              <a:ahLst/>
              <a:cxnLst/>
              <a:rect l="l" t="t" r="r" b="b"/>
              <a:pathLst>
                <a:path w="4577" h="9009" extrusionOk="0">
                  <a:moveTo>
                    <a:pt x="1903" y="1"/>
                  </a:moveTo>
                  <a:cubicBezTo>
                    <a:pt x="1813" y="1"/>
                    <a:pt x="1731" y="47"/>
                    <a:pt x="1683" y="123"/>
                  </a:cubicBezTo>
                  <a:cubicBezTo>
                    <a:pt x="1718" y="178"/>
                    <a:pt x="1731" y="242"/>
                    <a:pt x="1720" y="306"/>
                  </a:cubicBezTo>
                  <a:lnTo>
                    <a:pt x="256" y="8793"/>
                  </a:lnTo>
                  <a:cubicBezTo>
                    <a:pt x="234" y="8917"/>
                    <a:pt x="126" y="9009"/>
                    <a:pt x="1" y="9009"/>
                  </a:cubicBezTo>
                  <a:lnTo>
                    <a:pt x="2829" y="9009"/>
                  </a:lnTo>
                  <a:cubicBezTo>
                    <a:pt x="2955" y="9009"/>
                    <a:pt x="3063" y="8917"/>
                    <a:pt x="3086" y="8793"/>
                  </a:cubicBezTo>
                  <a:lnTo>
                    <a:pt x="4548" y="306"/>
                  </a:lnTo>
                  <a:cubicBezTo>
                    <a:pt x="4576" y="146"/>
                    <a:pt x="4453" y="1"/>
                    <a:pt x="42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2;p48">
              <a:extLst>
                <a:ext uri="{FF2B5EF4-FFF2-40B4-BE49-F238E27FC236}">
                  <a16:creationId xmlns:a16="http://schemas.microsoft.com/office/drawing/2014/main" id="{811673B5-82D3-4469-BC50-BDC2926BB8AB}"/>
                </a:ext>
              </a:extLst>
            </p:cNvPr>
            <p:cNvSpPr/>
            <p:nvPr/>
          </p:nvSpPr>
          <p:spPr>
            <a:xfrm>
              <a:off x="2193950" y="696800"/>
              <a:ext cx="224475" cy="41200"/>
            </a:xfrm>
            <a:custGeom>
              <a:avLst/>
              <a:gdLst/>
              <a:ahLst/>
              <a:cxnLst/>
              <a:rect l="l" t="t" r="r" b="b"/>
              <a:pathLst>
                <a:path w="8979" h="1648" extrusionOk="0">
                  <a:moveTo>
                    <a:pt x="1" y="1"/>
                  </a:moveTo>
                  <a:lnTo>
                    <a:pt x="286" y="1648"/>
                  </a:lnTo>
                  <a:lnTo>
                    <a:pt x="8695" y="1648"/>
                  </a:lnTo>
                  <a:lnTo>
                    <a:pt x="89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63;p48">
              <a:extLst>
                <a:ext uri="{FF2B5EF4-FFF2-40B4-BE49-F238E27FC236}">
                  <a16:creationId xmlns:a16="http://schemas.microsoft.com/office/drawing/2014/main" id="{E09C36D9-BABB-44A6-AE72-67F1FA90481A}"/>
                </a:ext>
              </a:extLst>
            </p:cNvPr>
            <p:cNvSpPr/>
            <p:nvPr/>
          </p:nvSpPr>
          <p:spPr>
            <a:xfrm>
              <a:off x="2340625" y="696800"/>
              <a:ext cx="77800" cy="41200"/>
            </a:xfrm>
            <a:custGeom>
              <a:avLst/>
              <a:gdLst/>
              <a:ahLst/>
              <a:cxnLst/>
              <a:rect l="l" t="t" r="r" b="b"/>
              <a:pathLst>
                <a:path w="3112" h="1648" extrusionOk="0">
                  <a:moveTo>
                    <a:pt x="284" y="1"/>
                  </a:moveTo>
                  <a:lnTo>
                    <a:pt x="0" y="1648"/>
                  </a:lnTo>
                  <a:lnTo>
                    <a:pt x="2828" y="1648"/>
                  </a:lnTo>
                  <a:lnTo>
                    <a:pt x="3000" y="649"/>
                  </a:lnTo>
                  <a:lnTo>
                    <a:pt x="3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64;p48">
              <a:extLst>
                <a:ext uri="{FF2B5EF4-FFF2-40B4-BE49-F238E27FC236}">
                  <a16:creationId xmlns:a16="http://schemas.microsoft.com/office/drawing/2014/main" id="{6C079B2A-672D-4015-92C8-D69F1749187F}"/>
                </a:ext>
              </a:extLst>
            </p:cNvPr>
            <p:cNvSpPr/>
            <p:nvPr/>
          </p:nvSpPr>
          <p:spPr>
            <a:xfrm>
              <a:off x="2250612" y="665150"/>
              <a:ext cx="111150" cy="106975"/>
            </a:xfrm>
            <a:custGeom>
              <a:avLst/>
              <a:gdLst/>
              <a:ahLst/>
              <a:cxnLst/>
              <a:rect l="l" t="t" r="r" b="b"/>
              <a:pathLst>
                <a:path w="4446" h="4279" extrusionOk="0">
                  <a:moveTo>
                    <a:pt x="2307" y="1"/>
                  </a:moveTo>
                  <a:cubicBezTo>
                    <a:pt x="1442" y="1"/>
                    <a:pt x="662" y="522"/>
                    <a:pt x="332" y="1321"/>
                  </a:cubicBezTo>
                  <a:cubicBezTo>
                    <a:pt x="0" y="2121"/>
                    <a:pt x="183" y="3040"/>
                    <a:pt x="795" y="3651"/>
                  </a:cubicBezTo>
                  <a:cubicBezTo>
                    <a:pt x="1204" y="4061"/>
                    <a:pt x="1752" y="4278"/>
                    <a:pt x="2309" y="4278"/>
                  </a:cubicBezTo>
                  <a:cubicBezTo>
                    <a:pt x="2584" y="4278"/>
                    <a:pt x="2862" y="4225"/>
                    <a:pt x="3126" y="4116"/>
                  </a:cubicBezTo>
                  <a:cubicBezTo>
                    <a:pt x="3924" y="3784"/>
                    <a:pt x="4445" y="3004"/>
                    <a:pt x="4445" y="2140"/>
                  </a:cubicBezTo>
                  <a:cubicBezTo>
                    <a:pt x="4445" y="958"/>
                    <a:pt x="3488" y="1"/>
                    <a:pt x="2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65;p48">
              <a:extLst>
                <a:ext uri="{FF2B5EF4-FFF2-40B4-BE49-F238E27FC236}">
                  <a16:creationId xmlns:a16="http://schemas.microsoft.com/office/drawing/2014/main" id="{C087F783-79C4-43F8-9DC4-22AB734620C2}"/>
                </a:ext>
              </a:extLst>
            </p:cNvPr>
            <p:cNvSpPr/>
            <p:nvPr/>
          </p:nvSpPr>
          <p:spPr>
            <a:xfrm>
              <a:off x="2282962" y="665150"/>
              <a:ext cx="78800" cy="107000"/>
            </a:xfrm>
            <a:custGeom>
              <a:avLst/>
              <a:gdLst/>
              <a:ahLst/>
              <a:cxnLst/>
              <a:rect l="l" t="t" r="r" b="b"/>
              <a:pathLst>
                <a:path w="3152" h="4280" extrusionOk="0">
                  <a:moveTo>
                    <a:pt x="1013" y="1"/>
                  </a:moveTo>
                  <a:cubicBezTo>
                    <a:pt x="905" y="1"/>
                    <a:pt x="797" y="9"/>
                    <a:pt x="691" y="26"/>
                  </a:cubicBezTo>
                  <a:lnTo>
                    <a:pt x="1" y="4024"/>
                  </a:lnTo>
                  <a:cubicBezTo>
                    <a:pt x="325" y="4198"/>
                    <a:pt x="670" y="4279"/>
                    <a:pt x="1010" y="4279"/>
                  </a:cubicBezTo>
                  <a:cubicBezTo>
                    <a:pt x="1885" y="4279"/>
                    <a:pt x="2719" y="3739"/>
                    <a:pt x="3031" y="2845"/>
                  </a:cubicBezTo>
                  <a:lnTo>
                    <a:pt x="3151" y="2153"/>
                  </a:lnTo>
                  <a:lnTo>
                    <a:pt x="3151" y="2140"/>
                  </a:lnTo>
                  <a:cubicBezTo>
                    <a:pt x="3151" y="958"/>
                    <a:pt x="2194" y="1"/>
                    <a:pt x="1013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43"/>
          <p:cNvGrpSpPr/>
          <p:nvPr/>
        </p:nvGrpSpPr>
        <p:grpSpPr>
          <a:xfrm rot="568559">
            <a:off x="5880707" y="-732491"/>
            <a:ext cx="4754234" cy="1662275"/>
            <a:chOff x="7728651" y="357232"/>
            <a:chExt cx="2090013" cy="730754"/>
          </a:xfrm>
        </p:grpSpPr>
        <p:sp>
          <p:nvSpPr>
            <p:cNvPr id="521" name="Google Shape;521;p43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43"/>
          <p:cNvSpPr txBox="1">
            <a:spLocks noGrp="1"/>
          </p:cNvSpPr>
          <p:nvPr>
            <p:ph type="title"/>
          </p:nvPr>
        </p:nvSpPr>
        <p:spPr>
          <a:xfrm>
            <a:off x="291981" y="119548"/>
            <a:ext cx="3961130" cy="895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534" name="Google Shape;534;p43"/>
          <p:cNvSpPr txBox="1">
            <a:spLocks noGrp="1"/>
          </p:cNvSpPr>
          <p:nvPr>
            <p:ph type="subTitle" idx="1"/>
          </p:nvPr>
        </p:nvSpPr>
        <p:spPr>
          <a:xfrm flipH="1">
            <a:off x="291981" y="1021683"/>
            <a:ext cx="7186340" cy="2706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A Healthy and tasty food is what we all need but unfortunately, everyone does not have the art of making healthy and most important, tasty food. </a:t>
            </a:r>
          </a:p>
          <a:p>
            <a:pPr marL="0" lvl="0" indent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b="1" i="1" dirty="0"/>
              <a:t>FLAVOURZILLA</a:t>
            </a:r>
            <a:r>
              <a:rPr lang="en-US" dirty="0"/>
              <a:t> will help them by providing a wide range of food recipes of different categories along with videos and required ingredients which will help the user in making delicious and healthy food.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Recipes will be divided into three categories - Meal Timings, Ingredients, and Cuisine. In each category.</a:t>
            </a:r>
          </a:p>
          <a:p>
            <a:pPr marL="0" lvl="0" indent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The user can find the relevant recipes which will contain an ingredient list, a set of instructions to prepare the food, and a video tutorial that makes understanding easier..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User can manage their profile, rate a recipe, Upload their recipe in the desired category and share their opinion about a recipe which will help in further improvement in recipes.</a:t>
            </a:r>
          </a:p>
        </p:txBody>
      </p:sp>
      <p:grpSp>
        <p:nvGrpSpPr>
          <p:cNvPr id="535" name="Google Shape;535;p43"/>
          <p:cNvGrpSpPr/>
          <p:nvPr/>
        </p:nvGrpSpPr>
        <p:grpSpPr>
          <a:xfrm>
            <a:off x="7343499" y="2923953"/>
            <a:ext cx="1700213" cy="1721979"/>
            <a:chOff x="3571816" y="277919"/>
            <a:chExt cx="2478698" cy="2289769"/>
          </a:xfrm>
        </p:grpSpPr>
        <p:sp>
          <p:nvSpPr>
            <p:cNvPr id="536" name="Google Shape;536;p43"/>
            <p:cNvSpPr/>
            <p:nvPr/>
          </p:nvSpPr>
          <p:spPr>
            <a:xfrm>
              <a:off x="5852752" y="1857654"/>
              <a:ext cx="162511" cy="447163"/>
            </a:xfrm>
            <a:custGeom>
              <a:avLst/>
              <a:gdLst/>
              <a:ahLst/>
              <a:cxnLst/>
              <a:rect l="l" t="t" r="r" b="b"/>
              <a:pathLst>
                <a:path w="7528" h="20714" extrusionOk="0">
                  <a:moveTo>
                    <a:pt x="1" y="1"/>
                  </a:moveTo>
                  <a:lnTo>
                    <a:pt x="1" y="20665"/>
                  </a:lnTo>
                  <a:lnTo>
                    <a:pt x="7060" y="20665"/>
                  </a:lnTo>
                  <a:cubicBezTo>
                    <a:pt x="7213" y="20666"/>
                    <a:pt x="7366" y="20682"/>
                    <a:pt x="7515" y="20713"/>
                  </a:cubicBezTo>
                  <a:lnTo>
                    <a:pt x="7528" y="20665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5016452" y="1857632"/>
              <a:ext cx="627268" cy="446127"/>
            </a:xfrm>
            <a:custGeom>
              <a:avLst/>
              <a:gdLst/>
              <a:ahLst/>
              <a:cxnLst/>
              <a:rect l="l" t="t" r="r" b="b"/>
              <a:pathLst>
                <a:path w="29057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29056" y="20666"/>
                  </a:lnTo>
                  <a:lnTo>
                    <a:pt x="29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45983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6" y="20666"/>
                  </a:lnTo>
                  <a:lnTo>
                    <a:pt x="96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4180131" y="1857632"/>
              <a:ext cx="209140" cy="446127"/>
            </a:xfrm>
            <a:custGeom>
              <a:avLst/>
              <a:gdLst/>
              <a:ahLst/>
              <a:cxnLst/>
              <a:rect l="l" t="t" r="r" b="b"/>
              <a:pathLst>
                <a:path w="9688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37620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3571816" y="2303738"/>
              <a:ext cx="2478698" cy="107830"/>
            </a:xfrm>
            <a:custGeom>
              <a:avLst/>
              <a:gdLst/>
              <a:ahLst/>
              <a:cxnLst/>
              <a:rect l="l" t="t" r="r" b="b"/>
              <a:pathLst>
                <a:path w="114821" h="4995" extrusionOk="0">
                  <a:moveTo>
                    <a:pt x="2102" y="1"/>
                  </a:moveTo>
                  <a:cubicBezTo>
                    <a:pt x="942" y="1"/>
                    <a:pt x="0" y="948"/>
                    <a:pt x="0" y="2102"/>
                  </a:cubicBezTo>
                  <a:lnTo>
                    <a:pt x="0" y="2894"/>
                  </a:lnTo>
                  <a:cubicBezTo>
                    <a:pt x="0" y="4048"/>
                    <a:pt x="942" y="4994"/>
                    <a:pt x="2102" y="4994"/>
                  </a:cubicBezTo>
                  <a:lnTo>
                    <a:pt x="112720" y="4994"/>
                  </a:lnTo>
                  <a:cubicBezTo>
                    <a:pt x="113879" y="4994"/>
                    <a:pt x="114821" y="4048"/>
                    <a:pt x="114821" y="2894"/>
                  </a:cubicBezTo>
                  <a:lnTo>
                    <a:pt x="114821" y="2102"/>
                  </a:lnTo>
                  <a:cubicBezTo>
                    <a:pt x="114821" y="1102"/>
                    <a:pt x="114115" y="263"/>
                    <a:pt x="113175" y="49"/>
                  </a:cubicBezTo>
                  <a:cubicBezTo>
                    <a:pt x="113026" y="18"/>
                    <a:pt x="112873" y="2"/>
                    <a:pt x="112720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3728520" y="1033983"/>
              <a:ext cx="2175113" cy="207823"/>
            </a:xfrm>
            <a:custGeom>
              <a:avLst/>
              <a:gdLst/>
              <a:ahLst/>
              <a:cxnLst/>
              <a:rect l="l" t="t" r="r" b="b"/>
              <a:pathLst>
                <a:path w="100758" h="9627" extrusionOk="0">
                  <a:moveTo>
                    <a:pt x="50031" y="0"/>
                  </a:moveTo>
                  <a:cubicBezTo>
                    <a:pt x="31654" y="0"/>
                    <a:pt x="19578" y="699"/>
                    <a:pt x="11034" y="2775"/>
                  </a:cubicBezTo>
                  <a:cubicBezTo>
                    <a:pt x="6687" y="3834"/>
                    <a:pt x="2846" y="6231"/>
                    <a:pt x="1" y="9503"/>
                  </a:cubicBezTo>
                  <a:lnTo>
                    <a:pt x="143" y="9626"/>
                  </a:lnTo>
                  <a:lnTo>
                    <a:pt x="100450" y="9626"/>
                  </a:lnTo>
                  <a:lnTo>
                    <a:pt x="100758" y="9349"/>
                  </a:lnTo>
                  <a:cubicBezTo>
                    <a:pt x="97948" y="6106"/>
                    <a:pt x="94167" y="3746"/>
                    <a:pt x="89861" y="2805"/>
                  </a:cubicBezTo>
                  <a:cubicBezTo>
                    <a:pt x="89694" y="2770"/>
                    <a:pt x="89522" y="2734"/>
                    <a:pt x="89344" y="2699"/>
                  </a:cubicBezTo>
                  <a:cubicBezTo>
                    <a:pt x="84872" y="1781"/>
                    <a:pt x="76755" y="876"/>
                    <a:pt x="66478" y="386"/>
                  </a:cubicBezTo>
                  <a:cubicBezTo>
                    <a:pt x="61455" y="142"/>
                    <a:pt x="55912" y="0"/>
                    <a:pt x="50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5643698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4807377" y="1857632"/>
              <a:ext cx="209118" cy="446127"/>
            </a:xfrm>
            <a:custGeom>
              <a:avLst/>
              <a:gdLst/>
              <a:ahLst/>
              <a:cxnLst/>
              <a:rect l="l" t="t" r="r" b="b"/>
              <a:pathLst>
                <a:path w="9687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4389249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3971077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3617172" y="1857632"/>
              <a:ext cx="144852" cy="446127"/>
            </a:xfrm>
            <a:custGeom>
              <a:avLst/>
              <a:gdLst/>
              <a:ahLst/>
              <a:cxnLst/>
              <a:rect l="l" t="t" r="r" b="b"/>
              <a:pathLst>
                <a:path w="6710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6709" y="20666"/>
                  </a:lnTo>
                  <a:lnTo>
                    <a:pt x="6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3617172" y="1235804"/>
              <a:ext cx="2398134" cy="621871"/>
            </a:xfrm>
            <a:custGeom>
              <a:avLst/>
              <a:gdLst/>
              <a:ahLst/>
              <a:cxnLst/>
              <a:rect l="l" t="t" r="r" b="b"/>
              <a:pathLst>
                <a:path w="111089" h="28807" extrusionOk="0">
                  <a:moveTo>
                    <a:pt x="105916" y="0"/>
                  </a:moveTo>
                  <a:lnTo>
                    <a:pt x="105608" y="277"/>
                  </a:lnTo>
                  <a:lnTo>
                    <a:pt x="5302" y="277"/>
                  </a:lnTo>
                  <a:lnTo>
                    <a:pt x="5160" y="152"/>
                  </a:lnTo>
                  <a:cubicBezTo>
                    <a:pt x="1952" y="3838"/>
                    <a:pt x="1" y="8631"/>
                    <a:pt x="1" y="13873"/>
                  </a:cubicBezTo>
                  <a:lnTo>
                    <a:pt x="1" y="28807"/>
                  </a:lnTo>
                  <a:lnTo>
                    <a:pt x="111087" y="28807"/>
                  </a:lnTo>
                  <a:lnTo>
                    <a:pt x="111087" y="13873"/>
                  </a:lnTo>
                  <a:cubicBezTo>
                    <a:pt x="111088" y="8777"/>
                    <a:pt x="109252" y="3851"/>
                    <a:pt x="105916" y="0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829960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0" y="4386"/>
                    <a:pt x="0" y="9796"/>
                  </a:cubicBezTo>
                  <a:cubicBezTo>
                    <a:pt x="0" y="15207"/>
                    <a:pt x="4389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6" y="0"/>
                    <a:pt x="9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3943100" y="2257735"/>
              <a:ext cx="196921" cy="196856"/>
            </a:xfrm>
            <a:custGeom>
              <a:avLst/>
              <a:gdLst/>
              <a:ahLst/>
              <a:cxnLst/>
              <a:rect l="l" t="t" r="r" b="b"/>
              <a:pathLst>
                <a:path w="9122" h="9119" extrusionOk="0">
                  <a:moveTo>
                    <a:pt x="4561" y="1"/>
                  </a:moveTo>
                  <a:cubicBezTo>
                    <a:pt x="2042" y="1"/>
                    <a:pt x="0" y="2041"/>
                    <a:pt x="0" y="4559"/>
                  </a:cubicBezTo>
                  <a:cubicBezTo>
                    <a:pt x="0" y="7078"/>
                    <a:pt x="2042" y="9118"/>
                    <a:pt x="4561" y="9118"/>
                  </a:cubicBezTo>
                  <a:cubicBezTo>
                    <a:pt x="7080" y="9118"/>
                    <a:pt x="9122" y="7078"/>
                    <a:pt x="9122" y="4559"/>
                  </a:cubicBezTo>
                  <a:cubicBezTo>
                    <a:pt x="9122" y="2041"/>
                    <a:pt x="7080" y="1"/>
                    <a:pt x="4561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5303674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1" y="4386"/>
                    <a:pt x="1" y="9796"/>
                  </a:cubicBezTo>
                  <a:cubicBezTo>
                    <a:pt x="1" y="15207"/>
                    <a:pt x="4388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5" y="0"/>
                    <a:pt x="9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5416771" y="2257735"/>
              <a:ext cx="196964" cy="196856"/>
            </a:xfrm>
            <a:custGeom>
              <a:avLst/>
              <a:gdLst/>
              <a:ahLst/>
              <a:cxnLst/>
              <a:rect l="l" t="t" r="r" b="b"/>
              <a:pathLst>
                <a:path w="9124" h="9119" extrusionOk="0">
                  <a:moveTo>
                    <a:pt x="4563" y="1"/>
                  </a:moveTo>
                  <a:cubicBezTo>
                    <a:pt x="2044" y="1"/>
                    <a:pt x="1" y="2041"/>
                    <a:pt x="1" y="4559"/>
                  </a:cubicBezTo>
                  <a:cubicBezTo>
                    <a:pt x="1" y="7078"/>
                    <a:pt x="2044" y="9118"/>
                    <a:pt x="4563" y="9118"/>
                  </a:cubicBezTo>
                  <a:cubicBezTo>
                    <a:pt x="7082" y="9118"/>
                    <a:pt x="9124" y="7078"/>
                    <a:pt x="9124" y="4559"/>
                  </a:cubicBezTo>
                  <a:cubicBezTo>
                    <a:pt x="9124" y="2041"/>
                    <a:pt x="7081" y="1"/>
                    <a:pt x="4563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133629" y="1784602"/>
              <a:ext cx="428274" cy="465815"/>
            </a:xfrm>
            <a:custGeom>
              <a:avLst/>
              <a:gdLst/>
              <a:ahLst/>
              <a:cxnLst/>
              <a:rect l="l" t="t" r="r" b="b"/>
              <a:pathLst>
                <a:path w="19839" h="21578" extrusionOk="0">
                  <a:moveTo>
                    <a:pt x="19838" y="1"/>
                  </a:moveTo>
                  <a:lnTo>
                    <a:pt x="1" y="119"/>
                  </a:lnTo>
                  <a:lnTo>
                    <a:pt x="1" y="21578"/>
                  </a:lnTo>
                  <a:lnTo>
                    <a:pt x="6651" y="21578"/>
                  </a:lnTo>
                  <a:cubicBezTo>
                    <a:pt x="6651" y="21578"/>
                    <a:pt x="8761" y="13848"/>
                    <a:pt x="17639" y="13848"/>
                  </a:cubicBezTo>
                  <a:cubicBezTo>
                    <a:pt x="18331" y="13848"/>
                    <a:pt x="19063" y="13895"/>
                    <a:pt x="19838" y="13996"/>
                  </a:cubicBezTo>
                  <a:lnTo>
                    <a:pt x="198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178380" y="1810334"/>
              <a:ext cx="89761" cy="40023"/>
            </a:xfrm>
            <a:custGeom>
              <a:avLst/>
              <a:gdLst/>
              <a:ahLst/>
              <a:cxnLst/>
              <a:rect l="l" t="t" r="r" b="b"/>
              <a:pathLst>
                <a:path w="4158" h="1854" extrusionOk="0">
                  <a:moveTo>
                    <a:pt x="2894" y="0"/>
                  </a:moveTo>
                  <a:cubicBezTo>
                    <a:pt x="2534" y="0"/>
                    <a:pt x="2166" y="92"/>
                    <a:pt x="1797" y="174"/>
                  </a:cubicBezTo>
                  <a:cubicBezTo>
                    <a:pt x="1156" y="318"/>
                    <a:pt x="641" y="597"/>
                    <a:pt x="200" y="1079"/>
                  </a:cubicBezTo>
                  <a:cubicBezTo>
                    <a:pt x="1" y="1295"/>
                    <a:pt x="57" y="1713"/>
                    <a:pt x="383" y="1778"/>
                  </a:cubicBezTo>
                  <a:cubicBezTo>
                    <a:pt x="646" y="1830"/>
                    <a:pt x="891" y="1853"/>
                    <a:pt x="1136" y="1853"/>
                  </a:cubicBezTo>
                  <a:cubicBezTo>
                    <a:pt x="1420" y="1853"/>
                    <a:pt x="1704" y="1822"/>
                    <a:pt x="2012" y="1769"/>
                  </a:cubicBezTo>
                  <a:cubicBezTo>
                    <a:pt x="2558" y="1677"/>
                    <a:pt x="3191" y="1721"/>
                    <a:pt x="3662" y="1408"/>
                  </a:cubicBezTo>
                  <a:cubicBezTo>
                    <a:pt x="4086" y="1126"/>
                    <a:pt x="4157" y="450"/>
                    <a:pt x="3662" y="183"/>
                  </a:cubicBezTo>
                  <a:cubicBezTo>
                    <a:pt x="3411" y="48"/>
                    <a:pt x="3155" y="0"/>
                    <a:pt x="28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905494" y="1275806"/>
              <a:ext cx="1069423" cy="510113"/>
            </a:xfrm>
            <a:custGeom>
              <a:avLst/>
              <a:gdLst/>
              <a:ahLst/>
              <a:cxnLst/>
              <a:rect l="l" t="t" r="r" b="b"/>
              <a:pathLst>
                <a:path w="49539" h="23630" extrusionOk="0">
                  <a:moveTo>
                    <a:pt x="1185" y="1"/>
                  </a:moveTo>
                  <a:cubicBezTo>
                    <a:pt x="532" y="2"/>
                    <a:pt x="4" y="531"/>
                    <a:pt x="1" y="1183"/>
                  </a:cubicBezTo>
                  <a:lnTo>
                    <a:pt x="1" y="22446"/>
                  </a:lnTo>
                  <a:cubicBezTo>
                    <a:pt x="4" y="23099"/>
                    <a:pt x="532" y="23627"/>
                    <a:pt x="1185" y="23629"/>
                  </a:cubicBezTo>
                  <a:lnTo>
                    <a:pt x="48355" y="23629"/>
                  </a:lnTo>
                  <a:cubicBezTo>
                    <a:pt x="49008" y="23627"/>
                    <a:pt x="49537" y="23099"/>
                    <a:pt x="49539" y="22446"/>
                  </a:cubicBezTo>
                  <a:lnTo>
                    <a:pt x="49539" y="1183"/>
                  </a:lnTo>
                  <a:cubicBezTo>
                    <a:pt x="49537" y="531"/>
                    <a:pt x="49008" y="2"/>
                    <a:pt x="48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133629" y="1278332"/>
              <a:ext cx="425727" cy="481142"/>
            </a:xfrm>
            <a:custGeom>
              <a:avLst/>
              <a:gdLst/>
              <a:ahLst/>
              <a:cxnLst/>
              <a:rect l="l" t="t" r="r" b="b"/>
              <a:pathLst>
                <a:path w="19721" h="22288" extrusionOk="0">
                  <a:moveTo>
                    <a:pt x="1184" y="0"/>
                  </a:moveTo>
                  <a:cubicBezTo>
                    <a:pt x="532" y="2"/>
                    <a:pt x="2" y="531"/>
                    <a:pt x="1" y="1184"/>
                  </a:cubicBezTo>
                  <a:lnTo>
                    <a:pt x="1" y="21104"/>
                  </a:lnTo>
                  <a:cubicBezTo>
                    <a:pt x="2" y="21757"/>
                    <a:pt x="532" y="22286"/>
                    <a:pt x="1184" y="22288"/>
                  </a:cubicBezTo>
                  <a:lnTo>
                    <a:pt x="18537" y="22288"/>
                  </a:lnTo>
                  <a:cubicBezTo>
                    <a:pt x="19190" y="22286"/>
                    <a:pt x="19718" y="21757"/>
                    <a:pt x="19720" y="21104"/>
                  </a:cubicBezTo>
                  <a:lnTo>
                    <a:pt x="19720" y="1184"/>
                  </a:lnTo>
                  <a:cubicBezTo>
                    <a:pt x="19718" y="531"/>
                    <a:pt x="19190" y="2"/>
                    <a:pt x="185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637416" y="1273949"/>
              <a:ext cx="347537" cy="485524"/>
            </a:xfrm>
            <a:custGeom>
              <a:avLst/>
              <a:gdLst/>
              <a:ahLst/>
              <a:cxnLst/>
              <a:rect l="l" t="t" r="r" b="b"/>
              <a:pathLst>
                <a:path w="16099" h="22491" extrusionOk="0">
                  <a:moveTo>
                    <a:pt x="2772" y="0"/>
                  </a:moveTo>
                  <a:cubicBezTo>
                    <a:pt x="1804" y="0"/>
                    <a:pt x="1176" y="71"/>
                    <a:pt x="1176" y="71"/>
                  </a:cubicBezTo>
                  <a:cubicBezTo>
                    <a:pt x="530" y="144"/>
                    <a:pt x="1" y="735"/>
                    <a:pt x="1" y="1387"/>
                  </a:cubicBezTo>
                  <a:lnTo>
                    <a:pt x="1" y="21307"/>
                  </a:lnTo>
                  <a:cubicBezTo>
                    <a:pt x="2" y="21960"/>
                    <a:pt x="532" y="22489"/>
                    <a:pt x="1185" y="22491"/>
                  </a:cubicBezTo>
                  <a:lnTo>
                    <a:pt x="13171" y="22491"/>
                  </a:lnTo>
                  <a:cubicBezTo>
                    <a:pt x="13821" y="22491"/>
                    <a:pt x="14431" y="21964"/>
                    <a:pt x="14527" y="21320"/>
                  </a:cubicBezTo>
                  <a:cubicBezTo>
                    <a:pt x="14527" y="21320"/>
                    <a:pt x="16099" y="10708"/>
                    <a:pt x="12135" y="3938"/>
                  </a:cubicBezTo>
                  <a:cubicBezTo>
                    <a:pt x="10112" y="480"/>
                    <a:pt x="5291" y="0"/>
                    <a:pt x="27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3863960" y="1754379"/>
              <a:ext cx="1153830" cy="75578"/>
            </a:xfrm>
            <a:custGeom>
              <a:avLst/>
              <a:gdLst/>
              <a:ahLst/>
              <a:cxnLst/>
              <a:rect l="l" t="t" r="r" b="b"/>
              <a:pathLst>
                <a:path w="53449" h="3501" extrusionOk="0">
                  <a:moveTo>
                    <a:pt x="1184" y="1"/>
                  </a:moveTo>
                  <a:cubicBezTo>
                    <a:pt x="531" y="4"/>
                    <a:pt x="2" y="533"/>
                    <a:pt x="0" y="1184"/>
                  </a:cubicBezTo>
                  <a:lnTo>
                    <a:pt x="0" y="2318"/>
                  </a:lnTo>
                  <a:cubicBezTo>
                    <a:pt x="2" y="2970"/>
                    <a:pt x="531" y="3499"/>
                    <a:pt x="1184" y="3500"/>
                  </a:cubicBezTo>
                  <a:lnTo>
                    <a:pt x="52265" y="3500"/>
                  </a:lnTo>
                  <a:cubicBezTo>
                    <a:pt x="52918" y="3499"/>
                    <a:pt x="53447" y="2970"/>
                    <a:pt x="53449" y="2318"/>
                  </a:cubicBezTo>
                  <a:lnTo>
                    <a:pt x="53447" y="1184"/>
                  </a:lnTo>
                  <a:cubicBezTo>
                    <a:pt x="53446" y="533"/>
                    <a:pt x="52917" y="4"/>
                    <a:pt x="52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983576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7" y="1"/>
                  </a:moveTo>
                  <a:cubicBezTo>
                    <a:pt x="2039" y="1"/>
                    <a:pt x="1402" y="254"/>
                    <a:pt x="925" y="729"/>
                  </a:cubicBezTo>
                  <a:cubicBezTo>
                    <a:pt x="213" y="1442"/>
                    <a:pt x="0" y="2513"/>
                    <a:pt x="384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9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8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458737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8" y="1"/>
                  </a:moveTo>
                  <a:cubicBezTo>
                    <a:pt x="2039" y="1"/>
                    <a:pt x="1402" y="254"/>
                    <a:pt x="926" y="729"/>
                  </a:cubicBezTo>
                  <a:cubicBezTo>
                    <a:pt x="213" y="1442"/>
                    <a:pt x="0" y="2513"/>
                    <a:pt x="386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8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9" y="1"/>
                    <a:pt x="2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338171" y="1357579"/>
              <a:ext cx="123092" cy="94855"/>
            </a:xfrm>
            <a:custGeom>
              <a:avLst/>
              <a:gdLst/>
              <a:ahLst/>
              <a:cxnLst/>
              <a:rect l="l" t="t" r="r" b="b"/>
              <a:pathLst>
                <a:path w="5702" h="4394" extrusionOk="0">
                  <a:moveTo>
                    <a:pt x="4905" y="0"/>
                  </a:moveTo>
                  <a:cubicBezTo>
                    <a:pt x="4844" y="0"/>
                    <a:pt x="4782" y="11"/>
                    <a:pt x="4723" y="35"/>
                  </a:cubicBezTo>
                  <a:cubicBezTo>
                    <a:pt x="3936" y="351"/>
                    <a:pt x="3400" y="1146"/>
                    <a:pt x="2784" y="1719"/>
                  </a:cubicBezTo>
                  <a:cubicBezTo>
                    <a:pt x="2050" y="2402"/>
                    <a:pt x="1246" y="3031"/>
                    <a:pt x="383" y="3542"/>
                  </a:cubicBezTo>
                  <a:cubicBezTo>
                    <a:pt x="0" y="3768"/>
                    <a:pt x="188" y="4393"/>
                    <a:pt x="582" y="4393"/>
                  </a:cubicBezTo>
                  <a:cubicBezTo>
                    <a:pt x="628" y="4393"/>
                    <a:pt x="678" y="4385"/>
                    <a:pt x="730" y="4365"/>
                  </a:cubicBezTo>
                  <a:cubicBezTo>
                    <a:pt x="1684" y="4011"/>
                    <a:pt x="2544" y="3545"/>
                    <a:pt x="3367" y="2948"/>
                  </a:cubicBezTo>
                  <a:cubicBezTo>
                    <a:pt x="4140" y="2389"/>
                    <a:pt x="5174" y="1751"/>
                    <a:pt x="5542" y="853"/>
                  </a:cubicBezTo>
                  <a:cubicBezTo>
                    <a:pt x="5701" y="465"/>
                    <a:pt x="5305" y="0"/>
                    <a:pt x="4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5392312" y="1424393"/>
              <a:ext cx="82378" cy="53667"/>
            </a:xfrm>
            <a:custGeom>
              <a:avLst/>
              <a:gdLst/>
              <a:ahLst/>
              <a:cxnLst/>
              <a:rect l="l" t="t" r="r" b="b"/>
              <a:pathLst>
                <a:path w="3816" h="2486" extrusionOk="0">
                  <a:moveTo>
                    <a:pt x="2834" y="1"/>
                  </a:moveTo>
                  <a:cubicBezTo>
                    <a:pt x="2726" y="1"/>
                    <a:pt x="2613" y="35"/>
                    <a:pt x="2500" y="112"/>
                  </a:cubicBezTo>
                  <a:cubicBezTo>
                    <a:pt x="2120" y="374"/>
                    <a:pt x="1740" y="636"/>
                    <a:pt x="1361" y="898"/>
                  </a:cubicBezTo>
                  <a:cubicBezTo>
                    <a:pt x="1002" y="1147"/>
                    <a:pt x="595" y="1376"/>
                    <a:pt x="289" y="1690"/>
                  </a:cubicBezTo>
                  <a:cubicBezTo>
                    <a:pt x="0" y="1987"/>
                    <a:pt x="229" y="2486"/>
                    <a:pt x="611" y="2486"/>
                  </a:cubicBezTo>
                  <a:cubicBezTo>
                    <a:pt x="652" y="2486"/>
                    <a:pt x="696" y="2480"/>
                    <a:pt x="741" y="2467"/>
                  </a:cubicBezTo>
                  <a:cubicBezTo>
                    <a:pt x="1164" y="2346"/>
                    <a:pt x="1554" y="2097"/>
                    <a:pt x="1945" y="1896"/>
                  </a:cubicBezTo>
                  <a:cubicBezTo>
                    <a:pt x="2354" y="1687"/>
                    <a:pt x="2763" y="1474"/>
                    <a:pt x="3171" y="1262"/>
                  </a:cubicBezTo>
                  <a:cubicBezTo>
                    <a:pt x="3815" y="930"/>
                    <a:pt x="3402" y="1"/>
                    <a:pt x="2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5702460" y="1371633"/>
              <a:ext cx="106103" cy="86372"/>
            </a:xfrm>
            <a:custGeom>
              <a:avLst/>
              <a:gdLst/>
              <a:ahLst/>
              <a:cxnLst/>
              <a:rect l="l" t="t" r="r" b="b"/>
              <a:pathLst>
                <a:path w="4915" h="4001" extrusionOk="0">
                  <a:moveTo>
                    <a:pt x="3985" y="0"/>
                  </a:moveTo>
                  <a:cubicBezTo>
                    <a:pt x="3846" y="0"/>
                    <a:pt x="3699" y="52"/>
                    <a:pt x="3557" y="176"/>
                  </a:cubicBezTo>
                  <a:cubicBezTo>
                    <a:pt x="2428" y="1167"/>
                    <a:pt x="1321" y="2172"/>
                    <a:pt x="294" y="3272"/>
                  </a:cubicBezTo>
                  <a:cubicBezTo>
                    <a:pt x="1" y="3585"/>
                    <a:pt x="279" y="4001"/>
                    <a:pt x="609" y="4001"/>
                  </a:cubicBezTo>
                  <a:cubicBezTo>
                    <a:pt x="707" y="4001"/>
                    <a:pt x="808" y="3965"/>
                    <a:pt x="901" y="3879"/>
                  </a:cubicBezTo>
                  <a:cubicBezTo>
                    <a:pt x="1973" y="2894"/>
                    <a:pt x="3092" y="1950"/>
                    <a:pt x="4314" y="1155"/>
                  </a:cubicBezTo>
                  <a:cubicBezTo>
                    <a:pt x="4915" y="766"/>
                    <a:pt x="4517" y="0"/>
                    <a:pt x="3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5746109" y="1405029"/>
              <a:ext cx="88638" cy="67569"/>
            </a:xfrm>
            <a:custGeom>
              <a:avLst/>
              <a:gdLst/>
              <a:ahLst/>
              <a:cxnLst/>
              <a:rect l="l" t="t" r="r" b="b"/>
              <a:pathLst>
                <a:path w="4106" h="3130" extrusionOk="0">
                  <a:moveTo>
                    <a:pt x="2827" y="1"/>
                  </a:moveTo>
                  <a:cubicBezTo>
                    <a:pt x="2574" y="1"/>
                    <a:pt x="2316" y="118"/>
                    <a:pt x="2117" y="408"/>
                  </a:cubicBezTo>
                  <a:cubicBezTo>
                    <a:pt x="1658" y="1076"/>
                    <a:pt x="1080" y="1755"/>
                    <a:pt x="397" y="2196"/>
                  </a:cubicBezTo>
                  <a:cubicBezTo>
                    <a:pt x="1" y="2451"/>
                    <a:pt x="180" y="3130"/>
                    <a:pt x="605" y="3130"/>
                  </a:cubicBezTo>
                  <a:cubicBezTo>
                    <a:pt x="659" y="3130"/>
                    <a:pt x="716" y="3119"/>
                    <a:pt x="777" y="3095"/>
                  </a:cubicBezTo>
                  <a:cubicBezTo>
                    <a:pt x="1268" y="2901"/>
                    <a:pt x="1752" y="2684"/>
                    <a:pt x="2235" y="2475"/>
                  </a:cubicBezTo>
                  <a:cubicBezTo>
                    <a:pt x="2698" y="2275"/>
                    <a:pt x="3130" y="1816"/>
                    <a:pt x="3477" y="1458"/>
                  </a:cubicBezTo>
                  <a:cubicBezTo>
                    <a:pt x="4105" y="811"/>
                    <a:pt x="3488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683683" y="2320943"/>
              <a:ext cx="25732" cy="20206"/>
            </a:xfrm>
            <a:custGeom>
              <a:avLst/>
              <a:gdLst/>
              <a:ahLst/>
              <a:cxnLst/>
              <a:rect l="l" t="t" r="r" b="b"/>
              <a:pathLst>
                <a:path w="1192" h="936" extrusionOk="0">
                  <a:moveTo>
                    <a:pt x="647" y="0"/>
                  </a:moveTo>
                  <a:cubicBezTo>
                    <a:pt x="293" y="0"/>
                    <a:pt x="0" y="481"/>
                    <a:pt x="415" y="800"/>
                  </a:cubicBezTo>
                  <a:cubicBezTo>
                    <a:pt x="493" y="863"/>
                    <a:pt x="586" y="905"/>
                    <a:pt x="685" y="925"/>
                  </a:cubicBezTo>
                  <a:cubicBezTo>
                    <a:pt x="716" y="932"/>
                    <a:pt x="746" y="935"/>
                    <a:pt x="775" y="935"/>
                  </a:cubicBezTo>
                  <a:cubicBezTo>
                    <a:pt x="1013" y="935"/>
                    <a:pt x="1192" y="724"/>
                    <a:pt x="1137" y="473"/>
                  </a:cubicBezTo>
                  <a:cubicBezTo>
                    <a:pt x="1118" y="375"/>
                    <a:pt x="1075" y="282"/>
                    <a:pt x="1012" y="203"/>
                  </a:cubicBezTo>
                  <a:cubicBezTo>
                    <a:pt x="901" y="59"/>
                    <a:pt x="770" y="0"/>
                    <a:pt x="647" y="0"/>
                  </a:cubicBezTo>
                  <a:close/>
                </a:path>
              </a:pathLst>
            </a:custGeom>
            <a:solidFill>
              <a:srgbClr val="650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927099" y="2106925"/>
              <a:ext cx="86760" cy="67979"/>
            </a:xfrm>
            <a:custGeom>
              <a:avLst/>
              <a:gdLst/>
              <a:ahLst/>
              <a:cxnLst/>
              <a:rect l="l" t="t" r="r" b="b"/>
              <a:pathLst>
                <a:path w="4019" h="3149" extrusionOk="0">
                  <a:moveTo>
                    <a:pt x="1355" y="1"/>
                  </a:moveTo>
                  <a:cubicBezTo>
                    <a:pt x="607" y="1"/>
                    <a:pt x="1" y="608"/>
                    <a:pt x="1" y="1357"/>
                  </a:cubicBezTo>
                  <a:lnTo>
                    <a:pt x="1" y="1795"/>
                  </a:lnTo>
                  <a:cubicBezTo>
                    <a:pt x="2" y="2541"/>
                    <a:pt x="608" y="3148"/>
                    <a:pt x="1355" y="3149"/>
                  </a:cubicBezTo>
                  <a:lnTo>
                    <a:pt x="4018" y="3149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rgbClr val="D74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5929020" y="1895432"/>
              <a:ext cx="84839" cy="154826"/>
            </a:xfrm>
            <a:custGeom>
              <a:avLst/>
              <a:gdLst/>
              <a:ahLst/>
              <a:cxnLst/>
              <a:rect l="l" t="t" r="r" b="b"/>
              <a:pathLst>
                <a:path w="3930" h="7172" extrusionOk="0">
                  <a:moveTo>
                    <a:pt x="3211" y="1"/>
                  </a:moveTo>
                  <a:cubicBezTo>
                    <a:pt x="3206" y="1"/>
                    <a:pt x="3200" y="1"/>
                    <a:pt x="3195" y="1"/>
                  </a:cubicBezTo>
                  <a:cubicBezTo>
                    <a:pt x="1426" y="1"/>
                    <a:pt x="0" y="1604"/>
                    <a:pt x="0" y="3585"/>
                  </a:cubicBezTo>
                  <a:cubicBezTo>
                    <a:pt x="0" y="5569"/>
                    <a:pt x="1426" y="7172"/>
                    <a:pt x="3195" y="7172"/>
                  </a:cubicBezTo>
                  <a:cubicBezTo>
                    <a:pt x="3443" y="7170"/>
                    <a:pt x="3689" y="7138"/>
                    <a:pt x="3929" y="7076"/>
                  </a:cubicBezTo>
                  <a:lnTo>
                    <a:pt x="3929" y="96"/>
                  </a:lnTo>
                  <a:cubicBezTo>
                    <a:pt x="3695" y="33"/>
                    <a:pt x="3453" y="1"/>
                    <a:pt x="3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891199" y="1882177"/>
              <a:ext cx="122660" cy="188912"/>
            </a:xfrm>
            <a:custGeom>
              <a:avLst/>
              <a:gdLst/>
              <a:ahLst/>
              <a:cxnLst/>
              <a:rect l="l" t="t" r="r" b="b"/>
              <a:pathLst>
                <a:path w="5682" h="8751" extrusionOk="0">
                  <a:moveTo>
                    <a:pt x="4124" y="0"/>
                  </a:moveTo>
                  <a:cubicBezTo>
                    <a:pt x="4120" y="0"/>
                    <a:pt x="4117" y="0"/>
                    <a:pt x="4114" y="0"/>
                  </a:cubicBezTo>
                  <a:cubicBezTo>
                    <a:pt x="1842" y="0"/>
                    <a:pt x="1" y="1959"/>
                    <a:pt x="1" y="4372"/>
                  </a:cubicBezTo>
                  <a:cubicBezTo>
                    <a:pt x="1" y="6791"/>
                    <a:pt x="1842" y="8750"/>
                    <a:pt x="4114" y="8750"/>
                  </a:cubicBezTo>
                  <a:cubicBezTo>
                    <a:pt x="4653" y="8750"/>
                    <a:pt x="5188" y="8638"/>
                    <a:pt x="5681" y="8419"/>
                  </a:cubicBezTo>
                  <a:lnTo>
                    <a:pt x="5681" y="7690"/>
                  </a:lnTo>
                  <a:cubicBezTo>
                    <a:pt x="5441" y="7752"/>
                    <a:pt x="5195" y="7784"/>
                    <a:pt x="4947" y="7786"/>
                  </a:cubicBezTo>
                  <a:cubicBezTo>
                    <a:pt x="3178" y="7786"/>
                    <a:pt x="1752" y="6181"/>
                    <a:pt x="1752" y="4199"/>
                  </a:cubicBezTo>
                  <a:cubicBezTo>
                    <a:pt x="1752" y="2218"/>
                    <a:pt x="3178" y="615"/>
                    <a:pt x="4947" y="615"/>
                  </a:cubicBezTo>
                  <a:cubicBezTo>
                    <a:pt x="4952" y="615"/>
                    <a:pt x="4958" y="615"/>
                    <a:pt x="4963" y="615"/>
                  </a:cubicBezTo>
                  <a:cubicBezTo>
                    <a:pt x="5205" y="615"/>
                    <a:pt x="5447" y="647"/>
                    <a:pt x="5681" y="710"/>
                  </a:cubicBezTo>
                  <a:lnTo>
                    <a:pt x="5681" y="332"/>
                  </a:lnTo>
                  <a:cubicBezTo>
                    <a:pt x="5191" y="114"/>
                    <a:pt x="4659" y="0"/>
                    <a:pt x="4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43"/>
            <p:cNvGrpSpPr/>
            <p:nvPr/>
          </p:nvGrpSpPr>
          <p:grpSpPr>
            <a:xfrm>
              <a:off x="4391330" y="663502"/>
              <a:ext cx="874143" cy="446113"/>
              <a:chOff x="1157104" y="762477"/>
              <a:chExt cx="874143" cy="260626"/>
            </a:xfrm>
          </p:grpSpPr>
          <p:sp>
            <p:nvSpPr>
              <p:cNvPr id="570" name="Google Shape;570;p43"/>
              <p:cNvSpPr/>
              <p:nvPr/>
            </p:nvSpPr>
            <p:spPr>
              <a:xfrm>
                <a:off x="1157104" y="762477"/>
                <a:ext cx="26898" cy="258057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1954" extrusionOk="0">
                    <a:moveTo>
                      <a:pt x="622" y="0"/>
                    </a:moveTo>
                    <a:cubicBezTo>
                      <a:pt x="279" y="0"/>
                      <a:pt x="0" y="279"/>
                      <a:pt x="0" y="623"/>
                    </a:cubicBezTo>
                    <a:lnTo>
                      <a:pt x="0" y="11331"/>
                    </a:lnTo>
                    <a:cubicBezTo>
                      <a:pt x="0" y="11675"/>
                      <a:pt x="279" y="11954"/>
                      <a:pt x="622" y="11954"/>
                    </a:cubicBezTo>
                    <a:cubicBezTo>
                      <a:pt x="966" y="11954"/>
                      <a:pt x="1245" y="11674"/>
                      <a:pt x="1245" y="11329"/>
                    </a:cubicBezTo>
                    <a:lnTo>
                      <a:pt x="1245" y="623"/>
                    </a:lnTo>
                    <a:cubicBezTo>
                      <a:pt x="1245" y="279"/>
                      <a:pt x="966" y="0"/>
                      <a:pt x="6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3"/>
              <p:cNvSpPr/>
              <p:nvPr/>
            </p:nvSpPr>
            <p:spPr>
              <a:xfrm>
                <a:off x="2004305" y="887274"/>
                <a:ext cx="26941" cy="135829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6292" extrusionOk="0">
                    <a:moveTo>
                      <a:pt x="624" y="0"/>
                    </a:moveTo>
                    <a:cubicBezTo>
                      <a:pt x="280" y="0"/>
                      <a:pt x="1" y="279"/>
                      <a:pt x="1" y="624"/>
                    </a:cubicBezTo>
                    <a:lnTo>
                      <a:pt x="1" y="5669"/>
                    </a:lnTo>
                    <a:cubicBezTo>
                      <a:pt x="1" y="6012"/>
                      <a:pt x="280" y="6291"/>
                      <a:pt x="624" y="6291"/>
                    </a:cubicBezTo>
                    <a:cubicBezTo>
                      <a:pt x="625" y="6291"/>
                      <a:pt x="626" y="6291"/>
                      <a:pt x="627" y="6291"/>
                    </a:cubicBezTo>
                    <a:cubicBezTo>
                      <a:pt x="970" y="6291"/>
                      <a:pt x="1247" y="6011"/>
                      <a:pt x="1247" y="5668"/>
                    </a:cubicBezTo>
                    <a:lnTo>
                      <a:pt x="1247" y="624"/>
                    </a:lnTo>
                    <a:cubicBezTo>
                      <a:pt x="1247" y="279"/>
                      <a:pt x="968" y="0"/>
                      <a:pt x="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43"/>
            <p:cNvGrpSpPr/>
            <p:nvPr/>
          </p:nvGrpSpPr>
          <p:grpSpPr>
            <a:xfrm>
              <a:off x="4129495" y="277919"/>
              <a:ext cx="1363359" cy="640283"/>
              <a:chOff x="-2306075" y="1506088"/>
              <a:chExt cx="341275" cy="160275"/>
            </a:xfrm>
          </p:grpSpPr>
          <p:sp>
            <p:nvSpPr>
              <p:cNvPr id="573" name="Google Shape;573;p43"/>
              <p:cNvSpPr/>
              <p:nvPr/>
            </p:nvSpPr>
            <p:spPr>
              <a:xfrm>
                <a:off x="-2306075" y="1539088"/>
                <a:ext cx="2774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5091" extrusionOk="0">
                    <a:moveTo>
                      <a:pt x="4542" y="0"/>
                    </a:moveTo>
                    <a:cubicBezTo>
                      <a:pt x="2034" y="0"/>
                      <a:pt x="1" y="2033"/>
                      <a:pt x="1" y="4542"/>
                    </a:cubicBezTo>
                    <a:cubicBezTo>
                      <a:pt x="1" y="4845"/>
                      <a:pt x="247" y="5091"/>
                      <a:pt x="551" y="5091"/>
                    </a:cubicBezTo>
                    <a:lnTo>
                      <a:pt x="10546" y="5091"/>
                    </a:lnTo>
                    <a:cubicBezTo>
                      <a:pt x="10850" y="5091"/>
                      <a:pt x="11096" y="4845"/>
                      <a:pt x="11096" y="4542"/>
                    </a:cubicBezTo>
                    <a:cubicBezTo>
                      <a:pt x="11096" y="2033"/>
                      <a:pt x="9063" y="0"/>
                      <a:pt x="6554" y="0"/>
                    </a:cubicBezTo>
                    <a:close/>
                  </a:path>
                </a:pathLst>
              </a:custGeom>
              <a:solidFill>
                <a:srgbClr val="FFE6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3"/>
              <p:cNvSpPr/>
              <p:nvPr/>
            </p:nvSpPr>
            <p:spPr>
              <a:xfrm>
                <a:off x="-2292550" y="1524013"/>
                <a:ext cx="169575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5295" extrusionOk="0">
                    <a:moveTo>
                      <a:pt x="5762" y="1"/>
                    </a:moveTo>
                    <a:cubicBezTo>
                      <a:pt x="5452" y="1"/>
                      <a:pt x="5142" y="6"/>
                      <a:pt x="4832" y="17"/>
                    </a:cubicBezTo>
                    <a:cubicBezTo>
                      <a:pt x="4485" y="28"/>
                      <a:pt x="4137" y="47"/>
                      <a:pt x="3791" y="66"/>
                    </a:cubicBezTo>
                    <a:cubicBezTo>
                      <a:pt x="3523" y="80"/>
                      <a:pt x="3223" y="110"/>
                      <a:pt x="3053" y="318"/>
                    </a:cubicBezTo>
                    <a:cubicBezTo>
                      <a:pt x="2973" y="417"/>
                      <a:pt x="2931" y="548"/>
                      <a:pt x="2828" y="621"/>
                    </a:cubicBezTo>
                    <a:cubicBezTo>
                      <a:pt x="2627" y="764"/>
                      <a:pt x="2290" y="625"/>
                      <a:pt x="2134" y="815"/>
                    </a:cubicBezTo>
                    <a:cubicBezTo>
                      <a:pt x="1963" y="1023"/>
                      <a:pt x="2208" y="1389"/>
                      <a:pt x="2026" y="1588"/>
                    </a:cubicBezTo>
                    <a:cubicBezTo>
                      <a:pt x="1868" y="1761"/>
                      <a:pt x="1552" y="1619"/>
                      <a:pt x="1360" y="1754"/>
                    </a:cubicBezTo>
                    <a:cubicBezTo>
                      <a:pt x="1144" y="1906"/>
                      <a:pt x="1238" y="2286"/>
                      <a:pt x="1036" y="2457"/>
                    </a:cubicBezTo>
                    <a:cubicBezTo>
                      <a:pt x="887" y="2584"/>
                      <a:pt x="618" y="2549"/>
                      <a:pt x="523" y="2722"/>
                    </a:cubicBezTo>
                    <a:cubicBezTo>
                      <a:pt x="418" y="2911"/>
                      <a:pt x="635" y="3143"/>
                      <a:pt x="583" y="3353"/>
                    </a:cubicBezTo>
                    <a:cubicBezTo>
                      <a:pt x="528" y="3570"/>
                      <a:pt x="235" y="3622"/>
                      <a:pt x="103" y="3803"/>
                    </a:cubicBezTo>
                    <a:cubicBezTo>
                      <a:pt x="1" y="3943"/>
                      <a:pt x="14" y="4139"/>
                      <a:pt x="63" y="4306"/>
                    </a:cubicBezTo>
                    <a:cubicBezTo>
                      <a:pt x="112" y="4474"/>
                      <a:pt x="192" y="4635"/>
                      <a:pt x="207" y="4808"/>
                    </a:cubicBezTo>
                    <a:cubicBezTo>
                      <a:pt x="219" y="4946"/>
                      <a:pt x="79" y="5092"/>
                      <a:pt x="85" y="5183"/>
                    </a:cubicBezTo>
                    <a:cubicBezTo>
                      <a:pt x="92" y="5284"/>
                      <a:pt x="200" y="5294"/>
                      <a:pt x="306" y="5294"/>
                    </a:cubicBezTo>
                    <a:cubicBezTo>
                      <a:pt x="332" y="5294"/>
                      <a:pt x="358" y="5294"/>
                      <a:pt x="382" y="5294"/>
                    </a:cubicBezTo>
                    <a:cubicBezTo>
                      <a:pt x="384" y="5294"/>
                      <a:pt x="386" y="5294"/>
                      <a:pt x="388" y="5294"/>
                    </a:cubicBezTo>
                    <a:cubicBezTo>
                      <a:pt x="690" y="5294"/>
                      <a:pt x="988" y="5203"/>
                      <a:pt x="1259" y="5076"/>
                    </a:cubicBezTo>
                    <a:cubicBezTo>
                      <a:pt x="1644" y="4897"/>
                      <a:pt x="1990" y="4646"/>
                      <a:pt x="2362" y="4445"/>
                    </a:cubicBezTo>
                    <a:cubicBezTo>
                      <a:pt x="2795" y="4210"/>
                      <a:pt x="3261" y="4042"/>
                      <a:pt x="3701" y="3819"/>
                    </a:cubicBezTo>
                    <a:cubicBezTo>
                      <a:pt x="4141" y="3596"/>
                      <a:pt x="4563" y="3306"/>
                      <a:pt x="4828" y="2890"/>
                    </a:cubicBezTo>
                    <a:cubicBezTo>
                      <a:pt x="5088" y="2480"/>
                      <a:pt x="5174" y="1987"/>
                      <a:pt x="5344" y="1532"/>
                    </a:cubicBezTo>
                    <a:cubicBezTo>
                      <a:pt x="5514" y="1079"/>
                      <a:pt x="5822" y="620"/>
                      <a:pt x="6295" y="508"/>
                    </a:cubicBezTo>
                    <a:cubicBezTo>
                      <a:pt x="6400" y="482"/>
                      <a:pt x="6511" y="476"/>
                      <a:pt x="6607" y="427"/>
                    </a:cubicBezTo>
                    <a:cubicBezTo>
                      <a:pt x="6704" y="378"/>
                      <a:pt x="6782" y="267"/>
                      <a:pt x="6749" y="165"/>
                    </a:cubicBezTo>
                    <a:cubicBezTo>
                      <a:pt x="6708" y="39"/>
                      <a:pt x="6544" y="12"/>
                      <a:pt x="6412" y="9"/>
                    </a:cubicBezTo>
                    <a:cubicBezTo>
                      <a:pt x="6195" y="4"/>
                      <a:pt x="5979" y="1"/>
                      <a:pt x="57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3"/>
              <p:cNvSpPr/>
              <p:nvPr/>
            </p:nvSpPr>
            <p:spPr>
              <a:xfrm>
                <a:off x="-2300375" y="1506088"/>
                <a:ext cx="335575" cy="158100"/>
              </a:xfrm>
              <a:custGeom>
                <a:avLst/>
                <a:gdLst/>
                <a:ahLst/>
                <a:cxnLst/>
                <a:rect l="l" t="t" r="r" b="b"/>
                <a:pathLst>
                  <a:path w="13423" h="6324" extrusionOk="0">
                    <a:moveTo>
                      <a:pt x="6896" y="1"/>
                    </a:moveTo>
                    <a:cubicBezTo>
                      <a:pt x="6760" y="1"/>
                      <a:pt x="6623" y="25"/>
                      <a:pt x="6496" y="70"/>
                    </a:cubicBezTo>
                    <a:cubicBezTo>
                      <a:pt x="6210" y="169"/>
                      <a:pt x="5963" y="364"/>
                      <a:pt x="5754" y="583"/>
                    </a:cubicBezTo>
                    <a:cubicBezTo>
                      <a:pt x="5414" y="941"/>
                      <a:pt x="5087" y="1414"/>
                      <a:pt x="4594" y="1433"/>
                    </a:cubicBezTo>
                    <a:cubicBezTo>
                      <a:pt x="4584" y="1434"/>
                      <a:pt x="4573" y="1434"/>
                      <a:pt x="4562" y="1434"/>
                    </a:cubicBezTo>
                    <a:cubicBezTo>
                      <a:pt x="4391" y="1434"/>
                      <a:pt x="4222" y="1381"/>
                      <a:pt x="4051" y="1381"/>
                    </a:cubicBezTo>
                    <a:cubicBezTo>
                      <a:pt x="4043" y="1381"/>
                      <a:pt x="4036" y="1381"/>
                      <a:pt x="4028" y="1381"/>
                    </a:cubicBezTo>
                    <a:cubicBezTo>
                      <a:pt x="3500" y="1395"/>
                      <a:pt x="3139" y="1927"/>
                      <a:pt x="2983" y="2431"/>
                    </a:cubicBezTo>
                    <a:cubicBezTo>
                      <a:pt x="2886" y="2748"/>
                      <a:pt x="2751" y="3151"/>
                      <a:pt x="2419" y="3170"/>
                    </a:cubicBezTo>
                    <a:cubicBezTo>
                      <a:pt x="2412" y="3171"/>
                      <a:pt x="2404" y="3171"/>
                      <a:pt x="2397" y="3171"/>
                    </a:cubicBezTo>
                    <a:cubicBezTo>
                      <a:pt x="2194" y="3171"/>
                      <a:pt x="2007" y="3015"/>
                      <a:pt x="1806" y="3015"/>
                    </a:cubicBezTo>
                    <a:cubicBezTo>
                      <a:pt x="1790" y="3015"/>
                      <a:pt x="1773" y="3016"/>
                      <a:pt x="1756" y="3019"/>
                    </a:cubicBezTo>
                    <a:cubicBezTo>
                      <a:pt x="1471" y="3060"/>
                      <a:pt x="1362" y="3420"/>
                      <a:pt x="1377" y="3708"/>
                    </a:cubicBezTo>
                    <a:cubicBezTo>
                      <a:pt x="1394" y="3995"/>
                      <a:pt x="1462" y="4312"/>
                      <a:pt x="1302" y="4552"/>
                    </a:cubicBezTo>
                    <a:cubicBezTo>
                      <a:pt x="1087" y="4872"/>
                      <a:pt x="600" y="4853"/>
                      <a:pt x="301" y="5096"/>
                    </a:cubicBezTo>
                    <a:cubicBezTo>
                      <a:pt x="92" y="5266"/>
                      <a:pt x="0" y="5565"/>
                      <a:pt x="76" y="5822"/>
                    </a:cubicBezTo>
                    <a:cubicBezTo>
                      <a:pt x="163" y="6114"/>
                      <a:pt x="442" y="6324"/>
                      <a:pt x="738" y="6324"/>
                    </a:cubicBezTo>
                    <a:cubicBezTo>
                      <a:pt x="753" y="6324"/>
                      <a:pt x="767" y="6323"/>
                      <a:pt x="781" y="6322"/>
                    </a:cubicBezTo>
                    <a:cubicBezTo>
                      <a:pt x="2370" y="6215"/>
                      <a:pt x="3842" y="5438"/>
                      <a:pt x="5455" y="5419"/>
                    </a:cubicBezTo>
                    <a:cubicBezTo>
                      <a:pt x="5478" y="5418"/>
                      <a:pt x="5502" y="5418"/>
                      <a:pt x="5526" y="5418"/>
                    </a:cubicBezTo>
                    <a:cubicBezTo>
                      <a:pt x="6667" y="5418"/>
                      <a:pt x="7780" y="5753"/>
                      <a:pt x="8899" y="5987"/>
                    </a:cubicBezTo>
                    <a:cubicBezTo>
                      <a:pt x="9510" y="6116"/>
                      <a:pt x="10142" y="6214"/>
                      <a:pt x="10765" y="6214"/>
                    </a:cubicBezTo>
                    <a:cubicBezTo>
                      <a:pt x="11307" y="6214"/>
                      <a:pt x="11842" y="6140"/>
                      <a:pt x="12350" y="5946"/>
                    </a:cubicBezTo>
                    <a:cubicBezTo>
                      <a:pt x="12653" y="5831"/>
                      <a:pt x="12949" y="5667"/>
                      <a:pt x="13139" y="5405"/>
                    </a:cubicBezTo>
                    <a:cubicBezTo>
                      <a:pt x="13387" y="5067"/>
                      <a:pt x="13422" y="4611"/>
                      <a:pt x="13329" y="4202"/>
                    </a:cubicBezTo>
                    <a:cubicBezTo>
                      <a:pt x="13236" y="3794"/>
                      <a:pt x="13029" y="3421"/>
                      <a:pt x="12825" y="3055"/>
                    </a:cubicBezTo>
                    <a:cubicBezTo>
                      <a:pt x="12567" y="2595"/>
                      <a:pt x="12304" y="2126"/>
                      <a:pt x="11918" y="1767"/>
                    </a:cubicBezTo>
                    <a:cubicBezTo>
                      <a:pt x="11648" y="1516"/>
                      <a:pt x="11327" y="1328"/>
                      <a:pt x="11053" y="1083"/>
                    </a:cubicBezTo>
                    <a:cubicBezTo>
                      <a:pt x="10688" y="759"/>
                      <a:pt x="10368" y="317"/>
                      <a:pt x="9886" y="242"/>
                    </a:cubicBezTo>
                    <a:cubicBezTo>
                      <a:pt x="9835" y="234"/>
                      <a:pt x="9785" y="230"/>
                      <a:pt x="9735" y="230"/>
                    </a:cubicBezTo>
                    <a:cubicBezTo>
                      <a:pt x="9236" y="230"/>
                      <a:pt x="8731" y="582"/>
                      <a:pt x="8258" y="582"/>
                    </a:cubicBezTo>
                    <a:cubicBezTo>
                      <a:pt x="8143" y="582"/>
                      <a:pt x="8030" y="561"/>
                      <a:pt x="7919" y="510"/>
                    </a:cubicBezTo>
                    <a:cubicBezTo>
                      <a:pt x="7717" y="417"/>
                      <a:pt x="7571" y="234"/>
                      <a:pt x="7378" y="123"/>
                    </a:cubicBezTo>
                    <a:cubicBezTo>
                      <a:pt x="7232" y="39"/>
                      <a:pt x="7065" y="1"/>
                      <a:pt x="68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3"/>
              <p:cNvSpPr/>
              <p:nvPr/>
            </p:nvSpPr>
            <p:spPr>
              <a:xfrm>
                <a:off x="-2256700" y="1533638"/>
                <a:ext cx="17792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911" extrusionOk="0">
                    <a:moveTo>
                      <a:pt x="4013" y="0"/>
                    </a:moveTo>
                    <a:cubicBezTo>
                      <a:pt x="3786" y="0"/>
                      <a:pt x="3553" y="30"/>
                      <a:pt x="3398" y="188"/>
                    </a:cubicBezTo>
                    <a:cubicBezTo>
                      <a:pt x="3310" y="279"/>
                      <a:pt x="3256" y="407"/>
                      <a:pt x="3147" y="470"/>
                    </a:cubicBezTo>
                    <a:cubicBezTo>
                      <a:pt x="3076" y="511"/>
                      <a:pt x="2993" y="521"/>
                      <a:pt x="2908" y="521"/>
                    </a:cubicBezTo>
                    <a:cubicBezTo>
                      <a:pt x="2842" y="521"/>
                      <a:pt x="2774" y="515"/>
                      <a:pt x="2708" y="515"/>
                    </a:cubicBezTo>
                    <a:cubicBezTo>
                      <a:pt x="2605" y="515"/>
                      <a:pt x="2509" y="529"/>
                      <a:pt x="2438" y="601"/>
                    </a:cubicBezTo>
                    <a:cubicBezTo>
                      <a:pt x="2249" y="792"/>
                      <a:pt x="2460" y="1179"/>
                      <a:pt x="2262" y="1360"/>
                    </a:cubicBezTo>
                    <a:cubicBezTo>
                      <a:pt x="2198" y="1418"/>
                      <a:pt x="2117" y="1432"/>
                      <a:pt x="2029" y="1432"/>
                    </a:cubicBezTo>
                    <a:cubicBezTo>
                      <a:pt x="1951" y="1432"/>
                      <a:pt x="1868" y="1421"/>
                      <a:pt x="1789" y="1421"/>
                    </a:cubicBezTo>
                    <a:cubicBezTo>
                      <a:pt x="1715" y="1421"/>
                      <a:pt x="1644" y="1431"/>
                      <a:pt x="1582" y="1467"/>
                    </a:cubicBezTo>
                    <a:cubicBezTo>
                      <a:pt x="1354" y="1598"/>
                      <a:pt x="1413" y="1984"/>
                      <a:pt x="1198" y="2137"/>
                    </a:cubicBezTo>
                    <a:cubicBezTo>
                      <a:pt x="1036" y="2250"/>
                      <a:pt x="773" y="2192"/>
                      <a:pt x="662" y="2355"/>
                    </a:cubicBezTo>
                    <a:cubicBezTo>
                      <a:pt x="539" y="2533"/>
                      <a:pt x="737" y="2784"/>
                      <a:pt x="664" y="2988"/>
                    </a:cubicBezTo>
                    <a:cubicBezTo>
                      <a:pt x="590" y="3199"/>
                      <a:pt x="294" y="3225"/>
                      <a:pt x="147" y="3393"/>
                    </a:cubicBezTo>
                    <a:cubicBezTo>
                      <a:pt x="31" y="3524"/>
                      <a:pt x="27" y="3720"/>
                      <a:pt x="61" y="3891"/>
                    </a:cubicBezTo>
                    <a:cubicBezTo>
                      <a:pt x="95" y="4062"/>
                      <a:pt x="159" y="4229"/>
                      <a:pt x="159" y="4404"/>
                    </a:cubicBezTo>
                    <a:cubicBezTo>
                      <a:pt x="159" y="4542"/>
                      <a:pt x="5" y="4674"/>
                      <a:pt x="3" y="4766"/>
                    </a:cubicBezTo>
                    <a:cubicBezTo>
                      <a:pt x="0" y="4893"/>
                      <a:pt x="167" y="4891"/>
                      <a:pt x="289" y="4903"/>
                    </a:cubicBezTo>
                    <a:cubicBezTo>
                      <a:pt x="338" y="4908"/>
                      <a:pt x="387" y="4910"/>
                      <a:pt x="437" y="4910"/>
                    </a:cubicBezTo>
                    <a:cubicBezTo>
                      <a:pt x="691" y="4910"/>
                      <a:pt x="945" y="4851"/>
                      <a:pt x="1182" y="4766"/>
                    </a:cubicBezTo>
                    <a:cubicBezTo>
                      <a:pt x="1580" y="4622"/>
                      <a:pt x="1947" y="4403"/>
                      <a:pt x="2337" y="4236"/>
                    </a:cubicBezTo>
                    <a:cubicBezTo>
                      <a:pt x="2790" y="4041"/>
                      <a:pt x="3270" y="3917"/>
                      <a:pt x="3728" y="3734"/>
                    </a:cubicBezTo>
                    <a:cubicBezTo>
                      <a:pt x="4184" y="3552"/>
                      <a:pt x="4632" y="3300"/>
                      <a:pt x="4933" y="2910"/>
                    </a:cubicBezTo>
                    <a:cubicBezTo>
                      <a:pt x="5230" y="2525"/>
                      <a:pt x="5358" y="2042"/>
                      <a:pt x="5570" y="1605"/>
                    </a:cubicBezTo>
                    <a:cubicBezTo>
                      <a:pt x="5782" y="1168"/>
                      <a:pt x="6129" y="740"/>
                      <a:pt x="6610" y="671"/>
                    </a:cubicBezTo>
                    <a:cubicBezTo>
                      <a:pt x="6716" y="655"/>
                      <a:pt x="6827" y="658"/>
                      <a:pt x="6928" y="618"/>
                    </a:cubicBezTo>
                    <a:cubicBezTo>
                      <a:pt x="7029" y="577"/>
                      <a:pt x="7117" y="475"/>
                      <a:pt x="7093" y="370"/>
                    </a:cubicBezTo>
                    <a:cubicBezTo>
                      <a:pt x="7063" y="240"/>
                      <a:pt x="6903" y="199"/>
                      <a:pt x="6772" y="185"/>
                    </a:cubicBezTo>
                    <a:cubicBezTo>
                      <a:pt x="6247" y="124"/>
                      <a:pt x="5723" y="79"/>
                      <a:pt x="5198" y="49"/>
                    </a:cubicBezTo>
                    <a:cubicBezTo>
                      <a:pt x="4851" y="29"/>
                      <a:pt x="4504" y="16"/>
                      <a:pt x="4155" y="3"/>
                    </a:cubicBezTo>
                    <a:cubicBezTo>
                      <a:pt x="4109" y="1"/>
                      <a:pt x="4061" y="0"/>
                      <a:pt x="4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3"/>
              <p:cNvSpPr/>
              <p:nvPr/>
            </p:nvSpPr>
            <p:spPr>
              <a:xfrm>
                <a:off x="-2306025" y="1539088"/>
                <a:ext cx="334775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3391" h="5091" extrusionOk="0">
                    <a:moveTo>
                      <a:pt x="6837" y="0"/>
                    </a:moveTo>
                    <a:cubicBezTo>
                      <a:pt x="4637" y="0"/>
                      <a:pt x="2351" y="3692"/>
                      <a:pt x="2334" y="3717"/>
                    </a:cubicBezTo>
                    <a:cubicBezTo>
                      <a:pt x="1703" y="4595"/>
                      <a:pt x="1246" y="4891"/>
                      <a:pt x="917" y="4891"/>
                    </a:cubicBezTo>
                    <a:cubicBezTo>
                      <a:pt x="236" y="4891"/>
                      <a:pt x="102" y="3624"/>
                      <a:pt x="102" y="3624"/>
                    </a:cubicBezTo>
                    <a:lnTo>
                      <a:pt x="92" y="3629"/>
                    </a:lnTo>
                    <a:cubicBezTo>
                      <a:pt x="31" y="3929"/>
                      <a:pt x="0" y="4235"/>
                      <a:pt x="1" y="4542"/>
                    </a:cubicBezTo>
                    <a:cubicBezTo>
                      <a:pt x="0" y="4845"/>
                      <a:pt x="246" y="5091"/>
                      <a:pt x="550" y="5091"/>
                    </a:cubicBezTo>
                    <a:lnTo>
                      <a:pt x="12842" y="5091"/>
                    </a:lnTo>
                    <a:cubicBezTo>
                      <a:pt x="13145" y="5091"/>
                      <a:pt x="13391" y="4845"/>
                      <a:pt x="13391" y="4542"/>
                    </a:cubicBezTo>
                    <a:cubicBezTo>
                      <a:pt x="13390" y="2033"/>
                      <a:pt x="11357" y="0"/>
                      <a:pt x="8849" y="0"/>
                    </a:cubicBez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3"/>
              <p:cNvSpPr/>
              <p:nvPr/>
            </p:nvSpPr>
            <p:spPr>
              <a:xfrm>
                <a:off x="-2271450" y="1587038"/>
                <a:ext cx="244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58" extrusionOk="0">
                    <a:moveTo>
                      <a:pt x="488" y="0"/>
                    </a:moveTo>
                    <a:cubicBezTo>
                      <a:pt x="1" y="0"/>
                      <a:pt x="1" y="757"/>
                      <a:pt x="488" y="757"/>
                    </a:cubicBezTo>
                    <a:cubicBezTo>
                      <a:pt x="975" y="757"/>
                      <a:pt x="97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3"/>
              <p:cNvSpPr/>
              <p:nvPr/>
            </p:nvSpPr>
            <p:spPr>
              <a:xfrm>
                <a:off x="-2245150" y="1571413"/>
                <a:ext cx="124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385" extrusionOk="0">
                    <a:moveTo>
                      <a:pt x="248" y="1"/>
                    </a:moveTo>
                    <a:cubicBezTo>
                      <a:pt x="1" y="1"/>
                      <a:pt x="1" y="385"/>
                      <a:pt x="248" y="385"/>
                    </a:cubicBezTo>
                    <a:cubicBezTo>
                      <a:pt x="495" y="385"/>
                      <a:pt x="495" y="1"/>
                      <a:pt x="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3"/>
              <p:cNvSpPr/>
              <p:nvPr/>
            </p:nvSpPr>
            <p:spPr>
              <a:xfrm>
                <a:off x="-2228775" y="1576938"/>
                <a:ext cx="100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1" extrusionOk="0">
                    <a:moveTo>
                      <a:pt x="202" y="1"/>
                    </a:moveTo>
                    <a:cubicBezTo>
                      <a:pt x="1" y="1"/>
                      <a:pt x="1" y="311"/>
                      <a:pt x="202" y="311"/>
                    </a:cubicBezTo>
                    <a:cubicBezTo>
                      <a:pt x="401" y="311"/>
                      <a:pt x="402" y="1"/>
                      <a:pt x="2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3"/>
              <p:cNvSpPr/>
              <p:nvPr/>
            </p:nvSpPr>
            <p:spPr>
              <a:xfrm>
                <a:off x="-2221525" y="1550888"/>
                <a:ext cx="177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51" extrusionOk="0">
                    <a:moveTo>
                      <a:pt x="354" y="0"/>
                    </a:moveTo>
                    <a:cubicBezTo>
                      <a:pt x="0" y="0"/>
                      <a:pt x="0" y="550"/>
                      <a:pt x="354" y="550"/>
                    </a:cubicBezTo>
                    <a:cubicBezTo>
                      <a:pt x="708" y="550"/>
                      <a:pt x="709" y="0"/>
                      <a:pt x="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3"/>
              <p:cNvSpPr/>
              <p:nvPr/>
            </p:nvSpPr>
            <p:spPr>
              <a:xfrm>
                <a:off x="-2182325" y="1537113"/>
                <a:ext cx="130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10" extrusionOk="0">
                    <a:moveTo>
                      <a:pt x="261" y="1"/>
                    </a:moveTo>
                    <a:cubicBezTo>
                      <a:pt x="128" y="1"/>
                      <a:pt x="1" y="117"/>
                      <a:pt x="8" y="254"/>
                    </a:cubicBezTo>
                    <a:cubicBezTo>
                      <a:pt x="13" y="392"/>
                      <a:pt x="120" y="509"/>
                      <a:pt x="261" y="509"/>
                    </a:cubicBezTo>
                    <a:cubicBezTo>
                      <a:pt x="394" y="509"/>
                      <a:pt x="522" y="392"/>
                      <a:pt x="516" y="254"/>
                    </a:cubicBezTo>
                    <a:cubicBezTo>
                      <a:pt x="510" y="118"/>
                      <a:pt x="404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3"/>
              <p:cNvSpPr/>
              <p:nvPr/>
            </p:nvSpPr>
            <p:spPr>
              <a:xfrm>
                <a:off x="-2261700" y="1613213"/>
                <a:ext cx="187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582" extrusionOk="0">
                    <a:moveTo>
                      <a:pt x="374" y="1"/>
                    </a:moveTo>
                    <a:cubicBezTo>
                      <a:pt x="1" y="1"/>
                      <a:pt x="1" y="582"/>
                      <a:pt x="374" y="582"/>
                    </a:cubicBezTo>
                    <a:cubicBezTo>
                      <a:pt x="749" y="582"/>
                      <a:pt x="749" y="1"/>
                      <a:pt x="3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3"/>
              <p:cNvSpPr/>
              <p:nvPr/>
            </p:nvSpPr>
            <p:spPr>
              <a:xfrm>
                <a:off x="-2238100" y="1557263"/>
                <a:ext cx="167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20" extrusionOk="0">
                    <a:moveTo>
                      <a:pt x="335" y="0"/>
                    </a:moveTo>
                    <a:cubicBezTo>
                      <a:pt x="0" y="0"/>
                      <a:pt x="0" y="519"/>
                      <a:pt x="335" y="519"/>
                    </a:cubicBezTo>
                    <a:cubicBezTo>
                      <a:pt x="669" y="519"/>
                      <a:pt x="669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3"/>
              <p:cNvSpPr/>
              <p:nvPr/>
            </p:nvSpPr>
            <p:spPr>
              <a:xfrm>
                <a:off x="-2195450" y="1552063"/>
                <a:ext cx="98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84" extrusionOk="0">
                    <a:moveTo>
                      <a:pt x="197" y="0"/>
                    </a:moveTo>
                    <a:cubicBezTo>
                      <a:pt x="97" y="0"/>
                      <a:pt x="0" y="88"/>
                      <a:pt x="5" y="192"/>
                    </a:cubicBezTo>
                    <a:cubicBezTo>
                      <a:pt x="9" y="295"/>
                      <a:pt x="89" y="384"/>
                      <a:pt x="197" y="384"/>
                    </a:cubicBezTo>
                    <a:cubicBezTo>
                      <a:pt x="298" y="384"/>
                      <a:pt x="393" y="295"/>
                      <a:pt x="388" y="192"/>
                    </a:cubicBezTo>
                    <a:cubicBezTo>
                      <a:pt x="384" y="88"/>
                      <a:pt x="304" y="0"/>
                      <a:pt x="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3"/>
              <p:cNvSpPr/>
              <p:nvPr/>
            </p:nvSpPr>
            <p:spPr>
              <a:xfrm>
                <a:off x="-2247500" y="1592663"/>
                <a:ext cx="170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42" y="0"/>
                    </a:moveTo>
                    <a:cubicBezTo>
                      <a:pt x="0" y="0"/>
                      <a:pt x="0" y="529"/>
                      <a:pt x="342" y="529"/>
                    </a:cubicBezTo>
                    <a:cubicBezTo>
                      <a:pt x="682" y="529"/>
                      <a:pt x="682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3"/>
              <p:cNvSpPr/>
              <p:nvPr/>
            </p:nvSpPr>
            <p:spPr>
              <a:xfrm>
                <a:off x="-2164100" y="1570238"/>
                <a:ext cx="153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307" y="0"/>
                    </a:moveTo>
                    <a:cubicBezTo>
                      <a:pt x="0" y="0"/>
                      <a:pt x="0" y="478"/>
                      <a:pt x="307" y="478"/>
                    </a:cubicBezTo>
                    <a:cubicBezTo>
                      <a:pt x="614" y="478"/>
                      <a:pt x="614" y="0"/>
                      <a:pt x="307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3"/>
              <p:cNvSpPr/>
              <p:nvPr/>
            </p:nvSpPr>
            <p:spPr>
              <a:xfrm>
                <a:off x="-2140825" y="1597063"/>
                <a:ext cx="57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78" extrusionOk="0">
                    <a:moveTo>
                      <a:pt x="114" y="0"/>
                    </a:moveTo>
                    <a:cubicBezTo>
                      <a:pt x="0" y="0"/>
                      <a:pt x="0" y="178"/>
                      <a:pt x="114" y="178"/>
                    </a:cubicBezTo>
                    <a:cubicBezTo>
                      <a:pt x="228" y="178"/>
                      <a:pt x="228" y="0"/>
                      <a:pt x="11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3"/>
              <p:cNvSpPr/>
              <p:nvPr/>
            </p:nvSpPr>
            <p:spPr>
              <a:xfrm>
                <a:off x="-2187925" y="1612838"/>
                <a:ext cx="105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0" extrusionOk="0">
                    <a:moveTo>
                      <a:pt x="223" y="1"/>
                    </a:moveTo>
                    <a:cubicBezTo>
                      <a:pt x="192" y="1"/>
                      <a:pt x="161" y="9"/>
                      <a:pt x="132" y="29"/>
                    </a:cubicBezTo>
                    <a:lnTo>
                      <a:pt x="132" y="30"/>
                    </a:lnTo>
                    <a:lnTo>
                      <a:pt x="118" y="39"/>
                    </a:lnTo>
                    <a:cubicBezTo>
                      <a:pt x="1" y="118"/>
                      <a:pt x="1" y="273"/>
                      <a:pt x="118" y="352"/>
                    </a:cubicBezTo>
                    <a:lnTo>
                      <a:pt x="132" y="361"/>
                    </a:lnTo>
                    <a:cubicBezTo>
                      <a:pt x="161" y="380"/>
                      <a:pt x="193" y="389"/>
                      <a:pt x="224" y="389"/>
                    </a:cubicBezTo>
                    <a:cubicBezTo>
                      <a:pt x="324" y="389"/>
                      <a:pt x="420" y="300"/>
                      <a:pt x="420" y="195"/>
                    </a:cubicBezTo>
                    <a:cubicBezTo>
                      <a:pt x="420" y="91"/>
                      <a:pt x="323" y="1"/>
                      <a:pt x="22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3"/>
              <p:cNvSpPr/>
              <p:nvPr/>
            </p:nvSpPr>
            <p:spPr>
              <a:xfrm>
                <a:off x="-2106275" y="1623213"/>
                <a:ext cx="85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4" extrusionOk="0">
                    <a:moveTo>
                      <a:pt x="171" y="1"/>
                    </a:moveTo>
                    <a:cubicBezTo>
                      <a:pt x="84" y="1"/>
                      <a:pt x="1" y="77"/>
                      <a:pt x="4" y="167"/>
                    </a:cubicBezTo>
                    <a:cubicBezTo>
                      <a:pt x="9" y="257"/>
                      <a:pt x="77" y="334"/>
                      <a:pt x="171" y="334"/>
                    </a:cubicBezTo>
                    <a:cubicBezTo>
                      <a:pt x="258" y="334"/>
                      <a:pt x="341" y="257"/>
                      <a:pt x="337" y="167"/>
                    </a:cubicBezTo>
                    <a:cubicBezTo>
                      <a:pt x="333" y="77"/>
                      <a:pt x="264" y="1"/>
                      <a:pt x="171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3"/>
              <p:cNvSpPr/>
              <p:nvPr/>
            </p:nvSpPr>
            <p:spPr>
              <a:xfrm>
                <a:off x="-2050125" y="1612913"/>
                <a:ext cx="124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85" extrusionOk="0">
                    <a:moveTo>
                      <a:pt x="249" y="1"/>
                    </a:moveTo>
                    <a:cubicBezTo>
                      <a:pt x="1" y="1"/>
                      <a:pt x="1" y="384"/>
                      <a:pt x="249" y="384"/>
                    </a:cubicBezTo>
                    <a:cubicBezTo>
                      <a:pt x="495" y="384"/>
                      <a:pt x="496" y="1"/>
                      <a:pt x="249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3"/>
              <p:cNvSpPr/>
              <p:nvPr/>
            </p:nvSpPr>
            <p:spPr>
              <a:xfrm>
                <a:off x="-2020800" y="1621638"/>
                <a:ext cx="146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294" y="1"/>
                    </a:moveTo>
                    <a:cubicBezTo>
                      <a:pt x="144" y="1"/>
                      <a:pt x="1" y="132"/>
                      <a:pt x="8" y="286"/>
                    </a:cubicBezTo>
                    <a:cubicBezTo>
                      <a:pt x="14" y="440"/>
                      <a:pt x="133" y="572"/>
                      <a:pt x="294" y="572"/>
                    </a:cubicBezTo>
                    <a:cubicBezTo>
                      <a:pt x="442" y="572"/>
                      <a:pt x="585" y="440"/>
                      <a:pt x="578" y="286"/>
                    </a:cubicBezTo>
                    <a:cubicBezTo>
                      <a:pt x="572" y="132"/>
                      <a:pt x="453" y="1"/>
                      <a:pt x="29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3"/>
              <p:cNvSpPr/>
              <p:nvPr/>
            </p:nvSpPr>
            <p:spPr>
              <a:xfrm>
                <a:off x="-2028125" y="1588813"/>
                <a:ext cx="127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95" extrusionOk="0">
                    <a:moveTo>
                      <a:pt x="254" y="0"/>
                    </a:moveTo>
                    <a:cubicBezTo>
                      <a:pt x="0" y="0"/>
                      <a:pt x="0" y="395"/>
                      <a:pt x="254" y="395"/>
                    </a:cubicBezTo>
                    <a:cubicBezTo>
                      <a:pt x="508" y="395"/>
                      <a:pt x="508" y="0"/>
                      <a:pt x="25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3"/>
              <p:cNvSpPr/>
              <p:nvPr/>
            </p:nvSpPr>
            <p:spPr>
              <a:xfrm>
                <a:off x="-2070050" y="1578113"/>
                <a:ext cx="70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18" extrusionOk="0">
                    <a:moveTo>
                      <a:pt x="142" y="0"/>
                    </a:moveTo>
                    <a:cubicBezTo>
                      <a:pt x="1" y="0"/>
                      <a:pt x="1" y="217"/>
                      <a:pt x="142" y="217"/>
                    </a:cubicBezTo>
                    <a:cubicBezTo>
                      <a:pt x="281" y="217"/>
                      <a:pt x="282" y="0"/>
                      <a:pt x="14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3"/>
              <p:cNvSpPr/>
              <p:nvPr/>
            </p:nvSpPr>
            <p:spPr>
              <a:xfrm>
                <a:off x="-2099300" y="1583063"/>
                <a:ext cx="121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81" extrusionOk="0">
                    <a:moveTo>
                      <a:pt x="242" y="1"/>
                    </a:moveTo>
                    <a:cubicBezTo>
                      <a:pt x="108" y="1"/>
                      <a:pt x="0" y="162"/>
                      <a:pt x="81" y="282"/>
                    </a:cubicBezTo>
                    <a:lnTo>
                      <a:pt x="90" y="295"/>
                    </a:lnTo>
                    <a:cubicBezTo>
                      <a:pt x="128" y="352"/>
                      <a:pt x="185" y="380"/>
                      <a:pt x="242" y="380"/>
                    </a:cubicBezTo>
                    <a:cubicBezTo>
                      <a:pt x="299" y="380"/>
                      <a:pt x="356" y="352"/>
                      <a:pt x="395" y="295"/>
                    </a:cubicBezTo>
                    <a:lnTo>
                      <a:pt x="404" y="282"/>
                    </a:lnTo>
                    <a:cubicBezTo>
                      <a:pt x="485" y="162"/>
                      <a:pt x="377" y="1"/>
                      <a:pt x="242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3"/>
              <p:cNvSpPr/>
              <p:nvPr/>
            </p:nvSpPr>
            <p:spPr>
              <a:xfrm>
                <a:off x="-2124800" y="1551738"/>
                <a:ext cx="151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93" extrusionOk="0">
                    <a:moveTo>
                      <a:pt x="303" y="1"/>
                    </a:moveTo>
                    <a:cubicBezTo>
                      <a:pt x="149" y="1"/>
                      <a:pt x="0" y="137"/>
                      <a:pt x="7" y="297"/>
                    </a:cubicBezTo>
                    <a:cubicBezTo>
                      <a:pt x="15" y="457"/>
                      <a:pt x="138" y="593"/>
                      <a:pt x="303" y="593"/>
                    </a:cubicBezTo>
                    <a:cubicBezTo>
                      <a:pt x="458" y="593"/>
                      <a:pt x="606" y="457"/>
                      <a:pt x="599" y="297"/>
                    </a:cubicBezTo>
                    <a:cubicBezTo>
                      <a:pt x="592" y="137"/>
                      <a:pt x="469" y="1"/>
                      <a:pt x="30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3"/>
              <p:cNvSpPr/>
              <p:nvPr/>
            </p:nvSpPr>
            <p:spPr>
              <a:xfrm>
                <a:off x="-2126375" y="1587938"/>
                <a:ext cx="127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00" extrusionOk="0">
                    <a:moveTo>
                      <a:pt x="255" y="1"/>
                    </a:moveTo>
                    <a:cubicBezTo>
                      <a:pt x="125" y="1"/>
                      <a:pt x="0" y="115"/>
                      <a:pt x="6" y="250"/>
                    </a:cubicBezTo>
                    <a:cubicBezTo>
                      <a:pt x="11" y="385"/>
                      <a:pt x="115" y="500"/>
                      <a:pt x="255" y="500"/>
                    </a:cubicBezTo>
                    <a:cubicBezTo>
                      <a:pt x="386" y="500"/>
                      <a:pt x="510" y="385"/>
                      <a:pt x="504" y="250"/>
                    </a:cubicBezTo>
                    <a:cubicBezTo>
                      <a:pt x="499" y="115"/>
                      <a:pt x="396" y="1"/>
                      <a:pt x="25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3"/>
              <p:cNvSpPr/>
              <p:nvPr/>
            </p:nvSpPr>
            <p:spPr>
              <a:xfrm>
                <a:off x="-2170275" y="1632363"/>
                <a:ext cx="157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89" extrusionOk="0">
                    <a:moveTo>
                      <a:pt x="315" y="1"/>
                    </a:moveTo>
                    <a:cubicBezTo>
                      <a:pt x="0" y="1"/>
                      <a:pt x="0" y="489"/>
                      <a:pt x="315" y="489"/>
                    </a:cubicBezTo>
                    <a:cubicBezTo>
                      <a:pt x="629" y="489"/>
                      <a:pt x="629" y="1"/>
                      <a:pt x="31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3"/>
              <p:cNvSpPr/>
              <p:nvPr/>
            </p:nvSpPr>
            <p:spPr>
              <a:xfrm>
                <a:off x="-2099950" y="1639738"/>
                <a:ext cx="125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9" extrusionOk="0">
                    <a:moveTo>
                      <a:pt x="250" y="1"/>
                    </a:moveTo>
                    <a:cubicBezTo>
                      <a:pt x="123" y="1"/>
                      <a:pt x="1" y="113"/>
                      <a:pt x="6" y="245"/>
                    </a:cubicBezTo>
                    <a:cubicBezTo>
                      <a:pt x="12" y="377"/>
                      <a:pt x="113" y="488"/>
                      <a:pt x="250" y="488"/>
                    </a:cubicBezTo>
                    <a:cubicBezTo>
                      <a:pt x="378" y="488"/>
                      <a:pt x="500" y="377"/>
                      <a:pt x="494" y="245"/>
                    </a:cubicBezTo>
                    <a:cubicBezTo>
                      <a:pt x="487" y="113"/>
                      <a:pt x="386" y="1"/>
                      <a:pt x="250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3"/>
              <p:cNvSpPr/>
              <p:nvPr/>
            </p:nvSpPr>
            <p:spPr>
              <a:xfrm>
                <a:off x="-2069075" y="1642738"/>
                <a:ext cx="110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34" extrusionOk="0">
                    <a:moveTo>
                      <a:pt x="210" y="0"/>
                    </a:moveTo>
                    <a:cubicBezTo>
                      <a:pt x="100" y="0"/>
                      <a:pt x="1" y="109"/>
                      <a:pt x="1" y="217"/>
                    </a:cubicBezTo>
                    <a:cubicBezTo>
                      <a:pt x="1" y="324"/>
                      <a:pt x="100" y="433"/>
                      <a:pt x="210" y="433"/>
                    </a:cubicBezTo>
                    <a:cubicBezTo>
                      <a:pt x="230" y="433"/>
                      <a:pt x="250" y="430"/>
                      <a:pt x="270" y="422"/>
                    </a:cubicBezTo>
                    <a:lnTo>
                      <a:pt x="287" y="415"/>
                    </a:lnTo>
                    <a:cubicBezTo>
                      <a:pt x="369" y="383"/>
                      <a:pt x="442" y="313"/>
                      <a:pt x="439" y="217"/>
                    </a:cubicBezTo>
                    <a:cubicBezTo>
                      <a:pt x="434" y="120"/>
                      <a:pt x="375" y="53"/>
                      <a:pt x="287" y="18"/>
                    </a:cubicBezTo>
                    <a:lnTo>
                      <a:pt x="270" y="12"/>
                    </a:lnTo>
                    <a:cubicBezTo>
                      <a:pt x="250" y="4"/>
                      <a:pt x="230" y="0"/>
                      <a:pt x="210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3"/>
              <p:cNvSpPr/>
              <p:nvPr/>
            </p:nvSpPr>
            <p:spPr>
              <a:xfrm>
                <a:off x="-2055300" y="1566113"/>
                <a:ext cx="154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77" extrusionOk="0">
                    <a:moveTo>
                      <a:pt x="308" y="0"/>
                    </a:moveTo>
                    <a:cubicBezTo>
                      <a:pt x="1" y="0"/>
                      <a:pt x="1" y="477"/>
                      <a:pt x="308" y="477"/>
                    </a:cubicBezTo>
                    <a:cubicBezTo>
                      <a:pt x="615" y="477"/>
                      <a:pt x="616" y="0"/>
                      <a:pt x="308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3"/>
              <p:cNvSpPr/>
              <p:nvPr/>
            </p:nvSpPr>
            <p:spPr>
              <a:xfrm>
                <a:off x="-2089350" y="1549388"/>
                <a:ext cx="162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34" extrusionOk="0">
                    <a:moveTo>
                      <a:pt x="324" y="1"/>
                    </a:moveTo>
                    <a:cubicBezTo>
                      <a:pt x="158" y="1"/>
                      <a:pt x="0" y="146"/>
                      <a:pt x="7" y="318"/>
                    </a:cubicBezTo>
                    <a:cubicBezTo>
                      <a:pt x="15" y="488"/>
                      <a:pt x="145" y="634"/>
                      <a:pt x="324" y="634"/>
                    </a:cubicBezTo>
                    <a:cubicBezTo>
                      <a:pt x="489" y="634"/>
                      <a:pt x="648" y="488"/>
                      <a:pt x="640" y="318"/>
                    </a:cubicBezTo>
                    <a:cubicBezTo>
                      <a:pt x="632" y="146"/>
                      <a:pt x="501" y="1"/>
                      <a:pt x="32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3"/>
              <p:cNvSpPr/>
              <p:nvPr/>
            </p:nvSpPr>
            <p:spPr>
              <a:xfrm>
                <a:off x="-2229375" y="1634188"/>
                <a:ext cx="1632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38" extrusionOk="0">
                    <a:moveTo>
                      <a:pt x="338" y="1"/>
                    </a:moveTo>
                    <a:cubicBezTo>
                      <a:pt x="309" y="1"/>
                      <a:pt x="281" y="5"/>
                      <a:pt x="252" y="14"/>
                    </a:cubicBezTo>
                    <a:lnTo>
                      <a:pt x="252" y="13"/>
                    </a:lnTo>
                    <a:lnTo>
                      <a:pt x="236" y="19"/>
                    </a:lnTo>
                    <a:cubicBezTo>
                      <a:pt x="109" y="59"/>
                      <a:pt x="0" y="179"/>
                      <a:pt x="7" y="319"/>
                    </a:cubicBezTo>
                    <a:cubicBezTo>
                      <a:pt x="10" y="458"/>
                      <a:pt x="102" y="579"/>
                      <a:pt x="236" y="618"/>
                    </a:cubicBezTo>
                    <a:lnTo>
                      <a:pt x="252" y="624"/>
                    </a:lnTo>
                    <a:cubicBezTo>
                      <a:pt x="281" y="633"/>
                      <a:pt x="309" y="637"/>
                      <a:pt x="338" y="637"/>
                    </a:cubicBezTo>
                    <a:cubicBezTo>
                      <a:pt x="504" y="637"/>
                      <a:pt x="652" y="489"/>
                      <a:pt x="652" y="319"/>
                    </a:cubicBezTo>
                    <a:cubicBezTo>
                      <a:pt x="652" y="149"/>
                      <a:pt x="504" y="1"/>
                      <a:pt x="338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3"/>
              <p:cNvSpPr/>
              <p:nvPr/>
            </p:nvSpPr>
            <p:spPr>
              <a:xfrm>
                <a:off x="-2082525" y="1607538"/>
                <a:ext cx="191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593" extrusionOk="0">
                    <a:moveTo>
                      <a:pt x="382" y="0"/>
                    </a:moveTo>
                    <a:cubicBezTo>
                      <a:pt x="1" y="0"/>
                      <a:pt x="2" y="592"/>
                      <a:pt x="382" y="592"/>
                    </a:cubicBezTo>
                    <a:cubicBezTo>
                      <a:pt x="764" y="592"/>
                      <a:pt x="764" y="0"/>
                      <a:pt x="38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 txBox="1">
            <a:spLocks noGrp="1"/>
          </p:cNvSpPr>
          <p:nvPr>
            <p:ph type="title"/>
          </p:nvPr>
        </p:nvSpPr>
        <p:spPr>
          <a:xfrm>
            <a:off x="493441" y="249884"/>
            <a:ext cx="4975528" cy="633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>Problem Statement</a:t>
            </a:r>
            <a:endParaRPr sz="4000" dirty="0"/>
          </a:p>
        </p:txBody>
      </p:sp>
      <p:grpSp>
        <p:nvGrpSpPr>
          <p:cNvPr id="679" name="Google Shape;679;p45"/>
          <p:cNvGrpSpPr/>
          <p:nvPr/>
        </p:nvGrpSpPr>
        <p:grpSpPr>
          <a:xfrm>
            <a:off x="4826102" y="36633"/>
            <a:ext cx="1360946" cy="1346901"/>
            <a:chOff x="2490395" y="1594586"/>
            <a:chExt cx="921711" cy="921711"/>
          </a:xfrm>
        </p:grpSpPr>
        <p:sp>
          <p:nvSpPr>
            <p:cNvPr id="680" name="Google Shape;680;p45"/>
            <p:cNvSpPr/>
            <p:nvPr/>
          </p:nvSpPr>
          <p:spPr>
            <a:xfrm>
              <a:off x="2490395" y="1594586"/>
              <a:ext cx="921711" cy="921711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1" name="Google Shape;681;p45"/>
            <p:cNvGrpSpPr/>
            <p:nvPr/>
          </p:nvGrpSpPr>
          <p:grpSpPr>
            <a:xfrm>
              <a:off x="2798004" y="1823277"/>
              <a:ext cx="273297" cy="480284"/>
              <a:chOff x="2948000" y="1539650"/>
              <a:chExt cx="1539700" cy="2705825"/>
            </a:xfrm>
          </p:grpSpPr>
          <p:sp>
            <p:nvSpPr>
              <p:cNvPr id="682" name="Google Shape;682;p45"/>
              <p:cNvSpPr/>
              <p:nvPr/>
            </p:nvSpPr>
            <p:spPr>
              <a:xfrm>
                <a:off x="3559625" y="3935575"/>
                <a:ext cx="316450" cy="309900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12396" extrusionOk="0">
                    <a:moveTo>
                      <a:pt x="6329" y="0"/>
                    </a:moveTo>
                    <a:cubicBezTo>
                      <a:pt x="3100" y="0"/>
                      <a:pt x="1" y="2871"/>
                      <a:pt x="131" y="6198"/>
                    </a:cubicBezTo>
                    <a:cubicBezTo>
                      <a:pt x="294" y="9558"/>
                      <a:pt x="2871" y="12396"/>
                      <a:pt x="6329" y="12396"/>
                    </a:cubicBezTo>
                    <a:cubicBezTo>
                      <a:pt x="9558" y="12396"/>
                      <a:pt x="12657" y="9558"/>
                      <a:pt x="12527" y="6198"/>
                    </a:cubicBezTo>
                    <a:cubicBezTo>
                      <a:pt x="12364" y="2838"/>
                      <a:pt x="9787" y="0"/>
                      <a:pt x="6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5"/>
              <p:cNvSpPr/>
              <p:nvPr/>
            </p:nvSpPr>
            <p:spPr>
              <a:xfrm>
                <a:off x="3717825" y="1539650"/>
                <a:ext cx="769875" cy="2170875"/>
              </a:xfrm>
              <a:custGeom>
                <a:avLst/>
                <a:gdLst/>
                <a:ahLst/>
                <a:cxnLst/>
                <a:rect l="l" t="t" r="r" b="b"/>
                <a:pathLst>
                  <a:path w="30795" h="86835" extrusionOk="0">
                    <a:moveTo>
                      <a:pt x="1" y="0"/>
                    </a:moveTo>
                    <a:lnTo>
                      <a:pt x="1" y="12363"/>
                    </a:lnTo>
                    <a:cubicBezTo>
                      <a:pt x="10146" y="12363"/>
                      <a:pt x="18399" y="20649"/>
                      <a:pt x="18399" y="30793"/>
                    </a:cubicBezTo>
                    <a:cubicBezTo>
                      <a:pt x="18399" y="40938"/>
                      <a:pt x="10146" y="49191"/>
                      <a:pt x="1" y="49191"/>
                    </a:cubicBezTo>
                    <a:lnTo>
                      <a:pt x="1" y="86834"/>
                    </a:lnTo>
                    <a:cubicBezTo>
                      <a:pt x="3426" y="86834"/>
                      <a:pt x="6199" y="84062"/>
                      <a:pt x="6199" y="80637"/>
                    </a:cubicBezTo>
                    <a:lnTo>
                      <a:pt x="6199" y="60967"/>
                    </a:lnTo>
                    <a:cubicBezTo>
                      <a:pt x="20193" y="58096"/>
                      <a:pt x="30794" y="45635"/>
                      <a:pt x="30794" y="30793"/>
                    </a:cubicBezTo>
                    <a:cubicBezTo>
                      <a:pt x="30794" y="13799"/>
                      <a:pt x="16963" y="0"/>
                      <a:pt x="1" y="0"/>
                    </a:cubicBezTo>
                    <a:close/>
                  </a:path>
                </a:pathLst>
              </a:custGeom>
              <a:solidFill>
                <a:srgbClr val="E53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5"/>
              <p:cNvSpPr/>
              <p:nvPr/>
            </p:nvSpPr>
            <p:spPr>
              <a:xfrm>
                <a:off x="3717825" y="3935575"/>
                <a:ext cx="158250" cy="3099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12396" extrusionOk="0">
                    <a:moveTo>
                      <a:pt x="1" y="0"/>
                    </a:moveTo>
                    <a:lnTo>
                      <a:pt x="1" y="12396"/>
                    </a:lnTo>
                    <a:cubicBezTo>
                      <a:pt x="3230" y="12396"/>
                      <a:pt x="6329" y="9558"/>
                      <a:pt x="6199" y="6198"/>
                    </a:cubicBezTo>
                    <a:cubicBezTo>
                      <a:pt x="6036" y="2838"/>
                      <a:pt x="3459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5"/>
              <p:cNvSpPr/>
              <p:nvPr/>
            </p:nvSpPr>
            <p:spPr>
              <a:xfrm>
                <a:off x="2948000" y="1539650"/>
                <a:ext cx="1539700" cy="2170875"/>
              </a:xfrm>
              <a:custGeom>
                <a:avLst/>
                <a:gdLst/>
                <a:ahLst/>
                <a:cxnLst/>
                <a:rect l="l" t="t" r="r" b="b"/>
                <a:pathLst>
                  <a:path w="61588" h="86835" extrusionOk="0">
                    <a:moveTo>
                      <a:pt x="30794" y="0"/>
                    </a:moveTo>
                    <a:cubicBezTo>
                      <a:pt x="13799" y="0"/>
                      <a:pt x="1" y="13799"/>
                      <a:pt x="1" y="30793"/>
                    </a:cubicBezTo>
                    <a:cubicBezTo>
                      <a:pt x="1" y="34219"/>
                      <a:pt x="2773" y="36991"/>
                      <a:pt x="6199" y="36991"/>
                    </a:cubicBezTo>
                    <a:cubicBezTo>
                      <a:pt x="9591" y="36991"/>
                      <a:pt x="12364" y="34219"/>
                      <a:pt x="12364" y="30793"/>
                    </a:cubicBezTo>
                    <a:cubicBezTo>
                      <a:pt x="12364" y="20649"/>
                      <a:pt x="20649" y="12363"/>
                      <a:pt x="30794" y="12363"/>
                    </a:cubicBezTo>
                    <a:cubicBezTo>
                      <a:pt x="40939" y="12363"/>
                      <a:pt x="49192" y="20649"/>
                      <a:pt x="49192" y="30793"/>
                    </a:cubicBezTo>
                    <a:cubicBezTo>
                      <a:pt x="49192" y="40938"/>
                      <a:pt x="40939" y="49191"/>
                      <a:pt x="30794" y="49191"/>
                    </a:cubicBezTo>
                    <a:cubicBezTo>
                      <a:pt x="27369" y="49191"/>
                      <a:pt x="24596" y="51964"/>
                      <a:pt x="24596" y="55389"/>
                    </a:cubicBezTo>
                    <a:lnTo>
                      <a:pt x="24596" y="80637"/>
                    </a:lnTo>
                    <a:cubicBezTo>
                      <a:pt x="24596" y="84062"/>
                      <a:pt x="27369" y="86834"/>
                      <a:pt x="30794" y="86834"/>
                    </a:cubicBezTo>
                    <a:cubicBezTo>
                      <a:pt x="34219" y="86834"/>
                      <a:pt x="36992" y="84062"/>
                      <a:pt x="36992" y="80637"/>
                    </a:cubicBezTo>
                    <a:lnTo>
                      <a:pt x="36992" y="60967"/>
                    </a:lnTo>
                    <a:cubicBezTo>
                      <a:pt x="50986" y="58096"/>
                      <a:pt x="61587" y="45635"/>
                      <a:pt x="61587" y="30793"/>
                    </a:cubicBezTo>
                    <a:cubicBezTo>
                      <a:pt x="61587" y="13799"/>
                      <a:pt x="47756" y="0"/>
                      <a:pt x="307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6" name="Google Shape;686;p45"/>
          <p:cNvGrpSpPr/>
          <p:nvPr/>
        </p:nvGrpSpPr>
        <p:grpSpPr>
          <a:xfrm>
            <a:off x="6105851" y="-827218"/>
            <a:ext cx="4156002" cy="2538854"/>
            <a:chOff x="5404103" y="-234119"/>
            <a:chExt cx="4156002" cy="2538854"/>
          </a:xfrm>
        </p:grpSpPr>
        <p:sp>
          <p:nvSpPr>
            <p:cNvPr id="690" name="Google Shape;690;p45"/>
            <p:cNvSpPr/>
            <p:nvPr/>
          </p:nvSpPr>
          <p:spPr>
            <a:xfrm>
              <a:off x="6164621" y="2249861"/>
              <a:ext cx="56459" cy="54874"/>
            </a:xfrm>
            <a:custGeom>
              <a:avLst/>
              <a:gdLst/>
              <a:ahLst/>
              <a:cxnLst/>
              <a:rect l="l" t="t" r="r" b="b"/>
              <a:pathLst>
                <a:path w="12788" h="12429" extrusionOk="0">
                  <a:moveTo>
                    <a:pt x="6394" y="0"/>
                  </a:moveTo>
                  <a:cubicBezTo>
                    <a:pt x="3132" y="0"/>
                    <a:pt x="0" y="2838"/>
                    <a:pt x="163" y="6198"/>
                  </a:cubicBezTo>
                  <a:cubicBezTo>
                    <a:pt x="326" y="9591"/>
                    <a:pt x="2903" y="12429"/>
                    <a:pt x="6394" y="12429"/>
                  </a:cubicBezTo>
                  <a:cubicBezTo>
                    <a:pt x="9656" y="12429"/>
                    <a:pt x="12787" y="9591"/>
                    <a:pt x="12624" y="6198"/>
                  </a:cubicBezTo>
                  <a:cubicBezTo>
                    <a:pt x="12461" y="2838"/>
                    <a:pt x="9884" y="0"/>
                    <a:pt x="6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1" name="Google Shape;691;p45"/>
            <p:cNvGrpSpPr/>
            <p:nvPr/>
          </p:nvGrpSpPr>
          <p:grpSpPr>
            <a:xfrm rot="1990720">
              <a:off x="5404103" y="-234119"/>
              <a:ext cx="4156002" cy="1804947"/>
              <a:chOff x="6577073" y="1154992"/>
              <a:chExt cx="1766783" cy="767311"/>
            </a:xfrm>
          </p:grpSpPr>
          <p:sp>
            <p:nvSpPr>
              <p:cNvPr id="692" name="Google Shape;692;p45"/>
              <p:cNvSpPr/>
              <p:nvPr/>
            </p:nvSpPr>
            <p:spPr>
              <a:xfrm>
                <a:off x="6602935" y="1665734"/>
                <a:ext cx="107724" cy="162779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14124" extrusionOk="0">
                    <a:moveTo>
                      <a:pt x="1" y="0"/>
                    </a:moveTo>
                    <a:cubicBezTo>
                      <a:pt x="1" y="0"/>
                      <a:pt x="205" y="3516"/>
                      <a:pt x="537" y="7069"/>
                    </a:cubicBezTo>
                    <a:cubicBezTo>
                      <a:pt x="696" y="8854"/>
                      <a:pt x="896" y="10587"/>
                      <a:pt x="1052" y="11918"/>
                    </a:cubicBezTo>
                    <a:cubicBezTo>
                      <a:pt x="1216" y="13242"/>
                      <a:pt x="1325" y="14123"/>
                      <a:pt x="1325" y="14123"/>
                    </a:cubicBezTo>
                    <a:cubicBezTo>
                      <a:pt x="1325" y="14123"/>
                      <a:pt x="3448" y="11246"/>
                      <a:pt x="5443" y="8337"/>
                    </a:cubicBezTo>
                    <a:cubicBezTo>
                      <a:pt x="6442" y="6893"/>
                      <a:pt x="7426" y="5402"/>
                      <a:pt x="8150" y="4287"/>
                    </a:cubicBezTo>
                    <a:lnTo>
                      <a:pt x="9347" y="2427"/>
                    </a:lnTo>
                    <a:lnTo>
                      <a:pt x="7870" y="2111"/>
                    </a:lnTo>
                    <a:cubicBezTo>
                      <a:pt x="6988" y="1904"/>
                      <a:pt x="5822" y="1592"/>
                      <a:pt x="4652" y="1298"/>
                    </a:cubicBezTo>
                    <a:lnTo>
                      <a:pt x="2932" y="860"/>
                    </a:lnTo>
                    <a:cubicBezTo>
                      <a:pt x="2386" y="715"/>
                      <a:pt x="1882" y="553"/>
                      <a:pt x="1448" y="42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5"/>
              <p:cNvSpPr/>
              <p:nvPr/>
            </p:nvSpPr>
            <p:spPr>
              <a:xfrm>
                <a:off x="6767592" y="1706049"/>
                <a:ext cx="144166" cy="208868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12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767" y="4526"/>
                      <a:pt x="1751" y="9088"/>
                    </a:cubicBezTo>
                    <a:cubicBezTo>
                      <a:pt x="2721" y="13600"/>
                      <a:pt x="3915" y="18122"/>
                      <a:pt x="3915" y="18122"/>
                    </a:cubicBezTo>
                    <a:lnTo>
                      <a:pt x="5357" y="15594"/>
                    </a:lnTo>
                    <a:lnTo>
                      <a:pt x="6798" y="12999"/>
                    </a:lnTo>
                    <a:cubicBezTo>
                      <a:pt x="7318" y="12043"/>
                      <a:pt x="7866" y="11005"/>
                      <a:pt x="8404" y="9976"/>
                    </a:cubicBezTo>
                    <a:cubicBezTo>
                      <a:pt x="10566" y="5850"/>
                      <a:pt x="12508" y="1703"/>
                      <a:pt x="12508" y="1703"/>
                    </a:cubicBezTo>
                    <a:lnTo>
                      <a:pt x="10545" y="1504"/>
                    </a:lnTo>
                    <a:lnTo>
                      <a:pt x="8531" y="1301"/>
                    </a:lnTo>
                    <a:cubicBezTo>
                      <a:pt x="7796" y="1216"/>
                      <a:pt x="7016" y="1094"/>
                      <a:pt x="6234" y="990"/>
                    </a:cubicBezTo>
                    <a:cubicBezTo>
                      <a:pt x="4672" y="770"/>
                      <a:pt x="3103" y="576"/>
                      <a:pt x="1943" y="34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5"/>
              <p:cNvSpPr/>
              <p:nvPr/>
            </p:nvSpPr>
            <p:spPr>
              <a:xfrm>
                <a:off x="6970801" y="1729007"/>
                <a:ext cx="111527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9677" h="13411" extrusionOk="0">
                    <a:moveTo>
                      <a:pt x="1" y="1"/>
                    </a:moveTo>
                    <a:lnTo>
                      <a:pt x="659" y="2118"/>
                    </a:lnTo>
                    <a:cubicBezTo>
                      <a:pt x="1063" y="3375"/>
                      <a:pt x="1614" y="5043"/>
                      <a:pt x="2192" y="6717"/>
                    </a:cubicBezTo>
                    <a:cubicBezTo>
                      <a:pt x="3340" y="10062"/>
                      <a:pt x="4616" y="13410"/>
                      <a:pt x="4616" y="13410"/>
                    </a:cubicBezTo>
                    <a:lnTo>
                      <a:pt x="5468" y="11362"/>
                    </a:lnTo>
                    <a:cubicBezTo>
                      <a:pt x="5973" y="10139"/>
                      <a:pt x="6630" y="8460"/>
                      <a:pt x="7262" y="6803"/>
                    </a:cubicBezTo>
                    <a:cubicBezTo>
                      <a:pt x="8533" y="3479"/>
                      <a:pt x="9677" y="157"/>
                      <a:pt x="9677" y="157"/>
                    </a:cubicBezTo>
                    <a:lnTo>
                      <a:pt x="9677" y="157"/>
                    </a:lnTo>
                    <a:lnTo>
                      <a:pt x="8164" y="169"/>
                    </a:lnTo>
                    <a:cubicBezTo>
                      <a:pt x="8150" y="169"/>
                      <a:pt x="8136" y="169"/>
                      <a:pt x="8122" y="169"/>
                    </a:cubicBezTo>
                    <a:cubicBezTo>
                      <a:pt x="7545" y="169"/>
                      <a:pt x="6850" y="189"/>
                      <a:pt x="6113" y="189"/>
                    </a:cubicBezTo>
                    <a:cubicBezTo>
                      <a:pt x="5697" y="189"/>
                      <a:pt x="5267" y="182"/>
                      <a:pt x="4837" y="163"/>
                    </a:cubicBezTo>
                    <a:lnTo>
                      <a:pt x="1511" y="71"/>
                    </a:lnTo>
                    <a:cubicBezTo>
                      <a:pt x="1058" y="62"/>
                      <a:pt x="680" y="49"/>
                      <a:pt x="416" y="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5"/>
              <p:cNvSpPr/>
              <p:nvPr/>
            </p:nvSpPr>
            <p:spPr>
              <a:xfrm>
                <a:off x="7140645" y="1714888"/>
                <a:ext cx="144754" cy="207415"/>
              </a:xfrm>
              <a:custGeom>
                <a:avLst/>
                <a:gdLst/>
                <a:ahLst/>
                <a:cxnLst/>
                <a:rect l="l" t="t" r="r" b="b"/>
                <a:pathLst>
                  <a:path w="12560" h="17997" extrusionOk="0">
                    <a:moveTo>
                      <a:pt x="12559" y="0"/>
                    </a:moveTo>
                    <a:lnTo>
                      <a:pt x="12025" y="86"/>
                    </a:lnTo>
                    <a:cubicBezTo>
                      <a:pt x="11684" y="145"/>
                      <a:pt x="11196" y="215"/>
                      <a:pt x="10608" y="279"/>
                    </a:cubicBezTo>
                    <a:lnTo>
                      <a:pt x="6298" y="794"/>
                    </a:lnTo>
                    <a:lnTo>
                      <a:pt x="1971" y="1153"/>
                    </a:lnTo>
                    <a:cubicBezTo>
                      <a:pt x="1380" y="1210"/>
                      <a:pt x="887" y="1228"/>
                      <a:pt x="542" y="1243"/>
                    </a:cubicBezTo>
                    <a:lnTo>
                      <a:pt x="0" y="1268"/>
                    </a:lnTo>
                    <a:lnTo>
                      <a:pt x="1153" y="3919"/>
                    </a:lnTo>
                    <a:cubicBezTo>
                      <a:pt x="1854" y="5513"/>
                      <a:pt x="2815" y="7583"/>
                      <a:pt x="3821" y="9673"/>
                    </a:cubicBezTo>
                    <a:cubicBezTo>
                      <a:pt x="5818" y="13844"/>
                      <a:pt x="8033" y="17997"/>
                      <a:pt x="8033" y="17997"/>
                    </a:cubicBezTo>
                    <a:cubicBezTo>
                      <a:pt x="8033" y="17997"/>
                      <a:pt x="8358" y="16871"/>
                      <a:pt x="8846" y="15182"/>
                    </a:cubicBezTo>
                    <a:cubicBezTo>
                      <a:pt x="9323" y="13492"/>
                      <a:pt x="9932" y="11243"/>
                      <a:pt x="10497" y="8998"/>
                    </a:cubicBezTo>
                    <a:cubicBezTo>
                      <a:pt x="11066" y="6749"/>
                      <a:pt x="11589" y="4520"/>
                      <a:pt x="11961" y="2830"/>
                    </a:cubicBezTo>
                    <a:cubicBezTo>
                      <a:pt x="12319" y="1133"/>
                      <a:pt x="12559" y="0"/>
                      <a:pt x="125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5"/>
              <p:cNvSpPr/>
              <p:nvPr/>
            </p:nvSpPr>
            <p:spPr>
              <a:xfrm>
                <a:off x="7343531" y="1680094"/>
                <a:ext cx="108669" cy="162134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14068" extrusionOk="0">
                    <a:moveTo>
                      <a:pt x="9429" y="0"/>
                    </a:moveTo>
                    <a:lnTo>
                      <a:pt x="9028" y="111"/>
                    </a:lnTo>
                    <a:cubicBezTo>
                      <a:pt x="8776" y="187"/>
                      <a:pt x="8407" y="270"/>
                      <a:pt x="7966" y="374"/>
                    </a:cubicBezTo>
                    <a:lnTo>
                      <a:pt x="4734" y="1136"/>
                    </a:lnTo>
                    <a:cubicBezTo>
                      <a:pt x="3564" y="1437"/>
                      <a:pt x="2370" y="1623"/>
                      <a:pt x="1483" y="1812"/>
                    </a:cubicBezTo>
                    <a:lnTo>
                      <a:pt x="0" y="2103"/>
                    </a:lnTo>
                    <a:cubicBezTo>
                      <a:pt x="0" y="2103"/>
                      <a:pt x="1787" y="5128"/>
                      <a:pt x="3701" y="8128"/>
                    </a:cubicBezTo>
                    <a:cubicBezTo>
                      <a:pt x="4655" y="9625"/>
                      <a:pt x="5636" y="11131"/>
                      <a:pt x="6379" y="12234"/>
                    </a:cubicBezTo>
                    <a:lnTo>
                      <a:pt x="7627" y="14067"/>
                    </a:lnTo>
                    <a:cubicBezTo>
                      <a:pt x="7627" y="14067"/>
                      <a:pt x="8201" y="10528"/>
                      <a:pt x="8647" y="7019"/>
                    </a:cubicBezTo>
                    <a:cubicBezTo>
                      <a:pt x="8874" y="5264"/>
                      <a:pt x="9075" y="3516"/>
                      <a:pt x="9215" y="2208"/>
                    </a:cubicBezTo>
                    <a:lnTo>
                      <a:pt x="9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5"/>
              <p:cNvSpPr/>
              <p:nvPr/>
            </p:nvSpPr>
            <p:spPr>
              <a:xfrm>
                <a:off x="7508419" y="1616361"/>
                <a:ext cx="138991" cy="213697"/>
              </a:xfrm>
              <a:custGeom>
                <a:avLst/>
                <a:gdLst/>
                <a:ahLst/>
                <a:cxnLst/>
                <a:rect l="l" t="t" r="r" b="b"/>
                <a:pathLst>
                  <a:path w="12060" h="18542" extrusionOk="0">
                    <a:moveTo>
                      <a:pt x="11877" y="1"/>
                    </a:moveTo>
                    <a:lnTo>
                      <a:pt x="10048" y="738"/>
                    </a:lnTo>
                    <a:cubicBezTo>
                      <a:pt x="8960" y="1206"/>
                      <a:pt x="7464" y="1706"/>
                      <a:pt x="5985" y="2249"/>
                    </a:cubicBezTo>
                    <a:cubicBezTo>
                      <a:pt x="5240" y="2510"/>
                      <a:pt x="4506" y="2798"/>
                      <a:pt x="3801" y="3021"/>
                    </a:cubicBezTo>
                    <a:lnTo>
                      <a:pt x="1877" y="3632"/>
                    </a:lnTo>
                    <a:lnTo>
                      <a:pt x="0" y="4228"/>
                    </a:lnTo>
                    <a:cubicBezTo>
                      <a:pt x="0" y="4228"/>
                      <a:pt x="2745" y="7892"/>
                      <a:pt x="5704" y="11487"/>
                    </a:cubicBezTo>
                    <a:cubicBezTo>
                      <a:pt x="6441" y="12386"/>
                      <a:pt x="7187" y="13283"/>
                      <a:pt x="7896" y="14119"/>
                    </a:cubicBezTo>
                    <a:lnTo>
                      <a:pt x="9838" y="16365"/>
                    </a:lnTo>
                    <a:lnTo>
                      <a:pt x="11770" y="18541"/>
                    </a:lnTo>
                    <a:cubicBezTo>
                      <a:pt x="11770" y="18541"/>
                      <a:pt x="12008" y="13862"/>
                      <a:pt x="12034" y="9258"/>
                    </a:cubicBezTo>
                    <a:cubicBezTo>
                      <a:pt x="12059" y="4588"/>
                      <a:pt x="11877" y="1"/>
                      <a:pt x="1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5"/>
              <p:cNvSpPr/>
              <p:nvPr/>
            </p:nvSpPr>
            <p:spPr>
              <a:xfrm>
                <a:off x="7699239" y="1542636"/>
                <a:ext cx="118258" cy="162445"/>
              </a:xfrm>
              <a:custGeom>
                <a:avLst/>
                <a:gdLst/>
                <a:ahLst/>
                <a:cxnLst/>
                <a:rect l="l" t="t" r="r" b="b"/>
                <a:pathLst>
                  <a:path w="10261" h="14095" extrusionOk="0">
                    <a:moveTo>
                      <a:pt x="8661" y="1"/>
                    </a:moveTo>
                    <a:lnTo>
                      <a:pt x="7329" y="717"/>
                    </a:lnTo>
                    <a:cubicBezTo>
                      <a:pt x="6927" y="929"/>
                      <a:pt x="6469" y="1195"/>
                      <a:pt x="5962" y="1445"/>
                    </a:cubicBezTo>
                    <a:lnTo>
                      <a:pt x="4367" y="2228"/>
                    </a:lnTo>
                    <a:cubicBezTo>
                      <a:pt x="3279" y="2756"/>
                      <a:pt x="2203" y="3308"/>
                      <a:pt x="1379" y="3686"/>
                    </a:cubicBezTo>
                    <a:lnTo>
                      <a:pt x="1" y="4303"/>
                    </a:lnTo>
                    <a:lnTo>
                      <a:pt x="1555" y="5876"/>
                    </a:lnTo>
                    <a:cubicBezTo>
                      <a:pt x="2493" y="6814"/>
                      <a:pt x="3765" y="8075"/>
                      <a:pt x="5040" y="9281"/>
                    </a:cubicBezTo>
                    <a:cubicBezTo>
                      <a:pt x="7593" y="11716"/>
                      <a:pt x="10261" y="14094"/>
                      <a:pt x="10261" y="14094"/>
                    </a:cubicBezTo>
                    <a:cubicBezTo>
                      <a:pt x="10261" y="14094"/>
                      <a:pt x="10186" y="13209"/>
                      <a:pt x="10074" y="11879"/>
                    </a:cubicBezTo>
                    <a:cubicBezTo>
                      <a:pt x="9952" y="10547"/>
                      <a:pt x="9790" y="8803"/>
                      <a:pt x="9583" y="7030"/>
                    </a:cubicBezTo>
                    <a:cubicBezTo>
                      <a:pt x="9178" y="3485"/>
                      <a:pt x="8661" y="1"/>
                      <a:pt x="86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5"/>
              <p:cNvSpPr/>
              <p:nvPr/>
            </p:nvSpPr>
            <p:spPr>
              <a:xfrm>
                <a:off x="7850228" y="1435303"/>
                <a:ext cx="170824" cy="207911"/>
              </a:xfrm>
              <a:custGeom>
                <a:avLst/>
                <a:gdLst/>
                <a:ahLst/>
                <a:cxnLst/>
                <a:rect l="l" t="t" r="r" b="b"/>
                <a:pathLst>
                  <a:path w="14822" h="18040" extrusionOk="0">
                    <a:moveTo>
                      <a:pt x="10586" y="1"/>
                    </a:moveTo>
                    <a:cubicBezTo>
                      <a:pt x="10586" y="1"/>
                      <a:pt x="10429" y="119"/>
                      <a:pt x="10146" y="314"/>
                    </a:cubicBezTo>
                    <a:lnTo>
                      <a:pt x="8966" y="1125"/>
                    </a:lnTo>
                    <a:lnTo>
                      <a:pt x="7303" y="2276"/>
                    </a:lnTo>
                    <a:lnTo>
                      <a:pt x="6364" y="2926"/>
                    </a:lnTo>
                    <a:lnTo>
                      <a:pt x="5370" y="3561"/>
                    </a:lnTo>
                    <a:cubicBezTo>
                      <a:pt x="4035" y="4406"/>
                      <a:pt x="2716" y="5273"/>
                      <a:pt x="1703" y="5887"/>
                    </a:cubicBezTo>
                    <a:lnTo>
                      <a:pt x="1" y="6887"/>
                    </a:lnTo>
                    <a:lnTo>
                      <a:pt x="2239" y="8703"/>
                    </a:lnTo>
                    <a:cubicBezTo>
                      <a:pt x="3591" y="9787"/>
                      <a:pt x="5424" y="11233"/>
                      <a:pt x="7267" y="12605"/>
                    </a:cubicBezTo>
                    <a:cubicBezTo>
                      <a:pt x="10951" y="15382"/>
                      <a:pt x="14822" y="18040"/>
                      <a:pt x="14822" y="18040"/>
                    </a:cubicBezTo>
                    <a:cubicBezTo>
                      <a:pt x="14822" y="18040"/>
                      <a:pt x="14597" y="16899"/>
                      <a:pt x="14264" y="15189"/>
                    </a:cubicBezTo>
                    <a:cubicBezTo>
                      <a:pt x="13912" y="13474"/>
                      <a:pt x="13412" y="11186"/>
                      <a:pt x="12879" y="8929"/>
                    </a:cubicBezTo>
                    <a:cubicBezTo>
                      <a:pt x="12348" y="6669"/>
                      <a:pt x="11781" y="4434"/>
                      <a:pt x="11340" y="2769"/>
                    </a:cubicBezTo>
                    <a:cubicBezTo>
                      <a:pt x="10889" y="1108"/>
                      <a:pt x="10586" y="1"/>
                      <a:pt x="10586" y="1"/>
                    </a:cubicBezTo>
                    <a:close/>
                  </a:path>
                </a:pathLst>
              </a:custGeom>
              <a:solidFill>
                <a:srgbClr val="FF8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5"/>
              <p:cNvSpPr/>
              <p:nvPr/>
            </p:nvSpPr>
            <p:spPr>
              <a:xfrm>
                <a:off x="8019104" y="1327683"/>
                <a:ext cx="141366" cy="153720"/>
              </a:xfrm>
              <a:custGeom>
                <a:avLst/>
                <a:gdLst/>
                <a:ahLst/>
                <a:cxnLst/>
                <a:rect l="l" t="t" r="r" b="b"/>
                <a:pathLst>
                  <a:path w="12266" h="13338" extrusionOk="0">
                    <a:moveTo>
                      <a:pt x="7421" y="1"/>
                    </a:moveTo>
                    <a:lnTo>
                      <a:pt x="3768" y="3171"/>
                    </a:lnTo>
                    <a:lnTo>
                      <a:pt x="0" y="6205"/>
                    </a:lnTo>
                    <a:cubicBezTo>
                      <a:pt x="0" y="6205"/>
                      <a:pt x="2971" y="8065"/>
                      <a:pt x="6042" y="9843"/>
                    </a:cubicBezTo>
                    <a:cubicBezTo>
                      <a:pt x="9103" y="11632"/>
                      <a:pt x="12265" y="13337"/>
                      <a:pt x="12265" y="13337"/>
                    </a:cubicBezTo>
                    <a:cubicBezTo>
                      <a:pt x="12265" y="13337"/>
                      <a:pt x="11148" y="9923"/>
                      <a:pt x="9932" y="6593"/>
                    </a:cubicBezTo>
                    <a:cubicBezTo>
                      <a:pt x="8726" y="3253"/>
                      <a:pt x="7421" y="1"/>
                      <a:pt x="74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5"/>
              <p:cNvSpPr/>
              <p:nvPr/>
            </p:nvSpPr>
            <p:spPr>
              <a:xfrm>
                <a:off x="8147838" y="1182652"/>
                <a:ext cx="196017" cy="190773"/>
              </a:xfrm>
              <a:custGeom>
                <a:avLst/>
                <a:gdLst/>
                <a:ahLst/>
                <a:cxnLst/>
                <a:rect l="l" t="t" r="r" b="b"/>
                <a:pathLst>
                  <a:path w="17008" h="16553" extrusionOk="0">
                    <a:moveTo>
                      <a:pt x="8632" y="1"/>
                    </a:moveTo>
                    <a:lnTo>
                      <a:pt x="7355" y="1499"/>
                    </a:lnTo>
                    <a:lnTo>
                      <a:pt x="4425" y="4694"/>
                    </a:lnTo>
                    <a:cubicBezTo>
                      <a:pt x="3900" y="5283"/>
                      <a:pt x="3341" y="5839"/>
                      <a:pt x="2819" y="6362"/>
                    </a:cubicBezTo>
                    <a:lnTo>
                      <a:pt x="1396" y="7797"/>
                    </a:lnTo>
                    <a:lnTo>
                      <a:pt x="389" y="8812"/>
                    </a:lnTo>
                    <a:cubicBezTo>
                      <a:pt x="150" y="9062"/>
                      <a:pt x="0" y="9189"/>
                      <a:pt x="0" y="9189"/>
                    </a:cubicBezTo>
                    <a:lnTo>
                      <a:pt x="715" y="9538"/>
                    </a:lnTo>
                    <a:lnTo>
                      <a:pt x="2593" y="10426"/>
                    </a:lnTo>
                    <a:cubicBezTo>
                      <a:pt x="4153" y="11155"/>
                      <a:pt x="6252" y="12107"/>
                      <a:pt x="8380" y="13030"/>
                    </a:cubicBezTo>
                    <a:cubicBezTo>
                      <a:pt x="10508" y="13956"/>
                      <a:pt x="12667" y="14846"/>
                      <a:pt x="14301" y="15501"/>
                    </a:cubicBezTo>
                    <a:lnTo>
                      <a:pt x="17008" y="16552"/>
                    </a:lnTo>
                    <a:cubicBezTo>
                      <a:pt x="17008" y="16552"/>
                      <a:pt x="15075" y="12270"/>
                      <a:pt x="12989" y="8153"/>
                    </a:cubicBezTo>
                    <a:cubicBezTo>
                      <a:pt x="11959" y="6099"/>
                      <a:pt x="10868" y="4048"/>
                      <a:pt x="10033" y="2523"/>
                    </a:cubicBezTo>
                    <a:cubicBezTo>
                      <a:pt x="9193" y="1010"/>
                      <a:pt x="8632" y="1"/>
                      <a:pt x="8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5"/>
              <p:cNvSpPr/>
              <p:nvPr/>
            </p:nvSpPr>
            <p:spPr>
              <a:xfrm>
                <a:off x="6577073" y="1154992"/>
                <a:ext cx="1694694" cy="580572"/>
              </a:xfrm>
              <a:custGeom>
                <a:avLst/>
                <a:gdLst/>
                <a:ahLst/>
                <a:cxnLst/>
                <a:rect l="l" t="t" r="r" b="b"/>
                <a:pathLst>
                  <a:path w="147045" h="50375" extrusionOk="0">
                    <a:moveTo>
                      <a:pt x="146571" y="1"/>
                    </a:moveTo>
                    <a:lnTo>
                      <a:pt x="143290" y="3849"/>
                    </a:lnTo>
                    <a:lnTo>
                      <a:pt x="139775" y="7662"/>
                    </a:lnTo>
                    <a:lnTo>
                      <a:pt x="137713" y="9739"/>
                    </a:lnTo>
                    <a:cubicBezTo>
                      <a:pt x="137007" y="10443"/>
                      <a:pt x="136311" y="11180"/>
                      <a:pt x="135558" y="11857"/>
                    </a:cubicBezTo>
                    <a:cubicBezTo>
                      <a:pt x="134071" y="13234"/>
                      <a:pt x="132622" y="14652"/>
                      <a:pt x="131164" y="15871"/>
                    </a:cubicBezTo>
                    <a:lnTo>
                      <a:pt x="129096" y="17667"/>
                    </a:lnTo>
                    <a:cubicBezTo>
                      <a:pt x="128439" y="18239"/>
                      <a:pt x="127781" y="18736"/>
                      <a:pt x="127194" y="19218"/>
                    </a:cubicBezTo>
                    <a:cubicBezTo>
                      <a:pt x="126002" y="20162"/>
                      <a:pt x="125040" y="20986"/>
                      <a:pt x="124319" y="21505"/>
                    </a:cubicBezTo>
                    <a:lnTo>
                      <a:pt x="123202" y="22338"/>
                    </a:lnTo>
                    <a:lnTo>
                      <a:pt x="122085" y="23173"/>
                    </a:lnTo>
                    <a:lnTo>
                      <a:pt x="120803" y="24131"/>
                    </a:lnTo>
                    <a:lnTo>
                      <a:pt x="119096" y="25310"/>
                    </a:lnTo>
                    <a:lnTo>
                      <a:pt x="117076" y="26707"/>
                    </a:lnTo>
                    <a:cubicBezTo>
                      <a:pt x="116365" y="27214"/>
                      <a:pt x="115573" y="27679"/>
                      <a:pt x="114777" y="28198"/>
                    </a:cubicBezTo>
                    <a:lnTo>
                      <a:pt x="112306" y="29776"/>
                    </a:lnTo>
                    <a:lnTo>
                      <a:pt x="109697" y="31307"/>
                    </a:lnTo>
                    <a:cubicBezTo>
                      <a:pt x="106208" y="33374"/>
                      <a:pt x="102588" y="35207"/>
                      <a:pt x="99853" y="36530"/>
                    </a:cubicBezTo>
                    <a:lnTo>
                      <a:pt x="98873" y="37010"/>
                    </a:lnTo>
                    <a:lnTo>
                      <a:pt x="97975" y="37410"/>
                    </a:lnTo>
                    <a:lnTo>
                      <a:pt x="96515" y="38063"/>
                    </a:lnTo>
                    <a:lnTo>
                      <a:pt x="95244" y="38631"/>
                    </a:lnTo>
                    <a:lnTo>
                      <a:pt x="94912" y="38781"/>
                    </a:lnTo>
                    <a:cubicBezTo>
                      <a:pt x="94694" y="38874"/>
                      <a:pt x="94381" y="39028"/>
                      <a:pt x="93967" y="39187"/>
                    </a:cubicBezTo>
                    <a:lnTo>
                      <a:pt x="90562" y="40559"/>
                    </a:lnTo>
                    <a:cubicBezTo>
                      <a:pt x="90210" y="40698"/>
                      <a:pt x="89847" y="40855"/>
                      <a:pt x="89462" y="40997"/>
                    </a:cubicBezTo>
                    <a:lnTo>
                      <a:pt x="88269" y="41425"/>
                    </a:lnTo>
                    <a:lnTo>
                      <a:pt x="85696" y="42352"/>
                    </a:lnTo>
                    <a:cubicBezTo>
                      <a:pt x="84810" y="42692"/>
                      <a:pt x="83866" y="42961"/>
                      <a:pt x="82920" y="43268"/>
                    </a:cubicBezTo>
                    <a:lnTo>
                      <a:pt x="80043" y="44184"/>
                    </a:lnTo>
                    <a:lnTo>
                      <a:pt x="77134" y="44986"/>
                    </a:lnTo>
                    <a:cubicBezTo>
                      <a:pt x="76173" y="45245"/>
                      <a:pt x="75235" y="45533"/>
                      <a:pt x="74307" y="45732"/>
                    </a:cubicBezTo>
                    <a:lnTo>
                      <a:pt x="71645" y="46360"/>
                    </a:lnTo>
                    <a:lnTo>
                      <a:pt x="70413" y="46653"/>
                    </a:lnTo>
                    <a:cubicBezTo>
                      <a:pt x="70014" y="46745"/>
                      <a:pt x="69623" y="46810"/>
                      <a:pt x="69251" y="46886"/>
                    </a:cubicBezTo>
                    <a:lnTo>
                      <a:pt x="65649" y="47595"/>
                    </a:lnTo>
                    <a:cubicBezTo>
                      <a:pt x="65215" y="47687"/>
                      <a:pt x="64869" y="47729"/>
                      <a:pt x="64635" y="47768"/>
                    </a:cubicBezTo>
                    <a:lnTo>
                      <a:pt x="64275" y="47826"/>
                    </a:lnTo>
                    <a:lnTo>
                      <a:pt x="62900" y="48044"/>
                    </a:lnTo>
                    <a:lnTo>
                      <a:pt x="61321" y="48293"/>
                    </a:lnTo>
                    <a:lnTo>
                      <a:pt x="60350" y="48449"/>
                    </a:lnTo>
                    <a:lnTo>
                      <a:pt x="59268" y="48580"/>
                    </a:lnTo>
                    <a:cubicBezTo>
                      <a:pt x="56254" y="48964"/>
                      <a:pt x="52220" y="49404"/>
                      <a:pt x="48168" y="49576"/>
                    </a:cubicBezTo>
                    <a:lnTo>
                      <a:pt x="45145" y="49717"/>
                    </a:lnTo>
                    <a:lnTo>
                      <a:pt x="42215" y="49743"/>
                    </a:lnTo>
                    <a:cubicBezTo>
                      <a:pt x="42198" y="49743"/>
                      <a:pt x="42180" y="49743"/>
                      <a:pt x="42163" y="49743"/>
                    </a:cubicBezTo>
                    <a:cubicBezTo>
                      <a:pt x="41516" y="49743"/>
                      <a:pt x="40884" y="49762"/>
                      <a:pt x="40272" y="49762"/>
                    </a:cubicBezTo>
                    <a:cubicBezTo>
                      <a:pt x="40003" y="49762"/>
                      <a:pt x="39737" y="49759"/>
                      <a:pt x="39475" y="49748"/>
                    </a:cubicBezTo>
                    <a:lnTo>
                      <a:pt x="37020" y="49681"/>
                    </a:lnTo>
                    <a:lnTo>
                      <a:pt x="34946" y="49623"/>
                    </a:lnTo>
                    <a:lnTo>
                      <a:pt x="33349" y="49519"/>
                    </a:lnTo>
                    <a:lnTo>
                      <a:pt x="31958" y="49430"/>
                    </a:lnTo>
                    <a:lnTo>
                      <a:pt x="30567" y="49341"/>
                    </a:lnTo>
                    <a:cubicBezTo>
                      <a:pt x="29681" y="49301"/>
                      <a:pt x="28422" y="49136"/>
                      <a:pt x="26910" y="48994"/>
                    </a:cubicBezTo>
                    <a:cubicBezTo>
                      <a:pt x="26154" y="48910"/>
                      <a:pt x="25332" y="48852"/>
                      <a:pt x="24469" y="48732"/>
                    </a:cubicBezTo>
                    <a:lnTo>
                      <a:pt x="21756" y="48355"/>
                    </a:lnTo>
                    <a:cubicBezTo>
                      <a:pt x="19866" y="48129"/>
                      <a:pt x="17880" y="47732"/>
                      <a:pt x="15883" y="47391"/>
                    </a:cubicBezTo>
                    <a:cubicBezTo>
                      <a:pt x="14882" y="47232"/>
                      <a:pt x="13897" y="46997"/>
                      <a:pt x="12922" y="46791"/>
                    </a:cubicBezTo>
                    <a:lnTo>
                      <a:pt x="10059" y="46176"/>
                    </a:lnTo>
                    <a:lnTo>
                      <a:pt x="5035" y="44899"/>
                    </a:lnTo>
                    <a:lnTo>
                      <a:pt x="186" y="43464"/>
                    </a:lnTo>
                    <a:lnTo>
                      <a:pt x="0" y="44047"/>
                    </a:lnTo>
                    <a:lnTo>
                      <a:pt x="4873" y="45488"/>
                    </a:lnTo>
                    <a:lnTo>
                      <a:pt x="9922" y="46771"/>
                    </a:lnTo>
                    <a:lnTo>
                      <a:pt x="12796" y="47388"/>
                    </a:lnTo>
                    <a:cubicBezTo>
                      <a:pt x="13776" y="47595"/>
                      <a:pt x="14765" y="47832"/>
                      <a:pt x="15771" y="47991"/>
                    </a:cubicBezTo>
                    <a:cubicBezTo>
                      <a:pt x="17776" y="48333"/>
                      <a:pt x="19773" y="48734"/>
                      <a:pt x="21670" y="48960"/>
                    </a:cubicBezTo>
                    <a:lnTo>
                      <a:pt x="24396" y="49338"/>
                    </a:lnTo>
                    <a:cubicBezTo>
                      <a:pt x="25262" y="49458"/>
                      <a:pt x="26087" y="49517"/>
                      <a:pt x="26847" y="49601"/>
                    </a:cubicBezTo>
                    <a:cubicBezTo>
                      <a:pt x="28368" y="49743"/>
                      <a:pt x="29631" y="49908"/>
                      <a:pt x="30520" y="49950"/>
                    </a:cubicBezTo>
                    <a:lnTo>
                      <a:pt x="31917" y="50039"/>
                    </a:lnTo>
                    <a:lnTo>
                      <a:pt x="33315" y="50129"/>
                    </a:lnTo>
                    <a:lnTo>
                      <a:pt x="34919" y="50232"/>
                    </a:lnTo>
                    <a:lnTo>
                      <a:pt x="37002" y="50291"/>
                    </a:lnTo>
                    <a:lnTo>
                      <a:pt x="39467" y="50360"/>
                    </a:lnTo>
                    <a:cubicBezTo>
                      <a:pt x="39730" y="50371"/>
                      <a:pt x="39997" y="50374"/>
                      <a:pt x="40268" y="50374"/>
                    </a:cubicBezTo>
                    <a:cubicBezTo>
                      <a:pt x="40883" y="50374"/>
                      <a:pt x="41517" y="50355"/>
                      <a:pt x="42167" y="50355"/>
                    </a:cubicBezTo>
                    <a:cubicBezTo>
                      <a:pt x="42185" y="50355"/>
                      <a:pt x="42202" y="50355"/>
                      <a:pt x="42220" y="50355"/>
                    </a:cubicBezTo>
                    <a:lnTo>
                      <a:pt x="45163" y="50327"/>
                    </a:lnTo>
                    <a:lnTo>
                      <a:pt x="48199" y="50185"/>
                    </a:lnTo>
                    <a:cubicBezTo>
                      <a:pt x="52268" y="50013"/>
                      <a:pt x="56321" y="49572"/>
                      <a:pt x="59349" y="49185"/>
                    </a:cubicBezTo>
                    <a:lnTo>
                      <a:pt x="60436" y="49053"/>
                    </a:lnTo>
                    <a:lnTo>
                      <a:pt x="61411" y="48897"/>
                    </a:lnTo>
                    <a:lnTo>
                      <a:pt x="62997" y="48647"/>
                    </a:lnTo>
                    <a:lnTo>
                      <a:pt x="64380" y="48428"/>
                    </a:lnTo>
                    <a:lnTo>
                      <a:pt x="64741" y="48372"/>
                    </a:lnTo>
                    <a:cubicBezTo>
                      <a:pt x="64975" y="48332"/>
                      <a:pt x="65324" y="48290"/>
                      <a:pt x="65758" y="48196"/>
                    </a:cubicBezTo>
                    <a:lnTo>
                      <a:pt x="69377" y="47485"/>
                    </a:lnTo>
                    <a:cubicBezTo>
                      <a:pt x="69751" y="47408"/>
                      <a:pt x="70141" y="47343"/>
                      <a:pt x="70543" y="47249"/>
                    </a:cubicBezTo>
                    <a:lnTo>
                      <a:pt x="71782" y="46957"/>
                    </a:lnTo>
                    <a:lnTo>
                      <a:pt x="74456" y="46326"/>
                    </a:lnTo>
                    <a:cubicBezTo>
                      <a:pt x="75389" y="46126"/>
                      <a:pt x="76330" y="45837"/>
                      <a:pt x="77296" y="45576"/>
                    </a:cubicBezTo>
                    <a:lnTo>
                      <a:pt x="80219" y="44770"/>
                    </a:lnTo>
                    <a:lnTo>
                      <a:pt x="83109" y="43851"/>
                    </a:lnTo>
                    <a:cubicBezTo>
                      <a:pt x="84059" y="43541"/>
                      <a:pt x="85006" y="43270"/>
                      <a:pt x="85897" y="42929"/>
                    </a:cubicBezTo>
                    <a:lnTo>
                      <a:pt x="88482" y="41999"/>
                    </a:lnTo>
                    <a:lnTo>
                      <a:pt x="89680" y="41567"/>
                    </a:lnTo>
                    <a:cubicBezTo>
                      <a:pt x="90067" y="41427"/>
                      <a:pt x="90431" y="41268"/>
                      <a:pt x="90786" y="41128"/>
                    </a:cubicBezTo>
                    <a:lnTo>
                      <a:pt x="94205" y="39751"/>
                    </a:lnTo>
                    <a:cubicBezTo>
                      <a:pt x="94621" y="39591"/>
                      <a:pt x="94936" y="39436"/>
                      <a:pt x="95154" y="39341"/>
                    </a:cubicBezTo>
                    <a:lnTo>
                      <a:pt x="95489" y="39192"/>
                    </a:lnTo>
                    <a:lnTo>
                      <a:pt x="96764" y="38620"/>
                    </a:lnTo>
                    <a:lnTo>
                      <a:pt x="98232" y="37966"/>
                    </a:lnTo>
                    <a:lnTo>
                      <a:pt x="99133" y="37563"/>
                    </a:lnTo>
                    <a:lnTo>
                      <a:pt x="100116" y="37081"/>
                    </a:lnTo>
                    <a:cubicBezTo>
                      <a:pt x="102866" y="35753"/>
                      <a:pt x="106499" y="33910"/>
                      <a:pt x="110006" y="31834"/>
                    </a:cubicBezTo>
                    <a:lnTo>
                      <a:pt x="112627" y="30296"/>
                    </a:lnTo>
                    <a:lnTo>
                      <a:pt x="115107" y="28712"/>
                    </a:lnTo>
                    <a:cubicBezTo>
                      <a:pt x="115907" y="28190"/>
                      <a:pt x="116703" y="27721"/>
                      <a:pt x="117417" y="27214"/>
                    </a:cubicBezTo>
                    <a:lnTo>
                      <a:pt x="119445" y="25812"/>
                    </a:lnTo>
                    <a:lnTo>
                      <a:pt x="121160" y="24626"/>
                    </a:lnTo>
                    <a:lnTo>
                      <a:pt x="122446" y="23664"/>
                    </a:lnTo>
                    <a:lnTo>
                      <a:pt x="123569" y="22827"/>
                    </a:lnTo>
                    <a:lnTo>
                      <a:pt x="124691" y="21989"/>
                    </a:lnTo>
                    <a:cubicBezTo>
                      <a:pt x="125415" y="21469"/>
                      <a:pt x="126384" y="20642"/>
                      <a:pt x="127580" y="19692"/>
                    </a:cubicBezTo>
                    <a:cubicBezTo>
                      <a:pt x="128169" y="19208"/>
                      <a:pt x="128829" y="18708"/>
                      <a:pt x="129490" y="18134"/>
                    </a:cubicBezTo>
                    <a:lnTo>
                      <a:pt x="131568" y="16331"/>
                    </a:lnTo>
                    <a:cubicBezTo>
                      <a:pt x="133032" y="15106"/>
                      <a:pt x="134488" y="13681"/>
                      <a:pt x="135981" y="12300"/>
                    </a:cubicBezTo>
                    <a:cubicBezTo>
                      <a:pt x="136738" y="11619"/>
                      <a:pt x="137437" y="10881"/>
                      <a:pt x="138146" y="10172"/>
                    </a:cubicBezTo>
                    <a:lnTo>
                      <a:pt x="140217" y="8085"/>
                    </a:lnTo>
                    <a:lnTo>
                      <a:pt x="143748" y="4254"/>
                    </a:lnTo>
                    <a:lnTo>
                      <a:pt x="147044" y="388"/>
                    </a:lnTo>
                    <a:lnTo>
                      <a:pt x="1465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DD2438-BC83-4B87-B1B8-D54EBFA77651}"/>
              </a:ext>
            </a:extLst>
          </p:cNvPr>
          <p:cNvSpPr txBox="1"/>
          <p:nvPr/>
        </p:nvSpPr>
        <p:spPr>
          <a:xfrm>
            <a:off x="1329070" y="1310460"/>
            <a:ext cx="74875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can see a drastic change in an individual's eating habits and taste. Now, people try to do innovations and experiments with raw ingredients.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Everyone wants to have good food in different flavors and tastes but don't know how to prepare it.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Their primary concerns are always about finding the required raw ingredients, their relative quantity, set of instructions to prepare the food.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They have to visit numerous platforms like websites or applications or YouTube which is quite time consuming and hectic.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Many times, people give up their plan of cooking the dish and order it from restaurants because they don't find enough resources which could help them in preparing food.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6"/>
          <p:cNvSpPr txBox="1">
            <a:spLocks noGrp="1"/>
          </p:cNvSpPr>
          <p:nvPr>
            <p:ph type="title"/>
          </p:nvPr>
        </p:nvSpPr>
        <p:spPr>
          <a:xfrm>
            <a:off x="-608703" y="109436"/>
            <a:ext cx="3819056" cy="787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Objective</a:t>
            </a:r>
            <a:endParaRPr sz="4000" dirty="0"/>
          </a:p>
        </p:txBody>
      </p:sp>
      <p:grpSp>
        <p:nvGrpSpPr>
          <p:cNvPr id="714" name="Google Shape;714;p46"/>
          <p:cNvGrpSpPr/>
          <p:nvPr/>
        </p:nvGrpSpPr>
        <p:grpSpPr>
          <a:xfrm>
            <a:off x="2146461" y="4105169"/>
            <a:ext cx="1165086" cy="998306"/>
            <a:chOff x="8380083" y="-1364628"/>
            <a:chExt cx="962562" cy="824774"/>
          </a:xfrm>
        </p:grpSpPr>
        <p:sp>
          <p:nvSpPr>
            <p:cNvPr id="715" name="Google Shape;715;p46"/>
            <p:cNvSpPr/>
            <p:nvPr/>
          </p:nvSpPr>
          <p:spPr>
            <a:xfrm>
              <a:off x="8721847" y="-1215554"/>
              <a:ext cx="65472" cy="96509"/>
            </a:xfrm>
            <a:custGeom>
              <a:avLst/>
              <a:gdLst/>
              <a:ahLst/>
              <a:cxnLst/>
              <a:rect l="l" t="t" r="r" b="b"/>
              <a:pathLst>
                <a:path w="6590" h="9714" extrusionOk="0">
                  <a:moveTo>
                    <a:pt x="4664" y="0"/>
                  </a:moveTo>
                  <a:lnTo>
                    <a:pt x="1" y="9331"/>
                  </a:lnTo>
                  <a:lnTo>
                    <a:pt x="2165" y="9714"/>
                  </a:lnTo>
                  <a:lnTo>
                    <a:pt x="6589" y="967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8721847" y="-1215554"/>
              <a:ext cx="46337" cy="96509"/>
            </a:xfrm>
            <a:custGeom>
              <a:avLst/>
              <a:gdLst/>
              <a:ahLst/>
              <a:cxnLst/>
              <a:rect l="l" t="t" r="r" b="b"/>
              <a:pathLst>
                <a:path w="4664" h="9714" extrusionOk="0">
                  <a:moveTo>
                    <a:pt x="4664" y="0"/>
                  </a:moveTo>
                  <a:lnTo>
                    <a:pt x="1" y="9331"/>
                  </a:lnTo>
                  <a:lnTo>
                    <a:pt x="2165" y="9714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8405993" y="-693152"/>
              <a:ext cx="7660" cy="3736"/>
            </a:xfrm>
            <a:custGeom>
              <a:avLst/>
              <a:gdLst/>
              <a:ahLst/>
              <a:cxnLst/>
              <a:rect l="l" t="t" r="r" b="b"/>
              <a:pathLst>
                <a:path w="771" h="376" extrusionOk="0">
                  <a:moveTo>
                    <a:pt x="579" y="1"/>
                  </a:moveTo>
                  <a:cubicBezTo>
                    <a:pt x="391" y="15"/>
                    <a:pt x="198" y="24"/>
                    <a:pt x="1" y="29"/>
                  </a:cubicBezTo>
                  <a:cubicBezTo>
                    <a:pt x="57" y="145"/>
                    <a:pt x="119" y="260"/>
                    <a:pt x="176" y="376"/>
                  </a:cubicBezTo>
                  <a:lnTo>
                    <a:pt x="771" y="376"/>
                  </a:lnTo>
                  <a:cubicBezTo>
                    <a:pt x="708" y="251"/>
                    <a:pt x="641" y="127"/>
                    <a:pt x="579" y="1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8421353" y="-1136024"/>
              <a:ext cx="921292" cy="513749"/>
            </a:xfrm>
            <a:custGeom>
              <a:avLst/>
              <a:gdLst/>
              <a:ahLst/>
              <a:cxnLst/>
              <a:rect l="l" t="t" r="r" b="b"/>
              <a:pathLst>
                <a:path w="92732" h="51711" extrusionOk="0">
                  <a:moveTo>
                    <a:pt x="64538" y="3036"/>
                  </a:moveTo>
                  <a:cubicBezTo>
                    <a:pt x="66475" y="3036"/>
                    <a:pt x="67538" y="4726"/>
                    <a:pt x="68044" y="6542"/>
                  </a:cubicBezTo>
                  <a:lnTo>
                    <a:pt x="72718" y="26992"/>
                  </a:lnTo>
                  <a:cubicBezTo>
                    <a:pt x="72720" y="27938"/>
                    <a:pt x="72336" y="28843"/>
                    <a:pt x="71658" y="29502"/>
                  </a:cubicBezTo>
                  <a:cubicBezTo>
                    <a:pt x="70597" y="28100"/>
                    <a:pt x="69522" y="26648"/>
                    <a:pt x="69575" y="26600"/>
                  </a:cubicBezTo>
                  <a:cubicBezTo>
                    <a:pt x="70617" y="25653"/>
                    <a:pt x="71278" y="24792"/>
                    <a:pt x="71095" y="24574"/>
                  </a:cubicBezTo>
                  <a:cubicBezTo>
                    <a:pt x="71066" y="24540"/>
                    <a:pt x="71017" y="24523"/>
                    <a:pt x="70951" y="24523"/>
                  </a:cubicBezTo>
                  <a:cubicBezTo>
                    <a:pt x="70544" y="24523"/>
                    <a:pt x="69476" y="25163"/>
                    <a:pt x="68351" y="26106"/>
                  </a:cubicBezTo>
                  <a:cubicBezTo>
                    <a:pt x="67046" y="27202"/>
                    <a:pt x="66155" y="28292"/>
                    <a:pt x="66364" y="28540"/>
                  </a:cubicBezTo>
                  <a:cubicBezTo>
                    <a:pt x="66393" y="28575"/>
                    <a:pt x="66441" y="28591"/>
                    <a:pt x="66507" y="28591"/>
                  </a:cubicBezTo>
                  <a:cubicBezTo>
                    <a:pt x="66870" y="28591"/>
                    <a:pt x="67759" y="28082"/>
                    <a:pt x="68745" y="27303"/>
                  </a:cubicBezTo>
                  <a:cubicBezTo>
                    <a:pt x="68745" y="27303"/>
                    <a:pt x="68746" y="27302"/>
                    <a:pt x="68747" y="27302"/>
                  </a:cubicBezTo>
                  <a:cubicBezTo>
                    <a:pt x="68805" y="27302"/>
                    <a:pt x="69997" y="28620"/>
                    <a:pt x="71154" y="29911"/>
                  </a:cubicBezTo>
                  <a:cubicBezTo>
                    <a:pt x="70581" y="30294"/>
                    <a:pt x="69908" y="30499"/>
                    <a:pt x="69220" y="30499"/>
                  </a:cubicBezTo>
                  <a:cubicBezTo>
                    <a:pt x="69218" y="30499"/>
                    <a:pt x="69216" y="30499"/>
                    <a:pt x="69213" y="30499"/>
                  </a:cubicBezTo>
                  <a:lnTo>
                    <a:pt x="62201" y="30499"/>
                  </a:lnTo>
                  <a:cubicBezTo>
                    <a:pt x="60264" y="30499"/>
                    <a:pt x="58696" y="28929"/>
                    <a:pt x="58696" y="26992"/>
                  </a:cubicBezTo>
                  <a:lnTo>
                    <a:pt x="58696" y="6542"/>
                  </a:lnTo>
                  <a:cubicBezTo>
                    <a:pt x="58696" y="4605"/>
                    <a:pt x="60264" y="3036"/>
                    <a:pt x="62201" y="3036"/>
                  </a:cubicBezTo>
                  <a:close/>
                  <a:moveTo>
                    <a:pt x="3506" y="0"/>
                  </a:moveTo>
                  <a:cubicBezTo>
                    <a:pt x="1571" y="0"/>
                    <a:pt x="0" y="1570"/>
                    <a:pt x="0" y="3507"/>
                  </a:cubicBezTo>
                  <a:lnTo>
                    <a:pt x="0" y="48204"/>
                  </a:lnTo>
                  <a:cubicBezTo>
                    <a:pt x="0" y="50141"/>
                    <a:pt x="1571" y="51710"/>
                    <a:pt x="3506" y="51710"/>
                  </a:cubicBezTo>
                  <a:lnTo>
                    <a:pt x="10196" y="51710"/>
                  </a:lnTo>
                  <a:lnTo>
                    <a:pt x="10196" y="51680"/>
                  </a:lnTo>
                  <a:cubicBezTo>
                    <a:pt x="10196" y="46444"/>
                    <a:pt x="14454" y="42184"/>
                    <a:pt x="19690" y="42184"/>
                  </a:cubicBezTo>
                  <a:cubicBezTo>
                    <a:pt x="24926" y="42184"/>
                    <a:pt x="29186" y="46444"/>
                    <a:pt x="29186" y="51680"/>
                  </a:cubicBezTo>
                  <a:cubicBezTo>
                    <a:pt x="29186" y="51690"/>
                    <a:pt x="29185" y="51700"/>
                    <a:pt x="29185" y="51710"/>
                  </a:cubicBezTo>
                  <a:lnTo>
                    <a:pt x="63370" y="51710"/>
                  </a:lnTo>
                  <a:cubicBezTo>
                    <a:pt x="63370" y="51700"/>
                    <a:pt x="63369" y="51690"/>
                    <a:pt x="63369" y="51680"/>
                  </a:cubicBezTo>
                  <a:cubicBezTo>
                    <a:pt x="63369" y="46444"/>
                    <a:pt x="67629" y="42184"/>
                    <a:pt x="72865" y="42184"/>
                  </a:cubicBezTo>
                  <a:cubicBezTo>
                    <a:pt x="78101" y="42184"/>
                    <a:pt x="82360" y="46444"/>
                    <a:pt x="82360" y="51680"/>
                  </a:cubicBezTo>
                  <a:cubicBezTo>
                    <a:pt x="82360" y="51690"/>
                    <a:pt x="82358" y="51700"/>
                    <a:pt x="82358" y="51710"/>
                  </a:cubicBezTo>
                  <a:lnTo>
                    <a:pt x="87355" y="51710"/>
                  </a:lnTo>
                  <a:cubicBezTo>
                    <a:pt x="89290" y="51710"/>
                    <a:pt x="90861" y="50141"/>
                    <a:pt x="90861" y="48204"/>
                  </a:cubicBezTo>
                  <a:lnTo>
                    <a:pt x="90861" y="47394"/>
                  </a:lnTo>
                  <a:cubicBezTo>
                    <a:pt x="91937" y="47136"/>
                    <a:pt x="92732" y="45840"/>
                    <a:pt x="92732" y="44229"/>
                  </a:cubicBezTo>
                  <a:lnTo>
                    <a:pt x="92732" y="39847"/>
                  </a:lnTo>
                  <a:cubicBezTo>
                    <a:pt x="92731" y="38237"/>
                    <a:pt x="91935" y="36940"/>
                    <a:pt x="90860" y="36684"/>
                  </a:cubicBezTo>
                  <a:lnTo>
                    <a:pt x="90860" y="35058"/>
                  </a:lnTo>
                  <a:cubicBezTo>
                    <a:pt x="90860" y="33122"/>
                    <a:pt x="89290" y="31552"/>
                    <a:pt x="87353" y="31552"/>
                  </a:cubicBezTo>
                  <a:lnTo>
                    <a:pt x="83730" y="31394"/>
                  </a:lnTo>
                  <a:lnTo>
                    <a:pt x="83730" y="30447"/>
                  </a:lnTo>
                  <a:cubicBezTo>
                    <a:pt x="84199" y="30218"/>
                    <a:pt x="84526" y="29741"/>
                    <a:pt x="84526" y="29183"/>
                  </a:cubicBezTo>
                  <a:lnTo>
                    <a:pt x="84526" y="27625"/>
                  </a:lnTo>
                  <a:cubicBezTo>
                    <a:pt x="84526" y="27158"/>
                    <a:pt x="84295" y="26722"/>
                    <a:pt x="83910" y="26459"/>
                  </a:cubicBezTo>
                  <a:lnTo>
                    <a:pt x="82204" y="30255"/>
                  </a:lnTo>
                  <a:cubicBezTo>
                    <a:pt x="82457" y="30473"/>
                    <a:pt x="82780" y="30593"/>
                    <a:pt x="83113" y="30595"/>
                  </a:cubicBezTo>
                  <a:cubicBezTo>
                    <a:pt x="83125" y="30595"/>
                    <a:pt x="83135" y="30592"/>
                    <a:pt x="83146" y="30592"/>
                  </a:cubicBezTo>
                  <a:lnTo>
                    <a:pt x="83146" y="31368"/>
                  </a:lnTo>
                  <a:lnTo>
                    <a:pt x="77274" y="31113"/>
                  </a:lnTo>
                  <a:lnTo>
                    <a:pt x="70263" y="3507"/>
                  </a:lnTo>
                  <a:cubicBezTo>
                    <a:pt x="69722" y="1501"/>
                    <a:pt x="67232" y="0"/>
                    <a:pt x="65296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8534244" y="-705302"/>
              <a:ext cx="165467" cy="165448"/>
            </a:xfrm>
            <a:custGeom>
              <a:avLst/>
              <a:gdLst/>
              <a:ahLst/>
              <a:cxnLst/>
              <a:rect l="l" t="t" r="r" b="b"/>
              <a:pathLst>
                <a:path w="16655" h="16653" extrusionOk="0">
                  <a:moveTo>
                    <a:pt x="8327" y="3944"/>
                  </a:moveTo>
                  <a:cubicBezTo>
                    <a:pt x="10744" y="3944"/>
                    <a:pt x="12710" y="5909"/>
                    <a:pt x="12710" y="8326"/>
                  </a:cubicBezTo>
                  <a:cubicBezTo>
                    <a:pt x="12710" y="10743"/>
                    <a:pt x="10744" y="12709"/>
                    <a:pt x="8327" y="12709"/>
                  </a:cubicBezTo>
                  <a:cubicBezTo>
                    <a:pt x="5911" y="12709"/>
                    <a:pt x="3945" y="10743"/>
                    <a:pt x="3945" y="8326"/>
                  </a:cubicBezTo>
                  <a:cubicBezTo>
                    <a:pt x="3945" y="5909"/>
                    <a:pt x="5911" y="3944"/>
                    <a:pt x="8327" y="3944"/>
                  </a:cubicBezTo>
                  <a:close/>
                  <a:moveTo>
                    <a:pt x="8327" y="0"/>
                  </a:moveTo>
                  <a:cubicBezTo>
                    <a:pt x="3729" y="0"/>
                    <a:pt x="1" y="3728"/>
                    <a:pt x="1" y="8326"/>
                  </a:cubicBezTo>
                  <a:lnTo>
                    <a:pt x="1" y="8356"/>
                  </a:lnTo>
                  <a:cubicBezTo>
                    <a:pt x="18" y="12941"/>
                    <a:pt x="3738" y="16653"/>
                    <a:pt x="8327" y="16653"/>
                  </a:cubicBezTo>
                  <a:cubicBezTo>
                    <a:pt x="12917" y="16653"/>
                    <a:pt x="16637" y="12941"/>
                    <a:pt x="16653" y="8356"/>
                  </a:cubicBezTo>
                  <a:cubicBezTo>
                    <a:pt x="16653" y="8346"/>
                    <a:pt x="16654" y="8336"/>
                    <a:pt x="16654" y="8326"/>
                  </a:cubicBezTo>
                  <a:cubicBezTo>
                    <a:pt x="16654" y="3728"/>
                    <a:pt x="12926" y="0"/>
                    <a:pt x="8327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8465186" y="-1083120"/>
              <a:ext cx="496353" cy="250104"/>
            </a:xfrm>
            <a:custGeom>
              <a:avLst/>
              <a:gdLst/>
              <a:ahLst/>
              <a:cxnLst/>
              <a:rect l="l" t="t" r="r" b="b"/>
              <a:pathLst>
                <a:path w="49960" h="25174" extrusionOk="0">
                  <a:moveTo>
                    <a:pt x="3592" y="1"/>
                  </a:moveTo>
                  <a:cubicBezTo>
                    <a:pt x="1612" y="1"/>
                    <a:pt x="1" y="1443"/>
                    <a:pt x="1" y="3216"/>
                  </a:cubicBezTo>
                  <a:lnTo>
                    <a:pt x="1" y="21960"/>
                  </a:lnTo>
                  <a:cubicBezTo>
                    <a:pt x="1" y="23732"/>
                    <a:pt x="1612" y="25174"/>
                    <a:pt x="3592" y="25174"/>
                  </a:cubicBezTo>
                  <a:lnTo>
                    <a:pt x="46369" y="25174"/>
                  </a:lnTo>
                  <a:cubicBezTo>
                    <a:pt x="48348" y="25174"/>
                    <a:pt x="49960" y="23732"/>
                    <a:pt x="49960" y="21960"/>
                  </a:cubicBezTo>
                  <a:lnTo>
                    <a:pt x="49960" y="3216"/>
                  </a:lnTo>
                  <a:cubicBezTo>
                    <a:pt x="49960" y="1443"/>
                    <a:pt x="48348" y="1"/>
                    <a:pt x="46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8474257" y="-1071963"/>
              <a:ext cx="478221" cy="231982"/>
            </a:xfrm>
            <a:custGeom>
              <a:avLst/>
              <a:gdLst/>
              <a:ahLst/>
              <a:cxnLst/>
              <a:rect l="l" t="t" r="r" b="b"/>
              <a:pathLst>
                <a:path w="48135" h="23350" extrusionOk="0">
                  <a:moveTo>
                    <a:pt x="45465" y="2416"/>
                  </a:moveTo>
                  <a:cubicBezTo>
                    <a:pt x="45553" y="2416"/>
                    <a:pt x="45640" y="2435"/>
                    <a:pt x="45720" y="2471"/>
                  </a:cubicBezTo>
                  <a:lnTo>
                    <a:pt x="45720" y="20879"/>
                  </a:lnTo>
                  <a:cubicBezTo>
                    <a:pt x="45640" y="20914"/>
                    <a:pt x="45553" y="20934"/>
                    <a:pt x="45465" y="20934"/>
                  </a:cubicBezTo>
                  <a:cubicBezTo>
                    <a:pt x="45462" y="20934"/>
                    <a:pt x="45460" y="20934"/>
                    <a:pt x="45457" y="20934"/>
                  </a:cubicBezTo>
                  <a:lnTo>
                    <a:pt x="2679" y="20934"/>
                  </a:lnTo>
                  <a:cubicBezTo>
                    <a:pt x="2676" y="20934"/>
                    <a:pt x="2673" y="20934"/>
                    <a:pt x="2671" y="20934"/>
                  </a:cubicBezTo>
                  <a:cubicBezTo>
                    <a:pt x="2583" y="20934"/>
                    <a:pt x="2496" y="20914"/>
                    <a:pt x="2415" y="20879"/>
                  </a:cubicBezTo>
                  <a:lnTo>
                    <a:pt x="2415" y="2471"/>
                  </a:lnTo>
                  <a:cubicBezTo>
                    <a:pt x="2496" y="2435"/>
                    <a:pt x="2582" y="2416"/>
                    <a:pt x="2670" y="2416"/>
                  </a:cubicBezTo>
                  <a:cubicBezTo>
                    <a:pt x="2673" y="2416"/>
                    <a:pt x="2676" y="2416"/>
                    <a:pt x="2679" y="2416"/>
                  </a:cubicBezTo>
                  <a:lnTo>
                    <a:pt x="45457" y="2416"/>
                  </a:lnTo>
                  <a:cubicBezTo>
                    <a:pt x="45460" y="2416"/>
                    <a:pt x="45463" y="2416"/>
                    <a:pt x="45465" y="2416"/>
                  </a:cubicBezTo>
                  <a:close/>
                  <a:moveTo>
                    <a:pt x="2679" y="0"/>
                  </a:moveTo>
                  <a:cubicBezTo>
                    <a:pt x="1201" y="0"/>
                    <a:pt x="1" y="1033"/>
                    <a:pt x="1" y="2302"/>
                  </a:cubicBezTo>
                  <a:lnTo>
                    <a:pt x="1" y="21048"/>
                  </a:lnTo>
                  <a:cubicBezTo>
                    <a:pt x="1" y="22317"/>
                    <a:pt x="1201" y="23350"/>
                    <a:pt x="2679" y="23350"/>
                  </a:cubicBezTo>
                  <a:lnTo>
                    <a:pt x="45457" y="23350"/>
                  </a:lnTo>
                  <a:cubicBezTo>
                    <a:pt x="46933" y="23350"/>
                    <a:pt x="48135" y="22317"/>
                    <a:pt x="48135" y="21048"/>
                  </a:cubicBezTo>
                  <a:lnTo>
                    <a:pt x="48135" y="2302"/>
                  </a:lnTo>
                  <a:cubicBezTo>
                    <a:pt x="48135" y="1033"/>
                    <a:pt x="46933" y="0"/>
                    <a:pt x="45457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9062518" y="-705302"/>
              <a:ext cx="165467" cy="165448"/>
            </a:xfrm>
            <a:custGeom>
              <a:avLst/>
              <a:gdLst/>
              <a:ahLst/>
              <a:cxnLst/>
              <a:rect l="l" t="t" r="r" b="b"/>
              <a:pathLst>
                <a:path w="16655" h="16653" extrusionOk="0">
                  <a:moveTo>
                    <a:pt x="8328" y="3944"/>
                  </a:moveTo>
                  <a:cubicBezTo>
                    <a:pt x="10744" y="3944"/>
                    <a:pt x="12710" y="5909"/>
                    <a:pt x="12710" y="8326"/>
                  </a:cubicBezTo>
                  <a:cubicBezTo>
                    <a:pt x="12710" y="10743"/>
                    <a:pt x="10746" y="12709"/>
                    <a:pt x="8328" y="12709"/>
                  </a:cubicBezTo>
                  <a:cubicBezTo>
                    <a:pt x="5912" y="12709"/>
                    <a:pt x="3945" y="10743"/>
                    <a:pt x="3945" y="8326"/>
                  </a:cubicBezTo>
                  <a:cubicBezTo>
                    <a:pt x="3945" y="5909"/>
                    <a:pt x="5912" y="3944"/>
                    <a:pt x="8328" y="3944"/>
                  </a:cubicBezTo>
                  <a:close/>
                  <a:moveTo>
                    <a:pt x="8328" y="0"/>
                  </a:moveTo>
                  <a:cubicBezTo>
                    <a:pt x="3729" y="0"/>
                    <a:pt x="1" y="3728"/>
                    <a:pt x="1" y="8326"/>
                  </a:cubicBezTo>
                  <a:lnTo>
                    <a:pt x="1" y="8356"/>
                  </a:lnTo>
                  <a:cubicBezTo>
                    <a:pt x="17" y="12941"/>
                    <a:pt x="3738" y="16653"/>
                    <a:pt x="8328" y="16653"/>
                  </a:cubicBezTo>
                  <a:cubicBezTo>
                    <a:pt x="12916" y="16653"/>
                    <a:pt x="16636" y="12941"/>
                    <a:pt x="16653" y="8356"/>
                  </a:cubicBezTo>
                  <a:cubicBezTo>
                    <a:pt x="16653" y="8346"/>
                    <a:pt x="16653" y="8336"/>
                    <a:pt x="16653" y="8326"/>
                  </a:cubicBezTo>
                  <a:cubicBezTo>
                    <a:pt x="16655" y="3728"/>
                    <a:pt x="12926" y="0"/>
                    <a:pt x="8328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9113326" y="-654514"/>
              <a:ext cx="63852" cy="63872"/>
            </a:xfrm>
            <a:custGeom>
              <a:avLst/>
              <a:gdLst/>
              <a:ahLst/>
              <a:cxnLst/>
              <a:rect l="l" t="t" r="r" b="b"/>
              <a:pathLst>
                <a:path w="6427" h="6429" extrusionOk="0">
                  <a:moveTo>
                    <a:pt x="3214" y="1"/>
                  </a:moveTo>
                  <a:cubicBezTo>
                    <a:pt x="1438" y="1"/>
                    <a:pt x="0" y="1439"/>
                    <a:pt x="0" y="3214"/>
                  </a:cubicBezTo>
                  <a:cubicBezTo>
                    <a:pt x="0" y="4989"/>
                    <a:pt x="1438" y="6429"/>
                    <a:pt x="3214" y="6429"/>
                  </a:cubicBezTo>
                  <a:cubicBezTo>
                    <a:pt x="4990" y="6429"/>
                    <a:pt x="6427" y="4989"/>
                    <a:pt x="6427" y="3214"/>
                  </a:cubicBezTo>
                  <a:cubicBezTo>
                    <a:pt x="6427" y="1439"/>
                    <a:pt x="4989" y="1"/>
                    <a:pt x="3214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8585052" y="-654514"/>
              <a:ext cx="63852" cy="63872"/>
            </a:xfrm>
            <a:custGeom>
              <a:avLst/>
              <a:gdLst/>
              <a:ahLst/>
              <a:cxnLst/>
              <a:rect l="l" t="t" r="r" b="b"/>
              <a:pathLst>
                <a:path w="6427" h="6429" extrusionOk="0">
                  <a:moveTo>
                    <a:pt x="3213" y="1"/>
                  </a:moveTo>
                  <a:cubicBezTo>
                    <a:pt x="1438" y="1"/>
                    <a:pt x="0" y="1439"/>
                    <a:pt x="0" y="3214"/>
                  </a:cubicBezTo>
                  <a:cubicBezTo>
                    <a:pt x="0" y="4989"/>
                    <a:pt x="1438" y="6429"/>
                    <a:pt x="3213" y="6429"/>
                  </a:cubicBezTo>
                  <a:cubicBezTo>
                    <a:pt x="4989" y="6429"/>
                    <a:pt x="6427" y="4989"/>
                    <a:pt x="6427" y="3214"/>
                  </a:cubicBezTo>
                  <a:cubicBezTo>
                    <a:pt x="6427" y="1439"/>
                    <a:pt x="4989" y="1"/>
                    <a:pt x="3213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8504052" y="-814269"/>
              <a:ext cx="418641" cy="17565"/>
            </a:xfrm>
            <a:custGeom>
              <a:avLst/>
              <a:gdLst/>
              <a:ahLst/>
              <a:cxnLst/>
              <a:rect l="l" t="t" r="r" b="b"/>
              <a:pathLst>
                <a:path w="42138" h="1768" extrusionOk="0">
                  <a:moveTo>
                    <a:pt x="0" y="0"/>
                  </a:moveTo>
                  <a:lnTo>
                    <a:pt x="0" y="807"/>
                  </a:lnTo>
                  <a:cubicBezTo>
                    <a:pt x="0" y="1337"/>
                    <a:pt x="863" y="1768"/>
                    <a:pt x="1922" y="1768"/>
                  </a:cubicBezTo>
                  <a:lnTo>
                    <a:pt x="40216" y="1768"/>
                  </a:lnTo>
                  <a:cubicBezTo>
                    <a:pt x="41275" y="1768"/>
                    <a:pt x="42137" y="1337"/>
                    <a:pt x="42137" y="807"/>
                  </a:cubicBezTo>
                  <a:lnTo>
                    <a:pt x="42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8451307" y="-711978"/>
              <a:ext cx="28583" cy="13343"/>
            </a:xfrm>
            <a:custGeom>
              <a:avLst/>
              <a:gdLst/>
              <a:ahLst/>
              <a:cxnLst/>
              <a:rect l="l" t="t" r="r" b="b"/>
              <a:pathLst>
                <a:path w="2877" h="1343" extrusionOk="0">
                  <a:moveTo>
                    <a:pt x="672" y="1"/>
                  </a:moveTo>
                  <a:cubicBezTo>
                    <a:pt x="301" y="1"/>
                    <a:pt x="0" y="301"/>
                    <a:pt x="0" y="672"/>
                  </a:cubicBezTo>
                  <a:cubicBezTo>
                    <a:pt x="0" y="1042"/>
                    <a:pt x="301" y="1343"/>
                    <a:pt x="672" y="1343"/>
                  </a:cubicBezTo>
                  <a:lnTo>
                    <a:pt x="2206" y="1343"/>
                  </a:lnTo>
                  <a:cubicBezTo>
                    <a:pt x="2576" y="1343"/>
                    <a:pt x="2876" y="1042"/>
                    <a:pt x="2876" y="672"/>
                  </a:cubicBezTo>
                  <a:cubicBezTo>
                    <a:pt x="2876" y="301"/>
                    <a:pt x="2576" y="1"/>
                    <a:pt x="220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9265709" y="-711978"/>
              <a:ext cx="28583" cy="13343"/>
            </a:xfrm>
            <a:custGeom>
              <a:avLst/>
              <a:gdLst/>
              <a:ahLst/>
              <a:cxnLst/>
              <a:rect l="l" t="t" r="r" b="b"/>
              <a:pathLst>
                <a:path w="2877" h="1343" extrusionOk="0">
                  <a:moveTo>
                    <a:pt x="672" y="1"/>
                  </a:moveTo>
                  <a:cubicBezTo>
                    <a:pt x="301" y="1"/>
                    <a:pt x="0" y="301"/>
                    <a:pt x="0" y="672"/>
                  </a:cubicBezTo>
                  <a:cubicBezTo>
                    <a:pt x="0" y="1042"/>
                    <a:pt x="301" y="1343"/>
                    <a:pt x="672" y="1343"/>
                  </a:cubicBezTo>
                  <a:lnTo>
                    <a:pt x="2206" y="1343"/>
                  </a:lnTo>
                  <a:cubicBezTo>
                    <a:pt x="2576" y="1343"/>
                    <a:pt x="2877" y="1042"/>
                    <a:pt x="2877" y="672"/>
                  </a:cubicBezTo>
                  <a:cubicBezTo>
                    <a:pt x="2877" y="301"/>
                    <a:pt x="2576" y="1"/>
                    <a:pt x="220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9062518" y="-1136024"/>
              <a:ext cx="123611" cy="33968"/>
            </a:xfrm>
            <a:custGeom>
              <a:avLst/>
              <a:gdLst/>
              <a:ahLst/>
              <a:cxnLst/>
              <a:rect l="l" t="t" r="r" b="b"/>
              <a:pathLst>
                <a:path w="12442" h="3419" extrusionOk="0">
                  <a:moveTo>
                    <a:pt x="1" y="0"/>
                  </a:moveTo>
                  <a:lnTo>
                    <a:pt x="4280" y="3418"/>
                  </a:lnTo>
                  <a:lnTo>
                    <a:pt x="8335" y="3418"/>
                  </a:lnTo>
                  <a:cubicBezTo>
                    <a:pt x="9009" y="3418"/>
                    <a:pt x="9662" y="3179"/>
                    <a:pt x="10179" y="2746"/>
                  </a:cubicBezTo>
                  <a:lnTo>
                    <a:pt x="11924" y="1278"/>
                  </a:lnTo>
                  <a:cubicBezTo>
                    <a:pt x="12441" y="844"/>
                    <a:pt x="12134" y="0"/>
                    <a:pt x="11459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8486248" y="-1059962"/>
              <a:ext cx="189431" cy="206181"/>
            </a:xfrm>
            <a:custGeom>
              <a:avLst/>
              <a:gdLst/>
              <a:ahLst/>
              <a:cxnLst/>
              <a:rect l="l" t="t" r="r" b="b"/>
              <a:pathLst>
                <a:path w="19067" h="20753" extrusionOk="0">
                  <a:moveTo>
                    <a:pt x="15290" y="1"/>
                  </a:moveTo>
                  <a:lnTo>
                    <a:pt x="1" y="17257"/>
                  </a:lnTo>
                  <a:lnTo>
                    <a:pt x="1" y="19840"/>
                  </a:lnTo>
                  <a:cubicBezTo>
                    <a:pt x="1" y="20218"/>
                    <a:pt x="275" y="20556"/>
                    <a:pt x="679" y="20753"/>
                  </a:cubicBezTo>
                  <a:lnTo>
                    <a:pt x="19066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8830516" y="-977541"/>
              <a:ext cx="109971" cy="125559"/>
            </a:xfrm>
            <a:custGeom>
              <a:avLst/>
              <a:gdLst/>
              <a:ahLst/>
              <a:cxnLst/>
              <a:rect l="l" t="t" r="r" b="b"/>
              <a:pathLst>
                <a:path w="11069" h="12638" extrusionOk="0">
                  <a:moveTo>
                    <a:pt x="11069" y="0"/>
                  </a:moveTo>
                  <a:lnTo>
                    <a:pt x="1" y="12492"/>
                  </a:lnTo>
                  <a:lnTo>
                    <a:pt x="1" y="12637"/>
                  </a:lnTo>
                  <a:lnTo>
                    <a:pt x="3647" y="12637"/>
                  </a:lnTo>
                  <a:lnTo>
                    <a:pt x="11069" y="4261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8521408" y="-1059962"/>
              <a:ext cx="203022" cy="207979"/>
            </a:xfrm>
            <a:custGeom>
              <a:avLst/>
              <a:gdLst/>
              <a:ahLst/>
              <a:cxnLst/>
              <a:rect l="l" t="t" r="r" b="b"/>
              <a:pathLst>
                <a:path w="20435" h="20934" extrusionOk="0">
                  <a:moveTo>
                    <a:pt x="18547" y="1"/>
                  </a:moveTo>
                  <a:lnTo>
                    <a:pt x="1" y="20933"/>
                  </a:lnTo>
                  <a:lnTo>
                    <a:pt x="1888" y="20933"/>
                  </a:lnTo>
                  <a:lnTo>
                    <a:pt x="2043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8752029" y="-1059962"/>
              <a:ext cx="203022" cy="207979"/>
            </a:xfrm>
            <a:custGeom>
              <a:avLst/>
              <a:gdLst/>
              <a:ahLst/>
              <a:cxnLst/>
              <a:rect l="l" t="t" r="r" b="b"/>
              <a:pathLst>
                <a:path w="20435" h="20934" extrusionOk="0">
                  <a:moveTo>
                    <a:pt x="18547" y="1"/>
                  </a:moveTo>
                  <a:lnTo>
                    <a:pt x="1" y="20933"/>
                  </a:lnTo>
                  <a:lnTo>
                    <a:pt x="1888" y="20933"/>
                  </a:lnTo>
                  <a:lnTo>
                    <a:pt x="2043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8701371" y="-1102066"/>
              <a:ext cx="24003" cy="250084"/>
            </a:xfrm>
            <a:custGeom>
              <a:avLst/>
              <a:gdLst/>
              <a:ahLst/>
              <a:cxnLst/>
              <a:rect l="l" t="t" r="r" b="b"/>
              <a:pathLst>
                <a:path w="2416" h="25172" extrusionOk="0">
                  <a:moveTo>
                    <a:pt x="0" y="0"/>
                  </a:moveTo>
                  <a:lnTo>
                    <a:pt x="0" y="25171"/>
                  </a:lnTo>
                  <a:lnTo>
                    <a:pt x="2416" y="25171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8380083" y="-1084521"/>
              <a:ext cx="666579" cy="89206"/>
            </a:xfrm>
            <a:custGeom>
              <a:avLst/>
              <a:gdLst/>
              <a:ahLst/>
              <a:cxnLst/>
              <a:rect l="l" t="t" r="r" b="b"/>
              <a:pathLst>
                <a:path w="67094" h="8979" extrusionOk="0">
                  <a:moveTo>
                    <a:pt x="5851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67094" y="8979"/>
                  </a:lnTo>
                  <a:lnTo>
                    <a:pt x="67094" y="7912"/>
                  </a:lnTo>
                  <a:lnTo>
                    <a:pt x="61220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8424512" y="-1084521"/>
              <a:ext cx="87309" cy="89206"/>
            </a:xfrm>
            <a:custGeom>
              <a:avLst/>
              <a:gdLst/>
              <a:ahLst/>
              <a:cxnLst/>
              <a:rect l="l" t="t" r="r" b="b"/>
              <a:pathLst>
                <a:path w="8788" h="8979" extrusionOk="0">
                  <a:moveTo>
                    <a:pt x="5100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4474" y="8979"/>
                  </a:lnTo>
                  <a:lnTo>
                    <a:pt x="4474" y="7912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8691148" y="-1084521"/>
              <a:ext cx="44439" cy="89206"/>
            </a:xfrm>
            <a:custGeom>
              <a:avLst/>
              <a:gdLst/>
              <a:ahLst/>
              <a:cxnLst/>
              <a:rect l="l" t="t" r="r" b="b"/>
              <a:pathLst>
                <a:path w="4473" h="8979" extrusionOk="0">
                  <a:moveTo>
                    <a:pt x="392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4472" y="8979"/>
                  </a:lnTo>
                  <a:lnTo>
                    <a:pt x="4472" y="7912"/>
                  </a:lnTo>
                  <a:lnTo>
                    <a:pt x="40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8513381" y="-1084521"/>
              <a:ext cx="71741" cy="89206"/>
            </a:xfrm>
            <a:custGeom>
              <a:avLst/>
              <a:gdLst/>
              <a:ahLst/>
              <a:cxnLst/>
              <a:rect l="l" t="t" r="r" b="b"/>
              <a:pathLst>
                <a:path w="7221" h="8979" extrusionOk="0">
                  <a:moveTo>
                    <a:pt x="3531" y="1"/>
                  </a:moveTo>
                  <a:lnTo>
                    <a:pt x="1" y="7912"/>
                  </a:lnTo>
                  <a:lnTo>
                    <a:pt x="1" y="8979"/>
                  </a:lnTo>
                  <a:lnTo>
                    <a:pt x="4474" y="8979"/>
                  </a:lnTo>
                  <a:lnTo>
                    <a:pt x="4474" y="7912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8602259" y="-1084521"/>
              <a:ext cx="56143" cy="89206"/>
            </a:xfrm>
            <a:custGeom>
              <a:avLst/>
              <a:gdLst/>
              <a:ahLst/>
              <a:cxnLst/>
              <a:rect l="l" t="t" r="r" b="b"/>
              <a:pathLst>
                <a:path w="5651" h="8979" extrusionOk="0">
                  <a:moveTo>
                    <a:pt x="1962" y="1"/>
                  </a:moveTo>
                  <a:lnTo>
                    <a:pt x="0" y="7912"/>
                  </a:lnTo>
                  <a:lnTo>
                    <a:pt x="0" y="8979"/>
                  </a:lnTo>
                  <a:lnTo>
                    <a:pt x="4474" y="8979"/>
                  </a:lnTo>
                  <a:lnTo>
                    <a:pt x="4474" y="79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8768323" y="-1084521"/>
              <a:ext cx="56133" cy="89206"/>
            </a:xfrm>
            <a:custGeom>
              <a:avLst/>
              <a:gdLst/>
              <a:ahLst/>
              <a:cxnLst/>
              <a:rect l="l" t="t" r="r" b="b"/>
              <a:pathLst>
                <a:path w="5650" h="8979" extrusionOk="0">
                  <a:moveTo>
                    <a:pt x="1" y="1"/>
                  </a:moveTo>
                  <a:lnTo>
                    <a:pt x="1176" y="7912"/>
                  </a:lnTo>
                  <a:lnTo>
                    <a:pt x="1176" y="8979"/>
                  </a:lnTo>
                  <a:lnTo>
                    <a:pt x="5650" y="8979"/>
                  </a:lnTo>
                  <a:lnTo>
                    <a:pt x="5650" y="791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8841613" y="-1084521"/>
              <a:ext cx="71721" cy="89206"/>
            </a:xfrm>
            <a:custGeom>
              <a:avLst/>
              <a:gdLst/>
              <a:ahLst/>
              <a:cxnLst/>
              <a:rect l="l" t="t" r="r" b="b"/>
              <a:pathLst>
                <a:path w="7219" h="8979" extrusionOk="0">
                  <a:moveTo>
                    <a:pt x="0" y="1"/>
                  </a:moveTo>
                  <a:lnTo>
                    <a:pt x="2746" y="7912"/>
                  </a:lnTo>
                  <a:lnTo>
                    <a:pt x="2746" y="8979"/>
                  </a:lnTo>
                  <a:lnTo>
                    <a:pt x="7218" y="8979"/>
                  </a:lnTo>
                  <a:lnTo>
                    <a:pt x="7218" y="791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8914904" y="-1084521"/>
              <a:ext cx="87319" cy="89206"/>
            </a:xfrm>
            <a:custGeom>
              <a:avLst/>
              <a:gdLst/>
              <a:ahLst/>
              <a:cxnLst/>
              <a:rect l="l" t="t" r="r" b="b"/>
              <a:pathLst>
                <a:path w="8789" h="8979" extrusionOk="0">
                  <a:moveTo>
                    <a:pt x="0" y="1"/>
                  </a:moveTo>
                  <a:lnTo>
                    <a:pt x="4315" y="7912"/>
                  </a:lnTo>
                  <a:lnTo>
                    <a:pt x="4315" y="8979"/>
                  </a:lnTo>
                  <a:lnTo>
                    <a:pt x="8788" y="8979"/>
                  </a:lnTo>
                  <a:lnTo>
                    <a:pt x="8788" y="7912"/>
                  </a:lnTo>
                  <a:lnTo>
                    <a:pt x="36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8595146" y="-1260390"/>
              <a:ext cx="126274" cy="55159"/>
            </a:xfrm>
            <a:custGeom>
              <a:avLst/>
              <a:gdLst/>
              <a:ahLst/>
              <a:cxnLst/>
              <a:rect l="l" t="t" r="r" b="b"/>
              <a:pathLst>
                <a:path w="12710" h="5552" extrusionOk="0">
                  <a:moveTo>
                    <a:pt x="10580" y="0"/>
                  </a:moveTo>
                  <a:cubicBezTo>
                    <a:pt x="10467" y="0"/>
                    <a:pt x="10352" y="10"/>
                    <a:pt x="10236" y="31"/>
                  </a:cubicBezTo>
                  <a:lnTo>
                    <a:pt x="1758" y="1563"/>
                  </a:lnTo>
                  <a:cubicBezTo>
                    <a:pt x="705" y="1753"/>
                    <a:pt x="0" y="2770"/>
                    <a:pt x="190" y="3823"/>
                  </a:cubicBezTo>
                  <a:lnTo>
                    <a:pt x="214" y="3953"/>
                  </a:lnTo>
                  <a:cubicBezTo>
                    <a:pt x="382" y="4890"/>
                    <a:pt x="1206" y="5552"/>
                    <a:pt x="2127" y="5552"/>
                  </a:cubicBezTo>
                  <a:cubicBezTo>
                    <a:pt x="2241" y="5552"/>
                    <a:pt x="2357" y="5542"/>
                    <a:pt x="2473" y="5521"/>
                  </a:cubicBezTo>
                  <a:lnTo>
                    <a:pt x="10952" y="3989"/>
                  </a:lnTo>
                  <a:cubicBezTo>
                    <a:pt x="12004" y="3799"/>
                    <a:pt x="12710" y="2782"/>
                    <a:pt x="12520" y="1729"/>
                  </a:cubicBezTo>
                  <a:lnTo>
                    <a:pt x="12496" y="1599"/>
                  </a:lnTo>
                  <a:cubicBezTo>
                    <a:pt x="12327" y="662"/>
                    <a:pt x="11502" y="0"/>
                    <a:pt x="10580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8663976" y="-1352617"/>
              <a:ext cx="311452" cy="190722"/>
            </a:xfrm>
            <a:custGeom>
              <a:avLst/>
              <a:gdLst/>
              <a:ahLst/>
              <a:cxnLst/>
              <a:rect l="l" t="t" r="r" b="b"/>
              <a:pathLst>
                <a:path w="31349" h="19197" extrusionOk="0">
                  <a:moveTo>
                    <a:pt x="22956" y="0"/>
                  </a:moveTo>
                  <a:cubicBezTo>
                    <a:pt x="22508" y="0"/>
                    <a:pt x="22053" y="40"/>
                    <a:pt x="21597" y="122"/>
                  </a:cubicBezTo>
                  <a:lnTo>
                    <a:pt x="2657" y="3545"/>
                  </a:lnTo>
                  <a:cubicBezTo>
                    <a:pt x="1066" y="3832"/>
                    <a:pt x="0" y="5368"/>
                    <a:pt x="288" y="6958"/>
                  </a:cubicBezTo>
                  <a:lnTo>
                    <a:pt x="2062" y="16781"/>
                  </a:lnTo>
                  <a:cubicBezTo>
                    <a:pt x="2318" y="18197"/>
                    <a:pt x="3564" y="19197"/>
                    <a:pt x="4955" y="19197"/>
                  </a:cubicBezTo>
                  <a:cubicBezTo>
                    <a:pt x="5127" y="19197"/>
                    <a:pt x="5301" y="19181"/>
                    <a:pt x="5476" y="19150"/>
                  </a:cubicBezTo>
                  <a:lnTo>
                    <a:pt x="24417" y="15728"/>
                  </a:lnTo>
                  <a:cubicBezTo>
                    <a:pt x="28567" y="14978"/>
                    <a:pt x="31348" y="10969"/>
                    <a:pt x="30598" y="6819"/>
                  </a:cubicBezTo>
                  <a:lnTo>
                    <a:pt x="30506" y="6304"/>
                  </a:lnTo>
                  <a:cubicBezTo>
                    <a:pt x="29839" y="2610"/>
                    <a:pt x="26589" y="0"/>
                    <a:pt x="22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8653077" y="-1364628"/>
              <a:ext cx="330875" cy="214735"/>
            </a:xfrm>
            <a:custGeom>
              <a:avLst/>
              <a:gdLst/>
              <a:ahLst/>
              <a:cxnLst/>
              <a:rect l="l" t="t" r="r" b="b"/>
              <a:pathLst>
                <a:path w="33304" h="21614" extrusionOk="0">
                  <a:moveTo>
                    <a:pt x="24056" y="2416"/>
                  </a:moveTo>
                  <a:cubicBezTo>
                    <a:pt x="27118" y="2416"/>
                    <a:pt x="29850" y="4608"/>
                    <a:pt x="30414" y="7728"/>
                  </a:cubicBezTo>
                  <a:lnTo>
                    <a:pt x="30507" y="8243"/>
                  </a:lnTo>
                  <a:cubicBezTo>
                    <a:pt x="30813" y="9932"/>
                    <a:pt x="30436" y="11647"/>
                    <a:pt x="29449" y="13070"/>
                  </a:cubicBezTo>
                  <a:cubicBezTo>
                    <a:pt x="28462" y="14491"/>
                    <a:pt x="26988" y="15443"/>
                    <a:pt x="25299" y="15749"/>
                  </a:cubicBezTo>
                  <a:lnTo>
                    <a:pt x="6357" y="19171"/>
                  </a:lnTo>
                  <a:cubicBezTo>
                    <a:pt x="6256" y="19188"/>
                    <a:pt x="6155" y="19197"/>
                    <a:pt x="6055" y="19197"/>
                  </a:cubicBezTo>
                  <a:cubicBezTo>
                    <a:pt x="5233" y="19197"/>
                    <a:pt x="4503" y="18612"/>
                    <a:pt x="4347" y="17775"/>
                  </a:cubicBezTo>
                  <a:lnTo>
                    <a:pt x="2572" y="7951"/>
                  </a:lnTo>
                  <a:cubicBezTo>
                    <a:pt x="2408" y="7013"/>
                    <a:pt x="3030" y="6117"/>
                    <a:pt x="3967" y="5942"/>
                  </a:cubicBezTo>
                  <a:lnTo>
                    <a:pt x="22908" y="2519"/>
                  </a:lnTo>
                  <a:cubicBezTo>
                    <a:pt x="23293" y="2450"/>
                    <a:pt x="23677" y="2416"/>
                    <a:pt x="24056" y="2416"/>
                  </a:cubicBezTo>
                  <a:close/>
                  <a:moveTo>
                    <a:pt x="24065" y="0"/>
                  </a:moveTo>
                  <a:cubicBezTo>
                    <a:pt x="23538" y="0"/>
                    <a:pt x="23008" y="48"/>
                    <a:pt x="22480" y="143"/>
                  </a:cubicBezTo>
                  <a:lnTo>
                    <a:pt x="3539" y="3566"/>
                  </a:lnTo>
                  <a:cubicBezTo>
                    <a:pt x="2451" y="3762"/>
                    <a:pt x="1505" y="4372"/>
                    <a:pt x="873" y="5283"/>
                  </a:cubicBezTo>
                  <a:cubicBezTo>
                    <a:pt x="240" y="6195"/>
                    <a:pt x="0" y="7296"/>
                    <a:pt x="197" y="8382"/>
                  </a:cubicBezTo>
                  <a:lnTo>
                    <a:pt x="1971" y="18205"/>
                  </a:lnTo>
                  <a:cubicBezTo>
                    <a:pt x="2332" y="20173"/>
                    <a:pt x="4044" y="21606"/>
                    <a:pt x="6045" y="21614"/>
                  </a:cubicBezTo>
                  <a:cubicBezTo>
                    <a:pt x="6294" y="21614"/>
                    <a:pt x="6543" y="21591"/>
                    <a:pt x="6788" y="21547"/>
                  </a:cubicBezTo>
                  <a:lnTo>
                    <a:pt x="25728" y="18125"/>
                  </a:lnTo>
                  <a:cubicBezTo>
                    <a:pt x="28053" y="17705"/>
                    <a:pt x="30079" y="16398"/>
                    <a:pt x="31434" y="14446"/>
                  </a:cubicBezTo>
                  <a:cubicBezTo>
                    <a:pt x="32790" y="12493"/>
                    <a:pt x="33304" y="10138"/>
                    <a:pt x="32885" y="7813"/>
                  </a:cubicBezTo>
                  <a:lnTo>
                    <a:pt x="32791" y="7298"/>
                  </a:lnTo>
                  <a:cubicBezTo>
                    <a:pt x="32371" y="4974"/>
                    <a:pt x="31064" y="2947"/>
                    <a:pt x="29112" y="1593"/>
                  </a:cubicBezTo>
                  <a:cubicBezTo>
                    <a:pt x="27603" y="546"/>
                    <a:pt x="25854" y="0"/>
                    <a:pt x="2406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8774453" y="-1353511"/>
              <a:ext cx="201422" cy="177946"/>
            </a:xfrm>
            <a:custGeom>
              <a:avLst/>
              <a:gdLst/>
              <a:ahLst/>
              <a:cxnLst/>
              <a:rect l="l" t="t" r="r" b="b"/>
              <a:pathLst>
                <a:path w="20274" h="17911" extrusionOk="0">
                  <a:moveTo>
                    <a:pt x="12284" y="1"/>
                  </a:moveTo>
                  <a:cubicBezTo>
                    <a:pt x="11869" y="1"/>
                    <a:pt x="11448" y="38"/>
                    <a:pt x="11025" y="114"/>
                  </a:cubicBezTo>
                  <a:lnTo>
                    <a:pt x="1644" y="1808"/>
                  </a:lnTo>
                  <a:cubicBezTo>
                    <a:pt x="1643" y="1913"/>
                    <a:pt x="1650" y="2019"/>
                    <a:pt x="1669" y="2123"/>
                  </a:cubicBezTo>
                  <a:cubicBezTo>
                    <a:pt x="1819" y="2952"/>
                    <a:pt x="2572" y="3530"/>
                    <a:pt x="3430" y="3530"/>
                  </a:cubicBezTo>
                  <a:cubicBezTo>
                    <a:pt x="3543" y="3530"/>
                    <a:pt x="3658" y="3520"/>
                    <a:pt x="3774" y="3499"/>
                  </a:cubicBezTo>
                  <a:lnTo>
                    <a:pt x="4827" y="3308"/>
                  </a:lnTo>
                  <a:cubicBezTo>
                    <a:pt x="4943" y="3287"/>
                    <a:pt x="5058" y="3277"/>
                    <a:pt x="5171" y="3277"/>
                  </a:cubicBezTo>
                  <a:cubicBezTo>
                    <a:pt x="6029" y="3277"/>
                    <a:pt x="6782" y="3855"/>
                    <a:pt x="6932" y="4683"/>
                  </a:cubicBezTo>
                  <a:cubicBezTo>
                    <a:pt x="7101" y="5619"/>
                    <a:pt x="6439" y="6522"/>
                    <a:pt x="5455" y="6706"/>
                  </a:cubicBezTo>
                  <a:lnTo>
                    <a:pt x="5367" y="6721"/>
                  </a:lnTo>
                  <a:lnTo>
                    <a:pt x="2418" y="7255"/>
                  </a:lnTo>
                  <a:cubicBezTo>
                    <a:pt x="1731" y="7379"/>
                    <a:pt x="1201" y="7851"/>
                    <a:pt x="995" y="8441"/>
                  </a:cubicBezTo>
                  <a:cubicBezTo>
                    <a:pt x="889" y="8725"/>
                    <a:pt x="862" y="9032"/>
                    <a:pt x="915" y="9330"/>
                  </a:cubicBezTo>
                  <a:cubicBezTo>
                    <a:pt x="1069" y="10180"/>
                    <a:pt x="1843" y="10773"/>
                    <a:pt x="2723" y="10773"/>
                  </a:cubicBezTo>
                  <a:cubicBezTo>
                    <a:pt x="2840" y="10773"/>
                    <a:pt x="2958" y="10763"/>
                    <a:pt x="3077" y="10741"/>
                  </a:cubicBezTo>
                  <a:lnTo>
                    <a:pt x="4681" y="10452"/>
                  </a:lnTo>
                  <a:cubicBezTo>
                    <a:pt x="5431" y="10552"/>
                    <a:pt x="6056" y="11092"/>
                    <a:pt x="6191" y="11841"/>
                  </a:cubicBezTo>
                  <a:cubicBezTo>
                    <a:pt x="6360" y="12780"/>
                    <a:pt x="5693" y="13687"/>
                    <a:pt x="4701" y="13866"/>
                  </a:cubicBezTo>
                  <a:lnTo>
                    <a:pt x="1705" y="14407"/>
                  </a:lnTo>
                  <a:cubicBezTo>
                    <a:pt x="686" y="14591"/>
                    <a:pt x="0" y="15521"/>
                    <a:pt x="174" y="16486"/>
                  </a:cubicBezTo>
                  <a:cubicBezTo>
                    <a:pt x="313" y="17251"/>
                    <a:pt x="951" y="17805"/>
                    <a:pt x="1716" y="17910"/>
                  </a:cubicBezTo>
                  <a:lnTo>
                    <a:pt x="13845" y="15718"/>
                  </a:lnTo>
                  <a:cubicBezTo>
                    <a:pt x="17693" y="15023"/>
                    <a:pt x="20274" y="11306"/>
                    <a:pt x="19578" y="7457"/>
                  </a:cubicBezTo>
                  <a:lnTo>
                    <a:pt x="19286" y="5846"/>
                  </a:lnTo>
                  <a:cubicBezTo>
                    <a:pt x="18668" y="2420"/>
                    <a:pt x="15654" y="1"/>
                    <a:pt x="12284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8862666" y="-1215554"/>
              <a:ext cx="65452" cy="96509"/>
            </a:xfrm>
            <a:custGeom>
              <a:avLst/>
              <a:gdLst/>
              <a:ahLst/>
              <a:cxnLst/>
              <a:rect l="l" t="t" r="r" b="b"/>
              <a:pathLst>
                <a:path w="6588" h="9714" extrusionOk="0">
                  <a:moveTo>
                    <a:pt x="1925" y="0"/>
                  </a:moveTo>
                  <a:lnTo>
                    <a:pt x="1" y="967"/>
                  </a:lnTo>
                  <a:lnTo>
                    <a:pt x="4425" y="9714"/>
                  </a:lnTo>
                  <a:lnTo>
                    <a:pt x="6588" y="9331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8881790" y="-1215554"/>
              <a:ext cx="46327" cy="96509"/>
            </a:xfrm>
            <a:custGeom>
              <a:avLst/>
              <a:gdLst/>
              <a:ahLst/>
              <a:cxnLst/>
              <a:rect l="l" t="t" r="r" b="b"/>
              <a:pathLst>
                <a:path w="4663" h="9714" extrusionOk="0">
                  <a:moveTo>
                    <a:pt x="0" y="0"/>
                  </a:moveTo>
                  <a:lnTo>
                    <a:pt x="2500" y="9714"/>
                  </a:lnTo>
                  <a:lnTo>
                    <a:pt x="4663" y="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6"/>
          <p:cNvGrpSpPr/>
          <p:nvPr/>
        </p:nvGrpSpPr>
        <p:grpSpPr>
          <a:xfrm>
            <a:off x="244995" y="4068900"/>
            <a:ext cx="1133723" cy="1034575"/>
            <a:chOff x="6995243" y="-1429673"/>
            <a:chExt cx="936652" cy="854738"/>
          </a:xfrm>
        </p:grpSpPr>
        <p:sp>
          <p:nvSpPr>
            <p:cNvPr id="749" name="Google Shape;749;p46"/>
            <p:cNvSpPr/>
            <p:nvPr/>
          </p:nvSpPr>
          <p:spPr>
            <a:xfrm>
              <a:off x="7240220" y="-1354376"/>
              <a:ext cx="241271" cy="209013"/>
            </a:xfrm>
            <a:custGeom>
              <a:avLst/>
              <a:gdLst/>
              <a:ahLst/>
              <a:cxnLst/>
              <a:rect l="l" t="t" r="r" b="b"/>
              <a:pathLst>
                <a:path w="24285" h="21038" extrusionOk="0">
                  <a:moveTo>
                    <a:pt x="10012" y="0"/>
                  </a:moveTo>
                  <a:lnTo>
                    <a:pt x="5007" y="6797"/>
                  </a:lnTo>
                  <a:lnTo>
                    <a:pt x="1" y="13593"/>
                  </a:lnTo>
                  <a:lnTo>
                    <a:pt x="22523" y="20980"/>
                  </a:lnTo>
                  <a:cubicBezTo>
                    <a:pt x="22643" y="21019"/>
                    <a:pt x="22761" y="21037"/>
                    <a:pt x="22874" y="21037"/>
                  </a:cubicBezTo>
                  <a:cubicBezTo>
                    <a:pt x="23701" y="21037"/>
                    <a:pt x="24284" y="20067"/>
                    <a:pt x="23749" y="19314"/>
                  </a:cubicBezTo>
                  <a:lnTo>
                    <a:pt x="10012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7135476" y="-1417711"/>
              <a:ext cx="208923" cy="204790"/>
            </a:xfrm>
            <a:custGeom>
              <a:avLst/>
              <a:gdLst/>
              <a:ahLst/>
              <a:cxnLst/>
              <a:rect l="l" t="t" r="r" b="b"/>
              <a:pathLst>
                <a:path w="21029" h="20613" extrusionOk="0">
                  <a:moveTo>
                    <a:pt x="11761" y="0"/>
                  </a:moveTo>
                  <a:cubicBezTo>
                    <a:pt x="8576" y="0"/>
                    <a:pt x="5433" y="1462"/>
                    <a:pt x="3399" y="4224"/>
                  </a:cubicBezTo>
                  <a:cubicBezTo>
                    <a:pt x="1" y="8837"/>
                    <a:pt x="987" y="15332"/>
                    <a:pt x="5601" y="18730"/>
                  </a:cubicBezTo>
                  <a:cubicBezTo>
                    <a:pt x="6920" y="19703"/>
                    <a:pt x="8452" y="20348"/>
                    <a:pt x="10070" y="20612"/>
                  </a:cubicBezTo>
                  <a:lnTo>
                    <a:pt x="12453" y="17377"/>
                  </a:lnTo>
                  <a:lnTo>
                    <a:pt x="16008" y="19995"/>
                  </a:lnTo>
                  <a:cubicBezTo>
                    <a:pt x="16289" y="20202"/>
                    <a:pt x="16620" y="20301"/>
                    <a:pt x="16954" y="20301"/>
                  </a:cubicBezTo>
                  <a:cubicBezTo>
                    <a:pt x="17506" y="20301"/>
                    <a:pt x="18069" y="20031"/>
                    <a:pt x="18437" y="19530"/>
                  </a:cubicBezTo>
                  <a:cubicBezTo>
                    <a:pt x="19028" y="18727"/>
                    <a:pt x="18905" y="17621"/>
                    <a:pt x="18160" y="17073"/>
                  </a:cubicBezTo>
                  <a:lnTo>
                    <a:pt x="14604" y="14456"/>
                  </a:lnTo>
                  <a:lnTo>
                    <a:pt x="15110" y="13769"/>
                  </a:lnTo>
                  <a:lnTo>
                    <a:pt x="17349" y="10727"/>
                  </a:lnTo>
                  <a:lnTo>
                    <a:pt x="21028" y="5732"/>
                  </a:lnTo>
                  <a:cubicBezTo>
                    <a:pt x="20296" y="4265"/>
                    <a:pt x="19225" y="2993"/>
                    <a:pt x="17903" y="2022"/>
                  </a:cubicBezTo>
                  <a:cubicBezTo>
                    <a:pt x="16052" y="658"/>
                    <a:pt x="13897" y="0"/>
                    <a:pt x="1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7121954" y="-1429673"/>
              <a:ext cx="236453" cy="229757"/>
            </a:xfrm>
            <a:custGeom>
              <a:avLst/>
              <a:gdLst/>
              <a:ahLst/>
              <a:cxnLst/>
              <a:rect l="l" t="t" r="r" b="b"/>
              <a:pathLst>
                <a:path w="23800" h="23126" extrusionOk="0">
                  <a:moveTo>
                    <a:pt x="13125" y="2414"/>
                  </a:moveTo>
                  <a:cubicBezTo>
                    <a:pt x="15013" y="2414"/>
                    <a:pt x="16916" y="2994"/>
                    <a:pt x="18550" y="4197"/>
                  </a:cubicBezTo>
                  <a:cubicBezTo>
                    <a:pt x="19521" y="4909"/>
                    <a:pt x="20340" y="5808"/>
                    <a:pt x="20960" y="6839"/>
                  </a:cubicBezTo>
                  <a:lnTo>
                    <a:pt x="14277" y="15915"/>
                  </a:lnTo>
                  <a:lnTo>
                    <a:pt x="18805" y="19248"/>
                  </a:lnTo>
                  <a:cubicBezTo>
                    <a:pt x="19008" y="19398"/>
                    <a:pt x="19018" y="19757"/>
                    <a:pt x="18826" y="20018"/>
                  </a:cubicBezTo>
                  <a:cubicBezTo>
                    <a:pt x="18696" y="20195"/>
                    <a:pt x="18493" y="20296"/>
                    <a:pt x="18314" y="20296"/>
                  </a:cubicBezTo>
                  <a:cubicBezTo>
                    <a:pt x="18229" y="20296"/>
                    <a:pt x="18150" y="20274"/>
                    <a:pt x="18085" y="20227"/>
                  </a:cubicBezTo>
                  <a:lnTo>
                    <a:pt x="13557" y="16891"/>
                  </a:lnTo>
                  <a:lnTo>
                    <a:pt x="10915" y="20479"/>
                  </a:lnTo>
                  <a:cubicBezTo>
                    <a:pt x="9746" y="20194"/>
                    <a:pt x="8645" y="19677"/>
                    <a:pt x="7677" y="18960"/>
                  </a:cubicBezTo>
                  <a:cubicBezTo>
                    <a:pt x="3607" y="15963"/>
                    <a:pt x="2734" y="10213"/>
                    <a:pt x="5732" y="6142"/>
                  </a:cubicBezTo>
                  <a:cubicBezTo>
                    <a:pt x="7526" y="3705"/>
                    <a:pt x="10308" y="2414"/>
                    <a:pt x="13125" y="2414"/>
                  </a:cubicBezTo>
                  <a:close/>
                  <a:moveTo>
                    <a:pt x="13129" y="1"/>
                  </a:moveTo>
                  <a:cubicBezTo>
                    <a:pt x="9570" y="1"/>
                    <a:pt x="6055" y="1632"/>
                    <a:pt x="3787" y="4712"/>
                  </a:cubicBezTo>
                  <a:cubicBezTo>
                    <a:pt x="1" y="9853"/>
                    <a:pt x="1103" y="17118"/>
                    <a:pt x="6246" y="20905"/>
                  </a:cubicBezTo>
                  <a:cubicBezTo>
                    <a:pt x="7734" y="22002"/>
                    <a:pt x="9414" y="22709"/>
                    <a:pt x="11237" y="23007"/>
                  </a:cubicBezTo>
                  <a:lnTo>
                    <a:pt x="11965" y="23126"/>
                  </a:lnTo>
                  <a:lnTo>
                    <a:pt x="14070" y="20268"/>
                  </a:lnTo>
                  <a:lnTo>
                    <a:pt x="16653" y="22171"/>
                  </a:lnTo>
                  <a:cubicBezTo>
                    <a:pt x="17150" y="22536"/>
                    <a:pt x="17731" y="22711"/>
                    <a:pt x="18314" y="22711"/>
                  </a:cubicBezTo>
                  <a:cubicBezTo>
                    <a:pt x="19237" y="22711"/>
                    <a:pt x="20165" y="22272"/>
                    <a:pt x="20771" y="21450"/>
                  </a:cubicBezTo>
                  <a:cubicBezTo>
                    <a:pt x="21758" y="20109"/>
                    <a:pt x="21519" y="18249"/>
                    <a:pt x="20237" y="17304"/>
                  </a:cubicBezTo>
                  <a:lnTo>
                    <a:pt x="17653" y="15402"/>
                  </a:lnTo>
                  <a:lnTo>
                    <a:pt x="23800" y="7056"/>
                  </a:lnTo>
                  <a:lnTo>
                    <a:pt x="23469" y="6396"/>
                  </a:lnTo>
                  <a:cubicBezTo>
                    <a:pt x="22644" y="4743"/>
                    <a:pt x="21471" y="3351"/>
                    <a:pt x="19982" y="2252"/>
                  </a:cubicBezTo>
                  <a:cubicBezTo>
                    <a:pt x="17918" y="733"/>
                    <a:pt x="15513" y="1"/>
                    <a:pt x="13129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7140682" y="-1417711"/>
              <a:ext cx="150317" cy="168448"/>
            </a:xfrm>
            <a:custGeom>
              <a:avLst/>
              <a:gdLst/>
              <a:ahLst/>
              <a:cxnLst/>
              <a:rect l="l" t="t" r="r" b="b"/>
              <a:pathLst>
                <a:path w="15130" h="16955" extrusionOk="0">
                  <a:moveTo>
                    <a:pt x="11235" y="1"/>
                  </a:moveTo>
                  <a:cubicBezTo>
                    <a:pt x="8051" y="1"/>
                    <a:pt x="4908" y="1462"/>
                    <a:pt x="2875" y="4224"/>
                  </a:cubicBezTo>
                  <a:cubicBezTo>
                    <a:pt x="1" y="8126"/>
                    <a:pt x="264" y="13372"/>
                    <a:pt x="3204" y="16954"/>
                  </a:cubicBezTo>
                  <a:cubicBezTo>
                    <a:pt x="3700" y="15377"/>
                    <a:pt x="2493" y="13645"/>
                    <a:pt x="4077" y="12114"/>
                  </a:cubicBezTo>
                  <a:cubicBezTo>
                    <a:pt x="6015" y="10066"/>
                    <a:pt x="8755" y="12212"/>
                    <a:pt x="10552" y="9881"/>
                  </a:cubicBezTo>
                  <a:cubicBezTo>
                    <a:pt x="12246" y="7471"/>
                    <a:pt x="9385" y="5492"/>
                    <a:pt x="10765" y="3033"/>
                  </a:cubicBezTo>
                  <a:cubicBezTo>
                    <a:pt x="11760" y="1065"/>
                    <a:pt x="13771" y="1703"/>
                    <a:pt x="15129" y="760"/>
                  </a:cubicBezTo>
                  <a:cubicBezTo>
                    <a:pt x="13874" y="250"/>
                    <a:pt x="12551" y="1"/>
                    <a:pt x="1123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6995243" y="-728232"/>
              <a:ext cx="7670" cy="3726"/>
            </a:xfrm>
            <a:custGeom>
              <a:avLst/>
              <a:gdLst/>
              <a:ahLst/>
              <a:cxnLst/>
              <a:rect l="l" t="t" r="r" b="b"/>
              <a:pathLst>
                <a:path w="772" h="375" extrusionOk="0">
                  <a:moveTo>
                    <a:pt x="578" y="0"/>
                  </a:moveTo>
                  <a:cubicBezTo>
                    <a:pt x="390" y="14"/>
                    <a:pt x="198" y="23"/>
                    <a:pt x="0" y="27"/>
                  </a:cubicBezTo>
                  <a:cubicBezTo>
                    <a:pt x="57" y="143"/>
                    <a:pt x="119" y="258"/>
                    <a:pt x="177" y="374"/>
                  </a:cubicBezTo>
                  <a:lnTo>
                    <a:pt x="771" y="374"/>
                  </a:lnTo>
                  <a:cubicBezTo>
                    <a:pt x="708" y="249"/>
                    <a:pt x="640" y="127"/>
                    <a:pt x="578" y="0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7010603" y="-1171134"/>
              <a:ext cx="921292" cy="513769"/>
            </a:xfrm>
            <a:custGeom>
              <a:avLst/>
              <a:gdLst/>
              <a:ahLst/>
              <a:cxnLst/>
              <a:rect l="l" t="t" r="r" b="b"/>
              <a:pathLst>
                <a:path w="92732" h="51713" extrusionOk="0">
                  <a:moveTo>
                    <a:pt x="64537" y="3037"/>
                  </a:moveTo>
                  <a:cubicBezTo>
                    <a:pt x="66474" y="3037"/>
                    <a:pt x="67537" y="4727"/>
                    <a:pt x="68042" y="6543"/>
                  </a:cubicBezTo>
                  <a:lnTo>
                    <a:pt x="72718" y="26995"/>
                  </a:lnTo>
                  <a:cubicBezTo>
                    <a:pt x="72718" y="27940"/>
                    <a:pt x="72335" y="28846"/>
                    <a:pt x="71657" y="29504"/>
                  </a:cubicBezTo>
                  <a:lnTo>
                    <a:pt x="71657" y="29505"/>
                  </a:lnTo>
                  <a:cubicBezTo>
                    <a:pt x="70597" y="28101"/>
                    <a:pt x="69522" y="26649"/>
                    <a:pt x="69574" y="26602"/>
                  </a:cubicBezTo>
                  <a:cubicBezTo>
                    <a:pt x="70617" y="25655"/>
                    <a:pt x="71277" y="24794"/>
                    <a:pt x="71094" y="24576"/>
                  </a:cubicBezTo>
                  <a:cubicBezTo>
                    <a:pt x="71065" y="24541"/>
                    <a:pt x="71017" y="24525"/>
                    <a:pt x="70951" y="24525"/>
                  </a:cubicBezTo>
                  <a:cubicBezTo>
                    <a:pt x="70544" y="24525"/>
                    <a:pt x="69476" y="25164"/>
                    <a:pt x="68350" y="26108"/>
                  </a:cubicBezTo>
                  <a:cubicBezTo>
                    <a:pt x="67045" y="27203"/>
                    <a:pt x="66155" y="28293"/>
                    <a:pt x="66363" y="28541"/>
                  </a:cubicBezTo>
                  <a:cubicBezTo>
                    <a:pt x="66392" y="28576"/>
                    <a:pt x="66440" y="28593"/>
                    <a:pt x="66506" y="28593"/>
                  </a:cubicBezTo>
                  <a:cubicBezTo>
                    <a:pt x="66870" y="28593"/>
                    <a:pt x="67758" y="28083"/>
                    <a:pt x="68744" y="27304"/>
                  </a:cubicBezTo>
                  <a:cubicBezTo>
                    <a:pt x="68745" y="27304"/>
                    <a:pt x="68745" y="27304"/>
                    <a:pt x="68746" y="27304"/>
                  </a:cubicBezTo>
                  <a:cubicBezTo>
                    <a:pt x="68805" y="27304"/>
                    <a:pt x="69998" y="28621"/>
                    <a:pt x="71153" y="29913"/>
                  </a:cubicBezTo>
                  <a:cubicBezTo>
                    <a:pt x="70579" y="30296"/>
                    <a:pt x="69903" y="30501"/>
                    <a:pt x="69213" y="30501"/>
                  </a:cubicBezTo>
                  <a:lnTo>
                    <a:pt x="62200" y="30501"/>
                  </a:lnTo>
                  <a:cubicBezTo>
                    <a:pt x="60263" y="30501"/>
                    <a:pt x="58694" y="28930"/>
                    <a:pt x="58694" y="26995"/>
                  </a:cubicBezTo>
                  <a:lnTo>
                    <a:pt x="58694" y="6543"/>
                  </a:lnTo>
                  <a:cubicBezTo>
                    <a:pt x="58694" y="4606"/>
                    <a:pt x="60263" y="3037"/>
                    <a:pt x="62200" y="3037"/>
                  </a:cubicBezTo>
                  <a:close/>
                  <a:moveTo>
                    <a:pt x="3506" y="0"/>
                  </a:moveTo>
                  <a:cubicBezTo>
                    <a:pt x="1571" y="3"/>
                    <a:pt x="1" y="1572"/>
                    <a:pt x="1" y="3508"/>
                  </a:cubicBezTo>
                  <a:lnTo>
                    <a:pt x="1" y="48207"/>
                  </a:lnTo>
                  <a:cubicBezTo>
                    <a:pt x="1" y="50143"/>
                    <a:pt x="1571" y="51713"/>
                    <a:pt x="3507" y="51713"/>
                  </a:cubicBezTo>
                  <a:lnTo>
                    <a:pt x="10196" y="51713"/>
                  </a:lnTo>
                  <a:cubicBezTo>
                    <a:pt x="10196" y="51703"/>
                    <a:pt x="10195" y="51693"/>
                    <a:pt x="10195" y="51681"/>
                  </a:cubicBezTo>
                  <a:cubicBezTo>
                    <a:pt x="10195" y="46447"/>
                    <a:pt x="14455" y="42186"/>
                    <a:pt x="19691" y="42186"/>
                  </a:cubicBezTo>
                  <a:cubicBezTo>
                    <a:pt x="24927" y="42186"/>
                    <a:pt x="29186" y="46447"/>
                    <a:pt x="29186" y="51681"/>
                  </a:cubicBezTo>
                  <a:cubicBezTo>
                    <a:pt x="29186" y="51693"/>
                    <a:pt x="29186" y="51703"/>
                    <a:pt x="29186" y="51713"/>
                  </a:cubicBezTo>
                  <a:lnTo>
                    <a:pt x="63371" y="51713"/>
                  </a:lnTo>
                  <a:cubicBezTo>
                    <a:pt x="63371" y="51703"/>
                    <a:pt x="63369" y="51693"/>
                    <a:pt x="63369" y="51681"/>
                  </a:cubicBezTo>
                  <a:cubicBezTo>
                    <a:pt x="63369" y="46447"/>
                    <a:pt x="67629" y="42186"/>
                    <a:pt x="72864" y="42186"/>
                  </a:cubicBezTo>
                  <a:cubicBezTo>
                    <a:pt x="78100" y="42186"/>
                    <a:pt x="82360" y="46447"/>
                    <a:pt x="82360" y="51681"/>
                  </a:cubicBezTo>
                  <a:cubicBezTo>
                    <a:pt x="82360" y="51693"/>
                    <a:pt x="82359" y="51703"/>
                    <a:pt x="82359" y="51713"/>
                  </a:cubicBezTo>
                  <a:lnTo>
                    <a:pt x="87354" y="51713"/>
                  </a:lnTo>
                  <a:cubicBezTo>
                    <a:pt x="89291" y="51713"/>
                    <a:pt x="90860" y="50142"/>
                    <a:pt x="90860" y="48207"/>
                  </a:cubicBezTo>
                  <a:lnTo>
                    <a:pt x="90860" y="47396"/>
                  </a:lnTo>
                  <a:cubicBezTo>
                    <a:pt x="91936" y="47138"/>
                    <a:pt x="92731" y="45843"/>
                    <a:pt x="92731" y="44232"/>
                  </a:cubicBezTo>
                  <a:lnTo>
                    <a:pt x="92731" y="39849"/>
                  </a:lnTo>
                  <a:cubicBezTo>
                    <a:pt x="92731" y="38238"/>
                    <a:pt x="91935" y="36943"/>
                    <a:pt x="90859" y="36685"/>
                  </a:cubicBezTo>
                  <a:lnTo>
                    <a:pt x="90859" y="35060"/>
                  </a:lnTo>
                  <a:cubicBezTo>
                    <a:pt x="90859" y="33123"/>
                    <a:pt x="89289" y="31554"/>
                    <a:pt x="87354" y="31554"/>
                  </a:cubicBezTo>
                  <a:lnTo>
                    <a:pt x="83730" y="31396"/>
                  </a:lnTo>
                  <a:lnTo>
                    <a:pt x="83730" y="30449"/>
                  </a:lnTo>
                  <a:cubicBezTo>
                    <a:pt x="84200" y="30219"/>
                    <a:pt x="84526" y="29742"/>
                    <a:pt x="84526" y="29184"/>
                  </a:cubicBezTo>
                  <a:lnTo>
                    <a:pt x="84526" y="27626"/>
                  </a:lnTo>
                  <a:cubicBezTo>
                    <a:pt x="84526" y="27160"/>
                    <a:pt x="84295" y="26723"/>
                    <a:pt x="83910" y="26462"/>
                  </a:cubicBezTo>
                  <a:lnTo>
                    <a:pt x="82204" y="30256"/>
                  </a:lnTo>
                  <a:cubicBezTo>
                    <a:pt x="82456" y="30475"/>
                    <a:pt x="82779" y="30594"/>
                    <a:pt x="83113" y="30596"/>
                  </a:cubicBezTo>
                  <a:cubicBezTo>
                    <a:pt x="83124" y="30596"/>
                    <a:pt x="83134" y="30593"/>
                    <a:pt x="83146" y="30593"/>
                  </a:cubicBezTo>
                  <a:lnTo>
                    <a:pt x="83146" y="31370"/>
                  </a:lnTo>
                  <a:lnTo>
                    <a:pt x="77273" y="31115"/>
                  </a:lnTo>
                  <a:lnTo>
                    <a:pt x="70262" y="3506"/>
                  </a:lnTo>
                  <a:cubicBezTo>
                    <a:pt x="69722" y="1503"/>
                    <a:pt x="67232" y="0"/>
                    <a:pt x="6529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7123484" y="-740402"/>
              <a:ext cx="165467" cy="165467"/>
            </a:xfrm>
            <a:custGeom>
              <a:avLst/>
              <a:gdLst/>
              <a:ahLst/>
              <a:cxnLst/>
              <a:rect l="l" t="t" r="r" b="b"/>
              <a:pathLst>
                <a:path w="16655" h="16655" extrusionOk="0">
                  <a:moveTo>
                    <a:pt x="8328" y="3945"/>
                  </a:moveTo>
                  <a:cubicBezTo>
                    <a:pt x="10744" y="3945"/>
                    <a:pt x="12710" y="5911"/>
                    <a:pt x="12710" y="8328"/>
                  </a:cubicBezTo>
                  <a:cubicBezTo>
                    <a:pt x="12710" y="10743"/>
                    <a:pt x="10744" y="12710"/>
                    <a:pt x="8328" y="12710"/>
                  </a:cubicBezTo>
                  <a:cubicBezTo>
                    <a:pt x="5912" y="12710"/>
                    <a:pt x="3945" y="10744"/>
                    <a:pt x="3945" y="8328"/>
                  </a:cubicBezTo>
                  <a:cubicBezTo>
                    <a:pt x="3945" y="5911"/>
                    <a:pt x="5912" y="3945"/>
                    <a:pt x="8328" y="3945"/>
                  </a:cubicBezTo>
                  <a:close/>
                  <a:moveTo>
                    <a:pt x="8328" y="1"/>
                  </a:moveTo>
                  <a:cubicBezTo>
                    <a:pt x="3729" y="1"/>
                    <a:pt x="1" y="3729"/>
                    <a:pt x="1" y="8328"/>
                  </a:cubicBezTo>
                  <a:lnTo>
                    <a:pt x="1" y="8358"/>
                  </a:lnTo>
                  <a:cubicBezTo>
                    <a:pt x="19" y="12942"/>
                    <a:pt x="3739" y="16654"/>
                    <a:pt x="8328" y="16654"/>
                  </a:cubicBezTo>
                  <a:cubicBezTo>
                    <a:pt x="12917" y="16654"/>
                    <a:pt x="16637" y="12942"/>
                    <a:pt x="16655" y="8358"/>
                  </a:cubicBezTo>
                  <a:cubicBezTo>
                    <a:pt x="16655" y="8348"/>
                    <a:pt x="16655" y="8338"/>
                    <a:pt x="16655" y="8328"/>
                  </a:cubicBezTo>
                  <a:cubicBezTo>
                    <a:pt x="16655" y="3728"/>
                    <a:pt x="12926" y="1"/>
                    <a:pt x="8328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7054436" y="-1118201"/>
              <a:ext cx="496363" cy="250084"/>
            </a:xfrm>
            <a:custGeom>
              <a:avLst/>
              <a:gdLst/>
              <a:ahLst/>
              <a:cxnLst/>
              <a:rect l="l" t="t" r="r" b="b"/>
              <a:pathLst>
                <a:path w="49961" h="25172" extrusionOk="0">
                  <a:moveTo>
                    <a:pt x="3591" y="0"/>
                  </a:moveTo>
                  <a:cubicBezTo>
                    <a:pt x="1611" y="0"/>
                    <a:pt x="0" y="1442"/>
                    <a:pt x="0" y="3214"/>
                  </a:cubicBezTo>
                  <a:lnTo>
                    <a:pt x="0" y="21958"/>
                  </a:lnTo>
                  <a:cubicBezTo>
                    <a:pt x="0" y="23731"/>
                    <a:pt x="1611" y="25172"/>
                    <a:pt x="3591" y="25172"/>
                  </a:cubicBezTo>
                  <a:lnTo>
                    <a:pt x="46369" y="25172"/>
                  </a:lnTo>
                  <a:cubicBezTo>
                    <a:pt x="48349" y="25172"/>
                    <a:pt x="49959" y="23731"/>
                    <a:pt x="49959" y="21958"/>
                  </a:cubicBezTo>
                  <a:lnTo>
                    <a:pt x="49959" y="3214"/>
                  </a:lnTo>
                  <a:cubicBezTo>
                    <a:pt x="49960" y="1441"/>
                    <a:pt x="48349" y="0"/>
                    <a:pt x="46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7063507" y="-1107054"/>
              <a:ext cx="478221" cy="231982"/>
            </a:xfrm>
            <a:custGeom>
              <a:avLst/>
              <a:gdLst/>
              <a:ahLst/>
              <a:cxnLst/>
              <a:rect l="l" t="t" r="r" b="b"/>
              <a:pathLst>
                <a:path w="48135" h="23350" extrusionOk="0">
                  <a:moveTo>
                    <a:pt x="45465" y="2416"/>
                  </a:moveTo>
                  <a:cubicBezTo>
                    <a:pt x="45553" y="2416"/>
                    <a:pt x="45639" y="2435"/>
                    <a:pt x="45719" y="2472"/>
                  </a:cubicBezTo>
                  <a:lnTo>
                    <a:pt x="45719" y="20878"/>
                  </a:lnTo>
                  <a:cubicBezTo>
                    <a:pt x="45639" y="20915"/>
                    <a:pt x="45553" y="20934"/>
                    <a:pt x="45465" y="20934"/>
                  </a:cubicBezTo>
                  <a:cubicBezTo>
                    <a:pt x="45462" y="20934"/>
                    <a:pt x="45459" y="20934"/>
                    <a:pt x="45456" y="20934"/>
                  </a:cubicBezTo>
                  <a:lnTo>
                    <a:pt x="2678" y="20934"/>
                  </a:lnTo>
                  <a:cubicBezTo>
                    <a:pt x="2675" y="20934"/>
                    <a:pt x="2672" y="20934"/>
                    <a:pt x="2670" y="20934"/>
                  </a:cubicBezTo>
                  <a:cubicBezTo>
                    <a:pt x="2582" y="20934"/>
                    <a:pt x="2495" y="20915"/>
                    <a:pt x="2415" y="20878"/>
                  </a:cubicBezTo>
                  <a:lnTo>
                    <a:pt x="2414" y="2472"/>
                  </a:lnTo>
                  <a:cubicBezTo>
                    <a:pt x="2495" y="2435"/>
                    <a:pt x="2582" y="2416"/>
                    <a:pt x="2670" y="2416"/>
                  </a:cubicBezTo>
                  <a:cubicBezTo>
                    <a:pt x="2672" y="2416"/>
                    <a:pt x="2675" y="2416"/>
                    <a:pt x="2678" y="2416"/>
                  </a:cubicBezTo>
                  <a:lnTo>
                    <a:pt x="45456" y="2416"/>
                  </a:lnTo>
                  <a:cubicBezTo>
                    <a:pt x="45459" y="2416"/>
                    <a:pt x="45462" y="2416"/>
                    <a:pt x="45465" y="2416"/>
                  </a:cubicBezTo>
                  <a:close/>
                  <a:moveTo>
                    <a:pt x="2678" y="1"/>
                  </a:moveTo>
                  <a:cubicBezTo>
                    <a:pt x="1201" y="1"/>
                    <a:pt x="0" y="1034"/>
                    <a:pt x="0" y="2303"/>
                  </a:cubicBezTo>
                  <a:lnTo>
                    <a:pt x="0" y="21047"/>
                  </a:lnTo>
                  <a:cubicBezTo>
                    <a:pt x="0" y="22316"/>
                    <a:pt x="1201" y="23349"/>
                    <a:pt x="2678" y="23349"/>
                  </a:cubicBezTo>
                  <a:lnTo>
                    <a:pt x="45456" y="23349"/>
                  </a:lnTo>
                  <a:cubicBezTo>
                    <a:pt x="46932" y="23349"/>
                    <a:pt x="48134" y="22316"/>
                    <a:pt x="48134" y="21047"/>
                  </a:cubicBezTo>
                  <a:lnTo>
                    <a:pt x="48134" y="2303"/>
                  </a:lnTo>
                  <a:cubicBezTo>
                    <a:pt x="48134" y="1034"/>
                    <a:pt x="46932" y="1"/>
                    <a:pt x="4545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7651778" y="-740402"/>
              <a:ext cx="165448" cy="165467"/>
            </a:xfrm>
            <a:custGeom>
              <a:avLst/>
              <a:gdLst/>
              <a:ahLst/>
              <a:cxnLst/>
              <a:rect l="l" t="t" r="r" b="b"/>
              <a:pathLst>
                <a:path w="16653" h="16655" extrusionOk="0">
                  <a:moveTo>
                    <a:pt x="8327" y="3945"/>
                  </a:moveTo>
                  <a:cubicBezTo>
                    <a:pt x="10743" y="3945"/>
                    <a:pt x="12708" y="5911"/>
                    <a:pt x="12708" y="8328"/>
                  </a:cubicBezTo>
                  <a:cubicBezTo>
                    <a:pt x="12708" y="10743"/>
                    <a:pt x="10743" y="12710"/>
                    <a:pt x="8327" y="12710"/>
                  </a:cubicBezTo>
                  <a:cubicBezTo>
                    <a:pt x="5911" y="12710"/>
                    <a:pt x="3943" y="10744"/>
                    <a:pt x="3943" y="8328"/>
                  </a:cubicBezTo>
                  <a:cubicBezTo>
                    <a:pt x="3943" y="5911"/>
                    <a:pt x="5911" y="3945"/>
                    <a:pt x="8327" y="3945"/>
                  </a:cubicBezTo>
                  <a:close/>
                  <a:moveTo>
                    <a:pt x="8327" y="1"/>
                  </a:moveTo>
                  <a:cubicBezTo>
                    <a:pt x="3728" y="1"/>
                    <a:pt x="0" y="3729"/>
                    <a:pt x="0" y="8328"/>
                  </a:cubicBezTo>
                  <a:cubicBezTo>
                    <a:pt x="0" y="8338"/>
                    <a:pt x="0" y="8348"/>
                    <a:pt x="0" y="8358"/>
                  </a:cubicBezTo>
                  <a:cubicBezTo>
                    <a:pt x="17" y="12942"/>
                    <a:pt x="3738" y="16654"/>
                    <a:pt x="8327" y="16654"/>
                  </a:cubicBezTo>
                  <a:cubicBezTo>
                    <a:pt x="12916" y="16654"/>
                    <a:pt x="16635" y="12942"/>
                    <a:pt x="16653" y="8358"/>
                  </a:cubicBezTo>
                  <a:cubicBezTo>
                    <a:pt x="16653" y="8348"/>
                    <a:pt x="16653" y="8338"/>
                    <a:pt x="16653" y="8328"/>
                  </a:cubicBezTo>
                  <a:cubicBezTo>
                    <a:pt x="16653" y="3728"/>
                    <a:pt x="12924" y="1"/>
                    <a:pt x="8327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7702566" y="-689615"/>
              <a:ext cx="63872" cy="63872"/>
            </a:xfrm>
            <a:custGeom>
              <a:avLst/>
              <a:gdLst/>
              <a:ahLst/>
              <a:cxnLst/>
              <a:rect l="l" t="t" r="r" b="b"/>
              <a:pathLst>
                <a:path w="6429" h="6429" extrusionOk="0">
                  <a:moveTo>
                    <a:pt x="3215" y="1"/>
                  </a:moveTo>
                  <a:cubicBezTo>
                    <a:pt x="1440" y="1"/>
                    <a:pt x="1" y="1440"/>
                    <a:pt x="1" y="3216"/>
                  </a:cubicBezTo>
                  <a:cubicBezTo>
                    <a:pt x="1" y="4990"/>
                    <a:pt x="1440" y="6429"/>
                    <a:pt x="3215" y="6429"/>
                  </a:cubicBezTo>
                  <a:cubicBezTo>
                    <a:pt x="4990" y="6429"/>
                    <a:pt x="6429" y="4991"/>
                    <a:pt x="6429" y="3216"/>
                  </a:cubicBezTo>
                  <a:cubicBezTo>
                    <a:pt x="6429" y="1440"/>
                    <a:pt x="4989" y="1"/>
                    <a:pt x="321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7174292" y="-689615"/>
              <a:ext cx="63862" cy="63872"/>
            </a:xfrm>
            <a:custGeom>
              <a:avLst/>
              <a:gdLst/>
              <a:ahLst/>
              <a:cxnLst/>
              <a:rect l="l" t="t" r="r" b="b"/>
              <a:pathLst>
                <a:path w="6428" h="6429" extrusionOk="0">
                  <a:moveTo>
                    <a:pt x="3214" y="1"/>
                  </a:moveTo>
                  <a:cubicBezTo>
                    <a:pt x="1439" y="1"/>
                    <a:pt x="0" y="1440"/>
                    <a:pt x="0" y="3216"/>
                  </a:cubicBezTo>
                  <a:cubicBezTo>
                    <a:pt x="0" y="4990"/>
                    <a:pt x="1439" y="6429"/>
                    <a:pt x="3214" y="6429"/>
                  </a:cubicBezTo>
                  <a:cubicBezTo>
                    <a:pt x="4989" y="6429"/>
                    <a:pt x="6427" y="4991"/>
                    <a:pt x="6427" y="3216"/>
                  </a:cubicBezTo>
                  <a:cubicBezTo>
                    <a:pt x="6427" y="1440"/>
                    <a:pt x="4989" y="1"/>
                    <a:pt x="3214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7040547" y="-747079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2" y="1"/>
                  </a:moveTo>
                  <a:cubicBezTo>
                    <a:pt x="301" y="1"/>
                    <a:pt x="1" y="301"/>
                    <a:pt x="1" y="673"/>
                  </a:cubicBezTo>
                  <a:cubicBezTo>
                    <a:pt x="1" y="1044"/>
                    <a:pt x="301" y="1344"/>
                    <a:pt x="672" y="1344"/>
                  </a:cubicBezTo>
                  <a:lnTo>
                    <a:pt x="2206" y="1344"/>
                  </a:lnTo>
                  <a:cubicBezTo>
                    <a:pt x="2576" y="1344"/>
                    <a:pt x="2877" y="1044"/>
                    <a:pt x="2877" y="673"/>
                  </a:cubicBezTo>
                  <a:cubicBezTo>
                    <a:pt x="2877" y="301"/>
                    <a:pt x="2576" y="1"/>
                    <a:pt x="220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7854949" y="-747079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2" y="1"/>
                  </a:moveTo>
                  <a:cubicBezTo>
                    <a:pt x="301" y="1"/>
                    <a:pt x="1" y="301"/>
                    <a:pt x="1" y="673"/>
                  </a:cubicBezTo>
                  <a:cubicBezTo>
                    <a:pt x="1" y="1044"/>
                    <a:pt x="301" y="1344"/>
                    <a:pt x="672" y="1344"/>
                  </a:cubicBezTo>
                  <a:lnTo>
                    <a:pt x="2207" y="1344"/>
                  </a:lnTo>
                  <a:cubicBezTo>
                    <a:pt x="2576" y="1344"/>
                    <a:pt x="2877" y="1044"/>
                    <a:pt x="2877" y="673"/>
                  </a:cubicBezTo>
                  <a:cubicBezTo>
                    <a:pt x="2877" y="301"/>
                    <a:pt x="2576" y="1"/>
                    <a:pt x="2207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7075498" y="-1095062"/>
              <a:ext cx="189411" cy="206201"/>
            </a:xfrm>
            <a:custGeom>
              <a:avLst/>
              <a:gdLst/>
              <a:ahLst/>
              <a:cxnLst/>
              <a:rect l="l" t="t" r="r" b="b"/>
              <a:pathLst>
                <a:path w="19065" h="20755" extrusionOk="0">
                  <a:moveTo>
                    <a:pt x="15289" y="1"/>
                  </a:moveTo>
                  <a:lnTo>
                    <a:pt x="0" y="17257"/>
                  </a:lnTo>
                  <a:lnTo>
                    <a:pt x="0" y="19840"/>
                  </a:lnTo>
                  <a:cubicBezTo>
                    <a:pt x="0" y="20218"/>
                    <a:pt x="274" y="20556"/>
                    <a:pt x="678" y="20754"/>
                  </a:cubicBezTo>
                  <a:lnTo>
                    <a:pt x="19064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7419766" y="-1012631"/>
              <a:ext cx="109971" cy="125559"/>
            </a:xfrm>
            <a:custGeom>
              <a:avLst/>
              <a:gdLst/>
              <a:ahLst/>
              <a:cxnLst/>
              <a:rect l="l" t="t" r="r" b="b"/>
              <a:pathLst>
                <a:path w="11069" h="12638" extrusionOk="0">
                  <a:moveTo>
                    <a:pt x="11068" y="1"/>
                  </a:moveTo>
                  <a:lnTo>
                    <a:pt x="0" y="12493"/>
                  </a:lnTo>
                  <a:lnTo>
                    <a:pt x="0" y="12638"/>
                  </a:lnTo>
                  <a:lnTo>
                    <a:pt x="3647" y="12638"/>
                  </a:lnTo>
                  <a:lnTo>
                    <a:pt x="11068" y="4262"/>
                  </a:lnTo>
                  <a:lnTo>
                    <a:pt x="11068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7110658" y="-1095062"/>
              <a:ext cx="203032" cy="207989"/>
            </a:xfrm>
            <a:custGeom>
              <a:avLst/>
              <a:gdLst/>
              <a:ahLst/>
              <a:cxnLst/>
              <a:rect l="l" t="t" r="r" b="b"/>
              <a:pathLst>
                <a:path w="20436" h="20935" extrusionOk="0">
                  <a:moveTo>
                    <a:pt x="18548" y="1"/>
                  </a:moveTo>
                  <a:lnTo>
                    <a:pt x="0" y="20935"/>
                  </a:lnTo>
                  <a:lnTo>
                    <a:pt x="1888" y="20935"/>
                  </a:lnTo>
                  <a:lnTo>
                    <a:pt x="2043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7341279" y="-1093661"/>
              <a:ext cx="189868" cy="206588"/>
            </a:xfrm>
            <a:custGeom>
              <a:avLst/>
              <a:gdLst/>
              <a:ahLst/>
              <a:cxnLst/>
              <a:rect l="l" t="t" r="r" b="b"/>
              <a:pathLst>
                <a:path w="19111" h="20794" extrusionOk="0">
                  <a:moveTo>
                    <a:pt x="18424" y="0"/>
                  </a:moveTo>
                  <a:lnTo>
                    <a:pt x="0" y="20794"/>
                  </a:lnTo>
                  <a:lnTo>
                    <a:pt x="1888" y="20794"/>
                  </a:lnTo>
                  <a:lnTo>
                    <a:pt x="19111" y="1355"/>
                  </a:lnTo>
                  <a:cubicBezTo>
                    <a:pt x="18855" y="917"/>
                    <a:pt x="18625" y="465"/>
                    <a:pt x="18424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7290611" y="-1095062"/>
              <a:ext cx="24003" cy="207989"/>
            </a:xfrm>
            <a:custGeom>
              <a:avLst/>
              <a:gdLst/>
              <a:ahLst/>
              <a:cxnLst/>
              <a:rect l="l" t="t" r="r" b="b"/>
              <a:pathLst>
                <a:path w="2416" h="20935" extrusionOk="0">
                  <a:moveTo>
                    <a:pt x="1" y="1"/>
                  </a:moveTo>
                  <a:lnTo>
                    <a:pt x="1" y="20935"/>
                  </a:lnTo>
                  <a:lnTo>
                    <a:pt x="2416" y="20935"/>
                  </a:lnTo>
                  <a:lnTo>
                    <a:pt x="2416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7582134" y="-1281542"/>
              <a:ext cx="84140" cy="98744"/>
            </a:xfrm>
            <a:custGeom>
              <a:avLst/>
              <a:gdLst/>
              <a:ahLst/>
              <a:cxnLst/>
              <a:rect l="l" t="t" r="r" b="b"/>
              <a:pathLst>
                <a:path w="8469" h="9939" extrusionOk="0">
                  <a:moveTo>
                    <a:pt x="8235" y="0"/>
                  </a:moveTo>
                  <a:cubicBezTo>
                    <a:pt x="8175" y="0"/>
                    <a:pt x="8115" y="23"/>
                    <a:pt x="8068" y="75"/>
                  </a:cubicBezTo>
                  <a:cubicBezTo>
                    <a:pt x="7238" y="991"/>
                    <a:pt x="4971" y="2891"/>
                    <a:pt x="0" y="3668"/>
                  </a:cubicBezTo>
                  <a:lnTo>
                    <a:pt x="0" y="6272"/>
                  </a:lnTo>
                  <a:cubicBezTo>
                    <a:pt x="4971" y="7049"/>
                    <a:pt x="7238" y="8948"/>
                    <a:pt x="8068" y="9864"/>
                  </a:cubicBezTo>
                  <a:cubicBezTo>
                    <a:pt x="8115" y="9916"/>
                    <a:pt x="8175" y="9939"/>
                    <a:pt x="8234" y="9939"/>
                  </a:cubicBezTo>
                  <a:cubicBezTo>
                    <a:pt x="8353" y="9939"/>
                    <a:pt x="8469" y="9846"/>
                    <a:pt x="8469" y="9705"/>
                  </a:cubicBezTo>
                  <a:lnTo>
                    <a:pt x="8469" y="4969"/>
                  </a:lnTo>
                  <a:lnTo>
                    <a:pt x="8469" y="235"/>
                  </a:lnTo>
                  <a:cubicBezTo>
                    <a:pt x="8469" y="94"/>
                    <a:pt x="8353" y="0"/>
                    <a:pt x="823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7655712" y="-1244047"/>
              <a:ext cx="21102" cy="23735"/>
            </a:xfrm>
            <a:custGeom>
              <a:avLst/>
              <a:gdLst/>
              <a:ahLst/>
              <a:cxnLst/>
              <a:rect l="l" t="t" r="r" b="b"/>
              <a:pathLst>
                <a:path w="2124" h="2389" extrusionOk="0">
                  <a:moveTo>
                    <a:pt x="1" y="1"/>
                  </a:moveTo>
                  <a:lnTo>
                    <a:pt x="1" y="2389"/>
                  </a:lnTo>
                  <a:lnTo>
                    <a:pt x="2093" y="2389"/>
                  </a:lnTo>
                  <a:cubicBezTo>
                    <a:pt x="2109" y="2389"/>
                    <a:pt x="2123" y="2376"/>
                    <a:pt x="2123" y="2359"/>
                  </a:cubicBezTo>
                  <a:lnTo>
                    <a:pt x="2123" y="31"/>
                  </a:lnTo>
                  <a:cubicBezTo>
                    <a:pt x="2123" y="15"/>
                    <a:pt x="2109" y="1"/>
                    <a:pt x="2093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7560177" y="-1249879"/>
              <a:ext cx="27043" cy="35408"/>
            </a:xfrm>
            <a:custGeom>
              <a:avLst/>
              <a:gdLst/>
              <a:ahLst/>
              <a:cxnLst/>
              <a:rect l="l" t="t" r="r" b="b"/>
              <a:pathLst>
                <a:path w="2722" h="3564" extrusionOk="0">
                  <a:moveTo>
                    <a:pt x="237" y="1"/>
                  </a:moveTo>
                  <a:cubicBezTo>
                    <a:pt x="107" y="1"/>
                    <a:pt x="1" y="126"/>
                    <a:pt x="1" y="280"/>
                  </a:cubicBezTo>
                  <a:lnTo>
                    <a:pt x="1" y="3285"/>
                  </a:lnTo>
                  <a:cubicBezTo>
                    <a:pt x="1" y="3439"/>
                    <a:pt x="107" y="3564"/>
                    <a:pt x="237" y="3564"/>
                  </a:cubicBezTo>
                  <a:lnTo>
                    <a:pt x="2486" y="3564"/>
                  </a:lnTo>
                  <a:cubicBezTo>
                    <a:pt x="2616" y="3564"/>
                    <a:pt x="2722" y="3439"/>
                    <a:pt x="2722" y="3285"/>
                  </a:cubicBezTo>
                  <a:lnTo>
                    <a:pt x="2722" y="280"/>
                  </a:lnTo>
                  <a:cubicBezTo>
                    <a:pt x="2722" y="126"/>
                    <a:pt x="2616" y="1"/>
                    <a:pt x="2486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7567142" y="-1215673"/>
              <a:ext cx="12856" cy="47519"/>
            </a:xfrm>
            <a:custGeom>
              <a:avLst/>
              <a:gdLst/>
              <a:ahLst/>
              <a:cxnLst/>
              <a:rect l="l" t="t" r="r" b="b"/>
              <a:pathLst>
                <a:path w="1294" h="4783" extrusionOk="0">
                  <a:moveTo>
                    <a:pt x="1" y="1"/>
                  </a:moveTo>
                  <a:lnTo>
                    <a:pt x="1" y="4782"/>
                  </a:lnTo>
                  <a:lnTo>
                    <a:pt x="1294" y="4782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7080396" y="-733607"/>
              <a:ext cx="22791" cy="10740"/>
            </a:xfrm>
            <a:custGeom>
              <a:avLst/>
              <a:gdLst/>
              <a:ahLst/>
              <a:cxnLst/>
              <a:rect l="l" t="t" r="r" b="b"/>
              <a:pathLst>
                <a:path w="2294" h="1081" extrusionOk="0">
                  <a:moveTo>
                    <a:pt x="531" y="1"/>
                  </a:moveTo>
                  <a:cubicBezTo>
                    <a:pt x="236" y="6"/>
                    <a:pt x="1" y="246"/>
                    <a:pt x="1" y="540"/>
                  </a:cubicBezTo>
                  <a:cubicBezTo>
                    <a:pt x="1" y="834"/>
                    <a:pt x="236" y="1075"/>
                    <a:pt x="531" y="1081"/>
                  </a:cubicBezTo>
                  <a:lnTo>
                    <a:pt x="1763" y="1081"/>
                  </a:lnTo>
                  <a:cubicBezTo>
                    <a:pt x="2058" y="1075"/>
                    <a:pt x="2294" y="834"/>
                    <a:pt x="2294" y="540"/>
                  </a:cubicBezTo>
                  <a:cubicBezTo>
                    <a:pt x="2294" y="246"/>
                    <a:pt x="2058" y="6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7876955" y="-733607"/>
              <a:ext cx="22980" cy="10740"/>
            </a:xfrm>
            <a:custGeom>
              <a:avLst/>
              <a:gdLst/>
              <a:ahLst/>
              <a:cxnLst/>
              <a:rect l="l" t="t" r="r" b="b"/>
              <a:pathLst>
                <a:path w="2313" h="1081" extrusionOk="0">
                  <a:moveTo>
                    <a:pt x="540" y="1"/>
                  </a:moveTo>
                  <a:cubicBezTo>
                    <a:pt x="243" y="1"/>
                    <a:pt x="0" y="241"/>
                    <a:pt x="0" y="540"/>
                  </a:cubicBezTo>
                  <a:cubicBezTo>
                    <a:pt x="0" y="839"/>
                    <a:pt x="243" y="1081"/>
                    <a:pt x="540" y="1081"/>
                  </a:cubicBezTo>
                  <a:cubicBezTo>
                    <a:pt x="543" y="1081"/>
                    <a:pt x="547" y="1081"/>
                    <a:pt x="550" y="1081"/>
                  </a:cubicBezTo>
                  <a:lnTo>
                    <a:pt x="1782" y="1081"/>
                  </a:lnTo>
                  <a:cubicBezTo>
                    <a:pt x="2076" y="1075"/>
                    <a:pt x="2312" y="834"/>
                    <a:pt x="2312" y="540"/>
                  </a:cubicBezTo>
                  <a:cubicBezTo>
                    <a:pt x="2312" y="246"/>
                    <a:pt x="2076" y="6"/>
                    <a:pt x="1782" y="1"/>
                  </a:cubicBezTo>
                  <a:lnTo>
                    <a:pt x="550" y="1"/>
                  </a:lnTo>
                  <a:cubicBezTo>
                    <a:pt x="547" y="1"/>
                    <a:pt x="543" y="1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7174948" y="-1224863"/>
              <a:ext cx="50132" cy="77761"/>
            </a:xfrm>
            <a:custGeom>
              <a:avLst/>
              <a:gdLst/>
              <a:ahLst/>
              <a:cxnLst/>
              <a:rect l="l" t="t" r="r" b="b"/>
              <a:pathLst>
                <a:path w="5046" h="7827" extrusionOk="0">
                  <a:moveTo>
                    <a:pt x="2164" y="0"/>
                  </a:moveTo>
                  <a:lnTo>
                    <a:pt x="0" y="6926"/>
                  </a:lnTo>
                  <a:lnTo>
                    <a:pt x="2881" y="7826"/>
                  </a:lnTo>
                  <a:lnTo>
                    <a:pt x="5045" y="902"/>
                  </a:lnTo>
                  <a:lnTo>
                    <a:pt x="2164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6"/>
          <p:cNvGrpSpPr/>
          <p:nvPr/>
        </p:nvGrpSpPr>
        <p:grpSpPr>
          <a:xfrm>
            <a:off x="4019233" y="4158812"/>
            <a:ext cx="1168212" cy="910233"/>
            <a:chOff x="8374360" y="-2621684"/>
            <a:chExt cx="965146" cy="752010"/>
          </a:xfrm>
        </p:grpSpPr>
        <p:sp>
          <p:nvSpPr>
            <p:cNvPr id="776" name="Google Shape;776;p46"/>
            <p:cNvSpPr/>
            <p:nvPr/>
          </p:nvSpPr>
          <p:spPr>
            <a:xfrm>
              <a:off x="8531095" y="-2035132"/>
              <a:ext cx="165467" cy="165457"/>
            </a:xfrm>
            <a:custGeom>
              <a:avLst/>
              <a:gdLst/>
              <a:ahLst/>
              <a:cxnLst/>
              <a:rect l="l" t="t" r="r" b="b"/>
              <a:pathLst>
                <a:path w="16655" h="16654" extrusionOk="0">
                  <a:moveTo>
                    <a:pt x="8327" y="3945"/>
                  </a:moveTo>
                  <a:cubicBezTo>
                    <a:pt x="10744" y="3945"/>
                    <a:pt x="12709" y="5911"/>
                    <a:pt x="12709" y="8326"/>
                  </a:cubicBezTo>
                  <a:cubicBezTo>
                    <a:pt x="12709" y="10743"/>
                    <a:pt x="10744" y="12709"/>
                    <a:pt x="8327" y="12709"/>
                  </a:cubicBezTo>
                  <a:lnTo>
                    <a:pt x="8327" y="12710"/>
                  </a:lnTo>
                  <a:cubicBezTo>
                    <a:pt x="5911" y="12710"/>
                    <a:pt x="3945" y="10743"/>
                    <a:pt x="3945" y="8326"/>
                  </a:cubicBezTo>
                  <a:cubicBezTo>
                    <a:pt x="3945" y="5911"/>
                    <a:pt x="5911" y="3945"/>
                    <a:pt x="8327" y="3945"/>
                  </a:cubicBezTo>
                  <a:close/>
                  <a:moveTo>
                    <a:pt x="8327" y="1"/>
                  </a:moveTo>
                  <a:cubicBezTo>
                    <a:pt x="3728" y="1"/>
                    <a:pt x="1" y="3728"/>
                    <a:pt x="1" y="8327"/>
                  </a:cubicBezTo>
                  <a:lnTo>
                    <a:pt x="1" y="8358"/>
                  </a:lnTo>
                  <a:cubicBezTo>
                    <a:pt x="17" y="12942"/>
                    <a:pt x="3738" y="16653"/>
                    <a:pt x="8327" y="16653"/>
                  </a:cubicBezTo>
                  <a:cubicBezTo>
                    <a:pt x="12916" y="16653"/>
                    <a:pt x="16635" y="12942"/>
                    <a:pt x="16653" y="8358"/>
                  </a:cubicBezTo>
                  <a:cubicBezTo>
                    <a:pt x="16653" y="8348"/>
                    <a:pt x="16653" y="8338"/>
                    <a:pt x="16653" y="8327"/>
                  </a:cubicBezTo>
                  <a:cubicBezTo>
                    <a:pt x="16654" y="3729"/>
                    <a:pt x="12926" y="1"/>
                    <a:pt x="8327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9059369" y="-2035132"/>
              <a:ext cx="165467" cy="165457"/>
            </a:xfrm>
            <a:custGeom>
              <a:avLst/>
              <a:gdLst/>
              <a:ahLst/>
              <a:cxnLst/>
              <a:rect l="l" t="t" r="r" b="b"/>
              <a:pathLst>
                <a:path w="16655" h="16654" extrusionOk="0">
                  <a:moveTo>
                    <a:pt x="8328" y="3945"/>
                  </a:moveTo>
                  <a:cubicBezTo>
                    <a:pt x="10744" y="3945"/>
                    <a:pt x="12710" y="5911"/>
                    <a:pt x="12710" y="8326"/>
                  </a:cubicBezTo>
                  <a:cubicBezTo>
                    <a:pt x="12710" y="10743"/>
                    <a:pt x="10744" y="12709"/>
                    <a:pt x="8328" y="12709"/>
                  </a:cubicBezTo>
                  <a:lnTo>
                    <a:pt x="8328" y="12710"/>
                  </a:lnTo>
                  <a:cubicBezTo>
                    <a:pt x="5911" y="12710"/>
                    <a:pt x="3945" y="10743"/>
                    <a:pt x="3945" y="8326"/>
                  </a:cubicBezTo>
                  <a:cubicBezTo>
                    <a:pt x="3945" y="5911"/>
                    <a:pt x="5911" y="3945"/>
                    <a:pt x="8328" y="3945"/>
                  </a:cubicBezTo>
                  <a:close/>
                  <a:moveTo>
                    <a:pt x="8328" y="1"/>
                  </a:moveTo>
                  <a:cubicBezTo>
                    <a:pt x="3729" y="1"/>
                    <a:pt x="1" y="3728"/>
                    <a:pt x="1" y="8327"/>
                  </a:cubicBezTo>
                  <a:lnTo>
                    <a:pt x="1" y="8358"/>
                  </a:lnTo>
                  <a:cubicBezTo>
                    <a:pt x="17" y="12942"/>
                    <a:pt x="3738" y="16653"/>
                    <a:pt x="8326" y="16653"/>
                  </a:cubicBezTo>
                  <a:cubicBezTo>
                    <a:pt x="12916" y="16653"/>
                    <a:pt x="16636" y="12942"/>
                    <a:pt x="16652" y="8358"/>
                  </a:cubicBezTo>
                  <a:cubicBezTo>
                    <a:pt x="16652" y="8348"/>
                    <a:pt x="16653" y="8338"/>
                    <a:pt x="16653" y="8327"/>
                  </a:cubicBezTo>
                  <a:cubicBezTo>
                    <a:pt x="16655" y="3729"/>
                    <a:pt x="12926" y="1"/>
                    <a:pt x="8328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9110166" y="-1984344"/>
              <a:ext cx="63872" cy="63872"/>
            </a:xfrm>
            <a:custGeom>
              <a:avLst/>
              <a:gdLst/>
              <a:ahLst/>
              <a:cxnLst/>
              <a:rect l="l" t="t" r="r" b="b"/>
              <a:pathLst>
                <a:path w="6429" h="6429" extrusionOk="0">
                  <a:moveTo>
                    <a:pt x="3215" y="1"/>
                  </a:moveTo>
                  <a:cubicBezTo>
                    <a:pt x="1440" y="1"/>
                    <a:pt x="0" y="1440"/>
                    <a:pt x="0" y="3214"/>
                  </a:cubicBezTo>
                  <a:cubicBezTo>
                    <a:pt x="0" y="4989"/>
                    <a:pt x="1440" y="6429"/>
                    <a:pt x="3215" y="6429"/>
                  </a:cubicBezTo>
                  <a:cubicBezTo>
                    <a:pt x="4990" y="6429"/>
                    <a:pt x="6428" y="4989"/>
                    <a:pt x="6428" y="3214"/>
                  </a:cubicBezTo>
                  <a:cubicBezTo>
                    <a:pt x="6428" y="1440"/>
                    <a:pt x="4989" y="1"/>
                    <a:pt x="321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8581883" y="-1984344"/>
              <a:ext cx="63872" cy="63872"/>
            </a:xfrm>
            <a:custGeom>
              <a:avLst/>
              <a:gdLst/>
              <a:ahLst/>
              <a:cxnLst/>
              <a:rect l="l" t="t" r="r" b="b"/>
              <a:pathLst>
                <a:path w="6429" h="6429" extrusionOk="0">
                  <a:moveTo>
                    <a:pt x="3215" y="1"/>
                  </a:moveTo>
                  <a:cubicBezTo>
                    <a:pt x="1440" y="1"/>
                    <a:pt x="1" y="1440"/>
                    <a:pt x="1" y="3214"/>
                  </a:cubicBezTo>
                  <a:cubicBezTo>
                    <a:pt x="1" y="4989"/>
                    <a:pt x="1440" y="6429"/>
                    <a:pt x="3215" y="6429"/>
                  </a:cubicBezTo>
                  <a:cubicBezTo>
                    <a:pt x="4991" y="6429"/>
                    <a:pt x="6429" y="4989"/>
                    <a:pt x="6429" y="3214"/>
                  </a:cubicBezTo>
                  <a:cubicBezTo>
                    <a:pt x="6429" y="1440"/>
                    <a:pt x="4989" y="1"/>
                    <a:pt x="321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8505999" y="-2213723"/>
              <a:ext cx="418631" cy="35140"/>
            </a:xfrm>
            <a:custGeom>
              <a:avLst/>
              <a:gdLst/>
              <a:ahLst/>
              <a:cxnLst/>
              <a:rect l="l" t="t" r="r" b="b"/>
              <a:pathLst>
                <a:path w="42137" h="3537" extrusionOk="0">
                  <a:moveTo>
                    <a:pt x="0" y="1"/>
                  </a:moveTo>
                  <a:lnTo>
                    <a:pt x="0" y="1616"/>
                  </a:lnTo>
                  <a:cubicBezTo>
                    <a:pt x="1" y="2676"/>
                    <a:pt x="860" y="3535"/>
                    <a:pt x="1921" y="3536"/>
                  </a:cubicBezTo>
                  <a:lnTo>
                    <a:pt x="40215" y="3536"/>
                  </a:lnTo>
                  <a:cubicBezTo>
                    <a:pt x="41276" y="3536"/>
                    <a:pt x="42136" y="2676"/>
                    <a:pt x="42137" y="1616"/>
                  </a:cubicBezTo>
                  <a:lnTo>
                    <a:pt x="42137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8448158" y="-2041808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1" y="1"/>
                  </a:moveTo>
                  <a:cubicBezTo>
                    <a:pt x="301" y="1"/>
                    <a:pt x="0" y="301"/>
                    <a:pt x="0" y="673"/>
                  </a:cubicBezTo>
                  <a:cubicBezTo>
                    <a:pt x="0" y="1042"/>
                    <a:pt x="301" y="1343"/>
                    <a:pt x="671" y="1344"/>
                  </a:cubicBezTo>
                  <a:lnTo>
                    <a:pt x="2205" y="1344"/>
                  </a:lnTo>
                  <a:cubicBezTo>
                    <a:pt x="2576" y="1343"/>
                    <a:pt x="2876" y="1042"/>
                    <a:pt x="2876" y="673"/>
                  </a:cubicBezTo>
                  <a:cubicBezTo>
                    <a:pt x="2876" y="301"/>
                    <a:pt x="2576" y="1"/>
                    <a:pt x="220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9262559" y="-2041808"/>
              <a:ext cx="28583" cy="13363"/>
            </a:xfrm>
            <a:custGeom>
              <a:avLst/>
              <a:gdLst/>
              <a:ahLst/>
              <a:cxnLst/>
              <a:rect l="l" t="t" r="r" b="b"/>
              <a:pathLst>
                <a:path w="2877" h="1345" extrusionOk="0">
                  <a:moveTo>
                    <a:pt x="672" y="1"/>
                  </a:moveTo>
                  <a:cubicBezTo>
                    <a:pt x="301" y="1"/>
                    <a:pt x="1" y="301"/>
                    <a:pt x="1" y="673"/>
                  </a:cubicBezTo>
                  <a:cubicBezTo>
                    <a:pt x="1" y="1042"/>
                    <a:pt x="301" y="1343"/>
                    <a:pt x="672" y="1344"/>
                  </a:cubicBezTo>
                  <a:lnTo>
                    <a:pt x="2205" y="1344"/>
                  </a:lnTo>
                  <a:cubicBezTo>
                    <a:pt x="2576" y="1343"/>
                    <a:pt x="2877" y="1042"/>
                    <a:pt x="2877" y="673"/>
                  </a:cubicBezTo>
                  <a:cubicBezTo>
                    <a:pt x="2877" y="301"/>
                    <a:pt x="2576" y="1"/>
                    <a:pt x="220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9059369" y="-2465844"/>
              <a:ext cx="123611" cy="33958"/>
            </a:xfrm>
            <a:custGeom>
              <a:avLst/>
              <a:gdLst/>
              <a:ahLst/>
              <a:cxnLst/>
              <a:rect l="l" t="t" r="r" b="b"/>
              <a:pathLst>
                <a:path w="12442" h="3418" extrusionOk="0">
                  <a:moveTo>
                    <a:pt x="1" y="1"/>
                  </a:moveTo>
                  <a:lnTo>
                    <a:pt x="4280" y="3417"/>
                  </a:lnTo>
                  <a:lnTo>
                    <a:pt x="8337" y="3417"/>
                  </a:lnTo>
                  <a:cubicBezTo>
                    <a:pt x="9010" y="3417"/>
                    <a:pt x="9662" y="3179"/>
                    <a:pt x="10179" y="2746"/>
                  </a:cubicBezTo>
                  <a:lnTo>
                    <a:pt x="11925" y="1277"/>
                  </a:lnTo>
                  <a:cubicBezTo>
                    <a:pt x="12441" y="843"/>
                    <a:pt x="12133" y="1"/>
                    <a:pt x="11459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6"/>
            <p:cNvSpPr/>
            <p:nvPr/>
          </p:nvSpPr>
          <p:spPr>
            <a:xfrm>
              <a:off x="9032236" y="-2572903"/>
              <a:ext cx="84149" cy="98754"/>
            </a:xfrm>
            <a:custGeom>
              <a:avLst/>
              <a:gdLst/>
              <a:ahLst/>
              <a:cxnLst/>
              <a:rect l="l" t="t" r="r" b="b"/>
              <a:pathLst>
                <a:path w="8470" h="9940" extrusionOk="0">
                  <a:moveTo>
                    <a:pt x="8235" y="1"/>
                  </a:moveTo>
                  <a:cubicBezTo>
                    <a:pt x="8176" y="1"/>
                    <a:pt x="8116" y="24"/>
                    <a:pt x="8069" y="76"/>
                  </a:cubicBezTo>
                  <a:cubicBezTo>
                    <a:pt x="7238" y="991"/>
                    <a:pt x="4972" y="2892"/>
                    <a:pt x="1" y="3668"/>
                  </a:cubicBezTo>
                  <a:lnTo>
                    <a:pt x="1" y="6273"/>
                  </a:lnTo>
                  <a:cubicBezTo>
                    <a:pt x="4972" y="7049"/>
                    <a:pt x="7238" y="8950"/>
                    <a:pt x="8069" y="9865"/>
                  </a:cubicBezTo>
                  <a:cubicBezTo>
                    <a:pt x="8116" y="9917"/>
                    <a:pt x="8176" y="9940"/>
                    <a:pt x="8235" y="9940"/>
                  </a:cubicBezTo>
                  <a:cubicBezTo>
                    <a:pt x="8354" y="9940"/>
                    <a:pt x="8469" y="9847"/>
                    <a:pt x="8469" y="9706"/>
                  </a:cubicBezTo>
                  <a:lnTo>
                    <a:pt x="8469" y="4970"/>
                  </a:lnTo>
                  <a:lnTo>
                    <a:pt x="8469" y="235"/>
                  </a:lnTo>
                  <a:cubicBezTo>
                    <a:pt x="8469" y="94"/>
                    <a:pt x="8354" y="1"/>
                    <a:pt x="8235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6"/>
            <p:cNvSpPr/>
            <p:nvPr/>
          </p:nvSpPr>
          <p:spPr>
            <a:xfrm>
              <a:off x="9105835" y="-2535389"/>
              <a:ext cx="21082" cy="23735"/>
            </a:xfrm>
            <a:custGeom>
              <a:avLst/>
              <a:gdLst/>
              <a:ahLst/>
              <a:cxnLst/>
              <a:rect l="l" t="t" r="r" b="b"/>
              <a:pathLst>
                <a:path w="2122" h="2389" extrusionOk="0">
                  <a:moveTo>
                    <a:pt x="1" y="1"/>
                  </a:moveTo>
                  <a:lnTo>
                    <a:pt x="1" y="2388"/>
                  </a:lnTo>
                  <a:lnTo>
                    <a:pt x="2093" y="2388"/>
                  </a:lnTo>
                  <a:cubicBezTo>
                    <a:pt x="2109" y="2388"/>
                    <a:pt x="2122" y="2374"/>
                    <a:pt x="2122" y="2358"/>
                  </a:cubicBezTo>
                  <a:lnTo>
                    <a:pt x="2122" y="31"/>
                  </a:lnTo>
                  <a:cubicBezTo>
                    <a:pt x="2122" y="13"/>
                    <a:pt x="2109" y="1"/>
                    <a:pt x="2093" y="1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9010290" y="-2541231"/>
              <a:ext cx="27043" cy="35408"/>
            </a:xfrm>
            <a:custGeom>
              <a:avLst/>
              <a:gdLst/>
              <a:ahLst/>
              <a:cxnLst/>
              <a:rect l="l" t="t" r="r" b="b"/>
              <a:pathLst>
                <a:path w="2722" h="3564" extrusionOk="0">
                  <a:moveTo>
                    <a:pt x="236" y="0"/>
                  </a:moveTo>
                  <a:cubicBezTo>
                    <a:pt x="106" y="0"/>
                    <a:pt x="0" y="125"/>
                    <a:pt x="0" y="279"/>
                  </a:cubicBezTo>
                  <a:lnTo>
                    <a:pt x="0" y="3286"/>
                  </a:lnTo>
                  <a:cubicBezTo>
                    <a:pt x="0" y="3440"/>
                    <a:pt x="106" y="3563"/>
                    <a:pt x="236" y="3563"/>
                  </a:cubicBezTo>
                  <a:lnTo>
                    <a:pt x="2485" y="3563"/>
                  </a:lnTo>
                  <a:cubicBezTo>
                    <a:pt x="2615" y="3563"/>
                    <a:pt x="2721" y="3440"/>
                    <a:pt x="2721" y="3286"/>
                  </a:cubicBezTo>
                  <a:lnTo>
                    <a:pt x="2721" y="279"/>
                  </a:lnTo>
                  <a:cubicBezTo>
                    <a:pt x="2721" y="125"/>
                    <a:pt x="2615" y="0"/>
                    <a:pt x="2485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9017254" y="-2507024"/>
              <a:ext cx="12846" cy="47509"/>
            </a:xfrm>
            <a:custGeom>
              <a:avLst/>
              <a:gdLst/>
              <a:ahLst/>
              <a:cxnLst/>
              <a:rect l="l" t="t" r="r" b="b"/>
              <a:pathLst>
                <a:path w="1293" h="4782" extrusionOk="0">
                  <a:moveTo>
                    <a:pt x="0" y="1"/>
                  </a:moveTo>
                  <a:lnTo>
                    <a:pt x="0" y="4782"/>
                  </a:lnTo>
                  <a:lnTo>
                    <a:pt x="1293" y="4782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8581386" y="-2567966"/>
              <a:ext cx="41032" cy="46824"/>
            </a:xfrm>
            <a:custGeom>
              <a:avLst/>
              <a:gdLst/>
              <a:ahLst/>
              <a:cxnLst/>
              <a:rect l="l" t="t" r="r" b="b"/>
              <a:pathLst>
                <a:path w="4130" h="4713" extrusionOk="0">
                  <a:moveTo>
                    <a:pt x="1718" y="1"/>
                  </a:moveTo>
                  <a:cubicBezTo>
                    <a:pt x="1495" y="32"/>
                    <a:pt x="1173" y="147"/>
                    <a:pt x="817" y="422"/>
                  </a:cubicBezTo>
                  <a:cubicBezTo>
                    <a:pt x="139" y="941"/>
                    <a:pt x="0" y="1690"/>
                    <a:pt x="417" y="2233"/>
                  </a:cubicBezTo>
                  <a:cubicBezTo>
                    <a:pt x="647" y="2532"/>
                    <a:pt x="950" y="2658"/>
                    <a:pt x="1315" y="2658"/>
                  </a:cubicBezTo>
                  <a:cubicBezTo>
                    <a:pt x="1551" y="2658"/>
                    <a:pt x="1812" y="2605"/>
                    <a:pt x="2095" y="2513"/>
                  </a:cubicBezTo>
                  <a:cubicBezTo>
                    <a:pt x="2329" y="2444"/>
                    <a:pt x="2522" y="2408"/>
                    <a:pt x="2685" y="2408"/>
                  </a:cubicBezTo>
                  <a:cubicBezTo>
                    <a:pt x="2946" y="2408"/>
                    <a:pt x="3129" y="2501"/>
                    <a:pt x="3283" y="2701"/>
                  </a:cubicBezTo>
                  <a:cubicBezTo>
                    <a:pt x="3553" y="3054"/>
                    <a:pt x="3471" y="3502"/>
                    <a:pt x="3012" y="3855"/>
                  </a:cubicBezTo>
                  <a:cubicBezTo>
                    <a:pt x="2725" y="4071"/>
                    <a:pt x="2387" y="4206"/>
                    <a:pt x="2031" y="4248"/>
                  </a:cubicBezTo>
                  <a:lnTo>
                    <a:pt x="2206" y="4713"/>
                  </a:lnTo>
                  <a:cubicBezTo>
                    <a:pt x="2488" y="4694"/>
                    <a:pt x="2930" y="4510"/>
                    <a:pt x="3265" y="4252"/>
                  </a:cubicBezTo>
                  <a:cubicBezTo>
                    <a:pt x="4087" y="3621"/>
                    <a:pt x="4129" y="2849"/>
                    <a:pt x="3715" y="2311"/>
                  </a:cubicBezTo>
                  <a:cubicBezTo>
                    <a:pt x="3464" y="1985"/>
                    <a:pt x="3163" y="1845"/>
                    <a:pt x="2779" y="1845"/>
                  </a:cubicBezTo>
                  <a:cubicBezTo>
                    <a:pt x="2561" y="1845"/>
                    <a:pt x="2317" y="1890"/>
                    <a:pt x="2041" y="1972"/>
                  </a:cubicBezTo>
                  <a:cubicBezTo>
                    <a:pt x="1772" y="2051"/>
                    <a:pt x="1557" y="2096"/>
                    <a:pt x="1379" y="2096"/>
                  </a:cubicBezTo>
                  <a:cubicBezTo>
                    <a:pt x="1144" y="2096"/>
                    <a:pt x="974" y="2017"/>
                    <a:pt x="831" y="1832"/>
                  </a:cubicBezTo>
                  <a:cubicBezTo>
                    <a:pt x="649" y="1595"/>
                    <a:pt x="611" y="1171"/>
                    <a:pt x="1086" y="806"/>
                  </a:cubicBezTo>
                  <a:cubicBezTo>
                    <a:pt x="1317" y="627"/>
                    <a:pt x="1589" y="510"/>
                    <a:pt x="1875" y="463"/>
                  </a:cubicBezTo>
                  <a:lnTo>
                    <a:pt x="1718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8611181" y="-2580821"/>
              <a:ext cx="27639" cy="40147"/>
            </a:xfrm>
            <a:custGeom>
              <a:avLst/>
              <a:gdLst/>
              <a:ahLst/>
              <a:cxnLst/>
              <a:rect l="l" t="t" r="r" b="b"/>
              <a:pathLst>
                <a:path w="2782" h="4041" extrusionOk="0">
                  <a:moveTo>
                    <a:pt x="485" y="1"/>
                  </a:moveTo>
                  <a:lnTo>
                    <a:pt x="0" y="297"/>
                  </a:lnTo>
                  <a:lnTo>
                    <a:pt x="2298" y="4041"/>
                  </a:lnTo>
                  <a:lnTo>
                    <a:pt x="2782" y="3745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8630783" y="-2603086"/>
              <a:ext cx="47827" cy="53271"/>
            </a:xfrm>
            <a:custGeom>
              <a:avLst/>
              <a:gdLst/>
              <a:ahLst/>
              <a:cxnLst/>
              <a:rect l="l" t="t" r="r" b="b"/>
              <a:pathLst>
                <a:path w="4814" h="5362" extrusionOk="0">
                  <a:moveTo>
                    <a:pt x="3007" y="0"/>
                  </a:moveTo>
                  <a:lnTo>
                    <a:pt x="2519" y="220"/>
                  </a:lnTo>
                  <a:lnTo>
                    <a:pt x="3276" y="1896"/>
                  </a:lnTo>
                  <a:cubicBezTo>
                    <a:pt x="3557" y="2519"/>
                    <a:pt x="3788" y="3002"/>
                    <a:pt x="4077" y="3514"/>
                  </a:cubicBezTo>
                  <a:lnTo>
                    <a:pt x="4069" y="3526"/>
                  </a:lnTo>
                  <a:cubicBezTo>
                    <a:pt x="3694" y="3202"/>
                    <a:pt x="3271" y="2884"/>
                    <a:pt x="2762" y="2550"/>
                  </a:cubicBezTo>
                  <a:lnTo>
                    <a:pt x="565" y="1103"/>
                  </a:lnTo>
                  <a:lnTo>
                    <a:pt x="0" y="1356"/>
                  </a:lnTo>
                  <a:lnTo>
                    <a:pt x="1807" y="5361"/>
                  </a:lnTo>
                  <a:lnTo>
                    <a:pt x="2293" y="5142"/>
                  </a:lnTo>
                  <a:lnTo>
                    <a:pt x="1522" y="3431"/>
                  </a:lnTo>
                  <a:cubicBezTo>
                    <a:pt x="1223" y="2766"/>
                    <a:pt x="993" y="2290"/>
                    <a:pt x="735" y="1797"/>
                  </a:cubicBezTo>
                  <a:lnTo>
                    <a:pt x="750" y="1783"/>
                  </a:lnTo>
                  <a:cubicBezTo>
                    <a:pt x="1149" y="2125"/>
                    <a:pt x="1623" y="2463"/>
                    <a:pt x="2103" y="2782"/>
                  </a:cubicBezTo>
                  <a:lnTo>
                    <a:pt x="4291" y="4242"/>
                  </a:lnTo>
                  <a:lnTo>
                    <a:pt x="4814" y="4005"/>
                  </a:lnTo>
                  <a:lnTo>
                    <a:pt x="3007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8678123" y="-2615991"/>
              <a:ext cx="40515" cy="45780"/>
            </a:xfrm>
            <a:custGeom>
              <a:avLst/>
              <a:gdLst/>
              <a:ahLst/>
              <a:cxnLst/>
              <a:rect l="l" t="t" r="r" b="b"/>
              <a:pathLst>
                <a:path w="4078" h="4608" extrusionOk="0">
                  <a:moveTo>
                    <a:pt x="2727" y="0"/>
                  </a:moveTo>
                  <a:cubicBezTo>
                    <a:pt x="2538" y="0"/>
                    <a:pt x="2290" y="25"/>
                    <a:pt x="1988" y="104"/>
                  </a:cubicBezTo>
                  <a:cubicBezTo>
                    <a:pt x="668" y="446"/>
                    <a:pt x="1" y="1584"/>
                    <a:pt x="347" y="2914"/>
                  </a:cubicBezTo>
                  <a:cubicBezTo>
                    <a:pt x="640" y="4050"/>
                    <a:pt x="1424" y="4608"/>
                    <a:pt x="2352" y="4608"/>
                  </a:cubicBezTo>
                  <a:cubicBezTo>
                    <a:pt x="2564" y="4608"/>
                    <a:pt x="2784" y="4578"/>
                    <a:pt x="3007" y="4520"/>
                  </a:cubicBezTo>
                  <a:cubicBezTo>
                    <a:pt x="3524" y="4387"/>
                    <a:pt x="3901" y="4181"/>
                    <a:pt x="4078" y="4027"/>
                  </a:cubicBezTo>
                  <a:lnTo>
                    <a:pt x="3852" y="3620"/>
                  </a:lnTo>
                  <a:cubicBezTo>
                    <a:pt x="3658" y="3786"/>
                    <a:pt x="3336" y="3943"/>
                    <a:pt x="3002" y="4030"/>
                  </a:cubicBezTo>
                  <a:cubicBezTo>
                    <a:pt x="2818" y="4078"/>
                    <a:pt x="2643" y="4101"/>
                    <a:pt x="2478" y="4101"/>
                  </a:cubicBezTo>
                  <a:cubicBezTo>
                    <a:pt x="1708" y="4101"/>
                    <a:pt x="1146" y="3602"/>
                    <a:pt x="922" y="2745"/>
                  </a:cubicBezTo>
                  <a:cubicBezTo>
                    <a:pt x="633" y="1628"/>
                    <a:pt x="1129" y="818"/>
                    <a:pt x="2127" y="560"/>
                  </a:cubicBezTo>
                  <a:cubicBezTo>
                    <a:pt x="2335" y="505"/>
                    <a:pt x="2530" y="483"/>
                    <a:pt x="2703" y="483"/>
                  </a:cubicBezTo>
                  <a:cubicBezTo>
                    <a:pt x="2824" y="483"/>
                    <a:pt x="2934" y="494"/>
                    <a:pt x="3031" y="513"/>
                  </a:cubicBezTo>
                  <a:lnTo>
                    <a:pt x="3046" y="31"/>
                  </a:lnTo>
                  <a:cubicBezTo>
                    <a:pt x="2976" y="14"/>
                    <a:pt x="2868" y="0"/>
                    <a:pt x="2727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8722910" y="-2621684"/>
              <a:ext cx="29080" cy="45900"/>
            </a:xfrm>
            <a:custGeom>
              <a:avLst/>
              <a:gdLst/>
              <a:ahLst/>
              <a:cxnLst/>
              <a:rect l="l" t="t" r="r" b="b"/>
              <a:pathLst>
                <a:path w="2927" h="4620" extrusionOk="0">
                  <a:moveTo>
                    <a:pt x="2357" y="0"/>
                  </a:moveTo>
                  <a:lnTo>
                    <a:pt x="0" y="255"/>
                  </a:lnTo>
                  <a:lnTo>
                    <a:pt x="472" y="4620"/>
                  </a:lnTo>
                  <a:lnTo>
                    <a:pt x="2927" y="4355"/>
                  </a:lnTo>
                  <a:lnTo>
                    <a:pt x="2875" y="3881"/>
                  </a:lnTo>
                  <a:lnTo>
                    <a:pt x="985" y="4086"/>
                  </a:lnTo>
                  <a:lnTo>
                    <a:pt x="814" y="2513"/>
                  </a:lnTo>
                  <a:lnTo>
                    <a:pt x="2511" y="2330"/>
                  </a:lnTo>
                  <a:lnTo>
                    <a:pt x="2461" y="1862"/>
                  </a:lnTo>
                  <a:lnTo>
                    <a:pt x="764" y="2047"/>
                  </a:lnTo>
                  <a:lnTo>
                    <a:pt x="615" y="668"/>
                  </a:lnTo>
                  <a:lnTo>
                    <a:pt x="2408" y="473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8807655" y="-2614521"/>
              <a:ext cx="33421" cy="45373"/>
            </a:xfrm>
            <a:custGeom>
              <a:avLst/>
              <a:gdLst/>
              <a:ahLst/>
              <a:cxnLst/>
              <a:rect l="l" t="t" r="r" b="b"/>
              <a:pathLst>
                <a:path w="3364" h="4567" extrusionOk="0">
                  <a:moveTo>
                    <a:pt x="1812" y="0"/>
                  </a:moveTo>
                  <a:cubicBezTo>
                    <a:pt x="1523" y="0"/>
                    <a:pt x="1236" y="68"/>
                    <a:pt x="974" y="201"/>
                  </a:cubicBezTo>
                  <a:lnTo>
                    <a:pt x="1061" y="635"/>
                  </a:lnTo>
                  <a:cubicBezTo>
                    <a:pt x="1233" y="548"/>
                    <a:pt x="1479" y="459"/>
                    <a:pt x="1751" y="459"/>
                  </a:cubicBezTo>
                  <a:cubicBezTo>
                    <a:pt x="1838" y="459"/>
                    <a:pt x="1927" y="468"/>
                    <a:pt x="2018" y="489"/>
                  </a:cubicBezTo>
                  <a:cubicBezTo>
                    <a:pt x="2635" y="630"/>
                    <a:pt x="2749" y="1064"/>
                    <a:pt x="2652" y="1485"/>
                  </a:cubicBezTo>
                  <a:cubicBezTo>
                    <a:pt x="2501" y="2106"/>
                    <a:pt x="1903" y="2530"/>
                    <a:pt x="616" y="3290"/>
                  </a:cubicBezTo>
                  <a:lnTo>
                    <a:pt x="80" y="3616"/>
                  </a:lnTo>
                  <a:lnTo>
                    <a:pt x="0" y="3959"/>
                  </a:lnTo>
                  <a:lnTo>
                    <a:pt x="2638" y="4567"/>
                  </a:lnTo>
                  <a:lnTo>
                    <a:pt x="2745" y="4103"/>
                  </a:lnTo>
                  <a:lnTo>
                    <a:pt x="889" y="3675"/>
                  </a:lnTo>
                  <a:lnTo>
                    <a:pt x="892" y="3663"/>
                  </a:lnTo>
                  <a:lnTo>
                    <a:pt x="1292" y="3433"/>
                  </a:lnTo>
                  <a:cubicBezTo>
                    <a:pt x="2356" y="2795"/>
                    <a:pt x="3052" y="2305"/>
                    <a:pt x="3227" y="1543"/>
                  </a:cubicBezTo>
                  <a:cubicBezTo>
                    <a:pt x="3364" y="952"/>
                    <a:pt x="3129" y="256"/>
                    <a:pt x="2240" y="50"/>
                  </a:cubicBezTo>
                  <a:cubicBezTo>
                    <a:pt x="2099" y="17"/>
                    <a:pt x="1955" y="0"/>
                    <a:pt x="1812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8843739" y="-2602549"/>
              <a:ext cx="36591" cy="42184"/>
            </a:xfrm>
            <a:custGeom>
              <a:avLst/>
              <a:gdLst/>
              <a:ahLst/>
              <a:cxnLst/>
              <a:rect l="l" t="t" r="r" b="b"/>
              <a:pathLst>
                <a:path w="3683" h="4246" extrusionOk="0">
                  <a:moveTo>
                    <a:pt x="2263" y="450"/>
                  </a:moveTo>
                  <a:cubicBezTo>
                    <a:pt x="2334" y="450"/>
                    <a:pt x="2405" y="463"/>
                    <a:pt x="2473" y="489"/>
                  </a:cubicBezTo>
                  <a:cubicBezTo>
                    <a:pt x="3025" y="704"/>
                    <a:pt x="3028" y="1438"/>
                    <a:pt x="2652" y="2411"/>
                  </a:cubicBezTo>
                  <a:cubicBezTo>
                    <a:pt x="2319" y="3273"/>
                    <a:pt x="1900" y="3791"/>
                    <a:pt x="1443" y="3791"/>
                  </a:cubicBezTo>
                  <a:cubicBezTo>
                    <a:pt x="1365" y="3791"/>
                    <a:pt x="1286" y="3776"/>
                    <a:pt x="1206" y="3746"/>
                  </a:cubicBezTo>
                  <a:cubicBezTo>
                    <a:pt x="720" y="3559"/>
                    <a:pt x="629" y="2853"/>
                    <a:pt x="1027" y="1825"/>
                  </a:cubicBezTo>
                  <a:cubicBezTo>
                    <a:pt x="1382" y="905"/>
                    <a:pt x="1843" y="450"/>
                    <a:pt x="2263" y="450"/>
                  </a:cubicBezTo>
                  <a:close/>
                  <a:moveTo>
                    <a:pt x="2203" y="0"/>
                  </a:moveTo>
                  <a:cubicBezTo>
                    <a:pt x="1548" y="0"/>
                    <a:pt x="909" y="537"/>
                    <a:pt x="493" y="1612"/>
                  </a:cubicBezTo>
                  <a:cubicBezTo>
                    <a:pt x="1" y="2924"/>
                    <a:pt x="244" y="3849"/>
                    <a:pt x="1017" y="4148"/>
                  </a:cubicBezTo>
                  <a:cubicBezTo>
                    <a:pt x="1186" y="4214"/>
                    <a:pt x="1351" y="4246"/>
                    <a:pt x="1511" y="4246"/>
                  </a:cubicBezTo>
                  <a:cubicBezTo>
                    <a:pt x="2185" y="4246"/>
                    <a:pt x="2777" y="3679"/>
                    <a:pt x="3196" y="2593"/>
                  </a:cubicBezTo>
                  <a:cubicBezTo>
                    <a:pt x="3682" y="1335"/>
                    <a:pt x="3494" y="410"/>
                    <a:pt x="2662" y="88"/>
                  </a:cubicBezTo>
                  <a:cubicBezTo>
                    <a:pt x="2510" y="29"/>
                    <a:pt x="2356" y="0"/>
                    <a:pt x="2203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8884801" y="-2584279"/>
              <a:ext cx="25394" cy="39293"/>
            </a:xfrm>
            <a:custGeom>
              <a:avLst/>
              <a:gdLst/>
              <a:ahLst/>
              <a:cxnLst/>
              <a:rect l="l" t="t" r="r" b="b"/>
              <a:pathLst>
                <a:path w="2556" h="3955" extrusionOk="0">
                  <a:moveTo>
                    <a:pt x="1081" y="0"/>
                  </a:moveTo>
                  <a:lnTo>
                    <a:pt x="964" y="436"/>
                  </a:lnTo>
                  <a:lnTo>
                    <a:pt x="1799" y="448"/>
                  </a:lnTo>
                  <a:lnTo>
                    <a:pt x="1811" y="455"/>
                  </a:lnTo>
                  <a:lnTo>
                    <a:pt x="0" y="3684"/>
                  </a:lnTo>
                  <a:lnTo>
                    <a:pt x="484" y="3955"/>
                  </a:lnTo>
                  <a:lnTo>
                    <a:pt x="2556" y="260"/>
                  </a:lnTo>
                  <a:lnTo>
                    <a:pt x="2130" y="22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8906767" y="-2569128"/>
              <a:ext cx="44757" cy="38429"/>
            </a:xfrm>
            <a:custGeom>
              <a:avLst/>
              <a:gdLst/>
              <a:ahLst/>
              <a:cxnLst/>
              <a:rect l="l" t="t" r="r" b="b"/>
              <a:pathLst>
                <a:path w="4505" h="3868" extrusionOk="0">
                  <a:moveTo>
                    <a:pt x="2383" y="0"/>
                  </a:moveTo>
                  <a:lnTo>
                    <a:pt x="2093" y="379"/>
                  </a:lnTo>
                  <a:lnTo>
                    <a:pt x="3740" y="1635"/>
                  </a:lnTo>
                  <a:lnTo>
                    <a:pt x="3732" y="1646"/>
                  </a:lnTo>
                  <a:lnTo>
                    <a:pt x="0" y="3508"/>
                  </a:lnTo>
                  <a:lnTo>
                    <a:pt x="471" y="3868"/>
                  </a:lnTo>
                  <a:lnTo>
                    <a:pt x="4275" y="1921"/>
                  </a:lnTo>
                  <a:lnTo>
                    <a:pt x="4505" y="1622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8750360" y="-2534743"/>
              <a:ext cx="28931" cy="27828"/>
            </a:xfrm>
            <a:custGeom>
              <a:avLst/>
              <a:gdLst/>
              <a:ahLst/>
              <a:cxnLst/>
              <a:rect l="l" t="t" r="r" b="b"/>
              <a:pathLst>
                <a:path w="2912" h="2801" extrusionOk="0">
                  <a:moveTo>
                    <a:pt x="1511" y="0"/>
                  </a:moveTo>
                  <a:cubicBezTo>
                    <a:pt x="945" y="0"/>
                    <a:pt x="434" y="341"/>
                    <a:pt x="218" y="865"/>
                  </a:cubicBezTo>
                  <a:cubicBezTo>
                    <a:pt x="1" y="1388"/>
                    <a:pt x="121" y="1990"/>
                    <a:pt x="521" y="2390"/>
                  </a:cubicBezTo>
                  <a:cubicBezTo>
                    <a:pt x="789" y="2658"/>
                    <a:pt x="1147" y="2800"/>
                    <a:pt x="1511" y="2800"/>
                  </a:cubicBezTo>
                  <a:cubicBezTo>
                    <a:pt x="1691" y="2800"/>
                    <a:pt x="1873" y="2765"/>
                    <a:pt x="2046" y="2693"/>
                  </a:cubicBezTo>
                  <a:cubicBezTo>
                    <a:pt x="2570" y="2477"/>
                    <a:pt x="2911" y="1967"/>
                    <a:pt x="2911" y="1400"/>
                  </a:cubicBezTo>
                  <a:cubicBezTo>
                    <a:pt x="2911" y="628"/>
                    <a:pt x="2284" y="0"/>
                    <a:pt x="1511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8456801" y="-2028455"/>
              <a:ext cx="22801" cy="10720"/>
            </a:xfrm>
            <a:custGeom>
              <a:avLst/>
              <a:gdLst/>
              <a:ahLst/>
              <a:cxnLst/>
              <a:rect l="l" t="t" r="r" b="b"/>
              <a:pathLst>
                <a:path w="2295" h="1079" extrusionOk="0">
                  <a:moveTo>
                    <a:pt x="532" y="0"/>
                  </a:moveTo>
                  <a:cubicBezTo>
                    <a:pt x="236" y="4"/>
                    <a:pt x="0" y="245"/>
                    <a:pt x="0" y="539"/>
                  </a:cubicBezTo>
                  <a:cubicBezTo>
                    <a:pt x="0" y="834"/>
                    <a:pt x="236" y="1073"/>
                    <a:pt x="532" y="1079"/>
                  </a:cubicBezTo>
                  <a:lnTo>
                    <a:pt x="1764" y="1079"/>
                  </a:lnTo>
                  <a:cubicBezTo>
                    <a:pt x="2058" y="1073"/>
                    <a:pt x="2294" y="834"/>
                    <a:pt x="2294" y="539"/>
                  </a:cubicBezTo>
                  <a:cubicBezTo>
                    <a:pt x="2294" y="245"/>
                    <a:pt x="2058" y="4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8374360" y="-2465854"/>
              <a:ext cx="965146" cy="513759"/>
            </a:xfrm>
            <a:custGeom>
              <a:avLst/>
              <a:gdLst/>
              <a:ahLst/>
              <a:cxnLst/>
              <a:rect l="l" t="t" r="r" b="b"/>
              <a:pathLst>
                <a:path w="97146" h="51712" extrusionOk="0">
                  <a:moveTo>
                    <a:pt x="13259" y="5034"/>
                  </a:moveTo>
                  <a:lnTo>
                    <a:pt x="8946" y="15066"/>
                  </a:lnTo>
                  <a:lnTo>
                    <a:pt x="8946" y="16419"/>
                  </a:lnTo>
                  <a:lnTo>
                    <a:pt x="4473" y="16419"/>
                  </a:lnTo>
                  <a:lnTo>
                    <a:pt x="4473" y="15066"/>
                  </a:lnTo>
                  <a:lnTo>
                    <a:pt x="9571" y="5034"/>
                  </a:lnTo>
                  <a:close/>
                  <a:moveTo>
                    <a:pt x="57523" y="5034"/>
                  </a:moveTo>
                  <a:lnTo>
                    <a:pt x="62620" y="15066"/>
                  </a:lnTo>
                  <a:lnTo>
                    <a:pt x="62620" y="16419"/>
                  </a:lnTo>
                  <a:lnTo>
                    <a:pt x="58148" y="16419"/>
                  </a:lnTo>
                  <a:lnTo>
                    <a:pt x="58148" y="15066"/>
                  </a:lnTo>
                  <a:lnTo>
                    <a:pt x="53833" y="5034"/>
                  </a:lnTo>
                  <a:close/>
                  <a:moveTo>
                    <a:pt x="50143" y="5034"/>
                  </a:moveTo>
                  <a:lnTo>
                    <a:pt x="53674" y="15066"/>
                  </a:lnTo>
                  <a:lnTo>
                    <a:pt x="53674" y="16419"/>
                  </a:lnTo>
                  <a:lnTo>
                    <a:pt x="56679" y="16419"/>
                  </a:lnTo>
                  <a:lnTo>
                    <a:pt x="56680" y="26994"/>
                  </a:lnTo>
                  <a:cubicBezTo>
                    <a:pt x="56680" y="28765"/>
                    <a:pt x="55238" y="30207"/>
                    <a:pt x="53465" y="30207"/>
                  </a:cubicBezTo>
                  <a:lnTo>
                    <a:pt x="15171" y="30207"/>
                  </a:lnTo>
                  <a:cubicBezTo>
                    <a:pt x="13399" y="30207"/>
                    <a:pt x="11957" y="28765"/>
                    <a:pt x="11957" y="26994"/>
                  </a:cubicBezTo>
                  <a:lnTo>
                    <a:pt x="11957" y="16419"/>
                  </a:lnTo>
                  <a:lnTo>
                    <a:pt x="13418" y="16419"/>
                  </a:lnTo>
                  <a:lnTo>
                    <a:pt x="13418" y="15066"/>
                  </a:lnTo>
                  <a:lnTo>
                    <a:pt x="16948" y="5034"/>
                  </a:lnTo>
                  <a:lnTo>
                    <a:pt x="20638" y="5034"/>
                  </a:lnTo>
                  <a:lnTo>
                    <a:pt x="17891" y="15066"/>
                  </a:lnTo>
                  <a:lnTo>
                    <a:pt x="17891" y="16419"/>
                  </a:lnTo>
                  <a:lnTo>
                    <a:pt x="22364" y="16419"/>
                  </a:lnTo>
                  <a:lnTo>
                    <a:pt x="22364" y="15066"/>
                  </a:lnTo>
                  <a:lnTo>
                    <a:pt x="24324" y="5034"/>
                  </a:lnTo>
                  <a:lnTo>
                    <a:pt x="28012" y="5034"/>
                  </a:lnTo>
                  <a:lnTo>
                    <a:pt x="26837" y="15066"/>
                  </a:lnTo>
                  <a:lnTo>
                    <a:pt x="26837" y="16419"/>
                  </a:lnTo>
                  <a:lnTo>
                    <a:pt x="31309" y="16419"/>
                  </a:lnTo>
                  <a:lnTo>
                    <a:pt x="31309" y="15066"/>
                  </a:lnTo>
                  <a:lnTo>
                    <a:pt x="31702" y="5034"/>
                  </a:lnTo>
                  <a:lnTo>
                    <a:pt x="35390" y="5034"/>
                  </a:lnTo>
                  <a:lnTo>
                    <a:pt x="35783" y="15066"/>
                  </a:lnTo>
                  <a:lnTo>
                    <a:pt x="35783" y="16419"/>
                  </a:lnTo>
                  <a:lnTo>
                    <a:pt x="40255" y="16419"/>
                  </a:lnTo>
                  <a:lnTo>
                    <a:pt x="40255" y="15066"/>
                  </a:lnTo>
                  <a:lnTo>
                    <a:pt x="39078" y="5034"/>
                  </a:lnTo>
                  <a:lnTo>
                    <a:pt x="42767" y="5034"/>
                  </a:lnTo>
                  <a:lnTo>
                    <a:pt x="44728" y="15066"/>
                  </a:lnTo>
                  <a:lnTo>
                    <a:pt x="44728" y="16419"/>
                  </a:lnTo>
                  <a:lnTo>
                    <a:pt x="49201" y="16419"/>
                  </a:lnTo>
                  <a:lnTo>
                    <a:pt x="49201" y="15066"/>
                  </a:lnTo>
                  <a:lnTo>
                    <a:pt x="46455" y="5034"/>
                  </a:lnTo>
                  <a:close/>
                  <a:moveTo>
                    <a:pt x="68950" y="3036"/>
                  </a:moveTo>
                  <a:cubicBezTo>
                    <a:pt x="70887" y="3036"/>
                    <a:pt x="71950" y="4726"/>
                    <a:pt x="72456" y="6542"/>
                  </a:cubicBezTo>
                  <a:lnTo>
                    <a:pt x="77130" y="26994"/>
                  </a:lnTo>
                  <a:cubicBezTo>
                    <a:pt x="77132" y="27938"/>
                    <a:pt x="76749" y="28843"/>
                    <a:pt x="76071" y="29502"/>
                  </a:cubicBezTo>
                  <a:cubicBezTo>
                    <a:pt x="75010" y="28100"/>
                    <a:pt x="73935" y="26648"/>
                    <a:pt x="73988" y="26600"/>
                  </a:cubicBezTo>
                  <a:cubicBezTo>
                    <a:pt x="75031" y="25654"/>
                    <a:pt x="75691" y="24792"/>
                    <a:pt x="75508" y="24575"/>
                  </a:cubicBezTo>
                  <a:cubicBezTo>
                    <a:pt x="75479" y="24540"/>
                    <a:pt x="75431" y="24524"/>
                    <a:pt x="75365" y="24524"/>
                  </a:cubicBezTo>
                  <a:cubicBezTo>
                    <a:pt x="74958" y="24524"/>
                    <a:pt x="73890" y="25163"/>
                    <a:pt x="72764" y="26106"/>
                  </a:cubicBezTo>
                  <a:cubicBezTo>
                    <a:pt x="71457" y="27202"/>
                    <a:pt x="70569" y="28292"/>
                    <a:pt x="70777" y="28540"/>
                  </a:cubicBezTo>
                  <a:cubicBezTo>
                    <a:pt x="70806" y="28575"/>
                    <a:pt x="70854" y="28591"/>
                    <a:pt x="70920" y="28591"/>
                  </a:cubicBezTo>
                  <a:cubicBezTo>
                    <a:pt x="71283" y="28591"/>
                    <a:pt x="72172" y="28082"/>
                    <a:pt x="73158" y="27303"/>
                  </a:cubicBezTo>
                  <a:cubicBezTo>
                    <a:pt x="73158" y="27303"/>
                    <a:pt x="73159" y="27303"/>
                    <a:pt x="73160" y="27303"/>
                  </a:cubicBezTo>
                  <a:cubicBezTo>
                    <a:pt x="73218" y="27303"/>
                    <a:pt x="74411" y="28620"/>
                    <a:pt x="75567" y="29912"/>
                  </a:cubicBezTo>
                  <a:cubicBezTo>
                    <a:pt x="74993" y="30294"/>
                    <a:pt x="74320" y="30499"/>
                    <a:pt x="73630" y="30499"/>
                  </a:cubicBezTo>
                  <a:cubicBezTo>
                    <a:pt x="73628" y="30499"/>
                    <a:pt x="73626" y="30499"/>
                    <a:pt x="73624" y="30499"/>
                  </a:cubicBezTo>
                  <a:lnTo>
                    <a:pt x="66613" y="30499"/>
                  </a:lnTo>
                  <a:cubicBezTo>
                    <a:pt x="64676" y="30499"/>
                    <a:pt x="63108" y="28929"/>
                    <a:pt x="63108" y="26994"/>
                  </a:cubicBezTo>
                  <a:lnTo>
                    <a:pt x="63108" y="16419"/>
                  </a:lnTo>
                  <a:lnTo>
                    <a:pt x="67094" y="16419"/>
                  </a:lnTo>
                  <a:lnTo>
                    <a:pt x="67094" y="15065"/>
                  </a:lnTo>
                  <a:lnTo>
                    <a:pt x="63108" y="8268"/>
                  </a:lnTo>
                  <a:lnTo>
                    <a:pt x="63108" y="6542"/>
                  </a:lnTo>
                  <a:cubicBezTo>
                    <a:pt x="63108" y="4605"/>
                    <a:pt x="64676" y="3036"/>
                    <a:pt x="66613" y="3036"/>
                  </a:cubicBezTo>
                  <a:close/>
                  <a:moveTo>
                    <a:pt x="7919" y="0"/>
                  </a:moveTo>
                  <a:cubicBezTo>
                    <a:pt x="5984" y="0"/>
                    <a:pt x="4413" y="1571"/>
                    <a:pt x="4413" y="3507"/>
                  </a:cubicBezTo>
                  <a:lnTo>
                    <a:pt x="4413" y="7481"/>
                  </a:lnTo>
                  <a:lnTo>
                    <a:pt x="0" y="15066"/>
                  </a:lnTo>
                  <a:lnTo>
                    <a:pt x="0" y="16419"/>
                  </a:lnTo>
                  <a:lnTo>
                    <a:pt x="4413" y="16419"/>
                  </a:lnTo>
                  <a:lnTo>
                    <a:pt x="4413" y="48205"/>
                  </a:lnTo>
                  <a:cubicBezTo>
                    <a:pt x="4413" y="50141"/>
                    <a:pt x="5984" y="51712"/>
                    <a:pt x="7919" y="51712"/>
                  </a:cubicBezTo>
                  <a:lnTo>
                    <a:pt x="14609" y="51712"/>
                  </a:lnTo>
                  <a:cubicBezTo>
                    <a:pt x="14609" y="51700"/>
                    <a:pt x="14607" y="51692"/>
                    <a:pt x="14607" y="51680"/>
                  </a:cubicBezTo>
                  <a:cubicBezTo>
                    <a:pt x="14607" y="46445"/>
                    <a:pt x="18867" y="42185"/>
                    <a:pt x="24103" y="42185"/>
                  </a:cubicBezTo>
                  <a:cubicBezTo>
                    <a:pt x="29339" y="42185"/>
                    <a:pt x="33598" y="46445"/>
                    <a:pt x="33598" y="51680"/>
                  </a:cubicBezTo>
                  <a:cubicBezTo>
                    <a:pt x="33598" y="51690"/>
                    <a:pt x="33597" y="51700"/>
                    <a:pt x="33597" y="51712"/>
                  </a:cubicBezTo>
                  <a:lnTo>
                    <a:pt x="67782" y="51712"/>
                  </a:lnTo>
                  <a:lnTo>
                    <a:pt x="67782" y="51680"/>
                  </a:lnTo>
                  <a:cubicBezTo>
                    <a:pt x="67782" y="46445"/>
                    <a:pt x="72042" y="42185"/>
                    <a:pt x="77278" y="42185"/>
                  </a:cubicBezTo>
                  <a:cubicBezTo>
                    <a:pt x="82514" y="42185"/>
                    <a:pt x="86773" y="46445"/>
                    <a:pt x="86773" y="51680"/>
                  </a:cubicBezTo>
                  <a:cubicBezTo>
                    <a:pt x="86773" y="51690"/>
                    <a:pt x="86771" y="51700"/>
                    <a:pt x="86771" y="51712"/>
                  </a:cubicBezTo>
                  <a:lnTo>
                    <a:pt x="91768" y="51712"/>
                  </a:lnTo>
                  <a:cubicBezTo>
                    <a:pt x="93703" y="51712"/>
                    <a:pt x="95273" y="50141"/>
                    <a:pt x="95273" y="48205"/>
                  </a:cubicBezTo>
                  <a:lnTo>
                    <a:pt x="95273" y="47395"/>
                  </a:lnTo>
                  <a:cubicBezTo>
                    <a:pt x="96348" y="47137"/>
                    <a:pt x="97145" y="45842"/>
                    <a:pt x="97145" y="44231"/>
                  </a:cubicBezTo>
                  <a:lnTo>
                    <a:pt x="97145" y="39848"/>
                  </a:lnTo>
                  <a:cubicBezTo>
                    <a:pt x="97144" y="38237"/>
                    <a:pt x="96348" y="36942"/>
                    <a:pt x="95273" y="36684"/>
                  </a:cubicBezTo>
                  <a:lnTo>
                    <a:pt x="95273" y="35058"/>
                  </a:lnTo>
                  <a:cubicBezTo>
                    <a:pt x="95273" y="33122"/>
                    <a:pt x="93703" y="31553"/>
                    <a:pt x="91768" y="31553"/>
                  </a:cubicBezTo>
                  <a:lnTo>
                    <a:pt x="88144" y="31395"/>
                  </a:lnTo>
                  <a:lnTo>
                    <a:pt x="88144" y="30448"/>
                  </a:lnTo>
                  <a:cubicBezTo>
                    <a:pt x="88614" y="30218"/>
                    <a:pt x="88939" y="29741"/>
                    <a:pt x="88939" y="29183"/>
                  </a:cubicBezTo>
                  <a:lnTo>
                    <a:pt x="88939" y="27625"/>
                  </a:lnTo>
                  <a:cubicBezTo>
                    <a:pt x="88939" y="27159"/>
                    <a:pt x="88708" y="26723"/>
                    <a:pt x="88323" y="26461"/>
                  </a:cubicBezTo>
                  <a:lnTo>
                    <a:pt x="86617" y="30255"/>
                  </a:lnTo>
                  <a:cubicBezTo>
                    <a:pt x="86870" y="30473"/>
                    <a:pt x="87193" y="30593"/>
                    <a:pt x="87527" y="30595"/>
                  </a:cubicBezTo>
                  <a:cubicBezTo>
                    <a:pt x="87538" y="30595"/>
                    <a:pt x="87548" y="30592"/>
                    <a:pt x="87559" y="30592"/>
                  </a:cubicBezTo>
                  <a:lnTo>
                    <a:pt x="87559" y="31369"/>
                  </a:lnTo>
                  <a:lnTo>
                    <a:pt x="81687" y="31114"/>
                  </a:lnTo>
                  <a:lnTo>
                    <a:pt x="74676" y="3507"/>
                  </a:lnTo>
                  <a:cubicBezTo>
                    <a:pt x="74135" y="1503"/>
                    <a:pt x="71646" y="0"/>
                    <a:pt x="69709" y="0"/>
                  </a:cubicBezTo>
                  <a:close/>
                </a:path>
              </a:pathLst>
            </a:custGeom>
            <a:solidFill>
              <a:srgbClr val="3B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6"/>
          <p:cNvGrpSpPr/>
          <p:nvPr/>
        </p:nvGrpSpPr>
        <p:grpSpPr>
          <a:xfrm>
            <a:off x="6248303" y="-386998"/>
            <a:ext cx="3994641" cy="1396690"/>
            <a:chOff x="7728651" y="357232"/>
            <a:chExt cx="2090013" cy="730754"/>
          </a:xfrm>
        </p:grpSpPr>
        <p:sp>
          <p:nvSpPr>
            <p:cNvPr id="801" name="Google Shape;801;p46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18;p50">
            <a:extLst>
              <a:ext uri="{FF2B5EF4-FFF2-40B4-BE49-F238E27FC236}">
                <a16:creationId xmlns:a16="http://schemas.microsoft.com/office/drawing/2014/main" id="{C18F1EDB-0E0A-4652-A74B-6DF097C66232}"/>
              </a:ext>
            </a:extLst>
          </p:cNvPr>
          <p:cNvGrpSpPr/>
          <p:nvPr/>
        </p:nvGrpSpPr>
        <p:grpSpPr>
          <a:xfrm>
            <a:off x="6374803" y="3930512"/>
            <a:ext cx="784911" cy="1193845"/>
            <a:chOff x="2385175" y="1929169"/>
            <a:chExt cx="814815" cy="1239328"/>
          </a:xfrm>
        </p:grpSpPr>
        <p:sp>
          <p:nvSpPr>
            <p:cNvPr id="120" name="Google Shape;1119;p50">
              <a:extLst>
                <a:ext uri="{FF2B5EF4-FFF2-40B4-BE49-F238E27FC236}">
                  <a16:creationId xmlns:a16="http://schemas.microsoft.com/office/drawing/2014/main" id="{D158B165-22D6-4FBE-8671-6A97BA375441}"/>
                </a:ext>
              </a:extLst>
            </p:cNvPr>
            <p:cNvSpPr/>
            <p:nvPr/>
          </p:nvSpPr>
          <p:spPr>
            <a:xfrm>
              <a:off x="2427380" y="2834805"/>
              <a:ext cx="730371" cy="91731"/>
            </a:xfrm>
            <a:custGeom>
              <a:avLst/>
              <a:gdLst/>
              <a:ahLst/>
              <a:cxnLst/>
              <a:rect l="l" t="t" r="r" b="b"/>
              <a:pathLst>
                <a:path w="20144" h="2530" extrusionOk="0">
                  <a:moveTo>
                    <a:pt x="1112" y="1"/>
                  </a:moveTo>
                  <a:cubicBezTo>
                    <a:pt x="498" y="1"/>
                    <a:pt x="0" y="500"/>
                    <a:pt x="0" y="1115"/>
                  </a:cubicBezTo>
                  <a:lnTo>
                    <a:pt x="0" y="2091"/>
                  </a:lnTo>
                  <a:cubicBezTo>
                    <a:pt x="0" y="2333"/>
                    <a:pt x="196" y="2529"/>
                    <a:pt x="438" y="2529"/>
                  </a:cubicBezTo>
                  <a:lnTo>
                    <a:pt x="19705" y="2529"/>
                  </a:lnTo>
                  <a:cubicBezTo>
                    <a:pt x="19947" y="2529"/>
                    <a:pt x="20143" y="2333"/>
                    <a:pt x="20143" y="2091"/>
                  </a:cubicBezTo>
                  <a:lnTo>
                    <a:pt x="20143" y="1115"/>
                  </a:lnTo>
                  <a:cubicBezTo>
                    <a:pt x="20143" y="500"/>
                    <a:pt x="19646" y="1"/>
                    <a:pt x="19032" y="1"/>
                  </a:cubicBezTo>
                  <a:cubicBezTo>
                    <a:pt x="19031" y="1"/>
                    <a:pt x="19030" y="1"/>
                    <a:pt x="19030" y="1"/>
                  </a:cubicBezTo>
                  <a:lnTo>
                    <a:pt x="1114" y="1"/>
                  </a:lnTo>
                  <a:cubicBezTo>
                    <a:pt x="1113" y="1"/>
                    <a:pt x="1113" y="1"/>
                    <a:pt x="1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20;p50">
              <a:extLst>
                <a:ext uri="{FF2B5EF4-FFF2-40B4-BE49-F238E27FC236}">
                  <a16:creationId xmlns:a16="http://schemas.microsoft.com/office/drawing/2014/main" id="{2496EE32-62A7-4649-9B6A-08C5C298A62F}"/>
                </a:ext>
              </a:extLst>
            </p:cNvPr>
            <p:cNvSpPr/>
            <p:nvPr/>
          </p:nvSpPr>
          <p:spPr>
            <a:xfrm>
              <a:off x="2427380" y="2287523"/>
              <a:ext cx="730371" cy="91731"/>
            </a:xfrm>
            <a:custGeom>
              <a:avLst/>
              <a:gdLst/>
              <a:ahLst/>
              <a:cxnLst/>
              <a:rect l="l" t="t" r="r" b="b"/>
              <a:pathLst>
                <a:path w="20144" h="2530" extrusionOk="0">
                  <a:moveTo>
                    <a:pt x="0" y="0"/>
                  </a:moveTo>
                  <a:lnTo>
                    <a:pt x="0" y="1416"/>
                  </a:lnTo>
                  <a:cubicBezTo>
                    <a:pt x="0" y="2031"/>
                    <a:pt x="499" y="2530"/>
                    <a:pt x="1114" y="2530"/>
                  </a:cubicBezTo>
                  <a:lnTo>
                    <a:pt x="19030" y="2530"/>
                  </a:lnTo>
                  <a:cubicBezTo>
                    <a:pt x="19645" y="2530"/>
                    <a:pt x="20143" y="2031"/>
                    <a:pt x="20143" y="1416"/>
                  </a:cubicBezTo>
                  <a:lnTo>
                    <a:pt x="20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21;p50">
              <a:extLst>
                <a:ext uri="{FF2B5EF4-FFF2-40B4-BE49-F238E27FC236}">
                  <a16:creationId xmlns:a16="http://schemas.microsoft.com/office/drawing/2014/main" id="{FF00FB39-DB52-4843-95E3-DDA7AABFB4D8}"/>
                </a:ext>
              </a:extLst>
            </p:cNvPr>
            <p:cNvSpPr/>
            <p:nvPr/>
          </p:nvSpPr>
          <p:spPr>
            <a:xfrm>
              <a:off x="2427380" y="2546769"/>
              <a:ext cx="730371" cy="117075"/>
            </a:xfrm>
            <a:custGeom>
              <a:avLst/>
              <a:gdLst/>
              <a:ahLst/>
              <a:cxnLst/>
              <a:rect l="l" t="t" r="r" b="b"/>
              <a:pathLst>
                <a:path w="20144" h="3229" extrusionOk="0">
                  <a:moveTo>
                    <a:pt x="0" y="0"/>
                  </a:moveTo>
                  <a:lnTo>
                    <a:pt x="0" y="2113"/>
                  </a:lnTo>
                  <a:cubicBezTo>
                    <a:pt x="0" y="2728"/>
                    <a:pt x="499" y="3228"/>
                    <a:pt x="1114" y="3228"/>
                  </a:cubicBezTo>
                  <a:lnTo>
                    <a:pt x="19030" y="3228"/>
                  </a:lnTo>
                  <a:lnTo>
                    <a:pt x="19030" y="3227"/>
                  </a:lnTo>
                  <a:cubicBezTo>
                    <a:pt x="19645" y="3227"/>
                    <a:pt x="20143" y="2728"/>
                    <a:pt x="20143" y="2113"/>
                  </a:cubicBezTo>
                  <a:lnTo>
                    <a:pt x="20143" y="0"/>
                  </a:lnTo>
                  <a:close/>
                </a:path>
              </a:pathLst>
            </a:custGeom>
            <a:solidFill>
              <a:srgbClr val="7D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22;p50">
              <a:extLst>
                <a:ext uri="{FF2B5EF4-FFF2-40B4-BE49-F238E27FC236}">
                  <a16:creationId xmlns:a16="http://schemas.microsoft.com/office/drawing/2014/main" id="{625A5089-C0B9-462D-8CB0-D05B50C9812F}"/>
                </a:ext>
              </a:extLst>
            </p:cNvPr>
            <p:cNvSpPr/>
            <p:nvPr/>
          </p:nvSpPr>
          <p:spPr>
            <a:xfrm>
              <a:off x="2385175" y="2963425"/>
              <a:ext cx="814815" cy="205072"/>
            </a:xfrm>
            <a:custGeom>
              <a:avLst/>
              <a:gdLst/>
              <a:ahLst/>
              <a:cxnLst/>
              <a:rect l="l" t="t" r="r" b="b"/>
              <a:pathLst>
                <a:path w="22473" h="5656" extrusionOk="0">
                  <a:moveTo>
                    <a:pt x="912" y="1"/>
                  </a:moveTo>
                  <a:cubicBezTo>
                    <a:pt x="409" y="1"/>
                    <a:pt x="0" y="409"/>
                    <a:pt x="0" y="913"/>
                  </a:cubicBezTo>
                  <a:cubicBezTo>
                    <a:pt x="0" y="3533"/>
                    <a:pt x="2124" y="5656"/>
                    <a:pt x="4743" y="5656"/>
                  </a:cubicBezTo>
                  <a:lnTo>
                    <a:pt x="17729" y="5656"/>
                  </a:lnTo>
                  <a:cubicBezTo>
                    <a:pt x="20348" y="5656"/>
                    <a:pt x="22472" y="3533"/>
                    <a:pt x="22472" y="913"/>
                  </a:cubicBezTo>
                  <a:cubicBezTo>
                    <a:pt x="22472" y="409"/>
                    <a:pt x="22064" y="1"/>
                    <a:pt x="21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23;p50">
              <a:extLst>
                <a:ext uri="{FF2B5EF4-FFF2-40B4-BE49-F238E27FC236}">
                  <a16:creationId xmlns:a16="http://schemas.microsoft.com/office/drawing/2014/main" id="{59703A7C-3B22-4BFD-9836-78C48CFC5290}"/>
                </a:ext>
              </a:extLst>
            </p:cNvPr>
            <p:cNvSpPr/>
            <p:nvPr/>
          </p:nvSpPr>
          <p:spPr>
            <a:xfrm>
              <a:off x="2396161" y="2415382"/>
              <a:ext cx="792770" cy="82486"/>
            </a:xfrm>
            <a:custGeom>
              <a:avLst/>
              <a:gdLst/>
              <a:ahLst/>
              <a:cxnLst/>
              <a:rect l="l" t="t" r="r" b="b"/>
              <a:pathLst>
                <a:path w="21865" h="2275" extrusionOk="0">
                  <a:moveTo>
                    <a:pt x="1084" y="1"/>
                  </a:moveTo>
                  <a:cubicBezTo>
                    <a:pt x="487" y="3"/>
                    <a:pt x="2" y="489"/>
                    <a:pt x="1" y="1087"/>
                  </a:cubicBezTo>
                  <a:cubicBezTo>
                    <a:pt x="0" y="1832"/>
                    <a:pt x="743" y="2275"/>
                    <a:pt x="1692" y="2275"/>
                  </a:cubicBezTo>
                  <a:cubicBezTo>
                    <a:pt x="1843" y="2275"/>
                    <a:pt x="1999" y="2264"/>
                    <a:pt x="2158" y="2241"/>
                  </a:cubicBezTo>
                  <a:cubicBezTo>
                    <a:pt x="3241" y="2085"/>
                    <a:pt x="3255" y="1593"/>
                    <a:pt x="4352" y="1593"/>
                  </a:cubicBezTo>
                  <a:cubicBezTo>
                    <a:pt x="5449" y="1593"/>
                    <a:pt x="5449" y="2241"/>
                    <a:pt x="6546" y="2241"/>
                  </a:cubicBezTo>
                  <a:cubicBezTo>
                    <a:pt x="7642" y="2241"/>
                    <a:pt x="7643" y="1593"/>
                    <a:pt x="8739" y="1593"/>
                  </a:cubicBezTo>
                  <a:cubicBezTo>
                    <a:pt x="9837" y="1593"/>
                    <a:pt x="9837" y="2241"/>
                    <a:pt x="10933" y="2241"/>
                  </a:cubicBezTo>
                  <a:cubicBezTo>
                    <a:pt x="12030" y="2241"/>
                    <a:pt x="12030" y="1593"/>
                    <a:pt x="13126" y="1593"/>
                  </a:cubicBezTo>
                  <a:cubicBezTo>
                    <a:pt x="14223" y="1593"/>
                    <a:pt x="14223" y="2241"/>
                    <a:pt x="15320" y="2241"/>
                  </a:cubicBezTo>
                  <a:cubicBezTo>
                    <a:pt x="16417" y="2241"/>
                    <a:pt x="16417" y="1593"/>
                    <a:pt x="17514" y="1593"/>
                  </a:cubicBezTo>
                  <a:cubicBezTo>
                    <a:pt x="18610" y="1593"/>
                    <a:pt x="18625" y="2085"/>
                    <a:pt x="19708" y="2241"/>
                  </a:cubicBezTo>
                  <a:cubicBezTo>
                    <a:pt x="19867" y="2264"/>
                    <a:pt x="20023" y="2275"/>
                    <a:pt x="20174" y="2275"/>
                  </a:cubicBezTo>
                  <a:cubicBezTo>
                    <a:pt x="21122" y="2275"/>
                    <a:pt x="21864" y="1832"/>
                    <a:pt x="21864" y="1087"/>
                  </a:cubicBezTo>
                  <a:cubicBezTo>
                    <a:pt x="21863" y="489"/>
                    <a:pt x="21379" y="3"/>
                    <a:pt x="20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24;p50">
              <a:extLst>
                <a:ext uri="{FF2B5EF4-FFF2-40B4-BE49-F238E27FC236}">
                  <a16:creationId xmlns:a16="http://schemas.microsoft.com/office/drawing/2014/main" id="{8DF4C13E-83B4-43A8-9D73-2F4056441A7D}"/>
                </a:ext>
              </a:extLst>
            </p:cNvPr>
            <p:cNvSpPr/>
            <p:nvPr/>
          </p:nvSpPr>
          <p:spPr>
            <a:xfrm>
              <a:off x="2395400" y="2735409"/>
              <a:ext cx="794293" cy="127010"/>
            </a:xfrm>
            <a:custGeom>
              <a:avLst/>
              <a:gdLst/>
              <a:ahLst/>
              <a:cxnLst/>
              <a:rect l="l" t="t" r="r" b="b"/>
              <a:pathLst>
                <a:path w="21907" h="3503" extrusionOk="0">
                  <a:moveTo>
                    <a:pt x="859" y="0"/>
                  </a:moveTo>
                  <a:cubicBezTo>
                    <a:pt x="421" y="0"/>
                    <a:pt x="44" y="338"/>
                    <a:pt x="23" y="776"/>
                  </a:cubicBezTo>
                  <a:cubicBezTo>
                    <a:pt x="1" y="1241"/>
                    <a:pt x="371" y="1630"/>
                    <a:pt x="837" y="1630"/>
                  </a:cubicBezTo>
                  <a:lnTo>
                    <a:pt x="10492" y="1630"/>
                  </a:lnTo>
                  <a:cubicBezTo>
                    <a:pt x="10992" y="1630"/>
                    <a:pt x="11486" y="1735"/>
                    <a:pt x="11942" y="1938"/>
                  </a:cubicBezTo>
                  <a:lnTo>
                    <a:pt x="14945" y="3274"/>
                  </a:lnTo>
                  <a:cubicBezTo>
                    <a:pt x="15287" y="3427"/>
                    <a:pt x="15652" y="3502"/>
                    <a:pt x="16017" y="3502"/>
                  </a:cubicBezTo>
                  <a:cubicBezTo>
                    <a:pt x="16451" y="3502"/>
                    <a:pt x="16884" y="3396"/>
                    <a:pt x="17275" y="3184"/>
                  </a:cubicBezTo>
                  <a:lnTo>
                    <a:pt x="19349" y="2061"/>
                  </a:lnTo>
                  <a:cubicBezTo>
                    <a:pt x="19870" y="1778"/>
                    <a:pt x="20454" y="1630"/>
                    <a:pt x="21048" y="1630"/>
                  </a:cubicBezTo>
                  <a:cubicBezTo>
                    <a:pt x="21486" y="1630"/>
                    <a:pt x="21864" y="1292"/>
                    <a:pt x="21885" y="854"/>
                  </a:cubicBezTo>
                  <a:cubicBezTo>
                    <a:pt x="21907" y="390"/>
                    <a:pt x="21536" y="0"/>
                    <a:pt x="2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5;p50">
              <a:extLst>
                <a:ext uri="{FF2B5EF4-FFF2-40B4-BE49-F238E27FC236}">
                  <a16:creationId xmlns:a16="http://schemas.microsoft.com/office/drawing/2014/main" id="{F2614CE6-F2F9-49E5-812F-AE0E6761F1DD}"/>
                </a:ext>
              </a:extLst>
            </p:cNvPr>
            <p:cNvSpPr/>
            <p:nvPr/>
          </p:nvSpPr>
          <p:spPr>
            <a:xfrm>
              <a:off x="2385175" y="1929169"/>
              <a:ext cx="814815" cy="318921"/>
            </a:xfrm>
            <a:custGeom>
              <a:avLst/>
              <a:gdLst/>
              <a:ahLst/>
              <a:cxnLst/>
              <a:rect l="l" t="t" r="r" b="b"/>
              <a:pathLst>
                <a:path w="22473" h="8796" extrusionOk="0">
                  <a:moveTo>
                    <a:pt x="11236" y="1"/>
                  </a:moveTo>
                  <a:cubicBezTo>
                    <a:pt x="775" y="5"/>
                    <a:pt x="0" y="6906"/>
                    <a:pt x="0" y="7884"/>
                  </a:cubicBezTo>
                  <a:cubicBezTo>
                    <a:pt x="0" y="8387"/>
                    <a:pt x="409" y="8796"/>
                    <a:pt x="912" y="8796"/>
                  </a:cubicBezTo>
                  <a:lnTo>
                    <a:pt x="21559" y="8796"/>
                  </a:lnTo>
                  <a:cubicBezTo>
                    <a:pt x="22064" y="8796"/>
                    <a:pt x="22472" y="8387"/>
                    <a:pt x="22472" y="7884"/>
                  </a:cubicBezTo>
                  <a:cubicBezTo>
                    <a:pt x="22472" y="6906"/>
                    <a:pt x="21697" y="5"/>
                    <a:pt x="1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126;p50">
            <a:extLst>
              <a:ext uri="{FF2B5EF4-FFF2-40B4-BE49-F238E27FC236}">
                <a16:creationId xmlns:a16="http://schemas.microsoft.com/office/drawing/2014/main" id="{591E524F-39D7-42D8-857A-72490707EC4E}"/>
              </a:ext>
            </a:extLst>
          </p:cNvPr>
          <p:cNvGrpSpPr/>
          <p:nvPr/>
        </p:nvGrpSpPr>
        <p:grpSpPr>
          <a:xfrm>
            <a:off x="7343046" y="3758797"/>
            <a:ext cx="784911" cy="1365960"/>
            <a:chOff x="4143476" y="1750497"/>
            <a:chExt cx="814815" cy="1418000"/>
          </a:xfrm>
        </p:grpSpPr>
        <p:sp>
          <p:nvSpPr>
            <p:cNvPr id="128" name="Google Shape;1127;p50">
              <a:extLst>
                <a:ext uri="{FF2B5EF4-FFF2-40B4-BE49-F238E27FC236}">
                  <a16:creationId xmlns:a16="http://schemas.microsoft.com/office/drawing/2014/main" id="{F4A086B9-F195-4DF1-9689-C7E745C65C83}"/>
                </a:ext>
              </a:extLst>
            </p:cNvPr>
            <p:cNvSpPr/>
            <p:nvPr/>
          </p:nvSpPr>
          <p:spPr>
            <a:xfrm>
              <a:off x="4185681" y="2834805"/>
              <a:ext cx="730371" cy="91731"/>
            </a:xfrm>
            <a:custGeom>
              <a:avLst/>
              <a:gdLst/>
              <a:ahLst/>
              <a:cxnLst/>
              <a:rect l="l" t="t" r="r" b="b"/>
              <a:pathLst>
                <a:path w="20144" h="2530" extrusionOk="0">
                  <a:moveTo>
                    <a:pt x="1112" y="1"/>
                  </a:moveTo>
                  <a:cubicBezTo>
                    <a:pt x="498" y="1"/>
                    <a:pt x="0" y="500"/>
                    <a:pt x="0" y="1115"/>
                  </a:cubicBezTo>
                  <a:lnTo>
                    <a:pt x="0" y="2091"/>
                  </a:lnTo>
                  <a:cubicBezTo>
                    <a:pt x="0" y="2333"/>
                    <a:pt x="196" y="2529"/>
                    <a:pt x="438" y="2529"/>
                  </a:cubicBezTo>
                  <a:lnTo>
                    <a:pt x="19705" y="2529"/>
                  </a:lnTo>
                  <a:cubicBezTo>
                    <a:pt x="19947" y="2529"/>
                    <a:pt x="20143" y="2333"/>
                    <a:pt x="20143" y="2091"/>
                  </a:cubicBezTo>
                  <a:lnTo>
                    <a:pt x="20143" y="1115"/>
                  </a:lnTo>
                  <a:cubicBezTo>
                    <a:pt x="20143" y="500"/>
                    <a:pt x="19646" y="1"/>
                    <a:pt x="19032" y="1"/>
                  </a:cubicBezTo>
                  <a:cubicBezTo>
                    <a:pt x="19031" y="1"/>
                    <a:pt x="19030" y="1"/>
                    <a:pt x="19030" y="1"/>
                  </a:cubicBezTo>
                  <a:lnTo>
                    <a:pt x="1114" y="1"/>
                  </a:lnTo>
                  <a:cubicBezTo>
                    <a:pt x="1113" y="1"/>
                    <a:pt x="1113" y="1"/>
                    <a:pt x="1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8;p50">
              <a:extLst>
                <a:ext uri="{FF2B5EF4-FFF2-40B4-BE49-F238E27FC236}">
                  <a16:creationId xmlns:a16="http://schemas.microsoft.com/office/drawing/2014/main" id="{0B264EFA-721E-4FF3-A758-28DB0E59108C}"/>
                </a:ext>
              </a:extLst>
            </p:cNvPr>
            <p:cNvSpPr/>
            <p:nvPr/>
          </p:nvSpPr>
          <p:spPr>
            <a:xfrm>
              <a:off x="4185681" y="2108851"/>
              <a:ext cx="730371" cy="91731"/>
            </a:xfrm>
            <a:custGeom>
              <a:avLst/>
              <a:gdLst/>
              <a:ahLst/>
              <a:cxnLst/>
              <a:rect l="l" t="t" r="r" b="b"/>
              <a:pathLst>
                <a:path w="20144" h="2530" extrusionOk="0">
                  <a:moveTo>
                    <a:pt x="0" y="0"/>
                  </a:moveTo>
                  <a:lnTo>
                    <a:pt x="0" y="1416"/>
                  </a:lnTo>
                  <a:cubicBezTo>
                    <a:pt x="0" y="2031"/>
                    <a:pt x="499" y="2530"/>
                    <a:pt x="1114" y="2530"/>
                  </a:cubicBezTo>
                  <a:lnTo>
                    <a:pt x="19030" y="2530"/>
                  </a:lnTo>
                  <a:cubicBezTo>
                    <a:pt x="19645" y="2530"/>
                    <a:pt x="20143" y="2031"/>
                    <a:pt x="20143" y="1416"/>
                  </a:cubicBezTo>
                  <a:lnTo>
                    <a:pt x="20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9;p50">
              <a:extLst>
                <a:ext uri="{FF2B5EF4-FFF2-40B4-BE49-F238E27FC236}">
                  <a16:creationId xmlns:a16="http://schemas.microsoft.com/office/drawing/2014/main" id="{FEA57E21-3231-49C1-B4DE-7B5DECF41276}"/>
                </a:ext>
              </a:extLst>
            </p:cNvPr>
            <p:cNvSpPr/>
            <p:nvPr/>
          </p:nvSpPr>
          <p:spPr>
            <a:xfrm>
              <a:off x="4185681" y="2546769"/>
              <a:ext cx="730371" cy="117075"/>
            </a:xfrm>
            <a:custGeom>
              <a:avLst/>
              <a:gdLst/>
              <a:ahLst/>
              <a:cxnLst/>
              <a:rect l="l" t="t" r="r" b="b"/>
              <a:pathLst>
                <a:path w="20144" h="3229" extrusionOk="0">
                  <a:moveTo>
                    <a:pt x="0" y="0"/>
                  </a:moveTo>
                  <a:lnTo>
                    <a:pt x="0" y="2113"/>
                  </a:lnTo>
                  <a:cubicBezTo>
                    <a:pt x="0" y="2728"/>
                    <a:pt x="499" y="3228"/>
                    <a:pt x="1114" y="3228"/>
                  </a:cubicBezTo>
                  <a:lnTo>
                    <a:pt x="19030" y="3228"/>
                  </a:lnTo>
                  <a:lnTo>
                    <a:pt x="19030" y="3227"/>
                  </a:lnTo>
                  <a:cubicBezTo>
                    <a:pt x="19645" y="3227"/>
                    <a:pt x="20143" y="2728"/>
                    <a:pt x="20143" y="2113"/>
                  </a:cubicBezTo>
                  <a:lnTo>
                    <a:pt x="20143" y="0"/>
                  </a:lnTo>
                  <a:close/>
                </a:path>
              </a:pathLst>
            </a:custGeom>
            <a:solidFill>
              <a:srgbClr val="7D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30;p50">
              <a:extLst>
                <a:ext uri="{FF2B5EF4-FFF2-40B4-BE49-F238E27FC236}">
                  <a16:creationId xmlns:a16="http://schemas.microsoft.com/office/drawing/2014/main" id="{5275B567-A0B2-4830-8EA9-911E519E2809}"/>
                </a:ext>
              </a:extLst>
            </p:cNvPr>
            <p:cNvSpPr/>
            <p:nvPr/>
          </p:nvSpPr>
          <p:spPr>
            <a:xfrm>
              <a:off x="4143476" y="2963425"/>
              <a:ext cx="814815" cy="205072"/>
            </a:xfrm>
            <a:custGeom>
              <a:avLst/>
              <a:gdLst/>
              <a:ahLst/>
              <a:cxnLst/>
              <a:rect l="l" t="t" r="r" b="b"/>
              <a:pathLst>
                <a:path w="22473" h="5656" extrusionOk="0">
                  <a:moveTo>
                    <a:pt x="912" y="1"/>
                  </a:moveTo>
                  <a:cubicBezTo>
                    <a:pt x="409" y="1"/>
                    <a:pt x="0" y="409"/>
                    <a:pt x="0" y="913"/>
                  </a:cubicBezTo>
                  <a:cubicBezTo>
                    <a:pt x="0" y="3533"/>
                    <a:pt x="2124" y="5656"/>
                    <a:pt x="4743" y="5656"/>
                  </a:cubicBezTo>
                  <a:lnTo>
                    <a:pt x="17729" y="5656"/>
                  </a:lnTo>
                  <a:cubicBezTo>
                    <a:pt x="20348" y="5656"/>
                    <a:pt x="22472" y="3533"/>
                    <a:pt x="22472" y="913"/>
                  </a:cubicBezTo>
                  <a:cubicBezTo>
                    <a:pt x="22472" y="409"/>
                    <a:pt x="22064" y="1"/>
                    <a:pt x="21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31;p50">
              <a:extLst>
                <a:ext uri="{FF2B5EF4-FFF2-40B4-BE49-F238E27FC236}">
                  <a16:creationId xmlns:a16="http://schemas.microsoft.com/office/drawing/2014/main" id="{42945291-785D-48A3-AFCE-73C26EF95C39}"/>
                </a:ext>
              </a:extLst>
            </p:cNvPr>
            <p:cNvSpPr/>
            <p:nvPr/>
          </p:nvSpPr>
          <p:spPr>
            <a:xfrm>
              <a:off x="4154462" y="2415382"/>
              <a:ext cx="792770" cy="82486"/>
            </a:xfrm>
            <a:custGeom>
              <a:avLst/>
              <a:gdLst/>
              <a:ahLst/>
              <a:cxnLst/>
              <a:rect l="l" t="t" r="r" b="b"/>
              <a:pathLst>
                <a:path w="21865" h="2275" extrusionOk="0">
                  <a:moveTo>
                    <a:pt x="1084" y="1"/>
                  </a:moveTo>
                  <a:cubicBezTo>
                    <a:pt x="487" y="3"/>
                    <a:pt x="2" y="489"/>
                    <a:pt x="1" y="1087"/>
                  </a:cubicBezTo>
                  <a:cubicBezTo>
                    <a:pt x="0" y="1832"/>
                    <a:pt x="743" y="2275"/>
                    <a:pt x="1692" y="2275"/>
                  </a:cubicBezTo>
                  <a:cubicBezTo>
                    <a:pt x="1843" y="2275"/>
                    <a:pt x="1999" y="2264"/>
                    <a:pt x="2158" y="2241"/>
                  </a:cubicBezTo>
                  <a:cubicBezTo>
                    <a:pt x="3241" y="2085"/>
                    <a:pt x="3255" y="1593"/>
                    <a:pt x="4352" y="1593"/>
                  </a:cubicBezTo>
                  <a:cubicBezTo>
                    <a:pt x="5449" y="1593"/>
                    <a:pt x="5449" y="2241"/>
                    <a:pt x="6546" y="2241"/>
                  </a:cubicBezTo>
                  <a:cubicBezTo>
                    <a:pt x="7642" y="2241"/>
                    <a:pt x="7643" y="1593"/>
                    <a:pt x="8739" y="1593"/>
                  </a:cubicBezTo>
                  <a:cubicBezTo>
                    <a:pt x="9837" y="1593"/>
                    <a:pt x="9837" y="2241"/>
                    <a:pt x="10933" y="2241"/>
                  </a:cubicBezTo>
                  <a:cubicBezTo>
                    <a:pt x="12030" y="2241"/>
                    <a:pt x="12030" y="1593"/>
                    <a:pt x="13126" y="1593"/>
                  </a:cubicBezTo>
                  <a:cubicBezTo>
                    <a:pt x="14223" y="1593"/>
                    <a:pt x="14223" y="2241"/>
                    <a:pt x="15320" y="2241"/>
                  </a:cubicBezTo>
                  <a:cubicBezTo>
                    <a:pt x="16417" y="2241"/>
                    <a:pt x="16417" y="1593"/>
                    <a:pt x="17514" y="1593"/>
                  </a:cubicBezTo>
                  <a:cubicBezTo>
                    <a:pt x="18610" y="1593"/>
                    <a:pt x="18625" y="2085"/>
                    <a:pt x="19708" y="2241"/>
                  </a:cubicBezTo>
                  <a:cubicBezTo>
                    <a:pt x="19867" y="2264"/>
                    <a:pt x="20023" y="2275"/>
                    <a:pt x="20174" y="2275"/>
                  </a:cubicBezTo>
                  <a:cubicBezTo>
                    <a:pt x="21122" y="2275"/>
                    <a:pt x="21864" y="1832"/>
                    <a:pt x="21864" y="1087"/>
                  </a:cubicBezTo>
                  <a:cubicBezTo>
                    <a:pt x="21863" y="489"/>
                    <a:pt x="21379" y="3"/>
                    <a:pt x="20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32;p50">
              <a:extLst>
                <a:ext uri="{FF2B5EF4-FFF2-40B4-BE49-F238E27FC236}">
                  <a16:creationId xmlns:a16="http://schemas.microsoft.com/office/drawing/2014/main" id="{75754796-F2C7-43C8-863C-84D21751502A}"/>
                </a:ext>
              </a:extLst>
            </p:cNvPr>
            <p:cNvSpPr/>
            <p:nvPr/>
          </p:nvSpPr>
          <p:spPr>
            <a:xfrm>
              <a:off x="4153701" y="2735409"/>
              <a:ext cx="794293" cy="127010"/>
            </a:xfrm>
            <a:custGeom>
              <a:avLst/>
              <a:gdLst/>
              <a:ahLst/>
              <a:cxnLst/>
              <a:rect l="l" t="t" r="r" b="b"/>
              <a:pathLst>
                <a:path w="21907" h="3503" extrusionOk="0">
                  <a:moveTo>
                    <a:pt x="859" y="0"/>
                  </a:moveTo>
                  <a:cubicBezTo>
                    <a:pt x="421" y="0"/>
                    <a:pt x="44" y="338"/>
                    <a:pt x="23" y="776"/>
                  </a:cubicBezTo>
                  <a:cubicBezTo>
                    <a:pt x="1" y="1241"/>
                    <a:pt x="371" y="1630"/>
                    <a:pt x="837" y="1630"/>
                  </a:cubicBezTo>
                  <a:lnTo>
                    <a:pt x="10492" y="1630"/>
                  </a:lnTo>
                  <a:cubicBezTo>
                    <a:pt x="10992" y="1630"/>
                    <a:pt x="11486" y="1735"/>
                    <a:pt x="11942" y="1938"/>
                  </a:cubicBezTo>
                  <a:lnTo>
                    <a:pt x="14945" y="3274"/>
                  </a:lnTo>
                  <a:cubicBezTo>
                    <a:pt x="15287" y="3427"/>
                    <a:pt x="15652" y="3502"/>
                    <a:pt x="16017" y="3502"/>
                  </a:cubicBezTo>
                  <a:cubicBezTo>
                    <a:pt x="16451" y="3502"/>
                    <a:pt x="16884" y="3396"/>
                    <a:pt x="17275" y="3184"/>
                  </a:cubicBezTo>
                  <a:lnTo>
                    <a:pt x="19349" y="2061"/>
                  </a:lnTo>
                  <a:cubicBezTo>
                    <a:pt x="19870" y="1778"/>
                    <a:pt x="20454" y="1630"/>
                    <a:pt x="21048" y="1630"/>
                  </a:cubicBezTo>
                  <a:cubicBezTo>
                    <a:pt x="21486" y="1630"/>
                    <a:pt x="21864" y="1292"/>
                    <a:pt x="21885" y="854"/>
                  </a:cubicBezTo>
                  <a:cubicBezTo>
                    <a:pt x="21907" y="390"/>
                    <a:pt x="21536" y="0"/>
                    <a:pt x="2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33;p50">
              <a:extLst>
                <a:ext uri="{FF2B5EF4-FFF2-40B4-BE49-F238E27FC236}">
                  <a16:creationId xmlns:a16="http://schemas.microsoft.com/office/drawing/2014/main" id="{C109EE3B-EB10-40C3-B0B8-E4B8AB0D5BE3}"/>
                </a:ext>
              </a:extLst>
            </p:cNvPr>
            <p:cNvSpPr/>
            <p:nvPr/>
          </p:nvSpPr>
          <p:spPr>
            <a:xfrm>
              <a:off x="4143476" y="1750497"/>
              <a:ext cx="814815" cy="318921"/>
            </a:xfrm>
            <a:custGeom>
              <a:avLst/>
              <a:gdLst/>
              <a:ahLst/>
              <a:cxnLst/>
              <a:rect l="l" t="t" r="r" b="b"/>
              <a:pathLst>
                <a:path w="22473" h="8796" extrusionOk="0">
                  <a:moveTo>
                    <a:pt x="11236" y="1"/>
                  </a:moveTo>
                  <a:cubicBezTo>
                    <a:pt x="775" y="5"/>
                    <a:pt x="0" y="6906"/>
                    <a:pt x="0" y="7884"/>
                  </a:cubicBezTo>
                  <a:cubicBezTo>
                    <a:pt x="0" y="8387"/>
                    <a:pt x="409" y="8796"/>
                    <a:pt x="912" y="8796"/>
                  </a:cubicBezTo>
                  <a:lnTo>
                    <a:pt x="21559" y="8796"/>
                  </a:lnTo>
                  <a:cubicBezTo>
                    <a:pt x="22064" y="8796"/>
                    <a:pt x="22472" y="8387"/>
                    <a:pt x="22472" y="7884"/>
                  </a:cubicBezTo>
                  <a:cubicBezTo>
                    <a:pt x="22472" y="6906"/>
                    <a:pt x="21697" y="5"/>
                    <a:pt x="1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34;p50">
              <a:extLst>
                <a:ext uri="{FF2B5EF4-FFF2-40B4-BE49-F238E27FC236}">
                  <a16:creationId xmlns:a16="http://schemas.microsoft.com/office/drawing/2014/main" id="{65B703F3-256F-4EC0-92CD-06A86C0007CE}"/>
                </a:ext>
              </a:extLst>
            </p:cNvPr>
            <p:cNvSpPr/>
            <p:nvPr/>
          </p:nvSpPr>
          <p:spPr>
            <a:xfrm>
              <a:off x="4185700" y="2249441"/>
              <a:ext cx="730371" cy="117075"/>
            </a:xfrm>
            <a:custGeom>
              <a:avLst/>
              <a:gdLst/>
              <a:ahLst/>
              <a:cxnLst/>
              <a:rect l="l" t="t" r="r" b="b"/>
              <a:pathLst>
                <a:path w="20144" h="3229" extrusionOk="0">
                  <a:moveTo>
                    <a:pt x="0" y="0"/>
                  </a:moveTo>
                  <a:lnTo>
                    <a:pt x="0" y="2113"/>
                  </a:lnTo>
                  <a:cubicBezTo>
                    <a:pt x="0" y="2728"/>
                    <a:pt x="499" y="3228"/>
                    <a:pt x="1114" y="3228"/>
                  </a:cubicBezTo>
                  <a:lnTo>
                    <a:pt x="19030" y="3228"/>
                  </a:lnTo>
                  <a:lnTo>
                    <a:pt x="19030" y="3227"/>
                  </a:lnTo>
                  <a:cubicBezTo>
                    <a:pt x="19645" y="3227"/>
                    <a:pt x="20143" y="2728"/>
                    <a:pt x="20143" y="2113"/>
                  </a:cubicBezTo>
                  <a:lnTo>
                    <a:pt x="20143" y="0"/>
                  </a:lnTo>
                  <a:close/>
                </a:path>
              </a:pathLst>
            </a:custGeom>
            <a:solidFill>
              <a:srgbClr val="7D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135;p50">
            <a:extLst>
              <a:ext uri="{FF2B5EF4-FFF2-40B4-BE49-F238E27FC236}">
                <a16:creationId xmlns:a16="http://schemas.microsoft.com/office/drawing/2014/main" id="{94F4BC95-E4D9-4134-A532-4E5490F6662D}"/>
              </a:ext>
            </a:extLst>
          </p:cNvPr>
          <p:cNvGrpSpPr/>
          <p:nvPr/>
        </p:nvGrpSpPr>
        <p:grpSpPr>
          <a:xfrm>
            <a:off x="8284874" y="3565401"/>
            <a:ext cx="784911" cy="1538075"/>
            <a:chOff x="5944022" y="1571825"/>
            <a:chExt cx="814815" cy="1596673"/>
          </a:xfrm>
        </p:grpSpPr>
        <p:sp>
          <p:nvSpPr>
            <p:cNvPr id="137" name="Google Shape;1136;p50">
              <a:extLst>
                <a:ext uri="{FF2B5EF4-FFF2-40B4-BE49-F238E27FC236}">
                  <a16:creationId xmlns:a16="http://schemas.microsoft.com/office/drawing/2014/main" id="{A7DC7A45-DBD4-4337-832A-0872443FD11B}"/>
                </a:ext>
              </a:extLst>
            </p:cNvPr>
            <p:cNvSpPr/>
            <p:nvPr/>
          </p:nvSpPr>
          <p:spPr>
            <a:xfrm>
              <a:off x="5986227" y="2834805"/>
              <a:ext cx="730371" cy="91731"/>
            </a:xfrm>
            <a:custGeom>
              <a:avLst/>
              <a:gdLst/>
              <a:ahLst/>
              <a:cxnLst/>
              <a:rect l="l" t="t" r="r" b="b"/>
              <a:pathLst>
                <a:path w="20144" h="2530" extrusionOk="0">
                  <a:moveTo>
                    <a:pt x="1112" y="1"/>
                  </a:moveTo>
                  <a:cubicBezTo>
                    <a:pt x="498" y="1"/>
                    <a:pt x="0" y="500"/>
                    <a:pt x="0" y="1115"/>
                  </a:cubicBezTo>
                  <a:lnTo>
                    <a:pt x="0" y="2091"/>
                  </a:lnTo>
                  <a:cubicBezTo>
                    <a:pt x="0" y="2333"/>
                    <a:pt x="196" y="2529"/>
                    <a:pt x="438" y="2529"/>
                  </a:cubicBezTo>
                  <a:lnTo>
                    <a:pt x="19705" y="2529"/>
                  </a:lnTo>
                  <a:cubicBezTo>
                    <a:pt x="19947" y="2529"/>
                    <a:pt x="20143" y="2333"/>
                    <a:pt x="20143" y="2091"/>
                  </a:cubicBezTo>
                  <a:lnTo>
                    <a:pt x="20143" y="1115"/>
                  </a:lnTo>
                  <a:cubicBezTo>
                    <a:pt x="20143" y="500"/>
                    <a:pt x="19646" y="1"/>
                    <a:pt x="19032" y="1"/>
                  </a:cubicBezTo>
                  <a:cubicBezTo>
                    <a:pt x="19031" y="1"/>
                    <a:pt x="19030" y="1"/>
                    <a:pt x="19030" y="1"/>
                  </a:cubicBezTo>
                  <a:lnTo>
                    <a:pt x="1114" y="1"/>
                  </a:lnTo>
                  <a:cubicBezTo>
                    <a:pt x="1113" y="1"/>
                    <a:pt x="1113" y="1"/>
                    <a:pt x="1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37;p50">
              <a:extLst>
                <a:ext uri="{FF2B5EF4-FFF2-40B4-BE49-F238E27FC236}">
                  <a16:creationId xmlns:a16="http://schemas.microsoft.com/office/drawing/2014/main" id="{EE193146-62FF-4169-85DC-431143AAF017}"/>
                </a:ext>
              </a:extLst>
            </p:cNvPr>
            <p:cNvSpPr/>
            <p:nvPr/>
          </p:nvSpPr>
          <p:spPr>
            <a:xfrm>
              <a:off x="5986227" y="1930178"/>
              <a:ext cx="730371" cy="91731"/>
            </a:xfrm>
            <a:custGeom>
              <a:avLst/>
              <a:gdLst/>
              <a:ahLst/>
              <a:cxnLst/>
              <a:rect l="l" t="t" r="r" b="b"/>
              <a:pathLst>
                <a:path w="20144" h="2530" extrusionOk="0">
                  <a:moveTo>
                    <a:pt x="0" y="0"/>
                  </a:moveTo>
                  <a:lnTo>
                    <a:pt x="0" y="1416"/>
                  </a:lnTo>
                  <a:cubicBezTo>
                    <a:pt x="0" y="2031"/>
                    <a:pt x="499" y="2530"/>
                    <a:pt x="1114" y="2530"/>
                  </a:cubicBezTo>
                  <a:lnTo>
                    <a:pt x="19030" y="2530"/>
                  </a:lnTo>
                  <a:cubicBezTo>
                    <a:pt x="19645" y="2530"/>
                    <a:pt x="20143" y="2031"/>
                    <a:pt x="20143" y="1416"/>
                  </a:cubicBezTo>
                  <a:lnTo>
                    <a:pt x="20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38;p50">
              <a:extLst>
                <a:ext uri="{FF2B5EF4-FFF2-40B4-BE49-F238E27FC236}">
                  <a16:creationId xmlns:a16="http://schemas.microsoft.com/office/drawing/2014/main" id="{AE3089BB-64EF-48D9-ACDA-DF1C94D286F4}"/>
                </a:ext>
              </a:extLst>
            </p:cNvPr>
            <p:cNvSpPr/>
            <p:nvPr/>
          </p:nvSpPr>
          <p:spPr>
            <a:xfrm>
              <a:off x="5986227" y="2368097"/>
              <a:ext cx="730371" cy="117075"/>
            </a:xfrm>
            <a:custGeom>
              <a:avLst/>
              <a:gdLst/>
              <a:ahLst/>
              <a:cxnLst/>
              <a:rect l="l" t="t" r="r" b="b"/>
              <a:pathLst>
                <a:path w="20144" h="3229" extrusionOk="0">
                  <a:moveTo>
                    <a:pt x="0" y="0"/>
                  </a:moveTo>
                  <a:lnTo>
                    <a:pt x="0" y="2113"/>
                  </a:lnTo>
                  <a:cubicBezTo>
                    <a:pt x="0" y="2728"/>
                    <a:pt x="499" y="3228"/>
                    <a:pt x="1114" y="3228"/>
                  </a:cubicBezTo>
                  <a:lnTo>
                    <a:pt x="19030" y="3228"/>
                  </a:lnTo>
                  <a:lnTo>
                    <a:pt x="19030" y="3227"/>
                  </a:lnTo>
                  <a:cubicBezTo>
                    <a:pt x="19645" y="3227"/>
                    <a:pt x="20143" y="2728"/>
                    <a:pt x="20143" y="2113"/>
                  </a:cubicBezTo>
                  <a:lnTo>
                    <a:pt x="20143" y="0"/>
                  </a:lnTo>
                  <a:close/>
                </a:path>
              </a:pathLst>
            </a:custGeom>
            <a:solidFill>
              <a:srgbClr val="7D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39;p50">
              <a:extLst>
                <a:ext uri="{FF2B5EF4-FFF2-40B4-BE49-F238E27FC236}">
                  <a16:creationId xmlns:a16="http://schemas.microsoft.com/office/drawing/2014/main" id="{13A4F73E-B90B-4B8C-A037-07FD470497A2}"/>
                </a:ext>
              </a:extLst>
            </p:cNvPr>
            <p:cNvSpPr/>
            <p:nvPr/>
          </p:nvSpPr>
          <p:spPr>
            <a:xfrm>
              <a:off x="5986207" y="2665767"/>
              <a:ext cx="730371" cy="117075"/>
            </a:xfrm>
            <a:custGeom>
              <a:avLst/>
              <a:gdLst/>
              <a:ahLst/>
              <a:cxnLst/>
              <a:rect l="l" t="t" r="r" b="b"/>
              <a:pathLst>
                <a:path w="20144" h="3229" extrusionOk="0">
                  <a:moveTo>
                    <a:pt x="0" y="0"/>
                  </a:moveTo>
                  <a:lnTo>
                    <a:pt x="0" y="2113"/>
                  </a:lnTo>
                  <a:cubicBezTo>
                    <a:pt x="0" y="2728"/>
                    <a:pt x="499" y="3228"/>
                    <a:pt x="1114" y="3228"/>
                  </a:cubicBezTo>
                  <a:lnTo>
                    <a:pt x="19030" y="3228"/>
                  </a:lnTo>
                  <a:lnTo>
                    <a:pt x="19030" y="3227"/>
                  </a:lnTo>
                  <a:cubicBezTo>
                    <a:pt x="19645" y="3227"/>
                    <a:pt x="20143" y="2728"/>
                    <a:pt x="20143" y="2113"/>
                  </a:cubicBezTo>
                  <a:lnTo>
                    <a:pt x="20143" y="0"/>
                  </a:lnTo>
                  <a:close/>
                </a:path>
              </a:pathLst>
            </a:custGeom>
            <a:solidFill>
              <a:srgbClr val="7D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40;p50">
              <a:extLst>
                <a:ext uri="{FF2B5EF4-FFF2-40B4-BE49-F238E27FC236}">
                  <a16:creationId xmlns:a16="http://schemas.microsoft.com/office/drawing/2014/main" id="{F4A33182-F2F6-4D38-9831-BAE125441DE5}"/>
                </a:ext>
              </a:extLst>
            </p:cNvPr>
            <p:cNvSpPr/>
            <p:nvPr/>
          </p:nvSpPr>
          <p:spPr>
            <a:xfrm>
              <a:off x="5944022" y="2963425"/>
              <a:ext cx="814815" cy="205072"/>
            </a:xfrm>
            <a:custGeom>
              <a:avLst/>
              <a:gdLst/>
              <a:ahLst/>
              <a:cxnLst/>
              <a:rect l="l" t="t" r="r" b="b"/>
              <a:pathLst>
                <a:path w="22473" h="5656" extrusionOk="0">
                  <a:moveTo>
                    <a:pt x="912" y="1"/>
                  </a:moveTo>
                  <a:cubicBezTo>
                    <a:pt x="409" y="1"/>
                    <a:pt x="0" y="409"/>
                    <a:pt x="0" y="913"/>
                  </a:cubicBezTo>
                  <a:cubicBezTo>
                    <a:pt x="0" y="3533"/>
                    <a:pt x="2124" y="5656"/>
                    <a:pt x="4743" y="5656"/>
                  </a:cubicBezTo>
                  <a:lnTo>
                    <a:pt x="17729" y="5656"/>
                  </a:lnTo>
                  <a:cubicBezTo>
                    <a:pt x="20348" y="5656"/>
                    <a:pt x="22472" y="3533"/>
                    <a:pt x="22472" y="913"/>
                  </a:cubicBezTo>
                  <a:cubicBezTo>
                    <a:pt x="22472" y="409"/>
                    <a:pt x="22064" y="1"/>
                    <a:pt x="21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41;p50">
              <a:extLst>
                <a:ext uri="{FF2B5EF4-FFF2-40B4-BE49-F238E27FC236}">
                  <a16:creationId xmlns:a16="http://schemas.microsoft.com/office/drawing/2014/main" id="{FE049064-177D-4B85-B326-5C5CFF145FA6}"/>
                </a:ext>
              </a:extLst>
            </p:cNvPr>
            <p:cNvSpPr/>
            <p:nvPr/>
          </p:nvSpPr>
          <p:spPr>
            <a:xfrm>
              <a:off x="5955008" y="2236710"/>
              <a:ext cx="792770" cy="82486"/>
            </a:xfrm>
            <a:custGeom>
              <a:avLst/>
              <a:gdLst/>
              <a:ahLst/>
              <a:cxnLst/>
              <a:rect l="l" t="t" r="r" b="b"/>
              <a:pathLst>
                <a:path w="21865" h="2275" extrusionOk="0">
                  <a:moveTo>
                    <a:pt x="1084" y="1"/>
                  </a:moveTo>
                  <a:cubicBezTo>
                    <a:pt x="487" y="3"/>
                    <a:pt x="2" y="489"/>
                    <a:pt x="1" y="1087"/>
                  </a:cubicBezTo>
                  <a:cubicBezTo>
                    <a:pt x="0" y="1832"/>
                    <a:pt x="743" y="2275"/>
                    <a:pt x="1692" y="2275"/>
                  </a:cubicBezTo>
                  <a:cubicBezTo>
                    <a:pt x="1843" y="2275"/>
                    <a:pt x="1999" y="2264"/>
                    <a:pt x="2158" y="2241"/>
                  </a:cubicBezTo>
                  <a:cubicBezTo>
                    <a:pt x="3241" y="2085"/>
                    <a:pt x="3255" y="1593"/>
                    <a:pt x="4352" y="1593"/>
                  </a:cubicBezTo>
                  <a:cubicBezTo>
                    <a:pt x="5449" y="1593"/>
                    <a:pt x="5449" y="2241"/>
                    <a:pt x="6546" y="2241"/>
                  </a:cubicBezTo>
                  <a:cubicBezTo>
                    <a:pt x="7642" y="2241"/>
                    <a:pt x="7643" y="1593"/>
                    <a:pt x="8739" y="1593"/>
                  </a:cubicBezTo>
                  <a:cubicBezTo>
                    <a:pt x="9837" y="1593"/>
                    <a:pt x="9837" y="2241"/>
                    <a:pt x="10933" y="2241"/>
                  </a:cubicBezTo>
                  <a:cubicBezTo>
                    <a:pt x="12030" y="2241"/>
                    <a:pt x="12030" y="1593"/>
                    <a:pt x="13126" y="1593"/>
                  </a:cubicBezTo>
                  <a:cubicBezTo>
                    <a:pt x="14223" y="1593"/>
                    <a:pt x="14223" y="2241"/>
                    <a:pt x="15320" y="2241"/>
                  </a:cubicBezTo>
                  <a:cubicBezTo>
                    <a:pt x="16417" y="2241"/>
                    <a:pt x="16417" y="1593"/>
                    <a:pt x="17514" y="1593"/>
                  </a:cubicBezTo>
                  <a:cubicBezTo>
                    <a:pt x="18610" y="1593"/>
                    <a:pt x="18625" y="2085"/>
                    <a:pt x="19708" y="2241"/>
                  </a:cubicBezTo>
                  <a:cubicBezTo>
                    <a:pt x="19867" y="2264"/>
                    <a:pt x="20023" y="2275"/>
                    <a:pt x="20174" y="2275"/>
                  </a:cubicBezTo>
                  <a:cubicBezTo>
                    <a:pt x="21122" y="2275"/>
                    <a:pt x="21864" y="1832"/>
                    <a:pt x="21864" y="1087"/>
                  </a:cubicBezTo>
                  <a:cubicBezTo>
                    <a:pt x="21863" y="489"/>
                    <a:pt x="21379" y="3"/>
                    <a:pt x="20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42;p50">
              <a:extLst>
                <a:ext uri="{FF2B5EF4-FFF2-40B4-BE49-F238E27FC236}">
                  <a16:creationId xmlns:a16="http://schemas.microsoft.com/office/drawing/2014/main" id="{C6F0DCE3-F388-4DC4-B170-0D59B7563CCD}"/>
                </a:ext>
              </a:extLst>
            </p:cNvPr>
            <p:cNvSpPr/>
            <p:nvPr/>
          </p:nvSpPr>
          <p:spPr>
            <a:xfrm>
              <a:off x="5954247" y="2556737"/>
              <a:ext cx="794293" cy="127010"/>
            </a:xfrm>
            <a:custGeom>
              <a:avLst/>
              <a:gdLst/>
              <a:ahLst/>
              <a:cxnLst/>
              <a:rect l="l" t="t" r="r" b="b"/>
              <a:pathLst>
                <a:path w="21907" h="3503" extrusionOk="0">
                  <a:moveTo>
                    <a:pt x="859" y="0"/>
                  </a:moveTo>
                  <a:cubicBezTo>
                    <a:pt x="421" y="0"/>
                    <a:pt x="44" y="338"/>
                    <a:pt x="23" y="776"/>
                  </a:cubicBezTo>
                  <a:cubicBezTo>
                    <a:pt x="1" y="1241"/>
                    <a:pt x="371" y="1630"/>
                    <a:pt x="837" y="1630"/>
                  </a:cubicBezTo>
                  <a:lnTo>
                    <a:pt x="10492" y="1630"/>
                  </a:lnTo>
                  <a:cubicBezTo>
                    <a:pt x="10992" y="1630"/>
                    <a:pt x="11486" y="1735"/>
                    <a:pt x="11942" y="1938"/>
                  </a:cubicBezTo>
                  <a:lnTo>
                    <a:pt x="14945" y="3274"/>
                  </a:lnTo>
                  <a:cubicBezTo>
                    <a:pt x="15287" y="3427"/>
                    <a:pt x="15652" y="3502"/>
                    <a:pt x="16017" y="3502"/>
                  </a:cubicBezTo>
                  <a:cubicBezTo>
                    <a:pt x="16451" y="3502"/>
                    <a:pt x="16884" y="3396"/>
                    <a:pt x="17275" y="3184"/>
                  </a:cubicBezTo>
                  <a:lnTo>
                    <a:pt x="19349" y="2061"/>
                  </a:lnTo>
                  <a:cubicBezTo>
                    <a:pt x="19870" y="1778"/>
                    <a:pt x="20454" y="1630"/>
                    <a:pt x="21048" y="1630"/>
                  </a:cubicBezTo>
                  <a:cubicBezTo>
                    <a:pt x="21486" y="1630"/>
                    <a:pt x="21864" y="1292"/>
                    <a:pt x="21885" y="854"/>
                  </a:cubicBezTo>
                  <a:cubicBezTo>
                    <a:pt x="21907" y="390"/>
                    <a:pt x="21536" y="0"/>
                    <a:pt x="2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43;p50">
              <a:extLst>
                <a:ext uri="{FF2B5EF4-FFF2-40B4-BE49-F238E27FC236}">
                  <a16:creationId xmlns:a16="http://schemas.microsoft.com/office/drawing/2014/main" id="{E07A49A3-9E3F-484B-A274-7D7EF0FC61EA}"/>
                </a:ext>
              </a:extLst>
            </p:cNvPr>
            <p:cNvSpPr/>
            <p:nvPr/>
          </p:nvSpPr>
          <p:spPr>
            <a:xfrm>
              <a:off x="5944022" y="1571825"/>
              <a:ext cx="814815" cy="318921"/>
            </a:xfrm>
            <a:custGeom>
              <a:avLst/>
              <a:gdLst/>
              <a:ahLst/>
              <a:cxnLst/>
              <a:rect l="l" t="t" r="r" b="b"/>
              <a:pathLst>
                <a:path w="22473" h="8796" extrusionOk="0">
                  <a:moveTo>
                    <a:pt x="11236" y="1"/>
                  </a:moveTo>
                  <a:cubicBezTo>
                    <a:pt x="775" y="5"/>
                    <a:pt x="0" y="6906"/>
                    <a:pt x="0" y="7884"/>
                  </a:cubicBezTo>
                  <a:cubicBezTo>
                    <a:pt x="0" y="8387"/>
                    <a:pt x="409" y="8796"/>
                    <a:pt x="912" y="8796"/>
                  </a:cubicBezTo>
                  <a:lnTo>
                    <a:pt x="21559" y="8796"/>
                  </a:lnTo>
                  <a:cubicBezTo>
                    <a:pt x="22064" y="8796"/>
                    <a:pt x="22472" y="8387"/>
                    <a:pt x="22472" y="7884"/>
                  </a:cubicBezTo>
                  <a:cubicBezTo>
                    <a:pt x="22472" y="6906"/>
                    <a:pt x="21697" y="5"/>
                    <a:pt x="1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44;p50">
              <a:extLst>
                <a:ext uri="{FF2B5EF4-FFF2-40B4-BE49-F238E27FC236}">
                  <a16:creationId xmlns:a16="http://schemas.microsoft.com/office/drawing/2014/main" id="{1DAB4589-7977-40D0-B49B-476BA3A1F22B}"/>
                </a:ext>
              </a:extLst>
            </p:cNvPr>
            <p:cNvSpPr/>
            <p:nvPr/>
          </p:nvSpPr>
          <p:spPr>
            <a:xfrm>
              <a:off x="5986246" y="2070769"/>
              <a:ext cx="730371" cy="117075"/>
            </a:xfrm>
            <a:custGeom>
              <a:avLst/>
              <a:gdLst/>
              <a:ahLst/>
              <a:cxnLst/>
              <a:rect l="l" t="t" r="r" b="b"/>
              <a:pathLst>
                <a:path w="20144" h="3229" extrusionOk="0">
                  <a:moveTo>
                    <a:pt x="0" y="0"/>
                  </a:moveTo>
                  <a:lnTo>
                    <a:pt x="0" y="2113"/>
                  </a:lnTo>
                  <a:cubicBezTo>
                    <a:pt x="0" y="2728"/>
                    <a:pt x="499" y="3228"/>
                    <a:pt x="1114" y="3228"/>
                  </a:cubicBezTo>
                  <a:lnTo>
                    <a:pt x="19030" y="3228"/>
                  </a:lnTo>
                  <a:lnTo>
                    <a:pt x="19030" y="3227"/>
                  </a:lnTo>
                  <a:cubicBezTo>
                    <a:pt x="19645" y="3227"/>
                    <a:pt x="20143" y="2728"/>
                    <a:pt x="20143" y="2113"/>
                  </a:cubicBezTo>
                  <a:lnTo>
                    <a:pt x="20143" y="0"/>
                  </a:lnTo>
                  <a:close/>
                </a:path>
              </a:pathLst>
            </a:custGeom>
            <a:solidFill>
              <a:srgbClr val="7D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4F37B5-E6ED-4B55-8702-8F67CAB69ABE}"/>
              </a:ext>
            </a:extLst>
          </p:cNvPr>
          <p:cNvSpPr txBox="1"/>
          <p:nvPr/>
        </p:nvSpPr>
        <p:spPr>
          <a:xfrm>
            <a:off x="492850" y="897373"/>
            <a:ext cx="74854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primary objective is to deliver the cooking recipes through an online platform.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helps to provide recipes from everywhere to anywhere through the internet using this website.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There are numerous cooking websites across the internet which have a wide range of dishes of many categories but there is a limitation of these websites that customers have to search a lot to find a particular dish of their choice, and may not get proper guidance and ingredients to make a perfect dish.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project focuses on reducing the human effort to find the right dish by making the system more user-friendly by categorizing the whole into many different sections and searching can be done through various factors like ingredients required or by meal timing.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523;p56">
            <a:extLst>
              <a:ext uri="{FF2B5EF4-FFF2-40B4-BE49-F238E27FC236}">
                <a16:creationId xmlns:a16="http://schemas.microsoft.com/office/drawing/2014/main" id="{D425B41A-B34B-47CE-878F-495AFF593C2D}"/>
              </a:ext>
            </a:extLst>
          </p:cNvPr>
          <p:cNvSpPr/>
          <p:nvPr/>
        </p:nvSpPr>
        <p:spPr>
          <a:xfrm>
            <a:off x="2000809" y="2412561"/>
            <a:ext cx="1141642" cy="1581255"/>
          </a:xfrm>
          <a:custGeom>
            <a:avLst/>
            <a:gdLst/>
            <a:ahLst/>
            <a:cxnLst/>
            <a:rect l="l" t="t" r="r" b="b"/>
            <a:pathLst>
              <a:path w="73944" h="90328" extrusionOk="0">
                <a:moveTo>
                  <a:pt x="8031" y="1"/>
                </a:moveTo>
                <a:cubicBezTo>
                  <a:pt x="3583" y="1"/>
                  <a:pt x="0" y="3583"/>
                  <a:pt x="0" y="8033"/>
                </a:cubicBezTo>
                <a:lnTo>
                  <a:pt x="0" y="82296"/>
                </a:lnTo>
                <a:cubicBezTo>
                  <a:pt x="0" y="86746"/>
                  <a:pt x="3583" y="90327"/>
                  <a:pt x="8031" y="90327"/>
                </a:cubicBezTo>
                <a:lnTo>
                  <a:pt x="65912" y="90327"/>
                </a:lnTo>
                <a:cubicBezTo>
                  <a:pt x="70361" y="90327"/>
                  <a:pt x="73943" y="86746"/>
                  <a:pt x="73943" y="82296"/>
                </a:cubicBezTo>
                <a:lnTo>
                  <a:pt x="73943" y="8033"/>
                </a:lnTo>
                <a:cubicBezTo>
                  <a:pt x="73943" y="3583"/>
                  <a:pt x="70361" y="1"/>
                  <a:pt x="659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523;p56">
            <a:extLst>
              <a:ext uri="{FF2B5EF4-FFF2-40B4-BE49-F238E27FC236}">
                <a16:creationId xmlns:a16="http://schemas.microsoft.com/office/drawing/2014/main" id="{39E21907-1CDB-4738-89B6-1A9F4F52078A}"/>
              </a:ext>
            </a:extLst>
          </p:cNvPr>
          <p:cNvSpPr/>
          <p:nvPr/>
        </p:nvSpPr>
        <p:spPr>
          <a:xfrm>
            <a:off x="3355636" y="2414059"/>
            <a:ext cx="1141642" cy="1581255"/>
          </a:xfrm>
          <a:custGeom>
            <a:avLst/>
            <a:gdLst/>
            <a:ahLst/>
            <a:cxnLst/>
            <a:rect l="l" t="t" r="r" b="b"/>
            <a:pathLst>
              <a:path w="73944" h="90328" extrusionOk="0">
                <a:moveTo>
                  <a:pt x="8031" y="1"/>
                </a:moveTo>
                <a:cubicBezTo>
                  <a:pt x="3583" y="1"/>
                  <a:pt x="0" y="3583"/>
                  <a:pt x="0" y="8033"/>
                </a:cubicBezTo>
                <a:lnTo>
                  <a:pt x="0" y="82296"/>
                </a:lnTo>
                <a:cubicBezTo>
                  <a:pt x="0" y="86746"/>
                  <a:pt x="3583" y="90327"/>
                  <a:pt x="8031" y="90327"/>
                </a:cubicBezTo>
                <a:lnTo>
                  <a:pt x="65912" y="90327"/>
                </a:lnTo>
                <a:cubicBezTo>
                  <a:pt x="70361" y="90327"/>
                  <a:pt x="73943" y="86746"/>
                  <a:pt x="73943" y="82296"/>
                </a:cubicBezTo>
                <a:lnTo>
                  <a:pt x="73943" y="8033"/>
                </a:lnTo>
                <a:cubicBezTo>
                  <a:pt x="73943" y="3583"/>
                  <a:pt x="70361" y="1"/>
                  <a:pt x="659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523;p56">
            <a:extLst>
              <a:ext uri="{FF2B5EF4-FFF2-40B4-BE49-F238E27FC236}">
                <a16:creationId xmlns:a16="http://schemas.microsoft.com/office/drawing/2014/main" id="{C14A1D77-72A8-44A6-9CCC-277CB93045C3}"/>
              </a:ext>
            </a:extLst>
          </p:cNvPr>
          <p:cNvSpPr/>
          <p:nvPr/>
        </p:nvSpPr>
        <p:spPr>
          <a:xfrm>
            <a:off x="4742433" y="2412561"/>
            <a:ext cx="1141642" cy="1581255"/>
          </a:xfrm>
          <a:custGeom>
            <a:avLst/>
            <a:gdLst/>
            <a:ahLst/>
            <a:cxnLst/>
            <a:rect l="l" t="t" r="r" b="b"/>
            <a:pathLst>
              <a:path w="73944" h="90328" extrusionOk="0">
                <a:moveTo>
                  <a:pt x="8031" y="1"/>
                </a:moveTo>
                <a:cubicBezTo>
                  <a:pt x="3583" y="1"/>
                  <a:pt x="0" y="3583"/>
                  <a:pt x="0" y="8033"/>
                </a:cubicBezTo>
                <a:lnTo>
                  <a:pt x="0" y="82296"/>
                </a:lnTo>
                <a:cubicBezTo>
                  <a:pt x="0" y="86746"/>
                  <a:pt x="3583" y="90327"/>
                  <a:pt x="8031" y="90327"/>
                </a:cubicBezTo>
                <a:lnTo>
                  <a:pt x="65912" y="90327"/>
                </a:lnTo>
                <a:cubicBezTo>
                  <a:pt x="70361" y="90327"/>
                  <a:pt x="73943" y="86746"/>
                  <a:pt x="73943" y="82296"/>
                </a:cubicBezTo>
                <a:lnTo>
                  <a:pt x="73943" y="8033"/>
                </a:lnTo>
                <a:cubicBezTo>
                  <a:pt x="73943" y="3583"/>
                  <a:pt x="70361" y="1"/>
                  <a:pt x="659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523;p56">
            <a:extLst>
              <a:ext uri="{FF2B5EF4-FFF2-40B4-BE49-F238E27FC236}">
                <a16:creationId xmlns:a16="http://schemas.microsoft.com/office/drawing/2014/main" id="{0A654A23-8A64-4130-BC62-7AB6CC77DF7C}"/>
              </a:ext>
            </a:extLst>
          </p:cNvPr>
          <p:cNvSpPr/>
          <p:nvPr/>
        </p:nvSpPr>
        <p:spPr>
          <a:xfrm>
            <a:off x="6151160" y="2412560"/>
            <a:ext cx="1141642" cy="1581255"/>
          </a:xfrm>
          <a:custGeom>
            <a:avLst/>
            <a:gdLst/>
            <a:ahLst/>
            <a:cxnLst/>
            <a:rect l="l" t="t" r="r" b="b"/>
            <a:pathLst>
              <a:path w="73944" h="90328" extrusionOk="0">
                <a:moveTo>
                  <a:pt x="8031" y="1"/>
                </a:moveTo>
                <a:cubicBezTo>
                  <a:pt x="3583" y="1"/>
                  <a:pt x="0" y="3583"/>
                  <a:pt x="0" y="8033"/>
                </a:cubicBezTo>
                <a:lnTo>
                  <a:pt x="0" y="82296"/>
                </a:lnTo>
                <a:cubicBezTo>
                  <a:pt x="0" y="86746"/>
                  <a:pt x="3583" y="90327"/>
                  <a:pt x="8031" y="90327"/>
                </a:cubicBezTo>
                <a:lnTo>
                  <a:pt x="65912" y="90327"/>
                </a:lnTo>
                <a:cubicBezTo>
                  <a:pt x="70361" y="90327"/>
                  <a:pt x="73943" y="86746"/>
                  <a:pt x="73943" y="82296"/>
                </a:cubicBezTo>
                <a:lnTo>
                  <a:pt x="73943" y="8033"/>
                </a:lnTo>
                <a:cubicBezTo>
                  <a:pt x="73943" y="3583"/>
                  <a:pt x="70361" y="1"/>
                  <a:pt x="659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523;p56">
            <a:extLst>
              <a:ext uri="{FF2B5EF4-FFF2-40B4-BE49-F238E27FC236}">
                <a16:creationId xmlns:a16="http://schemas.microsoft.com/office/drawing/2014/main" id="{C74D7E20-53C6-4916-ADA6-4A2FC0F7367D}"/>
              </a:ext>
            </a:extLst>
          </p:cNvPr>
          <p:cNvSpPr/>
          <p:nvPr/>
        </p:nvSpPr>
        <p:spPr>
          <a:xfrm>
            <a:off x="7519915" y="2412559"/>
            <a:ext cx="1141642" cy="1581255"/>
          </a:xfrm>
          <a:custGeom>
            <a:avLst/>
            <a:gdLst/>
            <a:ahLst/>
            <a:cxnLst/>
            <a:rect l="l" t="t" r="r" b="b"/>
            <a:pathLst>
              <a:path w="73944" h="90328" extrusionOk="0">
                <a:moveTo>
                  <a:pt x="8031" y="1"/>
                </a:moveTo>
                <a:cubicBezTo>
                  <a:pt x="3583" y="1"/>
                  <a:pt x="0" y="3583"/>
                  <a:pt x="0" y="8033"/>
                </a:cubicBezTo>
                <a:lnTo>
                  <a:pt x="0" y="82296"/>
                </a:lnTo>
                <a:cubicBezTo>
                  <a:pt x="0" y="86746"/>
                  <a:pt x="3583" y="90327"/>
                  <a:pt x="8031" y="90327"/>
                </a:cubicBezTo>
                <a:lnTo>
                  <a:pt x="65912" y="90327"/>
                </a:lnTo>
                <a:cubicBezTo>
                  <a:pt x="70361" y="90327"/>
                  <a:pt x="73943" y="86746"/>
                  <a:pt x="73943" y="82296"/>
                </a:cubicBezTo>
                <a:lnTo>
                  <a:pt x="73943" y="8033"/>
                </a:lnTo>
                <a:cubicBezTo>
                  <a:pt x="73943" y="3583"/>
                  <a:pt x="70361" y="1"/>
                  <a:pt x="659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523;p56">
            <a:extLst>
              <a:ext uri="{FF2B5EF4-FFF2-40B4-BE49-F238E27FC236}">
                <a16:creationId xmlns:a16="http://schemas.microsoft.com/office/drawing/2014/main" id="{8174238E-73AF-4597-AC49-3BCD999B9DD2}"/>
              </a:ext>
            </a:extLst>
          </p:cNvPr>
          <p:cNvSpPr/>
          <p:nvPr/>
        </p:nvSpPr>
        <p:spPr>
          <a:xfrm>
            <a:off x="614012" y="2412562"/>
            <a:ext cx="1141642" cy="1581255"/>
          </a:xfrm>
          <a:custGeom>
            <a:avLst/>
            <a:gdLst/>
            <a:ahLst/>
            <a:cxnLst/>
            <a:rect l="l" t="t" r="r" b="b"/>
            <a:pathLst>
              <a:path w="73944" h="90328" extrusionOk="0">
                <a:moveTo>
                  <a:pt x="8031" y="1"/>
                </a:moveTo>
                <a:cubicBezTo>
                  <a:pt x="3583" y="1"/>
                  <a:pt x="0" y="3583"/>
                  <a:pt x="0" y="8033"/>
                </a:cubicBezTo>
                <a:lnTo>
                  <a:pt x="0" y="82296"/>
                </a:lnTo>
                <a:cubicBezTo>
                  <a:pt x="0" y="86746"/>
                  <a:pt x="3583" y="90327"/>
                  <a:pt x="8031" y="90327"/>
                </a:cubicBezTo>
                <a:lnTo>
                  <a:pt x="65912" y="90327"/>
                </a:lnTo>
                <a:cubicBezTo>
                  <a:pt x="70361" y="90327"/>
                  <a:pt x="73943" y="86746"/>
                  <a:pt x="73943" y="82296"/>
                </a:cubicBezTo>
                <a:lnTo>
                  <a:pt x="73943" y="8033"/>
                </a:lnTo>
                <a:cubicBezTo>
                  <a:pt x="73943" y="3583"/>
                  <a:pt x="70361" y="1"/>
                  <a:pt x="659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64"/>
          <p:cNvSpPr txBox="1">
            <a:spLocks noGrp="1"/>
          </p:cNvSpPr>
          <p:nvPr>
            <p:ph type="title"/>
          </p:nvPr>
        </p:nvSpPr>
        <p:spPr>
          <a:xfrm>
            <a:off x="2148750" y="512516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sp>
        <p:nvSpPr>
          <p:cNvPr id="1799" name="Google Shape;1799;p64"/>
          <p:cNvSpPr txBox="1">
            <a:spLocks noGrp="1"/>
          </p:cNvSpPr>
          <p:nvPr>
            <p:ph type="title" idx="2"/>
          </p:nvPr>
        </p:nvSpPr>
        <p:spPr>
          <a:xfrm>
            <a:off x="349936" y="2980761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</a:t>
            </a:r>
            <a:endParaRPr dirty="0"/>
          </a:p>
        </p:txBody>
      </p:sp>
      <p:sp>
        <p:nvSpPr>
          <p:cNvPr id="1801" name="Google Shape;1801;p64"/>
          <p:cNvSpPr txBox="1">
            <a:spLocks noGrp="1"/>
          </p:cNvSpPr>
          <p:nvPr>
            <p:ph type="title" idx="3"/>
          </p:nvPr>
        </p:nvSpPr>
        <p:spPr>
          <a:xfrm>
            <a:off x="1747863" y="2980748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</a:t>
            </a:r>
            <a:endParaRPr dirty="0"/>
          </a:p>
        </p:txBody>
      </p:sp>
      <p:sp>
        <p:nvSpPr>
          <p:cNvPr id="1803" name="Google Shape;1803;p64"/>
          <p:cNvSpPr txBox="1">
            <a:spLocks noGrp="1"/>
          </p:cNvSpPr>
          <p:nvPr>
            <p:ph type="title" idx="5"/>
          </p:nvPr>
        </p:nvSpPr>
        <p:spPr>
          <a:xfrm>
            <a:off x="4528113" y="3031137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Bootstrap</a:t>
            </a:r>
            <a:endParaRPr dirty="0"/>
          </a:p>
        </p:txBody>
      </p:sp>
      <p:sp>
        <p:nvSpPr>
          <p:cNvPr id="1805" name="Google Shape;1805;p64"/>
          <p:cNvSpPr/>
          <p:nvPr/>
        </p:nvSpPr>
        <p:spPr>
          <a:xfrm>
            <a:off x="4774860" y="1697861"/>
            <a:ext cx="1032600" cy="1032900"/>
          </a:xfrm>
          <a:prstGeom prst="ellipse">
            <a:avLst/>
          </a:prstGeom>
          <a:solidFill>
            <a:srgbClr val="FFFE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64"/>
          <p:cNvSpPr/>
          <p:nvPr/>
        </p:nvSpPr>
        <p:spPr>
          <a:xfrm>
            <a:off x="3378926" y="1697861"/>
            <a:ext cx="1032600" cy="1032900"/>
          </a:xfrm>
          <a:prstGeom prst="ellipse">
            <a:avLst/>
          </a:prstGeom>
          <a:solidFill>
            <a:srgbClr val="FFFE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64"/>
          <p:cNvSpPr/>
          <p:nvPr/>
        </p:nvSpPr>
        <p:spPr>
          <a:xfrm>
            <a:off x="2061288" y="1697861"/>
            <a:ext cx="1032600" cy="1032900"/>
          </a:xfrm>
          <a:prstGeom prst="ellipse">
            <a:avLst/>
          </a:prstGeom>
          <a:solidFill>
            <a:srgbClr val="FFFE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64"/>
          <p:cNvSpPr/>
          <p:nvPr/>
        </p:nvSpPr>
        <p:spPr>
          <a:xfrm>
            <a:off x="668533" y="1697861"/>
            <a:ext cx="1032600" cy="1032900"/>
          </a:xfrm>
          <a:prstGeom prst="ellipse">
            <a:avLst/>
          </a:prstGeom>
          <a:solidFill>
            <a:srgbClr val="FFFE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64"/>
          <p:cNvSpPr txBox="1">
            <a:spLocks noGrp="1"/>
          </p:cNvSpPr>
          <p:nvPr>
            <p:ph type="title" idx="7"/>
          </p:nvPr>
        </p:nvSpPr>
        <p:spPr>
          <a:xfrm>
            <a:off x="3098840" y="3031137"/>
            <a:ext cx="164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9D596-CA20-4E1F-ADFC-788DA1FAC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41" t="8139" b="53118"/>
          <a:stretch/>
        </p:blipFill>
        <p:spPr>
          <a:xfrm>
            <a:off x="3568523" y="1841727"/>
            <a:ext cx="653405" cy="763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EDB515-A26A-444F-B364-5CBE489D4A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4" t="9014" r="60690" b="52673"/>
          <a:stretch/>
        </p:blipFill>
        <p:spPr>
          <a:xfrm>
            <a:off x="869749" y="1888495"/>
            <a:ext cx="614139" cy="725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68C5B-83BA-41A1-A16D-416A14C58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71" t="61547" r="60476" b="-163"/>
          <a:stretch/>
        </p:blipFill>
        <p:spPr>
          <a:xfrm>
            <a:off x="2224679" y="1851135"/>
            <a:ext cx="686069" cy="794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41B841-5026-4001-8FDC-470D4FF03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81" t="62115" b="2347"/>
          <a:stretch/>
        </p:blipFill>
        <p:spPr>
          <a:xfrm>
            <a:off x="4960654" y="1841727"/>
            <a:ext cx="661012" cy="709413"/>
          </a:xfrm>
          <a:prstGeom prst="rect">
            <a:avLst/>
          </a:prstGeom>
        </p:spPr>
      </p:pic>
      <p:sp>
        <p:nvSpPr>
          <p:cNvPr id="112" name="Google Shape;1803;p64">
            <a:extLst>
              <a:ext uri="{FF2B5EF4-FFF2-40B4-BE49-F238E27FC236}">
                <a16:creationId xmlns:a16="http://schemas.microsoft.com/office/drawing/2014/main" id="{54469994-4552-44C7-B5EC-E5CB2964DAEB}"/>
              </a:ext>
            </a:extLst>
          </p:cNvPr>
          <p:cNvSpPr txBox="1">
            <a:spLocks/>
          </p:cNvSpPr>
          <p:nvPr/>
        </p:nvSpPr>
        <p:spPr>
          <a:xfrm>
            <a:off x="5924047" y="3048759"/>
            <a:ext cx="16491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r>
              <a:rPr lang="en-US" dirty="0"/>
              <a:t>PHP</a:t>
            </a:r>
          </a:p>
        </p:txBody>
      </p:sp>
      <p:sp>
        <p:nvSpPr>
          <p:cNvPr id="113" name="Google Shape;1805;p64">
            <a:extLst>
              <a:ext uri="{FF2B5EF4-FFF2-40B4-BE49-F238E27FC236}">
                <a16:creationId xmlns:a16="http://schemas.microsoft.com/office/drawing/2014/main" id="{AC5B9473-C03C-4581-84A4-52DB362AC71C}"/>
              </a:ext>
            </a:extLst>
          </p:cNvPr>
          <p:cNvSpPr/>
          <p:nvPr/>
        </p:nvSpPr>
        <p:spPr>
          <a:xfrm>
            <a:off x="6170794" y="1715483"/>
            <a:ext cx="1032600" cy="1032900"/>
          </a:xfrm>
          <a:prstGeom prst="ellipse">
            <a:avLst/>
          </a:prstGeom>
          <a:solidFill>
            <a:srgbClr val="FFFE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803;p64">
            <a:extLst>
              <a:ext uri="{FF2B5EF4-FFF2-40B4-BE49-F238E27FC236}">
                <a16:creationId xmlns:a16="http://schemas.microsoft.com/office/drawing/2014/main" id="{D78FCC32-3866-47A1-9717-BF11F9386B23}"/>
              </a:ext>
            </a:extLst>
          </p:cNvPr>
          <p:cNvSpPr txBox="1">
            <a:spLocks/>
          </p:cNvSpPr>
          <p:nvPr/>
        </p:nvSpPr>
        <p:spPr>
          <a:xfrm>
            <a:off x="7277528" y="3048759"/>
            <a:ext cx="16491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r>
              <a:rPr lang="en-US" dirty="0"/>
              <a:t>MY SQL</a:t>
            </a:r>
          </a:p>
        </p:txBody>
      </p:sp>
      <p:sp>
        <p:nvSpPr>
          <p:cNvPr id="116" name="Google Shape;1805;p64">
            <a:extLst>
              <a:ext uri="{FF2B5EF4-FFF2-40B4-BE49-F238E27FC236}">
                <a16:creationId xmlns:a16="http://schemas.microsoft.com/office/drawing/2014/main" id="{8CB1462A-7594-4510-8436-C2B562A8057C}"/>
              </a:ext>
            </a:extLst>
          </p:cNvPr>
          <p:cNvSpPr/>
          <p:nvPr/>
        </p:nvSpPr>
        <p:spPr>
          <a:xfrm>
            <a:off x="7524275" y="1715483"/>
            <a:ext cx="1032600" cy="1032900"/>
          </a:xfrm>
          <a:prstGeom prst="ellipse">
            <a:avLst/>
          </a:prstGeom>
          <a:solidFill>
            <a:srgbClr val="FFFE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61D49B-F3DD-417F-8085-474C41019D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17" t="731" r="13" b="55309"/>
          <a:stretch/>
        </p:blipFill>
        <p:spPr>
          <a:xfrm>
            <a:off x="6196897" y="1961065"/>
            <a:ext cx="980394" cy="5417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E239C-E52C-48C5-8488-8A455C9B5B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62" t="40424" r="17229" b="4499"/>
          <a:stretch/>
        </p:blipFill>
        <p:spPr>
          <a:xfrm>
            <a:off x="7647521" y="1961065"/>
            <a:ext cx="786107" cy="4984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804954-B031-4230-A6EC-2F0ED34C6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162"/>
            <a:ext cx="4572000" cy="2231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1EA179-3865-4CDB-95BB-FCD395F2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200" y="2851669"/>
            <a:ext cx="4584125" cy="2307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45F1C4-C47B-4642-9FF6-DD6D1F954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057" y="620161"/>
            <a:ext cx="4567142" cy="22315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89D006-5A2B-4388-8818-D6F56ABB6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024" y="2831283"/>
            <a:ext cx="4592175" cy="2307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92D2DB-C713-4315-866A-9F05FD09271E}"/>
              </a:ext>
            </a:extLst>
          </p:cNvPr>
          <p:cNvSpPr txBox="1"/>
          <p:nvPr/>
        </p:nvSpPr>
        <p:spPr>
          <a:xfrm>
            <a:off x="-8200" y="110583"/>
            <a:ext cx="4567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obster Two" panose="020B0604020202020204" charset="0"/>
              </a:rPr>
              <a:t>Home Page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5A63D0-767E-4E38-8410-BAC39D05CA69}"/>
              </a:ext>
            </a:extLst>
          </p:cNvPr>
          <p:cNvSpPr txBox="1"/>
          <p:nvPr/>
        </p:nvSpPr>
        <p:spPr>
          <a:xfrm>
            <a:off x="4558942" y="130969"/>
            <a:ext cx="4567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obster Two" panose="020B0604020202020204" charset="0"/>
              </a:rPr>
              <a:t>Login/Signup Page</a:t>
            </a:r>
          </a:p>
        </p:txBody>
      </p:sp>
      <p:sp>
        <p:nvSpPr>
          <p:cNvPr id="64" name="Google Shape;488;p42">
            <a:extLst>
              <a:ext uri="{FF2B5EF4-FFF2-40B4-BE49-F238E27FC236}">
                <a16:creationId xmlns:a16="http://schemas.microsoft.com/office/drawing/2014/main" id="{FA3BB4B9-7BC1-4048-BA22-300677550404}"/>
              </a:ext>
            </a:extLst>
          </p:cNvPr>
          <p:cNvSpPr/>
          <p:nvPr/>
        </p:nvSpPr>
        <p:spPr>
          <a:xfrm>
            <a:off x="3396485" y="1139760"/>
            <a:ext cx="2368013" cy="2307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4B1D5-F1BF-4F22-AC7C-5EBD865B8907}"/>
              </a:ext>
            </a:extLst>
          </p:cNvPr>
          <p:cNvSpPr txBox="1"/>
          <p:nvPr/>
        </p:nvSpPr>
        <p:spPr>
          <a:xfrm>
            <a:off x="3593805" y="1373204"/>
            <a:ext cx="9651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obster Two" panose="020B0604020202020204" charset="0"/>
              </a:rPr>
              <a:t>User can easily navigate to other pages and get a quick access to newly added recipes</a:t>
            </a:r>
          </a:p>
        </p:txBody>
      </p:sp>
      <p:sp>
        <p:nvSpPr>
          <p:cNvPr id="18" name="Chord 17">
            <a:extLst>
              <a:ext uri="{FF2B5EF4-FFF2-40B4-BE49-F238E27FC236}">
                <a16:creationId xmlns:a16="http://schemas.microsoft.com/office/drawing/2014/main" id="{59A3B0AE-7E62-493E-AAA5-A8078C81ECB9}"/>
              </a:ext>
            </a:extLst>
          </p:cNvPr>
          <p:cNvSpPr/>
          <p:nvPr/>
        </p:nvSpPr>
        <p:spPr>
          <a:xfrm rot="10800000">
            <a:off x="3396485" y="1157122"/>
            <a:ext cx="2377145" cy="2290512"/>
          </a:xfrm>
          <a:prstGeom prst="chord">
            <a:avLst>
              <a:gd name="adj1" fmla="val 5299738"/>
              <a:gd name="adj2" fmla="val 1634444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1341E2-8428-4335-8352-FB1EF7AE0FB6}"/>
              </a:ext>
            </a:extLst>
          </p:cNvPr>
          <p:cNvSpPr txBox="1"/>
          <p:nvPr/>
        </p:nvSpPr>
        <p:spPr>
          <a:xfrm>
            <a:off x="4558943" y="1351533"/>
            <a:ext cx="965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obster Two" panose="020B0604020202020204" charset="0"/>
              </a:rPr>
              <a:t>User can easily create their account using email id or he can also login through their social media account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3AEE7F-A5B5-457E-A911-3F5709016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022"/>
            <a:ext cx="4565471" cy="2262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DEA25-87A2-4321-BF76-91A0B35E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1079"/>
            <a:ext cx="4562576" cy="23034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92D2DB-C713-4315-866A-9F05FD09271E}"/>
              </a:ext>
            </a:extLst>
          </p:cNvPr>
          <p:cNvSpPr txBox="1"/>
          <p:nvPr/>
        </p:nvSpPr>
        <p:spPr>
          <a:xfrm>
            <a:off x="-8200" y="110583"/>
            <a:ext cx="4567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obster Two" panose="020B0604020202020204" charset="0"/>
              </a:rPr>
              <a:t>Recipe Categories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5A63D0-767E-4E38-8410-BAC39D05CA69}"/>
              </a:ext>
            </a:extLst>
          </p:cNvPr>
          <p:cNvSpPr txBox="1"/>
          <p:nvPr/>
        </p:nvSpPr>
        <p:spPr>
          <a:xfrm>
            <a:off x="4558942" y="130969"/>
            <a:ext cx="4567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obster Two" panose="020B0604020202020204" charset="0"/>
              </a:rPr>
              <a:t>Recipe Tutorial</a:t>
            </a:r>
          </a:p>
          <a:p>
            <a:pPr algn="ctr"/>
            <a:r>
              <a:rPr lang="en-US" sz="2000" dirty="0" err="1">
                <a:latin typeface="Lobster Two" panose="020B0604020202020204" charset="0"/>
              </a:rPr>
              <a:t>ogin</a:t>
            </a:r>
            <a:r>
              <a:rPr lang="en-US" sz="2000" dirty="0">
                <a:latin typeface="Lobster Two" panose="020B0604020202020204" charset="0"/>
              </a:rPr>
              <a:t>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28EEF-0807-48F0-8CC2-4DF5704EE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057" y="551465"/>
            <a:ext cx="4567142" cy="2303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A175D-7524-4E30-8077-0C8EF7F77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258" y="2811679"/>
            <a:ext cx="4558941" cy="2329352"/>
          </a:xfrm>
          <a:prstGeom prst="rect">
            <a:avLst/>
          </a:prstGeom>
        </p:spPr>
      </p:pic>
      <p:sp>
        <p:nvSpPr>
          <p:cNvPr id="64" name="Google Shape;488;p42">
            <a:extLst>
              <a:ext uri="{FF2B5EF4-FFF2-40B4-BE49-F238E27FC236}">
                <a16:creationId xmlns:a16="http://schemas.microsoft.com/office/drawing/2014/main" id="{FA3BB4B9-7BC1-4048-BA22-300677550404}"/>
              </a:ext>
            </a:extLst>
          </p:cNvPr>
          <p:cNvSpPr/>
          <p:nvPr/>
        </p:nvSpPr>
        <p:spPr>
          <a:xfrm>
            <a:off x="3374935" y="1148440"/>
            <a:ext cx="2368013" cy="2307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hord 17">
            <a:extLst>
              <a:ext uri="{FF2B5EF4-FFF2-40B4-BE49-F238E27FC236}">
                <a16:creationId xmlns:a16="http://schemas.microsoft.com/office/drawing/2014/main" id="{59A3B0AE-7E62-493E-AAA5-A8078C81ECB9}"/>
              </a:ext>
            </a:extLst>
          </p:cNvPr>
          <p:cNvSpPr/>
          <p:nvPr/>
        </p:nvSpPr>
        <p:spPr>
          <a:xfrm rot="10800000">
            <a:off x="3396485" y="1157122"/>
            <a:ext cx="2377145" cy="2290512"/>
          </a:xfrm>
          <a:prstGeom prst="chord">
            <a:avLst>
              <a:gd name="adj1" fmla="val 5299738"/>
              <a:gd name="adj2" fmla="val 1634444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1341E2-8428-4335-8352-FB1EF7AE0FB6}"/>
              </a:ext>
            </a:extLst>
          </p:cNvPr>
          <p:cNvSpPr txBox="1"/>
          <p:nvPr/>
        </p:nvSpPr>
        <p:spPr>
          <a:xfrm>
            <a:off x="4558941" y="1373294"/>
            <a:ext cx="965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obster Two" panose="020B0604020202020204" charset="0"/>
              </a:rPr>
              <a:t>User can view the recipe tutorial in text as well as in video format.</a:t>
            </a:r>
          </a:p>
          <a:p>
            <a:r>
              <a:rPr lang="en-US" sz="1200" dirty="0">
                <a:latin typeface="Lobster Two" panose="020B0604020202020204" charset="0"/>
              </a:rPr>
              <a:t>He can also download the pdf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7FA71-F3D0-41F3-A7AC-36E49BC8DD9B}"/>
              </a:ext>
            </a:extLst>
          </p:cNvPr>
          <p:cNvSpPr txBox="1"/>
          <p:nvPr/>
        </p:nvSpPr>
        <p:spPr>
          <a:xfrm>
            <a:off x="3656939" y="1373294"/>
            <a:ext cx="8848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obster Two" panose="020B0604020202020204" charset="0"/>
              </a:rPr>
              <a:t>User can select the recipe of their choice from wide range of categories.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094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986079-94C9-415C-89AA-1CF24A10D859}"/>
              </a:ext>
            </a:extLst>
          </p:cNvPr>
          <p:cNvSpPr>
            <a:spLocks noChangeAspect="1"/>
          </p:cNvSpPr>
          <p:nvPr/>
        </p:nvSpPr>
        <p:spPr>
          <a:xfrm>
            <a:off x="4611814" y="2586933"/>
            <a:ext cx="4532186" cy="2556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95896-5D50-4796-96A4-CB4558110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4611814" cy="25835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92D2DB-C713-4315-866A-9F05FD09271E}"/>
              </a:ext>
            </a:extLst>
          </p:cNvPr>
          <p:cNvSpPr txBox="1"/>
          <p:nvPr/>
        </p:nvSpPr>
        <p:spPr>
          <a:xfrm>
            <a:off x="0" y="110087"/>
            <a:ext cx="4567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obster Two" panose="020B0604020202020204" charset="0"/>
              </a:rPr>
              <a:t>Add Recipe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5A63D0-767E-4E38-8410-BAC39D05CA69}"/>
              </a:ext>
            </a:extLst>
          </p:cNvPr>
          <p:cNvSpPr txBox="1"/>
          <p:nvPr/>
        </p:nvSpPr>
        <p:spPr>
          <a:xfrm>
            <a:off x="4611814" y="2779121"/>
            <a:ext cx="453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obster Two" panose="020B0604020202020204" charset="0"/>
              </a:rPr>
              <a:t>Download Recipe 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4B1D5-F1BF-4F22-AC7C-5EBD865B8907}"/>
              </a:ext>
            </a:extLst>
          </p:cNvPr>
          <p:cNvSpPr txBox="1"/>
          <p:nvPr/>
        </p:nvSpPr>
        <p:spPr>
          <a:xfrm>
            <a:off x="4878576" y="3311698"/>
            <a:ext cx="399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Lobster Two" panose="020B0604020202020204" charset="0"/>
              </a:rPr>
              <a:t>User can download the PDF file of the recipe which can be used in future easily.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1341E2-8428-4335-8352-FB1EF7AE0FB6}"/>
              </a:ext>
            </a:extLst>
          </p:cNvPr>
          <p:cNvSpPr txBox="1"/>
          <p:nvPr/>
        </p:nvSpPr>
        <p:spPr>
          <a:xfrm>
            <a:off x="514105" y="731134"/>
            <a:ext cx="3737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obster Two" panose="020B0604020202020204" charset="0"/>
              </a:rPr>
              <a:t>User can easily add their recipe to the website so that other user also get a chance to explore more and more recipes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3EA2E4-8C6B-4F7E-8F4C-5F5D74895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0"/>
            <a:ext cx="4572000" cy="25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40478"/>
      </p:ext>
    </p:extLst>
  </p:cSld>
  <p:clrMapOvr>
    <a:masterClrMapping/>
  </p:clrMapOvr>
</p:sld>
</file>

<file path=ppt/theme/theme1.xml><?xml version="1.0" encoding="utf-8"?>
<a:theme xmlns:a="http://schemas.openxmlformats.org/drawingml/2006/main" name="Food Truck Business Plan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BDB64"/>
      </a:accent1>
      <a:accent2>
        <a:srgbClr val="EA8894"/>
      </a:accent2>
      <a:accent3>
        <a:srgbClr val="D12C28"/>
      </a:accent3>
      <a:accent4>
        <a:srgbClr val="E2881E"/>
      </a:accent4>
      <a:accent5>
        <a:srgbClr val="79C973"/>
      </a:accent5>
      <a:accent6>
        <a:srgbClr val="BCEFF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600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Lobster Two</vt:lpstr>
      <vt:lpstr>Catamaran</vt:lpstr>
      <vt:lpstr>Wingdings</vt:lpstr>
      <vt:lpstr>Food Truck Business Plan</vt:lpstr>
      <vt:lpstr>Flavourzilla</vt:lpstr>
      <vt:lpstr>Table of Contents</vt:lpstr>
      <vt:lpstr>Introduction</vt:lpstr>
      <vt:lpstr>Problem Statement</vt:lpstr>
      <vt:lpstr>Objective</vt:lpstr>
      <vt:lpstr>Technologies Used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Flavourzilla</dc:title>
  <dc:creator>dell</dc:creator>
  <cp:lastModifiedBy>Tushar Gupta</cp:lastModifiedBy>
  <cp:revision>15</cp:revision>
  <dcterms:modified xsi:type="dcterms:W3CDTF">2020-12-07T10:06:22Z</dcterms:modified>
</cp:coreProperties>
</file>