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7D5E-1220-5E43-A89A-3B30BA913472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420E-81C8-EB47-83B9-00C1636C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6" y="660400"/>
            <a:ext cx="8558088" cy="1470025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HuTUG</a:t>
            </a:r>
            <a:r>
              <a:rPr lang="en-US" sz="6600" b="1" dirty="0" smtClean="0"/>
              <a:t> 2015 </a:t>
            </a:r>
            <a:r>
              <a:rPr lang="en-US" sz="6600" b="1" dirty="0" err="1" smtClean="0"/>
              <a:t>december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8633"/>
            <a:ext cx="6400800" cy="2659987"/>
          </a:xfrm>
        </p:spPr>
        <p:txBody>
          <a:bodyPr/>
          <a:lstStyle/>
          <a:p>
            <a:r>
              <a:rPr lang="en-US" dirty="0" err="1" smtClean="0"/>
              <a:t>Kósa</a:t>
            </a:r>
            <a:r>
              <a:rPr lang="en-US" dirty="0" smtClean="0"/>
              <a:t> </a:t>
            </a:r>
            <a:r>
              <a:rPr lang="en-US" dirty="0" err="1" smtClean="0"/>
              <a:t>Barna</a:t>
            </a:r>
            <a:endParaRPr lang="en-US" dirty="0" smtClean="0"/>
          </a:p>
          <a:p>
            <a:r>
              <a:rPr lang="en-US" dirty="0" smtClean="0"/>
              <a:t>Fleischmann </a:t>
            </a:r>
            <a:r>
              <a:rPr lang="en-US" dirty="0" err="1" smtClean="0"/>
              <a:t>György</a:t>
            </a:r>
            <a:endParaRPr lang="en-US" dirty="0" smtClean="0"/>
          </a:p>
          <a:p>
            <a:r>
              <a:rPr lang="en-US" dirty="0" err="1" smtClean="0"/>
              <a:t>Ágoston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endParaRPr lang="en-US" dirty="0" smtClean="0"/>
          </a:p>
          <a:p>
            <a:r>
              <a:rPr lang="en-US" dirty="0" err="1" smtClean="0"/>
              <a:t>Molnár</a:t>
            </a:r>
            <a:r>
              <a:rPr lang="en-US" dirty="0" smtClean="0"/>
              <a:t> </a:t>
            </a:r>
            <a:r>
              <a:rPr lang="en-US" dirty="0" err="1" smtClean="0"/>
              <a:t>Sándor</a:t>
            </a:r>
            <a:r>
              <a:rPr lang="en-US" dirty="0"/>
              <a:t> </a:t>
            </a:r>
            <a:r>
              <a:rPr lang="en-US" dirty="0" err="1" smtClean="0"/>
              <a:t>Miklós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6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0" y="1451349"/>
            <a:ext cx="8229600" cy="43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IBM Spectrum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135791"/>
                </a:solidFill>
              </a:rPr>
              <a:t>Protect</a:t>
            </a:r>
            <a:endParaRPr lang="en-US" sz="4800" b="1" dirty="0">
              <a:solidFill>
                <a:srgbClr val="13579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71" y="1694030"/>
            <a:ext cx="4132839" cy="47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Operations Center</a:t>
            </a:r>
            <a:endParaRPr lang="en-US" b="1" dirty="0"/>
          </a:p>
        </p:txBody>
      </p:sp>
      <p:pic>
        <p:nvPicPr>
          <p:cNvPr id="4" name="Picture 3" descr="SpectrumProtectDash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4" y="1417638"/>
            <a:ext cx="7719600" cy="50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0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Témák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TDP </a:t>
            </a:r>
            <a:r>
              <a:rPr lang="en-US" dirty="0" smtClean="0"/>
              <a:t>Oracle</a:t>
            </a:r>
            <a:r>
              <a:rPr lang="en-US" dirty="0"/>
              <a:t>, MS Exchange, MS SQL, MS SharePoint(</a:t>
            </a:r>
            <a:r>
              <a:rPr lang="en-US" dirty="0" err="1"/>
              <a:t>DocAVE</a:t>
            </a:r>
            <a:r>
              <a:rPr lang="en-US" dirty="0"/>
              <a:t>), Lotus Domino, VMware</a:t>
            </a:r>
            <a:r>
              <a:rPr lang="en-US" dirty="0" smtClean="0"/>
              <a:t>, Hyper-V, SAP</a:t>
            </a:r>
          </a:p>
          <a:p>
            <a:r>
              <a:rPr lang="en-US" dirty="0" err="1" smtClean="0">
                <a:effectLst/>
              </a:rPr>
              <a:t>Dedup</a:t>
            </a:r>
            <a:r>
              <a:rPr lang="en-US" dirty="0" smtClean="0">
                <a:effectLst/>
              </a:rPr>
              <a:t>, node replication</a:t>
            </a:r>
          </a:p>
          <a:p>
            <a:r>
              <a:rPr lang="en-US" dirty="0" smtClean="0"/>
              <a:t>GPFS</a:t>
            </a:r>
            <a:endParaRPr lang="en-US" dirty="0" smtClean="0">
              <a:effectLst/>
            </a:endParaRPr>
          </a:p>
          <a:p>
            <a:r>
              <a:rPr lang="en-US" dirty="0" smtClean="0"/>
              <a:t>Space </a:t>
            </a:r>
            <a:r>
              <a:rPr lang="en-US" dirty="0"/>
              <a:t>Management, HSM (Windows, UNIX</a:t>
            </a:r>
            <a:r>
              <a:rPr lang="en-US" dirty="0" smtClean="0"/>
              <a:t>)</a:t>
            </a:r>
          </a:p>
          <a:p>
            <a:r>
              <a:rPr lang="en-US" dirty="0" smtClean="0"/>
              <a:t>VSS/Snapshot, Spectrum Protect Snapshot / Tivoli </a:t>
            </a:r>
            <a:r>
              <a:rPr lang="en-US" dirty="0"/>
              <a:t>Storage </a:t>
            </a:r>
            <a:r>
              <a:rPr lang="en-US" dirty="0" err="1"/>
              <a:t>FlashCopy</a:t>
            </a:r>
            <a:r>
              <a:rPr lang="en-US" dirty="0"/>
              <a:t>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Undocumented commands</a:t>
            </a:r>
          </a:p>
          <a:p>
            <a:r>
              <a:rPr lang="en-US" dirty="0" smtClean="0"/>
              <a:t>Trace </a:t>
            </a:r>
            <a:r>
              <a:rPr lang="en-US" dirty="0"/>
              <a:t>client/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DRM</a:t>
            </a:r>
            <a:r>
              <a:rPr lang="en-US" dirty="0"/>
              <a:t>, BRM, ...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6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Menü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Takács</a:t>
            </a:r>
            <a:r>
              <a:rPr lang="en-US" b="1" dirty="0" smtClean="0"/>
              <a:t> </a:t>
            </a:r>
            <a:r>
              <a:rPr lang="en-US" b="1" smtClean="0"/>
              <a:t>Csaba</a:t>
            </a:r>
            <a:endParaRPr lang="en-US" b="1" dirty="0" smtClean="0"/>
          </a:p>
          <a:p>
            <a:r>
              <a:rPr lang="en-US" b="1" dirty="0" smtClean="0"/>
              <a:t>GPFS</a:t>
            </a:r>
            <a:r>
              <a:rPr lang="en-US" b="1" dirty="0"/>
              <a:t>, Hierarchical Storage Management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Grósz</a:t>
            </a:r>
            <a:r>
              <a:rPr lang="en-US" dirty="0" smtClean="0"/>
              <a:t> </a:t>
            </a:r>
            <a:r>
              <a:rPr lang="en-US" dirty="0" smtClean="0"/>
              <a:t>Attila)</a:t>
            </a:r>
            <a:endParaRPr lang="en-US" dirty="0" smtClean="0"/>
          </a:p>
          <a:p>
            <a:r>
              <a:rPr lang="en-US" sz="2400" b="1" strike="sngStrike" dirty="0" smtClean="0"/>
              <a:t>TSM-</a:t>
            </a:r>
            <a:r>
              <a:rPr lang="en-US" sz="2400" b="1" strike="sngStrike" dirty="0" err="1" smtClean="0"/>
              <a:t>es</a:t>
            </a:r>
            <a:r>
              <a:rPr lang="en-US" sz="2400" b="1" strike="sngStrike" dirty="0" smtClean="0"/>
              <a:t> Microsoft SQL </a:t>
            </a:r>
            <a:r>
              <a:rPr lang="en-US" sz="2400" b="1" strike="sngStrike" dirty="0" err="1" smtClean="0"/>
              <a:t>mentés</a:t>
            </a:r>
            <a:r>
              <a:rPr lang="en-US" sz="2400" dirty="0" smtClean="0"/>
              <a:t> (</a:t>
            </a:r>
            <a:r>
              <a:rPr lang="en-US" sz="2400" dirty="0" err="1" smtClean="0"/>
              <a:t>Nemes</a:t>
            </a:r>
            <a:r>
              <a:rPr lang="en-US" sz="2400" dirty="0" smtClean="0"/>
              <a:t> Attila)</a:t>
            </a:r>
          </a:p>
          <a:p>
            <a:r>
              <a:rPr lang="en-US" b="1" dirty="0"/>
              <a:t>TSM </a:t>
            </a:r>
            <a:r>
              <a:rPr lang="en-US" b="1" dirty="0" err="1"/>
              <a:t>kliens</a:t>
            </a:r>
            <a:r>
              <a:rPr lang="en-US" b="1" dirty="0"/>
              <a:t> </a:t>
            </a:r>
            <a:r>
              <a:rPr lang="en-US" b="1" dirty="0" err="1"/>
              <a:t>terítés</a:t>
            </a:r>
            <a:r>
              <a:rPr lang="en-US" b="1" dirty="0"/>
              <a:t>, </a:t>
            </a:r>
            <a:r>
              <a:rPr lang="en-US" b="1" dirty="0" err="1"/>
              <a:t>szkriptek</a:t>
            </a:r>
            <a:r>
              <a:rPr lang="en-US" b="1" dirty="0"/>
              <a:t> </a:t>
            </a:r>
            <a:r>
              <a:rPr lang="en-US" b="1" dirty="0" err="1"/>
              <a:t>Windowsra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Linuxra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Ágoston</a:t>
            </a:r>
            <a:r>
              <a:rPr lang="en-US" dirty="0" smtClean="0"/>
              <a:t> </a:t>
            </a:r>
            <a:r>
              <a:rPr lang="en-US" dirty="0" err="1" smtClean="0"/>
              <a:t>Péter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TSM vs. </a:t>
            </a:r>
            <a:r>
              <a:rPr lang="en-US" b="1" dirty="0" err="1" smtClean="0"/>
              <a:t>Veeam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Kósa</a:t>
            </a:r>
            <a:r>
              <a:rPr lang="en-US" dirty="0" smtClean="0"/>
              <a:t> </a:t>
            </a:r>
            <a:r>
              <a:rPr lang="en-US" dirty="0" err="1" smtClean="0"/>
              <a:t>Barna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adsmpipe</a:t>
            </a:r>
            <a:r>
              <a:rPr lang="en-US" dirty="0" smtClean="0"/>
              <a:t> (</a:t>
            </a:r>
            <a:r>
              <a:rPr lang="en-US" dirty="0" err="1" smtClean="0"/>
              <a:t>Kósa</a:t>
            </a:r>
            <a:r>
              <a:rPr lang="en-US" dirty="0" smtClean="0"/>
              <a:t> </a:t>
            </a:r>
            <a:r>
              <a:rPr lang="en-US" dirty="0" err="1" smtClean="0"/>
              <a:t>Barna</a:t>
            </a:r>
            <a:r>
              <a:rPr lang="en-US" dirty="0" smtClean="0"/>
              <a:t>)</a:t>
            </a:r>
          </a:p>
          <a:p>
            <a:r>
              <a:rPr lang="en-US" b="1" dirty="0" err="1"/>
              <a:t>K</a:t>
            </a:r>
            <a:r>
              <a:rPr lang="en-US" b="1" dirty="0" err="1" smtClean="0"/>
              <a:t>erekasztal</a:t>
            </a:r>
            <a:r>
              <a:rPr lang="en-US" b="1" dirty="0"/>
              <a:t>, </a:t>
            </a:r>
            <a:r>
              <a:rPr lang="en-US" b="1" dirty="0" err="1"/>
              <a:t>kötetlen</a:t>
            </a:r>
            <a:r>
              <a:rPr lang="en-US" b="1" dirty="0"/>
              <a:t> </a:t>
            </a:r>
            <a:r>
              <a:rPr lang="en-US" b="1" dirty="0" err="1"/>
              <a:t>beszélgetés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81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HuTUG 2015 december</vt:lpstr>
      <vt:lpstr>PowerPoint Presentation</vt:lpstr>
      <vt:lpstr>IBM Spectrum Protect</vt:lpstr>
      <vt:lpstr>Operations Center</vt:lpstr>
      <vt:lpstr>Témák</vt:lpstr>
      <vt:lpstr>Menü:</vt:lpstr>
    </vt:vector>
  </TitlesOfParts>
  <Company>SCSS Informatikai Kft.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HuTUG 2015 december</dc:title>
  <dc:creator>György Fleischmann</dc:creator>
  <cp:lastModifiedBy>György Fleischmann</cp:lastModifiedBy>
  <cp:revision>8</cp:revision>
  <dcterms:created xsi:type="dcterms:W3CDTF">2015-12-03T10:23:20Z</dcterms:created>
  <dcterms:modified xsi:type="dcterms:W3CDTF">2015-12-04T08:12:22Z</dcterms:modified>
</cp:coreProperties>
</file>