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62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57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6"/>
  </p:normalViewPr>
  <p:slideViewPr>
    <p:cSldViewPr snapToGrid="0" snapToObjects="1">
      <p:cViewPr varScale="1">
        <p:scale>
          <a:sx n="94" d="100"/>
          <a:sy n="94" d="100"/>
        </p:scale>
        <p:origin x="162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7D5E-1220-5E43-A89A-3B30BA913472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420E-81C8-EB47-83B9-00C1636CC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58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7D5E-1220-5E43-A89A-3B30BA913472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420E-81C8-EB47-83B9-00C1636CC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8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7D5E-1220-5E43-A89A-3B30BA913472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420E-81C8-EB47-83B9-00C1636CC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64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7D5E-1220-5E43-A89A-3B30BA913472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420E-81C8-EB47-83B9-00C1636CC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9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7D5E-1220-5E43-A89A-3B30BA913472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420E-81C8-EB47-83B9-00C1636CC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5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7D5E-1220-5E43-A89A-3B30BA913472}" type="datetimeFigureOut">
              <a:rPr lang="en-US" smtClean="0"/>
              <a:t>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420E-81C8-EB47-83B9-00C1636CC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6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7D5E-1220-5E43-A89A-3B30BA913472}" type="datetimeFigureOut">
              <a:rPr lang="en-US" smtClean="0"/>
              <a:t>3/11/16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420E-81C8-EB47-83B9-00C1636CC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09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7D5E-1220-5E43-A89A-3B30BA913472}" type="datetimeFigureOut">
              <a:rPr lang="en-US" smtClean="0"/>
              <a:t>3/11/16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420E-81C8-EB47-83B9-00C1636CC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54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7D5E-1220-5E43-A89A-3B30BA913472}" type="datetimeFigureOut">
              <a:rPr lang="en-US" smtClean="0"/>
              <a:t>3/11/16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420E-81C8-EB47-83B9-00C1636CC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39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7D5E-1220-5E43-A89A-3B30BA913472}" type="datetimeFigureOut">
              <a:rPr lang="en-US" smtClean="0"/>
              <a:t>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420E-81C8-EB47-83B9-00C1636CC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54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7D5E-1220-5E43-A89A-3B30BA913472}" type="datetimeFigureOut">
              <a:rPr lang="en-US" smtClean="0"/>
              <a:t>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420E-81C8-EB47-83B9-00C1636CC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64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37D5E-1220-5E43-A89A-3B30BA913472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3420E-81C8-EB47-83B9-00C1636CC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44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406" y="660400"/>
            <a:ext cx="8558088" cy="1470025"/>
          </a:xfrm>
        </p:spPr>
        <p:txBody>
          <a:bodyPr>
            <a:noAutofit/>
          </a:bodyPr>
          <a:lstStyle/>
          <a:p>
            <a:r>
              <a:rPr lang="en-US" sz="6600" b="1" dirty="0" err="1" smtClean="0"/>
              <a:t>HuTUG</a:t>
            </a:r>
            <a:r>
              <a:rPr lang="en-US" sz="6600" b="1" dirty="0" smtClean="0"/>
              <a:t> 2016 </a:t>
            </a:r>
            <a:r>
              <a:rPr lang="en-US" sz="6600" b="1" dirty="0" err="1" smtClean="0"/>
              <a:t>március</a:t>
            </a:r>
            <a:endParaRPr lang="en-US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8633"/>
            <a:ext cx="6400800" cy="2659987"/>
          </a:xfrm>
        </p:spPr>
        <p:txBody>
          <a:bodyPr/>
          <a:lstStyle/>
          <a:p>
            <a:r>
              <a:rPr lang="en-US" dirty="0" err="1" smtClean="0"/>
              <a:t>Kósa</a:t>
            </a:r>
            <a:r>
              <a:rPr lang="en-US" dirty="0" smtClean="0"/>
              <a:t> </a:t>
            </a:r>
            <a:r>
              <a:rPr lang="en-US" dirty="0" err="1" smtClean="0"/>
              <a:t>Barna</a:t>
            </a:r>
            <a:endParaRPr lang="en-US" dirty="0" smtClean="0"/>
          </a:p>
          <a:p>
            <a:r>
              <a:rPr lang="en-US" dirty="0" smtClean="0"/>
              <a:t>Fleischmann </a:t>
            </a:r>
            <a:r>
              <a:rPr lang="en-US" dirty="0" err="1" smtClean="0"/>
              <a:t>György</a:t>
            </a:r>
            <a:endParaRPr lang="en-US" dirty="0" smtClean="0"/>
          </a:p>
          <a:p>
            <a:r>
              <a:rPr lang="en-US" dirty="0" err="1" smtClean="0"/>
              <a:t>Ágoston</a:t>
            </a:r>
            <a:r>
              <a:rPr lang="en-US" dirty="0" smtClean="0"/>
              <a:t> </a:t>
            </a:r>
            <a:r>
              <a:rPr lang="en-US" dirty="0" err="1" smtClean="0"/>
              <a:t>Péter</a:t>
            </a:r>
            <a:endParaRPr lang="en-US" dirty="0" smtClean="0"/>
          </a:p>
          <a:p>
            <a:r>
              <a:rPr lang="en-US" dirty="0" err="1" smtClean="0"/>
              <a:t>Molnár</a:t>
            </a:r>
            <a:r>
              <a:rPr lang="en-US" dirty="0" smtClean="0"/>
              <a:t> </a:t>
            </a:r>
            <a:r>
              <a:rPr lang="en-US" dirty="0" err="1" smtClean="0"/>
              <a:t>Sándor</a:t>
            </a:r>
            <a:r>
              <a:rPr lang="en-US" dirty="0"/>
              <a:t> </a:t>
            </a:r>
            <a:r>
              <a:rPr lang="en-US" dirty="0" err="1" smtClean="0"/>
              <a:t>Miklós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76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BMLOGO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70" y="1451349"/>
            <a:ext cx="8229600" cy="430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0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IBM Spectrum</a:t>
            </a:r>
            <a:r>
              <a:rPr lang="en-US" sz="4800" dirty="0" smtClean="0"/>
              <a:t> </a:t>
            </a:r>
            <a:r>
              <a:rPr lang="en-US" sz="4800" b="1" dirty="0" smtClean="0">
                <a:solidFill>
                  <a:srgbClr val="135791"/>
                </a:solidFill>
              </a:rPr>
              <a:t>Protect</a:t>
            </a:r>
            <a:endParaRPr lang="en-US" sz="4800" b="1" dirty="0">
              <a:solidFill>
                <a:srgbClr val="13579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971" y="1694030"/>
            <a:ext cx="4132839" cy="478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81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Témák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Operations Center</a:t>
            </a:r>
          </a:p>
          <a:p>
            <a:r>
              <a:rPr lang="en-US" dirty="0" smtClean="0"/>
              <a:t>TDP </a:t>
            </a:r>
            <a:r>
              <a:rPr lang="en-US" dirty="0" smtClean="0"/>
              <a:t>Oracle</a:t>
            </a:r>
            <a:r>
              <a:rPr lang="en-US" dirty="0"/>
              <a:t>, MS Exchange, MS SQL, MS </a:t>
            </a:r>
            <a:r>
              <a:rPr lang="en-US" dirty="0" smtClean="0"/>
              <a:t>SharePoint (</a:t>
            </a:r>
            <a:r>
              <a:rPr lang="en-US" dirty="0" err="1"/>
              <a:t>DocAVE</a:t>
            </a:r>
            <a:r>
              <a:rPr lang="en-US" dirty="0"/>
              <a:t>), Lotus Domino</a:t>
            </a:r>
            <a:r>
              <a:rPr lang="en-US" dirty="0" smtClean="0"/>
              <a:t>, DB2, </a:t>
            </a:r>
            <a:r>
              <a:rPr lang="en-US" dirty="0"/>
              <a:t>VMware</a:t>
            </a:r>
            <a:r>
              <a:rPr lang="en-US" dirty="0" smtClean="0"/>
              <a:t>, Hyper-V, SAP, SAP HANA</a:t>
            </a:r>
          </a:p>
          <a:p>
            <a:r>
              <a:rPr lang="en-US" dirty="0" smtClean="0">
                <a:effectLst/>
              </a:rPr>
              <a:t>Deduplication, node </a:t>
            </a:r>
            <a:r>
              <a:rPr lang="en-US" dirty="0"/>
              <a:t>replication, </a:t>
            </a:r>
            <a:r>
              <a:rPr lang="en-US" dirty="0" smtClean="0"/>
              <a:t>directory-container </a:t>
            </a:r>
            <a:r>
              <a:rPr lang="en-US" dirty="0"/>
              <a:t>storage </a:t>
            </a:r>
            <a:r>
              <a:rPr lang="en-US" dirty="0" smtClean="0"/>
              <a:t>pool</a:t>
            </a:r>
            <a:endParaRPr lang="en-US" dirty="0" smtClean="0">
              <a:effectLst/>
            </a:endParaRPr>
          </a:p>
          <a:p>
            <a:r>
              <a:rPr lang="en-US" dirty="0" smtClean="0"/>
              <a:t>GPFS (Spectrum Scale)</a:t>
            </a:r>
            <a:endParaRPr lang="en-US" dirty="0" smtClean="0">
              <a:effectLst/>
            </a:endParaRPr>
          </a:p>
          <a:p>
            <a:r>
              <a:rPr lang="en-US" dirty="0" smtClean="0"/>
              <a:t>Space </a:t>
            </a:r>
            <a:r>
              <a:rPr lang="en-US" dirty="0"/>
              <a:t>Management, HSM (Windows, UNIX</a:t>
            </a:r>
            <a:r>
              <a:rPr lang="en-US" dirty="0" smtClean="0"/>
              <a:t>)</a:t>
            </a:r>
          </a:p>
          <a:p>
            <a:r>
              <a:rPr lang="en-US" dirty="0" smtClean="0"/>
              <a:t>VSS / Snapshot, Spectrum Protect Snapshot / Tivoli </a:t>
            </a:r>
            <a:r>
              <a:rPr lang="en-US" dirty="0"/>
              <a:t>Storage </a:t>
            </a:r>
            <a:r>
              <a:rPr lang="en-US" dirty="0" err="1"/>
              <a:t>FlashCopy</a:t>
            </a:r>
            <a:r>
              <a:rPr lang="en-US" dirty="0"/>
              <a:t> </a:t>
            </a:r>
            <a:r>
              <a:rPr lang="en-US" dirty="0" smtClean="0"/>
              <a:t>Manager</a:t>
            </a:r>
          </a:p>
          <a:p>
            <a:r>
              <a:rPr lang="en-US" dirty="0" smtClean="0"/>
              <a:t>Trace </a:t>
            </a:r>
            <a:r>
              <a:rPr lang="en-US" dirty="0"/>
              <a:t>client/</a:t>
            </a:r>
            <a:r>
              <a:rPr lang="en-US" dirty="0" smtClean="0"/>
              <a:t>server</a:t>
            </a:r>
          </a:p>
          <a:p>
            <a:r>
              <a:rPr lang="en-US" dirty="0" smtClean="0"/>
              <a:t>DRM</a:t>
            </a:r>
            <a:r>
              <a:rPr lang="en-US" dirty="0"/>
              <a:t>, BRM, </a:t>
            </a:r>
            <a:r>
              <a:rPr lang="en-US" dirty="0" smtClean="0"/>
              <a:t>...</a:t>
            </a:r>
            <a:endParaRPr 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1216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 </a:t>
            </a:r>
            <a:r>
              <a:rPr lang="en-US" b="1" dirty="0" err="1" smtClean="0"/>
              <a:t>mai</a:t>
            </a:r>
            <a:r>
              <a:rPr lang="en-US" b="1" dirty="0" smtClean="0"/>
              <a:t> </a:t>
            </a:r>
            <a:r>
              <a:rPr lang="en-US" b="1" dirty="0" err="1" smtClean="0"/>
              <a:t>menü</a:t>
            </a:r>
            <a:r>
              <a:rPr lang="en-US" b="1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9782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Spectrum </a:t>
            </a:r>
            <a:r>
              <a:rPr lang="en-US" b="1" dirty="0"/>
              <a:t>Protect (TSM) </a:t>
            </a:r>
            <a:r>
              <a:rPr lang="en-US" b="1" dirty="0" err="1" smtClean="0"/>
              <a:t>bejelentések</a:t>
            </a:r>
            <a:r>
              <a:rPr lang="en-US" b="1" dirty="0" smtClean="0"/>
              <a:t> </a:t>
            </a:r>
            <a:r>
              <a:rPr lang="en-US" sz="1400" dirty="0" err="1"/>
              <a:t>Takács</a:t>
            </a:r>
            <a:r>
              <a:rPr lang="en-US" sz="1400" dirty="0"/>
              <a:t> </a:t>
            </a:r>
            <a:r>
              <a:rPr lang="en-US" sz="1400" dirty="0" err="1"/>
              <a:t>Csaba</a:t>
            </a:r>
            <a:r>
              <a:rPr lang="en-US" sz="1400" dirty="0"/>
              <a:t> (IBM)</a:t>
            </a:r>
            <a:endParaRPr lang="en-US" sz="1400" dirty="0" smtClean="0"/>
          </a:p>
          <a:p>
            <a:r>
              <a:rPr lang="en-US" b="1" dirty="0" smtClean="0"/>
              <a:t>Show </a:t>
            </a:r>
            <a:r>
              <a:rPr lang="en-US" b="1" dirty="0"/>
              <a:t>Time (Spectrum Protect (TSM) </a:t>
            </a:r>
            <a:r>
              <a:rPr lang="en-US" b="1" dirty="0" err="1" smtClean="0"/>
              <a:t>nem</a:t>
            </a:r>
            <a:r>
              <a:rPr lang="en-US" b="1" dirty="0" smtClean="0"/>
              <a:t> </a:t>
            </a:r>
            <a:r>
              <a:rPr lang="en-US" b="1" dirty="0" err="1" smtClean="0"/>
              <a:t>dokumentált</a:t>
            </a:r>
            <a:r>
              <a:rPr lang="en-US" b="1" dirty="0" smtClean="0"/>
              <a:t> </a:t>
            </a:r>
            <a:r>
              <a:rPr lang="en-US" b="1" dirty="0" err="1"/>
              <a:t>parancsok</a:t>
            </a:r>
            <a:r>
              <a:rPr lang="en-US" b="1" dirty="0" smtClean="0"/>
              <a:t>)</a:t>
            </a:r>
            <a:r>
              <a:rPr lang="en-US" sz="1400" b="1" dirty="0" smtClean="0"/>
              <a:t> </a:t>
            </a:r>
            <a:r>
              <a:rPr lang="en-US" sz="1400" dirty="0" err="1"/>
              <a:t>Szabó</a:t>
            </a:r>
            <a:r>
              <a:rPr lang="en-US" sz="1400" dirty="0"/>
              <a:t> </a:t>
            </a:r>
            <a:r>
              <a:rPr lang="en-US" sz="1400" dirty="0" err="1"/>
              <a:t>Marcell</a:t>
            </a:r>
            <a:r>
              <a:rPr lang="en-US" sz="1400" dirty="0"/>
              <a:t> (USER)</a:t>
            </a:r>
            <a:endParaRPr lang="en-US" sz="1400" dirty="0" smtClean="0"/>
          </a:p>
          <a:p>
            <a:r>
              <a:rPr lang="en-US" b="1" dirty="0" err="1" smtClean="0"/>
              <a:t>Platformszédelgés</a:t>
            </a:r>
            <a:r>
              <a:rPr lang="en-US" b="1" dirty="0" smtClean="0"/>
              <a:t> </a:t>
            </a:r>
            <a:r>
              <a:rPr lang="en-US" b="1" dirty="0"/>
              <a:t>(8 </a:t>
            </a:r>
            <a:r>
              <a:rPr lang="en-US" b="1" dirty="0" err="1"/>
              <a:t>év</a:t>
            </a:r>
            <a:r>
              <a:rPr lang="en-US" b="1" dirty="0"/>
              <a:t> TSM </a:t>
            </a:r>
            <a:r>
              <a:rPr lang="en-US" b="1" dirty="0" err="1"/>
              <a:t>után</a:t>
            </a:r>
            <a:r>
              <a:rPr lang="en-US" b="1" dirty="0"/>
              <a:t>, 3 </a:t>
            </a:r>
            <a:r>
              <a:rPr lang="en-US" b="1" dirty="0" err="1"/>
              <a:t>év</a:t>
            </a:r>
            <a:r>
              <a:rPr lang="en-US" b="1" dirty="0"/>
              <a:t> Yosemite Server Backup, </a:t>
            </a:r>
            <a:r>
              <a:rPr lang="en-US" b="1" dirty="0" err="1"/>
              <a:t>majd</a:t>
            </a:r>
            <a:r>
              <a:rPr lang="en-US" b="1" dirty="0"/>
              <a:t> </a:t>
            </a:r>
            <a:r>
              <a:rPr lang="en-US" b="1" dirty="0" err="1"/>
              <a:t>vissza</a:t>
            </a:r>
            <a:r>
              <a:rPr lang="en-US" b="1" dirty="0"/>
              <a:t> TSM </a:t>
            </a:r>
            <a:r>
              <a:rPr lang="en-US" b="1" dirty="0" err="1"/>
              <a:t>újragondolva</a:t>
            </a:r>
            <a:r>
              <a:rPr lang="en-US" b="1" dirty="0" smtClean="0"/>
              <a:t>)</a:t>
            </a:r>
            <a:r>
              <a:rPr lang="en-US" b="1" dirty="0"/>
              <a:t> </a:t>
            </a:r>
            <a:r>
              <a:rPr lang="en-US" sz="1400" dirty="0" err="1"/>
              <a:t>Belső</a:t>
            </a:r>
            <a:r>
              <a:rPr lang="en-US" sz="1400" dirty="0"/>
              <a:t> </a:t>
            </a:r>
            <a:r>
              <a:rPr lang="en-US" sz="1400" dirty="0" err="1"/>
              <a:t>László</a:t>
            </a:r>
            <a:r>
              <a:rPr lang="en-US" sz="1400" dirty="0"/>
              <a:t>, </a:t>
            </a:r>
            <a:r>
              <a:rPr lang="en-US" sz="1400" dirty="0" err="1"/>
              <a:t>Horváth</a:t>
            </a:r>
            <a:r>
              <a:rPr lang="en-US" sz="1400" dirty="0"/>
              <a:t> </a:t>
            </a:r>
            <a:r>
              <a:rPr lang="en-US" sz="1400" dirty="0" err="1"/>
              <a:t>László</a:t>
            </a:r>
            <a:r>
              <a:rPr lang="en-US" sz="1400" dirty="0"/>
              <a:t> (FUNDAMENTA</a:t>
            </a:r>
            <a:r>
              <a:rPr lang="en-US" sz="1400" dirty="0" smtClean="0"/>
              <a:t>)</a:t>
            </a:r>
          </a:p>
          <a:p>
            <a:r>
              <a:rPr lang="en-US" b="1" dirty="0" err="1" smtClean="0"/>
              <a:t>Mentések</a:t>
            </a:r>
            <a:r>
              <a:rPr lang="en-US" b="1" dirty="0" smtClean="0"/>
              <a:t> </a:t>
            </a:r>
            <a:r>
              <a:rPr lang="en-US" b="1" dirty="0" err="1"/>
              <a:t>ellenőrzése</a:t>
            </a:r>
            <a:r>
              <a:rPr lang="en-US" b="1" dirty="0"/>
              <a:t> Spectrum Protect (TSM) </a:t>
            </a:r>
            <a:r>
              <a:rPr lang="en-US" b="1" dirty="0" err="1" smtClean="0"/>
              <a:t>környezetben</a:t>
            </a:r>
            <a:r>
              <a:rPr lang="en-US" b="1" dirty="0" smtClean="0"/>
              <a:t> </a:t>
            </a:r>
            <a:r>
              <a:rPr lang="en-US" sz="1300" dirty="0" err="1"/>
              <a:t>Kósa</a:t>
            </a:r>
            <a:r>
              <a:rPr lang="en-US" sz="1300" dirty="0"/>
              <a:t> </a:t>
            </a:r>
            <a:r>
              <a:rPr lang="en-US" sz="1300" dirty="0" err="1"/>
              <a:t>Barna</a:t>
            </a:r>
            <a:r>
              <a:rPr lang="en-US" sz="1300" dirty="0"/>
              <a:t> (ETALON)</a:t>
            </a:r>
            <a:endParaRPr lang="en-US" sz="1300" dirty="0" smtClean="0"/>
          </a:p>
          <a:p>
            <a:r>
              <a:rPr lang="en-US" b="1" dirty="0" err="1" smtClean="0"/>
              <a:t>Deduplikáció</a:t>
            </a:r>
            <a:r>
              <a:rPr lang="en-US" b="1" dirty="0" smtClean="0"/>
              <a:t> </a:t>
            </a:r>
            <a:r>
              <a:rPr lang="en-US" b="1" dirty="0"/>
              <a:t>a Spectrum Protect (TSM) 7.1.3 </a:t>
            </a:r>
            <a:r>
              <a:rPr lang="en-US" b="1" dirty="0" err="1" smtClean="0"/>
              <a:t>verzióban</a:t>
            </a:r>
            <a:r>
              <a:rPr lang="en-US" b="1" dirty="0" smtClean="0"/>
              <a:t> </a:t>
            </a:r>
            <a:r>
              <a:rPr lang="en-US" sz="1300" dirty="0" err="1"/>
              <a:t>Kósa</a:t>
            </a:r>
            <a:r>
              <a:rPr lang="en-US" sz="1300" dirty="0"/>
              <a:t> </a:t>
            </a:r>
            <a:r>
              <a:rPr lang="en-US" sz="1300" dirty="0" err="1"/>
              <a:t>Barna</a:t>
            </a:r>
            <a:r>
              <a:rPr lang="en-US" sz="1300" dirty="0"/>
              <a:t> (ETALON)</a:t>
            </a:r>
            <a:endParaRPr lang="en-US" sz="1300" b="1" dirty="0" smtClean="0"/>
          </a:p>
          <a:p>
            <a:r>
              <a:rPr lang="en-US" b="1" dirty="0" err="1"/>
              <a:t>K</a:t>
            </a:r>
            <a:r>
              <a:rPr lang="en-US" b="1" dirty="0" err="1" smtClean="0"/>
              <a:t>erekasztal</a:t>
            </a:r>
            <a:r>
              <a:rPr lang="en-US" b="1" dirty="0"/>
              <a:t>, </a:t>
            </a:r>
            <a:r>
              <a:rPr lang="en-US" b="1" dirty="0" err="1"/>
              <a:t>kötetlen</a:t>
            </a:r>
            <a:r>
              <a:rPr lang="en-US" b="1" dirty="0"/>
              <a:t> </a:t>
            </a:r>
            <a:r>
              <a:rPr lang="en-US" b="1" dirty="0" err="1" smtClean="0"/>
              <a:t>beszélgetés</a:t>
            </a:r>
            <a:endParaRPr lang="en-US" b="1" dirty="0" smtClean="0"/>
          </a:p>
          <a:p>
            <a:r>
              <a:rPr lang="en-US" b="1" dirty="0"/>
              <a:t>Innovation Center </a:t>
            </a:r>
            <a:r>
              <a:rPr lang="en-US" b="1" dirty="0" err="1" smtClean="0"/>
              <a:t>gépterem</a:t>
            </a:r>
            <a:r>
              <a:rPr lang="en-US" b="1" dirty="0" smtClean="0"/>
              <a:t> </a:t>
            </a:r>
            <a:r>
              <a:rPr lang="en-US" b="1" dirty="0" err="1" smtClean="0"/>
              <a:t>és</a:t>
            </a:r>
            <a:r>
              <a:rPr lang="en-US" b="1" dirty="0" smtClean="0"/>
              <a:t> / </a:t>
            </a:r>
            <a:r>
              <a:rPr lang="en-US" b="1" dirty="0" err="1" smtClean="0"/>
              <a:t>vagy</a:t>
            </a:r>
            <a:r>
              <a:rPr lang="en-US" b="1" dirty="0" smtClean="0"/>
              <a:t> </a:t>
            </a:r>
            <a:r>
              <a:rPr lang="en-US" b="1" dirty="0" err="1" smtClean="0"/>
              <a:t>szoftveres</a:t>
            </a:r>
            <a:r>
              <a:rPr lang="en-US" b="1" dirty="0" smtClean="0"/>
              <a:t> </a:t>
            </a:r>
            <a:r>
              <a:rPr lang="en-US" b="1" dirty="0" err="1" smtClean="0"/>
              <a:t>vizsgák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4881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183</Words>
  <Application>Microsoft Macintosh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Arial</vt:lpstr>
      <vt:lpstr>Office Theme</vt:lpstr>
      <vt:lpstr>HuTUG 2016 március</vt:lpstr>
      <vt:lpstr>PowerPoint Presentation</vt:lpstr>
      <vt:lpstr>IBM Spectrum Protect</vt:lpstr>
      <vt:lpstr>Témák</vt:lpstr>
      <vt:lpstr>A mai menü:</vt:lpstr>
    </vt:vector>
  </TitlesOfParts>
  <Company>SCSS Informatikai Kft.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HuTUG 2015 december</dc:title>
  <dc:creator>György Fleischmann</dc:creator>
  <cp:lastModifiedBy> </cp:lastModifiedBy>
  <cp:revision>12</cp:revision>
  <dcterms:created xsi:type="dcterms:W3CDTF">2015-12-03T10:23:20Z</dcterms:created>
  <dcterms:modified xsi:type="dcterms:W3CDTF">2016-03-11T05:28:04Z</dcterms:modified>
</cp:coreProperties>
</file>