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AC0BC-9E25-4FE2-8631-55E8751D2D95}" v="23" dt="2021-11-07T14:27:5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7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on Henri" userId="a7d9e93a-4370-4d93-a434-c1101a6079d0" providerId="ADAL" clId="{19EAC0BC-9E25-4FE2-8631-55E8751D2D95}"/>
    <pc:docChg chg="undo custSel modSld">
      <pc:chgData name="Jaton Henri" userId="a7d9e93a-4370-4d93-a434-c1101a6079d0" providerId="ADAL" clId="{19EAC0BC-9E25-4FE2-8631-55E8751D2D95}" dt="2021-11-07T14:27:54.333" v="294" actId="1076"/>
      <pc:docMkLst>
        <pc:docMk/>
      </pc:docMkLst>
      <pc:sldChg chg="addSp delSp modSp mod">
        <pc:chgData name="Jaton Henri" userId="a7d9e93a-4370-4d93-a434-c1101a6079d0" providerId="ADAL" clId="{19EAC0BC-9E25-4FE2-8631-55E8751D2D95}" dt="2021-11-07T14:27:54.333" v="294" actId="1076"/>
        <pc:sldMkLst>
          <pc:docMk/>
          <pc:sldMk cId="2058904376" sldId="256"/>
        </pc:sldMkLst>
        <pc:spChg chg="add mod">
          <ac:chgData name="Jaton Henri" userId="a7d9e93a-4370-4d93-a434-c1101a6079d0" providerId="ADAL" clId="{19EAC0BC-9E25-4FE2-8631-55E8751D2D95}" dt="2021-11-07T14:16:54.311" v="52" actId="1076"/>
          <ac:spMkLst>
            <pc:docMk/>
            <pc:sldMk cId="2058904376" sldId="256"/>
            <ac:spMk id="16" creationId="{3FFE4206-E94D-4D9C-A3D9-DB492900D279}"/>
          </ac:spMkLst>
        </pc:spChg>
        <pc:spChg chg="add mod">
          <ac:chgData name="Jaton Henri" userId="a7d9e93a-4370-4d93-a434-c1101a6079d0" providerId="ADAL" clId="{19EAC0BC-9E25-4FE2-8631-55E8751D2D95}" dt="2021-11-07T14:27:49.658" v="291" actId="1076"/>
          <ac:spMkLst>
            <pc:docMk/>
            <pc:sldMk cId="2058904376" sldId="256"/>
            <ac:spMk id="19" creationId="{98B45ED2-B1FD-4968-B1AA-3340BAA51262}"/>
          </ac:spMkLst>
        </pc:spChg>
        <pc:spChg chg="add mod">
          <ac:chgData name="Jaton Henri" userId="a7d9e93a-4370-4d93-a434-c1101a6079d0" providerId="ADAL" clId="{19EAC0BC-9E25-4FE2-8631-55E8751D2D95}" dt="2021-11-07T14:15:52.525" v="50" actId="1076"/>
          <ac:spMkLst>
            <pc:docMk/>
            <pc:sldMk cId="2058904376" sldId="256"/>
            <ac:spMk id="23" creationId="{63BA9BE0-A691-4172-B19F-15A96995B88B}"/>
          </ac:spMkLst>
        </pc:spChg>
        <pc:spChg chg="add mod">
          <ac:chgData name="Jaton Henri" userId="a7d9e93a-4370-4d93-a434-c1101a6079d0" providerId="ADAL" clId="{19EAC0BC-9E25-4FE2-8631-55E8751D2D95}" dt="2021-11-07T14:19:17.115" v="71" actId="1076"/>
          <ac:spMkLst>
            <pc:docMk/>
            <pc:sldMk cId="2058904376" sldId="256"/>
            <ac:spMk id="24" creationId="{AB5BFBE1-88F3-42A8-AEB7-3CCA7447EB07}"/>
          </ac:spMkLst>
        </pc:spChg>
        <pc:spChg chg="add mod">
          <ac:chgData name="Jaton Henri" userId="a7d9e93a-4370-4d93-a434-c1101a6079d0" providerId="ADAL" clId="{19EAC0BC-9E25-4FE2-8631-55E8751D2D95}" dt="2021-11-07T14:19:15.386" v="70" actId="1076"/>
          <ac:spMkLst>
            <pc:docMk/>
            <pc:sldMk cId="2058904376" sldId="256"/>
            <ac:spMk id="25" creationId="{A5E32DC5-C87C-41B0-81AC-33E6D2213F75}"/>
          </ac:spMkLst>
        </pc:spChg>
        <pc:spChg chg="add mod">
          <ac:chgData name="Jaton Henri" userId="a7d9e93a-4370-4d93-a434-c1101a6079d0" providerId="ADAL" clId="{19EAC0BC-9E25-4FE2-8631-55E8751D2D95}" dt="2021-11-07T14:21:56.535" v="96" actId="1076"/>
          <ac:spMkLst>
            <pc:docMk/>
            <pc:sldMk cId="2058904376" sldId="256"/>
            <ac:spMk id="36" creationId="{27F727D0-2D39-4631-AAC2-DA08B3595EB1}"/>
          </ac:spMkLst>
        </pc:spChg>
        <pc:spChg chg="add mod">
          <ac:chgData name="Jaton Henri" userId="a7d9e93a-4370-4d93-a434-c1101a6079d0" providerId="ADAL" clId="{19EAC0BC-9E25-4FE2-8631-55E8751D2D95}" dt="2021-11-07T14:22:45.977" v="133" actId="1076"/>
          <ac:spMkLst>
            <pc:docMk/>
            <pc:sldMk cId="2058904376" sldId="256"/>
            <ac:spMk id="37" creationId="{1C8E952F-4AB6-4EEF-B2D4-429B0DF68CBC}"/>
          </ac:spMkLst>
        </pc:spChg>
        <pc:spChg chg="add mod">
          <ac:chgData name="Jaton Henri" userId="a7d9e93a-4370-4d93-a434-c1101a6079d0" providerId="ADAL" clId="{19EAC0BC-9E25-4FE2-8631-55E8751D2D95}" dt="2021-11-07T14:23:21.088" v="140" actId="1076"/>
          <ac:spMkLst>
            <pc:docMk/>
            <pc:sldMk cId="2058904376" sldId="256"/>
            <ac:spMk id="38" creationId="{EE4F36CB-C685-4048-AC51-0524200920F2}"/>
          </ac:spMkLst>
        </pc:spChg>
        <pc:spChg chg="add mod">
          <ac:chgData name="Jaton Henri" userId="a7d9e93a-4370-4d93-a434-c1101a6079d0" providerId="ADAL" clId="{19EAC0BC-9E25-4FE2-8631-55E8751D2D95}" dt="2021-11-07T14:23:23.381" v="141" actId="14100"/>
          <ac:spMkLst>
            <pc:docMk/>
            <pc:sldMk cId="2058904376" sldId="256"/>
            <ac:spMk id="39" creationId="{326E3311-8E07-4163-A2DF-31FCF7978D1F}"/>
          </ac:spMkLst>
        </pc:spChg>
        <pc:spChg chg="add mod">
          <ac:chgData name="Jaton Henri" userId="a7d9e93a-4370-4d93-a434-c1101a6079d0" providerId="ADAL" clId="{19EAC0BC-9E25-4FE2-8631-55E8751D2D95}" dt="2021-11-07T14:23:06.250" v="136" actId="1076"/>
          <ac:spMkLst>
            <pc:docMk/>
            <pc:sldMk cId="2058904376" sldId="256"/>
            <ac:spMk id="40" creationId="{4D813BF5-6424-425E-82F1-B671E89C0C57}"/>
          </ac:spMkLst>
        </pc:spChg>
        <pc:spChg chg="add mod">
          <ac:chgData name="Jaton Henri" userId="a7d9e93a-4370-4d93-a434-c1101a6079d0" providerId="ADAL" clId="{19EAC0BC-9E25-4FE2-8631-55E8751D2D95}" dt="2021-11-07T14:24:38.240" v="182" actId="1076"/>
          <ac:spMkLst>
            <pc:docMk/>
            <pc:sldMk cId="2058904376" sldId="256"/>
            <ac:spMk id="44" creationId="{33F60F59-468D-4B8E-B825-280D246F2FD9}"/>
          </ac:spMkLst>
        </pc:spChg>
        <pc:spChg chg="add mod">
          <ac:chgData name="Jaton Henri" userId="a7d9e93a-4370-4d93-a434-c1101a6079d0" providerId="ADAL" clId="{19EAC0BC-9E25-4FE2-8631-55E8751D2D95}" dt="2021-11-07T14:24:48.095" v="185" actId="1076"/>
          <ac:spMkLst>
            <pc:docMk/>
            <pc:sldMk cId="2058904376" sldId="256"/>
            <ac:spMk id="45" creationId="{92688158-B0BD-4253-9F2B-628603BC2C9A}"/>
          </ac:spMkLst>
        </pc:spChg>
        <pc:spChg chg="add del mod">
          <ac:chgData name="Jaton Henri" userId="a7d9e93a-4370-4d93-a434-c1101a6079d0" providerId="ADAL" clId="{19EAC0BC-9E25-4FE2-8631-55E8751D2D95}" dt="2021-11-07T14:26:22.420" v="234" actId="478"/>
          <ac:spMkLst>
            <pc:docMk/>
            <pc:sldMk cId="2058904376" sldId="256"/>
            <ac:spMk id="49" creationId="{75EA5465-40FF-44DA-ADC3-2D83D786DB5D}"/>
          </ac:spMkLst>
        </pc:spChg>
        <pc:spChg chg="add mod">
          <ac:chgData name="Jaton Henri" userId="a7d9e93a-4370-4d93-a434-c1101a6079d0" providerId="ADAL" clId="{19EAC0BC-9E25-4FE2-8631-55E8751D2D95}" dt="2021-11-07T14:27:54.333" v="294" actId="1076"/>
          <ac:spMkLst>
            <pc:docMk/>
            <pc:sldMk cId="2058904376" sldId="256"/>
            <ac:spMk id="50" creationId="{7785252D-02FF-46EE-A8ED-99B608D55D25}"/>
          </ac:spMkLst>
        </pc:spChg>
        <pc:spChg chg="add mod">
          <ac:chgData name="Jaton Henri" userId="a7d9e93a-4370-4d93-a434-c1101a6079d0" providerId="ADAL" clId="{19EAC0BC-9E25-4FE2-8631-55E8751D2D95}" dt="2021-11-07T14:26:36.810" v="247" actId="20577"/>
          <ac:spMkLst>
            <pc:docMk/>
            <pc:sldMk cId="2058904376" sldId="256"/>
            <ac:spMk id="51" creationId="{566E6430-29F3-4ED0-80EC-D047BFF9EB27}"/>
          </ac:spMkLst>
        </pc:spChg>
        <pc:spChg chg="add mod">
          <ac:chgData name="Jaton Henri" userId="a7d9e93a-4370-4d93-a434-c1101a6079d0" providerId="ADAL" clId="{19EAC0BC-9E25-4FE2-8631-55E8751D2D95}" dt="2021-11-07T14:26:34.069" v="237" actId="14100"/>
          <ac:spMkLst>
            <pc:docMk/>
            <pc:sldMk cId="2058904376" sldId="256"/>
            <ac:spMk id="52" creationId="{325F65BB-5900-4426-B429-0364E1F82000}"/>
          </ac:spMkLst>
        </pc:spChg>
        <pc:spChg chg="add mod">
          <ac:chgData name="Jaton Henri" userId="a7d9e93a-4370-4d93-a434-c1101a6079d0" providerId="ADAL" clId="{19EAC0BC-9E25-4FE2-8631-55E8751D2D95}" dt="2021-11-07T14:27:00.090" v="270" actId="1076"/>
          <ac:spMkLst>
            <pc:docMk/>
            <pc:sldMk cId="2058904376" sldId="256"/>
            <ac:spMk id="53" creationId="{7AB8F11B-D15B-4918-9C70-72651B875BE7}"/>
          </ac:spMkLst>
        </pc:spChg>
        <pc:spChg chg="add mod">
          <ac:chgData name="Jaton Henri" userId="a7d9e93a-4370-4d93-a434-c1101a6079d0" providerId="ADAL" clId="{19EAC0BC-9E25-4FE2-8631-55E8751D2D95}" dt="2021-11-07T14:27:22.364" v="278" actId="1076"/>
          <ac:spMkLst>
            <pc:docMk/>
            <pc:sldMk cId="2058904376" sldId="256"/>
            <ac:spMk id="56" creationId="{BF81449F-4927-45DF-BE01-7DFC723113A7}"/>
          </ac:spMkLst>
        </pc:spChg>
        <pc:spChg chg="add mod">
          <ac:chgData name="Jaton Henri" userId="a7d9e93a-4370-4d93-a434-c1101a6079d0" providerId="ADAL" clId="{19EAC0BC-9E25-4FE2-8631-55E8751D2D95}" dt="2021-11-07T14:27:36.487" v="290" actId="1076"/>
          <ac:spMkLst>
            <pc:docMk/>
            <pc:sldMk cId="2058904376" sldId="256"/>
            <ac:spMk id="57" creationId="{9C813F82-379F-44D3-932A-86B6B38355EF}"/>
          </ac:spMkLst>
        </pc:spChg>
        <pc:spChg chg="add mod">
          <ac:chgData name="Jaton Henri" userId="a7d9e93a-4370-4d93-a434-c1101a6079d0" providerId="ADAL" clId="{19EAC0BC-9E25-4FE2-8631-55E8751D2D95}" dt="2021-11-07T14:27:52.423" v="293" actId="1076"/>
          <ac:spMkLst>
            <pc:docMk/>
            <pc:sldMk cId="2058904376" sldId="256"/>
            <ac:spMk id="58" creationId="{068D487F-3100-46BE-A7E3-72FEEAB9395F}"/>
          </ac:spMkLst>
        </pc:spChg>
        <pc:picChg chg="add mod">
          <ac:chgData name="Jaton Henri" userId="a7d9e93a-4370-4d93-a434-c1101a6079d0" providerId="ADAL" clId="{19EAC0BC-9E25-4FE2-8631-55E8751D2D95}" dt="2021-11-07T14:23:51.210" v="152" actId="1076"/>
          <ac:picMkLst>
            <pc:docMk/>
            <pc:sldMk cId="2058904376" sldId="256"/>
            <ac:picMk id="42" creationId="{0AD99804-384B-448C-A512-BA4F10F211FE}"/>
          </ac:picMkLst>
        </pc:picChg>
        <pc:picChg chg="add mod">
          <ac:chgData name="Jaton Henri" userId="a7d9e93a-4370-4d93-a434-c1101a6079d0" providerId="ADAL" clId="{19EAC0BC-9E25-4FE2-8631-55E8751D2D95}" dt="2021-11-07T14:25:10.071" v="192" actId="14100"/>
          <ac:picMkLst>
            <pc:docMk/>
            <pc:sldMk cId="2058904376" sldId="256"/>
            <ac:picMk id="43" creationId="{3BCD54E7-1A8B-4242-8249-218B80B9D7FE}"/>
          </ac:picMkLst>
        </pc:picChg>
        <pc:cxnChg chg="add mod">
          <ac:chgData name="Jaton Henri" userId="a7d9e93a-4370-4d93-a434-c1101a6079d0" providerId="ADAL" clId="{19EAC0BC-9E25-4FE2-8631-55E8751D2D95}" dt="2021-11-07T14:14:49.399" v="21" actId="14100"/>
          <ac:cxnSpMkLst>
            <pc:docMk/>
            <pc:sldMk cId="2058904376" sldId="256"/>
            <ac:cxnSpMk id="17" creationId="{3B3A9CFE-680A-4BBF-8D03-0B62A01F2525}"/>
          </ac:cxnSpMkLst>
        </pc:cxnChg>
        <pc:cxnChg chg="add mod">
          <ac:chgData name="Jaton Henri" userId="a7d9e93a-4370-4d93-a434-c1101a6079d0" providerId="ADAL" clId="{19EAC0BC-9E25-4FE2-8631-55E8751D2D95}" dt="2021-11-07T14:14:44.976" v="20" actId="14100"/>
          <ac:cxnSpMkLst>
            <pc:docMk/>
            <pc:sldMk cId="2058904376" sldId="256"/>
            <ac:cxnSpMk id="18" creationId="{90E25CD3-A4FE-4590-A768-812C7ADAFEB3}"/>
          </ac:cxnSpMkLst>
        </pc:cxnChg>
        <pc:cxnChg chg="add">
          <ac:chgData name="Jaton Henri" userId="a7d9e93a-4370-4d93-a434-c1101a6079d0" providerId="ADAL" clId="{19EAC0BC-9E25-4FE2-8631-55E8751D2D95}" dt="2021-11-07T14:19:41.795" v="72" actId="11529"/>
          <ac:cxnSpMkLst>
            <pc:docMk/>
            <pc:sldMk cId="2058904376" sldId="256"/>
            <ac:cxnSpMk id="28" creationId="{A08DB7EE-A560-4F32-B185-D121191E7682}"/>
          </ac:cxnSpMkLst>
        </pc:cxnChg>
        <pc:cxnChg chg="add mod">
          <ac:chgData name="Jaton Henri" userId="a7d9e93a-4370-4d93-a434-c1101a6079d0" providerId="ADAL" clId="{19EAC0BC-9E25-4FE2-8631-55E8751D2D95}" dt="2021-11-07T14:19:52.645" v="76" actId="14100"/>
          <ac:cxnSpMkLst>
            <pc:docMk/>
            <pc:sldMk cId="2058904376" sldId="256"/>
            <ac:cxnSpMk id="29" creationId="{2BC7C473-8C56-440B-AB1A-5B26FD080634}"/>
          </ac:cxnSpMkLst>
        </pc:cxnChg>
        <pc:cxnChg chg="add mod">
          <ac:chgData name="Jaton Henri" userId="a7d9e93a-4370-4d93-a434-c1101a6079d0" providerId="ADAL" clId="{19EAC0BC-9E25-4FE2-8631-55E8751D2D95}" dt="2021-11-07T14:22:12.306" v="110" actId="1076"/>
          <ac:cxnSpMkLst>
            <pc:docMk/>
            <pc:sldMk cId="2058904376" sldId="256"/>
            <ac:cxnSpMk id="32" creationId="{0788B54B-2F5C-4DB1-87D8-EC31A6856017}"/>
          </ac:cxnSpMkLst>
        </pc:cxnChg>
        <pc:cxnChg chg="add mod">
          <ac:chgData name="Jaton Henri" userId="a7d9e93a-4370-4d93-a434-c1101a6079d0" providerId="ADAL" clId="{19EAC0BC-9E25-4FE2-8631-55E8751D2D95}" dt="2021-11-07T14:24:58.022" v="189" actId="1076"/>
          <ac:cxnSpMkLst>
            <pc:docMk/>
            <pc:sldMk cId="2058904376" sldId="256"/>
            <ac:cxnSpMk id="46" creationId="{2A4D8E3B-D5D1-4249-865B-1F3952A51A11}"/>
          </ac:cxnSpMkLst>
        </pc:cxnChg>
        <pc:cxnChg chg="add mod">
          <ac:chgData name="Jaton Henri" userId="a7d9e93a-4370-4d93-a434-c1101a6079d0" providerId="ADAL" clId="{19EAC0BC-9E25-4FE2-8631-55E8751D2D95}" dt="2021-11-07T14:25:02.843" v="191" actId="1076"/>
          <ac:cxnSpMkLst>
            <pc:docMk/>
            <pc:sldMk cId="2058904376" sldId="256"/>
            <ac:cxnSpMk id="48" creationId="{3D5D065A-63E9-48FB-BD47-490FBEEC8E02}"/>
          </ac:cxnSpMkLst>
        </pc:cxnChg>
        <pc:cxnChg chg="add mod">
          <ac:chgData name="Jaton Henri" userId="a7d9e93a-4370-4d93-a434-c1101a6079d0" providerId="ADAL" clId="{19EAC0BC-9E25-4FE2-8631-55E8751D2D95}" dt="2021-11-07T14:27:11.402" v="273" actId="14100"/>
          <ac:cxnSpMkLst>
            <pc:docMk/>
            <pc:sldMk cId="2058904376" sldId="256"/>
            <ac:cxnSpMk id="54" creationId="{042E1A06-8B73-43BE-B470-942A576FA70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5614-CE8E-4946-87E8-A0D67CF2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20C7A-C1F4-4854-90EA-B0D09DAE5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FB58-EF23-40BC-9444-9D74FED3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7E03-C4AB-4F1E-8366-99DAC325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E13E-13EF-485B-9446-CB01C7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140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9E3C-AF6E-4AF0-A1E3-FE9A97B5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C4F7B-8992-4710-933A-8237C992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C604-65A2-41CE-9E40-15C45704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7442-C70B-4B1E-B7BE-8D2B4DFA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679B-D15F-491C-B628-BEAD5CA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800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A93D8-83FB-40E8-ADA0-66D84A3CE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A1DFB-C3F7-4EDD-B841-D6BD2427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0BA5-2D5D-43B6-BDEF-5F0FEAE5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3C25D-5F2A-4967-8BCE-2E346CC7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A70-7D5D-481F-B955-7A8D8707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821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9673-7234-4A8C-92C8-85F82880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F8EB-DF60-4332-B94A-071C6913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99B-9914-4A65-8709-B710BF5F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48F9-B6FA-4481-9462-C5C3508D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56BC1-AC82-43DF-AF3A-93F04ABB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11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B5D9-A62C-4B53-9494-AF3A883F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F815-C571-4F53-934C-45795C1C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D7FB1-4C21-48CE-9D8D-47C42DAA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B39E9-8EB5-4FE8-8A7C-C10FC4D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2150-AF6C-4854-B381-D9EA7F9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99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4A73-AABC-488A-ABFA-949DE748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FAD6-BA17-4B22-9A05-660CA4068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C77E-B155-4472-86F4-914B949B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81207-5CB9-46B9-A9CD-37D064E8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55FF8-DB4E-43F5-8FE0-24E18788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975FE-B1C1-45E4-B1DF-09227F01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24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9C02-83B0-4A3D-9BB7-E1E04B29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D3DB1-9B67-4F92-BEC4-287C2686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400F5-038F-46DC-BC76-F530B9B8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2AD94-40D8-46E7-99E0-D0A0F0580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6B28F-FC2E-4403-A5E3-B8A60C19C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8711A-835F-47EE-B65A-2C12CA1E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A8ECC-84C3-4ECD-93C7-0C1C9C5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7F172-291A-4862-8A07-3A61E41B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482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EB83-B586-4CCF-A96F-A78F6990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A3F02-A756-405F-8CA3-7EE0CDAF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2AFEE-7C1D-4A9D-BF5A-ECD5F19D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6BC90-FCC9-48DC-A41B-964B57E2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41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6D5C1-BCA7-4704-BC5C-AAD2210C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EF661-BE26-4291-BDCE-53DEFB21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607B6-23EA-41E6-9514-751C69E3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28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6F40-B0EC-437B-8949-F7939956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308E-4C68-4D77-B2EB-355583F6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31121-DE0E-42D6-B5C2-80A30449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270B8-3F56-43F4-B6AF-427093B5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CD837-5235-4D33-B461-025BBAA5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04182-DDB4-4FE3-A333-E9D3B608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171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3823-24BF-4553-B7E1-FB917CC9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E9E73-676D-491B-8C81-6D14609F7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AB837-B769-45E1-9082-6D8DA4B6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84522-1BDE-4C95-AE45-7D7F82C6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F838-DA49-4B65-A551-8111F72E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C5C7-D91E-4EA8-9B7F-2B8C3288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99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7243B-8EDE-4862-B836-946DB1D4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56B81-2723-4E68-A4A4-735EC283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46B8-9A40-46EF-94A4-BA93A7CB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D72F-A8CD-4585-AD18-F685DB8310BA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FC08-9122-468B-9989-6FC391EB0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0D03-CED0-4F27-99E8-BE1AE365A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AA23-4EB0-494F-8CC6-56CB865D23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433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194DEA-C008-404A-AB6C-A045AB68C816}"/>
              </a:ext>
            </a:extLst>
          </p:cNvPr>
          <p:cNvSpPr/>
          <p:nvPr/>
        </p:nvSpPr>
        <p:spPr>
          <a:xfrm>
            <a:off x="2731966" y="3602984"/>
            <a:ext cx="1449509" cy="53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FlaskServer</a:t>
            </a:r>
            <a:endParaRPr lang="fr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3785FC-942F-4EFB-8E8B-188251DA8016}"/>
              </a:ext>
            </a:extLst>
          </p:cNvPr>
          <p:cNvSpPr/>
          <p:nvPr/>
        </p:nvSpPr>
        <p:spPr>
          <a:xfrm>
            <a:off x="2601158" y="3429000"/>
            <a:ext cx="2180392" cy="9999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B1C4E-8B72-4222-A320-D9517B09C778}"/>
              </a:ext>
            </a:extLst>
          </p:cNvPr>
          <p:cNvSpPr txBox="1"/>
          <p:nvPr/>
        </p:nvSpPr>
        <p:spPr>
          <a:xfrm>
            <a:off x="4224871" y="360298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VM</a:t>
            </a:r>
          </a:p>
        </p:txBody>
      </p:sp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211F8E71-6866-4F7B-BBBE-24487C1AF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283" y="4999412"/>
            <a:ext cx="1819275" cy="1819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5DB729-2AD0-4226-AE7C-81520A9145E0}"/>
              </a:ext>
            </a:extLst>
          </p:cNvPr>
          <p:cNvSpPr txBox="1"/>
          <p:nvPr/>
        </p:nvSpPr>
        <p:spPr>
          <a:xfrm>
            <a:off x="3191844" y="5530192"/>
            <a:ext cx="1114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dirty="0"/>
              <a:t>Client</a:t>
            </a:r>
          </a:p>
          <a:p>
            <a:pPr algn="ctr"/>
            <a:r>
              <a:rPr lang="fr-CH" sz="1400" dirty="0" err="1"/>
              <a:t>WeatherApp</a:t>
            </a:r>
            <a:endParaRPr lang="fr-CH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604C6B-8C56-4C6E-9759-D156E440C073}"/>
              </a:ext>
            </a:extLst>
          </p:cNvPr>
          <p:cNvSpPr/>
          <p:nvPr/>
        </p:nvSpPr>
        <p:spPr>
          <a:xfrm>
            <a:off x="2966599" y="2041742"/>
            <a:ext cx="1449509" cy="53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AWS Lambda FaaS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B02575-C6AC-4F9B-8DCE-E7D84454D544}"/>
              </a:ext>
            </a:extLst>
          </p:cNvPr>
          <p:cNvSpPr/>
          <p:nvPr/>
        </p:nvSpPr>
        <p:spPr>
          <a:xfrm>
            <a:off x="723024" y="190575"/>
            <a:ext cx="2180392" cy="9999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C3FCFEF5-DF9B-48E3-8DE8-7EF00D17D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316" y="366069"/>
            <a:ext cx="673192" cy="67319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6F9BC2E-F3D2-4F37-9F87-8482101B61A4}"/>
              </a:ext>
            </a:extLst>
          </p:cNvPr>
          <p:cNvSpPr/>
          <p:nvPr/>
        </p:nvSpPr>
        <p:spPr>
          <a:xfrm>
            <a:off x="4658558" y="251961"/>
            <a:ext cx="1989892" cy="78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AWS IoT </a:t>
            </a:r>
            <a:r>
              <a:rPr lang="fr-CH" sz="2400" dirty="0" err="1"/>
              <a:t>Core</a:t>
            </a:r>
            <a:endParaRPr lang="fr-CH" sz="2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EDBCCE-A157-4BA5-A891-6A7961764D6D}"/>
              </a:ext>
            </a:extLst>
          </p:cNvPr>
          <p:cNvSpPr/>
          <p:nvPr/>
        </p:nvSpPr>
        <p:spPr>
          <a:xfrm>
            <a:off x="9906000" y="2459214"/>
            <a:ext cx="1687634" cy="53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LoRa Gateway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4FF95B-A1B4-4132-AB62-AD38BA7DFC0C}"/>
              </a:ext>
            </a:extLst>
          </p:cNvPr>
          <p:cNvSpPr/>
          <p:nvPr/>
        </p:nvSpPr>
        <p:spPr>
          <a:xfrm>
            <a:off x="9906000" y="3923302"/>
            <a:ext cx="1687634" cy="53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Multi-Capteur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CC9697-0E6F-4268-902D-7E5DB16C67C6}"/>
              </a:ext>
            </a:extLst>
          </p:cNvPr>
          <p:cNvSpPr/>
          <p:nvPr/>
        </p:nvSpPr>
        <p:spPr>
          <a:xfrm>
            <a:off x="7315200" y="2459214"/>
            <a:ext cx="1687634" cy="53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Wi-Fi Router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E6758D-A75D-41C3-98F4-79D94C7E1FAC}"/>
              </a:ext>
            </a:extLst>
          </p:cNvPr>
          <p:cNvSpPr/>
          <p:nvPr/>
        </p:nvSpPr>
        <p:spPr>
          <a:xfrm>
            <a:off x="7315200" y="3923302"/>
            <a:ext cx="1687634" cy="53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Multi-Capteur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1613C-6C02-4282-A5E6-DE243AF35FAA}"/>
              </a:ext>
            </a:extLst>
          </p:cNvPr>
          <p:cNvCxnSpPr>
            <a:stCxn id="61" idx="0"/>
            <a:endCxn id="60" idx="2"/>
          </p:cNvCxnSpPr>
          <p:nvPr/>
        </p:nvCxnSpPr>
        <p:spPr>
          <a:xfrm flipV="1">
            <a:off x="10749817" y="2995253"/>
            <a:ext cx="0" cy="92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EC3F49B-3DCB-42D4-A5F7-02D0B528BD39}"/>
              </a:ext>
            </a:extLst>
          </p:cNvPr>
          <p:cNvCxnSpPr>
            <a:stCxn id="60" idx="0"/>
          </p:cNvCxnSpPr>
          <p:nvPr/>
        </p:nvCxnSpPr>
        <p:spPr>
          <a:xfrm rot="16200000" flipV="1">
            <a:off x="7688602" y="-602002"/>
            <a:ext cx="2021064" cy="4101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20C51A8-8FDC-420A-BD34-DF479F172150}"/>
              </a:ext>
            </a:extLst>
          </p:cNvPr>
          <p:cNvCxnSpPr>
            <a:cxnSpLocks/>
            <a:stCxn id="62" idx="0"/>
            <a:endCxn id="59" idx="3"/>
          </p:cNvCxnSpPr>
          <p:nvPr/>
        </p:nvCxnSpPr>
        <p:spPr>
          <a:xfrm rot="16200000" flipV="1">
            <a:off x="6496933" y="797129"/>
            <a:ext cx="1813603" cy="1510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D72E92-BB45-4C70-B28B-27151366AE5E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8159017" y="2995253"/>
            <a:ext cx="0" cy="92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Key with solid fill">
            <a:extLst>
              <a:ext uri="{FF2B5EF4-FFF2-40B4-BE49-F238E27FC236}">
                <a16:creationId xmlns:a16="http://schemas.microsoft.com/office/drawing/2014/main" id="{689BAF14-D521-4C4D-AD97-0D64A9FDA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8193" y="1145585"/>
            <a:ext cx="552450" cy="55245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BEAF4AA-7D50-460F-9B8A-9BE4AF6AD6C3}"/>
              </a:ext>
            </a:extLst>
          </p:cNvPr>
          <p:cNvSpPr txBox="1"/>
          <p:nvPr/>
        </p:nvSpPr>
        <p:spPr>
          <a:xfrm>
            <a:off x="8878843" y="1552412"/>
            <a:ext cx="115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Certificate</a:t>
            </a:r>
            <a:endParaRPr lang="fr-CH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E971BF6-58E9-4387-8AE3-4D27BA32C32B}"/>
              </a:ext>
            </a:extLst>
          </p:cNvPr>
          <p:cNvCxnSpPr>
            <a:cxnSpLocks/>
            <a:stCxn id="47" idx="0"/>
            <a:endCxn id="55" idx="3"/>
          </p:cNvCxnSpPr>
          <p:nvPr/>
        </p:nvCxnSpPr>
        <p:spPr>
          <a:xfrm rot="16200000" flipV="1">
            <a:off x="2621789" y="972177"/>
            <a:ext cx="1351193" cy="787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C1E3F8-D04A-4E4C-88AF-0C1EDF9B4CAD}"/>
              </a:ext>
            </a:extLst>
          </p:cNvPr>
          <p:cNvCxnSpPr>
            <a:cxnSpLocks/>
          </p:cNvCxnSpPr>
          <p:nvPr/>
        </p:nvCxnSpPr>
        <p:spPr>
          <a:xfrm flipH="1">
            <a:off x="2903416" y="438149"/>
            <a:ext cx="1755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46F1F5B-85A6-4EF5-8AF3-CD36FF520E55}"/>
              </a:ext>
            </a:extLst>
          </p:cNvPr>
          <p:cNvSpPr txBox="1"/>
          <p:nvPr/>
        </p:nvSpPr>
        <p:spPr>
          <a:xfrm>
            <a:off x="1325214" y="398161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/>
              <a:t>AWS </a:t>
            </a:r>
          </a:p>
          <a:p>
            <a:pPr algn="ctr"/>
            <a:r>
              <a:rPr lang="fr-CH" sz="1600" dirty="0"/>
              <a:t>Cloud </a:t>
            </a:r>
            <a:r>
              <a:rPr lang="fr-CH" sz="1600" dirty="0" err="1"/>
              <a:t>Database</a:t>
            </a:r>
            <a:endParaRPr lang="fr-CH" sz="16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D33695C-B1FD-4593-A2E0-A8B564504EC4}"/>
              </a:ext>
            </a:extLst>
          </p:cNvPr>
          <p:cNvCxnSpPr>
            <a:cxnSpLocks/>
          </p:cNvCxnSpPr>
          <p:nvPr/>
        </p:nvCxnSpPr>
        <p:spPr>
          <a:xfrm flipV="1">
            <a:off x="3601720" y="4552949"/>
            <a:ext cx="0" cy="80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DE5560D-15D8-4836-AE00-5C2822251339}"/>
              </a:ext>
            </a:extLst>
          </p:cNvPr>
          <p:cNvCxnSpPr>
            <a:cxnSpLocks/>
          </p:cNvCxnSpPr>
          <p:nvPr/>
        </p:nvCxnSpPr>
        <p:spPr>
          <a:xfrm>
            <a:off x="3780987" y="4552950"/>
            <a:ext cx="0" cy="80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57D8934-0D45-4BB9-9161-8AD6F0AE1621}"/>
              </a:ext>
            </a:extLst>
          </p:cNvPr>
          <p:cNvCxnSpPr>
            <a:cxnSpLocks/>
          </p:cNvCxnSpPr>
          <p:nvPr/>
        </p:nvCxnSpPr>
        <p:spPr>
          <a:xfrm flipV="1">
            <a:off x="3486461" y="2667954"/>
            <a:ext cx="0" cy="64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F295B3-2BAB-46DC-AB32-84BD9498F601}"/>
              </a:ext>
            </a:extLst>
          </p:cNvPr>
          <p:cNvCxnSpPr>
            <a:cxnSpLocks/>
          </p:cNvCxnSpPr>
          <p:nvPr/>
        </p:nvCxnSpPr>
        <p:spPr>
          <a:xfrm>
            <a:off x="3728555" y="2667954"/>
            <a:ext cx="0" cy="65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FDB323C-7DD3-4E87-8E44-4E184993C0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07327" y="1163440"/>
            <a:ext cx="1174390" cy="582213"/>
          </a:xfrm>
          <a:prstGeom prst="bentConnector3">
            <a:avLst>
              <a:gd name="adj1" fmla="val -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585FCEF-3052-48B3-A93F-CF5E3C707697}"/>
              </a:ext>
            </a:extLst>
          </p:cNvPr>
          <p:cNvCxnSpPr>
            <a:cxnSpLocks/>
            <a:stCxn id="59" idx="2"/>
            <a:endCxn id="3" idx="3"/>
          </p:cNvCxnSpPr>
          <p:nvPr/>
        </p:nvCxnSpPr>
        <p:spPr>
          <a:xfrm rot="5400000">
            <a:off x="3772671" y="2048140"/>
            <a:ext cx="2889713" cy="871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1F7928A-6473-4398-B98C-0B6DDECEE802}"/>
              </a:ext>
            </a:extLst>
          </p:cNvPr>
          <p:cNvSpPr txBox="1"/>
          <p:nvPr/>
        </p:nvSpPr>
        <p:spPr>
          <a:xfrm>
            <a:off x="5646925" y="2178956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err="1"/>
              <a:t>Subscribe</a:t>
            </a:r>
            <a:r>
              <a:rPr lang="fr-CH" sz="1100" dirty="0"/>
              <a:t> </a:t>
            </a:r>
            <a:r>
              <a:rPr lang="fr-CH" sz="1100" dirty="0" err="1"/>
              <a:t>alarm</a:t>
            </a:r>
            <a:endParaRPr lang="fr-CH" sz="11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03915E-0D60-4686-80DB-3FCC089AB6B2}"/>
              </a:ext>
            </a:extLst>
          </p:cNvPr>
          <p:cNvSpPr txBox="1"/>
          <p:nvPr/>
        </p:nvSpPr>
        <p:spPr>
          <a:xfrm>
            <a:off x="3788399" y="2856637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err="1"/>
              <a:t>Get</a:t>
            </a:r>
            <a:r>
              <a:rPr lang="fr-CH" sz="1100" dirty="0"/>
              <a:t> time </a:t>
            </a:r>
            <a:r>
              <a:rPr lang="fr-CH" sz="1100" dirty="0" err="1"/>
              <a:t>series</a:t>
            </a:r>
            <a:endParaRPr lang="fr-CH" sz="11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7B1F0D4-07AE-4A5C-A1C5-F2E0E3EFFEFC}"/>
              </a:ext>
            </a:extLst>
          </p:cNvPr>
          <p:cNvSpPr txBox="1"/>
          <p:nvPr/>
        </p:nvSpPr>
        <p:spPr>
          <a:xfrm>
            <a:off x="3269640" y="143707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/>
              <a:t>Store time </a:t>
            </a:r>
            <a:r>
              <a:rPr lang="fr-CH" sz="1100" dirty="0" err="1"/>
              <a:t>series</a:t>
            </a:r>
            <a:endParaRPr lang="fr-CH" sz="11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41BB93-4E62-4245-8BB7-8E270C34F5E9}"/>
              </a:ext>
            </a:extLst>
          </p:cNvPr>
          <p:cNvSpPr txBox="1"/>
          <p:nvPr/>
        </p:nvSpPr>
        <p:spPr>
          <a:xfrm>
            <a:off x="6891443" y="331307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err="1"/>
              <a:t>Publish</a:t>
            </a:r>
            <a:r>
              <a:rPr lang="fr-CH" sz="1100" dirty="0"/>
              <a:t> over MQTT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9B9CB8-307C-4225-BCE5-F3B46390506D}"/>
              </a:ext>
            </a:extLst>
          </p:cNvPr>
          <p:cNvSpPr txBox="1"/>
          <p:nvPr/>
        </p:nvSpPr>
        <p:spPr>
          <a:xfrm>
            <a:off x="9478315" y="3276359"/>
            <a:ext cx="1263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err="1"/>
              <a:t>Publish</a:t>
            </a:r>
            <a:r>
              <a:rPr lang="fr-CH" sz="1100" dirty="0"/>
              <a:t> over </a:t>
            </a:r>
          </a:p>
          <a:p>
            <a:r>
              <a:rPr lang="fr-CH" sz="1100" dirty="0" err="1"/>
              <a:t>TheThingsNetwork</a:t>
            </a:r>
            <a:endParaRPr lang="fr-CH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F77EC5-5FC5-40A1-A127-676757CB0AB6}"/>
              </a:ext>
            </a:extLst>
          </p:cNvPr>
          <p:cNvSpPr txBox="1"/>
          <p:nvPr/>
        </p:nvSpPr>
        <p:spPr>
          <a:xfrm>
            <a:off x="3812911" y="4635541"/>
            <a:ext cx="9861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/>
              <a:t>- Notifications</a:t>
            </a:r>
          </a:p>
          <a:p>
            <a:r>
              <a:rPr lang="fr-CH" sz="1100" dirty="0"/>
              <a:t>- Data</a:t>
            </a:r>
          </a:p>
          <a:p>
            <a:r>
              <a:rPr lang="fr-CH" sz="1100" dirty="0"/>
              <a:t>- Application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96C61C-20EB-40F9-A2BE-E5316E0B3E91}"/>
              </a:ext>
            </a:extLst>
          </p:cNvPr>
          <p:cNvSpPr/>
          <p:nvPr/>
        </p:nvSpPr>
        <p:spPr>
          <a:xfrm>
            <a:off x="6891443" y="5641029"/>
            <a:ext cx="2057400" cy="53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OpenWeatherMap</a:t>
            </a:r>
            <a:endParaRPr lang="fr-CH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DE9DD55-82E5-404C-A67E-2F18B778B92A}"/>
              </a:ext>
            </a:extLst>
          </p:cNvPr>
          <p:cNvCxnSpPr>
            <a:stCxn id="12" idx="3"/>
            <a:endCxn id="114" idx="1"/>
          </p:cNvCxnSpPr>
          <p:nvPr/>
        </p:nvCxnSpPr>
        <p:spPr>
          <a:xfrm flipV="1">
            <a:off x="4658558" y="5909049"/>
            <a:ext cx="2232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37680BF-FE00-4D44-BD8C-0CBC7245BD9B}"/>
              </a:ext>
            </a:extLst>
          </p:cNvPr>
          <p:cNvSpPr txBox="1"/>
          <p:nvPr/>
        </p:nvSpPr>
        <p:spPr>
          <a:xfrm>
            <a:off x="5011119" y="5557986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/>
              <a:t>National </a:t>
            </a:r>
            <a:r>
              <a:rPr lang="fr-CH" sz="1100" dirty="0" err="1"/>
              <a:t>weather</a:t>
            </a:r>
            <a:r>
              <a:rPr lang="fr-CH" sz="11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5890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Jaton Henri</dc:creator>
  <cp:lastModifiedBy>Jaton Henri</cp:lastModifiedBy>
  <cp:revision>25</cp:revision>
  <dcterms:created xsi:type="dcterms:W3CDTF">2021-11-07T14:08:29Z</dcterms:created>
  <dcterms:modified xsi:type="dcterms:W3CDTF">2021-12-14T10:59:36Z</dcterms:modified>
</cp:coreProperties>
</file>