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261" r:id="rId2"/>
    <p:sldId id="5262" r:id="rId3"/>
    <p:sldId id="5263" r:id="rId4"/>
    <p:sldId id="5264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ulai" initials="WY" lastIdx="3" clrIdx="0"/>
  <p:cmAuthor id="2" name="天 空" initials="天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E6E8"/>
    <a:srgbClr val="E2F0D9"/>
    <a:srgbClr val="FFA12F"/>
    <a:srgbClr val="00A0F0"/>
    <a:srgbClr val="FCCCD1"/>
    <a:srgbClr val="C7302F"/>
    <a:srgbClr val="00B050"/>
    <a:srgbClr val="DEEBF7"/>
    <a:srgbClr val="E3E3E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6408" autoAdjust="0"/>
  </p:normalViewPr>
  <p:slideViewPr>
    <p:cSldViewPr snapToGrid="0" showGuides="1">
      <p:cViewPr varScale="1">
        <p:scale>
          <a:sx n="119" d="100"/>
          <a:sy n="119" d="100"/>
        </p:scale>
        <p:origin x="336" y="84"/>
      </p:cViewPr>
      <p:guideLst>
        <p:guide orient="horz" pos="2205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7" d="100"/>
          <a:sy n="127" d="100"/>
        </p:scale>
        <p:origin x="4908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C989B-E411-4E08-ACF6-B9720D3782E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4AC7-5748-4DD5-9FC5-D926BBE3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CCBB9-D96C-4EBA-82A1-34318BBBAA59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2DAF-7A11-4887-8CD5-B116BE4C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9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73" y="84642"/>
            <a:ext cx="1544848" cy="61247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459033" y="1144160"/>
            <a:ext cx="9273932" cy="4569680"/>
            <a:chOff x="1459033" y="1144160"/>
            <a:chExt cx="9273932" cy="4569680"/>
          </a:xfrm>
          <a:solidFill>
            <a:schemeClr val="bg1">
              <a:lumMod val="85000"/>
              <a:alpha val="16000"/>
            </a:schemeClr>
          </a:solidFill>
        </p:grpSpPr>
        <p:sp>
          <p:nvSpPr>
            <p:cNvPr id="6" name="Freeform 4"/>
            <p:cNvSpPr/>
            <p:nvPr/>
          </p:nvSpPr>
          <p:spPr bwMode="auto">
            <a:xfrm>
              <a:off x="6114004" y="4540620"/>
              <a:ext cx="329790" cy="32600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6443795" y="4502713"/>
              <a:ext cx="204697" cy="178163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6313016" y="4561468"/>
              <a:ext cx="231232" cy="248291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6584050" y="4775643"/>
              <a:ext cx="36012" cy="435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6491179" y="4847666"/>
              <a:ext cx="56860" cy="64442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6225831" y="4671398"/>
              <a:ext cx="413186" cy="363906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114004" y="4244946"/>
              <a:ext cx="301361" cy="320314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364190" y="4305597"/>
              <a:ext cx="295674" cy="261558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538562" y="4119853"/>
              <a:ext cx="51175" cy="454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6849399" y="3776795"/>
              <a:ext cx="267244" cy="356325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5475273" y="3121005"/>
              <a:ext cx="310837" cy="24639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6002180" y="3077413"/>
              <a:ext cx="111826" cy="208488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5587098" y="3084994"/>
              <a:ext cx="536384" cy="513639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6057144" y="3202506"/>
              <a:ext cx="392337" cy="377174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5384297" y="3727516"/>
              <a:ext cx="73919" cy="2653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5369134" y="3657389"/>
              <a:ext cx="149733" cy="121302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5388087" y="3765423"/>
              <a:ext cx="72023" cy="39803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6186028" y="3803330"/>
              <a:ext cx="314628" cy="221756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5884668" y="3729412"/>
              <a:ext cx="305151" cy="253976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833493" y="3769214"/>
              <a:ext cx="77710" cy="159209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5810749" y="3803330"/>
              <a:ext cx="49279" cy="134570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6034400" y="3750260"/>
              <a:ext cx="191431" cy="297570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5592785" y="3814702"/>
              <a:ext cx="157314" cy="161105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5731144" y="3805226"/>
              <a:ext cx="109930" cy="16679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5422204" y="3765423"/>
              <a:ext cx="197116" cy="145942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5516971" y="3873458"/>
              <a:ext cx="106139" cy="102349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5471483" y="3835551"/>
              <a:ext cx="75814" cy="81500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5374819" y="3357924"/>
              <a:ext cx="214175" cy="17626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5372925" y="3367400"/>
              <a:ext cx="312733" cy="34305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5494227" y="3431842"/>
              <a:ext cx="430244" cy="403709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5672389" y="3699087"/>
              <a:ext cx="210384" cy="14973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5818330" y="3475436"/>
              <a:ext cx="401814" cy="312733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163284" y="3475436"/>
              <a:ext cx="257767" cy="426453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6434319" y="3238517"/>
              <a:ext cx="282407" cy="280511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6040087" y="4034562"/>
              <a:ext cx="145942" cy="161105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6055249" y="4036458"/>
              <a:ext cx="56860" cy="34116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6100738" y="3996655"/>
              <a:ext cx="183849" cy="225547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6360400" y="3477330"/>
              <a:ext cx="428348" cy="526906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6868352" y="3761632"/>
              <a:ext cx="49279" cy="49279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6731888" y="3621377"/>
              <a:ext cx="174372" cy="147837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642807" y="3702877"/>
              <a:ext cx="386651" cy="301361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6703458" y="3153227"/>
              <a:ext cx="39803" cy="47384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6714830" y="3079308"/>
              <a:ext cx="178163" cy="142152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9032838" y="3050878"/>
              <a:ext cx="96663" cy="121302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8064317" y="3392040"/>
              <a:ext cx="113721" cy="153524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7569631" y="3134273"/>
              <a:ext cx="718337" cy="758138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8064317" y="2607367"/>
              <a:ext cx="809314" cy="350640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6701562" y="3217669"/>
              <a:ext cx="13268" cy="360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6678818" y="3194924"/>
              <a:ext cx="37907" cy="108035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6699667" y="3194924"/>
              <a:ext cx="109930" cy="117511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7598062" y="2899250"/>
              <a:ext cx="280511" cy="12319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6826655" y="2885982"/>
              <a:ext cx="178163" cy="7960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6470330" y="2929576"/>
              <a:ext cx="485209" cy="191431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7821712" y="3122901"/>
              <a:ext cx="60651" cy="5686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8983559" y="2908727"/>
              <a:ext cx="176268" cy="168686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7874782" y="3285901"/>
              <a:ext cx="199012" cy="113721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8162875" y="3337075"/>
              <a:ext cx="217965" cy="487105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8087061" y="3344656"/>
              <a:ext cx="77710" cy="47384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8409270" y="3479226"/>
              <a:ext cx="191431" cy="39612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8409270" y="3716144"/>
              <a:ext cx="157314" cy="111826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8358095" y="3503865"/>
              <a:ext cx="191431" cy="233128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8291758" y="3556935"/>
              <a:ext cx="210384" cy="392337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6176552" y="2501228"/>
              <a:ext cx="248291" cy="20280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6212563" y="2831018"/>
              <a:ext cx="94767" cy="89082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6167074" y="2791215"/>
              <a:ext cx="136465" cy="117511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6299748" y="2916308"/>
              <a:ext cx="47384" cy="9287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6062831" y="2707820"/>
              <a:ext cx="191431" cy="85291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6225831" y="2717297"/>
              <a:ext cx="170581" cy="966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6129167" y="2639587"/>
              <a:ext cx="161105" cy="83395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6244784" y="2688866"/>
              <a:ext cx="144046" cy="60651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5562459" y="2929576"/>
              <a:ext cx="96663" cy="159209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5896040" y="2556192"/>
              <a:ext cx="106139" cy="90977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5964273" y="2671809"/>
              <a:ext cx="18953" cy="2274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5878982" y="2622530"/>
              <a:ext cx="100454" cy="7202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6333865" y="2728669"/>
              <a:ext cx="233128" cy="153524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6493074" y="2724879"/>
              <a:ext cx="79605" cy="98558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6377458" y="2865134"/>
              <a:ext cx="161105" cy="89082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6331970" y="2920099"/>
              <a:ext cx="70128" cy="51175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6377458" y="2592204"/>
              <a:ext cx="458674" cy="267244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6402097" y="2455739"/>
              <a:ext cx="242604" cy="174372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6341446" y="2387507"/>
              <a:ext cx="191431" cy="89082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6341446" y="2444367"/>
              <a:ext cx="149733" cy="94767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5973749" y="2751413"/>
              <a:ext cx="115617" cy="66338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5971854" y="2506913"/>
              <a:ext cx="229338" cy="261558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6347133" y="1883345"/>
              <a:ext cx="269139" cy="430244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6692086" y="3230935"/>
              <a:ext cx="543965" cy="434035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/>
            <p:nvPr/>
          </p:nvSpPr>
          <p:spPr bwMode="auto">
            <a:xfrm>
              <a:off x="7137492" y="3429947"/>
              <a:ext cx="208488" cy="229337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7105271" y="3401517"/>
              <a:ext cx="30326" cy="45488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7137492" y="3397726"/>
              <a:ext cx="123198" cy="100454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>
              <a:spLocks noEditPoints="1"/>
            </p:cNvSpPr>
            <p:nvPr/>
          </p:nvSpPr>
          <p:spPr bwMode="auto">
            <a:xfrm>
              <a:off x="8354304" y="3924632"/>
              <a:ext cx="500372" cy="155418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8716316" y="3973911"/>
              <a:ext cx="34116" cy="20849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6800120" y="3073622"/>
              <a:ext cx="250186" cy="24639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7001027" y="3287796"/>
              <a:ext cx="49279" cy="45488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>
              <a:spLocks noEditPoints="1"/>
            </p:cNvSpPr>
            <p:nvPr/>
          </p:nvSpPr>
          <p:spPr bwMode="auto">
            <a:xfrm>
              <a:off x="5687552" y="2639587"/>
              <a:ext cx="377175" cy="31273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3475682" y="3718040"/>
              <a:ext cx="60651" cy="32221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3496531" y="3670656"/>
              <a:ext cx="157314" cy="87186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2780090" y="3217669"/>
              <a:ext cx="784674" cy="485209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3411240" y="3627063"/>
              <a:ext cx="109930" cy="108035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3498426" y="3611901"/>
              <a:ext cx="32221" cy="6823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3875601" y="3560726"/>
              <a:ext cx="77710" cy="66338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3945728" y="3572098"/>
              <a:ext cx="89082" cy="60651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3543914" y="3702877"/>
              <a:ext cx="109930" cy="111826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3890763" y="3958748"/>
              <a:ext cx="1027278" cy="1048127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4296368" y="4900736"/>
              <a:ext cx="126989" cy="140256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>
              <a:spLocks noEditPoints="1"/>
            </p:cNvSpPr>
            <p:nvPr/>
          </p:nvSpPr>
          <p:spPr bwMode="auto">
            <a:xfrm>
              <a:off x="3898345" y="4667608"/>
              <a:ext cx="521221" cy="1027278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3841484" y="4551992"/>
              <a:ext cx="227442" cy="116184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4178856" y="4603166"/>
              <a:ext cx="229338" cy="229337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3581821" y="3807121"/>
              <a:ext cx="85291" cy="68232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3659531" y="3841237"/>
              <a:ext cx="149733" cy="72023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3761880" y="3767319"/>
              <a:ext cx="307046" cy="437826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4002588" y="4349190"/>
              <a:ext cx="318418" cy="358221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3697438" y="4097109"/>
              <a:ext cx="333581" cy="483314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3905926" y="3780586"/>
              <a:ext cx="354430" cy="29946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4303949" y="3934109"/>
              <a:ext cx="109930" cy="115617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4218658" y="3875353"/>
              <a:ext cx="126989" cy="18953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9"/>
            <p:cNvSpPr/>
            <p:nvPr/>
          </p:nvSpPr>
          <p:spPr bwMode="auto">
            <a:xfrm>
              <a:off x="4400611" y="3945482"/>
              <a:ext cx="79605" cy="100454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3615938" y="3475436"/>
              <a:ext cx="271035" cy="966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3771356" y="3604319"/>
              <a:ext cx="62547" cy="30326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4061345" y="3602423"/>
              <a:ext cx="56860" cy="32221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3"/>
            <p:cNvSpPr>
              <a:spLocks noEditPoints="1"/>
            </p:cNvSpPr>
            <p:nvPr/>
          </p:nvSpPr>
          <p:spPr bwMode="auto">
            <a:xfrm>
              <a:off x="3924880" y="1144160"/>
              <a:ext cx="1578824" cy="1177011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4"/>
            <p:cNvSpPr>
              <a:spLocks noEditPoints="1"/>
            </p:cNvSpPr>
            <p:nvPr/>
          </p:nvSpPr>
          <p:spPr bwMode="auto">
            <a:xfrm>
              <a:off x="2156521" y="1165008"/>
              <a:ext cx="2293370" cy="1764568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5"/>
            <p:cNvSpPr>
              <a:spLocks noEditPoints="1"/>
            </p:cNvSpPr>
            <p:nvPr/>
          </p:nvSpPr>
          <p:spPr bwMode="auto">
            <a:xfrm>
              <a:off x="1459033" y="1830275"/>
              <a:ext cx="2617474" cy="1607253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6"/>
            <p:cNvSpPr>
              <a:spLocks noEditPoints="1"/>
            </p:cNvSpPr>
            <p:nvPr/>
          </p:nvSpPr>
          <p:spPr bwMode="auto">
            <a:xfrm>
              <a:off x="5571935" y="2882192"/>
              <a:ext cx="329790" cy="235023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7"/>
            <p:cNvSpPr>
              <a:spLocks noEditPoints="1"/>
            </p:cNvSpPr>
            <p:nvPr/>
          </p:nvSpPr>
          <p:spPr bwMode="auto">
            <a:xfrm>
              <a:off x="6324389" y="2942843"/>
              <a:ext cx="163000" cy="20280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8"/>
            <p:cNvSpPr/>
            <p:nvPr/>
          </p:nvSpPr>
          <p:spPr bwMode="auto">
            <a:xfrm>
              <a:off x="6627644" y="3119111"/>
              <a:ext cx="66338" cy="41698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5187181" y="2044449"/>
              <a:ext cx="276721" cy="140256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5543506" y="2495541"/>
              <a:ext cx="117511" cy="128884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1"/>
            <p:cNvSpPr>
              <a:spLocks noEditPoints="1"/>
            </p:cNvSpPr>
            <p:nvPr/>
          </p:nvSpPr>
          <p:spPr bwMode="auto">
            <a:xfrm>
              <a:off x="5600366" y="2283262"/>
              <a:ext cx="261558" cy="398023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2"/>
            <p:cNvSpPr>
              <a:spLocks noEditPoints="1"/>
            </p:cNvSpPr>
            <p:nvPr/>
          </p:nvSpPr>
          <p:spPr bwMode="auto">
            <a:xfrm>
              <a:off x="5600366" y="2283262"/>
              <a:ext cx="261558" cy="398023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3"/>
            <p:cNvSpPr>
              <a:spLocks noEditPoints="1"/>
            </p:cNvSpPr>
            <p:nvPr/>
          </p:nvSpPr>
          <p:spPr bwMode="auto">
            <a:xfrm>
              <a:off x="6021133" y="2398879"/>
              <a:ext cx="123198" cy="117511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4"/>
            <p:cNvSpPr>
              <a:spLocks noEditPoints="1"/>
            </p:cNvSpPr>
            <p:nvPr/>
          </p:nvSpPr>
          <p:spPr bwMode="auto">
            <a:xfrm>
              <a:off x="6106423" y="1928833"/>
              <a:ext cx="318418" cy="56291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5"/>
            <p:cNvSpPr>
              <a:spLocks noEditPoints="1"/>
            </p:cNvSpPr>
            <p:nvPr/>
          </p:nvSpPr>
          <p:spPr bwMode="auto">
            <a:xfrm>
              <a:off x="6367981" y="2324960"/>
              <a:ext cx="163000" cy="7960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6667446" y="3964435"/>
              <a:ext cx="206593" cy="252082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6553725" y="3983388"/>
              <a:ext cx="140256" cy="145942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7247422" y="2825331"/>
              <a:ext cx="456779" cy="263454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9"/>
            <p:cNvSpPr>
              <a:spLocks noEditPoints="1"/>
            </p:cNvSpPr>
            <p:nvPr/>
          </p:nvSpPr>
          <p:spPr bwMode="auto">
            <a:xfrm>
              <a:off x="5941529" y="1335589"/>
              <a:ext cx="667162" cy="1053812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10645779" y="2177123"/>
              <a:ext cx="87186" cy="32221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1"/>
            <p:cNvSpPr>
              <a:spLocks noEditPoints="1"/>
            </p:cNvSpPr>
            <p:nvPr/>
          </p:nvSpPr>
          <p:spPr bwMode="auto">
            <a:xfrm>
              <a:off x="9120024" y="2827227"/>
              <a:ext cx="441616" cy="43972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2"/>
            <p:cNvSpPr>
              <a:spLocks noEditPoints="1"/>
            </p:cNvSpPr>
            <p:nvPr/>
          </p:nvSpPr>
          <p:spPr bwMode="auto">
            <a:xfrm>
              <a:off x="7715573" y="2559983"/>
              <a:ext cx="1544708" cy="1070871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3"/>
            <p:cNvSpPr>
              <a:spLocks noEditPoints="1"/>
            </p:cNvSpPr>
            <p:nvPr/>
          </p:nvSpPr>
          <p:spPr bwMode="auto">
            <a:xfrm>
              <a:off x="8799711" y="3610005"/>
              <a:ext cx="248291" cy="348744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4"/>
            <p:cNvSpPr>
              <a:spLocks noEditPoints="1"/>
            </p:cNvSpPr>
            <p:nvPr/>
          </p:nvSpPr>
          <p:spPr bwMode="auto">
            <a:xfrm>
              <a:off x="9415698" y="4171027"/>
              <a:ext cx="326000" cy="206593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5"/>
            <p:cNvSpPr/>
            <p:nvPr/>
          </p:nvSpPr>
          <p:spPr bwMode="auto">
            <a:xfrm>
              <a:off x="7861514" y="3846924"/>
              <a:ext cx="54966" cy="10613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6"/>
            <p:cNvSpPr/>
            <p:nvPr/>
          </p:nvSpPr>
          <p:spPr bwMode="auto">
            <a:xfrm>
              <a:off x="6902469" y="4396574"/>
              <a:ext cx="191431" cy="379069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7"/>
            <p:cNvSpPr>
              <a:spLocks noEditPoints="1"/>
            </p:cNvSpPr>
            <p:nvPr/>
          </p:nvSpPr>
          <p:spPr bwMode="auto">
            <a:xfrm>
              <a:off x="6894887" y="3594842"/>
              <a:ext cx="308942" cy="187640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48"/>
            <p:cNvSpPr>
              <a:spLocks noEditPoints="1"/>
            </p:cNvSpPr>
            <p:nvPr/>
          </p:nvSpPr>
          <p:spPr bwMode="auto">
            <a:xfrm>
              <a:off x="9770129" y="4239260"/>
              <a:ext cx="208488" cy="14973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49"/>
            <p:cNvSpPr>
              <a:spLocks noEditPoints="1"/>
            </p:cNvSpPr>
            <p:nvPr/>
          </p:nvSpPr>
          <p:spPr bwMode="auto">
            <a:xfrm>
              <a:off x="9770129" y="4239260"/>
              <a:ext cx="208488" cy="14973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0"/>
            <p:cNvSpPr>
              <a:spLocks noEditPoints="1"/>
            </p:cNvSpPr>
            <p:nvPr/>
          </p:nvSpPr>
          <p:spPr bwMode="auto">
            <a:xfrm>
              <a:off x="8687885" y="4375724"/>
              <a:ext cx="1055709" cy="940092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1"/>
            <p:cNvSpPr>
              <a:spLocks noEditPoints="1"/>
            </p:cNvSpPr>
            <p:nvPr/>
          </p:nvSpPr>
          <p:spPr bwMode="auto">
            <a:xfrm>
              <a:off x="10069594" y="5044782"/>
              <a:ext cx="322209" cy="382860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2"/>
            <p:cNvSpPr>
              <a:spLocks noEditPoints="1"/>
            </p:cNvSpPr>
            <p:nvPr/>
          </p:nvSpPr>
          <p:spPr bwMode="auto">
            <a:xfrm>
              <a:off x="10352000" y="4523561"/>
              <a:ext cx="70128" cy="64442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3"/>
            <p:cNvSpPr/>
            <p:nvPr/>
          </p:nvSpPr>
          <p:spPr bwMode="auto">
            <a:xfrm>
              <a:off x="7158341" y="2916308"/>
              <a:ext cx="369593" cy="233128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54"/>
            <p:cNvSpPr/>
            <p:nvPr/>
          </p:nvSpPr>
          <p:spPr bwMode="auto">
            <a:xfrm>
              <a:off x="6934690" y="2999703"/>
              <a:ext cx="507953" cy="430244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5"/>
            <p:cNvSpPr>
              <a:spLocks noEditPoints="1"/>
            </p:cNvSpPr>
            <p:nvPr/>
          </p:nvSpPr>
          <p:spPr bwMode="auto">
            <a:xfrm>
              <a:off x="7001027" y="2491750"/>
              <a:ext cx="1046231" cy="49279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56"/>
            <p:cNvSpPr>
              <a:spLocks noEditPoints="1"/>
            </p:cNvSpPr>
            <p:nvPr/>
          </p:nvSpPr>
          <p:spPr bwMode="auto">
            <a:xfrm>
              <a:off x="6311121" y="1278729"/>
              <a:ext cx="4395310" cy="1684963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58"/>
            <p:cNvSpPr/>
            <p:nvPr/>
          </p:nvSpPr>
          <p:spPr bwMode="auto">
            <a:xfrm>
              <a:off x="6125377" y="3947376"/>
              <a:ext cx="471942" cy="496581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59"/>
            <p:cNvSpPr/>
            <p:nvPr/>
          </p:nvSpPr>
          <p:spPr bwMode="auto">
            <a:xfrm>
              <a:off x="6546144" y="4153970"/>
              <a:ext cx="41698" cy="54966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60"/>
            <p:cNvSpPr/>
            <p:nvPr/>
          </p:nvSpPr>
          <p:spPr bwMode="auto">
            <a:xfrm>
              <a:off x="6570784" y="4366248"/>
              <a:ext cx="274826" cy="43972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1"/>
            <p:cNvSpPr/>
            <p:nvPr/>
          </p:nvSpPr>
          <p:spPr bwMode="auto">
            <a:xfrm>
              <a:off x="6555621" y="4116063"/>
              <a:ext cx="278617" cy="284302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62"/>
            <p:cNvSpPr/>
            <p:nvPr/>
          </p:nvSpPr>
          <p:spPr bwMode="auto">
            <a:xfrm>
              <a:off x="6637120" y="4341608"/>
              <a:ext cx="85291" cy="200907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3"/>
            <p:cNvSpPr/>
            <p:nvPr/>
          </p:nvSpPr>
          <p:spPr bwMode="auto">
            <a:xfrm>
              <a:off x="10012733" y="4629701"/>
              <a:ext cx="87186" cy="68232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4"/>
            <p:cNvSpPr/>
            <p:nvPr/>
          </p:nvSpPr>
          <p:spPr bwMode="auto">
            <a:xfrm>
              <a:off x="7550677" y="2971274"/>
              <a:ext cx="199012" cy="132674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5"/>
            <p:cNvSpPr/>
            <p:nvPr/>
          </p:nvSpPr>
          <p:spPr bwMode="auto">
            <a:xfrm>
              <a:off x="3778937" y="3422366"/>
              <a:ext cx="22744" cy="4738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66"/>
            <p:cNvSpPr/>
            <p:nvPr/>
          </p:nvSpPr>
          <p:spPr bwMode="auto">
            <a:xfrm>
              <a:off x="4203495" y="3812807"/>
              <a:ext cx="30326" cy="24640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67"/>
            <p:cNvSpPr/>
            <p:nvPr/>
          </p:nvSpPr>
          <p:spPr bwMode="auto">
            <a:xfrm>
              <a:off x="6917631" y="2958006"/>
              <a:ext cx="85291" cy="73919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957434" y="2940948"/>
              <a:ext cx="126989" cy="104245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69"/>
            <p:cNvSpPr/>
            <p:nvPr/>
          </p:nvSpPr>
          <p:spPr bwMode="auto">
            <a:xfrm>
              <a:off x="7364933" y="3048982"/>
              <a:ext cx="369593" cy="263454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70"/>
            <p:cNvSpPr/>
            <p:nvPr/>
          </p:nvSpPr>
          <p:spPr bwMode="auto">
            <a:xfrm>
              <a:off x="7380096" y="3088785"/>
              <a:ext cx="424558" cy="382860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71"/>
            <p:cNvSpPr>
              <a:spLocks noEditPoints="1"/>
            </p:cNvSpPr>
            <p:nvPr/>
          </p:nvSpPr>
          <p:spPr bwMode="auto">
            <a:xfrm>
              <a:off x="8231107" y="3945482"/>
              <a:ext cx="1184592" cy="430244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2"/>
            <p:cNvSpPr>
              <a:spLocks noEditPoints="1"/>
            </p:cNvSpPr>
            <p:nvPr/>
          </p:nvSpPr>
          <p:spPr bwMode="auto">
            <a:xfrm>
              <a:off x="8977874" y="4309388"/>
              <a:ext cx="83395" cy="36012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73"/>
            <p:cNvSpPr/>
            <p:nvPr/>
          </p:nvSpPr>
          <p:spPr bwMode="auto">
            <a:xfrm>
              <a:off x="6146226" y="2779843"/>
              <a:ext cx="87186" cy="4738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74"/>
            <p:cNvSpPr>
              <a:spLocks noEditPoints="1"/>
            </p:cNvSpPr>
            <p:nvPr/>
          </p:nvSpPr>
          <p:spPr bwMode="auto">
            <a:xfrm>
              <a:off x="5985121" y="2774158"/>
              <a:ext cx="295674" cy="322209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75"/>
            <p:cNvSpPr/>
            <p:nvPr/>
          </p:nvSpPr>
          <p:spPr bwMode="auto">
            <a:xfrm>
              <a:off x="6280795" y="2893564"/>
              <a:ext cx="32221" cy="3980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76"/>
            <p:cNvSpPr/>
            <p:nvPr/>
          </p:nvSpPr>
          <p:spPr bwMode="auto">
            <a:xfrm>
              <a:off x="6288376" y="2802587"/>
              <a:ext cx="108035" cy="126989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776" y="6461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A443-95D0-4840-9B31-A40D1B8BD7D8}" type="slidenum">
              <a:rPr lang="zh-CN" altLang="en-US" smtClean="0"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31</a:t>
            </a:r>
            <a:endParaRPr lang="zh-CN" altLang="en-US" dirty="0"/>
          </a:p>
        </p:txBody>
      </p:sp>
      <p:sp>
        <p:nvSpPr>
          <p:cNvPr id="180" name="灯片编号占位符 1"/>
          <p:cNvSpPr txBox="1"/>
          <p:nvPr userDrawn="1"/>
        </p:nvSpPr>
        <p:spPr>
          <a:xfrm>
            <a:off x="69958" y="6461888"/>
            <a:ext cx="2325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i="0" dirty="0">
                <a:solidFill>
                  <a:schemeClr val="bg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为客户创造价值</a:t>
            </a:r>
            <a:endParaRPr lang="en-US" altLang="zh-CN" sz="1200" i="0" dirty="0">
              <a:solidFill>
                <a:schemeClr val="bg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en-US" altLang="zh-CN" sz="1200" b="1" i="0" dirty="0">
                <a:solidFill>
                  <a:schemeClr val="bg1">
                    <a:lumMod val="75000"/>
                  </a:schemeClr>
                </a:solidFill>
                <a:latin typeface="Buxton Sketch" panose="03080500000500000004" pitchFamily="66" charset="0"/>
                <a:ea typeface="华文行楷" panose="02010800040101010101" pitchFamily="2" charset="-122"/>
                <a:cs typeface="Arial" panose="020B0604020202020204" pitchFamily="34" charset="0"/>
              </a:rPr>
              <a:t>Create value</a:t>
            </a:r>
            <a:r>
              <a:rPr lang="zh-CN" altLang="en-US" sz="1200" b="1" i="0" dirty="0">
                <a:solidFill>
                  <a:schemeClr val="bg1">
                    <a:lumMod val="75000"/>
                  </a:schemeClr>
                </a:solidFill>
                <a:latin typeface="Buxton Sketch" panose="03080500000500000004" pitchFamily="66" charset="0"/>
                <a:ea typeface="华文行楷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b="1" i="0" dirty="0">
                <a:solidFill>
                  <a:schemeClr val="bg1">
                    <a:lumMod val="75000"/>
                  </a:schemeClr>
                </a:solidFill>
                <a:latin typeface="Buxton Sketch" panose="03080500000500000004" pitchFamily="66" charset="0"/>
                <a:ea typeface="华文行楷" panose="02010800040101010101" pitchFamily="2" charset="-122"/>
                <a:cs typeface="Arial" panose="020B0604020202020204" pitchFamily="34" charset="0"/>
              </a:rPr>
              <a:t>for clients</a:t>
            </a:r>
            <a:endParaRPr lang="zh-CN" altLang="en-US" sz="1200" i="0" dirty="0">
              <a:solidFill>
                <a:schemeClr val="bg1">
                  <a:lumMod val="75000"/>
                </a:schemeClr>
              </a:solidFill>
              <a:latin typeface="Buxton Sketch" panose="03080500000500000004" pitchFamily="66" charset="0"/>
              <a:ea typeface="华文行楷" panose="02010800040101010101" pitchFamily="2" charset="-122"/>
            </a:endParaRPr>
          </a:p>
        </p:txBody>
      </p:sp>
      <p:pic>
        <p:nvPicPr>
          <p:cNvPr id="181" name="图片 18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113" y="-14418"/>
            <a:ext cx="1544848" cy="612475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82872" y="556420"/>
            <a:ext cx="122288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 userDrawn="1"/>
        </p:nvSpPr>
        <p:spPr>
          <a:xfrm>
            <a:off x="0" y="-6376"/>
            <a:ext cx="670559" cy="562796"/>
          </a:xfrm>
          <a:prstGeom prst="rect">
            <a:avLst/>
          </a:prstGeom>
          <a:solidFill>
            <a:srgbClr val="C73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3" name="Rectangle 86"/>
          <p:cNvSpPr>
            <a:spLocks noChangeArrowheads="1"/>
          </p:cNvSpPr>
          <p:nvPr userDrawn="1"/>
        </p:nvSpPr>
        <p:spPr bwMode="auto">
          <a:xfrm>
            <a:off x="12340910" y="0"/>
            <a:ext cx="863600" cy="3025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" name="Group 18"/>
          <p:cNvGrpSpPr>
            <a:grpSpLocks noChangeAspect="1"/>
          </p:cNvGrpSpPr>
          <p:nvPr userDrawn="1"/>
        </p:nvGrpSpPr>
        <p:grpSpPr bwMode="auto">
          <a:xfrm>
            <a:off x="12447273" y="285751"/>
            <a:ext cx="649288" cy="160338"/>
            <a:chOff x="5893" y="2387"/>
            <a:chExt cx="466" cy="115"/>
          </a:xfrm>
        </p:grpSpPr>
        <p:sp>
          <p:nvSpPr>
            <p:cNvPr id="248" name="Rectangle 19"/>
            <p:cNvSpPr>
              <a:spLocks noChangeAspect="1"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49" name="Rectangle 20"/>
            <p:cNvSpPr>
              <a:spLocks noChangeAspect="1"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50" name="Rectangle 21"/>
            <p:cNvSpPr>
              <a:spLocks noChangeAspect="1"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51" name="Rectangle 22"/>
            <p:cNvSpPr>
              <a:spLocks noChangeAspect="1"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88" name="Group 23"/>
          <p:cNvGrpSpPr>
            <a:grpSpLocks noChangeAspect="1"/>
          </p:cNvGrpSpPr>
          <p:nvPr userDrawn="1"/>
        </p:nvGrpSpPr>
        <p:grpSpPr bwMode="auto">
          <a:xfrm>
            <a:off x="12447273" y="476251"/>
            <a:ext cx="649288" cy="160338"/>
            <a:chOff x="5893" y="2523"/>
            <a:chExt cx="466" cy="115"/>
          </a:xfrm>
        </p:grpSpPr>
        <p:sp>
          <p:nvSpPr>
            <p:cNvPr id="244" name="Rectangle 24"/>
            <p:cNvSpPr>
              <a:spLocks noChangeAspect="1"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45" name="Rectangle 25"/>
            <p:cNvSpPr>
              <a:spLocks noChangeAspect="1"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46" name="Rectangle 26"/>
            <p:cNvSpPr>
              <a:spLocks noChangeAspect="1"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47" name="Rectangle 27"/>
            <p:cNvSpPr>
              <a:spLocks noChangeAspect="1"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89" name="Group 28"/>
          <p:cNvGrpSpPr>
            <a:grpSpLocks noChangeAspect="1"/>
          </p:cNvGrpSpPr>
          <p:nvPr userDrawn="1"/>
        </p:nvGrpSpPr>
        <p:grpSpPr bwMode="auto">
          <a:xfrm>
            <a:off x="12447273" y="665163"/>
            <a:ext cx="649288" cy="160338"/>
            <a:chOff x="5893" y="2659"/>
            <a:chExt cx="466" cy="115"/>
          </a:xfrm>
        </p:grpSpPr>
        <p:sp>
          <p:nvSpPr>
            <p:cNvPr id="240" name="Rectangle 29"/>
            <p:cNvSpPr>
              <a:spLocks noChangeAspect="1"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41" name="Rectangle 30"/>
            <p:cNvSpPr>
              <a:spLocks noChangeAspect="1"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42" name="Rectangle 31"/>
            <p:cNvSpPr>
              <a:spLocks noChangeAspect="1"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43" name="Rectangle 32"/>
            <p:cNvSpPr>
              <a:spLocks noChangeAspect="1"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90" name="Group 33"/>
          <p:cNvGrpSpPr>
            <a:grpSpLocks noChangeAspect="1"/>
          </p:cNvGrpSpPr>
          <p:nvPr userDrawn="1"/>
        </p:nvGrpSpPr>
        <p:grpSpPr bwMode="auto">
          <a:xfrm>
            <a:off x="12447273" y="96838"/>
            <a:ext cx="649288" cy="165100"/>
            <a:chOff x="5893" y="2251"/>
            <a:chExt cx="466" cy="119"/>
          </a:xfrm>
        </p:grpSpPr>
        <p:sp>
          <p:nvSpPr>
            <p:cNvPr id="236" name="Rectangle 34"/>
            <p:cNvSpPr>
              <a:spLocks noChangeAspect="1"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37" name="Rectangle 35"/>
            <p:cNvSpPr>
              <a:spLocks noChangeAspect="1"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38" name="Rectangle 36"/>
            <p:cNvSpPr>
              <a:spLocks noChangeAspect="1"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39" name="Rectangle 37"/>
            <p:cNvSpPr>
              <a:spLocks noChangeAspect="1"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91" name="Group 38"/>
          <p:cNvGrpSpPr>
            <a:grpSpLocks noChangeAspect="1"/>
          </p:cNvGrpSpPr>
          <p:nvPr userDrawn="1"/>
        </p:nvGrpSpPr>
        <p:grpSpPr bwMode="auto">
          <a:xfrm>
            <a:off x="12447273" y="981076"/>
            <a:ext cx="649288" cy="160338"/>
            <a:chOff x="5893" y="2886"/>
            <a:chExt cx="466" cy="115"/>
          </a:xfrm>
        </p:grpSpPr>
        <p:sp>
          <p:nvSpPr>
            <p:cNvPr id="232" name="Rectangle 39"/>
            <p:cNvSpPr>
              <a:spLocks noChangeAspect="1"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33" name="Rectangle 40"/>
            <p:cNvSpPr>
              <a:spLocks noChangeAspect="1"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34" name="Rectangle 41"/>
            <p:cNvSpPr>
              <a:spLocks noChangeAspect="1"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35" name="Rectangle 42"/>
            <p:cNvSpPr>
              <a:spLocks noChangeAspect="1"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92" name="Group 43"/>
          <p:cNvGrpSpPr>
            <a:grpSpLocks noChangeAspect="1"/>
          </p:cNvGrpSpPr>
          <p:nvPr userDrawn="1"/>
        </p:nvGrpSpPr>
        <p:grpSpPr bwMode="auto">
          <a:xfrm>
            <a:off x="12447273" y="1171576"/>
            <a:ext cx="649288" cy="160338"/>
            <a:chOff x="5893" y="3022"/>
            <a:chExt cx="466" cy="115"/>
          </a:xfrm>
        </p:grpSpPr>
        <p:sp>
          <p:nvSpPr>
            <p:cNvPr id="228" name="Rectangle 44"/>
            <p:cNvSpPr>
              <a:spLocks noChangeAspect="1"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9" name="Rectangle 45"/>
            <p:cNvSpPr>
              <a:spLocks noChangeAspect="1"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30" name="Rectangle 46"/>
            <p:cNvSpPr>
              <a:spLocks noChangeAspect="1"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31" name="Rectangle 47"/>
            <p:cNvSpPr>
              <a:spLocks noChangeAspect="1"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93" name="Group 48"/>
          <p:cNvGrpSpPr>
            <a:grpSpLocks noChangeAspect="1"/>
          </p:cNvGrpSpPr>
          <p:nvPr userDrawn="1"/>
        </p:nvGrpSpPr>
        <p:grpSpPr bwMode="auto">
          <a:xfrm>
            <a:off x="12447273" y="1360488"/>
            <a:ext cx="649288" cy="160338"/>
            <a:chOff x="5893" y="3158"/>
            <a:chExt cx="466" cy="115"/>
          </a:xfrm>
        </p:grpSpPr>
        <p:sp>
          <p:nvSpPr>
            <p:cNvPr id="224" name="Rectangle 49"/>
            <p:cNvSpPr>
              <a:spLocks noChangeAspect="1"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5" name="Rectangle 50"/>
            <p:cNvSpPr>
              <a:spLocks noChangeAspect="1"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6" name="Rectangle 51"/>
            <p:cNvSpPr>
              <a:spLocks noChangeAspect="1"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7" name="Rectangle 52"/>
            <p:cNvSpPr>
              <a:spLocks noChangeAspect="1"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94" name="Group 53"/>
          <p:cNvGrpSpPr>
            <a:grpSpLocks noChangeAspect="1"/>
          </p:cNvGrpSpPr>
          <p:nvPr userDrawn="1"/>
        </p:nvGrpSpPr>
        <p:grpSpPr bwMode="auto">
          <a:xfrm>
            <a:off x="12447273" y="1677988"/>
            <a:ext cx="649288" cy="158750"/>
            <a:chOff x="5893" y="3385"/>
            <a:chExt cx="466" cy="115"/>
          </a:xfrm>
        </p:grpSpPr>
        <p:sp>
          <p:nvSpPr>
            <p:cNvPr id="220" name="Rectangle 54"/>
            <p:cNvSpPr>
              <a:spLocks noChangeAspect="1"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1" name="Rectangle 55"/>
            <p:cNvSpPr>
              <a:spLocks noChangeAspect="1"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2" name="Rectangle 56"/>
            <p:cNvSpPr>
              <a:spLocks noChangeAspect="1"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3" name="Rectangle 57"/>
            <p:cNvSpPr>
              <a:spLocks noChangeAspect="1"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95" name="Group 58"/>
          <p:cNvGrpSpPr>
            <a:grpSpLocks noChangeAspect="1"/>
          </p:cNvGrpSpPr>
          <p:nvPr userDrawn="1"/>
        </p:nvGrpSpPr>
        <p:grpSpPr bwMode="auto">
          <a:xfrm>
            <a:off x="12447273" y="1866901"/>
            <a:ext cx="649288" cy="160338"/>
            <a:chOff x="5893" y="3521"/>
            <a:chExt cx="466" cy="115"/>
          </a:xfrm>
        </p:grpSpPr>
        <p:sp>
          <p:nvSpPr>
            <p:cNvPr id="216" name="Rectangle 59"/>
            <p:cNvSpPr>
              <a:spLocks noChangeAspect="1"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17" name="Rectangle 60"/>
            <p:cNvSpPr>
              <a:spLocks noChangeAspect="1"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18" name="Rectangle 61"/>
            <p:cNvSpPr>
              <a:spLocks noChangeAspect="1"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19" name="Rectangle 62"/>
            <p:cNvSpPr>
              <a:spLocks noChangeAspect="1"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96" name="Group 63"/>
          <p:cNvGrpSpPr>
            <a:grpSpLocks noChangeAspect="1"/>
          </p:cNvGrpSpPr>
          <p:nvPr userDrawn="1"/>
        </p:nvGrpSpPr>
        <p:grpSpPr bwMode="auto">
          <a:xfrm>
            <a:off x="12447273" y="2055813"/>
            <a:ext cx="649288" cy="160338"/>
            <a:chOff x="5893" y="3657"/>
            <a:chExt cx="466" cy="115"/>
          </a:xfrm>
        </p:grpSpPr>
        <p:sp>
          <p:nvSpPr>
            <p:cNvPr id="212" name="Rectangle 64"/>
            <p:cNvSpPr>
              <a:spLocks noChangeAspect="1"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13" name="Rectangle 65"/>
            <p:cNvSpPr>
              <a:spLocks noChangeAspect="1"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14" name="Rectangle 66"/>
            <p:cNvSpPr>
              <a:spLocks noChangeAspect="1"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15" name="Rectangle 67"/>
            <p:cNvSpPr>
              <a:spLocks noChangeAspect="1"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97" name="Group 68"/>
          <p:cNvGrpSpPr>
            <a:grpSpLocks noChangeAspect="1"/>
          </p:cNvGrpSpPr>
          <p:nvPr userDrawn="1"/>
        </p:nvGrpSpPr>
        <p:grpSpPr bwMode="auto">
          <a:xfrm>
            <a:off x="12447273" y="2373313"/>
            <a:ext cx="649288" cy="160338"/>
            <a:chOff x="5893" y="3884"/>
            <a:chExt cx="466" cy="115"/>
          </a:xfrm>
        </p:grpSpPr>
        <p:sp>
          <p:nvSpPr>
            <p:cNvPr id="208" name="Rectangle 69"/>
            <p:cNvSpPr>
              <a:spLocks noChangeAspect="1"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spect="1"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10" name="Rectangle 71"/>
            <p:cNvSpPr>
              <a:spLocks noChangeAspect="1"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11" name="Rectangle 72"/>
            <p:cNvSpPr>
              <a:spLocks noChangeAspect="1"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98" name="Group 73"/>
          <p:cNvGrpSpPr>
            <a:grpSpLocks noChangeAspect="1"/>
          </p:cNvGrpSpPr>
          <p:nvPr userDrawn="1"/>
        </p:nvGrpSpPr>
        <p:grpSpPr bwMode="auto">
          <a:xfrm>
            <a:off x="12447273" y="2570163"/>
            <a:ext cx="649288" cy="160338"/>
            <a:chOff x="5893" y="4026"/>
            <a:chExt cx="466" cy="115"/>
          </a:xfrm>
        </p:grpSpPr>
        <p:sp>
          <p:nvSpPr>
            <p:cNvPr id="204" name="Rectangle 74"/>
            <p:cNvSpPr>
              <a:spLocks noChangeAspect="1"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05" name="Rectangle 75"/>
            <p:cNvSpPr>
              <a:spLocks noChangeAspect="1"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06" name="Rectangle 76"/>
            <p:cNvSpPr>
              <a:spLocks noChangeAspect="1"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07" name="Rectangle 77"/>
            <p:cNvSpPr>
              <a:spLocks noChangeAspect="1"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sp>
        <p:nvSpPr>
          <p:cNvPr id="200" name="Rectangle 79"/>
          <p:cNvSpPr>
            <a:spLocks noChangeAspect="1" noChangeArrowheads="1"/>
          </p:cNvSpPr>
          <p:nvPr userDrawn="1"/>
        </p:nvSpPr>
        <p:spPr bwMode="auto">
          <a:xfrm flipV="1">
            <a:off x="12610292" y="2767013"/>
            <a:ext cx="161625" cy="160338"/>
          </a:xfrm>
          <a:prstGeom prst="rect">
            <a:avLst/>
          </a:prstGeom>
          <a:solidFill>
            <a:srgbClr val="FF8C2E"/>
          </a:solidFill>
          <a:ln>
            <a:noFill/>
          </a:ln>
          <a:effectLst/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01" name="Rectangle 80"/>
          <p:cNvSpPr>
            <a:spLocks noChangeAspect="1" noChangeArrowheads="1"/>
          </p:cNvSpPr>
          <p:nvPr userDrawn="1"/>
        </p:nvSpPr>
        <p:spPr bwMode="auto">
          <a:xfrm flipV="1">
            <a:off x="12771917" y="2767013"/>
            <a:ext cx="161625" cy="160338"/>
          </a:xfrm>
          <a:prstGeom prst="rect">
            <a:avLst/>
          </a:prstGeom>
          <a:solidFill>
            <a:srgbClr val="E60A1E"/>
          </a:solidFill>
          <a:ln>
            <a:noFill/>
          </a:ln>
          <a:effectLst/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02" name="Rectangle 81"/>
          <p:cNvSpPr>
            <a:spLocks noChangeAspect="1" noChangeArrowheads="1"/>
          </p:cNvSpPr>
          <p:nvPr userDrawn="1"/>
        </p:nvSpPr>
        <p:spPr bwMode="auto">
          <a:xfrm flipV="1">
            <a:off x="12933542" y="2767013"/>
            <a:ext cx="163019" cy="160338"/>
          </a:xfrm>
          <a:prstGeom prst="rect">
            <a:avLst/>
          </a:prstGeom>
          <a:solidFill>
            <a:srgbClr val="C7302F"/>
          </a:solidFill>
          <a:ln>
            <a:noFill/>
          </a:ln>
          <a:effectLst/>
        </p:spPr>
        <p:txBody>
          <a:bodyPr rot="10800000" wrap="none" anchor="ctr"/>
          <a:lstStyle/>
          <a:p>
            <a:endParaRPr lang="zh-CN" altLang="en-US" dirty="0"/>
          </a:p>
        </p:txBody>
      </p:sp>
      <p:sp>
        <p:nvSpPr>
          <p:cNvPr id="203" name="Rectangle 82"/>
          <p:cNvSpPr>
            <a:spLocks noChangeAspect="1" noChangeArrowheads="1"/>
          </p:cNvSpPr>
          <p:nvPr userDrawn="1"/>
        </p:nvSpPr>
        <p:spPr bwMode="auto">
          <a:xfrm flipV="1">
            <a:off x="12447273" y="2767013"/>
            <a:ext cx="163019" cy="1603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459033" y="1144160"/>
            <a:ext cx="9273932" cy="4569680"/>
            <a:chOff x="1459033" y="1144160"/>
            <a:chExt cx="9273932" cy="4569680"/>
          </a:xfrm>
          <a:solidFill>
            <a:schemeClr val="bg1">
              <a:lumMod val="85000"/>
              <a:alpha val="16000"/>
            </a:schemeClr>
          </a:solidFill>
        </p:grpSpPr>
        <p:sp>
          <p:nvSpPr>
            <p:cNvPr id="4" name="Freeform 4"/>
            <p:cNvSpPr/>
            <p:nvPr/>
          </p:nvSpPr>
          <p:spPr bwMode="auto">
            <a:xfrm>
              <a:off x="6114004" y="4540620"/>
              <a:ext cx="329790" cy="32600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6443795" y="4502713"/>
              <a:ext cx="204697" cy="178163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6313016" y="4561468"/>
              <a:ext cx="231232" cy="248291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584050" y="4775643"/>
              <a:ext cx="36012" cy="435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6491179" y="4847666"/>
              <a:ext cx="56860" cy="64442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225831" y="4671398"/>
              <a:ext cx="413186" cy="363906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114004" y="4244946"/>
              <a:ext cx="301361" cy="320314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6364190" y="4305597"/>
              <a:ext cx="295674" cy="261558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538562" y="4119853"/>
              <a:ext cx="51175" cy="454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849399" y="3776795"/>
              <a:ext cx="267244" cy="356325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5475273" y="3121005"/>
              <a:ext cx="310837" cy="24639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002180" y="3077413"/>
              <a:ext cx="111826" cy="208488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5587098" y="3084994"/>
              <a:ext cx="536384" cy="513639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6057144" y="3202506"/>
              <a:ext cx="392337" cy="377174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5384297" y="3727516"/>
              <a:ext cx="73919" cy="2653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5369134" y="3657389"/>
              <a:ext cx="149733" cy="121302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388087" y="3765423"/>
              <a:ext cx="72023" cy="39803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6186028" y="3803330"/>
              <a:ext cx="314628" cy="221756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884668" y="3729412"/>
              <a:ext cx="305151" cy="253976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5833493" y="3769214"/>
              <a:ext cx="77710" cy="159209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5810749" y="3803330"/>
              <a:ext cx="49279" cy="134570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6034400" y="3750260"/>
              <a:ext cx="191431" cy="297570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5592785" y="3814702"/>
              <a:ext cx="157314" cy="161105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731144" y="3805226"/>
              <a:ext cx="109930" cy="16679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5422204" y="3765423"/>
              <a:ext cx="197116" cy="145942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516971" y="3873458"/>
              <a:ext cx="106139" cy="102349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5471483" y="3835551"/>
              <a:ext cx="75814" cy="81500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374819" y="3357924"/>
              <a:ext cx="214175" cy="17626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72925" y="3367400"/>
              <a:ext cx="312733" cy="34305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494227" y="3431842"/>
              <a:ext cx="430244" cy="403709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5672389" y="3699087"/>
              <a:ext cx="210384" cy="14973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5818330" y="3475436"/>
              <a:ext cx="401814" cy="312733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6163284" y="3475436"/>
              <a:ext cx="257767" cy="426453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6434319" y="3238517"/>
              <a:ext cx="282407" cy="280511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6040087" y="4034562"/>
              <a:ext cx="145942" cy="161105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6055249" y="4036458"/>
              <a:ext cx="56860" cy="34116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6100738" y="3996655"/>
              <a:ext cx="183849" cy="225547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6360400" y="3477330"/>
              <a:ext cx="428348" cy="526906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6868352" y="3761632"/>
              <a:ext cx="49279" cy="49279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6731888" y="3621377"/>
              <a:ext cx="174372" cy="147837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6642807" y="3702877"/>
              <a:ext cx="386651" cy="301361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6703458" y="3153227"/>
              <a:ext cx="39803" cy="47384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6714830" y="3079308"/>
              <a:ext cx="178163" cy="142152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9032838" y="3050878"/>
              <a:ext cx="96663" cy="121302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8064317" y="3392040"/>
              <a:ext cx="113721" cy="153524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7569631" y="3134273"/>
              <a:ext cx="718337" cy="758138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8064317" y="2607367"/>
              <a:ext cx="809314" cy="350640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6701562" y="3217669"/>
              <a:ext cx="13268" cy="360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6678818" y="3194924"/>
              <a:ext cx="37907" cy="108035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6699667" y="3194924"/>
              <a:ext cx="109930" cy="117511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7598062" y="2899250"/>
              <a:ext cx="280511" cy="12319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6826655" y="2885982"/>
              <a:ext cx="178163" cy="7960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6470330" y="2929576"/>
              <a:ext cx="485209" cy="191431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7821712" y="3122901"/>
              <a:ext cx="60651" cy="5686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8983559" y="2908727"/>
              <a:ext cx="176268" cy="168686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7874782" y="3285901"/>
              <a:ext cx="199012" cy="113721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8162875" y="3337075"/>
              <a:ext cx="217965" cy="487105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8087061" y="3344656"/>
              <a:ext cx="77710" cy="47384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8409270" y="3479226"/>
              <a:ext cx="191431" cy="39612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8409270" y="3716144"/>
              <a:ext cx="157314" cy="111826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8358095" y="3503865"/>
              <a:ext cx="191431" cy="233128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8291758" y="3556935"/>
              <a:ext cx="210384" cy="392337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6176552" y="2501228"/>
              <a:ext cx="248291" cy="20280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6212563" y="2831018"/>
              <a:ext cx="94767" cy="89082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6167074" y="2791215"/>
              <a:ext cx="136465" cy="117511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6299748" y="2916308"/>
              <a:ext cx="47384" cy="9287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6062831" y="2707820"/>
              <a:ext cx="191431" cy="85291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6225831" y="2717297"/>
              <a:ext cx="170581" cy="966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6129167" y="2639587"/>
              <a:ext cx="161105" cy="83395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6244784" y="2688866"/>
              <a:ext cx="144046" cy="60651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5562459" y="2929576"/>
              <a:ext cx="96663" cy="159209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5896040" y="2556192"/>
              <a:ext cx="106139" cy="90977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5964273" y="2671809"/>
              <a:ext cx="18953" cy="2274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5878982" y="2622530"/>
              <a:ext cx="100454" cy="7202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6333865" y="2728669"/>
              <a:ext cx="233128" cy="153524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6493074" y="2724879"/>
              <a:ext cx="79605" cy="98558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6377458" y="2865134"/>
              <a:ext cx="161105" cy="89082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6331970" y="2920099"/>
              <a:ext cx="70128" cy="51175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6377458" y="2592204"/>
              <a:ext cx="458674" cy="267244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6402097" y="2455739"/>
              <a:ext cx="242604" cy="174372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6341446" y="2387507"/>
              <a:ext cx="191431" cy="89082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6341446" y="2444367"/>
              <a:ext cx="149733" cy="94767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5973749" y="2751413"/>
              <a:ext cx="115617" cy="66338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7"/>
            <p:cNvSpPr/>
            <p:nvPr/>
          </p:nvSpPr>
          <p:spPr bwMode="auto">
            <a:xfrm>
              <a:off x="5971854" y="2506913"/>
              <a:ext cx="229338" cy="261558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6347133" y="1883345"/>
              <a:ext cx="269139" cy="430244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6692086" y="3230935"/>
              <a:ext cx="543965" cy="434035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7137492" y="3429947"/>
              <a:ext cx="208488" cy="229337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7105271" y="3401517"/>
              <a:ext cx="30326" cy="45488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7137492" y="3397726"/>
              <a:ext cx="123198" cy="100454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8354304" y="3924632"/>
              <a:ext cx="500372" cy="155418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8716316" y="3973911"/>
              <a:ext cx="34116" cy="20849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6800120" y="3073622"/>
              <a:ext cx="250186" cy="24639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7001027" y="3287796"/>
              <a:ext cx="49279" cy="45488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5687552" y="2639587"/>
              <a:ext cx="377175" cy="31273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8"/>
            <p:cNvSpPr/>
            <p:nvPr/>
          </p:nvSpPr>
          <p:spPr bwMode="auto">
            <a:xfrm>
              <a:off x="3475682" y="3718040"/>
              <a:ext cx="60651" cy="32221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9"/>
            <p:cNvSpPr/>
            <p:nvPr/>
          </p:nvSpPr>
          <p:spPr bwMode="auto">
            <a:xfrm>
              <a:off x="3496531" y="3670656"/>
              <a:ext cx="157314" cy="87186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2780090" y="3217669"/>
              <a:ext cx="784674" cy="485209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3411240" y="3627063"/>
              <a:ext cx="109930" cy="108035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3498426" y="3611901"/>
              <a:ext cx="32221" cy="6823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3875601" y="3560726"/>
              <a:ext cx="77710" cy="66338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3945728" y="3572098"/>
              <a:ext cx="89082" cy="60651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3543914" y="3702877"/>
              <a:ext cx="109930" cy="111826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6"/>
            <p:cNvSpPr/>
            <p:nvPr/>
          </p:nvSpPr>
          <p:spPr bwMode="auto">
            <a:xfrm>
              <a:off x="3890763" y="3958748"/>
              <a:ext cx="1027278" cy="1048127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4296368" y="4900736"/>
              <a:ext cx="126989" cy="140256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3898345" y="4667608"/>
              <a:ext cx="521221" cy="1027278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3841484" y="4551992"/>
              <a:ext cx="227442" cy="116184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4178856" y="4603166"/>
              <a:ext cx="229338" cy="229337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3581821" y="3807121"/>
              <a:ext cx="85291" cy="68232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3659531" y="3841237"/>
              <a:ext cx="149733" cy="72023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3761880" y="3767319"/>
              <a:ext cx="307046" cy="437826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4002588" y="4349190"/>
              <a:ext cx="318418" cy="358221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3697438" y="4097109"/>
              <a:ext cx="333581" cy="483314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3905926" y="3780586"/>
              <a:ext cx="354430" cy="29946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4303949" y="3934109"/>
              <a:ext cx="109930" cy="115617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4218658" y="3875353"/>
              <a:ext cx="126989" cy="18953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400611" y="3945482"/>
              <a:ext cx="79605" cy="100454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3615938" y="3475436"/>
              <a:ext cx="271035" cy="966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3771356" y="3604319"/>
              <a:ext cx="62547" cy="30326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4061345" y="3602423"/>
              <a:ext cx="56860" cy="32221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4880" y="1144160"/>
              <a:ext cx="1578824" cy="1177011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2156521" y="1165008"/>
              <a:ext cx="2293370" cy="1764568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1459033" y="1830275"/>
              <a:ext cx="2617474" cy="1607253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5571935" y="2882192"/>
              <a:ext cx="329790" cy="235023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6324389" y="2942843"/>
              <a:ext cx="163000" cy="20280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6627644" y="3119111"/>
              <a:ext cx="66338" cy="41698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5187181" y="2044449"/>
              <a:ext cx="276721" cy="140256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5543506" y="2495541"/>
              <a:ext cx="117511" cy="128884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5600366" y="2283262"/>
              <a:ext cx="261558" cy="398023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5600366" y="2283262"/>
              <a:ext cx="261558" cy="398023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3"/>
            <p:cNvSpPr>
              <a:spLocks noEditPoints="1"/>
            </p:cNvSpPr>
            <p:nvPr/>
          </p:nvSpPr>
          <p:spPr bwMode="auto">
            <a:xfrm>
              <a:off x="6021133" y="2398879"/>
              <a:ext cx="123198" cy="117511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6106423" y="1928833"/>
              <a:ext cx="318418" cy="56291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6367981" y="2324960"/>
              <a:ext cx="163000" cy="7960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6"/>
            <p:cNvSpPr/>
            <p:nvPr/>
          </p:nvSpPr>
          <p:spPr bwMode="auto">
            <a:xfrm>
              <a:off x="6667446" y="3964435"/>
              <a:ext cx="206593" cy="252082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7"/>
            <p:cNvSpPr/>
            <p:nvPr/>
          </p:nvSpPr>
          <p:spPr bwMode="auto">
            <a:xfrm>
              <a:off x="6553725" y="3983388"/>
              <a:ext cx="140256" cy="145942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8"/>
            <p:cNvSpPr/>
            <p:nvPr/>
          </p:nvSpPr>
          <p:spPr bwMode="auto">
            <a:xfrm>
              <a:off x="7247422" y="2825331"/>
              <a:ext cx="456779" cy="263454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9"/>
            <p:cNvSpPr>
              <a:spLocks noEditPoints="1"/>
            </p:cNvSpPr>
            <p:nvPr/>
          </p:nvSpPr>
          <p:spPr bwMode="auto">
            <a:xfrm>
              <a:off x="5941529" y="1335589"/>
              <a:ext cx="667162" cy="1053812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40"/>
            <p:cNvSpPr/>
            <p:nvPr/>
          </p:nvSpPr>
          <p:spPr bwMode="auto">
            <a:xfrm>
              <a:off x="10645779" y="2177123"/>
              <a:ext cx="87186" cy="32221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41"/>
            <p:cNvSpPr>
              <a:spLocks noEditPoints="1"/>
            </p:cNvSpPr>
            <p:nvPr/>
          </p:nvSpPr>
          <p:spPr bwMode="auto">
            <a:xfrm>
              <a:off x="9120024" y="2827227"/>
              <a:ext cx="441616" cy="43972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7715573" y="2559983"/>
              <a:ext cx="1544708" cy="1070871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3"/>
            <p:cNvSpPr>
              <a:spLocks noEditPoints="1"/>
            </p:cNvSpPr>
            <p:nvPr/>
          </p:nvSpPr>
          <p:spPr bwMode="auto">
            <a:xfrm>
              <a:off x="8799711" y="3610005"/>
              <a:ext cx="248291" cy="348744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4"/>
            <p:cNvSpPr>
              <a:spLocks noEditPoints="1"/>
            </p:cNvSpPr>
            <p:nvPr/>
          </p:nvSpPr>
          <p:spPr bwMode="auto">
            <a:xfrm>
              <a:off x="9415698" y="4171027"/>
              <a:ext cx="326000" cy="206593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5"/>
            <p:cNvSpPr/>
            <p:nvPr/>
          </p:nvSpPr>
          <p:spPr bwMode="auto">
            <a:xfrm>
              <a:off x="7861514" y="3846924"/>
              <a:ext cx="54966" cy="10613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6"/>
            <p:cNvSpPr/>
            <p:nvPr/>
          </p:nvSpPr>
          <p:spPr bwMode="auto">
            <a:xfrm>
              <a:off x="6902469" y="4396574"/>
              <a:ext cx="191431" cy="379069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7"/>
            <p:cNvSpPr>
              <a:spLocks noEditPoints="1"/>
            </p:cNvSpPr>
            <p:nvPr/>
          </p:nvSpPr>
          <p:spPr bwMode="auto">
            <a:xfrm>
              <a:off x="6894887" y="3594842"/>
              <a:ext cx="308942" cy="187640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70129" y="4239260"/>
              <a:ext cx="208488" cy="14973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9"/>
            <p:cNvSpPr>
              <a:spLocks noEditPoints="1"/>
            </p:cNvSpPr>
            <p:nvPr/>
          </p:nvSpPr>
          <p:spPr bwMode="auto">
            <a:xfrm>
              <a:off x="9770129" y="4239260"/>
              <a:ext cx="208488" cy="14973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50"/>
            <p:cNvSpPr>
              <a:spLocks noEditPoints="1"/>
            </p:cNvSpPr>
            <p:nvPr/>
          </p:nvSpPr>
          <p:spPr bwMode="auto">
            <a:xfrm>
              <a:off x="8687885" y="4375724"/>
              <a:ext cx="1055709" cy="940092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10069594" y="5044782"/>
              <a:ext cx="322209" cy="382860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2"/>
            <p:cNvSpPr>
              <a:spLocks noEditPoints="1"/>
            </p:cNvSpPr>
            <p:nvPr/>
          </p:nvSpPr>
          <p:spPr bwMode="auto">
            <a:xfrm>
              <a:off x="10352000" y="4523561"/>
              <a:ext cx="70128" cy="64442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3"/>
            <p:cNvSpPr/>
            <p:nvPr/>
          </p:nvSpPr>
          <p:spPr bwMode="auto">
            <a:xfrm>
              <a:off x="7158341" y="2916308"/>
              <a:ext cx="369593" cy="233128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4"/>
            <p:cNvSpPr/>
            <p:nvPr/>
          </p:nvSpPr>
          <p:spPr bwMode="auto">
            <a:xfrm>
              <a:off x="6934690" y="2999703"/>
              <a:ext cx="507953" cy="430244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5"/>
            <p:cNvSpPr>
              <a:spLocks noEditPoints="1"/>
            </p:cNvSpPr>
            <p:nvPr/>
          </p:nvSpPr>
          <p:spPr bwMode="auto">
            <a:xfrm>
              <a:off x="7001027" y="2491750"/>
              <a:ext cx="1046231" cy="49279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6"/>
            <p:cNvSpPr>
              <a:spLocks noEditPoints="1"/>
            </p:cNvSpPr>
            <p:nvPr/>
          </p:nvSpPr>
          <p:spPr bwMode="auto">
            <a:xfrm>
              <a:off x="6311121" y="1278729"/>
              <a:ext cx="4395310" cy="1684963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58"/>
            <p:cNvSpPr/>
            <p:nvPr/>
          </p:nvSpPr>
          <p:spPr bwMode="auto">
            <a:xfrm>
              <a:off x="6125377" y="3947376"/>
              <a:ext cx="471942" cy="496581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9"/>
            <p:cNvSpPr/>
            <p:nvPr/>
          </p:nvSpPr>
          <p:spPr bwMode="auto">
            <a:xfrm>
              <a:off x="6546144" y="4153970"/>
              <a:ext cx="41698" cy="54966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60"/>
            <p:cNvSpPr/>
            <p:nvPr/>
          </p:nvSpPr>
          <p:spPr bwMode="auto">
            <a:xfrm>
              <a:off x="6570784" y="4366248"/>
              <a:ext cx="274826" cy="43972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61"/>
            <p:cNvSpPr/>
            <p:nvPr/>
          </p:nvSpPr>
          <p:spPr bwMode="auto">
            <a:xfrm>
              <a:off x="6555621" y="4116063"/>
              <a:ext cx="278617" cy="284302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62"/>
            <p:cNvSpPr/>
            <p:nvPr/>
          </p:nvSpPr>
          <p:spPr bwMode="auto">
            <a:xfrm>
              <a:off x="6637120" y="4341608"/>
              <a:ext cx="85291" cy="200907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63"/>
            <p:cNvSpPr/>
            <p:nvPr/>
          </p:nvSpPr>
          <p:spPr bwMode="auto">
            <a:xfrm>
              <a:off x="10012733" y="4629701"/>
              <a:ext cx="87186" cy="68232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4"/>
            <p:cNvSpPr/>
            <p:nvPr/>
          </p:nvSpPr>
          <p:spPr bwMode="auto">
            <a:xfrm>
              <a:off x="7550677" y="2971274"/>
              <a:ext cx="199012" cy="132674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65"/>
            <p:cNvSpPr/>
            <p:nvPr/>
          </p:nvSpPr>
          <p:spPr bwMode="auto">
            <a:xfrm>
              <a:off x="3778937" y="3422366"/>
              <a:ext cx="22744" cy="4738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6"/>
            <p:cNvSpPr/>
            <p:nvPr/>
          </p:nvSpPr>
          <p:spPr bwMode="auto">
            <a:xfrm>
              <a:off x="4203495" y="3812807"/>
              <a:ext cx="30326" cy="24640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7"/>
            <p:cNvSpPr/>
            <p:nvPr/>
          </p:nvSpPr>
          <p:spPr bwMode="auto">
            <a:xfrm>
              <a:off x="6917631" y="2958006"/>
              <a:ext cx="85291" cy="73919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8"/>
            <p:cNvSpPr>
              <a:spLocks noEditPoints="1"/>
            </p:cNvSpPr>
            <p:nvPr/>
          </p:nvSpPr>
          <p:spPr bwMode="auto">
            <a:xfrm>
              <a:off x="6957434" y="2940948"/>
              <a:ext cx="126989" cy="104245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69"/>
            <p:cNvSpPr/>
            <p:nvPr/>
          </p:nvSpPr>
          <p:spPr bwMode="auto">
            <a:xfrm>
              <a:off x="7364933" y="3048982"/>
              <a:ext cx="369593" cy="263454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70"/>
            <p:cNvSpPr/>
            <p:nvPr/>
          </p:nvSpPr>
          <p:spPr bwMode="auto">
            <a:xfrm>
              <a:off x="7380096" y="3088785"/>
              <a:ext cx="424558" cy="382860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71"/>
            <p:cNvSpPr>
              <a:spLocks noEditPoints="1"/>
            </p:cNvSpPr>
            <p:nvPr/>
          </p:nvSpPr>
          <p:spPr bwMode="auto">
            <a:xfrm>
              <a:off x="8231107" y="3945482"/>
              <a:ext cx="1184592" cy="430244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72"/>
            <p:cNvSpPr>
              <a:spLocks noEditPoints="1"/>
            </p:cNvSpPr>
            <p:nvPr/>
          </p:nvSpPr>
          <p:spPr bwMode="auto">
            <a:xfrm>
              <a:off x="8977874" y="4309388"/>
              <a:ext cx="83395" cy="36012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73"/>
            <p:cNvSpPr/>
            <p:nvPr/>
          </p:nvSpPr>
          <p:spPr bwMode="auto">
            <a:xfrm>
              <a:off x="6146226" y="2779843"/>
              <a:ext cx="87186" cy="4738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74"/>
            <p:cNvSpPr>
              <a:spLocks noEditPoints="1"/>
            </p:cNvSpPr>
            <p:nvPr/>
          </p:nvSpPr>
          <p:spPr bwMode="auto">
            <a:xfrm>
              <a:off x="5985121" y="2774158"/>
              <a:ext cx="295674" cy="322209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5"/>
            <p:cNvSpPr/>
            <p:nvPr/>
          </p:nvSpPr>
          <p:spPr bwMode="auto">
            <a:xfrm>
              <a:off x="6280795" y="2893564"/>
              <a:ext cx="32221" cy="3980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76"/>
            <p:cNvSpPr/>
            <p:nvPr/>
          </p:nvSpPr>
          <p:spPr bwMode="auto">
            <a:xfrm>
              <a:off x="6288376" y="2802587"/>
              <a:ext cx="108035" cy="126989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8" name="图片 17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" y="85725"/>
            <a:ext cx="1544848" cy="612475"/>
          </a:xfrm>
          <a:prstGeom prst="rect">
            <a:avLst/>
          </a:prstGeom>
        </p:spPr>
      </p:pic>
      <p:sp>
        <p:nvSpPr>
          <p:cNvPr id="176" name="灯片编号占位符 1"/>
          <p:cNvSpPr txBox="1"/>
          <p:nvPr userDrawn="1"/>
        </p:nvSpPr>
        <p:spPr>
          <a:xfrm>
            <a:off x="69958" y="6461888"/>
            <a:ext cx="2325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i="0" dirty="0">
                <a:solidFill>
                  <a:schemeClr val="bg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为客户创造价值</a:t>
            </a:r>
            <a:endParaRPr lang="en-US" altLang="zh-CN" sz="1200" i="0" dirty="0">
              <a:solidFill>
                <a:schemeClr val="bg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en-US" altLang="zh-CN" sz="1200" b="1" i="0" dirty="0">
                <a:solidFill>
                  <a:schemeClr val="bg1">
                    <a:lumMod val="75000"/>
                  </a:schemeClr>
                </a:solidFill>
                <a:latin typeface="Buxton Sketch" panose="03080500000500000004" pitchFamily="66" charset="0"/>
                <a:ea typeface="华文行楷" panose="02010800040101010101" pitchFamily="2" charset="-122"/>
                <a:cs typeface="Arial" panose="020B0604020202020204" pitchFamily="34" charset="0"/>
              </a:rPr>
              <a:t>Create value</a:t>
            </a:r>
            <a:r>
              <a:rPr lang="zh-CN" altLang="en-US" sz="1200" b="1" i="0" dirty="0">
                <a:solidFill>
                  <a:schemeClr val="bg1">
                    <a:lumMod val="75000"/>
                  </a:schemeClr>
                </a:solidFill>
                <a:latin typeface="Buxton Sketch" panose="03080500000500000004" pitchFamily="66" charset="0"/>
                <a:ea typeface="华文行楷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b="1" i="0" dirty="0">
                <a:solidFill>
                  <a:schemeClr val="bg1">
                    <a:lumMod val="75000"/>
                  </a:schemeClr>
                </a:solidFill>
                <a:latin typeface="Buxton Sketch" panose="03080500000500000004" pitchFamily="66" charset="0"/>
                <a:ea typeface="华文行楷" panose="02010800040101010101" pitchFamily="2" charset="-122"/>
                <a:cs typeface="Arial" panose="020B0604020202020204" pitchFamily="34" charset="0"/>
              </a:rPr>
              <a:t>for clients</a:t>
            </a:r>
            <a:endParaRPr lang="zh-CN" altLang="en-US" sz="1200" i="0" dirty="0">
              <a:solidFill>
                <a:schemeClr val="bg1">
                  <a:lumMod val="75000"/>
                </a:schemeClr>
              </a:solidFill>
              <a:latin typeface="Buxton Sketch" panose="03080500000500000004" pitchFamily="66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wipe dir="d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4150701" y="1187101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4163540" y="1204519"/>
            <a:ext cx="33999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7663284" y="1186520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7761884" y="1203845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630903" y="2907846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9" name="文本框 358"/>
          <p:cNvSpPr txBox="1"/>
          <p:nvPr/>
        </p:nvSpPr>
        <p:spPr>
          <a:xfrm>
            <a:off x="643741" y="2925264"/>
            <a:ext cx="3411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113"/>
          <p:cNvSpPr/>
          <p:nvPr/>
        </p:nvSpPr>
        <p:spPr>
          <a:xfrm>
            <a:off x="7740853" y="770626"/>
            <a:ext cx="972000" cy="199328"/>
          </a:xfrm>
          <a:prstGeom prst="roundRect">
            <a:avLst>
              <a:gd name="adj" fmla="val 14658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年重点更新</a:t>
            </a:r>
          </a:p>
        </p:txBody>
      </p:sp>
      <p:sp>
        <p:nvSpPr>
          <p:cNvPr id="10" name="圆角矩形 49"/>
          <p:cNvSpPr/>
          <p:nvPr/>
        </p:nvSpPr>
        <p:spPr>
          <a:xfrm>
            <a:off x="6614591" y="770626"/>
            <a:ext cx="972000" cy="204236"/>
          </a:xfrm>
          <a:prstGeom prst="roundRect">
            <a:avLst>
              <a:gd name="adj" fmla="val 1465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已建设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日常维护</a:t>
            </a:r>
          </a:p>
        </p:txBody>
      </p:sp>
      <p:sp>
        <p:nvSpPr>
          <p:cNvPr id="16" name="矩形 15"/>
          <p:cNvSpPr/>
          <p:nvPr/>
        </p:nvSpPr>
        <p:spPr>
          <a:xfrm>
            <a:off x="7665677" y="2913185"/>
            <a:ext cx="1692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8517" y="2930603"/>
            <a:ext cx="15828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22644" y="2910708"/>
            <a:ext cx="1692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450264" y="2929343"/>
            <a:ext cx="15828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555" y="1191829"/>
            <a:ext cx="3456582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155" y="1209154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5343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745344" y="1451949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745343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745343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745343" y="2353543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745343" y="2584756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4149641" y="2912628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4248241" y="2929953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1580578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580578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1580578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1580750" y="235661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72108" y="114300"/>
            <a:ext cx="63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1.4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704324" y="-4974"/>
            <a:ext cx="319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业务全景图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销服领域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704324" y="314326"/>
            <a:ext cx="319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信息化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42A443-95D0-4840-9B31-A40D1B8BD7D8}" type="slidenum">
              <a:rPr lang="zh-CN" altLang="en-US" smtClean="0"/>
              <a:t>0</a:t>
            </a:fld>
            <a:r>
              <a:rPr lang="zh-CN" altLang="en-US" dirty="0"/>
              <a:t> </a:t>
            </a:r>
            <a:r>
              <a:rPr lang="en-US" altLang="zh-CN" dirty="0"/>
              <a:t>/ 31</a:t>
            </a:r>
            <a:endParaRPr lang="zh-CN" altLang="en-US" dirty="0"/>
          </a:p>
        </p:txBody>
      </p:sp>
      <p:sp>
        <p:nvSpPr>
          <p:cNvPr id="308" name="圆角矩形 113"/>
          <p:cNvSpPr/>
          <p:nvPr/>
        </p:nvSpPr>
        <p:spPr>
          <a:xfrm>
            <a:off x="8867115" y="770626"/>
            <a:ext cx="972000" cy="199328"/>
          </a:xfrm>
          <a:prstGeom prst="roundRect">
            <a:avLst>
              <a:gd name="adj" fmla="val 14658"/>
            </a:avLst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年新增规划</a:t>
            </a:r>
          </a:p>
        </p:txBody>
      </p:sp>
      <p:sp>
        <p:nvSpPr>
          <p:cNvPr id="309" name="圆角矩形 113"/>
          <p:cNvSpPr/>
          <p:nvPr/>
        </p:nvSpPr>
        <p:spPr>
          <a:xfrm>
            <a:off x="9993376" y="770626"/>
            <a:ext cx="972000" cy="199328"/>
          </a:xfrm>
          <a:prstGeom prst="roundRect">
            <a:avLst>
              <a:gd name="adj" fmla="val 14658"/>
            </a:avLst>
          </a:prstGeom>
          <a:solidFill>
            <a:srgbClr val="F8F8F8">
              <a:alpha val="88000"/>
            </a:srgbClr>
          </a:solidFill>
          <a:ln w="6350">
            <a:solidFill>
              <a:srgbClr val="00A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未来规划</a:t>
            </a:r>
          </a:p>
        </p:txBody>
      </p:sp>
      <p:sp>
        <p:nvSpPr>
          <p:cNvPr id="313" name="矩形 312"/>
          <p:cNvSpPr/>
          <p:nvPr/>
        </p:nvSpPr>
        <p:spPr>
          <a:xfrm>
            <a:off x="2404016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404017" y="1451949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404016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2404016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2404016" y="2353543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2404016" y="2584756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3239251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3239251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239251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3239423" y="235661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7718439" y="362818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7718440" y="3176732"/>
            <a:ext cx="1584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7718439" y="3397460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7718439" y="385325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7718439" y="4078326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7718439" y="4309539"/>
            <a:ext cx="1584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8553674" y="362818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8553674" y="3397460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8553674" y="385325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8553846" y="408139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640" y="4675459"/>
            <a:ext cx="10616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填写说明：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、根据此前大家整理的业务清单，每个领域更新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、每个领域下维护</a:t>
            </a:r>
            <a:r>
              <a:rPr lang="en-US" altLang="zh-CN" dirty="0"/>
              <a:t>2</a:t>
            </a:r>
            <a:r>
              <a:rPr lang="zh-CN" altLang="en-US" dirty="0"/>
              <a:t>级</a:t>
            </a:r>
            <a:r>
              <a:rPr lang="en-US" altLang="zh-CN" dirty="0"/>
              <a:t>【</a:t>
            </a:r>
            <a:r>
              <a:rPr lang="zh-CN" altLang="en-US" dirty="0"/>
              <a:t>业务分组</a:t>
            </a:r>
            <a:r>
              <a:rPr lang="en-US" altLang="zh-CN" dirty="0"/>
              <a:t>】-【</a:t>
            </a:r>
            <a:r>
              <a:rPr lang="zh-CN" altLang="en-US" dirty="0"/>
              <a:t>业务名称</a:t>
            </a:r>
            <a:r>
              <a:rPr lang="en-US" altLang="zh-CN" dirty="0"/>
              <a:t>】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、页面元素复制后更新文字，避免拖拉高度、宽度造成样式不统一；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、根据建设计划不同，用取色器取右上角颜色，避免颜色色差；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、各领域下分组尽量整齐，每个领域最后是一张大的矩形（或接近矩形）；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、分组采用</a:t>
            </a:r>
            <a:r>
              <a:rPr lang="en-US" altLang="zh-CN" dirty="0"/>
              <a:t>1</a:t>
            </a:r>
            <a:r>
              <a:rPr lang="zh-CN" altLang="en-US" dirty="0"/>
              <a:t>列、</a:t>
            </a:r>
            <a:r>
              <a:rPr lang="en-US" altLang="zh-CN" dirty="0"/>
              <a:t>2</a:t>
            </a:r>
            <a:r>
              <a:rPr lang="zh-CN" altLang="en-US" dirty="0"/>
              <a:t>列、</a:t>
            </a:r>
            <a:r>
              <a:rPr lang="en-US" altLang="zh-CN" dirty="0"/>
              <a:t>4</a:t>
            </a:r>
            <a:r>
              <a:rPr lang="zh-CN" altLang="en-US" dirty="0"/>
              <a:t>列，根据各分组下业务数量具体判断，行数具体判断；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4150701" y="1187101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4163540" y="1204519"/>
            <a:ext cx="33999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7663284" y="1186520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7761884" y="1203845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630903" y="2907846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9" name="文本框 358"/>
          <p:cNvSpPr txBox="1"/>
          <p:nvPr/>
        </p:nvSpPr>
        <p:spPr>
          <a:xfrm>
            <a:off x="643741" y="2925264"/>
            <a:ext cx="3411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113"/>
          <p:cNvSpPr/>
          <p:nvPr/>
        </p:nvSpPr>
        <p:spPr>
          <a:xfrm>
            <a:off x="7740853" y="770626"/>
            <a:ext cx="972000" cy="199328"/>
          </a:xfrm>
          <a:prstGeom prst="roundRect">
            <a:avLst>
              <a:gd name="adj" fmla="val 14658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年重点更新</a:t>
            </a:r>
          </a:p>
        </p:txBody>
      </p:sp>
      <p:sp>
        <p:nvSpPr>
          <p:cNvPr id="10" name="圆角矩形 49"/>
          <p:cNvSpPr/>
          <p:nvPr/>
        </p:nvSpPr>
        <p:spPr>
          <a:xfrm>
            <a:off x="6614591" y="770626"/>
            <a:ext cx="972000" cy="204236"/>
          </a:xfrm>
          <a:prstGeom prst="roundRect">
            <a:avLst>
              <a:gd name="adj" fmla="val 1465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已建设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日常维护</a:t>
            </a:r>
          </a:p>
        </p:txBody>
      </p:sp>
      <p:sp>
        <p:nvSpPr>
          <p:cNvPr id="16" name="矩形 15"/>
          <p:cNvSpPr/>
          <p:nvPr/>
        </p:nvSpPr>
        <p:spPr>
          <a:xfrm>
            <a:off x="7665677" y="2913185"/>
            <a:ext cx="1692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8517" y="2930603"/>
            <a:ext cx="15828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22644" y="2910708"/>
            <a:ext cx="1692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450264" y="2929343"/>
            <a:ext cx="15828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555" y="1191829"/>
            <a:ext cx="3456582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155" y="1209154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5343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745344" y="1451949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745343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745343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745343" y="2353543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745343" y="2584756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4149641" y="2912628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4248241" y="2929953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1580578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580578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1580578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1580750" y="235661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72108" y="114300"/>
            <a:ext cx="63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1.4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704324" y="-4974"/>
            <a:ext cx="319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业务全景图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财经领域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704324" y="314326"/>
            <a:ext cx="319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信息化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42A443-95D0-4840-9B31-A40D1B8BD7D8}" type="slidenum">
              <a:rPr lang="zh-CN" altLang="en-US" smtClean="0"/>
              <a:t>1</a:t>
            </a:fld>
            <a:r>
              <a:rPr lang="zh-CN" altLang="en-US" dirty="0"/>
              <a:t> </a:t>
            </a:r>
            <a:r>
              <a:rPr lang="en-US" altLang="zh-CN" dirty="0"/>
              <a:t>/ 31</a:t>
            </a:r>
            <a:endParaRPr lang="zh-CN" altLang="en-US" dirty="0"/>
          </a:p>
        </p:txBody>
      </p:sp>
      <p:sp>
        <p:nvSpPr>
          <p:cNvPr id="308" name="圆角矩形 113"/>
          <p:cNvSpPr/>
          <p:nvPr/>
        </p:nvSpPr>
        <p:spPr>
          <a:xfrm>
            <a:off x="8867115" y="770626"/>
            <a:ext cx="972000" cy="199328"/>
          </a:xfrm>
          <a:prstGeom prst="roundRect">
            <a:avLst>
              <a:gd name="adj" fmla="val 14658"/>
            </a:avLst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年新增规划</a:t>
            </a:r>
          </a:p>
        </p:txBody>
      </p:sp>
      <p:sp>
        <p:nvSpPr>
          <p:cNvPr id="309" name="圆角矩形 113"/>
          <p:cNvSpPr/>
          <p:nvPr/>
        </p:nvSpPr>
        <p:spPr>
          <a:xfrm>
            <a:off x="9993376" y="770626"/>
            <a:ext cx="972000" cy="199328"/>
          </a:xfrm>
          <a:prstGeom prst="roundRect">
            <a:avLst>
              <a:gd name="adj" fmla="val 14658"/>
            </a:avLst>
          </a:prstGeom>
          <a:solidFill>
            <a:srgbClr val="F8F8F8">
              <a:alpha val="88000"/>
            </a:srgbClr>
          </a:solidFill>
          <a:ln w="6350">
            <a:solidFill>
              <a:srgbClr val="00A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未来规划</a:t>
            </a:r>
          </a:p>
        </p:txBody>
      </p:sp>
      <p:sp>
        <p:nvSpPr>
          <p:cNvPr id="313" name="矩形 312"/>
          <p:cNvSpPr/>
          <p:nvPr/>
        </p:nvSpPr>
        <p:spPr>
          <a:xfrm>
            <a:off x="2404016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404017" y="1451949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404016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2404016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2404016" y="2353543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2404016" y="2584756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3239251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3239251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239251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3239423" y="235661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7718439" y="362818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7718440" y="3176732"/>
            <a:ext cx="1584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7718439" y="3397460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7718439" y="385325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7718439" y="4078326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7718439" y="4309539"/>
            <a:ext cx="1584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8553674" y="362818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8553674" y="3397460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8553674" y="385325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8553846" y="408139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640" y="4675459"/>
            <a:ext cx="10616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填写说明：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、根据此前大家整理的业务清单，每个领域更新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、每个领域下维护</a:t>
            </a:r>
            <a:r>
              <a:rPr lang="en-US" altLang="zh-CN" dirty="0"/>
              <a:t>2</a:t>
            </a:r>
            <a:r>
              <a:rPr lang="zh-CN" altLang="en-US" dirty="0"/>
              <a:t>级</a:t>
            </a:r>
            <a:r>
              <a:rPr lang="en-US" altLang="zh-CN" dirty="0"/>
              <a:t>【</a:t>
            </a:r>
            <a:r>
              <a:rPr lang="zh-CN" altLang="en-US" dirty="0"/>
              <a:t>业务分组</a:t>
            </a:r>
            <a:r>
              <a:rPr lang="en-US" altLang="zh-CN" dirty="0"/>
              <a:t>】-【</a:t>
            </a:r>
            <a:r>
              <a:rPr lang="zh-CN" altLang="en-US" dirty="0"/>
              <a:t>业务名称</a:t>
            </a:r>
            <a:r>
              <a:rPr lang="en-US" altLang="zh-CN" dirty="0"/>
              <a:t>】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、页面元素复制后更新文字，避免拖拉高度、宽度造成样式不统一；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、根据建设计划不同，用取色器取右上角颜色，避免颜色色差；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、各领域下分组尽量整齐，每个领域最后是一张大的矩形（或接近矩形）；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、分组采用</a:t>
            </a:r>
            <a:r>
              <a:rPr lang="en-US" altLang="zh-CN" dirty="0"/>
              <a:t>1</a:t>
            </a:r>
            <a:r>
              <a:rPr lang="zh-CN" altLang="en-US" dirty="0"/>
              <a:t>列、</a:t>
            </a:r>
            <a:r>
              <a:rPr lang="en-US" altLang="zh-CN" dirty="0"/>
              <a:t>2</a:t>
            </a:r>
            <a:r>
              <a:rPr lang="zh-CN" altLang="en-US" dirty="0"/>
              <a:t>列、</a:t>
            </a:r>
            <a:r>
              <a:rPr lang="en-US" altLang="zh-CN" dirty="0"/>
              <a:t>4</a:t>
            </a:r>
            <a:r>
              <a:rPr lang="zh-CN" altLang="en-US" dirty="0"/>
              <a:t>列，根据各分组下业务数量具体判断，行数具体判断；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2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4150701" y="1187101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4163540" y="1204519"/>
            <a:ext cx="33999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7663284" y="1186520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7761884" y="1203845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630903" y="2907846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9" name="文本框 358"/>
          <p:cNvSpPr txBox="1"/>
          <p:nvPr/>
        </p:nvSpPr>
        <p:spPr>
          <a:xfrm>
            <a:off x="643741" y="2925264"/>
            <a:ext cx="3411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113"/>
          <p:cNvSpPr/>
          <p:nvPr/>
        </p:nvSpPr>
        <p:spPr>
          <a:xfrm>
            <a:off x="7740853" y="770626"/>
            <a:ext cx="972000" cy="199328"/>
          </a:xfrm>
          <a:prstGeom prst="roundRect">
            <a:avLst>
              <a:gd name="adj" fmla="val 14658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年重点更新</a:t>
            </a:r>
          </a:p>
        </p:txBody>
      </p:sp>
      <p:sp>
        <p:nvSpPr>
          <p:cNvPr id="10" name="圆角矩形 49"/>
          <p:cNvSpPr/>
          <p:nvPr/>
        </p:nvSpPr>
        <p:spPr>
          <a:xfrm>
            <a:off x="6614591" y="770626"/>
            <a:ext cx="972000" cy="204236"/>
          </a:xfrm>
          <a:prstGeom prst="roundRect">
            <a:avLst>
              <a:gd name="adj" fmla="val 1465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已建设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日常维护</a:t>
            </a:r>
          </a:p>
        </p:txBody>
      </p:sp>
      <p:sp>
        <p:nvSpPr>
          <p:cNvPr id="16" name="矩形 15"/>
          <p:cNvSpPr/>
          <p:nvPr/>
        </p:nvSpPr>
        <p:spPr>
          <a:xfrm>
            <a:off x="7665677" y="2913185"/>
            <a:ext cx="1692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8517" y="2930603"/>
            <a:ext cx="15828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22644" y="2910708"/>
            <a:ext cx="1692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450264" y="2929343"/>
            <a:ext cx="15828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555" y="1191829"/>
            <a:ext cx="3456582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155" y="1209154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5343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745344" y="1451949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745343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745343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745343" y="2353543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745343" y="2584756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4149641" y="2912628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4248241" y="2929953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1580578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580578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1580578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1580750" y="235661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72108" y="114300"/>
            <a:ext cx="63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1.4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704324" y="-4974"/>
            <a:ext cx="319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业务全景图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研发领域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704324" y="314326"/>
            <a:ext cx="319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信息化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42A443-95D0-4840-9B31-A40D1B8BD7D8}" type="slidenum">
              <a:rPr lang="zh-CN" altLang="en-US" smtClean="0"/>
              <a:t>2</a:t>
            </a:fld>
            <a:r>
              <a:rPr lang="zh-CN" altLang="en-US" dirty="0"/>
              <a:t> </a:t>
            </a:r>
            <a:r>
              <a:rPr lang="en-US" altLang="zh-CN" dirty="0"/>
              <a:t>/ 31</a:t>
            </a:r>
            <a:endParaRPr lang="zh-CN" altLang="en-US" dirty="0"/>
          </a:p>
        </p:txBody>
      </p:sp>
      <p:sp>
        <p:nvSpPr>
          <p:cNvPr id="308" name="圆角矩形 113"/>
          <p:cNvSpPr/>
          <p:nvPr/>
        </p:nvSpPr>
        <p:spPr>
          <a:xfrm>
            <a:off x="8867115" y="770626"/>
            <a:ext cx="972000" cy="199328"/>
          </a:xfrm>
          <a:prstGeom prst="roundRect">
            <a:avLst>
              <a:gd name="adj" fmla="val 14658"/>
            </a:avLst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年新增规划</a:t>
            </a:r>
          </a:p>
        </p:txBody>
      </p:sp>
      <p:sp>
        <p:nvSpPr>
          <p:cNvPr id="309" name="圆角矩形 113"/>
          <p:cNvSpPr/>
          <p:nvPr/>
        </p:nvSpPr>
        <p:spPr>
          <a:xfrm>
            <a:off x="9993376" y="770626"/>
            <a:ext cx="972000" cy="199328"/>
          </a:xfrm>
          <a:prstGeom prst="roundRect">
            <a:avLst>
              <a:gd name="adj" fmla="val 14658"/>
            </a:avLst>
          </a:prstGeom>
          <a:solidFill>
            <a:srgbClr val="F8F8F8">
              <a:alpha val="88000"/>
            </a:srgbClr>
          </a:solidFill>
          <a:ln w="6350">
            <a:solidFill>
              <a:srgbClr val="00A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未来规划</a:t>
            </a:r>
          </a:p>
        </p:txBody>
      </p:sp>
      <p:sp>
        <p:nvSpPr>
          <p:cNvPr id="313" name="矩形 312"/>
          <p:cNvSpPr/>
          <p:nvPr/>
        </p:nvSpPr>
        <p:spPr>
          <a:xfrm>
            <a:off x="2404016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404017" y="1451949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404016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2404016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2404016" y="2353543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2404016" y="2584756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3239251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3239251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239251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3239423" y="235661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7718439" y="362818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7718440" y="3176732"/>
            <a:ext cx="1584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7718439" y="3397460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7718439" y="385325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7718439" y="4078326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7718439" y="4309539"/>
            <a:ext cx="1584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8553674" y="362818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8553674" y="3397460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8553674" y="385325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8553846" y="408139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640" y="4675459"/>
            <a:ext cx="10616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填写说明：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、根据此前大家整理的业务清单，每个领域更新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、每个领域下维护</a:t>
            </a:r>
            <a:r>
              <a:rPr lang="en-US" altLang="zh-CN" dirty="0"/>
              <a:t>2</a:t>
            </a:r>
            <a:r>
              <a:rPr lang="zh-CN" altLang="en-US" dirty="0"/>
              <a:t>级</a:t>
            </a:r>
            <a:r>
              <a:rPr lang="en-US" altLang="zh-CN" dirty="0"/>
              <a:t>【</a:t>
            </a:r>
            <a:r>
              <a:rPr lang="zh-CN" altLang="en-US" dirty="0"/>
              <a:t>业务分组</a:t>
            </a:r>
            <a:r>
              <a:rPr lang="en-US" altLang="zh-CN" dirty="0"/>
              <a:t>】-【</a:t>
            </a:r>
            <a:r>
              <a:rPr lang="zh-CN" altLang="en-US" dirty="0"/>
              <a:t>业务名称</a:t>
            </a:r>
            <a:r>
              <a:rPr lang="en-US" altLang="zh-CN" dirty="0"/>
              <a:t>】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、页面元素复制后更新文字，避免拖拉高度、宽度造成样式不统一；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、根据建设计划不同，用取色器取右上角颜色，避免颜色色差；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、各领域下分组尽量整齐，每个领域最后是一张大的矩形（或接近矩形）；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、分组采用</a:t>
            </a:r>
            <a:r>
              <a:rPr lang="en-US" altLang="zh-CN" dirty="0"/>
              <a:t>1</a:t>
            </a:r>
            <a:r>
              <a:rPr lang="zh-CN" altLang="en-US" dirty="0"/>
              <a:t>列、</a:t>
            </a:r>
            <a:r>
              <a:rPr lang="en-US" altLang="zh-CN" dirty="0"/>
              <a:t>2</a:t>
            </a:r>
            <a:r>
              <a:rPr lang="zh-CN" altLang="en-US" dirty="0"/>
              <a:t>列、</a:t>
            </a:r>
            <a:r>
              <a:rPr lang="en-US" altLang="zh-CN" dirty="0"/>
              <a:t>4</a:t>
            </a:r>
            <a:r>
              <a:rPr lang="zh-CN" altLang="en-US" dirty="0"/>
              <a:t>列，根据各分组下业务数量具体判断，行数具体判断；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4150701" y="1187101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4163540" y="1204519"/>
            <a:ext cx="33999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7663284" y="1186520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7761884" y="1203845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630903" y="2907846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9" name="文本框 358"/>
          <p:cNvSpPr txBox="1"/>
          <p:nvPr/>
        </p:nvSpPr>
        <p:spPr>
          <a:xfrm>
            <a:off x="643741" y="2925264"/>
            <a:ext cx="3411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113"/>
          <p:cNvSpPr/>
          <p:nvPr/>
        </p:nvSpPr>
        <p:spPr>
          <a:xfrm>
            <a:off x="7740853" y="770626"/>
            <a:ext cx="972000" cy="199328"/>
          </a:xfrm>
          <a:prstGeom prst="roundRect">
            <a:avLst>
              <a:gd name="adj" fmla="val 14658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年重点更新</a:t>
            </a:r>
          </a:p>
        </p:txBody>
      </p:sp>
      <p:sp>
        <p:nvSpPr>
          <p:cNvPr id="10" name="圆角矩形 49"/>
          <p:cNvSpPr/>
          <p:nvPr/>
        </p:nvSpPr>
        <p:spPr>
          <a:xfrm>
            <a:off x="6614591" y="770626"/>
            <a:ext cx="972000" cy="204236"/>
          </a:xfrm>
          <a:prstGeom prst="roundRect">
            <a:avLst>
              <a:gd name="adj" fmla="val 1465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已建设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日常维护</a:t>
            </a:r>
          </a:p>
        </p:txBody>
      </p:sp>
      <p:sp>
        <p:nvSpPr>
          <p:cNvPr id="16" name="矩形 15"/>
          <p:cNvSpPr/>
          <p:nvPr/>
        </p:nvSpPr>
        <p:spPr>
          <a:xfrm>
            <a:off x="7665677" y="2913185"/>
            <a:ext cx="1692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8517" y="2930603"/>
            <a:ext cx="15828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22644" y="2910708"/>
            <a:ext cx="1692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450264" y="2929343"/>
            <a:ext cx="15828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555" y="1191829"/>
            <a:ext cx="3456582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155" y="1209154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5343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745344" y="1451949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745343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745343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745343" y="2353543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745343" y="2584756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4149641" y="2912628"/>
            <a:ext cx="3456000" cy="1656000"/>
          </a:xfrm>
          <a:prstGeom prst="rect">
            <a:avLst/>
          </a:prstGeom>
          <a:noFill/>
          <a:ln w="12700">
            <a:solidFill>
              <a:srgbClr val="E60A1E">
                <a:alpha val="4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4248241" y="2929953"/>
            <a:ext cx="32578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业务分组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1580578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580578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1580578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1580750" y="235661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72108" y="114300"/>
            <a:ext cx="63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1.4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704324" y="-4974"/>
            <a:ext cx="319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业务全景图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质量领域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704324" y="314326"/>
            <a:ext cx="319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信息化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42A443-95D0-4840-9B31-A40D1B8BD7D8}" type="slidenum">
              <a:rPr lang="zh-CN" altLang="en-US" smtClean="0"/>
              <a:t>3</a:t>
            </a:fld>
            <a:r>
              <a:rPr lang="zh-CN" altLang="en-US" dirty="0"/>
              <a:t> </a:t>
            </a:r>
            <a:r>
              <a:rPr lang="en-US" altLang="zh-CN" dirty="0"/>
              <a:t>/ 31</a:t>
            </a:r>
            <a:endParaRPr lang="zh-CN" altLang="en-US" dirty="0"/>
          </a:p>
        </p:txBody>
      </p:sp>
      <p:sp>
        <p:nvSpPr>
          <p:cNvPr id="308" name="圆角矩形 113"/>
          <p:cNvSpPr/>
          <p:nvPr/>
        </p:nvSpPr>
        <p:spPr>
          <a:xfrm>
            <a:off x="8867115" y="770626"/>
            <a:ext cx="972000" cy="199328"/>
          </a:xfrm>
          <a:prstGeom prst="roundRect">
            <a:avLst>
              <a:gd name="adj" fmla="val 14658"/>
            </a:avLst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年新增规划</a:t>
            </a:r>
          </a:p>
        </p:txBody>
      </p:sp>
      <p:sp>
        <p:nvSpPr>
          <p:cNvPr id="309" name="圆角矩形 113"/>
          <p:cNvSpPr/>
          <p:nvPr/>
        </p:nvSpPr>
        <p:spPr>
          <a:xfrm>
            <a:off x="9993376" y="770626"/>
            <a:ext cx="972000" cy="199328"/>
          </a:xfrm>
          <a:prstGeom prst="roundRect">
            <a:avLst>
              <a:gd name="adj" fmla="val 14658"/>
            </a:avLst>
          </a:prstGeom>
          <a:solidFill>
            <a:srgbClr val="F8F8F8">
              <a:alpha val="88000"/>
            </a:srgbClr>
          </a:solidFill>
          <a:ln w="6350">
            <a:solidFill>
              <a:srgbClr val="00A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未来规划</a:t>
            </a:r>
          </a:p>
        </p:txBody>
      </p:sp>
      <p:sp>
        <p:nvSpPr>
          <p:cNvPr id="313" name="矩形 312"/>
          <p:cNvSpPr/>
          <p:nvPr/>
        </p:nvSpPr>
        <p:spPr>
          <a:xfrm>
            <a:off x="2404016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404017" y="1451949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404016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2404016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2404016" y="2353543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2404016" y="2584756"/>
            <a:ext cx="1584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3239251" y="190340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3239251" y="1672677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239251" y="212847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3239423" y="2356615"/>
            <a:ext cx="756000" cy="198000"/>
          </a:xfrm>
          <a:prstGeom prst="rect">
            <a:avLst/>
          </a:prstGeom>
          <a:solidFill>
            <a:srgbClr val="E2F0D9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7718439" y="362818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7718440" y="3176732"/>
            <a:ext cx="1584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7718439" y="3397460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7718439" y="385325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7718439" y="4078326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7718439" y="4309539"/>
            <a:ext cx="1584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8553674" y="362818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8553674" y="3397460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8553674" y="385325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8553846" y="4081398"/>
            <a:ext cx="756000" cy="198000"/>
          </a:xfrm>
          <a:prstGeom prst="rect">
            <a:avLst/>
          </a:prstGeom>
          <a:solidFill>
            <a:srgbClr val="FEE6E8"/>
          </a:solidFill>
          <a:ln w="6350">
            <a:solidFill>
              <a:srgbClr val="E60A1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业务名称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640" y="4675459"/>
            <a:ext cx="10616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填写说明：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、根据此前大家整理的业务清单，每个领域更新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、每个领域下维护</a:t>
            </a:r>
            <a:r>
              <a:rPr lang="en-US" altLang="zh-CN" dirty="0"/>
              <a:t>2</a:t>
            </a:r>
            <a:r>
              <a:rPr lang="zh-CN" altLang="en-US" dirty="0"/>
              <a:t>级</a:t>
            </a:r>
            <a:r>
              <a:rPr lang="en-US" altLang="zh-CN" dirty="0"/>
              <a:t>【</a:t>
            </a:r>
            <a:r>
              <a:rPr lang="zh-CN" altLang="en-US" dirty="0"/>
              <a:t>业务分组</a:t>
            </a:r>
            <a:r>
              <a:rPr lang="en-US" altLang="zh-CN" dirty="0"/>
              <a:t>】-【</a:t>
            </a:r>
            <a:r>
              <a:rPr lang="zh-CN" altLang="en-US" dirty="0"/>
              <a:t>业务名称</a:t>
            </a:r>
            <a:r>
              <a:rPr lang="en-US" altLang="zh-CN" dirty="0"/>
              <a:t>】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、页面元素复制后更新文字，避免拖拉高度、宽度造成样式不统一；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、根据建设计划不同，用取色器取右上角颜色，避免颜色色差；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、各领域下分组尽量整齐，每个领域最后是一张大的矩形（或接近矩形）；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、分组采用</a:t>
            </a:r>
            <a:r>
              <a:rPr lang="en-US" altLang="zh-CN" dirty="0"/>
              <a:t>1</a:t>
            </a:r>
            <a:r>
              <a:rPr lang="zh-CN" altLang="en-US" dirty="0"/>
              <a:t>列、</a:t>
            </a:r>
            <a:r>
              <a:rPr lang="en-US" altLang="zh-CN" dirty="0"/>
              <a:t>2</a:t>
            </a:r>
            <a:r>
              <a:rPr lang="zh-CN" altLang="en-US" dirty="0"/>
              <a:t>列、</a:t>
            </a:r>
            <a:r>
              <a:rPr lang="en-US" altLang="zh-CN" dirty="0"/>
              <a:t>4</a:t>
            </a:r>
            <a:r>
              <a:rPr lang="zh-CN" altLang="en-US" dirty="0"/>
              <a:t>列，根据各分组下业务数量具体判断，行数具体判断；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98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UxMGM1NjlhYTRjNDc5YTE4YjhhYWRkODE3NjM1MTAifQ=="/>
</p:tagLst>
</file>

<file path=ppt/theme/theme1.xml><?xml version="1.0" encoding="utf-8"?>
<a:theme xmlns:a="http://schemas.openxmlformats.org/drawingml/2006/main" name="Office 主题">
  <a:themeElements>
    <a:clrScheme name="鼎信主题色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E60A1E"/>
      </a:accent1>
      <a:accent2>
        <a:srgbClr val="FF8C2E"/>
      </a:accent2>
      <a:accent3>
        <a:srgbClr val="B6B4B4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1049</Words>
  <Application>Microsoft Office PowerPoint</Application>
  <PresentationFormat>宽屏</PresentationFormat>
  <Paragraphs>208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华文行楷</vt:lpstr>
      <vt:lpstr>微软雅黑</vt:lpstr>
      <vt:lpstr>Arial</vt:lpstr>
      <vt:lpstr>Buxton Sketch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DPHOME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 du</dc:creator>
  <cp:lastModifiedBy>焓超 赵</cp:lastModifiedBy>
  <cp:revision>2454</cp:revision>
  <dcterms:created xsi:type="dcterms:W3CDTF">2014-12-17T15:36:00Z</dcterms:created>
  <dcterms:modified xsi:type="dcterms:W3CDTF">2023-11-28T12:07:01Z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CA41E6A2DBE4421B8ABA08C00F82F8E0_12</vt:lpwstr>
  </property>
  <property fmtid="{D5CDD505-2E9C-101B-9397-08002B2CF9AE}" pid="3" name="KSOProductBuildVer">
    <vt:lpwstr>2052-12.1.0.15712</vt:lpwstr>
  </property>
</Properties>
</file>