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70" r:id="rId5"/>
    <p:sldId id="259" r:id="rId6"/>
    <p:sldId id="271" r:id="rId7"/>
    <p:sldId id="260" r:id="rId8"/>
    <p:sldId id="261" r:id="rId9"/>
    <p:sldId id="262" r:id="rId10"/>
    <p:sldId id="272" r:id="rId11"/>
    <p:sldId id="263" r:id="rId12"/>
    <p:sldId id="273" r:id="rId13"/>
    <p:sldId id="274" r:id="rId14"/>
    <p:sldId id="269" r:id="rId15"/>
  </p:sldIdLst>
  <p:sldSz cx="9144000" cy="5143500" type="screen16x9"/>
  <p:notesSz cx="6858000" cy="9144000"/>
  <p:embeddedFontLst>
    <p:embeddedFont>
      <p:font typeface="Economica" panose="020B0604020202020204" charset="0"/>
      <p:regular r:id="rId17"/>
      <p:bold r:id="rId18"/>
      <p:italic r:id="rId19"/>
      <p:boldItalic r:id="rId20"/>
    </p:embeddedFont>
    <p:embeddedFont>
      <p:font typeface="Myanmar Text" panose="020B0502040204020203" pitchFamily="34" charset="0"/>
      <p:regular r:id="rId21"/>
      <p:bold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Tempus Sans ITC" panose="04020404030D07020202" pitchFamily="82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94506eeb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94506eeb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94506eebb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94506eebb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94506eeb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94506eeb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94506eeb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94506eeb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94506eeb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94506eeb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94506eebb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94506eebb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94506eebb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94506eebb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94506eebb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94506eebb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203300" y="1712030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Scraping, Data Cleaning, EDA &amp; Visualization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/Flipkart/Televisions</a:t>
            </a:r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790575" y="3624855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7425"/>
              <a:buNone/>
            </a:pPr>
            <a:r>
              <a:rPr lang="en" sz="3709" dirty="0">
                <a:solidFill>
                  <a:schemeClr val="dk1"/>
                </a:solidFill>
              </a:rPr>
              <a:t>Fleena Christy</a:t>
            </a:r>
            <a:endParaRPr sz="3509" dirty="0"/>
          </a:p>
        </p:txBody>
      </p:sp>
      <p:sp>
        <p:nvSpPr>
          <p:cNvPr id="64" name="Google Shape;64;p13"/>
          <p:cNvSpPr txBox="1"/>
          <p:nvPr/>
        </p:nvSpPr>
        <p:spPr>
          <a:xfrm>
            <a:off x="203300" y="32492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E98D9-6F05-44CA-AAA4-5F123ADF9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53340"/>
            <a:ext cx="8520600" cy="4960620"/>
          </a:xfrm>
        </p:spPr>
        <p:txBody>
          <a:bodyPr/>
          <a:lstStyle/>
          <a:p>
            <a:pPr marL="11430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A1D998-5079-4201-A004-555AD0531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31512"/>
            <a:ext cx="8808720" cy="2507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2B36BD-9048-4A5F-8981-2D611FC14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05524"/>
            <a:ext cx="9144000" cy="250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4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212640" y="68580"/>
            <a:ext cx="8520600" cy="4038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u="sng" dirty="0">
                <a:latin typeface="+mj-lt"/>
              </a:rPr>
              <a:t>Bivariate Analysis Using Multivariate Dataset plotting Heatmap &amp; </a:t>
            </a:r>
            <a:r>
              <a:rPr lang="en-IN" sz="1800" u="sng" dirty="0" err="1">
                <a:latin typeface="+mj-lt"/>
              </a:rPr>
              <a:t>Pairplot</a:t>
            </a:r>
            <a:endParaRPr sz="1800" u="sng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1BBB26-7B5D-4882-8D48-D23F35F75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8528"/>
            <a:ext cx="9083040" cy="442827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CDD9D3-65FB-4A3F-AC04-E95E260B3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" y="129500"/>
            <a:ext cx="8770620" cy="488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47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5550B8-3016-44F8-A9F3-5379B5480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"/>
            <a:ext cx="9144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56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3407550" y="1782075"/>
            <a:ext cx="2036400" cy="96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Scraping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Data cleaning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EDA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Data Visualization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/>
              <a:t>Using BeautifulSoup &amp; Request, Webscrap “Top Rated 4K HD Televisions in Discounts”  list of data from </a:t>
            </a:r>
            <a:r>
              <a:rPr lang="en-IN" dirty="0"/>
              <a:t>Flipkart.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/>
              <a:t>Cleanse the data and Analyse the data for Extracting Best Tv under Specifications. 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750" i="1" dirty="0"/>
              <a:t>Perform Data Visualization techniques over the Specifications to produce visual summary of information which makes it easier to indentify patterns &amp; trends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60C6C-E879-4D9E-8138-5F4E8AE2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45427"/>
            <a:ext cx="8520600" cy="637553"/>
          </a:xfrm>
        </p:spPr>
        <p:txBody>
          <a:bodyPr>
            <a:normAutofit fontScale="90000"/>
          </a:bodyPr>
          <a:lstStyle/>
          <a:p>
            <a:r>
              <a:rPr lang="en-IN" dirty="0"/>
              <a:t>Web Scraping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86CD1-76F1-4A51-941F-7DF6AFFC1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00100"/>
            <a:ext cx="1890480" cy="5260577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IN" sz="1600" dirty="0">
                <a:latin typeface="Tempus Sans ITC" panose="04020404030D07020202" pitchFamily="82" charset="0"/>
              </a:rPr>
              <a:t>Extracting “Television” data from “Flipkart” by iterating over 8 Pages of information.</a:t>
            </a:r>
          </a:p>
          <a:p>
            <a:pPr marL="114300" indent="0">
              <a:buNone/>
            </a:pPr>
            <a:r>
              <a:rPr lang="en-IN" sz="1600" dirty="0">
                <a:latin typeface="Tempus Sans ITC" panose="04020404030D07020202" pitchFamily="82" charset="0"/>
              </a:rPr>
              <a:t>Iterating each column and storing them as a Data Frame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FF7D5-D509-41AA-9F18-DF98A8C85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260" y="12462"/>
            <a:ext cx="6576060" cy="39499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4B5F5E-359B-4846-8A35-AA5BE6CAC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" y="3962400"/>
            <a:ext cx="8983980" cy="116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61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Myanmar Text" panose="020B0502040204020203" pitchFamily="34" charset="0"/>
                <a:cs typeface="Myanmar Text" panose="020B0502040204020203" pitchFamily="34" charset="0"/>
              </a:rPr>
              <a:t>-Striping off, cleaning column values and extracting only the required data to store in DataFrame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latin typeface="Myanmar Text" panose="020B0502040204020203" pitchFamily="34" charset="0"/>
              <a:cs typeface="Myanmar Text" panose="020B0502040204020203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Myanmar Text" panose="020B0502040204020203" pitchFamily="34" charset="0"/>
                <a:cs typeface="Myanmar Text" panose="020B0502040204020203" pitchFamily="34" charset="0"/>
              </a:rPr>
              <a:t>-Checking for unique values to identify any mismatch is present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latin typeface="Myanmar Text" panose="020B0502040204020203" pitchFamily="34" charset="0"/>
              <a:cs typeface="Myanmar Text" panose="020B0502040204020203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latin typeface="Myanmar Text" panose="020B0502040204020203" pitchFamily="34" charset="0"/>
              <a:cs typeface="Myanmar Text" panose="020B0502040204020203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latin typeface="Myanmar Text" panose="020B0502040204020203" pitchFamily="34" charset="0"/>
              <a:cs typeface="Myanmar Text" panose="020B0502040204020203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latin typeface="Myanmar Text" panose="020B0502040204020203" pitchFamily="34" charset="0"/>
              <a:cs typeface="Myanmar Text" panose="020B0502040204020203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latin typeface="Myanmar Text" panose="020B0502040204020203" pitchFamily="34" charset="0"/>
              <a:cs typeface="Myanmar Text" panose="020B0502040204020203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latin typeface="Myanmar Text" panose="020B0502040204020203" pitchFamily="34" charset="0"/>
              <a:cs typeface="Myanmar Text" panose="020B0502040204020203" pitchFamily="34" charset="0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Myanmar Text" panose="020B0502040204020203" pitchFamily="34" charset="0"/>
                <a:cs typeface="Myanmar Text" panose="020B0502040204020203" pitchFamily="34" charset="0"/>
              </a:rPr>
              <a:t>-Shifting row values to check for correctness of the data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1B13F4-3334-4638-A342-0DA110410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" y="1504950"/>
            <a:ext cx="8334376" cy="3467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90DB5B-36B6-4662-83EE-91E83A5CE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12" y="2146934"/>
            <a:ext cx="8520600" cy="13735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6BA5E6-8DF6-4FB9-8E32-172ED6DD42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" y="3815714"/>
            <a:ext cx="8160068" cy="9855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66E7C-5099-4622-A01D-CB3AA7388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" y="137160"/>
            <a:ext cx="8808720" cy="4746865"/>
          </a:xfrm>
        </p:spPr>
        <p:txBody>
          <a:bodyPr/>
          <a:lstStyle/>
          <a:p>
            <a:pPr marL="114300" indent="0">
              <a:buNone/>
            </a:pPr>
            <a:r>
              <a:rPr lang="en-IN" dirty="0"/>
              <a:t>-</a:t>
            </a:r>
            <a:r>
              <a:rPr lang="en-IN" sz="1400" dirty="0">
                <a:latin typeface="Myanmar Text" panose="020B0502040204020203" pitchFamily="34" charset="0"/>
                <a:cs typeface="Myanmar Text" panose="020B0502040204020203" pitchFamily="34" charset="0"/>
              </a:rPr>
              <a:t>Calculating Discount Percentage from Original Price and Discounted Price available in the data for discount information while selecting the Television.</a:t>
            </a:r>
          </a:p>
          <a:p>
            <a:pPr marL="114300" indent="0">
              <a:buNone/>
            </a:pPr>
            <a:endParaRPr lang="en-IN" sz="1400" dirty="0">
              <a:latin typeface="Myanmar Text" panose="020B0502040204020203" pitchFamily="34" charset="0"/>
              <a:cs typeface="Myanmar Text" panose="020B0502040204020203" pitchFamily="34" charset="0"/>
            </a:endParaRPr>
          </a:p>
          <a:p>
            <a:pPr marL="114300" indent="0">
              <a:buNone/>
            </a:pPr>
            <a:endParaRPr lang="en-IN" sz="1400" dirty="0">
              <a:latin typeface="Myanmar Text" panose="020B0502040204020203" pitchFamily="34" charset="0"/>
              <a:cs typeface="Myanmar Text" panose="020B0502040204020203" pitchFamily="34" charset="0"/>
            </a:endParaRPr>
          </a:p>
          <a:p>
            <a:pPr marL="114300" indent="0">
              <a:buNone/>
            </a:pPr>
            <a:r>
              <a:rPr lang="en-IN" sz="1400" dirty="0">
                <a:latin typeface="Myanmar Text" panose="020B0502040204020203" pitchFamily="34" charset="0"/>
                <a:cs typeface="Myanmar Text" panose="020B0502040204020203" pitchFamily="34" charset="0"/>
              </a:rPr>
              <a:t>-Extracting Brand Name from the product description in the data.</a:t>
            </a:r>
          </a:p>
          <a:p>
            <a:pPr marL="114300" indent="0">
              <a:buNone/>
            </a:pPr>
            <a:endParaRPr lang="en-IN" sz="1400" dirty="0">
              <a:latin typeface="Myanmar Text" panose="020B0502040204020203" pitchFamily="34" charset="0"/>
              <a:cs typeface="Myanmar Text" panose="020B0502040204020203" pitchFamily="34" charset="0"/>
            </a:endParaRPr>
          </a:p>
          <a:p>
            <a:pPr marL="114300" indent="0">
              <a:buNone/>
            </a:pPr>
            <a:endParaRPr lang="en-IN" sz="1400" dirty="0">
              <a:latin typeface="Myanmar Text" panose="020B0502040204020203" pitchFamily="34" charset="0"/>
              <a:cs typeface="Myanmar Text" panose="020B0502040204020203" pitchFamily="34" charset="0"/>
            </a:endParaRPr>
          </a:p>
          <a:p>
            <a:pPr marL="114300" indent="0">
              <a:buNone/>
            </a:pPr>
            <a:r>
              <a:rPr lang="en-IN" sz="1400" dirty="0">
                <a:latin typeface="Myanmar Text" panose="020B0502040204020203" pitchFamily="34" charset="0"/>
                <a:cs typeface="Myanmar Text" panose="020B0502040204020203" pitchFamily="34" charset="0"/>
              </a:rPr>
              <a:t>-Converting the objects into float values for processing the data further.</a:t>
            </a:r>
          </a:p>
          <a:p>
            <a:pPr marL="114300" indent="0">
              <a:buNone/>
            </a:pPr>
            <a:endParaRPr lang="en-IN" sz="1400" dirty="0">
              <a:latin typeface="Myanmar Text" panose="020B0502040204020203" pitchFamily="34" charset="0"/>
              <a:cs typeface="Myanmar Text" panose="020B0502040204020203" pitchFamily="34" charset="0"/>
            </a:endParaRPr>
          </a:p>
          <a:p>
            <a:pPr marL="114300" indent="0">
              <a:buNone/>
            </a:pPr>
            <a:endParaRPr lang="en-IN" sz="1400" dirty="0">
              <a:latin typeface="Myanmar Text" panose="020B0502040204020203" pitchFamily="34" charset="0"/>
              <a:cs typeface="Myanmar Text" panose="020B0502040204020203" pitchFamily="34" charset="0"/>
            </a:endParaRPr>
          </a:p>
          <a:p>
            <a:pPr marL="114300" indent="0">
              <a:buNone/>
            </a:pPr>
            <a:endParaRPr lang="en-IN" sz="1400" dirty="0">
              <a:latin typeface="Myanmar Text" panose="020B0502040204020203" pitchFamily="34" charset="0"/>
              <a:cs typeface="Myanmar Text" panose="020B0502040204020203" pitchFamily="34" charset="0"/>
            </a:endParaRPr>
          </a:p>
          <a:p>
            <a:pPr marL="114300" indent="0">
              <a:buNone/>
            </a:pPr>
            <a:r>
              <a:rPr lang="en-IN" sz="1400" dirty="0">
                <a:latin typeface="Myanmar Text" panose="020B0502040204020203" pitchFamily="34" charset="0"/>
                <a:cs typeface="Myanmar Text" panose="020B0502040204020203" pitchFamily="34" charset="0"/>
              </a:rPr>
              <a:t>-Checking Mino Matrix if any missing data.</a:t>
            </a:r>
          </a:p>
          <a:p>
            <a:pPr marL="114300" indent="0">
              <a:buNone/>
            </a:pPr>
            <a:endParaRPr lang="en-IN" sz="1400" dirty="0">
              <a:latin typeface="Myanmar Text" panose="020B0502040204020203" pitchFamily="34" charset="0"/>
              <a:cs typeface="Myanmar Text" panose="020B0502040204020203" pitchFamily="34" charset="0"/>
            </a:endParaRPr>
          </a:p>
          <a:p>
            <a:pPr marL="114300" indent="0">
              <a:buNone/>
            </a:pPr>
            <a:endParaRPr lang="en-IN" sz="1400" dirty="0">
              <a:latin typeface="Myanmar Text" panose="020B0502040204020203" pitchFamily="34" charset="0"/>
              <a:cs typeface="Myanmar Text" panose="020B0502040204020203" pitchFamily="34" charset="0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IN" sz="1400" dirty="0">
                <a:latin typeface="Myanmar Text" panose="020B0502040204020203" pitchFamily="34" charset="0"/>
                <a:cs typeface="Myanmar Text" panose="020B0502040204020203" pitchFamily="34" charset="0"/>
              </a:rPr>
              <a:t>-Rearranging Columns for ease of data presentation while performing Analysis.</a:t>
            </a:r>
          </a:p>
          <a:p>
            <a:pPr marL="114300" indent="0">
              <a:buNone/>
            </a:pPr>
            <a:endParaRPr lang="en-IN" sz="1400" dirty="0">
              <a:latin typeface="Myanmar Text" panose="020B0502040204020203" pitchFamily="34" charset="0"/>
              <a:cs typeface="Myanmar Text" panose="020B0502040204020203" pitchFamily="34" charset="0"/>
            </a:endParaRPr>
          </a:p>
          <a:p>
            <a:pPr marL="114300" indent="0">
              <a:buNone/>
            </a:pPr>
            <a:endParaRPr lang="en-IN" sz="1400" dirty="0">
              <a:latin typeface="Myanmar Text" panose="020B0502040204020203" pitchFamily="34" charset="0"/>
              <a:cs typeface="Myanmar Text" panose="020B0502040204020203" pitchFamily="34" charset="0"/>
            </a:endParaRPr>
          </a:p>
          <a:p>
            <a:pPr marL="114300" indent="0">
              <a:buNone/>
            </a:pPr>
            <a:endParaRPr lang="en-IN" sz="1400" dirty="0">
              <a:latin typeface="Myanmar Text" panose="020B0502040204020203" pitchFamily="34" charset="0"/>
              <a:cs typeface="Myanmar Text" panose="020B0502040204020203" pitchFamily="34" charset="0"/>
            </a:endParaRPr>
          </a:p>
          <a:p>
            <a:pPr marL="114300" indent="0">
              <a:buNone/>
            </a:pPr>
            <a:endParaRPr lang="en-IN" sz="1400" dirty="0"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9A3BFA-98D7-4D51-9708-886BEA184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58" y="779764"/>
            <a:ext cx="8724102" cy="3708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FB5EFD-761B-48FF-8096-4CB6A8108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58" y="1551448"/>
            <a:ext cx="8808720" cy="3921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0FD056-D5EF-4338-AFE5-09EA618A7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58" y="2275347"/>
            <a:ext cx="8670761" cy="5669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60C147-342D-458D-89EF-DCE11AC7EF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427" y="3232264"/>
            <a:ext cx="8603933" cy="4802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6A8555-A4DD-456D-9D75-BD5F92C518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258" y="4037677"/>
            <a:ext cx="8724102" cy="56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8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45000" y="116175"/>
            <a:ext cx="8520600" cy="9540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070235"/>
            <a:ext cx="8740860" cy="3524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/>
              <a:t>-</a:t>
            </a:r>
            <a:r>
              <a:rPr lang="en-IN" sz="1400" dirty="0">
                <a:latin typeface="Myanmar Text" panose="020B0502040204020203" pitchFamily="34" charset="0"/>
                <a:cs typeface="Myanmar Text" panose="020B0502040204020203" pitchFamily="34" charset="0"/>
              </a:rPr>
              <a:t>Grouping by required columns to analyse the data.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IN" sz="1400" dirty="0">
              <a:latin typeface="Myanmar Text" panose="020B0502040204020203" pitchFamily="34" charset="0"/>
              <a:cs typeface="Myanmar Tex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400" dirty="0">
                <a:latin typeface="Myanmar Text" panose="020B0502040204020203" pitchFamily="34" charset="0"/>
                <a:cs typeface="Myanmar Text" panose="020B0502040204020203" pitchFamily="34" charset="0"/>
              </a:rPr>
              <a:t>-Calculating count of variable by </a:t>
            </a:r>
            <a:r>
              <a:rPr lang="en-IN" sz="1400" dirty="0" err="1">
                <a:latin typeface="Myanmar Text" panose="020B0502040204020203" pitchFamily="34" charset="0"/>
                <a:cs typeface="Myanmar Text" panose="020B0502040204020203" pitchFamily="34" charset="0"/>
              </a:rPr>
              <a:t>groupby</a:t>
            </a:r>
            <a:r>
              <a:rPr lang="en-IN" sz="1400" dirty="0">
                <a:latin typeface="Myanmar Text" panose="020B0502040204020203" pitchFamily="34" charset="0"/>
                <a:cs typeface="Myanmar Text" panose="020B0502040204020203" pitchFamily="34" charset="0"/>
              </a:rPr>
              <a:t> from the data.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IN" sz="1400" dirty="0">
              <a:latin typeface="Myanmar Text" panose="020B0502040204020203" pitchFamily="34" charset="0"/>
              <a:cs typeface="Myanmar Tex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400" dirty="0">
                <a:latin typeface="Myanmar Text" panose="020B0502040204020203" pitchFamily="34" charset="0"/>
                <a:cs typeface="Myanmar Text" panose="020B0502040204020203" pitchFamily="34" charset="0"/>
              </a:rPr>
              <a:t>-Calculating the pivot table for Screen Size over Brand Name for better understanding from the matrix.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IN" sz="1400" dirty="0">
              <a:latin typeface="Myanmar Text" panose="020B0502040204020203" pitchFamily="34" charset="0"/>
              <a:cs typeface="Myanmar Tex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400" dirty="0">
                <a:latin typeface="Myanmar Text" panose="020B0502040204020203" pitchFamily="34" charset="0"/>
                <a:cs typeface="Myanmar Text" panose="020B0502040204020203" pitchFamily="34" charset="0"/>
              </a:rPr>
              <a:t>-Calculating the cross tabs for the values against Brand Name for better understanding of analysis.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C19CA7-118D-4DA2-87CE-8CAA2F567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82154"/>
            <a:ext cx="8229600" cy="5010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2B2BD8-AC41-4DBA-B69C-6FCB01C13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504123"/>
            <a:ext cx="8229600" cy="501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374EC6-D121-4A33-99D6-BCFA06ADB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311883"/>
            <a:ext cx="8595360" cy="4447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C23589-5C92-4E43-9BE9-E9D2A350F8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475" y="4119633"/>
            <a:ext cx="8401050" cy="44477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130550"/>
            <a:ext cx="8520600" cy="6162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lang="en" sz="3200" dirty="0"/>
              <a:t>Data Visualization</a:t>
            </a:r>
            <a:endParaRPr sz="3200" b="1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4190DE-E798-41B4-B66C-870859FC091D}"/>
              </a:ext>
            </a:extLst>
          </p:cNvPr>
          <p:cNvSpPr txBox="1"/>
          <p:nvPr/>
        </p:nvSpPr>
        <p:spPr>
          <a:xfrm>
            <a:off x="311700" y="609482"/>
            <a:ext cx="864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/>
              <a:t>Univariate Analysis Using Plot Histograms, </a:t>
            </a:r>
            <a:r>
              <a:rPr lang="en-US" sz="1800" u="sng" dirty="0" err="1"/>
              <a:t>Countplots</a:t>
            </a:r>
            <a:r>
              <a:rPr lang="en-US" sz="1800" u="sng" dirty="0"/>
              <a:t>, </a:t>
            </a:r>
            <a:r>
              <a:rPr lang="en-US" sz="1800" u="sng" dirty="0" err="1"/>
              <a:t>Kde</a:t>
            </a:r>
            <a:r>
              <a:rPr lang="en-US" sz="1800" u="sng" dirty="0"/>
              <a:t>, </a:t>
            </a:r>
            <a:r>
              <a:rPr lang="en-US" sz="1800" u="sng" dirty="0" err="1"/>
              <a:t>Displots</a:t>
            </a:r>
            <a:r>
              <a:rPr lang="en-US" sz="1800" u="sng" dirty="0"/>
              <a:t> and </a:t>
            </a:r>
            <a:r>
              <a:rPr lang="en-US" sz="1800" u="sng" dirty="0" err="1"/>
              <a:t>BoxPlots</a:t>
            </a:r>
            <a:endParaRPr lang="en-IN" sz="18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0AA8C3-4149-401D-BB54-2E5B03721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6" y="948335"/>
            <a:ext cx="4215764" cy="2107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17094C-688C-446B-AB89-91117A2A8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210" y="1062636"/>
            <a:ext cx="4141110" cy="19024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C3556A-D2ED-48E7-B82D-A4A2061A8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6" y="3071566"/>
            <a:ext cx="3072764" cy="20008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6452CF-12FB-4689-984F-B962A69C8C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0246" y="3084371"/>
            <a:ext cx="2920364" cy="19929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3802A6-EAA6-46D2-A324-19DB980861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0610" y="2965132"/>
            <a:ext cx="3237548" cy="21072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209245"/>
            <a:ext cx="8603700" cy="3927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latin typeface="+mj-lt"/>
              </a:rPr>
              <a:t>Bivariate Analysis Using </a:t>
            </a:r>
            <a:r>
              <a:rPr lang="en-US" sz="1800" u="sng" dirty="0" err="1">
                <a:latin typeface="+mj-lt"/>
              </a:rPr>
              <a:t>Jointplot</a:t>
            </a:r>
            <a:r>
              <a:rPr lang="en-US" sz="1800" u="sng" dirty="0">
                <a:latin typeface="+mj-lt"/>
              </a:rPr>
              <a:t>, Boxplot, Scatterplot &amp; </a:t>
            </a:r>
            <a:r>
              <a:rPr lang="en-US" sz="1800" u="sng" dirty="0" err="1">
                <a:latin typeface="+mj-lt"/>
              </a:rPr>
              <a:t>Barplot</a:t>
            </a:r>
            <a:endParaRPr sz="1800" u="sng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E91309-8509-4176-88A2-D7321E150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4" y="510541"/>
            <a:ext cx="4812108" cy="23469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734314-7930-43A1-AFCD-AC55D87A2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422" y="502921"/>
            <a:ext cx="4030978" cy="23545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3E1EB4-D171-4E1D-9822-DE853CDC37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07" y="2933185"/>
            <a:ext cx="8837293" cy="21341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315</Words>
  <Application>Microsoft Office PowerPoint</Application>
  <PresentationFormat>On-screen Show (16:9)</PresentationFormat>
  <Paragraphs>56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Open Sans</vt:lpstr>
      <vt:lpstr>Tempus Sans ITC</vt:lpstr>
      <vt:lpstr>Economica</vt:lpstr>
      <vt:lpstr>Myanmar Text</vt:lpstr>
      <vt:lpstr>Luxe</vt:lpstr>
      <vt:lpstr>Web Scraping, Data Cleaning, EDA &amp; Visualization /Flipkart/Televisions</vt:lpstr>
      <vt:lpstr>Contents</vt:lpstr>
      <vt:lpstr>Problem Statement</vt:lpstr>
      <vt:lpstr>Web Scraping</vt:lpstr>
      <vt:lpstr>Data Cleaning</vt:lpstr>
      <vt:lpstr>PowerPoint Presentation</vt:lpstr>
      <vt:lpstr>EDA</vt:lpstr>
      <vt:lpstr>Data Visualization</vt:lpstr>
      <vt:lpstr>Bivariate Analysis Using Jointplot, Boxplot, Scatterplot &amp; Barplot</vt:lpstr>
      <vt:lpstr>PowerPoint Presentation</vt:lpstr>
      <vt:lpstr>Bivariate Analysis Using Multivariate Dataset plotting Heatmap &amp; Pairplot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Scraping, Data Cleaning &amp; Visualization /Flipkart/Televisions</dc:title>
  <dc:creator>Fleeeeeee</dc:creator>
  <cp:lastModifiedBy>Fleena</cp:lastModifiedBy>
  <cp:revision>30</cp:revision>
  <dcterms:modified xsi:type="dcterms:W3CDTF">2021-08-08T17:03:21Z</dcterms:modified>
</cp:coreProperties>
</file>