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5E394-7DD3-42FC-9524-E9B53AB34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FD0524-3584-40EE-877B-B8D7F97D8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E1722-9F4B-43C9-BBD9-0B97960E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848-2FCA-41C6-B305-81DB738C9D0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F96A8-8193-431B-A1B1-BF75BCF8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99A42-10D0-48C2-BE3A-DA73D0E5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DD8E-5BCE-4CC5-89A9-C66AB39F5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CB54A-5B73-4554-9E4D-6FD6AD1D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BFF23B-BF02-4985-9B0E-AF920B9F5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4AD64-BEA6-4695-9582-E9EC8010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848-2FCA-41C6-B305-81DB738C9D0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9E8A7-86EC-4264-8596-2B5E9CD4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85693-8F27-44FF-980B-960D4056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DD8E-5BCE-4CC5-89A9-C66AB39F5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0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437D45-78A6-49F6-AB09-651C5375B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D70D03-B18E-4A1A-83F2-D4D6383B8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E2AE4-F9F7-43E3-9E8A-1AA80513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848-2FCA-41C6-B305-81DB738C9D0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B885E-B2D8-40E0-8FFF-664A724F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38A29-1BAA-416A-9822-E4ABE5A0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DD8E-5BCE-4CC5-89A9-C66AB39F5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4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5AB8B-3044-41BF-A579-42FFF1A7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6BA4E-1E98-4BA4-8A15-A458BE9F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B225A-D769-4737-9973-64A7F825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848-2FCA-41C6-B305-81DB738C9D0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FBC4B-8844-48CF-8931-11F3A224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00D4D-481C-4142-A8F5-1AF9EBD1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DD8E-5BCE-4CC5-89A9-C66AB39F5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0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9F59F-0962-4443-9AE3-E5D3B5FF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6204A-57BC-40C5-B7A4-E7B13DC0B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D87D9-638E-4F06-8D35-304964A2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848-2FCA-41C6-B305-81DB738C9D0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9A562-FBA4-43CE-850C-CF1A47B1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4ECCC-02CA-4976-993C-848B216F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DD8E-5BCE-4CC5-89A9-C66AB39F5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0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B4D26-B019-4C54-BACE-5AC2BB44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6C348-7ADC-47B8-B3D9-C36BF03E5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F9289-43C6-491B-8BE9-3F3BE448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7329B-E78E-4318-814A-7191E2FF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848-2FCA-41C6-B305-81DB738C9D0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03CF02-707F-42A8-9FB4-17707722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EA357-8EEE-48E1-9A61-E4ED3391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DD8E-5BCE-4CC5-89A9-C66AB39F5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3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D89C-5B8F-4D74-B201-4B24A0ED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220E2-FD59-4D54-9B9F-C3D015F09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FB779-38B3-421B-B784-7C95765B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14A73D-64D9-4C4F-A3B4-34A7F4713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141E7B-19A4-4F45-8076-BF1806FCB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78D3BD-5119-4E5E-AF80-66F696E8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848-2FCA-41C6-B305-81DB738C9D0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08C4F2-C55A-4684-BB80-41937C74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D254F9-73D2-496D-83D0-EDC0D768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DD8E-5BCE-4CC5-89A9-C66AB39F5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1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12DB2-9257-4A90-B533-DBFB83E2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27585B-5DA6-4F86-9356-ED9AD279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848-2FCA-41C6-B305-81DB738C9D0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167AD5-2973-4B73-9816-7E74CD33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8AB123-EFFF-43F9-AC5E-610C1F69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DD8E-5BCE-4CC5-89A9-C66AB39F5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0E6CCA-CE05-4891-8EB2-759FFC57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848-2FCA-41C6-B305-81DB738C9D0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8E4440-C6A3-4CA0-950B-096BA6E9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1EB05A-5329-40BE-B89B-D39B889F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DD8E-5BCE-4CC5-89A9-C66AB39F5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2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2BA70-9CAB-4DDA-855B-017131BD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89A8B-A95F-4668-87F5-2088575CD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A15EAF-26B2-4E15-BBBD-5511A744C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41168-0C8F-4EA6-978F-4A3EB3CA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848-2FCA-41C6-B305-81DB738C9D0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BB95D-EA3F-4DFA-92D9-AEFCD356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C5FE0-F067-4DBE-9637-07EC6D00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DD8E-5BCE-4CC5-89A9-C66AB39F5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7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F9A8A-FAE5-4F42-ABBA-9AD52F10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BF6322-62DB-469B-9598-522BFA2CD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B5581-C70B-4DD2-BC72-2041DFE04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DC216A-AF71-4761-9D4A-C93E23D4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848-2FCA-41C6-B305-81DB738C9D0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71C22-9C1E-461A-A03E-657E6DA2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EABB0-100A-4C61-B20E-B79D9995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CDD8E-5BCE-4CC5-89A9-C66AB39F5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7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7DE65A-E654-4C56-9319-C0B1A55B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8F397-40AF-405C-9E1B-E0C893CA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9D975-5E54-4931-82FF-6FA9526E1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9848-2FCA-41C6-B305-81DB738C9D0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82699-85B4-48E8-8A17-53A4FB078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67D48-FBE4-4A4A-B341-9DEF409A4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CDD8E-5BCE-4CC5-89A9-C66AB39F5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03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">
            <a:extLst>
              <a:ext uri="{FF2B5EF4-FFF2-40B4-BE49-F238E27FC236}">
                <a16:creationId xmlns:a16="http://schemas.microsoft.com/office/drawing/2014/main" id="{2F501BF5-F875-4F95-AF34-47F5494731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4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2">
            <a:extLst>
              <a:ext uri="{FF2B5EF4-FFF2-40B4-BE49-F238E27FC236}">
                <a16:creationId xmlns:a16="http://schemas.microsoft.com/office/drawing/2014/main" id="{2510BE70-35B0-4B6F-B0E4-D9EBF9E240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3">
            <a:extLst>
              <a:ext uri="{FF2B5EF4-FFF2-40B4-BE49-F238E27FC236}">
                <a16:creationId xmlns:a16="http://schemas.microsoft.com/office/drawing/2014/main" id="{38ACEAA2-0C0B-41CF-A211-8E2B7AFC8E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4">
            <a:extLst>
              <a:ext uri="{FF2B5EF4-FFF2-40B4-BE49-F238E27FC236}">
                <a16:creationId xmlns:a16="http://schemas.microsoft.com/office/drawing/2014/main" id="{017D3565-0AD3-4A77-B8A8-ED032D803A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4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5">
            <a:extLst>
              <a:ext uri="{FF2B5EF4-FFF2-40B4-BE49-F238E27FC236}">
                <a16:creationId xmlns:a16="http://schemas.microsoft.com/office/drawing/2014/main" id="{AA69CC4D-F6F6-4FDC-BFB5-F9AEBB4CC3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2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6">
            <a:extLst>
              <a:ext uri="{FF2B5EF4-FFF2-40B4-BE49-F238E27FC236}">
                <a16:creationId xmlns:a16="http://schemas.microsoft.com/office/drawing/2014/main" id="{7EB389F2-2BA5-4C6B-8602-93C9D4CF47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7">
            <a:extLst>
              <a:ext uri="{FF2B5EF4-FFF2-40B4-BE49-F238E27FC236}">
                <a16:creationId xmlns:a16="http://schemas.microsoft.com/office/drawing/2014/main" id="{C772368A-1D13-4222-9FA8-EE2FC1F1DE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4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8">
            <a:extLst>
              <a:ext uri="{FF2B5EF4-FFF2-40B4-BE49-F238E27FC236}">
                <a16:creationId xmlns:a16="http://schemas.microsoft.com/office/drawing/2014/main" id="{5368D9CE-5383-460D-98B9-E351ED693F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2020-01-09T08:11:03Z</dcterms:created>
  <dcterms:modified xsi:type="dcterms:W3CDTF">2020-01-09T08:11:10Z</dcterms:modified>
</cp:coreProperties>
</file>