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0923-6EB9-4A94-8A4E-799D144A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A722FC-C5C4-4ECC-BF44-424D4C24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1D382-6068-4410-A5BA-83EB8527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C92AF-8927-4865-9B77-9C64C9A4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C5CB9-BBC4-4D6D-ADD3-1FB597BF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7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0927-E9AB-40C4-A6CE-A58CBA7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85CD0-77AA-4AA4-B0D7-C6A1465B8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83E1E-B70E-4C56-9467-E99F0763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4A1D7-AB2F-40FC-9607-7E110F46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BB643-CD46-4C73-8810-F8D45C82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7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3C882-0F00-45A7-AB10-69F0B6D33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E0FB0-5C22-4A85-A259-D50D9F7E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5504A-6405-4263-BA84-49CA5214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C7BB4-A582-44A4-914E-BE1A80A8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4D837-2F68-4B0A-A3E9-38194863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4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F6DBF-2B6F-4640-9127-37A15237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B5602-9E71-413D-A4DC-DE2DDE9F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530DC-8C7D-4DAF-B8A6-26C7A04D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B58F6-43C5-43D4-A743-BE9B6C2F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E02E1-947F-4D71-9E6C-BFE9D2CE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47705-22D3-427D-99BD-805D7E20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E1EF0-15A7-49ED-BF8B-5B66268B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5974B-A36B-4F4F-89F2-2D419528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11B1C-9FD5-49E0-BA6B-7F947423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65089-F2F5-4139-8DF0-15CB205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6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70A57-F131-43DC-8CC8-A50EB80C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4A6BC-C6CC-4332-99FD-42846445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5AC3F-4ACB-44B5-AEAA-9C8AB4BB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A3EC4-4B99-4103-AC16-CF916F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2D488-1580-4A36-941C-3CBF86DA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AF67A-899B-4671-8252-002FE0C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0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6E929-8CD2-42ED-8E6D-86A3D2F3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F0A5F-AB77-4E52-A4B6-4D17B71B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AB2D9-1C5F-447F-8D75-10F0223E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16B54-313E-4E4A-BDA2-5CBC2141D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0E92C-BDA5-4598-9ABB-2DB03D8F2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D3EF04-0F8E-42DA-B8D0-B243EB14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ED58AB-45A0-42C4-8655-45551C6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48B250-8D6A-4A8C-A354-310CDB3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9692-F136-41C6-82C5-39ECB4D5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79CD6-1ECD-40E7-9AD9-24715163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350C7E-6050-42E2-936E-5D6E7AC5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4ADDD3-7646-4144-A143-8EFDB0A7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5D6DE4-9227-4E38-8EFC-B1756D4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AC2E3B-A7E9-409B-A78E-5FE09726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EBD98-08D4-489F-AB7F-E9134757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2B154-7709-40B5-AB3E-CB66A407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F9F0D-A510-4E04-865B-94743D47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9D2E7-ABCB-47A6-9E4A-3ACC4CF6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12DB8-EBD4-4483-A0DD-C6114F7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ADBF6-EB47-4EFD-861E-2C0099CC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81622-CC86-44CE-9667-3A447FDF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6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99827-E975-4131-B74B-22A40A23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6261D3-1F4F-4F86-8A38-F851A572D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BDFCCD-D439-46DB-B921-BE45FA29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D0CE6-AC42-4CE0-94FC-DCE877D0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E6737-4710-405B-85B6-FB351A24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D881E-6F29-4ADA-A6F0-9413385F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9D470-EE99-4FB0-BEB6-1C967FCB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12E34-75C6-437A-A5DA-27CA84B40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44C04-BEC6-477B-A2A8-3E9AD3BE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C3BA-45E1-458B-9275-0524F83A7D9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B921E-2D4E-458A-9F9C-0C744AAEA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8B1E0-DA5C-409B-B92B-C6E2423C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FE03-73BC-4060-9E03-05C2FE82A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3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">
            <a:extLst>
              <a:ext uri="{FF2B5EF4-FFF2-40B4-BE49-F238E27FC236}">
                <a16:creationId xmlns:a16="http://schemas.microsoft.com/office/drawing/2014/main" id="{45793228-553B-4213-9FC9-97912D487C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">
            <a:extLst>
              <a:ext uri="{FF2B5EF4-FFF2-40B4-BE49-F238E27FC236}">
                <a16:creationId xmlns:a16="http://schemas.microsoft.com/office/drawing/2014/main" id="{B396C2D1-3A7D-4CF1-96A4-2EBAC32FDE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3">
            <a:extLst>
              <a:ext uri="{FF2B5EF4-FFF2-40B4-BE49-F238E27FC236}">
                <a16:creationId xmlns:a16="http://schemas.microsoft.com/office/drawing/2014/main" id="{75A91C3D-F0D5-45AA-BB55-05EE80C72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4">
            <a:extLst>
              <a:ext uri="{FF2B5EF4-FFF2-40B4-BE49-F238E27FC236}">
                <a16:creationId xmlns:a16="http://schemas.microsoft.com/office/drawing/2014/main" id="{E077E551-2A6C-4C54-8C22-B133098254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5">
            <a:extLst>
              <a:ext uri="{FF2B5EF4-FFF2-40B4-BE49-F238E27FC236}">
                <a16:creationId xmlns:a16="http://schemas.microsoft.com/office/drawing/2014/main" id="{1E6368D6-ED85-4F97-9D3F-05B4EBA916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6">
            <a:extLst>
              <a:ext uri="{FF2B5EF4-FFF2-40B4-BE49-F238E27FC236}">
                <a16:creationId xmlns:a16="http://schemas.microsoft.com/office/drawing/2014/main" id="{CF2A3DAA-578B-4EEA-B42C-BFFA86A121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7">
            <a:extLst>
              <a:ext uri="{FF2B5EF4-FFF2-40B4-BE49-F238E27FC236}">
                <a16:creationId xmlns:a16="http://schemas.microsoft.com/office/drawing/2014/main" id="{F6EFDC02-0A28-41AC-87AF-43FEC215E5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8">
            <a:extLst>
              <a:ext uri="{FF2B5EF4-FFF2-40B4-BE49-F238E27FC236}">
                <a16:creationId xmlns:a16="http://schemas.microsoft.com/office/drawing/2014/main" id="{09CD24EB-7685-4C16-9996-0AF448319C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 Light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2020-01-09T08:13:09Z</dcterms:created>
  <dcterms:modified xsi:type="dcterms:W3CDTF">2020-01-09T08:13:24Z</dcterms:modified>
</cp:coreProperties>
</file>