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A1D0-B0FC-40FB-8066-36E40185C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3857A-908A-41FC-A49A-6535C9CA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FEC0-3951-420F-9D1E-1490C519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B8F98-306D-4320-89A2-21CFDF3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F8B89-DDF5-45EA-9768-6FD0BC4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8415-559B-403A-8BE3-DCA4435F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143DD-A8E3-4EC6-9DD5-F3ECE969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C0406-1BE9-488A-8EC7-41622B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63D8B-C68A-4197-9260-5ED197AB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47521-B614-4D6F-80BA-A376496E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72CA7-F460-4658-9EB8-91F13F19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D33D1-589A-40A7-B430-8FAFE7C5D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826B9-C5F6-484D-9C48-A92C0AD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1881E-860D-441C-B0CD-82DC6E10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ADBD5-964C-4F7A-83A6-6F6AA16B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A63B2-70A1-47F8-B59F-413C71C5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F4BD8-9473-457F-8F83-AC335766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E903C-855D-40C4-9F10-7EBF17CA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48A8F-8B43-437B-8B2F-EA510CE4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640F4-D398-4736-AA0A-14D5665B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3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2DC46-B59F-4C2F-A684-B2846218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A62F9-A5A0-4AD5-B571-85E242BF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53940-4E78-4201-A9D0-AB600A9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1C4BC-78BD-45AD-A0D8-C80DF015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3CFCC-03E8-4E6B-AEED-66E77A9C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77095-73EF-4997-9424-12F286BB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05523-96F7-4452-9507-E7763CF54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585BD-E93F-439E-88A3-DD556E67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DF6CC-4C93-45F7-AF1A-C7DC17EB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760D4-2C23-456D-9316-6B030AC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E9C15-7425-4185-93F7-3D54A32C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DC6D3-D75D-4E5E-879E-22B21B50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5B8F8-7A09-4C2F-AC9C-9DFF895D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19DBB-8AC0-46AA-821F-416E4324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AEA11E-62F1-4512-BAEC-3D2FA6DC0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B49BB-9AB7-4523-8F14-72FF81D4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FBEC24-AD2E-407A-84D3-8639C14D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D449E-C3F6-47F3-A344-BEDDE357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85B96B-1777-40FB-860C-82BED34F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5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AE4D-0D20-466A-812D-C4BC7F81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B5F72-B769-4BCE-A654-FB62FB22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975D87-DD93-4073-BC6C-FCB2BEA8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CCD86-E2C9-4EA4-9A3E-418194ED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99C952-9AC0-4E5D-AC22-75924B87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2C613D-E0AC-48A5-9E5F-0FCCEEFD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2EA19-CA70-437B-85F1-BAB323D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32A2-CCF5-47A3-AF82-C555850C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EC05D-1B8C-4EBF-9150-01DEDEB9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40C10-0A88-41B5-949F-E1A924DD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3CB55-E264-4C85-A12E-987D4291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6B364-635F-4580-ABBE-7F2F2268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A1706-4B35-416C-8858-8AB29FE1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2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8BE8-66DE-4C29-91FE-2761E2C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38D10B-C1DD-402B-93E4-C023D2AA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A54DD-302A-42EA-98A5-547FA37D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B424F-6302-48CC-8302-55386CCA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A2DC0-6198-402A-8C94-812B0AF0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5A8F2-53EB-4771-B5D8-F6D3A4A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CB28C5-209A-408F-A5E2-6CC6197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5C754-9810-4CC4-8053-6D6B5C19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2C756-E95B-40CE-B5D7-1653796D0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10EB-F7A7-4ED8-AE82-BF1E8CD8483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900B-4DE4-45F4-B26B-42A43767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5C6D2-B9A4-4ED6-886A-100B048EA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C6CF-8B7E-4DB2-B102-410D776C1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6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70A40929-9226-46D8-90C6-4D2A080DE7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A42179AB-1414-4CE1-9E4B-1A36C33731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CF83AEBC-1C04-4EF9-B9F5-58C36C14C1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6C5F1107-F39C-4271-8242-A20824914B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6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18C404D8-C501-46CC-A972-7EAF4638E4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6">
            <a:extLst>
              <a:ext uri="{FF2B5EF4-FFF2-40B4-BE49-F238E27FC236}">
                <a16:creationId xmlns:a16="http://schemas.microsoft.com/office/drawing/2014/main" id="{72C31777-22F3-4511-8217-892FFF49C1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7">
            <a:extLst>
              <a:ext uri="{FF2B5EF4-FFF2-40B4-BE49-F238E27FC236}">
                <a16:creationId xmlns:a16="http://schemas.microsoft.com/office/drawing/2014/main" id="{42BAFD55-9077-4B97-BCA5-317644AAA0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2020-01-09T08:22:59Z</dcterms:created>
  <dcterms:modified xsi:type="dcterms:W3CDTF">2020-01-09T08:23:02Z</dcterms:modified>
</cp:coreProperties>
</file>