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2EA0-6A9F-4FB1-BE9E-080FE0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0E420-0D99-46B9-90C8-E44895A3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1F41-E7A0-4BB1-8046-47C4FE6C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76654-C900-4744-BC1D-83798F40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18BEC-D6B3-4C46-82FB-552DD25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0F54C-DAEE-4CF0-983E-30EE6D3F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4F4A8-C6E6-4F50-AA85-ED664CEA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797C7-1C1E-4C17-B874-26AB50FE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34A3F-7B03-47E3-BD9D-C418684A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6759B-3E06-47E9-9A53-96678F21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9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4C775-495D-4A97-B7E0-355D993E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37E0B-CAC4-449A-97AE-6B7D258DF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2E01E-4BA5-4B62-8BEC-C319B996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9CF5-0682-4ADE-AEE8-53DAD4F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DE16F-595E-4A0E-9875-4D3AC2B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251D-2C2D-41F5-A321-54F286B8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8189-08E1-4C6A-8847-77262FED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39283-96AC-4D2B-B34B-6CD166ED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C59DE-619A-40AD-8063-EB7C532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8E45B-9D30-472C-95CD-03B3357A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6054D-A5AF-4738-B7F7-BFEFACC2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0100E-3EC2-4574-8622-6E47B97E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8D05-05EC-4C6C-A589-01777D26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3A2C7-8D22-46CD-B459-C4613B7C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8F6F4-4C60-4F95-BFD4-0CCE88AD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8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61D3C-F5D2-4C3F-9309-9E95CD9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711BB-242C-4C31-9470-284FF5FEB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18C6B-8A2F-4FA5-B68C-0013E524F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87692-846E-4E16-BDC3-EC23A0EF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E58B2-D151-4E61-922B-7E9A7E49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0107C-39B3-40CA-BA81-F5C6C87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ECC1A-221F-4403-8257-7D97A083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B5F7-7275-4CF9-9E9F-BD049182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C63A1-E26D-4286-B58E-98D36177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FDF8B-5B14-431D-8149-F37B16A7A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F7D3F-D4CA-4430-8637-141D91ADA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19BF63-EB0F-4CBD-A3E8-C61A4B2A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AFC41B-1D38-4C0C-BF3D-F9025575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BF875-C875-4617-A235-2AB1937D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E692-998A-4B74-812D-1388D0E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A05AD-3232-420E-BB07-E68A30BE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C6512-3272-4398-89BE-9B8F79F5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8998E-031D-46FA-83D9-E1903741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5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B2F2A3-01AB-4E0E-86A8-769789C6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9CFAF-4E79-43D1-B087-3647E780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4104A-8BE7-4F16-96C4-F9F30A7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7A1A-1CFE-44C5-97E0-810CC9D4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1967B-2EB1-4E04-B392-5C20B4B1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7130B-C847-4F9A-96DB-AB7EC650A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A8EC5-35E3-438A-9302-E66FB056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64C58-5E34-4FF5-8340-CEA5247C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1DF96-2D9E-47CE-8AFA-47F86217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15A90-3F09-4436-9E70-ECD402C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C96BD-9FCC-46DC-B90E-A0345C9BE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8257E-13A8-42B5-8B4D-E04232D1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0D46A-16D3-4FAE-82CF-1FAB7843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6D2D08-7209-4E30-9A83-EAABF11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C36F0-E433-4D85-B04E-00786289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8BE939-A54F-4855-A5E3-85B32607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985C4-023E-49DE-B8BC-AD9637F7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7E653-ABFB-47E4-83EE-8B558C586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B353-034D-4950-88BC-61ACDD5AA59B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C968-244D-4D0F-9C2A-167892A76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ECAA-783B-4963-8533-03D6DC280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750D-86A2-4B37-8A40-9750DF3A6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3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88EBDBE1-EBAD-4B28-A00C-6188BC668A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CBF0F2D7-8E3A-484A-A55E-4A7F2122A9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504F1431-4F24-4610-A349-C164074129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3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AED4AD9C-1C7A-4546-9254-67591F8765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4F205FFA-74A9-4D62-A095-AC67F2F52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 Light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2020-01-09T08:24:59Z</dcterms:created>
  <dcterms:modified xsi:type="dcterms:W3CDTF">2020-01-09T08:25:04Z</dcterms:modified>
</cp:coreProperties>
</file>